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_rels/slideMaster8.xml.rels" ContentType="application/vnd.openxmlformats-package.relationships+xml"/>
  <Override PartName="/ppt/slideMasters/_rels/slideMaster7.xml.rels" ContentType="application/vnd.openxmlformats-package.relationships+xml"/>
  <Override PartName="/ppt/slideMasters/_rels/slideMaster6.xml.rels" ContentType="application/vnd.openxmlformats-package.relationships+xml"/>
  <Override PartName="/ppt/slideMasters/_rels/slideMaster5.xml.rels" ContentType="application/vnd.openxmlformats-package.relationships+xml"/>
  <Override PartName="/ppt/slideMasters/_rels/slideMaster4.xml.rels" ContentType="application/vnd.openxmlformats-package.relationships+xml"/>
  <Override PartName="/ppt/slideMasters/_rels/slideMaster3.xml.rels" ContentType="application/vnd.openxmlformats-package.relationships+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_rels/presentation.xml.rels" ContentType="application/vnd.openxmlformats-package.relationships+xml"/>
  <Override PartName="/ppt/media/image1.jpeg" ContentType="image/jpeg"/>
  <Override PartName="/ppt/media/image10.png" ContentType="image/png"/>
  <Override PartName="/ppt/media/image2.jpeg" ContentType="image/jpeg"/>
  <Override PartName="/ppt/media/image13.png" ContentType="image/png"/>
  <Override PartName="/ppt/media/image4.png" ContentType="image/png"/>
  <Override PartName="/ppt/media/image6.png" ContentType="image/png"/>
  <Override PartName="/ppt/media/image3.jpeg" ContentType="image/jpeg"/>
  <Override PartName="/ppt/media/image14.png" ContentType="image/png"/>
  <Override PartName="/ppt/media/image5.png" ContentType="image/png"/>
  <Override PartName="/ppt/media/image7.png" ContentType="image/png"/>
  <Override PartName="/ppt/media/image11.png" ContentType="image/png"/>
  <Override PartName="/ppt/media/image12.jpeg" ContentType="image/jpeg"/>
  <Override PartName="/ppt/media/image8.png" ContentType="image/png"/>
  <Override PartName="/ppt/media/image9.png" ContentType="image/png"/>
  <Override PartName="/ppt/slideLayouts/_rels/slideLayout9.xml.rels" ContentType="application/vnd.openxmlformats-package.relationships+xml"/>
  <Override PartName="/ppt/slideLayouts/_rels/slideLayout8.xml.rels" ContentType="application/vnd.openxmlformats-package.relationships+xml"/>
  <Override PartName="/ppt/slideLayouts/_rels/slideLayout7.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5.xml" ContentType="application/vnd.openxmlformats-officedocument.presentationml.slide+xml"/>
  <Override PartName="/ppt/slides/slide7.xml" ContentType="application/vnd.openxmlformats-officedocument.presentationml.slide+xml"/>
  <Override PartName="/ppt/slides/slide1.xml" ContentType="application/vnd.openxmlformats-officedocument.presentationml.slide+xml"/>
  <Override PartName="/ppt/slides/slide46.xml" ContentType="application/vnd.openxmlformats-officedocument.presentationml.slide+xml"/>
  <Override PartName="/ppt/slides/slide16.xml" ContentType="application/vnd.openxmlformats-officedocument.presentationml.slide+xml"/>
  <Override PartName="/ppt/slides/slide8.xml" ContentType="application/vnd.openxmlformats-officedocument.presentationml.slide+xml"/>
  <Override PartName="/ppt/slides/slide2.xml" ContentType="application/vnd.openxmlformats-officedocument.presentationml.slide+xml"/>
  <Override PartName="/ppt/slides/slide10.xml" ContentType="application/vnd.openxmlformats-officedocument.presentationml.slide+xml"/>
  <Override PartName="/ppt/slides/slide47.xml" ContentType="application/vnd.openxmlformats-officedocument.presentationml.slide+xml"/>
  <Override PartName="/ppt/slides/slide17.xml" ContentType="application/vnd.openxmlformats-officedocument.presentationml.slide+xml"/>
  <Override PartName="/ppt/slides/slide9.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_rels/slide11.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18.xml.rels" ContentType="application/vnd.openxmlformats-package.relationships+xml"/>
  <Override PartName="/ppt/slides/_rels/slide12.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19.xml.rels" ContentType="application/vnd.openxmlformats-package.relationships+xml"/>
  <Override PartName="/ppt/slides/_rels/slide13.xml.rels" ContentType="application/vnd.openxmlformats-package.relationships+xml"/>
  <Override PartName="/ppt/slides/_rels/slide22.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30.xml.rels" ContentType="application/vnd.openxmlformats-package.relationships+xml"/>
  <Override PartName="/ppt/slides/_rels/slide47.xml.rels" ContentType="application/vnd.openxmlformats-package.relationships+xml"/>
  <Override PartName="/ppt/slides/_rels/slide10.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9.xml.rels" ContentType="application/vnd.openxmlformats-package.relationships+xml"/>
  <Override PartName="/ppt/slides/_rels/slide26.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27.xml.rels" ContentType="application/vnd.openxmlformats-package.relationships+xml"/>
  <Override PartName="/ppt/slides/_rels/slide16.xml.rels" ContentType="application/vnd.openxmlformats-package.relationships+xml"/>
  <Override PartName="/ppt/slides/_rels/slide1.xml.rels" ContentType="application/vnd.openxmlformats-package.relationships+xml"/>
  <Override PartName="/ppt/slides/_rels/slide36.xml.rels" ContentType="application/vnd.openxmlformats-package.relationships+xml"/>
  <Override PartName="/ppt/slides/_rels/slide28.xml.rels" ContentType="application/vnd.openxmlformats-package.relationships+xml"/>
  <Override PartName="/ppt/slides/_rels/slide17.xml.rels" ContentType="application/vnd.openxmlformats-package.relationships+xml"/>
  <Override PartName="/ppt/slides/_rels/slide2.xml.rels" ContentType="application/vnd.openxmlformats-package.relationships+xml"/>
  <Override PartName="/ppt/slides/_rels/slide37.xml.rels" ContentType="application/vnd.openxmlformats-package.relationships+xml"/>
  <Override PartName="/ppt/slides/_rels/slide29.xml.rels" ContentType="application/vnd.openxmlformats-package.relationships+xml"/>
  <Override PartName="/ppt/slides/_rels/slide31.xml.rels" ContentType="application/vnd.openxmlformats-package.relationships+xml"/>
  <Override PartName="/ppt/slides/_rels/slide34.xml.rels" ContentType="application/vnd.openxmlformats-package.relationships+xml"/>
  <Override PartName="/ppt/slides/_rels/slide35.xml.rels" ContentType="application/vnd.openxmlformats-package.relationships+xml"/>
  <Override PartName="/ppt/slides/_rels/slide38.xml.rels" ContentType="application/vnd.openxmlformats-package.relationships+xml"/>
  <Override PartName="/ppt/slides/_rels/slide40.xml.rels" ContentType="application/vnd.openxmlformats-package.relationships+xml"/>
  <Override PartName="/ppt/slides/_rels/slide39.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33.xml.rels" ContentType="application/vnd.openxmlformats-package.relationships+xml"/>
  <Override PartName="/ppt/slides/_rels/slide32.xml.rels" ContentType="application/vnd.openxmlformats-package.relationships+xml"/>
  <Override PartName="/ppt/slides/slide38.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33.xml" ContentType="application/vnd.openxmlformats-officedocument.presentationml.slide+xml"/>
  <Override PartName="/ppt/slides/slide45.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13.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21.xml" ContentType="application/vnd.openxmlformats-officedocument.presentationml.slide+xml"/>
  <Override PartName="/ppt/slides/slide12.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11.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 id="2147483653" r:id="rId4"/>
    <p:sldMasterId id="2147483655" r:id="rId5"/>
    <p:sldMasterId id="2147483657" r:id="rId6"/>
    <p:sldMasterId id="2147483659" r:id="rId7"/>
    <p:sldMasterId id="2147483661" r:id="rId8"/>
    <p:sldMasterId id="2147483663" r:id="rId9"/>
  </p:sld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Lst>
  <p:sldSz cx="9144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 Target="slides/slide1.xml"/><Relationship Id="rId11" Type="http://schemas.openxmlformats.org/officeDocument/2006/relationships/slide" Target="slides/slide2.xml"/><Relationship Id="rId12" Type="http://schemas.openxmlformats.org/officeDocument/2006/relationships/slide" Target="slides/slide3.xml"/><Relationship Id="rId13" Type="http://schemas.openxmlformats.org/officeDocument/2006/relationships/slide" Target="slides/slide4.xml"/><Relationship Id="rId14" Type="http://schemas.openxmlformats.org/officeDocument/2006/relationships/slide" Target="slides/slide5.xml"/><Relationship Id="rId15" Type="http://schemas.openxmlformats.org/officeDocument/2006/relationships/slide" Target="slides/slide6.xml"/><Relationship Id="rId16" Type="http://schemas.openxmlformats.org/officeDocument/2006/relationships/slide" Target="slides/slide7.xml"/><Relationship Id="rId17" Type="http://schemas.openxmlformats.org/officeDocument/2006/relationships/slide" Target="slides/slide8.xml"/><Relationship Id="rId18" Type="http://schemas.openxmlformats.org/officeDocument/2006/relationships/slide" Target="slides/slide9.xml"/><Relationship Id="rId19" Type="http://schemas.openxmlformats.org/officeDocument/2006/relationships/slide" Target="slides/slide10.xml"/><Relationship Id="rId20" Type="http://schemas.openxmlformats.org/officeDocument/2006/relationships/slide" Target="slides/slide11.xml"/><Relationship Id="rId21" Type="http://schemas.openxmlformats.org/officeDocument/2006/relationships/slide" Target="slides/slide12.xml"/><Relationship Id="rId22" Type="http://schemas.openxmlformats.org/officeDocument/2006/relationships/slide" Target="slides/slide13.xml"/><Relationship Id="rId23" Type="http://schemas.openxmlformats.org/officeDocument/2006/relationships/slide" Target="slides/slide14.xml"/><Relationship Id="rId24" Type="http://schemas.openxmlformats.org/officeDocument/2006/relationships/slide" Target="slides/slide15.xml"/><Relationship Id="rId25" Type="http://schemas.openxmlformats.org/officeDocument/2006/relationships/slide" Target="slides/slide16.xml"/><Relationship Id="rId26" Type="http://schemas.openxmlformats.org/officeDocument/2006/relationships/slide" Target="slides/slide17.xml"/><Relationship Id="rId27" Type="http://schemas.openxmlformats.org/officeDocument/2006/relationships/slide" Target="slides/slide18.xml"/><Relationship Id="rId28" Type="http://schemas.openxmlformats.org/officeDocument/2006/relationships/slide" Target="slides/slide19.xml"/><Relationship Id="rId29" Type="http://schemas.openxmlformats.org/officeDocument/2006/relationships/slide" Target="slides/slide20.xml"/><Relationship Id="rId30" Type="http://schemas.openxmlformats.org/officeDocument/2006/relationships/slide" Target="slides/slide21.xml"/><Relationship Id="rId31" Type="http://schemas.openxmlformats.org/officeDocument/2006/relationships/slide" Target="slides/slide22.xml"/><Relationship Id="rId32" Type="http://schemas.openxmlformats.org/officeDocument/2006/relationships/slide" Target="slides/slide23.xml"/><Relationship Id="rId33" Type="http://schemas.openxmlformats.org/officeDocument/2006/relationships/slide" Target="slides/slide24.xml"/><Relationship Id="rId34" Type="http://schemas.openxmlformats.org/officeDocument/2006/relationships/slide" Target="slides/slide25.xml"/><Relationship Id="rId35" Type="http://schemas.openxmlformats.org/officeDocument/2006/relationships/slide" Target="slides/slide26.xml"/><Relationship Id="rId36" Type="http://schemas.openxmlformats.org/officeDocument/2006/relationships/slide" Target="slides/slide27.xml"/><Relationship Id="rId37" Type="http://schemas.openxmlformats.org/officeDocument/2006/relationships/slide" Target="slides/slide28.xml"/><Relationship Id="rId38" Type="http://schemas.openxmlformats.org/officeDocument/2006/relationships/slide" Target="slides/slide29.xml"/><Relationship Id="rId39" Type="http://schemas.openxmlformats.org/officeDocument/2006/relationships/slide" Target="slides/slide30.xml"/><Relationship Id="rId40" Type="http://schemas.openxmlformats.org/officeDocument/2006/relationships/slide" Target="slides/slide31.xml"/><Relationship Id="rId41" Type="http://schemas.openxmlformats.org/officeDocument/2006/relationships/slide" Target="slides/slide32.xml"/><Relationship Id="rId42" Type="http://schemas.openxmlformats.org/officeDocument/2006/relationships/slide" Target="slides/slide33.xml"/><Relationship Id="rId43" Type="http://schemas.openxmlformats.org/officeDocument/2006/relationships/slide" Target="slides/slide34.xml"/><Relationship Id="rId44" Type="http://schemas.openxmlformats.org/officeDocument/2006/relationships/slide" Target="slides/slide35.xml"/><Relationship Id="rId45" Type="http://schemas.openxmlformats.org/officeDocument/2006/relationships/slide" Target="slides/slide36.xml"/><Relationship Id="rId46" Type="http://schemas.openxmlformats.org/officeDocument/2006/relationships/slide" Target="slides/slide37.xml"/><Relationship Id="rId47" Type="http://schemas.openxmlformats.org/officeDocument/2006/relationships/slide" Target="slides/slide38.xml"/><Relationship Id="rId48" Type="http://schemas.openxmlformats.org/officeDocument/2006/relationships/slide" Target="slides/slide39.xml"/><Relationship Id="rId49" Type="http://schemas.openxmlformats.org/officeDocument/2006/relationships/slide" Target="slides/slide40.xml"/><Relationship Id="rId50" Type="http://schemas.openxmlformats.org/officeDocument/2006/relationships/slide" Target="slides/slide41.xml"/><Relationship Id="rId51" Type="http://schemas.openxmlformats.org/officeDocument/2006/relationships/slide" Target="slides/slide42.xml"/><Relationship Id="rId52" Type="http://schemas.openxmlformats.org/officeDocument/2006/relationships/slide" Target="slides/slide43.xml"/><Relationship Id="rId53" Type="http://schemas.openxmlformats.org/officeDocument/2006/relationships/slide" Target="slides/slide44.xml"/><Relationship Id="rId54" Type="http://schemas.openxmlformats.org/officeDocument/2006/relationships/slide" Target="slides/slide45.xml"/><Relationship Id="rId55" Type="http://schemas.openxmlformats.org/officeDocument/2006/relationships/slide" Target="slides/slide46.xml"/><Relationship Id="rId56" Type="http://schemas.openxmlformats.org/officeDocument/2006/relationships/slide" Target="slides/slide47.xml"/><Relationship Id="rId57"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8.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4" name="PlaceHolder 2"/>
          <p:cNvSpPr>
            <a:spLocks noGrp="1"/>
          </p:cNvSpPr>
          <p:nvPr>
            <p:ph type="subTitle"/>
          </p:nvPr>
        </p:nvSpPr>
        <p:spPr>
          <a:xfrm>
            <a:off x="457200" y="1600200"/>
            <a:ext cx="8229240" cy="391680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sldNum" idx="1"/>
          </p:nvPr>
        </p:nvSpPr>
        <p:spPr/>
        <p:txBody>
          <a:bodyPr/>
          <a:p>
            <a:fld id="{FF6E00D7-BEAF-45AB-8A92-F94DA461FE22}" type="slidenum">
              <a:t>&lt;#&gt;</a:t>
            </a:fld>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and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9" name="PlaceHolder 2"/>
          <p:cNvSpPr>
            <a:spLocks noGrp="1"/>
          </p:cNvSpPr>
          <p:nvPr>
            <p:ph type="subTitle"/>
          </p:nvPr>
        </p:nvSpPr>
        <p:spPr>
          <a:xfrm>
            <a:off x="457200" y="1600200"/>
            <a:ext cx="8229240" cy="391680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sldNum" idx="2"/>
          </p:nvPr>
        </p:nvSpPr>
        <p:spPr/>
        <p:txBody>
          <a:bodyPr/>
          <a:p>
            <a:fld id="{C6C00FCF-8AF2-4CF2-B856-062528B0C446}" type="slidenum">
              <a:t>&lt;#&gt;</a:t>
            </a:fld>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and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11"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2"/>
          </p:nvPr>
        </p:nvSpPr>
        <p:spPr/>
        <p:txBody>
          <a:bodyPr/>
          <a:p>
            <a:fld id="{786E5C40-8EA6-44B8-862E-57D26925C1A5}" type="slidenum">
              <a:t>&lt;#&gt;</a:t>
            </a:fld>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Section Header">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16"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3"/>
          </p:nvPr>
        </p:nvSpPr>
        <p:spPr/>
        <p:txBody>
          <a:bodyPr/>
          <a:p>
            <a:fld id="{1F378650-152D-4DB6-BD83-1FBEB82A6354}" type="slidenum">
              <a:t>&lt;#&gt;</a:t>
            </a:fld>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Comparison">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22"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4"/>
          </p:nvPr>
        </p:nvSpPr>
        <p:spPr/>
        <p:txBody>
          <a:bodyPr/>
          <a:p>
            <a:fld id="{289B954F-6E41-426D-91AC-773F174175AB}" type="slidenum">
              <a:t>&lt;#&gt;</a:t>
            </a:fld>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Only">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26"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5"/>
          </p:nvPr>
        </p:nvSpPr>
        <p:spPr/>
        <p:txBody>
          <a:bodyPr/>
          <a:p>
            <a:fld id="{AACCFB39-92BB-4C83-B7BD-B48274B37C44}" type="slidenum">
              <a:t>&lt;#&gt;</a:t>
            </a:fld>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Blank">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29"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6"/>
          </p:nvPr>
        </p:nvSpPr>
        <p:spPr/>
        <p:txBody>
          <a:bodyPr/>
          <a:p>
            <a:fld id="{3AB7543A-4EA4-4ECC-9C51-DFB59255F54A}" type="slidenum">
              <a:t>&lt;#&gt;</a:t>
            </a:fld>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Content with Caption">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35"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7"/>
          </p:nvPr>
        </p:nvSpPr>
        <p:spPr/>
        <p:txBody>
          <a:bodyPr/>
          <a:p>
            <a:fld id="{F9CA3D6E-A1FF-476E-A65C-EC56376B921B}" type="slidenum">
              <a:t>&lt;#&gt;</a:t>
            </a:fld>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Picture with Caption">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41"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8"/>
          </p:nvPr>
        </p:nvSpPr>
        <p:spPr/>
        <p:txBody>
          <a:bodyPr/>
          <a:p>
            <a:fld id="{61FBCC84-88C5-4A80-BCE9-BB732948F1B6}" type="slidenum">
              <a:t>&lt;#&gt;</a:t>
            </a:fld>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2.xml"/><Relationship Id="rId4" Type="http://schemas.openxmlformats.org/officeDocument/2006/relationships/slideLayout" Target="../slideLayouts/slideLayout3.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2.jpeg"/><Relationship Id="rId3" Type="http://schemas.openxmlformats.org/officeDocument/2006/relationships/slideLayout" Target="../slideLayouts/slideLayout4.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2.jpeg"/><Relationship Id="rId3" Type="http://schemas.openxmlformats.org/officeDocument/2006/relationships/slideLayout" Target="../slideLayouts/slideLayout5.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2.jpeg"/><Relationship Id="rId3" Type="http://schemas.openxmlformats.org/officeDocument/2006/relationships/slideLayout" Target="../slideLayouts/slideLayout6.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2.jpeg"/><Relationship Id="rId3" Type="http://schemas.openxmlformats.org/officeDocument/2006/relationships/slideLayout" Target="../slideLayouts/slideLayout7.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image" Target="../media/image2.jpeg"/><Relationship Id="rId3" Type="http://schemas.openxmlformats.org/officeDocument/2006/relationships/slideLayout" Target="../slideLayouts/slideLayout8.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image" Target="../media/image2.jpeg"/><Relationship Id="rId3" Type="http://schemas.openxmlformats.org/officeDocument/2006/relationships/slideLayout" Target="../slideLayouts/slideLayout9.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683640" y="1989000"/>
            <a:ext cx="7772040" cy="146952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1" name="PlaceHolder 2"/>
          <p:cNvSpPr>
            <a:spLocks noGrp="1"/>
          </p:cNvSpPr>
          <p:nvPr>
            <p:ph type="body"/>
          </p:nvPr>
        </p:nvSpPr>
        <p:spPr>
          <a:xfrm>
            <a:off x="1369440" y="3744720"/>
            <a:ext cx="6400440" cy="1752120"/>
          </a:xfrm>
          <a:prstGeom prst="rect">
            <a:avLst/>
          </a:prstGeom>
          <a:noFill/>
          <a:ln w="12600">
            <a:noFill/>
          </a:ln>
        </p:spPr>
        <p:txBody>
          <a:bodyPr lIns="45720" rIns="45720" tIns="45000" bIns="45000" anchor="t">
            <a:noAutofit/>
          </a:bodyPr>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One</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Two</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Three</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Four</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Five</a:t>
            </a:r>
            <a:endParaRPr b="0" lang="en-GB" sz="2400" strike="noStrike" u="none">
              <a:solidFill>
                <a:srgbClr val="000000"/>
              </a:solidFill>
              <a:uFillTx/>
              <a:latin typeface="Myriad Pro"/>
            </a:endParaRPr>
          </a:p>
        </p:txBody>
      </p:sp>
      <p:sp>
        <p:nvSpPr>
          <p:cNvPr id="2" name="PlaceHolder 3"/>
          <p:cNvSpPr>
            <a:spLocks noGrp="1"/>
          </p:cNvSpPr>
          <p:nvPr>
            <p:ph type="sldNum" idx="1"/>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A1851309-EB7B-4443-9CB3-E856C1EB3BE0}" type="slidenum">
              <a:rPr b="0" lang="en-GB" sz="900" strike="noStrike" u="none">
                <a:solidFill>
                  <a:srgbClr val="888888"/>
                </a:solidFill>
                <a:uFillTx/>
                <a:latin typeface="Myriad Pro"/>
                <a:ea typeface="Myriad Pro"/>
              </a:rPr>
              <a:t>&lt;number&gt;</a:t>
            </a:fld>
            <a:endParaRPr b="0" lang="en-GB" sz="900" strike="noStrike" u="none">
              <a:solidFill>
                <a:srgbClr val="ffffff"/>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49" r:id="rId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6" name="PlaceHolder 2"/>
          <p:cNvSpPr>
            <a:spLocks noGrp="1"/>
          </p:cNvSpPr>
          <p:nvPr>
            <p:ph type="body"/>
          </p:nvPr>
        </p:nvSpPr>
        <p:spPr>
          <a:xfrm>
            <a:off x="457200" y="1600200"/>
            <a:ext cx="8229240" cy="3916800"/>
          </a:xfrm>
          <a:prstGeom prst="rect">
            <a:avLst/>
          </a:prstGeom>
          <a:noFill/>
          <a:ln w="12600">
            <a:noFill/>
          </a:ln>
        </p:spPr>
        <p:txBody>
          <a:bodyPr lIns="45720" rIns="45720" tIns="45000" bIns="45000" anchor="t">
            <a:noAutofit/>
          </a:bodyPr>
          <a:p>
            <a:pPr marL="257040" indent="-25704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One</a:t>
            </a:r>
            <a:endParaRPr b="0" lang="en-GB" sz="2400" strike="noStrike" u="none">
              <a:solidFill>
                <a:srgbClr val="000000"/>
              </a:solidFill>
              <a:uFillTx/>
              <a:latin typeface="Myriad Pro"/>
            </a:endParaRPr>
          </a:p>
          <a:p>
            <a:pPr lvl="1" marL="587880" indent="-2448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Two</a:t>
            </a:r>
            <a:endParaRPr b="0" lang="en-GB" sz="2400" strike="noStrike" u="none">
              <a:solidFill>
                <a:srgbClr val="000000"/>
              </a:solidFill>
              <a:uFillTx/>
              <a:latin typeface="Myriad Pro"/>
            </a:endParaRPr>
          </a:p>
          <a:p>
            <a:pPr lvl="2" marL="914400" indent="-2286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Three</a:t>
            </a:r>
            <a:endParaRPr b="0" lang="en-GB" sz="2400" strike="noStrike" u="none">
              <a:solidFill>
                <a:srgbClr val="000000"/>
              </a:solidFill>
              <a:uFillTx/>
              <a:latin typeface="Myriad Pro"/>
            </a:endParaRPr>
          </a:p>
          <a:p>
            <a:pPr lvl="3" marL="130284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Four</a:t>
            </a:r>
            <a:endParaRPr b="0" lang="en-GB" sz="2400" strike="noStrike" u="none">
              <a:solidFill>
                <a:srgbClr val="000000"/>
              </a:solidFill>
              <a:uFillTx/>
              <a:latin typeface="Myriad Pro"/>
            </a:endParaRPr>
          </a:p>
          <a:p>
            <a:pPr lvl="4" marL="164592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Five</a:t>
            </a:r>
            <a:endParaRPr b="0" lang="en-GB" sz="2400" strike="noStrike" u="none">
              <a:solidFill>
                <a:srgbClr val="000000"/>
              </a:solidFill>
              <a:uFillTx/>
              <a:latin typeface="Myriad Pro"/>
            </a:endParaRPr>
          </a:p>
        </p:txBody>
      </p:sp>
      <p:sp>
        <p:nvSpPr>
          <p:cNvPr id="7" name="PlaceHolder 3"/>
          <p:cNvSpPr>
            <a:spLocks noGrp="1"/>
          </p:cNvSpPr>
          <p:nvPr>
            <p:ph type="sldNum" idx="2"/>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FFB27139-50E6-4107-B0F8-838BAAC3E856}" type="slidenum">
              <a:rPr b="0" lang="en-GB" sz="900" strike="noStrike" u="none">
                <a:solidFill>
                  <a:srgbClr val="888888"/>
                </a:solidFill>
                <a:uFillTx/>
                <a:latin typeface="Myriad Pro"/>
                <a:ea typeface="Myriad Pro"/>
              </a:rPr>
              <a:t>1</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1" r:id="rId3"/>
    <p:sldLayoutId id="2147483652" r:id="rId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2" name="PlaceHolder 1"/>
          <p:cNvSpPr>
            <a:spLocks noGrp="1"/>
          </p:cNvSpPr>
          <p:nvPr>
            <p:ph type="title"/>
          </p:nvPr>
        </p:nvSpPr>
        <p:spPr>
          <a:xfrm>
            <a:off x="683640" y="3993120"/>
            <a:ext cx="7772040" cy="1361880"/>
          </a:xfrm>
          <a:prstGeom prst="rect">
            <a:avLst/>
          </a:prstGeom>
          <a:noFill/>
          <a:ln w="12600">
            <a:noFill/>
          </a:ln>
        </p:spPr>
        <p:txBody>
          <a:bodyPr lIns="45720" rIns="45720" tIns="45000" bIns="45000" anchor="t">
            <a:noAutofit/>
          </a:bodyPr>
          <a:p>
            <a:pPr indent="0" defTabSz="685800">
              <a:lnSpc>
                <a:spcPct val="100000"/>
              </a:lnSpc>
              <a:buNone/>
              <a:tabLst>
                <a:tab algn="l" pos="0"/>
              </a:tabLst>
            </a:pPr>
            <a:r>
              <a:rPr b="1" lang="en-GB" sz="3000" strike="noStrike" u="none" cap="all">
                <a:solidFill>
                  <a:srgbClr val="000000"/>
                </a:solidFill>
                <a:uFillTx/>
                <a:latin typeface="Myriad Pro"/>
                <a:ea typeface="Myriad Pro"/>
              </a:rPr>
              <a:t>Title Text</a:t>
            </a:r>
            <a:endParaRPr b="0" lang="en-GB" sz="3000" strike="noStrike" u="none">
              <a:solidFill>
                <a:srgbClr val="000000"/>
              </a:solidFill>
              <a:uFillTx/>
              <a:latin typeface="Myriad Pro"/>
            </a:endParaRPr>
          </a:p>
        </p:txBody>
      </p:sp>
      <p:sp>
        <p:nvSpPr>
          <p:cNvPr id="13" name="PlaceHolder 2"/>
          <p:cNvSpPr>
            <a:spLocks noGrp="1"/>
          </p:cNvSpPr>
          <p:nvPr>
            <p:ph type="body"/>
          </p:nvPr>
        </p:nvSpPr>
        <p:spPr>
          <a:xfrm>
            <a:off x="683640" y="2493000"/>
            <a:ext cx="7772040" cy="1499760"/>
          </a:xfrm>
          <a:prstGeom prst="rect">
            <a:avLst/>
          </a:prstGeom>
          <a:noFill/>
          <a:ln w="12600">
            <a:noFill/>
          </a:ln>
        </p:spPr>
        <p:txBody>
          <a:bodyPr lIns="45720" rIns="45720" tIns="45000" bIns="45000" anchor="b">
            <a:noAutofit/>
          </a:bodyPr>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One</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Two</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Three</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Four</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Five</a:t>
            </a:r>
            <a:endParaRPr b="0" lang="en-GB" sz="1500" strike="noStrike" u="none">
              <a:solidFill>
                <a:srgbClr val="000000"/>
              </a:solidFill>
              <a:uFillTx/>
              <a:latin typeface="Myriad Pro"/>
            </a:endParaRPr>
          </a:p>
        </p:txBody>
      </p:sp>
      <p:sp>
        <p:nvSpPr>
          <p:cNvPr id="14" name="PlaceHolder 3"/>
          <p:cNvSpPr>
            <a:spLocks noGrp="1"/>
          </p:cNvSpPr>
          <p:nvPr>
            <p:ph type="sldNum" idx="3"/>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2F879AF3-4530-41E1-9D66-321940119D26}" type="slidenum">
              <a:rPr b="0" lang="en-GB" sz="900" strike="noStrike" u="none">
                <a:solidFill>
                  <a:srgbClr val="888888"/>
                </a:solidFill>
                <a:uFillTx/>
                <a:latin typeface="Myriad Pro"/>
                <a:ea typeface="Myriad Pro"/>
              </a:rPr>
              <a:t>1</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4" r:id="rId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4680"/>
            <a:ext cx="8229240" cy="114264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18" name="PlaceHolder 2"/>
          <p:cNvSpPr>
            <a:spLocks noGrp="1"/>
          </p:cNvSpPr>
          <p:nvPr>
            <p:ph type="body"/>
          </p:nvPr>
        </p:nvSpPr>
        <p:spPr>
          <a:xfrm>
            <a:off x="457200" y="1535040"/>
            <a:ext cx="4039920" cy="639360"/>
          </a:xfrm>
          <a:prstGeom prst="rect">
            <a:avLst/>
          </a:prstGeom>
          <a:noFill/>
          <a:ln w="12600">
            <a:noFill/>
          </a:ln>
        </p:spPr>
        <p:txBody>
          <a:bodyPr lIns="45720" rIns="45720" tIns="45000" bIns="45000" anchor="b">
            <a:noAutofit/>
          </a:bodyPr>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One</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Two</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Three</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Four</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Five</a:t>
            </a:r>
            <a:endParaRPr b="0" lang="en-GB" sz="1800" strike="noStrike" u="none">
              <a:solidFill>
                <a:srgbClr val="000000"/>
              </a:solidFill>
              <a:uFillTx/>
              <a:latin typeface="Myriad Pro"/>
            </a:endParaRPr>
          </a:p>
        </p:txBody>
      </p:sp>
      <p:sp>
        <p:nvSpPr>
          <p:cNvPr id="19" name="PlaceHolder 3"/>
          <p:cNvSpPr>
            <a:spLocks noGrp="1"/>
          </p:cNvSpPr>
          <p:nvPr>
            <p:ph type="body"/>
          </p:nvPr>
        </p:nvSpPr>
        <p:spPr>
          <a:xfrm>
            <a:off x="4645080" y="1535040"/>
            <a:ext cx="4041360" cy="639360"/>
          </a:xfrm>
          <a:prstGeom prst="rect">
            <a:avLst/>
          </a:prstGeom>
          <a:noFill/>
          <a:ln w="12600">
            <a:noFill/>
          </a:ln>
        </p:spPr>
        <p:txBody>
          <a:bodyPr lIns="45720" rIns="45720" tIns="45000" bIns="45000" anchor="b">
            <a:noAutofit/>
          </a:bodyPr>
          <a:p>
            <a:pPr marL="432000" indent="-324000">
              <a:spcBef>
                <a:spcPts val="1417"/>
              </a:spcBef>
              <a:buClr>
                <a:srgbClr val="000000"/>
              </a:buClr>
              <a:buSzPct val="45000"/>
              <a:buFont typeface="Wingdings" charset="2"/>
              <a:buChar char=""/>
            </a:pPr>
            <a:r>
              <a:rPr b="0" lang="en-GB" sz="2400" strike="noStrike" u="none">
                <a:solidFill>
                  <a:srgbClr val="000000"/>
                </a:solidFill>
                <a:uFillTx/>
                <a:latin typeface="Myriad Pro"/>
              </a:rPr>
              <a:t>Click to edit the outline text format</a:t>
            </a:r>
            <a:endParaRPr b="0" lang="en-GB" sz="2400" strike="noStrike" u="none">
              <a:solidFill>
                <a:srgbClr val="000000"/>
              </a:solidFill>
              <a:uFillTx/>
              <a:latin typeface="Myriad Pro"/>
            </a:endParaRPr>
          </a:p>
          <a:p>
            <a:pPr lvl="1" marL="864000" indent="-324000">
              <a:spcBef>
                <a:spcPts val="1134"/>
              </a:spcBef>
              <a:buClr>
                <a:srgbClr val="000000"/>
              </a:buClr>
              <a:buSzPct val="75000"/>
              <a:buFont typeface="Symbol" charset="2"/>
              <a:buChar char=""/>
            </a:pPr>
            <a:r>
              <a:rPr b="0" lang="en-GB" sz="2400" strike="noStrike" u="none">
                <a:solidFill>
                  <a:srgbClr val="000000"/>
                </a:solidFill>
                <a:uFillTx/>
                <a:latin typeface="Myriad Pro"/>
              </a:rPr>
              <a:t>Second Outline Level</a:t>
            </a:r>
            <a:endParaRPr b="0" lang="en-GB" sz="2400" strike="noStrike" u="none">
              <a:solidFill>
                <a:srgbClr val="000000"/>
              </a:solidFill>
              <a:uFillTx/>
              <a:latin typeface="Myriad Pro"/>
            </a:endParaRPr>
          </a:p>
          <a:p>
            <a:pPr lvl="2" marL="1296000" indent="-288000">
              <a:spcBef>
                <a:spcPts val="850"/>
              </a:spcBef>
              <a:buClr>
                <a:srgbClr val="000000"/>
              </a:buClr>
              <a:buSzPct val="45000"/>
              <a:buFont typeface="Wingdings" charset="2"/>
              <a:buChar char=""/>
            </a:pPr>
            <a:r>
              <a:rPr b="0" lang="en-GB" sz="2400" strike="noStrike" u="none">
                <a:solidFill>
                  <a:srgbClr val="000000"/>
                </a:solidFill>
                <a:uFillTx/>
                <a:latin typeface="Myriad Pro"/>
              </a:rPr>
              <a:t>Third Outline Level</a:t>
            </a:r>
            <a:endParaRPr b="0" lang="en-GB" sz="2400" strike="noStrike" u="none">
              <a:solidFill>
                <a:srgbClr val="000000"/>
              </a:solidFill>
              <a:uFillTx/>
              <a:latin typeface="Myriad Pro"/>
            </a:endParaRPr>
          </a:p>
          <a:p>
            <a:pPr lvl="3" marL="1728000" indent="-216000">
              <a:spcBef>
                <a:spcPts val="567"/>
              </a:spcBef>
              <a:buClr>
                <a:srgbClr val="000000"/>
              </a:buClr>
              <a:buSzPct val="75000"/>
              <a:buFont typeface="Symbol" charset="2"/>
              <a:buChar char=""/>
            </a:pPr>
            <a:r>
              <a:rPr b="0" lang="en-GB" sz="2400" strike="noStrike" u="none">
                <a:solidFill>
                  <a:srgbClr val="000000"/>
                </a:solidFill>
                <a:uFillTx/>
                <a:latin typeface="Myriad Pro"/>
              </a:rPr>
              <a:t>Fourth Outline Level</a:t>
            </a:r>
            <a:endParaRPr b="0" lang="en-GB" sz="2400" strike="noStrike" u="none">
              <a:solidFill>
                <a:srgbClr val="000000"/>
              </a:solidFill>
              <a:uFillTx/>
              <a:latin typeface="Myriad Pro"/>
            </a:endParaRPr>
          </a:p>
          <a:p>
            <a:pPr lvl="4" marL="2160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Fifth Outline Level</a:t>
            </a:r>
            <a:endParaRPr b="0" lang="en-GB" sz="2400" strike="noStrike" u="none">
              <a:solidFill>
                <a:srgbClr val="000000"/>
              </a:solidFill>
              <a:uFillTx/>
              <a:latin typeface="Myriad Pro"/>
            </a:endParaRPr>
          </a:p>
          <a:p>
            <a:pPr lvl="5" marL="2592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Sixth Outline Level</a:t>
            </a:r>
            <a:endParaRPr b="0" lang="en-GB" sz="2400" strike="noStrike" u="none">
              <a:solidFill>
                <a:srgbClr val="000000"/>
              </a:solidFill>
              <a:uFillTx/>
              <a:latin typeface="Myriad Pro"/>
            </a:endParaRPr>
          </a:p>
          <a:p>
            <a:pPr lvl="6" marL="3024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Seventh Outline Level</a:t>
            </a:r>
            <a:endParaRPr b="0" lang="en-GB" sz="2400" strike="noStrike" u="none">
              <a:solidFill>
                <a:srgbClr val="000000"/>
              </a:solidFill>
              <a:uFillTx/>
              <a:latin typeface="Myriad Pro"/>
            </a:endParaRPr>
          </a:p>
        </p:txBody>
      </p:sp>
      <p:sp>
        <p:nvSpPr>
          <p:cNvPr id="20" name="PlaceHolder 4"/>
          <p:cNvSpPr>
            <a:spLocks noGrp="1"/>
          </p:cNvSpPr>
          <p:nvPr>
            <p:ph type="sldNum" idx="4"/>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7A5AC98E-9CF0-4A57-8E88-B4DB6D4048E4}"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6" r:id="rId3"/>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4680"/>
            <a:ext cx="8229240" cy="114264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24" name="PlaceHolder 2"/>
          <p:cNvSpPr>
            <a:spLocks noGrp="1"/>
          </p:cNvSpPr>
          <p:nvPr>
            <p:ph type="sldNum" idx="5"/>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8D6FAAE4-D558-483A-8E7B-0AE3FAE116FC}"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8" r:id="rId3"/>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7" name="PlaceHolder 1"/>
          <p:cNvSpPr>
            <a:spLocks noGrp="1"/>
          </p:cNvSpPr>
          <p:nvPr>
            <p:ph type="sldNum" idx="6"/>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4DD7693D-ED9B-4642-BB10-2073464BC607}"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0" r:id="rId3"/>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2880"/>
            <a:ext cx="3007800" cy="1161720"/>
          </a:xfrm>
          <a:prstGeom prst="rect">
            <a:avLst/>
          </a:prstGeom>
          <a:noFill/>
          <a:ln w="12600">
            <a:noFill/>
          </a:ln>
        </p:spPr>
        <p:txBody>
          <a:bodyPr lIns="45720" rIns="45720" tIns="45000" bIns="45000" anchor="b">
            <a:noAutofit/>
          </a:bodyPr>
          <a:p>
            <a:pPr indent="0" defTabSz="685800">
              <a:lnSpc>
                <a:spcPct val="100000"/>
              </a:lnSpc>
              <a:buNone/>
              <a:tabLst>
                <a:tab algn="l" pos="0"/>
              </a:tabLst>
            </a:pPr>
            <a:r>
              <a:rPr b="1" lang="en-GB" sz="1500" strike="noStrike" u="none">
                <a:solidFill>
                  <a:srgbClr val="000000"/>
                </a:solidFill>
                <a:uFillTx/>
                <a:latin typeface="Myriad Pro"/>
                <a:ea typeface="Myriad Pro"/>
              </a:rPr>
              <a:t>Title Text</a:t>
            </a:r>
            <a:endParaRPr b="0" lang="en-GB" sz="1500" strike="noStrike" u="none">
              <a:solidFill>
                <a:srgbClr val="000000"/>
              </a:solidFill>
              <a:uFillTx/>
              <a:latin typeface="Myriad Pro"/>
            </a:endParaRPr>
          </a:p>
        </p:txBody>
      </p:sp>
      <p:sp>
        <p:nvSpPr>
          <p:cNvPr id="31" name="PlaceHolder 2"/>
          <p:cNvSpPr>
            <a:spLocks noGrp="1"/>
          </p:cNvSpPr>
          <p:nvPr>
            <p:ph type="body"/>
          </p:nvPr>
        </p:nvSpPr>
        <p:spPr>
          <a:xfrm>
            <a:off x="3575160" y="272880"/>
            <a:ext cx="5111280" cy="5171760"/>
          </a:xfrm>
          <a:prstGeom prst="rect">
            <a:avLst/>
          </a:prstGeom>
          <a:noFill/>
          <a:ln w="12600">
            <a:noFill/>
          </a:ln>
        </p:spPr>
        <p:txBody>
          <a:bodyPr lIns="45720" rIns="45720" tIns="45000" bIns="45000" anchor="t">
            <a:noAutofit/>
          </a:bodyPr>
          <a:p>
            <a:pPr marL="257040" indent="-25704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One</a:t>
            </a:r>
            <a:endParaRPr b="0" lang="en-GB" sz="2400" strike="noStrike" u="none">
              <a:solidFill>
                <a:srgbClr val="000000"/>
              </a:solidFill>
              <a:uFillTx/>
              <a:latin typeface="Myriad Pro"/>
            </a:endParaRPr>
          </a:p>
          <a:p>
            <a:pPr lvl="1" marL="587880" indent="-2448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Two</a:t>
            </a:r>
            <a:endParaRPr b="0" lang="en-GB" sz="2400" strike="noStrike" u="none">
              <a:solidFill>
                <a:srgbClr val="000000"/>
              </a:solidFill>
              <a:uFillTx/>
              <a:latin typeface="Myriad Pro"/>
            </a:endParaRPr>
          </a:p>
          <a:p>
            <a:pPr lvl="2" marL="914400" indent="-2286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Three</a:t>
            </a:r>
            <a:endParaRPr b="0" lang="en-GB" sz="2400" strike="noStrike" u="none">
              <a:solidFill>
                <a:srgbClr val="000000"/>
              </a:solidFill>
              <a:uFillTx/>
              <a:latin typeface="Myriad Pro"/>
            </a:endParaRPr>
          </a:p>
          <a:p>
            <a:pPr lvl="3" marL="130284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Four</a:t>
            </a:r>
            <a:endParaRPr b="0" lang="en-GB" sz="2400" strike="noStrike" u="none">
              <a:solidFill>
                <a:srgbClr val="000000"/>
              </a:solidFill>
              <a:uFillTx/>
              <a:latin typeface="Myriad Pro"/>
            </a:endParaRPr>
          </a:p>
          <a:p>
            <a:pPr lvl="4" marL="164592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Five</a:t>
            </a:r>
            <a:endParaRPr b="0" lang="en-GB" sz="2400" strike="noStrike" u="none">
              <a:solidFill>
                <a:srgbClr val="000000"/>
              </a:solidFill>
              <a:uFillTx/>
              <a:latin typeface="Myriad Pro"/>
            </a:endParaRPr>
          </a:p>
        </p:txBody>
      </p:sp>
      <p:sp>
        <p:nvSpPr>
          <p:cNvPr id="32" name="PlaceHolder 3"/>
          <p:cNvSpPr>
            <a:spLocks noGrp="1"/>
          </p:cNvSpPr>
          <p:nvPr>
            <p:ph type="body"/>
          </p:nvPr>
        </p:nvSpPr>
        <p:spPr>
          <a:xfrm>
            <a:off x="457200" y="1434960"/>
            <a:ext cx="3007800" cy="4029480"/>
          </a:xfrm>
          <a:prstGeom prst="rect">
            <a:avLst/>
          </a:prstGeom>
          <a:noFill/>
          <a:ln w="12600">
            <a:noFill/>
          </a:ln>
        </p:spPr>
        <p:txBody>
          <a:bodyPr lIns="45720" rIns="45720" tIns="45000" bIns="45000" anchor="t">
            <a:noAutofit/>
          </a:bodyPr>
          <a:p>
            <a:pPr marL="432000" indent="-324000">
              <a:spcBef>
                <a:spcPts val="1417"/>
              </a:spcBef>
              <a:buClr>
                <a:srgbClr val="000000"/>
              </a:buClr>
              <a:buSzPct val="45000"/>
              <a:buFont typeface="Wingdings" charset="2"/>
              <a:buChar char=""/>
            </a:pPr>
            <a:r>
              <a:rPr b="0" lang="en-GB" sz="2400" strike="noStrike" u="none">
                <a:solidFill>
                  <a:srgbClr val="000000"/>
                </a:solidFill>
                <a:uFillTx/>
                <a:latin typeface="Myriad Pro"/>
              </a:rPr>
              <a:t>Click to edit the outline text format</a:t>
            </a:r>
            <a:endParaRPr b="0" lang="en-GB" sz="2400" strike="noStrike" u="none">
              <a:solidFill>
                <a:srgbClr val="000000"/>
              </a:solidFill>
              <a:uFillTx/>
              <a:latin typeface="Myriad Pro"/>
            </a:endParaRPr>
          </a:p>
          <a:p>
            <a:pPr lvl="1" marL="864000" indent="-324000">
              <a:spcBef>
                <a:spcPts val="1134"/>
              </a:spcBef>
              <a:buClr>
                <a:srgbClr val="000000"/>
              </a:buClr>
              <a:buSzPct val="75000"/>
              <a:buFont typeface="Symbol" charset="2"/>
              <a:buChar char=""/>
            </a:pPr>
            <a:r>
              <a:rPr b="0" lang="en-GB" sz="2400" strike="noStrike" u="none">
                <a:solidFill>
                  <a:srgbClr val="000000"/>
                </a:solidFill>
                <a:uFillTx/>
                <a:latin typeface="Myriad Pro"/>
              </a:rPr>
              <a:t>Second Outline Level</a:t>
            </a:r>
            <a:endParaRPr b="0" lang="en-GB" sz="2400" strike="noStrike" u="none">
              <a:solidFill>
                <a:srgbClr val="000000"/>
              </a:solidFill>
              <a:uFillTx/>
              <a:latin typeface="Myriad Pro"/>
            </a:endParaRPr>
          </a:p>
          <a:p>
            <a:pPr lvl="2" marL="1296000" indent="-288000">
              <a:spcBef>
                <a:spcPts val="850"/>
              </a:spcBef>
              <a:buClr>
                <a:srgbClr val="000000"/>
              </a:buClr>
              <a:buSzPct val="45000"/>
              <a:buFont typeface="Wingdings" charset="2"/>
              <a:buChar char=""/>
            </a:pPr>
            <a:r>
              <a:rPr b="0" lang="en-GB" sz="2400" strike="noStrike" u="none">
                <a:solidFill>
                  <a:srgbClr val="000000"/>
                </a:solidFill>
                <a:uFillTx/>
                <a:latin typeface="Myriad Pro"/>
              </a:rPr>
              <a:t>Third Outline Level</a:t>
            </a:r>
            <a:endParaRPr b="0" lang="en-GB" sz="2400" strike="noStrike" u="none">
              <a:solidFill>
                <a:srgbClr val="000000"/>
              </a:solidFill>
              <a:uFillTx/>
              <a:latin typeface="Myriad Pro"/>
            </a:endParaRPr>
          </a:p>
          <a:p>
            <a:pPr lvl="3" marL="1728000" indent="-216000">
              <a:spcBef>
                <a:spcPts val="567"/>
              </a:spcBef>
              <a:buClr>
                <a:srgbClr val="000000"/>
              </a:buClr>
              <a:buSzPct val="75000"/>
              <a:buFont typeface="Symbol" charset="2"/>
              <a:buChar char=""/>
            </a:pPr>
            <a:r>
              <a:rPr b="0" lang="en-GB" sz="2400" strike="noStrike" u="none">
                <a:solidFill>
                  <a:srgbClr val="000000"/>
                </a:solidFill>
                <a:uFillTx/>
                <a:latin typeface="Myriad Pro"/>
              </a:rPr>
              <a:t>Fourth Outline Level</a:t>
            </a:r>
            <a:endParaRPr b="0" lang="en-GB" sz="2400" strike="noStrike" u="none">
              <a:solidFill>
                <a:srgbClr val="000000"/>
              </a:solidFill>
              <a:uFillTx/>
              <a:latin typeface="Myriad Pro"/>
            </a:endParaRPr>
          </a:p>
          <a:p>
            <a:pPr lvl="4" marL="2160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Fifth Outline Level</a:t>
            </a:r>
            <a:endParaRPr b="0" lang="en-GB" sz="2400" strike="noStrike" u="none">
              <a:solidFill>
                <a:srgbClr val="000000"/>
              </a:solidFill>
              <a:uFillTx/>
              <a:latin typeface="Myriad Pro"/>
            </a:endParaRPr>
          </a:p>
          <a:p>
            <a:pPr lvl="5" marL="2592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Sixth Outline Level</a:t>
            </a:r>
            <a:endParaRPr b="0" lang="en-GB" sz="2400" strike="noStrike" u="none">
              <a:solidFill>
                <a:srgbClr val="000000"/>
              </a:solidFill>
              <a:uFillTx/>
              <a:latin typeface="Myriad Pro"/>
            </a:endParaRPr>
          </a:p>
          <a:p>
            <a:pPr lvl="6" marL="3024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Seventh Outline Level</a:t>
            </a:r>
            <a:endParaRPr b="0" lang="en-GB" sz="2400" strike="noStrike" u="none">
              <a:solidFill>
                <a:srgbClr val="000000"/>
              </a:solidFill>
              <a:uFillTx/>
              <a:latin typeface="Myriad Pro"/>
            </a:endParaRPr>
          </a:p>
        </p:txBody>
      </p:sp>
      <p:sp>
        <p:nvSpPr>
          <p:cNvPr id="33" name="PlaceHolder 4"/>
          <p:cNvSpPr>
            <a:spLocks noGrp="1"/>
          </p:cNvSpPr>
          <p:nvPr>
            <p:ph type="sldNum" idx="7"/>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46616DF4-E01A-4263-A54A-777CD0FBA9D9}"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2" r:id="rId3"/>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6" name="PlaceHolder 1"/>
          <p:cNvSpPr>
            <a:spLocks noGrp="1"/>
          </p:cNvSpPr>
          <p:nvPr>
            <p:ph type="title"/>
          </p:nvPr>
        </p:nvSpPr>
        <p:spPr>
          <a:xfrm>
            <a:off x="1792440" y="4509000"/>
            <a:ext cx="5486040" cy="566280"/>
          </a:xfrm>
          <a:prstGeom prst="rect">
            <a:avLst/>
          </a:prstGeom>
          <a:noFill/>
          <a:ln w="12600">
            <a:noFill/>
          </a:ln>
        </p:spPr>
        <p:txBody>
          <a:bodyPr lIns="45720" rIns="45720" tIns="45000" bIns="45000" anchor="b">
            <a:noAutofit/>
          </a:bodyPr>
          <a:p>
            <a:pPr indent="0" defTabSz="685800">
              <a:lnSpc>
                <a:spcPct val="100000"/>
              </a:lnSpc>
              <a:buNone/>
              <a:tabLst>
                <a:tab algn="l" pos="0"/>
              </a:tabLst>
            </a:pPr>
            <a:r>
              <a:rPr b="1" lang="en-GB" sz="1500" strike="noStrike" u="none">
                <a:solidFill>
                  <a:srgbClr val="000000"/>
                </a:solidFill>
                <a:uFillTx/>
                <a:latin typeface="Myriad Pro"/>
                <a:ea typeface="Myriad Pro"/>
              </a:rPr>
              <a:t>Title Text</a:t>
            </a:r>
            <a:endParaRPr b="0" lang="en-GB" sz="1500" strike="noStrike" u="none">
              <a:solidFill>
                <a:srgbClr val="000000"/>
              </a:solidFill>
              <a:uFillTx/>
              <a:latin typeface="Myriad Pro"/>
            </a:endParaRPr>
          </a:p>
        </p:txBody>
      </p:sp>
      <p:sp>
        <p:nvSpPr>
          <p:cNvPr id="37" name="PlaceHolder 2"/>
          <p:cNvSpPr>
            <a:spLocks noGrp="1"/>
          </p:cNvSpPr>
          <p:nvPr>
            <p:ph type="body"/>
          </p:nvPr>
        </p:nvSpPr>
        <p:spPr>
          <a:xfrm>
            <a:off x="1792440" y="612720"/>
            <a:ext cx="5486040" cy="3823920"/>
          </a:xfrm>
          <a:prstGeom prst="rect">
            <a:avLst/>
          </a:prstGeom>
          <a:noFill/>
          <a:ln w="0">
            <a:noFill/>
          </a:ln>
        </p:spPr>
        <p:txBody>
          <a:bodyPr lIns="91440" rIns="91440" tIns="45000" bIns="45000" anchor="t">
            <a:no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Myriad Pro"/>
              </a:rPr>
              <a:t>Click to edit the outline text format</a:t>
            </a:r>
            <a:endParaRPr b="0" lang="en-GB" sz="1800" strike="noStrike" u="none">
              <a:solidFill>
                <a:srgbClr val="000000"/>
              </a:solidFill>
              <a:uFillTx/>
              <a:latin typeface="Myriad Pro"/>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Myriad Pro"/>
              </a:rPr>
              <a:t>Second Outline Level</a:t>
            </a:r>
            <a:endParaRPr b="0" lang="en-GB" sz="1800" strike="noStrike" u="none">
              <a:solidFill>
                <a:srgbClr val="000000"/>
              </a:solidFill>
              <a:uFillTx/>
              <a:latin typeface="Myriad Pro"/>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Myriad Pro"/>
              </a:rPr>
              <a:t>Third Outline Level</a:t>
            </a:r>
            <a:endParaRPr b="0" lang="en-GB" sz="1800" strike="noStrike" u="none">
              <a:solidFill>
                <a:srgbClr val="000000"/>
              </a:solidFill>
              <a:uFillTx/>
              <a:latin typeface="Myriad Pro"/>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Myriad Pro"/>
              </a:rPr>
              <a:t>Fourth Outline Level</a:t>
            </a:r>
            <a:endParaRPr b="0" lang="en-GB" sz="1800" strike="noStrike" u="none">
              <a:solidFill>
                <a:srgbClr val="000000"/>
              </a:solidFill>
              <a:uFillTx/>
              <a:latin typeface="Myriad Pro"/>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Myriad Pro"/>
              </a:rPr>
              <a:t>Fifth Outline Level</a:t>
            </a:r>
            <a:endParaRPr b="0" lang="en-GB" sz="1800" strike="noStrike" u="none">
              <a:solidFill>
                <a:srgbClr val="000000"/>
              </a:solidFill>
              <a:uFillTx/>
              <a:latin typeface="Myriad Pro"/>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Myriad Pro"/>
              </a:rPr>
              <a:t>Sixth Outline Level</a:t>
            </a:r>
            <a:endParaRPr b="0" lang="en-GB" sz="1800" strike="noStrike" u="none">
              <a:solidFill>
                <a:srgbClr val="000000"/>
              </a:solidFill>
              <a:uFillTx/>
              <a:latin typeface="Myriad Pro"/>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Myriad Pro"/>
              </a:rPr>
              <a:t>Seventh Outline Level</a:t>
            </a:r>
            <a:endParaRPr b="0" lang="en-GB" sz="1800" strike="noStrike" u="none">
              <a:solidFill>
                <a:srgbClr val="000000"/>
              </a:solidFill>
              <a:uFillTx/>
              <a:latin typeface="Myriad Pro"/>
            </a:endParaRPr>
          </a:p>
        </p:txBody>
      </p:sp>
      <p:sp>
        <p:nvSpPr>
          <p:cNvPr id="38" name="PlaceHolder 3"/>
          <p:cNvSpPr>
            <a:spLocks noGrp="1"/>
          </p:cNvSpPr>
          <p:nvPr>
            <p:ph type="body"/>
          </p:nvPr>
        </p:nvSpPr>
        <p:spPr>
          <a:xfrm>
            <a:off x="1792440" y="5157360"/>
            <a:ext cx="5486040" cy="431640"/>
          </a:xfrm>
          <a:prstGeom prst="rect">
            <a:avLst/>
          </a:prstGeom>
          <a:noFill/>
          <a:ln w="12600">
            <a:noFill/>
          </a:ln>
        </p:spPr>
        <p:txBody>
          <a:bodyPr lIns="45720" rIns="45720" tIns="45000" bIns="45000" anchor="t">
            <a:noAutofit/>
          </a:bodyPr>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One</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Two</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Three</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Four</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Five</a:t>
            </a:r>
            <a:endParaRPr b="0" lang="en-GB" sz="1000" strike="noStrike" u="none">
              <a:solidFill>
                <a:srgbClr val="000000"/>
              </a:solidFill>
              <a:uFillTx/>
              <a:latin typeface="Myriad Pro"/>
            </a:endParaRPr>
          </a:p>
        </p:txBody>
      </p:sp>
      <p:sp>
        <p:nvSpPr>
          <p:cNvPr id="39" name="PlaceHolder 4"/>
          <p:cNvSpPr>
            <a:spLocks noGrp="1"/>
          </p:cNvSpPr>
          <p:nvPr>
            <p:ph type="sldNum" idx="8"/>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1D369626-9A03-43AB-B3C6-323F378B3B96}"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4" r:id="rId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image" Target="../media/image4.png"/><Relationship Id="rId3"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4.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9.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3.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3.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7.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3.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9.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3.xml"/>
</Relationships>
</file>

<file path=ppt/slides/_rels/slide30.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3.xml"/>
</Relationships>
</file>

<file path=ppt/slides/_rels/slide31.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3.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5.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3.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7.xml.rels><?xml version="1.0" encoding="UTF-8"?>
<Relationships xmlns="http://schemas.openxmlformats.org/package/2006/relationships"><Relationship Id="rId1" Type="http://schemas.openxmlformats.org/officeDocument/2006/relationships/hyperlink" Target="https://digitalcommons.biola.edu/open-textbooks/1" TargetMode="External"/><Relationship Id="rId2"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PlaceHolder 1"/>
          <p:cNvSpPr>
            <a:spLocks noGrp="1"/>
          </p:cNvSpPr>
          <p:nvPr>
            <p:ph type="title"/>
          </p:nvPr>
        </p:nvSpPr>
        <p:spPr>
          <a:xfrm>
            <a:off x="313200" y="2012040"/>
            <a:ext cx="8532720" cy="3782160"/>
          </a:xfrm>
          <a:prstGeom prst="rect">
            <a:avLst/>
          </a:prstGeom>
          <a:noFill/>
          <a:ln w="12600">
            <a:noFill/>
          </a:ln>
        </p:spPr>
        <p:txBody>
          <a:bodyPr lIns="45720" rIns="45720" tIns="45000" bIns="45000" anchor="ctr">
            <a:normAutofit fontScale="55000" lnSpcReduction="19999"/>
          </a:bodyPr>
          <a:p>
            <a:pPr indent="0" algn="ctr" defTabSz="562320">
              <a:lnSpc>
                <a:spcPct val="100000"/>
              </a:lnSpc>
              <a:buNone/>
              <a:tabLst>
                <a:tab algn="l" pos="0"/>
              </a:tabLst>
            </a:pPr>
            <a:br>
              <a:rPr sz="3040"/>
            </a:br>
            <a:br>
              <a:rPr sz="3040"/>
            </a:br>
            <a:br>
              <a:rPr sz="3040"/>
            </a:br>
            <a:br>
              <a:rPr sz="3040"/>
            </a:br>
            <a:r>
              <a:rPr b="1" lang="en-GB" sz="3600" strike="noStrike" u="none">
                <a:solidFill>
                  <a:schemeClr val="accent2"/>
                </a:solidFill>
                <a:uFillTx/>
                <a:latin typeface="Myriad Pro"/>
                <a:ea typeface="Myriad Pro"/>
              </a:rPr>
              <a:t>LCLM 5004</a:t>
            </a:r>
            <a:br>
              <a:rPr sz="3600"/>
            </a:br>
            <a:r>
              <a:rPr b="1" lang="en-GB" sz="3600" strike="noStrike" u="none">
                <a:solidFill>
                  <a:srgbClr val="000000"/>
                </a:solidFill>
                <a:uFillTx/>
                <a:latin typeface="Myriad Pro"/>
                <a:ea typeface="Myriad Pro"/>
              </a:rPr>
              <a:t> </a:t>
            </a:r>
            <a:r>
              <a:rPr b="1" lang="en-GB" sz="3600" strike="noStrike" u="none">
                <a:solidFill>
                  <a:schemeClr val="accent2"/>
                </a:solidFill>
                <a:uFillTx/>
                <a:latin typeface="Myriad Pro"/>
                <a:ea typeface="Myriad Pro"/>
              </a:rPr>
              <a:t>Managing Business Information</a:t>
            </a:r>
            <a:r>
              <a:rPr b="1" lang="en-GB" sz="3600" strike="noStrike" u="none">
                <a:solidFill>
                  <a:srgbClr val="000000"/>
                </a:solidFill>
                <a:uFillTx/>
                <a:latin typeface="Myriad Pro"/>
                <a:ea typeface="Arial"/>
              </a:rPr>
              <a:t> </a:t>
            </a:r>
            <a:endParaRPr b="0" lang="en-GB" sz="3600" strike="noStrike" u="none">
              <a:solidFill>
                <a:srgbClr val="000000"/>
              </a:solidFill>
              <a:uFillTx/>
              <a:latin typeface="Myriad Pro"/>
            </a:endParaRPr>
          </a:p>
          <a:p>
            <a:pPr indent="0" algn="ctr" defTabSz="562320">
              <a:lnSpc>
                <a:spcPct val="100000"/>
              </a:lnSpc>
              <a:buNone/>
              <a:tabLst>
                <a:tab algn="l" pos="0"/>
              </a:tabLst>
            </a:pPr>
            <a:r>
              <a:rPr b="1" lang="en-GB" sz="3600" strike="noStrike" u="none">
                <a:solidFill>
                  <a:schemeClr val="accent2"/>
                </a:solidFill>
                <a:uFillTx/>
                <a:latin typeface="Myriad Pro"/>
                <a:ea typeface="Calibri"/>
              </a:rPr>
              <a:t>Week 9: </a:t>
            </a:r>
            <a:br>
              <a:rPr sz="3600"/>
            </a:br>
            <a:r>
              <a:rPr b="1" lang="en-GB" sz="3600" strike="noStrike" u="none">
                <a:solidFill>
                  <a:schemeClr val="accent2"/>
                </a:solidFill>
                <a:uFillTx/>
                <a:latin typeface="Myriad Pro"/>
                <a:ea typeface="Myriad Pro"/>
              </a:rPr>
              <a:t>Collaboration and Communication Tools </a:t>
            </a:r>
            <a:br>
              <a:rPr sz="3600"/>
            </a:br>
            <a:br>
              <a:rPr sz="3600"/>
            </a:br>
            <a:r>
              <a:rPr b="1" lang="en-GB" sz="3600" strike="noStrike" u="none">
                <a:solidFill>
                  <a:schemeClr val="accent2"/>
                </a:solidFill>
                <a:uFillTx/>
                <a:latin typeface="Myriad Pro"/>
                <a:ea typeface="Myriad Pro"/>
              </a:rPr>
              <a:t>Prepared by:</a:t>
            </a:r>
            <a:br>
              <a:rPr sz="3600"/>
            </a:br>
            <a:r>
              <a:rPr b="1" lang="en-GB" sz="3600" strike="noStrike" u="none">
                <a:solidFill>
                  <a:schemeClr val="accent2"/>
                </a:solidFill>
                <a:uFillTx/>
                <a:latin typeface="Myriad Pro"/>
                <a:ea typeface="Myriad Pro"/>
              </a:rPr>
              <a:t>Oluwaseun (Olu) Adegbite, PhD.</a:t>
            </a:r>
            <a:br>
              <a:rPr sz="3600"/>
            </a:br>
            <a:br>
              <a:rPr sz="3600"/>
            </a:br>
            <a:br>
              <a:rPr sz="2950"/>
            </a:br>
            <a:br>
              <a:rPr sz="2950"/>
            </a:br>
            <a:endParaRPr b="0" lang="en-GB" sz="3600" strike="noStrike" u="none">
              <a:solidFill>
                <a:srgbClr val="000000"/>
              </a:solidFill>
              <a:uFillTx/>
              <a:latin typeface="Myriad Pro"/>
            </a:endParaRPr>
          </a:p>
        </p:txBody>
      </p:sp>
      <p:sp>
        <p:nvSpPr>
          <p:cNvPr id="43" name="TextBox 1"/>
          <p:cNvSpPr/>
          <p:nvPr/>
        </p:nvSpPr>
        <p:spPr>
          <a:xfrm>
            <a:off x="313200" y="934920"/>
            <a:ext cx="8234640" cy="1065240"/>
          </a:xfrm>
          <a:prstGeom prst="rect">
            <a:avLst/>
          </a:prstGeom>
          <a:noFill/>
          <a:ln w="12700">
            <a:noFill/>
          </a:ln>
        </p:spPr>
        <p:style>
          <a:lnRef idx="0"/>
          <a:fillRef idx="0"/>
          <a:effectRef idx="0"/>
          <a:fontRef idx="minor"/>
        </p:style>
        <p:txBody>
          <a:bodyPr lIns="45720" rIns="45720" tIns="45000" bIns="45000" anchor="t">
            <a:spAutoFit/>
          </a:bodyPr>
          <a:p>
            <a:pPr algn="ctr" defTabSz="914400">
              <a:lnSpc>
                <a:spcPct val="100000"/>
              </a:lnSpc>
              <a:tabLst>
                <a:tab algn="l" pos="0"/>
              </a:tabLst>
            </a:pPr>
            <a:r>
              <a:rPr b="1" lang="en-US" sz="3200" strike="noStrike" u="none">
                <a:solidFill>
                  <a:srgbClr val="000000"/>
                </a:solidFill>
                <a:uFillTx/>
                <a:latin typeface="Arial"/>
                <a:ea typeface="Arial"/>
              </a:rPr>
              <a:t>BA</a:t>
            </a:r>
            <a:r>
              <a:rPr b="1" lang="en-US" sz="3200" spc="-34" strike="noStrike" u="none">
                <a:solidFill>
                  <a:srgbClr val="000000"/>
                </a:solidFill>
                <a:uFillTx/>
                <a:latin typeface="Arial"/>
                <a:ea typeface="Arial"/>
              </a:rPr>
              <a:t> </a:t>
            </a:r>
            <a:r>
              <a:rPr b="1" lang="en-US" sz="3200" strike="noStrike" u="none">
                <a:solidFill>
                  <a:srgbClr val="000000"/>
                </a:solidFill>
                <a:uFillTx/>
                <a:latin typeface="Arial"/>
                <a:ea typeface="Arial"/>
              </a:rPr>
              <a:t>(Hons)</a:t>
            </a:r>
            <a:r>
              <a:rPr b="1" lang="en-US" sz="3200" spc="-34" strike="noStrike" u="none">
                <a:solidFill>
                  <a:srgbClr val="000000"/>
                </a:solidFill>
                <a:uFillTx/>
                <a:latin typeface="Arial"/>
                <a:ea typeface="Arial"/>
              </a:rPr>
              <a:t> </a:t>
            </a:r>
            <a:r>
              <a:rPr b="1" lang="en-US" sz="3200" strike="noStrike" u="none">
                <a:solidFill>
                  <a:srgbClr val="000000"/>
                </a:solidFill>
                <a:uFillTx/>
                <a:latin typeface="Arial"/>
                <a:ea typeface="Arial"/>
              </a:rPr>
              <a:t>Leadership</a:t>
            </a:r>
            <a:r>
              <a:rPr b="1" lang="en-US" sz="3200" spc="-31" strike="noStrike" u="none">
                <a:solidFill>
                  <a:srgbClr val="000000"/>
                </a:solidFill>
                <a:uFillTx/>
                <a:latin typeface="Arial"/>
                <a:ea typeface="Arial"/>
              </a:rPr>
              <a:t> </a:t>
            </a:r>
            <a:r>
              <a:rPr b="1" lang="en-US" sz="3200" strike="noStrike" u="none">
                <a:solidFill>
                  <a:srgbClr val="000000"/>
                </a:solidFill>
                <a:uFillTx/>
                <a:latin typeface="Arial"/>
                <a:ea typeface="Arial"/>
              </a:rPr>
              <a:t>and</a:t>
            </a:r>
            <a:r>
              <a:rPr b="1" lang="en-US" sz="3200" spc="-26" strike="noStrike" u="none">
                <a:solidFill>
                  <a:srgbClr val="000000"/>
                </a:solidFill>
                <a:uFillTx/>
                <a:latin typeface="Arial"/>
                <a:ea typeface="Arial"/>
              </a:rPr>
              <a:t> </a:t>
            </a:r>
            <a:r>
              <a:rPr b="1" lang="en-US" sz="3200" strike="noStrike" u="none">
                <a:solidFill>
                  <a:srgbClr val="000000"/>
                </a:solidFill>
                <a:uFillTx/>
                <a:latin typeface="Arial"/>
                <a:ea typeface="Arial"/>
              </a:rPr>
              <a:t>Management</a:t>
            </a:r>
            <a:r>
              <a:rPr b="1" lang="en-US" sz="3200" spc="-34" strike="noStrike" u="none">
                <a:solidFill>
                  <a:srgbClr val="000000"/>
                </a:solidFill>
                <a:uFillTx/>
                <a:latin typeface="Arial"/>
                <a:ea typeface="Arial"/>
              </a:rPr>
              <a:t> </a:t>
            </a:r>
            <a:r>
              <a:rPr b="1" lang="en-US" sz="3200" strike="noStrike" u="none">
                <a:solidFill>
                  <a:srgbClr val="000000"/>
                </a:solidFill>
                <a:uFillTx/>
                <a:latin typeface="Arial"/>
                <a:ea typeface="Arial"/>
              </a:rPr>
              <a:t>Skills</a:t>
            </a:r>
            <a:r>
              <a:rPr b="1" lang="en-US" sz="3200" spc="-31" strike="noStrike" u="none">
                <a:solidFill>
                  <a:srgbClr val="000000"/>
                </a:solidFill>
                <a:uFillTx/>
                <a:latin typeface="Arial"/>
                <a:ea typeface="Arial"/>
              </a:rPr>
              <a:t> </a:t>
            </a:r>
            <a:r>
              <a:rPr b="1" lang="en-US" sz="3200" strike="noStrike" u="none">
                <a:solidFill>
                  <a:srgbClr val="000000"/>
                </a:solidFill>
                <a:uFillTx/>
                <a:latin typeface="Arial"/>
                <a:ea typeface="Arial"/>
              </a:rPr>
              <a:t>for</a:t>
            </a:r>
            <a:r>
              <a:rPr b="1" lang="en-US" sz="3200" spc="-31" strike="noStrike" u="none">
                <a:solidFill>
                  <a:srgbClr val="000000"/>
                </a:solidFill>
                <a:uFillTx/>
                <a:latin typeface="Arial"/>
                <a:ea typeface="Arial"/>
              </a:rPr>
              <a:t> </a:t>
            </a:r>
            <a:r>
              <a:rPr b="1" lang="en-US" sz="3200" strike="noStrike" u="none">
                <a:solidFill>
                  <a:srgbClr val="000000"/>
                </a:solidFill>
                <a:uFillTx/>
                <a:latin typeface="Arial"/>
                <a:ea typeface="Arial"/>
              </a:rPr>
              <a:t>the</a:t>
            </a:r>
            <a:r>
              <a:rPr b="1" lang="en-US" sz="3200" spc="-26" strike="noStrike" u="none">
                <a:solidFill>
                  <a:srgbClr val="000000"/>
                </a:solidFill>
                <a:uFillTx/>
                <a:latin typeface="Arial"/>
                <a:ea typeface="Arial"/>
              </a:rPr>
              <a:t> </a:t>
            </a:r>
            <a:r>
              <a:rPr b="1" lang="en-US" sz="3200" spc="-11" strike="noStrike" u="none">
                <a:solidFill>
                  <a:srgbClr val="000000"/>
                </a:solidFill>
                <a:uFillTx/>
                <a:latin typeface="Arial"/>
                <a:ea typeface="Arial"/>
              </a:rPr>
              <a:t>Workplace</a:t>
            </a:r>
            <a:endParaRPr b="0" lang="en-GB" sz="3200" strike="noStrike" u="none">
              <a:solidFill>
                <a:srgbClr val="ffffff"/>
              </a:solidFill>
              <a:uFillTx/>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22" presetSubtype="4">
                                  <p:stCondLst>
                                    <p:cond delay="0"/>
                                  </p:stCondLst>
                                  <p:childTnLst>
                                    <p:set>
                                      <p:cBhvr>
                                        <p:cTn id="6" dur="1" fill="hold">
                                          <p:stCondLst>
                                            <p:cond delay="0"/>
                                          </p:stCondLst>
                                        </p:cTn>
                                        <p:tgtEl>
                                          <p:spTgt spid="43"/>
                                        </p:tgtEl>
                                        <p:attrNameLst>
                                          <p:attrName>style.visibility</p:attrName>
                                        </p:attrNameLst>
                                      </p:cBhvr>
                                      <p:to>
                                        <p:strVal val="visible"/>
                                      </p:to>
                                    </p:set>
                                    <p:animEffect filter="wipe(down)" transition="in">
                                      <p:cBhvr additive="repl">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nodeType="clickEffect" fill="hold" presetClass="entr" presetID="42">
                                  <p:stCondLst>
                                    <p:cond delay="0"/>
                                  </p:stCondLst>
                                  <p:childTnLst>
                                    <p:set>
                                      <p:cBhvr>
                                        <p:cTn id="11" dur="1" fill="hold">
                                          <p:stCondLst>
                                            <p:cond delay="0"/>
                                          </p:stCondLst>
                                        </p:cTn>
                                        <p:tgtEl>
                                          <p:spTgt spid="42"/>
                                        </p:tgtEl>
                                        <p:attrNameLst>
                                          <p:attrName>style.visibility</p:attrName>
                                        </p:attrNameLst>
                                      </p:cBhvr>
                                      <p:to>
                                        <p:strVal val="visible"/>
                                      </p:to>
                                    </p:set>
                                    <p:animEffect filter="fade" transition="in">
                                      <p:cBhvr additive="repl">
                                        <p:cTn id="12" dur="1000"/>
                                        <p:tgtEl>
                                          <p:spTgt spid="42"/>
                                        </p:tgtEl>
                                      </p:cBhvr>
                                    </p:animEffect>
                                    <p:anim calcmode="lin" valueType="num">
                                      <p:cBhvr additive="repl">
                                        <p:cTn id="13" dur="1000" fill="hold"/>
                                        <p:tgtEl>
                                          <p:spTgt spid="42"/>
                                        </p:tgtEl>
                                        <p:attrNameLst>
                                          <p:attrName>ppt_x</p:attrName>
                                        </p:attrNameLst>
                                      </p:cBhvr>
                                      <p:tavLst>
                                        <p:tav tm="0">
                                          <p:val>
                                            <p:strVal val="#ppt_x"/>
                                          </p:val>
                                        </p:tav>
                                        <p:tav tm="100000">
                                          <p:val>
                                            <p:strVal val="#ppt_x"/>
                                          </p:val>
                                        </p:tav>
                                      </p:tavLst>
                                    </p:anim>
                                    <p:anim calcmode="lin" valueType="num">
                                      <p:cBhvr additive="repl">
                                        <p:cTn id="14"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 name="PlaceHolder 1"/>
          <p:cNvSpPr>
            <a:spLocks noGrp="1"/>
          </p:cNvSpPr>
          <p:nvPr>
            <p:ph/>
          </p:nvPr>
        </p:nvSpPr>
        <p:spPr>
          <a:xfrm>
            <a:off x="256680" y="835200"/>
            <a:ext cx="8712000" cy="4825800"/>
          </a:xfrm>
          <a:prstGeom prst="rect">
            <a:avLst/>
          </a:prstGeom>
          <a:noFill/>
          <a:ln w="12600">
            <a:noFill/>
          </a:ln>
        </p:spPr>
        <p:txBody>
          <a:bodyPr lIns="45720" rIns="45720" tIns="45000" bIns="45000" anchor="t">
            <a:noAutofit/>
          </a:bodyPr>
          <a:p>
            <a:pPr indent="0" algn="ctr" defTabSz="685800">
              <a:lnSpc>
                <a:spcPct val="100000"/>
              </a:lnSpc>
              <a:spcBef>
                <a:spcPts val="499"/>
              </a:spcBef>
              <a:buNone/>
            </a:pPr>
            <a:endParaRPr b="0" lang="en-GB" sz="3200" strike="noStrike" u="none">
              <a:solidFill>
                <a:srgbClr val="000000"/>
              </a:solidFill>
              <a:uFillTx/>
              <a:latin typeface="Myriad Pro"/>
            </a:endParaRPr>
          </a:p>
          <a:p>
            <a:pPr marL="257040" indent="-257040" algn="ctr" defTabSz="685800">
              <a:lnSpc>
                <a:spcPct val="100000"/>
              </a:lnSpc>
              <a:spcBef>
                <a:spcPts val="499"/>
              </a:spcBef>
              <a:buClr>
                <a:srgbClr val="ff0000"/>
              </a:buClr>
              <a:buFont typeface="Arial"/>
              <a:buChar char="•"/>
            </a:pPr>
            <a:r>
              <a:rPr b="1" lang="en-US" sz="3200" strike="noStrike" u="none">
                <a:solidFill>
                  <a:srgbClr val="ff0000"/>
                </a:solidFill>
                <a:uFillTx/>
                <a:latin typeface="Myriad Pro"/>
                <a:ea typeface="Myriad Pro"/>
              </a:rPr>
              <a:t>Complete the Module Feedback questionnaire on the LCLM 5004 Moodle page.</a:t>
            </a:r>
            <a:endParaRPr b="0" lang="en-GB" sz="3200" strike="noStrike" u="none">
              <a:solidFill>
                <a:srgbClr val="000000"/>
              </a:solidFill>
              <a:uFillTx/>
              <a:latin typeface="Myriad Pro"/>
            </a:endParaRPr>
          </a:p>
          <a:p>
            <a:pPr marL="257040" indent="-257040" algn="ctr" defTabSz="685800">
              <a:lnSpc>
                <a:spcPct val="100000"/>
              </a:lnSpc>
              <a:spcBef>
                <a:spcPts val="499"/>
              </a:spcBef>
              <a:buClr>
                <a:srgbClr val="000000"/>
              </a:buClr>
              <a:buFont typeface="Arial"/>
              <a:buChar char="•"/>
            </a:pPr>
            <a:r>
              <a:rPr b="1" lang="en-US" sz="3200" strike="noStrike" u="none">
                <a:solidFill>
                  <a:srgbClr val="000000"/>
                </a:solidFill>
                <a:uFillTx/>
                <a:latin typeface="Myriad Pro"/>
                <a:ea typeface="Myriad Pro"/>
              </a:rPr>
              <a:t>Can we take some minutes to do this please?</a:t>
            </a:r>
            <a:endParaRPr b="0" lang="en-GB" sz="3200" strike="noStrike" u="none">
              <a:solidFill>
                <a:srgbClr val="000000"/>
              </a:solidFill>
              <a:uFillTx/>
              <a:latin typeface="Myriad Pro"/>
            </a:endParaRPr>
          </a:p>
          <a:p>
            <a:pPr marL="257040" indent="-257040" algn="ctr" defTabSz="685800">
              <a:lnSpc>
                <a:spcPct val="100000"/>
              </a:lnSpc>
              <a:spcBef>
                <a:spcPts val="499"/>
              </a:spcBef>
              <a:buClr>
                <a:srgbClr val="000000"/>
              </a:buClr>
              <a:buFont typeface="Arial"/>
              <a:buChar char="•"/>
            </a:pPr>
            <a:r>
              <a:rPr b="1" lang="en-US" sz="3200" strike="noStrike" u="none">
                <a:solidFill>
                  <a:srgbClr val="000000"/>
                </a:solidFill>
                <a:uFillTx/>
                <a:latin typeface="Myriad Pro"/>
                <a:ea typeface="Myriad Pro"/>
              </a:rPr>
              <a:t>(Approx. 10 minutes).</a:t>
            </a:r>
            <a:endParaRPr b="0" lang="en-GB" sz="3200" strike="noStrike" u="none">
              <a:solidFill>
                <a:srgbClr val="000000"/>
              </a:solidFill>
              <a:uFillTx/>
              <a:latin typeface="Myriad Pro"/>
            </a:endParaRPr>
          </a:p>
          <a:p>
            <a:pPr indent="0" algn="just" defTabSz="685800">
              <a:lnSpc>
                <a:spcPct val="100000"/>
              </a:lnSpc>
              <a:spcBef>
                <a:spcPts val="499"/>
              </a:spcBef>
              <a:buNone/>
            </a:pPr>
            <a:endParaRPr b="0" lang="en-GB" sz="2600" strike="noStrike" u="none">
              <a:solidFill>
                <a:srgbClr val="000000"/>
              </a:solidFill>
              <a:uFillTx/>
              <a:latin typeface="Myriad Pro"/>
            </a:endParaRPr>
          </a:p>
        </p:txBody>
      </p:sp>
      <p:sp>
        <p:nvSpPr>
          <p:cNvPr id="45" name="PlaceHolder 2"/>
          <p:cNvSpPr>
            <a:spLocks noGrp="1"/>
          </p:cNvSpPr>
          <p:nvPr>
            <p:ph type="sldNum" idx="9"/>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B007237C-0F1D-4025-8E38-8CF940310DEC}" type="slidenum">
              <a:rPr b="0" lang="en-GB" sz="900" strike="noStrike" u="none">
                <a:solidFill>
                  <a:srgbClr val="888888"/>
                </a:solidFill>
                <a:uFillTx/>
                <a:latin typeface="Calibri"/>
                <a:ea typeface="Calibri"/>
              </a:rPr>
              <a:t>1</a:t>
            </a:fld>
            <a:endParaRPr b="0" lang="en-GB" sz="900" strike="noStrike" u="none">
              <a:solidFill>
                <a:srgbClr val="000000"/>
              </a:solidFill>
              <a:uFillTx/>
              <a:latin typeface="Times New Roman"/>
            </a:endParaRPr>
          </a:p>
        </p:txBody>
      </p:sp>
      <p:sp>
        <p:nvSpPr>
          <p:cNvPr id="46" name="PlaceHolder 3"/>
          <p:cNvSpPr>
            <a:spLocks noGrp="1"/>
          </p:cNvSpPr>
          <p:nvPr>
            <p:ph type="title"/>
          </p:nvPr>
        </p:nvSpPr>
        <p:spPr>
          <a:xfrm>
            <a:off x="1047960" y="113040"/>
            <a:ext cx="6580440" cy="721800"/>
          </a:xfrm>
          <a:prstGeom prst="rect">
            <a:avLst/>
          </a:prstGeom>
          <a:noFill/>
          <a:ln w="12600">
            <a:noFill/>
          </a:ln>
        </p:spPr>
        <p:txBody>
          <a:bodyPr lIns="45720" rIns="45720" tIns="45000" bIns="45000" anchor="ctr">
            <a:normAutofit/>
          </a:bodyPr>
          <a:p>
            <a:pPr indent="0" algn="ctr" defTabSz="631080">
              <a:lnSpc>
                <a:spcPct val="100000"/>
              </a:lnSpc>
              <a:buNone/>
              <a:tabLst>
                <a:tab algn="l" pos="0"/>
              </a:tabLst>
            </a:pPr>
            <a:r>
              <a:rPr b="1" lang="en-GB" sz="3309" strike="noStrike" u="none">
                <a:solidFill>
                  <a:srgbClr val="0070c0"/>
                </a:solidFill>
                <a:uFillTx/>
                <a:latin typeface="Myriad Pro"/>
                <a:ea typeface="Myriad Pro"/>
              </a:rPr>
              <a:t>In Today’s Lecture….We will</a:t>
            </a:r>
            <a:endParaRPr b="0" lang="en-GB" sz="3309"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15" dur="indefinite" restart="never" nodeType="tmRoot">
          <p:childTnLst>
            <p:seq>
              <p:cTn id="16" dur="indefinite" nodeType="mainSeq">
                <p:childTnLst>
                  <p:par>
                    <p:cTn id="17" fill="hold">
                      <p:stCondLst>
                        <p:cond delay="indefinite"/>
                      </p:stCondLst>
                      <p:childTnLst>
                        <p:par>
                          <p:cTn id="18" fill="hold">
                            <p:stCondLst>
                              <p:cond delay="0"/>
                            </p:stCondLst>
                            <p:childTnLst>
                              <p:par>
                                <p:cTn id="19" nodeType="clickEffect" fill="hold" presetClass="entr" presetID="16" presetSubtype="21">
                                  <p:stCondLst>
                                    <p:cond delay="0"/>
                                  </p:stCondLst>
                                  <p:childTnLst>
                                    <p:set>
                                      <p:cBhvr>
                                        <p:cTn id="20" dur="1" fill="hold">
                                          <p:stCondLst>
                                            <p:cond delay="0"/>
                                          </p:stCondLst>
                                        </p:cTn>
                                        <p:tgtEl>
                                          <p:spTgt spid="46"/>
                                        </p:tgtEl>
                                        <p:attrNameLst>
                                          <p:attrName>style.visibility</p:attrName>
                                        </p:attrNameLst>
                                      </p:cBhvr>
                                      <p:to>
                                        <p:strVal val="visible"/>
                                      </p:to>
                                    </p:set>
                                    <p:animEffect filter="barn(inVertical)" transition="in">
                                      <p:cBhvr additive="repl">
                                        <p:cTn id="21" dur="500"/>
                                        <p:tgtEl>
                                          <p:spTgt spid="46"/>
                                        </p:tgtEl>
                                      </p:cBhvr>
                                    </p:animEffect>
                                  </p:childTnLst>
                                </p:cTn>
                              </p:par>
                            </p:childTnLst>
                          </p:cTn>
                        </p:par>
                      </p:childTnLst>
                    </p:cTn>
                  </p:par>
                  <p:par>
                    <p:cTn id="22" fill="hold">
                      <p:stCondLst>
                        <p:cond delay="indefinite"/>
                      </p:stCondLst>
                      <p:childTnLst>
                        <p:par>
                          <p:cTn id="23" fill="hold">
                            <p:stCondLst>
                              <p:cond delay="0"/>
                            </p:stCondLst>
                            <p:childTnLst>
                              <p:par>
                                <p:cTn id="24" nodeType="clickEffect" fill="hold" presetClass="entr" presetID="42">
                                  <p:stCondLst>
                                    <p:cond delay="0"/>
                                  </p:stCondLst>
                                  <p:childTnLst>
                                    <p:set>
                                      <p:cBhvr>
                                        <p:cTn id="25" dur="1" fill="hold">
                                          <p:stCondLst>
                                            <p:cond delay="0"/>
                                          </p:stCondLst>
                                        </p:cTn>
                                        <p:tgtEl>
                                          <p:spTgt spid="44"/>
                                        </p:tgtEl>
                                        <p:attrNameLst>
                                          <p:attrName>style.visibility</p:attrName>
                                        </p:attrNameLst>
                                      </p:cBhvr>
                                      <p:to>
                                        <p:strVal val="visible"/>
                                      </p:to>
                                    </p:set>
                                    <p:animEffect filter="fade" transition="in">
                                      <p:cBhvr additive="repl">
                                        <p:cTn id="26" dur="1000"/>
                                        <p:tgtEl>
                                          <p:spTgt spid="44"/>
                                        </p:tgtEl>
                                      </p:cBhvr>
                                    </p:animEffect>
                                    <p:anim calcmode="lin" valueType="num">
                                      <p:cBhvr additive="repl">
                                        <p:cTn id="27" dur="1000" fill="hold"/>
                                        <p:tgtEl>
                                          <p:spTgt spid="44"/>
                                        </p:tgtEl>
                                        <p:attrNameLst>
                                          <p:attrName>ppt_x</p:attrName>
                                        </p:attrNameLst>
                                      </p:cBhvr>
                                      <p:tavLst>
                                        <p:tav tm="0">
                                          <p:val>
                                            <p:strVal val="#ppt_x"/>
                                          </p:val>
                                        </p:tav>
                                        <p:tav tm="100000">
                                          <p:val>
                                            <p:strVal val="#ppt_x"/>
                                          </p:val>
                                        </p:tav>
                                      </p:tavLst>
                                    </p:anim>
                                    <p:anim calcmode="lin" valueType="num">
                                      <p:cBhvr additive="repl">
                                        <p:cTn id="28"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 name="PlaceHolder 1"/>
          <p:cNvSpPr>
            <a:spLocks noGrp="1"/>
          </p:cNvSpPr>
          <p:nvPr>
            <p:ph/>
          </p:nvPr>
        </p:nvSpPr>
        <p:spPr>
          <a:xfrm>
            <a:off x="246600" y="1516680"/>
            <a:ext cx="8722440" cy="414396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1" lang="en-GB" sz="3200" strike="noStrike" u="none">
                <a:solidFill>
                  <a:srgbClr val="000000"/>
                </a:solidFill>
                <a:uFillTx/>
                <a:latin typeface="Myriad Pro"/>
                <a:ea typeface="Myriad Pro"/>
              </a:rPr>
              <a:t>Emerging Technologies and Trends:</a:t>
            </a:r>
            <a:endParaRPr b="0" lang="en-GB" sz="3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800" strike="noStrike" u="none">
                <a:solidFill>
                  <a:srgbClr val="000000"/>
                </a:solidFill>
                <a:uFillTx/>
                <a:latin typeface="Myriad Pro"/>
                <a:ea typeface="Myriad Pro"/>
              </a:rPr>
              <a:t>Exploration of emerging technologies in information management.</a:t>
            </a:r>
            <a:endParaRPr b="0" lang="en-GB" sz="28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800" strike="noStrike" u="none">
                <a:solidFill>
                  <a:srgbClr val="000000"/>
                </a:solidFill>
                <a:uFillTx/>
                <a:latin typeface="Myriad Pro"/>
                <a:ea typeface="Myriad Pro"/>
              </a:rPr>
              <a:t>The impact of Artificial Intelligence (AI) and Machine Learning (ML) on business information.</a:t>
            </a:r>
            <a:endParaRPr b="0" lang="en-GB" sz="28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800" strike="noStrike" u="none">
                <a:solidFill>
                  <a:srgbClr val="000000"/>
                </a:solidFill>
                <a:uFillTx/>
                <a:latin typeface="Myriad Pro"/>
                <a:ea typeface="Myriad Pro"/>
              </a:rPr>
              <a:t>Future trends and their potential implications for business information management.</a:t>
            </a:r>
            <a:endParaRPr b="0" lang="en-GB" sz="28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800" strike="noStrike" u="none">
                <a:solidFill>
                  <a:srgbClr val="000000"/>
                </a:solidFill>
                <a:uFillTx/>
                <a:latin typeface="Myriad Pro"/>
                <a:ea typeface="Myriad Pro"/>
              </a:rPr>
              <a:t>Assessment 2 discussion.</a:t>
            </a:r>
            <a:endParaRPr b="0" lang="en-GB" sz="28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000" strike="noStrike" u="none">
              <a:solidFill>
                <a:srgbClr val="000000"/>
              </a:solidFill>
              <a:uFillTx/>
              <a:latin typeface="Myriad Pro"/>
            </a:endParaRPr>
          </a:p>
          <a:p>
            <a:pPr indent="0" algn="just" defTabSz="685800">
              <a:lnSpc>
                <a:spcPct val="100000"/>
              </a:lnSpc>
              <a:spcBef>
                <a:spcPts val="499"/>
              </a:spcBef>
              <a:buNone/>
              <a:tabLst>
                <a:tab algn="l" pos="0"/>
              </a:tabLst>
            </a:pPr>
            <a:endParaRPr b="0" lang="en-GB" sz="2600" strike="noStrike" u="none">
              <a:solidFill>
                <a:srgbClr val="000000"/>
              </a:solidFill>
              <a:uFillTx/>
              <a:latin typeface="Myriad Pro"/>
            </a:endParaRPr>
          </a:p>
        </p:txBody>
      </p:sp>
      <p:sp>
        <p:nvSpPr>
          <p:cNvPr id="48" name="PlaceHolder 2"/>
          <p:cNvSpPr>
            <a:spLocks noGrp="1"/>
          </p:cNvSpPr>
          <p:nvPr>
            <p:ph type="sldNum" idx="10"/>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E694D1B9-9E19-45AB-8456-9B364C916C90}" type="slidenum">
              <a:rPr b="0" lang="en-GB" sz="900" strike="noStrike" u="none">
                <a:solidFill>
                  <a:srgbClr val="888888"/>
                </a:solidFill>
                <a:uFillTx/>
                <a:latin typeface="Calibri"/>
                <a:ea typeface="Calibri"/>
              </a:rPr>
              <a:t>2</a:t>
            </a:fld>
            <a:endParaRPr b="0" lang="en-GB" sz="900" strike="noStrike" u="none">
              <a:solidFill>
                <a:srgbClr val="000000"/>
              </a:solidFill>
              <a:uFillTx/>
              <a:latin typeface="Times New Roman"/>
            </a:endParaRPr>
          </a:p>
        </p:txBody>
      </p:sp>
      <p:sp>
        <p:nvSpPr>
          <p:cNvPr id="49" name="PlaceHolder 3"/>
          <p:cNvSpPr>
            <a:spLocks noGrp="1"/>
          </p:cNvSpPr>
          <p:nvPr>
            <p:ph type="title"/>
          </p:nvPr>
        </p:nvSpPr>
        <p:spPr>
          <a:xfrm>
            <a:off x="1047960" y="113040"/>
            <a:ext cx="6580440" cy="721800"/>
          </a:xfrm>
          <a:prstGeom prst="rect">
            <a:avLst/>
          </a:prstGeom>
          <a:noFill/>
          <a:ln w="12600">
            <a:noFill/>
          </a:ln>
        </p:spPr>
        <p:txBody>
          <a:bodyPr lIns="45720" rIns="45720" tIns="45000" bIns="45000" anchor="ctr">
            <a:normAutofit/>
          </a:bodyPr>
          <a:p>
            <a:pPr indent="0" algn="ctr" defTabSz="631080">
              <a:lnSpc>
                <a:spcPct val="100000"/>
              </a:lnSpc>
              <a:buNone/>
              <a:tabLst>
                <a:tab algn="l" pos="0"/>
              </a:tabLst>
            </a:pPr>
            <a:r>
              <a:rPr b="1" lang="en-GB" sz="3309" strike="noStrike" u="none">
                <a:solidFill>
                  <a:srgbClr val="0070c0"/>
                </a:solidFill>
                <a:uFillTx/>
                <a:latin typeface="Myriad Pro"/>
                <a:ea typeface="Myriad Pro"/>
              </a:rPr>
              <a:t>Last  Week (i.e., Week 8)</a:t>
            </a:r>
            <a:endParaRPr b="0" lang="en-GB" sz="3309" strike="noStrike" u="none">
              <a:solidFill>
                <a:srgbClr val="000000"/>
              </a:solidFill>
              <a:uFillTx/>
              <a:latin typeface="Myriad Pro"/>
            </a:endParaRPr>
          </a:p>
        </p:txBody>
      </p:sp>
      <p:sp>
        <p:nvSpPr>
          <p:cNvPr id="50" name="TextBox 7"/>
          <p:cNvSpPr/>
          <p:nvPr/>
        </p:nvSpPr>
        <p:spPr>
          <a:xfrm>
            <a:off x="246600" y="794520"/>
            <a:ext cx="8722440" cy="5774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3200" strike="noStrike" u="none">
                <a:solidFill>
                  <a:srgbClr val="000000"/>
                </a:solidFill>
                <a:uFillTx/>
                <a:latin typeface="Myriad Pro"/>
                <a:ea typeface="Myriad Pro"/>
              </a:rPr>
              <a:t>We examined ……………</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9" dur="indefinite" restart="never" nodeType="tmRoot">
          <p:childTnLst>
            <p:seq>
              <p:cTn id="30" dur="indefinite" nodeType="mainSeq">
                <p:childTnLst>
                  <p:par>
                    <p:cTn id="31" fill="hold">
                      <p:stCondLst>
                        <p:cond delay="indefinite"/>
                      </p:stCondLst>
                      <p:childTnLst>
                        <p:par>
                          <p:cTn id="32" fill="hold">
                            <p:stCondLst>
                              <p:cond delay="0"/>
                            </p:stCondLst>
                            <p:childTnLst>
                              <p:par>
                                <p:cTn id="33" nodeType="clickEffect" fill="hold" presetClass="entr" presetID="42">
                                  <p:stCondLst>
                                    <p:cond delay="0"/>
                                  </p:stCondLst>
                                  <p:childTnLst>
                                    <p:set>
                                      <p:cBhvr>
                                        <p:cTn id="34" dur="1" fill="hold">
                                          <p:stCondLst>
                                            <p:cond delay="0"/>
                                          </p:stCondLst>
                                        </p:cTn>
                                        <p:tgtEl>
                                          <p:spTgt spid="50"/>
                                        </p:tgtEl>
                                        <p:attrNameLst>
                                          <p:attrName>style.visibility</p:attrName>
                                        </p:attrNameLst>
                                      </p:cBhvr>
                                      <p:to>
                                        <p:strVal val="visible"/>
                                      </p:to>
                                    </p:set>
                                    <p:animEffect filter="fade" transition="in">
                                      <p:cBhvr additive="repl">
                                        <p:cTn id="35" dur="1000"/>
                                        <p:tgtEl>
                                          <p:spTgt spid="50"/>
                                        </p:tgtEl>
                                      </p:cBhvr>
                                    </p:animEffect>
                                    <p:anim calcmode="lin" valueType="num">
                                      <p:cBhvr additive="repl">
                                        <p:cTn id="36" dur="1000" fill="hold"/>
                                        <p:tgtEl>
                                          <p:spTgt spid="50"/>
                                        </p:tgtEl>
                                        <p:attrNameLst>
                                          <p:attrName>ppt_x</p:attrName>
                                        </p:attrNameLst>
                                      </p:cBhvr>
                                      <p:tavLst>
                                        <p:tav tm="0">
                                          <p:val>
                                            <p:strVal val="#ppt_x"/>
                                          </p:val>
                                        </p:tav>
                                        <p:tav tm="100000">
                                          <p:val>
                                            <p:strVal val="#ppt_x"/>
                                          </p:val>
                                        </p:tav>
                                      </p:tavLst>
                                    </p:anim>
                                    <p:anim calcmode="lin" valueType="num">
                                      <p:cBhvr additive="repl">
                                        <p:cTn id="37"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nodeType="clickEffect" fill="hold" presetClass="entr" presetID="16" presetSubtype="21">
                                  <p:stCondLst>
                                    <p:cond delay="0"/>
                                  </p:stCondLst>
                                  <p:childTnLst>
                                    <p:set>
                                      <p:cBhvr>
                                        <p:cTn id="41" dur="1" fill="hold">
                                          <p:stCondLst>
                                            <p:cond delay="0"/>
                                          </p:stCondLst>
                                        </p:cTn>
                                        <p:tgtEl>
                                          <p:spTgt spid="49"/>
                                        </p:tgtEl>
                                        <p:attrNameLst>
                                          <p:attrName>style.visibility</p:attrName>
                                        </p:attrNameLst>
                                      </p:cBhvr>
                                      <p:to>
                                        <p:strVal val="visible"/>
                                      </p:to>
                                    </p:set>
                                    <p:animEffect filter="barn(inVertical)" transition="in">
                                      <p:cBhvr additive="repl">
                                        <p:cTn id="42" dur="500"/>
                                        <p:tgtEl>
                                          <p:spTgt spid="49"/>
                                        </p:tgtEl>
                                      </p:cBhvr>
                                    </p:animEffect>
                                  </p:childTnLst>
                                </p:cTn>
                              </p:par>
                            </p:childTnLst>
                          </p:cTn>
                        </p:par>
                      </p:childTnLst>
                    </p:cTn>
                  </p:par>
                  <p:par>
                    <p:cTn id="43" fill="hold">
                      <p:stCondLst>
                        <p:cond delay="indefinite"/>
                      </p:stCondLst>
                      <p:childTnLst>
                        <p:par>
                          <p:cTn id="44" fill="hold">
                            <p:stCondLst>
                              <p:cond delay="0"/>
                            </p:stCondLst>
                            <p:childTnLst>
                              <p:par>
                                <p:cTn id="45" nodeType="clickEffect" fill="hold" presetClass="entr" presetID="42">
                                  <p:stCondLst>
                                    <p:cond delay="0"/>
                                  </p:stCondLst>
                                  <p:childTnLst>
                                    <p:set>
                                      <p:cBhvr>
                                        <p:cTn id="46" dur="1" fill="hold">
                                          <p:stCondLst>
                                            <p:cond delay="0"/>
                                          </p:stCondLst>
                                        </p:cTn>
                                        <p:tgtEl>
                                          <p:spTgt spid="47"/>
                                        </p:tgtEl>
                                        <p:attrNameLst>
                                          <p:attrName>style.visibility</p:attrName>
                                        </p:attrNameLst>
                                      </p:cBhvr>
                                      <p:to>
                                        <p:strVal val="visible"/>
                                      </p:to>
                                    </p:set>
                                    <p:animEffect filter="fade" transition="in">
                                      <p:cBhvr additive="repl">
                                        <p:cTn id="47" dur="1000"/>
                                        <p:tgtEl>
                                          <p:spTgt spid="47"/>
                                        </p:tgtEl>
                                      </p:cBhvr>
                                    </p:animEffect>
                                    <p:anim calcmode="lin" valueType="num">
                                      <p:cBhvr additive="repl">
                                        <p:cTn id="48" dur="1000" fill="hold"/>
                                        <p:tgtEl>
                                          <p:spTgt spid="47"/>
                                        </p:tgtEl>
                                        <p:attrNameLst>
                                          <p:attrName>ppt_x</p:attrName>
                                        </p:attrNameLst>
                                      </p:cBhvr>
                                      <p:tavLst>
                                        <p:tav tm="0">
                                          <p:val>
                                            <p:strVal val="#ppt_x"/>
                                          </p:val>
                                        </p:tav>
                                        <p:tav tm="100000">
                                          <p:val>
                                            <p:strVal val="#ppt_x"/>
                                          </p:val>
                                        </p:tav>
                                      </p:tavLst>
                                    </p:anim>
                                    <p:anim calcmode="lin" valueType="num">
                                      <p:cBhvr additive="repl">
                                        <p:cTn id="49" dur="1000" fill="hold"/>
                                        <p:tgtEl>
                                          <p:spTgt spid="47"/>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nodeType="clickEffect" fill="hold" presetClass="entr" presetID="42">
                                  <p:stCondLst>
                                    <p:cond delay="0"/>
                                  </p:stCondLst>
                                  <p:childTnLst>
                                    <p:set>
                                      <p:cBhvr>
                                        <p:cTn id="53" dur="1" fill="hold">
                                          <p:stCondLst>
                                            <p:cond delay="0"/>
                                          </p:stCondLst>
                                        </p:cTn>
                                        <p:tgtEl>
                                          <p:spTgt spid="47">
                                            <p:txEl>
                                              <p:pRg st="0" end="0"/>
                                            </p:txEl>
                                          </p:spTgt>
                                        </p:tgtEl>
                                        <p:attrNameLst>
                                          <p:attrName>style.visibility</p:attrName>
                                        </p:attrNameLst>
                                      </p:cBhvr>
                                      <p:to>
                                        <p:strVal val="visible"/>
                                      </p:to>
                                    </p:set>
                                    <p:animEffect filter="fade" transition="in">
                                      <p:cBhvr additive="repl">
                                        <p:cTn id="54" dur="1000"/>
                                        <p:tgtEl>
                                          <p:spTgt spid="47">
                                            <p:txEl>
                                              <p:pRg st="0" end="0"/>
                                            </p:txEl>
                                          </p:spTgt>
                                        </p:tgtEl>
                                      </p:cBhvr>
                                    </p:animEffect>
                                    <p:anim calcmode="lin" valueType="num">
                                      <p:cBhvr additive="repl">
                                        <p:cTn id="55" dur="1000" fill="hold"/>
                                        <p:tgtEl>
                                          <p:spTgt spid="47">
                                            <p:txEl>
                                              <p:pRg st="0" end="0"/>
                                            </p:txEl>
                                          </p:spTgt>
                                        </p:tgtEl>
                                        <p:attrNameLst>
                                          <p:attrName>ppt_x</p:attrName>
                                        </p:attrNameLst>
                                      </p:cBhvr>
                                      <p:tavLst>
                                        <p:tav tm="0">
                                          <p:val>
                                            <p:strVal val="#ppt_x"/>
                                          </p:val>
                                        </p:tav>
                                        <p:tav tm="100000">
                                          <p:val>
                                            <p:strVal val="#ppt_x"/>
                                          </p:val>
                                        </p:tav>
                                      </p:tavLst>
                                    </p:anim>
                                    <p:anim calcmode="lin" valueType="num">
                                      <p:cBhvr additive="repl">
                                        <p:cTn id="56" dur="1000" fill="hold"/>
                                        <p:tgtEl>
                                          <p:spTgt spid="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nodeType="clickEffect" fill="hold" presetClass="entr" presetID="42">
                                  <p:stCondLst>
                                    <p:cond delay="0"/>
                                  </p:stCondLst>
                                  <p:childTnLst>
                                    <p:set>
                                      <p:cBhvr>
                                        <p:cTn id="60" dur="1" fill="hold">
                                          <p:stCondLst>
                                            <p:cond delay="0"/>
                                          </p:stCondLst>
                                        </p:cTn>
                                        <p:tgtEl>
                                          <p:spTgt spid="47">
                                            <p:txEl>
                                              <p:pRg st="1" end="1"/>
                                            </p:txEl>
                                          </p:spTgt>
                                        </p:tgtEl>
                                        <p:attrNameLst>
                                          <p:attrName>style.visibility</p:attrName>
                                        </p:attrNameLst>
                                      </p:cBhvr>
                                      <p:to>
                                        <p:strVal val="visible"/>
                                      </p:to>
                                    </p:set>
                                    <p:animEffect filter="fade" transition="in">
                                      <p:cBhvr additive="repl">
                                        <p:cTn id="61" dur="1000"/>
                                        <p:tgtEl>
                                          <p:spTgt spid="47">
                                            <p:txEl>
                                              <p:pRg st="1" end="1"/>
                                            </p:txEl>
                                          </p:spTgt>
                                        </p:tgtEl>
                                      </p:cBhvr>
                                    </p:animEffect>
                                    <p:anim calcmode="lin" valueType="num">
                                      <p:cBhvr additive="repl">
                                        <p:cTn id="62" dur="1000" fill="hold"/>
                                        <p:tgtEl>
                                          <p:spTgt spid="47">
                                            <p:txEl>
                                              <p:pRg st="1" end="1"/>
                                            </p:txEl>
                                          </p:spTgt>
                                        </p:tgtEl>
                                        <p:attrNameLst>
                                          <p:attrName>ppt_x</p:attrName>
                                        </p:attrNameLst>
                                      </p:cBhvr>
                                      <p:tavLst>
                                        <p:tav tm="0">
                                          <p:val>
                                            <p:strVal val="#ppt_x"/>
                                          </p:val>
                                        </p:tav>
                                        <p:tav tm="100000">
                                          <p:val>
                                            <p:strVal val="#ppt_x"/>
                                          </p:val>
                                        </p:tav>
                                      </p:tavLst>
                                    </p:anim>
                                    <p:anim calcmode="lin" valueType="num">
                                      <p:cBhvr additive="repl">
                                        <p:cTn id="63" dur="1000" fill="hold"/>
                                        <p:tgtEl>
                                          <p:spTgt spid="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nodeType="clickEffect" fill="hold" presetClass="entr" presetID="42">
                                  <p:stCondLst>
                                    <p:cond delay="0"/>
                                  </p:stCondLst>
                                  <p:childTnLst>
                                    <p:set>
                                      <p:cBhvr>
                                        <p:cTn id="67" dur="1" fill="hold">
                                          <p:stCondLst>
                                            <p:cond delay="0"/>
                                          </p:stCondLst>
                                        </p:cTn>
                                        <p:tgtEl>
                                          <p:spTgt spid="47">
                                            <p:txEl>
                                              <p:pRg st="2" end="2"/>
                                            </p:txEl>
                                          </p:spTgt>
                                        </p:tgtEl>
                                        <p:attrNameLst>
                                          <p:attrName>style.visibility</p:attrName>
                                        </p:attrNameLst>
                                      </p:cBhvr>
                                      <p:to>
                                        <p:strVal val="visible"/>
                                      </p:to>
                                    </p:set>
                                    <p:animEffect filter="fade" transition="in">
                                      <p:cBhvr additive="repl">
                                        <p:cTn id="68" dur="1000"/>
                                        <p:tgtEl>
                                          <p:spTgt spid="47">
                                            <p:txEl>
                                              <p:pRg st="2" end="2"/>
                                            </p:txEl>
                                          </p:spTgt>
                                        </p:tgtEl>
                                      </p:cBhvr>
                                    </p:animEffect>
                                    <p:anim calcmode="lin" valueType="num">
                                      <p:cBhvr additive="repl">
                                        <p:cTn id="69" dur="1000" fill="hold"/>
                                        <p:tgtEl>
                                          <p:spTgt spid="47">
                                            <p:txEl>
                                              <p:pRg st="2" end="2"/>
                                            </p:txEl>
                                          </p:spTgt>
                                        </p:tgtEl>
                                        <p:attrNameLst>
                                          <p:attrName>ppt_x</p:attrName>
                                        </p:attrNameLst>
                                      </p:cBhvr>
                                      <p:tavLst>
                                        <p:tav tm="0">
                                          <p:val>
                                            <p:strVal val="#ppt_x"/>
                                          </p:val>
                                        </p:tav>
                                        <p:tav tm="100000">
                                          <p:val>
                                            <p:strVal val="#ppt_x"/>
                                          </p:val>
                                        </p:tav>
                                      </p:tavLst>
                                    </p:anim>
                                    <p:anim calcmode="lin" valueType="num">
                                      <p:cBhvr additive="repl">
                                        <p:cTn id="70" dur="1000" fill="hold"/>
                                        <p:tgtEl>
                                          <p:spTgt spid="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nodeType="clickEffect" fill="hold" presetClass="entr" presetID="42">
                                  <p:stCondLst>
                                    <p:cond delay="0"/>
                                  </p:stCondLst>
                                  <p:childTnLst>
                                    <p:set>
                                      <p:cBhvr>
                                        <p:cTn id="74" dur="1" fill="hold">
                                          <p:stCondLst>
                                            <p:cond delay="0"/>
                                          </p:stCondLst>
                                        </p:cTn>
                                        <p:tgtEl>
                                          <p:spTgt spid="47">
                                            <p:txEl>
                                              <p:pRg st="3" end="3"/>
                                            </p:txEl>
                                          </p:spTgt>
                                        </p:tgtEl>
                                        <p:attrNameLst>
                                          <p:attrName>style.visibility</p:attrName>
                                        </p:attrNameLst>
                                      </p:cBhvr>
                                      <p:to>
                                        <p:strVal val="visible"/>
                                      </p:to>
                                    </p:set>
                                    <p:animEffect filter="fade" transition="in">
                                      <p:cBhvr additive="repl">
                                        <p:cTn id="75" dur="1000"/>
                                        <p:tgtEl>
                                          <p:spTgt spid="47">
                                            <p:txEl>
                                              <p:pRg st="3" end="3"/>
                                            </p:txEl>
                                          </p:spTgt>
                                        </p:tgtEl>
                                      </p:cBhvr>
                                    </p:animEffect>
                                    <p:anim calcmode="lin" valueType="num">
                                      <p:cBhvr additive="repl">
                                        <p:cTn id="76" dur="1000" fill="hold"/>
                                        <p:tgtEl>
                                          <p:spTgt spid="47">
                                            <p:txEl>
                                              <p:pRg st="3" end="3"/>
                                            </p:txEl>
                                          </p:spTgt>
                                        </p:tgtEl>
                                        <p:attrNameLst>
                                          <p:attrName>ppt_x</p:attrName>
                                        </p:attrNameLst>
                                      </p:cBhvr>
                                      <p:tavLst>
                                        <p:tav tm="0">
                                          <p:val>
                                            <p:strVal val="#ppt_x"/>
                                          </p:val>
                                        </p:tav>
                                        <p:tav tm="100000">
                                          <p:val>
                                            <p:strVal val="#ppt_x"/>
                                          </p:val>
                                        </p:tav>
                                      </p:tavLst>
                                    </p:anim>
                                    <p:anim calcmode="lin" valueType="num">
                                      <p:cBhvr additive="repl">
                                        <p:cTn id="77" dur="1000" fill="hold"/>
                                        <p:tgtEl>
                                          <p:spTgt spid="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nodeType="clickEffect" fill="hold" presetClass="entr" presetID="42">
                                  <p:stCondLst>
                                    <p:cond delay="0"/>
                                  </p:stCondLst>
                                  <p:childTnLst>
                                    <p:set>
                                      <p:cBhvr>
                                        <p:cTn id="81" dur="1" fill="hold">
                                          <p:stCondLst>
                                            <p:cond delay="0"/>
                                          </p:stCondLst>
                                        </p:cTn>
                                        <p:tgtEl>
                                          <p:spTgt spid="47">
                                            <p:txEl>
                                              <p:pRg st="4" end="4"/>
                                            </p:txEl>
                                          </p:spTgt>
                                        </p:tgtEl>
                                        <p:attrNameLst>
                                          <p:attrName>style.visibility</p:attrName>
                                        </p:attrNameLst>
                                      </p:cBhvr>
                                      <p:to>
                                        <p:strVal val="visible"/>
                                      </p:to>
                                    </p:set>
                                    <p:animEffect filter="fade" transition="in">
                                      <p:cBhvr additive="repl">
                                        <p:cTn id="82" dur="1000"/>
                                        <p:tgtEl>
                                          <p:spTgt spid="47">
                                            <p:txEl>
                                              <p:pRg st="4" end="4"/>
                                            </p:txEl>
                                          </p:spTgt>
                                        </p:tgtEl>
                                      </p:cBhvr>
                                    </p:animEffect>
                                    <p:anim calcmode="lin" valueType="num">
                                      <p:cBhvr additive="repl">
                                        <p:cTn id="83" dur="1000" fill="hold"/>
                                        <p:tgtEl>
                                          <p:spTgt spid="47">
                                            <p:txEl>
                                              <p:pRg st="4" end="4"/>
                                            </p:txEl>
                                          </p:spTgt>
                                        </p:tgtEl>
                                        <p:attrNameLst>
                                          <p:attrName>ppt_x</p:attrName>
                                        </p:attrNameLst>
                                      </p:cBhvr>
                                      <p:tavLst>
                                        <p:tav tm="0">
                                          <p:val>
                                            <p:strVal val="#ppt_x"/>
                                          </p:val>
                                        </p:tav>
                                        <p:tav tm="100000">
                                          <p:val>
                                            <p:strVal val="#ppt_x"/>
                                          </p:val>
                                        </p:tav>
                                      </p:tavLst>
                                    </p:anim>
                                    <p:anim calcmode="lin" valueType="num">
                                      <p:cBhvr additive="repl">
                                        <p:cTn id="84" dur="1000" fill="hold"/>
                                        <p:tgtEl>
                                          <p:spTgt spid="4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1" name="PlaceHolder 1"/>
          <p:cNvSpPr>
            <a:spLocks noGrp="1"/>
          </p:cNvSpPr>
          <p:nvPr>
            <p:ph/>
          </p:nvPr>
        </p:nvSpPr>
        <p:spPr>
          <a:xfrm>
            <a:off x="164520" y="996480"/>
            <a:ext cx="8804520" cy="466416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1" lang="en-GB" sz="2400" strike="noStrike" u="none">
                <a:solidFill>
                  <a:srgbClr val="000000"/>
                </a:solidFill>
                <a:uFillTx/>
                <a:latin typeface="Myriad Pro"/>
                <a:ea typeface="Myriad Pro"/>
              </a:rPr>
              <a:t>Collaboration and Communication Tools &amp; Case Studies and Practical Applications:</a:t>
            </a:r>
            <a:endParaRPr b="0" lang="en-GB" sz="24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Introduction to collaboration tools for effective communication.</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Relevant Theories and Frameworks in IS and effective communication.</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Project management software and tools for team collaboration.</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Strategies for managing information flow in a collaborative environment.</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Analyzing real-world examples of successful and unsuccessful information management.</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Practical exercises in utilizing information systems and technologies.</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Assessment 2 discussion.</a:t>
            </a:r>
            <a:endParaRPr b="0" lang="en-GB" sz="2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000" strike="noStrike" u="none">
              <a:solidFill>
                <a:srgbClr val="000000"/>
              </a:solidFill>
              <a:uFillTx/>
              <a:latin typeface="Myriad Pro"/>
            </a:endParaRPr>
          </a:p>
          <a:p>
            <a:pPr indent="0" algn="just" defTabSz="685800">
              <a:lnSpc>
                <a:spcPct val="100000"/>
              </a:lnSpc>
              <a:spcBef>
                <a:spcPts val="499"/>
              </a:spcBef>
              <a:buNone/>
              <a:tabLst>
                <a:tab algn="l" pos="0"/>
              </a:tabLst>
            </a:pPr>
            <a:endParaRPr b="0" lang="en-GB" sz="2600" strike="noStrike" u="none">
              <a:solidFill>
                <a:srgbClr val="000000"/>
              </a:solidFill>
              <a:uFillTx/>
              <a:latin typeface="Myriad Pro"/>
            </a:endParaRPr>
          </a:p>
        </p:txBody>
      </p:sp>
      <p:sp>
        <p:nvSpPr>
          <p:cNvPr id="52" name="PlaceHolder 2"/>
          <p:cNvSpPr>
            <a:spLocks noGrp="1"/>
          </p:cNvSpPr>
          <p:nvPr>
            <p:ph type="sldNum" idx="11"/>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6A60CF26-D2F9-40C6-9D12-83413D92E88C}" type="slidenum">
              <a:rPr b="0" lang="en-GB" sz="900" strike="noStrike" u="none">
                <a:solidFill>
                  <a:srgbClr val="888888"/>
                </a:solidFill>
                <a:uFillTx/>
                <a:latin typeface="Calibri"/>
                <a:ea typeface="Calibri"/>
              </a:rPr>
              <a:t>3</a:t>
            </a:fld>
            <a:endParaRPr b="0" lang="en-GB" sz="900" strike="noStrike" u="none">
              <a:solidFill>
                <a:srgbClr val="000000"/>
              </a:solidFill>
              <a:uFillTx/>
              <a:latin typeface="Times New Roman"/>
            </a:endParaRPr>
          </a:p>
        </p:txBody>
      </p:sp>
      <p:sp>
        <p:nvSpPr>
          <p:cNvPr id="53" name="PlaceHolder 3"/>
          <p:cNvSpPr>
            <a:spLocks noGrp="1"/>
          </p:cNvSpPr>
          <p:nvPr>
            <p:ph type="title"/>
          </p:nvPr>
        </p:nvSpPr>
        <p:spPr>
          <a:xfrm>
            <a:off x="0" y="250200"/>
            <a:ext cx="8969040" cy="584280"/>
          </a:xfrm>
          <a:prstGeom prst="rect">
            <a:avLst/>
          </a:prstGeom>
          <a:noFill/>
          <a:ln w="12600">
            <a:noFill/>
          </a:ln>
        </p:spPr>
        <p:txBody>
          <a:bodyPr lIns="45720" rIns="45720" tIns="45000" bIns="45000" anchor="ctr">
            <a:normAutofit fontScale="32500" lnSpcReduction="19999"/>
          </a:bodyPr>
          <a:p>
            <a:pPr indent="0" algn="ctr" defTabSz="631080">
              <a:lnSpc>
                <a:spcPct val="100000"/>
              </a:lnSpc>
              <a:buNone/>
              <a:tabLst>
                <a:tab algn="l" pos="0"/>
              </a:tabLst>
            </a:pPr>
            <a:br>
              <a:rPr sz="3310"/>
            </a:br>
            <a:r>
              <a:rPr b="1" lang="en-GB" sz="3309" strike="noStrike" u="none">
                <a:solidFill>
                  <a:srgbClr val="0070c0"/>
                </a:solidFill>
                <a:uFillTx/>
                <a:latin typeface="Myriad Pro"/>
                <a:ea typeface="Myriad Pro"/>
              </a:rPr>
              <a:t>This Week (i.e., Week 9)</a:t>
            </a:r>
            <a:r>
              <a:rPr b="1" lang="en-GB" sz="3600" strike="noStrike" u="none">
                <a:solidFill>
                  <a:srgbClr val="0070c0"/>
                </a:solidFill>
                <a:uFillTx/>
                <a:latin typeface="Myriad Pro"/>
                <a:ea typeface="Myriad Pro"/>
              </a:rPr>
              <a:t> We will examine ……………</a:t>
            </a:r>
            <a:br>
              <a:rPr sz="3600"/>
            </a:br>
            <a:endParaRPr b="0" lang="en-GB" sz="36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85" dur="indefinite" restart="never" nodeType="tmRoot">
          <p:childTnLst>
            <p:seq>
              <p:cTn id="86" dur="indefinite" nodeType="mainSeq">
                <p:childTnLst>
                  <p:par>
                    <p:cTn id="87" fill="hold">
                      <p:stCondLst>
                        <p:cond delay="indefinite"/>
                      </p:stCondLst>
                      <p:childTnLst>
                        <p:par>
                          <p:cTn id="88" fill="hold">
                            <p:stCondLst>
                              <p:cond delay="0"/>
                            </p:stCondLst>
                            <p:childTnLst>
                              <p:par>
                                <p:cTn id="89" nodeType="clickEffect" fill="hold" presetClass="entr" presetID="16" presetSubtype="21">
                                  <p:stCondLst>
                                    <p:cond delay="0"/>
                                  </p:stCondLst>
                                  <p:childTnLst>
                                    <p:set>
                                      <p:cBhvr>
                                        <p:cTn id="90" dur="1" fill="hold">
                                          <p:stCondLst>
                                            <p:cond delay="0"/>
                                          </p:stCondLst>
                                        </p:cTn>
                                        <p:tgtEl>
                                          <p:spTgt spid="53"/>
                                        </p:tgtEl>
                                        <p:attrNameLst>
                                          <p:attrName>style.visibility</p:attrName>
                                        </p:attrNameLst>
                                      </p:cBhvr>
                                      <p:to>
                                        <p:strVal val="visible"/>
                                      </p:to>
                                    </p:set>
                                    <p:animEffect filter="barn(inVertical)" transition="in">
                                      <p:cBhvr additive="repl">
                                        <p:cTn id="91" dur="500"/>
                                        <p:tgtEl>
                                          <p:spTgt spid="53"/>
                                        </p:tgtEl>
                                      </p:cBhvr>
                                    </p:animEffect>
                                  </p:childTnLst>
                                </p:cTn>
                              </p:par>
                            </p:childTnLst>
                          </p:cTn>
                        </p:par>
                      </p:childTnLst>
                    </p:cTn>
                  </p:par>
                  <p:par>
                    <p:cTn id="92" fill="hold">
                      <p:stCondLst>
                        <p:cond delay="indefinite"/>
                      </p:stCondLst>
                      <p:childTnLst>
                        <p:par>
                          <p:cTn id="93" fill="hold">
                            <p:stCondLst>
                              <p:cond delay="0"/>
                            </p:stCondLst>
                            <p:childTnLst>
                              <p:par>
                                <p:cTn id="94" nodeType="clickEffect" fill="hold" presetClass="entr" presetID="42">
                                  <p:stCondLst>
                                    <p:cond delay="0"/>
                                  </p:stCondLst>
                                  <p:childTnLst>
                                    <p:set>
                                      <p:cBhvr>
                                        <p:cTn id="95" dur="1" fill="hold">
                                          <p:stCondLst>
                                            <p:cond delay="0"/>
                                          </p:stCondLst>
                                        </p:cTn>
                                        <p:tgtEl>
                                          <p:spTgt spid="51"/>
                                        </p:tgtEl>
                                        <p:attrNameLst>
                                          <p:attrName>style.visibility</p:attrName>
                                        </p:attrNameLst>
                                      </p:cBhvr>
                                      <p:to>
                                        <p:strVal val="visible"/>
                                      </p:to>
                                    </p:set>
                                    <p:animEffect filter="fade" transition="in">
                                      <p:cBhvr additive="repl">
                                        <p:cTn id="96" dur="1000"/>
                                        <p:tgtEl>
                                          <p:spTgt spid="51"/>
                                        </p:tgtEl>
                                      </p:cBhvr>
                                    </p:animEffect>
                                    <p:anim calcmode="lin" valueType="num">
                                      <p:cBhvr additive="repl">
                                        <p:cTn id="97" dur="1000" fill="hold"/>
                                        <p:tgtEl>
                                          <p:spTgt spid="51"/>
                                        </p:tgtEl>
                                        <p:attrNameLst>
                                          <p:attrName>ppt_x</p:attrName>
                                        </p:attrNameLst>
                                      </p:cBhvr>
                                      <p:tavLst>
                                        <p:tav tm="0">
                                          <p:val>
                                            <p:strVal val="#ppt_x"/>
                                          </p:val>
                                        </p:tav>
                                        <p:tav tm="100000">
                                          <p:val>
                                            <p:strVal val="#ppt_x"/>
                                          </p:val>
                                        </p:tav>
                                      </p:tavLst>
                                    </p:anim>
                                    <p:anim calcmode="lin" valueType="num">
                                      <p:cBhvr additive="repl">
                                        <p:cTn id="98"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nodeType="clickEffect" fill="hold" presetClass="entr" presetID="42">
                                  <p:stCondLst>
                                    <p:cond delay="0"/>
                                  </p:stCondLst>
                                  <p:childTnLst>
                                    <p:set>
                                      <p:cBhvr>
                                        <p:cTn id="102" dur="1" fill="hold">
                                          <p:stCondLst>
                                            <p:cond delay="0"/>
                                          </p:stCondLst>
                                        </p:cTn>
                                        <p:tgtEl>
                                          <p:spTgt spid="51">
                                            <p:txEl>
                                              <p:pRg st="0" end="0"/>
                                            </p:txEl>
                                          </p:spTgt>
                                        </p:tgtEl>
                                        <p:attrNameLst>
                                          <p:attrName>style.visibility</p:attrName>
                                        </p:attrNameLst>
                                      </p:cBhvr>
                                      <p:to>
                                        <p:strVal val="visible"/>
                                      </p:to>
                                    </p:set>
                                    <p:animEffect filter="fade" transition="in">
                                      <p:cBhvr additive="repl">
                                        <p:cTn id="103" dur="1000"/>
                                        <p:tgtEl>
                                          <p:spTgt spid="51">
                                            <p:txEl>
                                              <p:pRg st="0" end="0"/>
                                            </p:txEl>
                                          </p:spTgt>
                                        </p:tgtEl>
                                      </p:cBhvr>
                                    </p:animEffect>
                                    <p:anim calcmode="lin" valueType="num">
                                      <p:cBhvr additive="repl">
                                        <p:cTn id="104" dur="1000" fill="hold"/>
                                        <p:tgtEl>
                                          <p:spTgt spid="51">
                                            <p:txEl>
                                              <p:pRg st="0" end="0"/>
                                            </p:txEl>
                                          </p:spTgt>
                                        </p:tgtEl>
                                        <p:attrNameLst>
                                          <p:attrName>ppt_x</p:attrName>
                                        </p:attrNameLst>
                                      </p:cBhvr>
                                      <p:tavLst>
                                        <p:tav tm="0">
                                          <p:val>
                                            <p:strVal val="#ppt_x"/>
                                          </p:val>
                                        </p:tav>
                                        <p:tav tm="100000">
                                          <p:val>
                                            <p:strVal val="#ppt_x"/>
                                          </p:val>
                                        </p:tav>
                                      </p:tavLst>
                                    </p:anim>
                                    <p:anim calcmode="lin" valueType="num">
                                      <p:cBhvr additive="repl">
                                        <p:cTn id="105" dur="1000" fill="hold"/>
                                        <p:tgtEl>
                                          <p:spTgt spid="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nodeType="clickEffect" fill="hold" presetClass="entr" presetID="42">
                                  <p:stCondLst>
                                    <p:cond delay="0"/>
                                  </p:stCondLst>
                                  <p:childTnLst>
                                    <p:set>
                                      <p:cBhvr>
                                        <p:cTn id="109" dur="1" fill="hold">
                                          <p:stCondLst>
                                            <p:cond delay="0"/>
                                          </p:stCondLst>
                                        </p:cTn>
                                        <p:tgtEl>
                                          <p:spTgt spid="51">
                                            <p:txEl>
                                              <p:pRg st="1" end="1"/>
                                            </p:txEl>
                                          </p:spTgt>
                                        </p:tgtEl>
                                        <p:attrNameLst>
                                          <p:attrName>style.visibility</p:attrName>
                                        </p:attrNameLst>
                                      </p:cBhvr>
                                      <p:to>
                                        <p:strVal val="visible"/>
                                      </p:to>
                                    </p:set>
                                    <p:animEffect filter="fade" transition="in">
                                      <p:cBhvr additive="repl">
                                        <p:cTn id="110" dur="1000"/>
                                        <p:tgtEl>
                                          <p:spTgt spid="51">
                                            <p:txEl>
                                              <p:pRg st="1" end="1"/>
                                            </p:txEl>
                                          </p:spTgt>
                                        </p:tgtEl>
                                      </p:cBhvr>
                                    </p:animEffect>
                                    <p:anim calcmode="lin" valueType="num">
                                      <p:cBhvr additive="repl">
                                        <p:cTn id="111" dur="1000" fill="hold"/>
                                        <p:tgtEl>
                                          <p:spTgt spid="51">
                                            <p:txEl>
                                              <p:pRg st="1" end="1"/>
                                            </p:txEl>
                                          </p:spTgt>
                                        </p:tgtEl>
                                        <p:attrNameLst>
                                          <p:attrName>ppt_x</p:attrName>
                                        </p:attrNameLst>
                                      </p:cBhvr>
                                      <p:tavLst>
                                        <p:tav tm="0">
                                          <p:val>
                                            <p:strVal val="#ppt_x"/>
                                          </p:val>
                                        </p:tav>
                                        <p:tav tm="100000">
                                          <p:val>
                                            <p:strVal val="#ppt_x"/>
                                          </p:val>
                                        </p:tav>
                                      </p:tavLst>
                                    </p:anim>
                                    <p:anim calcmode="lin" valueType="num">
                                      <p:cBhvr additive="repl">
                                        <p:cTn id="112" dur="1000" fill="hold"/>
                                        <p:tgtEl>
                                          <p:spTgt spid="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13" fill="hold">
                      <p:stCondLst>
                        <p:cond delay="indefinite"/>
                      </p:stCondLst>
                      <p:childTnLst>
                        <p:par>
                          <p:cTn id="114" fill="hold">
                            <p:stCondLst>
                              <p:cond delay="0"/>
                            </p:stCondLst>
                            <p:childTnLst>
                              <p:par>
                                <p:cTn id="115" nodeType="clickEffect" fill="hold" presetClass="entr" presetID="42">
                                  <p:stCondLst>
                                    <p:cond delay="0"/>
                                  </p:stCondLst>
                                  <p:childTnLst>
                                    <p:set>
                                      <p:cBhvr>
                                        <p:cTn id="116" dur="1" fill="hold">
                                          <p:stCondLst>
                                            <p:cond delay="0"/>
                                          </p:stCondLst>
                                        </p:cTn>
                                        <p:tgtEl>
                                          <p:spTgt spid="51">
                                            <p:txEl>
                                              <p:pRg st="2" end="2"/>
                                            </p:txEl>
                                          </p:spTgt>
                                        </p:tgtEl>
                                        <p:attrNameLst>
                                          <p:attrName>style.visibility</p:attrName>
                                        </p:attrNameLst>
                                      </p:cBhvr>
                                      <p:to>
                                        <p:strVal val="visible"/>
                                      </p:to>
                                    </p:set>
                                    <p:animEffect filter="fade" transition="in">
                                      <p:cBhvr additive="repl">
                                        <p:cTn id="117" dur="1000"/>
                                        <p:tgtEl>
                                          <p:spTgt spid="51">
                                            <p:txEl>
                                              <p:pRg st="2" end="2"/>
                                            </p:txEl>
                                          </p:spTgt>
                                        </p:tgtEl>
                                      </p:cBhvr>
                                    </p:animEffect>
                                    <p:anim calcmode="lin" valueType="num">
                                      <p:cBhvr additive="repl">
                                        <p:cTn id="118" dur="1000" fill="hold"/>
                                        <p:tgtEl>
                                          <p:spTgt spid="51">
                                            <p:txEl>
                                              <p:pRg st="2" end="2"/>
                                            </p:txEl>
                                          </p:spTgt>
                                        </p:tgtEl>
                                        <p:attrNameLst>
                                          <p:attrName>ppt_x</p:attrName>
                                        </p:attrNameLst>
                                      </p:cBhvr>
                                      <p:tavLst>
                                        <p:tav tm="0">
                                          <p:val>
                                            <p:strVal val="#ppt_x"/>
                                          </p:val>
                                        </p:tav>
                                        <p:tav tm="100000">
                                          <p:val>
                                            <p:strVal val="#ppt_x"/>
                                          </p:val>
                                        </p:tav>
                                      </p:tavLst>
                                    </p:anim>
                                    <p:anim calcmode="lin" valueType="num">
                                      <p:cBhvr additive="repl">
                                        <p:cTn id="119" dur="1000" fill="hold"/>
                                        <p:tgtEl>
                                          <p:spTgt spid="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20" fill="hold">
                      <p:stCondLst>
                        <p:cond delay="indefinite"/>
                      </p:stCondLst>
                      <p:childTnLst>
                        <p:par>
                          <p:cTn id="121" fill="hold">
                            <p:stCondLst>
                              <p:cond delay="0"/>
                            </p:stCondLst>
                            <p:childTnLst>
                              <p:par>
                                <p:cTn id="122" nodeType="clickEffect" fill="hold" presetClass="entr" presetID="42">
                                  <p:stCondLst>
                                    <p:cond delay="0"/>
                                  </p:stCondLst>
                                  <p:childTnLst>
                                    <p:set>
                                      <p:cBhvr>
                                        <p:cTn id="123" dur="1" fill="hold">
                                          <p:stCondLst>
                                            <p:cond delay="0"/>
                                          </p:stCondLst>
                                        </p:cTn>
                                        <p:tgtEl>
                                          <p:spTgt spid="51">
                                            <p:txEl>
                                              <p:pRg st="3" end="3"/>
                                            </p:txEl>
                                          </p:spTgt>
                                        </p:tgtEl>
                                        <p:attrNameLst>
                                          <p:attrName>style.visibility</p:attrName>
                                        </p:attrNameLst>
                                      </p:cBhvr>
                                      <p:to>
                                        <p:strVal val="visible"/>
                                      </p:to>
                                    </p:set>
                                    <p:animEffect filter="fade" transition="in">
                                      <p:cBhvr additive="repl">
                                        <p:cTn id="124" dur="1000"/>
                                        <p:tgtEl>
                                          <p:spTgt spid="51">
                                            <p:txEl>
                                              <p:pRg st="3" end="3"/>
                                            </p:txEl>
                                          </p:spTgt>
                                        </p:tgtEl>
                                      </p:cBhvr>
                                    </p:animEffect>
                                    <p:anim calcmode="lin" valueType="num">
                                      <p:cBhvr additive="repl">
                                        <p:cTn id="125" dur="1000" fill="hold"/>
                                        <p:tgtEl>
                                          <p:spTgt spid="51">
                                            <p:txEl>
                                              <p:pRg st="3" end="3"/>
                                            </p:txEl>
                                          </p:spTgt>
                                        </p:tgtEl>
                                        <p:attrNameLst>
                                          <p:attrName>ppt_x</p:attrName>
                                        </p:attrNameLst>
                                      </p:cBhvr>
                                      <p:tavLst>
                                        <p:tav tm="0">
                                          <p:val>
                                            <p:strVal val="#ppt_x"/>
                                          </p:val>
                                        </p:tav>
                                        <p:tav tm="100000">
                                          <p:val>
                                            <p:strVal val="#ppt_x"/>
                                          </p:val>
                                        </p:tav>
                                      </p:tavLst>
                                    </p:anim>
                                    <p:anim calcmode="lin" valueType="num">
                                      <p:cBhvr additive="repl">
                                        <p:cTn id="126" dur="1000" fill="hold"/>
                                        <p:tgtEl>
                                          <p:spTgt spid="5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27" fill="hold">
                      <p:stCondLst>
                        <p:cond delay="indefinite"/>
                      </p:stCondLst>
                      <p:childTnLst>
                        <p:par>
                          <p:cTn id="128" fill="hold">
                            <p:stCondLst>
                              <p:cond delay="0"/>
                            </p:stCondLst>
                            <p:childTnLst>
                              <p:par>
                                <p:cTn id="129" nodeType="clickEffect" fill="hold" presetClass="entr" presetID="42">
                                  <p:stCondLst>
                                    <p:cond delay="0"/>
                                  </p:stCondLst>
                                  <p:childTnLst>
                                    <p:set>
                                      <p:cBhvr>
                                        <p:cTn id="130" dur="1" fill="hold">
                                          <p:stCondLst>
                                            <p:cond delay="0"/>
                                          </p:stCondLst>
                                        </p:cTn>
                                        <p:tgtEl>
                                          <p:spTgt spid="51">
                                            <p:txEl>
                                              <p:pRg st="4" end="4"/>
                                            </p:txEl>
                                          </p:spTgt>
                                        </p:tgtEl>
                                        <p:attrNameLst>
                                          <p:attrName>style.visibility</p:attrName>
                                        </p:attrNameLst>
                                      </p:cBhvr>
                                      <p:to>
                                        <p:strVal val="visible"/>
                                      </p:to>
                                    </p:set>
                                    <p:animEffect filter="fade" transition="in">
                                      <p:cBhvr additive="repl">
                                        <p:cTn id="131" dur="1000"/>
                                        <p:tgtEl>
                                          <p:spTgt spid="51">
                                            <p:txEl>
                                              <p:pRg st="4" end="4"/>
                                            </p:txEl>
                                          </p:spTgt>
                                        </p:tgtEl>
                                      </p:cBhvr>
                                    </p:animEffect>
                                    <p:anim calcmode="lin" valueType="num">
                                      <p:cBhvr additive="repl">
                                        <p:cTn id="132" dur="1000" fill="hold"/>
                                        <p:tgtEl>
                                          <p:spTgt spid="51">
                                            <p:txEl>
                                              <p:pRg st="4" end="4"/>
                                            </p:txEl>
                                          </p:spTgt>
                                        </p:tgtEl>
                                        <p:attrNameLst>
                                          <p:attrName>ppt_x</p:attrName>
                                        </p:attrNameLst>
                                      </p:cBhvr>
                                      <p:tavLst>
                                        <p:tav tm="0">
                                          <p:val>
                                            <p:strVal val="#ppt_x"/>
                                          </p:val>
                                        </p:tav>
                                        <p:tav tm="100000">
                                          <p:val>
                                            <p:strVal val="#ppt_x"/>
                                          </p:val>
                                        </p:tav>
                                      </p:tavLst>
                                    </p:anim>
                                    <p:anim calcmode="lin" valueType="num">
                                      <p:cBhvr additive="repl">
                                        <p:cTn id="133" dur="1000" fill="hold"/>
                                        <p:tgtEl>
                                          <p:spTgt spid="5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34" fill="hold">
                      <p:stCondLst>
                        <p:cond delay="indefinite"/>
                      </p:stCondLst>
                      <p:childTnLst>
                        <p:par>
                          <p:cTn id="135" fill="hold">
                            <p:stCondLst>
                              <p:cond delay="0"/>
                            </p:stCondLst>
                            <p:childTnLst>
                              <p:par>
                                <p:cTn id="136" nodeType="clickEffect" fill="hold" presetClass="entr" presetID="42">
                                  <p:stCondLst>
                                    <p:cond delay="0"/>
                                  </p:stCondLst>
                                  <p:childTnLst>
                                    <p:set>
                                      <p:cBhvr>
                                        <p:cTn id="137" dur="1" fill="hold">
                                          <p:stCondLst>
                                            <p:cond delay="0"/>
                                          </p:stCondLst>
                                        </p:cTn>
                                        <p:tgtEl>
                                          <p:spTgt spid="51">
                                            <p:txEl>
                                              <p:pRg st="5" end="5"/>
                                            </p:txEl>
                                          </p:spTgt>
                                        </p:tgtEl>
                                        <p:attrNameLst>
                                          <p:attrName>style.visibility</p:attrName>
                                        </p:attrNameLst>
                                      </p:cBhvr>
                                      <p:to>
                                        <p:strVal val="visible"/>
                                      </p:to>
                                    </p:set>
                                    <p:animEffect filter="fade" transition="in">
                                      <p:cBhvr additive="repl">
                                        <p:cTn id="138" dur="1000"/>
                                        <p:tgtEl>
                                          <p:spTgt spid="51">
                                            <p:txEl>
                                              <p:pRg st="5" end="5"/>
                                            </p:txEl>
                                          </p:spTgt>
                                        </p:tgtEl>
                                      </p:cBhvr>
                                    </p:animEffect>
                                    <p:anim calcmode="lin" valueType="num">
                                      <p:cBhvr additive="repl">
                                        <p:cTn id="139" dur="1000" fill="hold"/>
                                        <p:tgtEl>
                                          <p:spTgt spid="51">
                                            <p:txEl>
                                              <p:pRg st="5" end="5"/>
                                            </p:txEl>
                                          </p:spTgt>
                                        </p:tgtEl>
                                        <p:attrNameLst>
                                          <p:attrName>ppt_x</p:attrName>
                                        </p:attrNameLst>
                                      </p:cBhvr>
                                      <p:tavLst>
                                        <p:tav tm="0">
                                          <p:val>
                                            <p:strVal val="#ppt_x"/>
                                          </p:val>
                                        </p:tav>
                                        <p:tav tm="100000">
                                          <p:val>
                                            <p:strVal val="#ppt_x"/>
                                          </p:val>
                                        </p:tav>
                                      </p:tavLst>
                                    </p:anim>
                                    <p:anim calcmode="lin" valueType="num">
                                      <p:cBhvr additive="repl">
                                        <p:cTn id="140" dur="1000" fill="hold"/>
                                        <p:tgtEl>
                                          <p:spTgt spid="5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nodeType="clickEffect" fill="hold" presetClass="entr" presetID="42">
                                  <p:stCondLst>
                                    <p:cond delay="0"/>
                                  </p:stCondLst>
                                  <p:childTnLst>
                                    <p:set>
                                      <p:cBhvr>
                                        <p:cTn id="144" dur="1" fill="hold">
                                          <p:stCondLst>
                                            <p:cond delay="0"/>
                                          </p:stCondLst>
                                        </p:cTn>
                                        <p:tgtEl>
                                          <p:spTgt spid="51">
                                            <p:txEl>
                                              <p:pRg st="6" end="6"/>
                                            </p:txEl>
                                          </p:spTgt>
                                        </p:tgtEl>
                                        <p:attrNameLst>
                                          <p:attrName>style.visibility</p:attrName>
                                        </p:attrNameLst>
                                      </p:cBhvr>
                                      <p:to>
                                        <p:strVal val="visible"/>
                                      </p:to>
                                    </p:set>
                                    <p:animEffect filter="fade" transition="in">
                                      <p:cBhvr additive="repl">
                                        <p:cTn id="145" dur="1000"/>
                                        <p:tgtEl>
                                          <p:spTgt spid="51">
                                            <p:txEl>
                                              <p:pRg st="6" end="6"/>
                                            </p:txEl>
                                          </p:spTgt>
                                        </p:tgtEl>
                                      </p:cBhvr>
                                    </p:animEffect>
                                    <p:anim calcmode="lin" valueType="num">
                                      <p:cBhvr additive="repl">
                                        <p:cTn id="146" dur="1000" fill="hold"/>
                                        <p:tgtEl>
                                          <p:spTgt spid="51">
                                            <p:txEl>
                                              <p:pRg st="6" end="6"/>
                                            </p:txEl>
                                          </p:spTgt>
                                        </p:tgtEl>
                                        <p:attrNameLst>
                                          <p:attrName>ppt_x</p:attrName>
                                        </p:attrNameLst>
                                      </p:cBhvr>
                                      <p:tavLst>
                                        <p:tav tm="0">
                                          <p:val>
                                            <p:strVal val="#ppt_x"/>
                                          </p:val>
                                        </p:tav>
                                        <p:tav tm="100000">
                                          <p:val>
                                            <p:strVal val="#ppt_x"/>
                                          </p:val>
                                        </p:tav>
                                      </p:tavLst>
                                    </p:anim>
                                    <p:anim calcmode="lin" valueType="num">
                                      <p:cBhvr additive="repl">
                                        <p:cTn id="147" dur="1000" fill="hold"/>
                                        <p:tgtEl>
                                          <p:spTgt spid="5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48" fill="hold">
                      <p:stCondLst>
                        <p:cond delay="indefinite"/>
                      </p:stCondLst>
                      <p:childTnLst>
                        <p:par>
                          <p:cTn id="149" fill="hold">
                            <p:stCondLst>
                              <p:cond delay="0"/>
                            </p:stCondLst>
                            <p:childTnLst>
                              <p:par>
                                <p:cTn id="150" nodeType="clickEffect" fill="hold" presetClass="entr" presetID="42">
                                  <p:stCondLst>
                                    <p:cond delay="0"/>
                                  </p:stCondLst>
                                  <p:childTnLst>
                                    <p:set>
                                      <p:cBhvr>
                                        <p:cTn id="151" dur="1" fill="hold">
                                          <p:stCondLst>
                                            <p:cond delay="0"/>
                                          </p:stCondLst>
                                        </p:cTn>
                                        <p:tgtEl>
                                          <p:spTgt spid="51">
                                            <p:txEl>
                                              <p:pRg st="7" end="7"/>
                                            </p:txEl>
                                          </p:spTgt>
                                        </p:tgtEl>
                                        <p:attrNameLst>
                                          <p:attrName>style.visibility</p:attrName>
                                        </p:attrNameLst>
                                      </p:cBhvr>
                                      <p:to>
                                        <p:strVal val="visible"/>
                                      </p:to>
                                    </p:set>
                                    <p:animEffect filter="fade" transition="in">
                                      <p:cBhvr additive="repl">
                                        <p:cTn id="152" dur="1000"/>
                                        <p:tgtEl>
                                          <p:spTgt spid="51">
                                            <p:txEl>
                                              <p:pRg st="7" end="7"/>
                                            </p:txEl>
                                          </p:spTgt>
                                        </p:tgtEl>
                                      </p:cBhvr>
                                    </p:animEffect>
                                    <p:anim calcmode="lin" valueType="num">
                                      <p:cBhvr additive="repl">
                                        <p:cTn id="153" dur="1000" fill="hold"/>
                                        <p:tgtEl>
                                          <p:spTgt spid="51">
                                            <p:txEl>
                                              <p:pRg st="7" end="7"/>
                                            </p:txEl>
                                          </p:spTgt>
                                        </p:tgtEl>
                                        <p:attrNameLst>
                                          <p:attrName>ppt_x</p:attrName>
                                        </p:attrNameLst>
                                      </p:cBhvr>
                                      <p:tavLst>
                                        <p:tav tm="0">
                                          <p:val>
                                            <p:strVal val="#ppt_x"/>
                                          </p:val>
                                        </p:tav>
                                        <p:tav tm="100000">
                                          <p:val>
                                            <p:strVal val="#ppt_x"/>
                                          </p:val>
                                        </p:tav>
                                      </p:tavLst>
                                    </p:anim>
                                    <p:anim calcmode="lin" valueType="num">
                                      <p:cBhvr additive="repl">
                                        <p:cTn id="154" dur="1000" fill="hold"/>
                                        <p:tgtEl>
                                          <p:spTgt spid="5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4" name="PlaceHolder 1"/>
          <p:cNvSpPr>
            <a:spLocks noGrp="1"/>
          </p:cNvSpPr>
          <p:nvPr>
            <p:ph type="sldNum" idx="12"/>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4BD95ADA-0B74-4B3E-8A77-4B535C9F642A}" type="slidenum">
              <a:rPr b="0" lang="en-GB" sz="900" strike="noStrike" u="none">
                <a:solidFill>
                  <a:srgbClr val="888888"/>
                </a:solidFill>
                <a:uFillTx/>
                <a:latin typeface="Calibri"/>
                <a:ea typeface="Calibri"/>
              </a:rPr>
              <a:t>4</a:t>
            </a:fld>
            <a:endParaRPr b="0" lang="en-GB" sz="900" strike="noStrike" u="none">
              <a:solidFill>
                <a:srgbClr val="000000"/>
              </a:solidFill>
              <a:uFillTx/>
              <a:latin typeface="Times New Roman"/>
            </a:endParaRPr>
          </a:p>
        </p:txBody>
      </p:sp>
      <p:sp>
        <p:nvSpPr>
          <p:cNvPr id="55" name="Rectangle 7"/>
          <p:cNvSpPr/>
          <p:nvPr/>
        </p:nvSpPr>
        <p:spPr>
          <a:xfrm>
            <a:off x="431640" y="233640"/>
            <a:ext cx="8254800" cy="752040"/>
          </a:xfrm>
          <a:prstGeom prst="rect">
            <a:avLst/>
          </a:prstGeom>
          <a:noFill/>
          <a:ln w="12700">
            <a:noFill/>
          </a:ln>
        </p:spPr>
        <p:style>
          <a:lnRef idx="0"/>
          <a:fillRef idx="0"/>
          <a:effectRef idx="0"/>
          <a:fontRef idx="minor"/>
        </p:style>
        <p:txBody>
          <a:bodyPr lIns="34200" rIns="34200" tIns="34200" bIns="34200" anchor="ctr">
            <a:normAutofit lnSpcReduction="9999"/>
          </a:bodyPr>
          <a:p>
            <a:pPr algn="ctr" defTabSz="914400">
              <a:lnSpc>
                <a:spcPct val="100000"/>
              </a:lnSpc>
              <a:tabLst>
                <a:tab algn="l" pos="0"/>
              </a:tabLst>
            </a:pPr>
            <a:r>
              <a:rPr b="1" lang="en-GB" sz="3600" strike="noStrike" u="none">
                <a:solidFill>
                  <a:srgbClr val="0070c0"/>
                </a:solidFill>
                <a:uFillTx/>
                <a:latin typeface="Myriad Pro"/>
                <a:ea typeface="Myriad Pro"/>
              </a:rPr>
              <a:t> </a:t>
            </a:r>
            <a:r>
              <a:rPr b="1" lang="en-GB" sz="4800" strike="noStrike" u="none">
                <a:solidFill>
                  <a:srgbClr val="0070c0"/>
                </a:solidFill>
                <a:uFillTx/>
                <a:latin typeface="Myriad Pro"/>
                <a:ea typeface="Myriad Pro"/>
              </a:rPr>
              <a:t>Session 1</a:t>
            </a:r>
            <a:endParaRPr b="0" lang="en-GB" sz="4800" strike="noStrike" u="none">
              <a:solidFill>
                <a:srgbClr val="000000"/>
              </a:solidFill>
              <a:uFillTx/>
              <a:latin typeface="Arial"/>
            </a:endParaRPr>
          </a:p>
        </p:txBody>
      </p:sp>
      <p:sp>
        <p:nvSpPr>
          <p:cNvPr id="56" name="Content Placeholder 2"/>
          <p:cNvSpPr/>
          <p:nvPr/>
        </p:nvSpPr>
        <p:spPr>
          <a:xfrm>
            <a:off x="195120" y="986400"/>
            <a:ext cx="8813520" cy="37774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4000" strike="noStrike" u="none">
                <a:solidFill>
                  <a:srgbClr val="000000"/>
                </a:solidFill>
                <a:uFillTx/>
                <a:latin typeface="Myriad Pro"/>
                <a:ea typeface="Myriad Pro"/>
              </a:rPr>
              <a:t>Collaboration and Communication Tools :</a:t>
            </a:r>
            <a:endParaRPr b="0" lang="en-GB" sz="4000" strike="noStrike" u="none">
              <a:solidFill>
                <a:srgbClr val="000000"/>
              </a:solidFill>
              <a:uFillTx/>
              <a:latin typeface="Arial"/>
            </a:endParaRPr>
          </a:p>
          <a:p>
            <a:pPr algn="ctr" defTabSz="914400">
              <a:lnSpc>
                <a:spcPct val="100000"/>
              </a:lnSpc>
              <a:tabLst>
                <a:tab algn="l" pos="0"/>
              </a:tabLst>
            </a:pPr>
            <a:r>
              <a:rPr b="1" i="1" lang="en-US" sz="3600" strike="noStrike" u="none">
                <a:solidFill>
                  <a:srgbClr val="ff0000"/>
                </a:solidFill>
                <a:uFillTx/>
                <a:latin typeface="Myriad Pro"/>
                <a:ea typeface="Myriad Pro"/>
              </a:rPr>
              <a:t>Collaboration via various technological devices/platforms/communication tools is essential to managers and organisations. </a:t>
            </a:r>
            <a:endParaRPr b="0" lang="en-GB" sz="3600" strike="noStrike" u="none">
              <a:solidFill>
                <a:srgbClr val="000000"/>
              </a:solidFill>
              <a:uFillTx/>
              <a:latin typeface="Arial"/>
            </a:endParaRPr>
          </a:p>
          <a:p>
            <a:pPr algn="ctr" defTabSz="914400">
              <a:lnSpc>
                <a:spcPct val="100000"/>
              </a:lnSpc>
              <a:tabLst>
                <a:tab algn="l" pos="0"/>
              </a:tabLst>
            </a:pPr>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155" dur="indefinite" restart="never" nodeType="tmRoot">
          <p:childTnLst>
            <p:seq>
              <p:cTn id="156" dur="indefinite" nodeType="mainSeq">
                <p:childTnLst>
                  <p:par>
                    <p:cTn id="157" fill="hold">
                      <p:stCondLst>
                        <p:cond delay="indefinite"/>
                      </p:stCondLst>
                      <p:childTnLst>
                        <p:par>
                          <p:cTn id="158" fill="hold">
                            <p:stCondLst>
                              <p:cond delay="0"/>
                            </p:stCondLst>
                            <p:childTnLst>
                              <p:par>
                                <p:cTn id="159" nodeType="clickEffect" fill="hold" presetClass="entr" presetID="16" presetSubtype="21">
                                  <p:stCondLst>
                                    <p:cond delay="0"/>
                                  </p:stCondLst>
                                  <p:childTnLst>
                                    <p:set>
                                      <p:cBhvr>
                                        <p:cTn id="160" dur="1" fill="hold">
                                          <p:stCondLst>
                                            <p:cond delay="0"/>
                                          </p:stCondLst>
                                        </p:cTn>
                                        <p:tgtEl>
                                          <p:spTgt spid="55"/>
                                        </p:tgtEl>
                                        <p:attrNameLst>
                                          <p:attrName>style.visibility</p:attrName>
                                        </p:attrNameLst>
                                      </p:cBhvr>
                                      <p:to>
                                        <p:strVal val="visible"/>
                                      </p:to>
                                    </p:set>
                                    <p:animEffect filter="barn(inVertical)" transition="in">
                                      <p:cBhvr additive="repl">
                                        <p:cTn id="161" dur="500"/>
                                        <p:tgtEl>
                                          <p:spTgt spid="55"/>
                                        </p:tgtEl>
                                      </p:cBhvr>
                                    </p:animEffect>
                                  </p:childTnLst>
                                </p:cTn>
                              </p:par>
                            </p:childTnLst>
                          </p:cTn>
                        </p:par>
                      </p:childTnLst>
                    </p:cTn>
                  </p:par>
                  <p:par>
                    <p:cTn id="162" fill="hold">
                      <p:stCondLst>
                        <p:cond delay="indefinite"/>
                      </p:stCondLst>
                      <p:childTnLst>
                        <p:par>
                          <p:cTn id="163" fill="hold">
                            <p:stCondLst>
                              <p:cond delay="0"/>
                            </p:stCondLst>
                            <p:childTnLst>
                              <p:par>
                                <p:cTn id="164" nodeType="clickEffect" fill="hold" presetClass="entr" presetID="42">
                                  <p:stCondLst>
                                    <p:cond delay="0"/>
                                  </p:stCondLst>
                                  <p:childTnLst>
                                    <p:set>
                                      <p:cBhvr>
                                        <p:cTn id="165" dur="1" fill="hold">
                                          <p:stCondLst>
                                            <p:cond delay="0"/>
                                          </p:stCondLst>
                                        </p:cTn>
                                        <p:tgtEl>
                                          <p:spTgt spid="56"/>
                                        </p:tgtEl>
                                        <p:attrNameLst>
                                          <p:attrName>style.visibility</p:attrName>
                                        </p:attrNameLst>
                                      </p:cBhvr>
                                      <p:to>
                                        <p:strVal val="visible"/>
                                      </p:to>
                                    </p:set>
                                    <p:animEffect filter="fade" transition="in">
                                      <p:cBhvr additive="repl">
                                        <p:cTn id="166" dur="1000"/>
                                        <p:tgtEl>
                                          <p:spTgt spid="56"/>
                                        </p:tgtEl>
                                      </p:cBhvr>
                                    </p:animEffect>
                                    <p:anim calcmode="lin" valueType="num">
                                      <p:cBhvr additive="repl">
                                        <p:cTn id="167" dur="1000" fill="hold"/>
                                        <p:tgtEl>
                                          <p:spTgt spid="56"/>
                                        </p:tgtEl>
                                        <p:attrNameLst>
                                          <p:attrName>ppt_x</p:attrName>
                                        </p:attrNameLst>
                                      </p:cBhvr>
                                      <p:tavLst>
                                        <p:tav tm="0">
                                          <p:val>
                                            <p:strVal val="#ppt_x"/>
                                          </p:val>
                                        </p:tav>
                                        <p:tav tm="100000">
                                          <p:val>
                                            <p:strVal val="#ppt_x"/>
                                          </p:val>
                                        </p:tav>
                                      </p:tavLst>
                                    </p:anim>
                                    <p:anim calcmode="lin" valueType="num">
                                      <p:cBhvr additive="repl">
                                        <p:cTn id="168" dur="1000" fill="hold"/>
                                        <p:tgtEl>
                                          <p:spTgt spid="5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7" name="PlaceHolder 1"/>
          <p:cNvSpPr>
            <a:spLocks noGrp="1"/>
          </p:cNvSpPr>
          <p:nvPr>
            <p:ph type="sldNum" idx="13"/>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5F38B232-E151-44B1-9E9F-8220C7BA3E2B}" type="slidenum">
              <a:rPr b="0" lang="en-GB" sz="900" strike="noStrike" u="none">
                <a:solidFill>
                  <a:srgbClr val="888888"/>
                </a:solidFill>
                <a:uFillTx/>
                <a:latin typeface="Calibri"/>
                <a:ea typeface="Calibri"/>
              </a:rPr>
              <a:t>5</a:t>
            </a:fld>
            <a:endParaRPr b="0" lang="en-GB" sz="900" strike="noStrike" u="none">
              <a:solidFill>
                <a:srgbClr val="000000"/>
              </a:solidFill>
              <a:uFillTx/>
              <a:latin typeface="Times New Roman"/>
            </a:endParaRPr>
          </a:p>
        </p:txBody>
      </p:sp>
      <p:sp>
        <p:nvSpPr>
          <p:cNvPr id="58"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59" name="Content Placeholder 2"/>
          <p:cNvSpPr/>
          <p:nvPr/>
        </p:nvSpPr>
        <p:spPr>
          <a:xfrm>
            <a:off x="205560" y="986400"/>
            <a:ext cx="8803080" cy="4144320"/>
          </a:xfrm>
          <a:prstGeom prst="rect">
            <a:avLst/>
          </a:prstGeom>
          <a:noFill/>
          <a:ln w="12700">
            <a:noFill/>
          </a:ln>
        </p:spPr>
        <p:style>
          <a:lnRef idx="0"/>
          <a:fillRef idx="0"/>
          <a:effectRef idx="0"/>
          <a:fontRef idx="minor"/>
        </p:style>
        <p:txBody>
          <a:bodyPr lIns="45720" rIns="45720" tIns="45000" bIns="45000" anchor="t">
            <a:spAutoFit/>
          </a:bodyPr>
          <a:p>
            <a:pPr marL="571680" indent="-571680" algn="just" defTabSz="914400">
              <a:lnSpc>
                <a:spcPct val="100000"/>
              </a:lnSpc>
              <a:buClr>
                <a:srgbClr val="000000"/>
              </a:buClr>
              <a:buFont typeface="Wingdings" charset="2"/>
              <a:buChar char=""/>
            </a:pPr>
            <a:r>
              <a:rPr b="1" lang="en-GB" sz="3800" strike="noStrike" u="none">
                <a:solidFill>
                  <a:srgbClr val="000000"/>
                </a:solidFill>
                <a:uFillTx/>
                <a:latin typeface="Myriad Pro"/>
                <a:ea typeface="Myriad Pro"/>
              </a:rPr>
              <a:t>For example, millions of managers (in many companies) rely heavily on the mobile digital platform to coordinate suppliers and shipments, satisfy customers, and manage their employees.</a:t>
            </a:r>
            <a:endParaRPr b="0" lang="en-GB" sz="3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169" dur="indefinite" restart="never" nodeType="tmRoot">
          <p:childTnLst>
            <p:seq>
              <p:cTn id="170" dur="indefinite" nodeType="mainSeq">
                <p:childTnLst>
                  <p:par>
                    <p:cTn id="171" fill="hold">
                      <p:stCondLst>
                        <p:cond delay="indefinite"/>
                      </p:stCondLst>
                      <p:childTnLst>
                        <p:par>
                          <p:cTn id="172" fill="hold">
                            <p:stCondLst>
                              <p:cond delay="0"/>
                            </p:stCondLst>
                            <p:childTnLst>
                              <p:par>
                                <p:cTn id="173" nodeType="clickEffect" fill="hold" presetClass="entr" presetID="16" presetSubtype="21">
                                  <p:stCondLst>
                                    <p:cond delay="0"/>
                                  </p:stCondLst>
                                  <p:childTnLst>
                                    <p:set>
                                      <p:cBhvr>
                                        <p:cTn id="174" dur="1" fill="hold">
                                          <p:stCondLst>
                                            <p:cond delay="0"/>
                                          </p:stCondLst>
                                        </p:cTn>
                                        <p:tgtEl>
                                          <p:spTgt spid="58"/>
                                        </p:tgtEl>
                                        <p:attrNameLst>
                                          <p:attrName>style.visibility</p:attrName>
                                        </p:attrNameLst>
                                      </p:cBhvr>
                                      <p:to>
                                        <p:strVal val="visible"/>
                                      </p:to>
                                    </p:set>
                                    <p:animEffect filter="barn(inVertical)" transition="in">
                                      <p:cBhvr additive="repl">
                                        <p:cTn id="175" dur="500"/>
                                        <p:tgtEl>
                                          <p:spTgt spid="58"/>
                                        </p:tgtEl>
                                      </p:cBhvr>
                                    </p:animEffect>
                                  </p:childTnLst>
                                </p:cTn>
                              </p:par>
                            </p:childTnLst>
                          </p:cTn>
                        </p:par>
                      </p:childTnLst>
                    </p:cTn>
                  </p:par>
                  <p:par>
                    <p:cTn id="176" fill="hold">
                      <p:stCondLst>
                        <p:cond delay="indefinite"/>
                      </p:stCondLst>
                      <p:childTnLst>
                        <p:par>
                          <p:cTn id="177" fill="hold">
                            <p:stCondLst>
                              <p:cond delay="0"/>
                            </p:stCondLst>
                            <p:childTnLst>
                              <p:par>
                                <p:cTn id="178" nodeType="clickEffect" fill="hold" presetClass="entr" presetID="42">
                                  <p:stCondLst>
                                    <p:cond delay="0"/>
                                  </p:stCondLst>
                                  <p:childTnLst>
                                    <p:set>
                                      <p:cBhvr>
                                        <p:cTn id="179" dur="1" fill="hold">
                                          <p:stCondLst>
                                            <p:cond delay="0"/>
                                          </p:stCondLst>
                                        </p:cTn>
                                        <p:tgtEl>
                                          <p:spTgt spid="59"/>
                                        </p:tgtEl>
                                        <p:attrNameLst>
                                          <p:attrName>style.visibility</p:attrName>
                                        </p:attrNameLst>
                                      </p:cBhvr>
                                      <p:to>
                                        <p:strVal val="visible"/>
                                      </p:to>
                                    </p:set>
                                    <p:animEffect filter="fade" transition="in">
                                      <p:cBhvr additive="repl">
                                        <p:cTn id="180" dur="1000"/>
                                        <p:tgtEl>
                                          <p:spTgt spid="59"/>
                                        </p:tgtEl>
                                      </p:cBhvr>
                                    </p:animEffect>
                                    <p:anim calcmode="lin" valueType="num">
                                      <p:cBhvr additive="repl">
                                        <p:cTn id="181" dur="1000" fill="hold"/>
                                        <p:tgtEl>
                                          <p:spTgt spid="59"/>
                                        </p:tgtEl>
                                        <p:attrNameLst>
                                          <p:attrName>ppt_x</p:attrName>
                                        </p:attrNameLst>
                                      </p:cBhvr>
                                      <p:tavLst>
                                        <p:tav tm="0">
                                          <p:val>
                                            <p:strVal val="#ppt_x"/>
                                          </p:val>
                                        </p:tav>
                                        <p:tav tm="100000">
                                          <p:val>
                                            <p:strVal val="#ppt_x"/>
                                          </p:val>
                                        </p:tav>
                                      </p:tavLst>
                                    </p:anim>
                                    <p:anim calcmode="lin" valueType="num">
                                      <p:cBhvr additive="repl">
                                        <p:cTn id="182" dur="1000" fill="hold"/>
                                        <p:tgtEl>
                                          <p:spTgt spid="5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0" name="PlaceHolder 1"/>
          <p:cNvSpPr>
            <a:spLocks noGrp="1"/>
          </p:cNvSpPr>
          <p:nvPr>
            <p:ph type="sldNum" idx="14"/>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B089D753-4EDC-410B-999C-CCC02B9A9D34}" type="slidenum">
              <a:rPr b="0" lang="en-GB" sz="900" strike="noStrike" u="none">
                <a:solidFill>
                  <a:srgbClr val="888888"/>
                </a:solidFill>
                <a:uFillTx/>
                <a:latin typeface="Calibri"/>
                <a:ea typeface="Calibri"/>
              </a:rPr>
              <a:t>6</a:t>
            </a:fld>
            <a:endParaRPr b="0" lang="en-GB" sz="900" strike="noStrike" u="none">
              <a:solidFill>
                <a:srgbClr val="000000"/>
              </a:solidFill>
              <a:uFillTx/>
              <a:latin typeface="Times New Roman"/>
            </a:endParaRPr>
          </a:p>
        </p:txBody>
      </p:sp>
      <p:sp>
        <p:nvSpPr>
          <p:cNvPr id="61"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62" name="Content Placeholder 2"/>
          <p:cNvSpPr/>
          <p:nvPr/>
        </p:nvSpPr>
        <p:spPr>
          <a:xfrm>
            <a:off x="205560" y="986400"/>
            <a:ext cx="8803080" cy="49676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r>
              <a:rPr b="1" lang="en-GB" sz="3200" strike="noStrike" u="none">
                <a:solidFill>
                  <a:srgbClr val="ff0000"/>
                </a:solidFill>
                <a:uFillTx/>
                <a:latin typeface="Myriad Pro"/>
                <a:ea typeface="Myriad Pro"/>
              </a:rPr>
              <a:t>A business day without these mobile devices or Internet access  would be unthinkable!</a:t>
            </a:r>
            <a:endParaRPr b="0" lang="en-GB" sz="3200" strike="noStrike" u="none">
              <a:solidFill>
                <a:srgbClr val="000000"/>
              </a:solidFill>
              <a:uFillTx/>
              <a:latin typeface="Arial"/>
            </a:endParaRPr>
          </a:p>
        </p:txBody>
      </p:sp>
      <p:pic>
        <p:nvPicPr>
          <p:cNvPr id="63" name="Picture 2" descr="Antitrust policy: The challenge of high-tech digital platforms - Reason  Foundation"/>
          <p:cNvPicPr/>
          <p:nvPr/>
        </p:nvPicPr>
        <p:blipFill>
          <a:blip r:embed="rId1"/>
          <a:stretch/>
        </p:blipFill>
        <p:spPr>
          <a:xfrm>
            <a:off x="4818600" y="986400"/>
            <a:ext cx="3867840" cy="3270960"/>
          </a:xfrm>
          <a:prstGeom prst="rect">
            <a:avLst/>
          </a:prstGeom>
          <a:noFill/>
          <a:ln w="0">
            <a:noFill/>
          </a:ln>
        </p:spPr>
      </p:pic>
      <p:pic>
        <p:nvPicPr>
          <p:cNvPr id="64" name="Picture 1" descr=""/>
          <p:cNvPicPr/>
          <p:nvPr/>
        </p:nvPicPr>
        <p:blipFill>
          <a:blip r:embed="rId2"/>
          <a:stretch/>
        </p:blipFill>
        <p:spPr>
          <a:xfrm>
            <a:off x="205560" y="986400"/>
            <a:ext cx="4438080" cy="3270960"/>
          </a:xfrm>
          <a:prstGeom prst="rect">
            <a:avLst/>
          </a:prstGeom>
          <a:noFill/>
          <a:ln w="0">
            <a:noFill/>
          </a:ln>
        </p:spPr>
      </p:pic>
    </p:spTree>
  </p:cSld>
  <mc:AlternateContent>
    <mc:Choice Requires="p14">
      <p:transition spd="slow" p14:dur="2000"/>
    </mc:Choice>
    <mc:Fallback>
      <p:transition spd="slow"/>
    </mc:Fallback>
  </mc:AlternateContent>
  <p:timing>
    <p:tnLst>
      <p:par>
        <p:cTn id="183" dur="indefinite" restart="never" nodeType="tmRoot">
          <p:childTnLst>
            <p:seq>
              <p:cTn id="184" dur="indefinite" nodeType="mainSeq">
                <p:childTnLst>
                  <p:par>
                    <p:cTn id="185" fill="hold">
                      <p:stCondLst>
                        <p:cond delay="indefinite"/>
                      </p:stCondLst>
                      <p:childTnLst>
                        <p:par>
                          <p:cTn id="186" fill="hold">
                            <p:stCondLst>
                              <p:cond delay="0"/>
                            </p:stCondLst>
                            <p:childTnLst>
                              <p:par>
                                <p:cTn id="187" nodeType="clickEffect" fill="hold" presetClass="entr" presetID="16" presetSubtype="21">
                                  <p:stCondLst>
                                    <p:cond delay="0"/>
                                  </p:stCondLst>
                                  <p:childTnLst>
                                    <p:set>
                                      <p:cBhvr>
                                        <p:cTn id="188" dur="1" fill="hold">
                                          <p:stCondLst>
                                            <p:cond delay="0"/>
                                          </p:stCondLst>
                                        </p:cTn>
                                        <p:tgtEl>
                                          <p:spTgt spid="61"/>
                                        </p:tgtEl>
                                        <p:attrNameLst>
                                          <p:attrName>style.visibility</p:attrName>
                                        </p:attrNameLst>
                                      </p:cBhvr>
                                      <p:to>
                                        <p:strVal val="visible"/>
                                      </p:to>
                                    </p:set>
                                    <p:animEffect filter="barn(inVertical)" transition="in">
                                      <p:cBhvr additive="repl">
                                        <p:cTn id="189" dur="500"/>
                                        <p:tgtEl>
                                          <p:spTgt spid="61"/>
                                        </p:tgtEl>
                                      </p:cBhvr>
                                    </p:animEffect>
                                  </p:childTnLst>
                                </p:cTn>
                              </p:par>
                            </p:childTnLst>
                          </p:cTn>
                        </p:par>
                      </p:childTnLst>
                    </p:cTn>
                  </p:par>
                  <p:par>
                    <p:cTn id="190" fill="hold">
                      <p:stCondLst>
                        <p:cond delay="indefinite"/>
                      </p:stCondLst>
                      <p:childTnLst>
                        <p:par>
                          <p:cTn id="191" fill="hold">
                            <p:stCondLst>
                              <p:cond delay="0"/>
                            </p:stCondLst>
                            <p:childTnLst>
                              <p:par>
                                <p:cTn id="192" nodeType="clickEffect" fill="hold" presetClass="entr" presetID="42">
                                  <p:stCondLst>
                                    <p:cond delay="0"/>
                                  </p:stCondLst>
                                  <p:childTnLst>
                                    <p:set>
                                      <p:cBhvr>
                                        <p:cTn id="193" dur="1" fill="hold">
                                          <p:stCondLst>
                                            <p:cond delay="0"/>
                                          </p:stCondLst>
                                        </p:cTn>
                                        <p:tgtEl>
                                          <p:spTgt spid="62"/>
                                        </p:tgtEl>
                                        <p:attrNameLst>
                                          <p:attrName>style.visibility</p:attrName>
                                        </p:attrNameLst>
                                      </p:cBhvr>
                                      <p:to>
                                        <p:strVal val="visible"/>
                                      </p:to>
                                    </p:set>
                                    <p:animEffect filter="fade" transition="in">
                                      <p:cBhvr additive="repl">
                                        <p:cTn id="194" dur="1000"/>
                                        <p:tgtEl>
                                          <p:spTgt spid="62"/>
                                        </p:tgtEl>
                                      </p:cBhvr>
                                    </p:animEffect>
                                    <p:anim calcmode="lin" valueType="num">
                                      <p:cBhvr additive="repl">
                                        <p:cTn id="195" dur="1000" fill="hold"/>
                                        <p:tgtEl>
                                          <p:spTgt spid="62"/>
                                        </p:tgtEl>
                                        <p:attrNameLst>
                                          <p:attrName>ppt_x</p:attrName>
                                        </p:attrNameLst>
                                      </p:cBhvr>
                                      <p:tavLst>
                                        <p:tav tm="0">
                                          <p:val>
                                            <p:strVal val="#ppt_x"/>
                                          </p:val>
                                        </p:tav>
                                        <p:tav tm="100000">
                                          <p:val>
                                            <p:strVal val="#ppt_x"/>
                                          </p:val>
                                        </p:tav>
                                      </p:tavLst>
                                    </p:anim>
                                    <p:anim calcmode="lin" valueType="num">
                                      <p:cBhvr additive="repl">
                                        <p:cTn id="196" dur="1000" fill="hold"/>
                                        <p:tgtEl>
                                          <p:spTgt spid="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5" name="PlaceHolder 1"/>
          <p:cNvSpPr>
            <a:spLocks noGrp="1"/>
          </p:cNvSpPr>
          <p:nvPr>
            <p:ph type="sldNum" idx="15"/>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C785D43D-9E6C-4964-B98D-A324E2A3D892}" type="slidenum">
              <a:rPr b="0" lang="en-GB" sz="900" strike="noStrike" u="none">
                <a:solidFill>
                  <a:srgbClr val="888888"/>
                </a:solidFill>
                <a:uFillTx/>
                <a:latin typeface="Calibri"/>
                <a:ea typeface="Calibri"/>
              </a:rPr>
              <a:t>7</a:t>
            </a:fld>
            <a:endParaRPr b="0" lang="en-GB" sz="900" strike="noStrike" u="none">
              <a:solidFill>
                <a:srgbClr val="000000"/>
              </a:solidFill>
              <a:uFillTx/>
              <a:latin typeface="Times New Roman"/>
            </a:endParaRPr>
          </a:p>
        </p:txBody>
      </p:sp>
      <p:sp>
        <p:nvSpPr>
          <p:cNvPr id="66"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67" name="Content Placeholder 2"/>
          <p:cNvSpPr/>
          <p:nvPr/>
        </p:nvSpPr>
        <p:spPr>
          <a:xfrm>
            <a:off x="135000" y="862920"/>
            <a:ext cx="8873640" cy="4479840"/>
          </a:xfrm>
          <a:prstGeom prst="rect">
            <a:avLst/>
          </a:prstGeom>
          <a:noFill/>
          <a:ln w="12700">
            <a:noFill/>
          </a:ln>
        </p:spPr>
        <p:style>
          <a:lnRef idx="0"/>
          <a:fillRef idx="0"/>
          <a:effectRef idx="0"/>
          <a:fontRef idx="minor"/>
        </p:style>
        <p:txBody>
          <a:bodyPr lIns="45720" rIns="45720" tIns="45000" bIns="45000" anchor="t">
            <a:spAutoFit/>
          </a:bodyPr>
          <a:p>
            <a:pPr marL="457200" indent="-457200" algn="just" defTabSz="914400">
              <a:lnSpc>
                <a:spcPct val="100000"/>
              </a:lnSpc>
              <a:buClr>
                <a:srgbClr val="000000"/>
              </a:buClr>
              <a:buFont typeface="Wingdings" charset="2"/>
              <a:buChar char=""/>
            </a:pPr>
            <a:r>
              <a:rPr b="0" lang="en-GB" sz="3200" strike="noStrike" u="none">
                <a:solidFill>
                  <a:srgbClr val="000000"/>
                </a:solidFill>
                <a:uFillTx/>
                <a:latin typeface="Myriad Pro"/>
                <a:ea typeface="Myriad Pro"/>
              </a:rPr>
              <a:t>They (</a:t>
            </a:r>
            <a:r>
              <a:rPr b="1" lang="en-GB" sz="3200" strike="noStrike" u="none">
                <a:solidFill>
                  <a:srgbClr val="ff0000"/>
                </a:solidFill>
                <a:uFillTx/>
                <a:latin typeface="Myriad Pro"/>
                <a:ea typeface="Myriad Pro"/>
              </a:rPr>
              <a:t>mobile devices/platforms or Internet access) </a:t>
            </a:r>
            <a:r>
              <a:rPr b="0" lang="en-GB" sz="3200" strike="noStrike" u="none">
                <a:solidFill>
                  <a:srgbClr val="000000"/>
                </a:solidFill>
                <a:uFillTx/>
                <a:latin typeface="Myriad Pro"/>
                <a:ea typeface="Myriad Pro"/>
              </a:rPr>
              <a:t>all constitute what is known as </a:t>
            </a:r>
            <a:r>
              <a:rPr b="1" lang="en-GB" sz="3200" strike="noStrike" u="none">
                <a:solidFill>
                  <a:srgbClr val="000000"/>
                </a:solidFill>
                <a:uFillTx/>
                <a:latin typeface="Myriad Pro"/>
                <a:ea typeface="Myriad Pro"/>
              </a:rPr>
              <a:t>collaboration spaces.</a:t>
            </a:r>
            <a:endParaRPr b="0" lang="en-GB" sz="3200" strike="noStrike" u="none">
              <a:solidFill>
                <a:srgbClr val="000000"/>
              </a:solidFill>
              <a:uFillTx/>
              <a:latin typeface="Arial"/>
            </a:endParaRPr>
          </a:p>
          <a:p>
            <a:pPr algn="just" defTabSz="914400">
              <a:lnSpc>
                <a:spcPct val="100000"/>
              </a:lnSpc>
            </a:pPr>
            <a:endParaRPr b="0" lang="en-GB" sz="3200" strike="noStrike" u="none">
              <a:solidFill>
                <a:srgbClr val="000000"/>
              </a:solidFill>
              <a:uFillTx/>
              <a:latin typeface="Arial"/>
            </a:endParaRPr>
          </a:p>
          <a:p>
            <a:pPr marL="457200" indent="-457200" algn="just" defTabSz="914400">
              <a:lnSpc>
                <a:spcPct val="100000"/>
              </a:lnSpc>
              <a:buClr>
                <a:srgbClr val="000000"/>
              </a:buClr>
              <a:buFont typeface="Wingdings" charset="2"/>
              <a:buChar char=""/>
            </a:pPr>
            <a:r>
              <a:rPr b="0" lang="en-GB" sz="3200" strike="noStrike" u="none">
                <a:solidFill>
                  <a:srgbClr val="000000"/>
                </a:solidFill>
                <a:uFillTx/>
                <a:latin typeface="Myriad Pro"/>
                <a:ea typeface="Myriad Pro"/>
              </a:rPr>
              <a:t>Collaboration spaces are where employees meet one another—even when they are separated by continents and time zones.</a:t>
            </a:r>
            <a:endParaRPr b="0" lang="en-GB" sz="3200" strike="noStrike" u="none">
              <a:solidFill>
                <a:srgbClr val="000000"/>
              </a:solidFill>
              <a:uFillTx/>
              <a:latin typeface="Arial"/>
            </a:endParaRPr>
          </a:p>
          <a:p>
            <a:pPr algn="just" defTabSz="914400">
              <a:lnSpc>
                <a:spcPct val="100000"/>
              </a:lnSpc>
            </a:pPr>
            <a:endParaRPr b="0" lang="en-GB" sz="3200" strike="noStrike" u="none">
              <a:solidFill>
                <a:srgbClr val="000000"/>
              </a:solidFill>
              <a:uFillTx/>
              <a:latin typeface="Arial"/>
            </a:endParaRPr>
          </a:p>
          <a:p>
            <a:pPr marL="457200" indent="-457200" algn="just" defTabSz="914400">
              <a:lnSpc>
                <a:spcPct val="100000"/>
              </a:lnSpc>
              <a:buClr>
                <a:srgbClr val="ff0000"/>
              </a:buClr>
              <a:buFont typeface="Wingdings" charset="2"/>
              <a:buChar char=""/>
            </a:pPr>
            <a:r>
              <a:rPr b="1" lang="en-GB" sz="3200" strike="noStrike" u="none">
                <a:solidFill>
                  <a:srgbClr val="ff0000"/>
                </a:solidFill>
                <a:uFillTx/>
                <a:latin typeface="Myriad Pro"/>
                <a:ea typeface="Myriad Pro"/>
              </a:rPr>
              <a:t>They all have their strengths!</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197" dur="indefinite" restart="never" nodeType="tmRoot">
          <p:childTnLst>
            <p:seq>
              <p:cTn id="198" dur="indefinite" nodeType="mainSeq">
                <p:childTnLst>
                  <p:par>
                    <p:cTn id="199" fill="hold">
                      <p:stCondLst>
                        <p:cond delay="indefinite"/>
                      </p:stCondLst>
                      <p:childTnLst>
                        <p:par>
                          <p:cTn id="200" fill="hold">
                            <p:stCondLst>
                              <p:cond delay="0"/>
                            </p:stCondLst>
                            <p:childTnLst>
                              <p:par>
                                <p:cTn id="201" nodeType="clickEffect" fill="hold" presetClass="entr" presetID="16" presetSubtype="21">
                                  <p:stCondLst>
                                    <p:cond delay="0"/>
                                  </p:stCondLst>
                                  <p:childTnLst>
                                    <p:set>
                                      <p:cBhvr>
                                        <p:cTn id="202" dur="1" fill="hold">
                                          <p:stCondLst>
                                            <p:cond delay="0"/>
                                          </p:stCondLst>
                                        </p:cTn>
                                        <p:tgtEl>
                                          <p:spTgt spid="66"/>
                                        </p:tgtEl>
                                        <p:attrNameLst>
                                          <p:attrName>style.visibility</p:attrName>
                                        </p:attrNameLst>
                                      </p:cBhvr>
                                      <p:to>
                                        <p:strVal val="visible"/>
                                      </p:to>
                                    </p:set>
                                    <p:animEffect filter="barn(inVertical)" transition="in">
                                      <p:cBhvr additive="repl">
                                        <p:cTn id="203" dur="500"/>
                                        <p:tgtEl>
                                          <p:spTgt spid="66"/>
                                        </p:tgtEl>
                                      </p:cBhvr>
                                    </p:animEffect>
                                  </p:childTnLst>
                                </p:cTn>
                              </p:par>
                            </p:childTnLst>
                          </p:cTn>
                        </p:par>
                      </p:childTnLst>
                    </p:cTn>
                  </p:par>
                  <p:par>
                    <p:cTn id="204" fill="hold">
                      <p:stCondLst>
                        <p:cond delay="indefinite"/>
                      </p:stCondLst>
                      <p:childTnLst>
                        <p:par>
                          <p:cTn id="205" fill="hold">
                            <p:stCondLst>
                              <p:cond delay="0"/>
                            </p:stCondLst>
                            <p:childTnLst>
                              <p:par>
                                <p:cTn id="206" nodeType="clickEffect" fill="hold" presetClass="entr" presetID="42">
                                  <p:stCondLst>
                                    <p:cond delay="0"/>
                                  </p:stCondLst>
                                  <p:childTnLst>
                                    <p:set>
                                      <p:cBhvr>
                                        <p:cTn id="207" dur="1" fill="hold">
                                          <p:stCondLst>
                                            <p:cond delay="0"/>
                                          </p:stCondLst>
                                        </p:cTn>
                                        <p:tgtEl>
                                          <p:spTgt spid="67"/>
                                        </p:tgtEl>
                                        <p:attrNameLst>
                                          <p:attrName>style.visibility</p:attrName>
                                        </p:attrNameLst>
                                      </p:cBhvr>
                                      <p:to>
                                        <p:strVal val="visible"/>
                                      </p:to>
                                    </p:set>
                                    <p:animEffect filter="fade" transition="in">
                                      <p:cBhvr additive="repl">
                                        <p:cTn id="208" dur="1000"/>
                                        <p:tgtEl>
                                          <p:spTgt spid="67"/>
                                        </p:tgtEl>
                                      </p:cBhvr>
                                    </p:animEffect>
                                    <p:anim calcmode="lin" valueType="num">
                                      <p:cBhvr additive="repl">
                                        <p:cTn id="209" dur="1000" fill="hold"/>
                                        <p:tgtEl>
                                          <p:spTgt spid="67"/>
                                        </p:tgtEl>
                                        <p:attrNameLst>
                                          <p:attrName>ppt_x</p:attrName>
                                        </p:attrNameLst>
                                      </p:cBhvr>
                                      <p:tavLst>
                                        <p:tav tm="0">
                                          <p:val>
                                            <p:strVal val="#ppt_x"/>
                                          </p:val>
                                        </p:tav>
                                        <p:tav tm="100000">
                                          <p:val>
                                            <p:strVal val="#ppt_x"/>
                                          </p:val>
                                        </p:tav>
                                      </p:tavLst>
                                    </p:anim>
                                    <p:anim calcmode="lin" valueType="num">
                                      <p:cBhvr additive="repl">
                                        <p:cTn id="210" dur="1000" fill="hold"/>
                                        <p:tgtEl>
                                          <p:spTgt spid="6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PlaceHolder 1"/>
          <p:cNvSpPr>
            <a:spLocks noGrp="1"/>
          </p:cNvSpPr>
          <p:nvPr>
            <p:ph type="sldNum" idx="16"/>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44732304-2D4B-4CF9-9896-A7182FDE8B8D}" type="slidenum">
              <a:rPr b="0" lang="en-GB" sz="900" strike="noStrike" u="none">
                <a:solidFill>
                  <a:srgbClr val="888888"/>
                </a:solidFill>
                <a:uFillTx/>
                <a:latin typeface="Calibri"/>
                <a:ea typeface="Calibri"/>
              </a:rPr>
              <a:t>8</a:t>
            </a:fld>
            <a:endParaRPr b="0" lang="en-GB" sz="900" strike="noStrike" u="none">
              <a:solidFill>
                <a:srgbClr val="000000"/>
              </a:solidFill>
              <a:uFillTx/>
              <a:latin typeface="Times New Roman"/>
            </a:endParaRPr>
          </a:p>
        </p:txBody>
      </p:sp>
      <p:sp>
        <p:nvSpPr>
          <p:cNvPr id="69"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70" name="Content Placeholder 2"/>
          <p:cNvSpPr/>
          <p:nvPr/>
        </p:nvSpPr>
        <p:spPr>
          <a:xfrm>
            <a:off x="135000" y="862920"/>
            <a:ext cx="8873640" cy="4841640"/>
          </a:xfrm>
          <a:prstGeom prst="rect">
            <a:avLst/>
          </a:prstGeom>
          <a:noFill/>
          <a:ln w="12700">
            <a:noFill/>
          </a:ln>
        </p:spPr>
        <p:style>
          <a:lnRef idx="0"/>
          <a:fillRef idx="0"/>
          <a:effectRef idx="0"/>
          <a:fontRef idx="minor"/>
        </p:style>
        <p:txBody>
          <a:bodyPr lIns="45720" rIns="45720" tIns="45000" bIns="45000" anchor="t">
            <a:spAutoFit/>
          </a:bodyPr>
          <a:p>
            <a:pPr marL="343080" indent="-343080" algn="just" defTabSz="914400">
              <a:lnSpc>
                <a:spcPct val="100000"/>
              </a:lnSpc>
              <a:buClr>
                <a:srgbClr val="000000"/>
              </a:buClr>
              <a:buFont typeface="Wingdings" charset="2"/>
              <a:buChar char=""/>
            </a:pPr>
            <a:r>
              <a:rPr b="0" lang="en-GB" sz="2600" strike="noStrike" u="none">
                <a:solidFill>
                  <a:srgbClr val="000000"/>
                </a:solidFill>
                <a:uFillTx/>
                <a:latin typeface="Myriad Pro"/>
                <a:ea typeface="Myriad Pro"/>
              </a:rPr>
              <a:t>For example, the strength of cloud computing and the growth of the mobile digital platform allow organizations to rely more on telework, remote work, and distributed decision making. </a:t>
            </a:r>
            <a:endParaRPr b="0" lang="en-GB" sz="2600" strike="noStrike" u="none">
              <a:solidFill>
                <a:srgbClr val="000000"/>
              </a:solidFill>
              <a:uFillTx/>
              <a:latin typeface="Arial"/>
            </a:endParaRPr>
          </a:p>
          <a:p>
            <a:pPr algn="just" defTabSz="914400">
              <a:lnSpc>
                <a:spcPct val="100000"/>
              </a:lnSpc>
            </a:pPr>
            <a:endParaRPr b="0" lang="en-GB" sz="2600" strike="noStrike" u="none">
              <a:solidFill>
                <a:srgbClr val="000000"/>
              </a:solidFill>
              <a:uFillTx/>
              <a:latin typeface="Arial"/>
            </a:endParaRPr>
          </a:p>
          <a:p>
            <a:pPr marL="343080" indent="-343080" algn="just" defTabSz="914400">
              <a:lnSpc>
                <a:spcPct val="100000"/>
              </a:lnSpc>
              <a:buClr>
                <a:srgbClr val="000000"/>
              </a:buClr>
              <a:buFont typeface="Wingdings" charset="2"/>
              <a:buChar char=""/>
            </a:pPr>
            <a:r>
              <a:rPr b="0" lang="en-GB" sz="2600" strike="noStrike" u="none">
                <a:solidFill>
                  <a:srgbClr val="000000"/>
                </a:solidFill>
                <a:uFillTx/>
                <a:latin typeface="Myriad Pro"/>
                <a:ea typeface="Myriad Pro"/>
              </a:rPr>
              <a:t>This same platform means firms can outsource more work and rely on markets (rather than employees) to build value. </a:t>
            </a:r>
            <a:endParaRPr b="0" lang="en-GB" sz="2600" strike="noStrike" u="none">
              <a:solidFill>
                <a:srgbClr val="000000"/>
              </a:solidFill>
              <a:uFillTx/>
              <a:latin typeface="Arial"/>
            </a:endParaRPr>
          </a:p>
          <a:p>
            <a:pPr algn="just" defTabSz="914400">
              <a:lnSpc>
                <a:spcPct val="100000"/>
              </a:lnSpc>
            </a:pPr>
            <a:endParaRPr b="0" lang="en-GB" sz="2600" strike="noStrike" u="none">
              <a:solidFill>
                <a:srgbClr val="000000"/>
              </a:solidFill>
              <a:uFillTx/>
              <a:latin typeface="Arial"/>
            </a:endParaRPr>
          </a:p>
          <a:p>
            <a:pPr marL="343080" indent="-343080" algn="just" defTabSz="914400">
              <a:lnSpc>
                <a:spcPct val="100000"/>
              </a:lnSpc>
              <a:buClr>
                <a:srgbClr val="000000"/>
              </a:buClr>
              <a:buFont typeface="Wingdings" charset="2"/>
              <a:buChar char=""/>
            </a:pPr>
            <a:r>
              <a:rPr b="0" lang="en-GB" sz="2600" strike="noStrike" u="none">
                <a:solidFill>
                  <a:srgbClr val="000000"/>
                </a:solidFill>
                <a:uFillTx/>
                <a:latin typeface="Myriad Pro"/>
                <a:ea typeface="Myriad Pro"/>
              </a:rPr>
              <a:t>It also means that firms can collaborate with suppliers and customers to create new products or make existing products more efficiently.</a:t>
            </a:r>
            <a:endParaRPr b="0" lang="en-GB" sz="26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11" dur="indefinite" restart="never" nodeType="tmRoot">
          <p:childTnLst>
            <p:seq>
              <p:cTn id="212" dur="indefinite" nodeType="mainSeq">
                <p:childTnLst>
                  <p:par>
                    <p:cTn id="213" fill="hold">
                      <p:stCondLst>
                        <p:cond delay="indefinite"/>
                      </p:stCondLst>
                      <p:childTnLst>
                        <p:par>
                          <p:cTn id="214" fill="hold">
                            <p:stCondLst>
                              <p:cond delay="0"/>
                            </p:stCondLst>
                            <p:childTnLst>
                              <p:par>
                                <p:cTn id="215" nodeType="clickEffect" fill="hold" presetClass="entr" presetID="16" presetSubtype="21">
                                  <p:stCondLst>
                                    <p:cond delay="0"/>
                                  </p:stCondLst>
                                  <p:childTnLst>
                                    <p:set>
                                      <p:cBhvr>
                                        <p:cTn id="216" dur="1" fill="hold">
                                          <p:stCondLst>
                                            <p:cond delay="0"/>
                                          </p:stCondLst>
                                        </p:cTn>
                                        <p:tgtEl>
                                          <p:spTgt spid="69"/>
                                        </p:tgtEl>
                                        <p:attrNameLst>
                                          <p:attrName>style.visibility</p:attrName>
                                        </p:attrNameLst>
                                      </p:cBhvr>
                                      <p:to>
                                        <p:strVal val="visible"/>
                                      </p:to>
                                    </p:set>
                                    <p:animEffect filter="barn(inVertical)" transition="in">
                                      <p:cBhvr additive="repl">
                                        <p:cTn id="217" dur="500"/>
                                        <p:tgtEl>
                                          <p:spTgt spid="69"/>
                                        </p:tgtEl>
                                      </p:cBhvr>
                                    </p:animEffect>
                                  </p:childTnLst>
                                </p:cTn>
                              </p:par>
                            </p:childTnLst>
                          </p:cTn>
                        </p:par>
                      </p:childTnLst>
                    </p:cTn>
                  </p:par>
                  <p:par>
                    <p:cTn id="218" fill="hold">
                      <p:stCondLst>
                        <p:cond delay="indefinite"/>
                      </p:stCondLst>
                      <p:childTnLst>
                        <p:par>
                          <p:cTn id="219" fill="hold">
                            <p:stCondLst>
                              <p:cond delay="0"/>
                            </p:stCondLst>
                            <p:childTnLst>
                              <p:par>
                                <p:cTn id="220" nodeType="clickEffect" fill="hold" presetClass="entr" presetID="42">
                                  <p:stCondLst>
                                    <p:cond delay="0"/>
                                  </p:stCondLst>
                                  <p:childTnLst>
                                    <p:set>
                                      <p:cBhvr>
                                        <p:cTn id="221" dur="1" fill="hold">
                                          <p:stCondLst>
                                            <p:cond delay="0"/>
                                          </p:stCondLst>
                                        </p:cTn>
                                        <p:tgtEl>
                                          <p:spTgt spid="70"/>
                                        </p:tgtEl>
                                        <p:attrNameLst>
                                          <p:attrName>style.visibility</p:attrName>
                                        </p:attrNameLst>
                                      </p:cBhvr>
                                      <p:to>
                                        <p:strVal val="visible"/>
                                      </p:to>
                                    </p:set>
                                    <p:animEffect filter="fade" transition="in">
                                      <p:cBhvr additive="repl">
                                        <p:cTn id="222" dur="1000"/>
                                        <p:tgtEl>
                                          <p:spTgt spid="70"/>
                                        </p:tgtEl>
                                      </p:cBhvr>
                                    </p:animEffect>
                                    <p:anim calcmode="lin" valueType="num">
                                      <p:cBhvr additive="repl">
                                        <p:cTn id="223" dur="1000" fill="hold"/>
                                        <p:tgtEl>
                                          <p:spTgt spid="70"/>
                                        </p:tgtEl>
                                        <p:attrNameLst>
                                          <p:attrName>ppt_x</p:attrName>
                                        </p:attrNameLst>
                                      </p:cBhvr>
                                      <p:tavLst>
                                        <p:tav tm="0">
                                          <p:val>
                                            <p:strVal val="#ppt_x"/>
                                          </p:val>
                                        </p:tav>
                                        <p:tav tm="100000">
                                          <p:val>
                                            <p:strVal val="#ppt_x"/>
                                          </p:val>
                                        </p:tav>
                                      </p:tavLst>
                                    </p:anim>
                                    <p:anim calcmode="lin" valueType="num">
                                      <p:cBhvr additive="repl">
                                        <p:cTn id="224" dur="1000" fill="hold"/>
                                        <p:tgtEl>
                                          <p:spTgt spid="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1" name="PlaceHolder 1"/>
          <p:cNvSpPr>
            <a:spLocks noGrp="1"/>
          </p:cNvSpPr>
          <p:nvPr>
            <p:ph type="sldNum" idx="17"/>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765DB331-4CF4-41E9-98B6-A22AC88776C3}" type="slidenum">
              <a:rPr b="0" lang="en-GB" sz="900" strike="noStrike" u="none">
                <a:solidFill>
                  <a:srgbClr val="888888"/>
                </a:solidFill>
                <a:uFillTx/>
                <a:latin typeface="Calibri"/>
                <a:ea typeface="Calibri"/>
              </a:rPr>
              <a:t>9</a:t>
            </a:fld>
            <a:endParaRPr b="0" lang="en-GB" sz="900" strike="noStrike" u="none">
              <a:solidFill>
                <a:srgbClr val="000000"/>
              </a:solidFill>
              <a:uFillTx/>
              <a:latin typeface="Times New Roman"/>
            </a:endParaRPr>
          </a:p>
        </p:txBody>
      </p:sp>
      <p:sp>
        <p:nvSpPr>
          <p:cNvPr id="72"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73" name="Content Placeholder 2"/>
          <p:cNvSpPr/>
          <p:nvPr/>
        </p:nvSpPr>
        <p:spPr>
          <a:xfrm>
            <a:off x="135000" y="862920"/>
            <a:ext cx="8873640" cy="1673640"/>
          </a:xfrm>
          <a:prstGeom prst="rect">
            <a:avLst/>
          </a:prstGeom>
          <a:noFill/>
          <a:ln w="12700">
            <a:noFill/>
          </a:ln>
        </p:spPr>
        <p:style>
          <a:lnRef idx="0"/>
          <a:fillRef idx="0"/>
          <a:effectRef idx="0"/>
          <a:fontRef idx="minor"/>
        </p:style>
        <p:txBody>
          <a:bodyPr lIns="45720" rIns="45720" tIns="45000" bIns="45000" anchor="t">
            <a:spAutoFit/>
          </a:bodyPr>
          <a:p>
            <a:pPr marL="343080" indent="-343080" algn="just" defTabSz="914400">
              <a:lnSpc>
                <a:spcPct val="100000"/>
              </a:lnSpc>
              <a:buClr>
                <a:srgbClr val="000000"/>
              </a:buClr>
              <a:buFont typeface="Wingdings" charset="2"/>
              <a:buChar char=""/>
            </a:pPr>
            <a:r>
              <a:rPr b="1" lang="en-GB" sz="2600" strike="noStrike" u="none">
                <a:solidFill>
                  <a:srgbClr val="000000"/>
                </a:solidFill>
                <a:uFillTx/>
                <a:latin typeface="Myriad Pro"/>
                <a:ea typeface="Myriad Pro"/>
              </a:rPr>
              <a:t>Collaboration in management (managers) and its Implications for business.</a:t>
            </a:r>
            <a:endParaRPr b="0" lang="en-GB" sz="2600" strike="noStrike" u="none">
              <a:solidFill>
                <a:srgbClr val="000000"/>
              </a:solidFill>
              <a:uFillTx/>
              <a:latin typeface="Arial"/>
            </a:endParaRPr>
          </a:p>
          <a:p>
            <a:pPr algn="just" defTabSz="914400">
              <a:lnSpc>
                <a:spcPct val="100000"/>
              </a:lnSpc>
            </a:pPr>
            <a:endParaRPr b="0" lang="en-GB" sz="2600" strike="noStrike" u="none">
              <a:solidFill>
                <a:srgbClr val="000000"/>
              </a:solidFill>
              <a:uFillTx/>
              <a:latin typeface="Arial"/>
            </a:endParaRPr>
          </a:p>
          <a:p>
            <a:pPr algn="just" defTabSz="914400">
              <a:lnSpc>
                <a:spcPct val="100000"/>
              </a:lnSpc>
            </a:pPr>
            <a:endParaRPr b="0" lang="en-GB" sz="2600" strike="noStrike" u="none">
              <a:solidFill>
                <a:srgbClr val="000000"/>
              </a:solidFill>
              <a:uFillTx/>
              <a:latin typeface="Arial"/>
            </a:endParaRPr>
          </a:p>
        </p:txBody>
      </p:sp>
      <p:pic>
        <p:nvPicPr>
          <p:cNvPr id="74" name="Picture 1" descr="A screenshot of a computer&#10;&#10;Description automatically generated"/>
          <p:cNvPicPr/>
          <p:nvPr/>
        </p:nvPicPr>
        <p:blipFill>
          <a:blip r:embed="rId1"/>
          <a:stretch/>
        </p:blipFill>
        <p:spPr>
          <a:xfrm>
            <a:off x="232560" y="1777320"/>
            <a:ext cx="8776080" cy="3421080"/>
          </a:xfrm>
          <a:prstGeom prst="rect">
            <a:avLst/>
          </a:prstGeom>
          <a:noFill/>
          <a:ln w="0">
            <a:noFill/>
          </a:ln>
        </p:spPr>
      </p:pic>
    </p:spTree>
  </p:cSld>
  <mc:AlternateContent>
    <mc:Choice Requires="p14">
      <p:transition spd="slow" p14:dur="2000"/>
    </mc:Choice>
    <mc:Fallback>
      <p:transition spd="slow"/>
    </mc:Fallback>
  </mc:AlternateContent>
  <p:timing>
    <p:tnLst>
      <p:par>
        <p:cTn id="225" dur="indefinite" restart="never" nodeType="tmRoot">
          <p:childTnLst>
            <p:seq>
              <p:cTn id="226" dur="indefinite" nodeType="mainSeq">
                <p:childTnLst>
                  <p:par>
                    <p:cTn id="227" fill="hold">
                      <p:stCondLst>
                        <p:cond delay="indefinite"/>
                      </p:stCondLst>
                      <p:childTnLst>
                        <p:par>
                          <p:cTn id="228" fill="hold">
                            <p:stCondLst>
                              <p:cond delay="0"/>
                            </p:stCondLst>
                            <p:childTnLst>
                              <p:par>
                                <p:cTn id="229" nodeType="clickEffect" fill="hold" presetClass="entr" presetID="16" presetSubtype="21">
                                  <p:stCondLst>
                                    <p:cond delay="0"/>
                                  </p:stCondLst>
                                  <p:childTnLst>
                                    <p:set>
                                      <p:cBhvr>
                                        <p:cTn id="230" dur="1" fill="hold">
                                          <p:stCondLst>
                                            <p:cond delay="0"/>
                                          </p:stCondLst>
                                        </p:cTn>
                                        <p:tgtEl>
                                          <p:spTgt spid="72"/>
                                        </p:tgtEl>
                                        <p:attrNameLst>
                                          <p:attrName>style.visibility</p:attrName>
                                        </p:attrNameLst>
                                      </p:cBhvr>
                                      <p:to>
                                        <p:strVal val="visible"/>
                                      </p:to>
                                    </p:set>
                                    <p:animEffect filter="barn(inVertical)" transition="in">
                                      <p:cBhvr additive="repl">
                                        <p:cTn id="231" dur="500"/>
                                        <p:tgtEl>
                                          <p:spTgt spid="72"/>
                                        </p:tgtEl>
                                      </p:cBhvr>
                                    </p:animEffect>
                                  </p:childTnLst>
                                </p:cTn>
                              </p:par>
                            </p:childTnLst>
                          </p:cTn>
                        </p:par>
                      </p:childTnLst>
                    </p:cTn>
                  </p:par>
                  <p:par>
                    <p:cTn id="232" fill="hold">
                      <p:stCondLst>
                        <p:cond delay="indefinite"/>
                      </p:stCondLst>
                      <p:childTnLst>
                        <p:par>
                          <p:cTn id="233" fill="hold">
                            <p:stCondLst>
                              <p:cond delay="0"/>
                            </p:stCondLst>
                            <p:childTnLst>
                              <p:par>
                                <p:cTn id="234" nodeType="clickEffect" fill="hold" presetClass="entr" presetID="42">
                                  <p:stCondLst>
                                    <p:cond delay="0"/>
                                  </p:stCondLst>
                                  <p:childTnLst>
                                    <p:set>
                                      <p:cBhvr>
                                        <p:cTn id="235" dur="1" fill="hold">
                                          <p:stCondLst>
                                            <p:cond delay="0"/>
                                          </p:stCondLst>
                                        </p:cTn>
                                        <p:tgtEl>
                                          <p:spTgt spid="73"/>
                                        </p:tgtEl>
                                        <p:attrNameLst>
                                          <p:attrName>style.visibility</p:attrName>
                                        </p:attrNameLst>
                                      </p:cBhvr>
                                      <p:to>
                                        <p:strVal val="visible"/>
                                      </p:to>
                                    </p:set>
                                    <p:animEffect filter="fade" transition="in">
                                      <p:cBhvr additive="repl">
                                        <p:cTn id="236" dur="1000"/>
                                        <p:tgtEl>
                                          <p:spTgt spid="73"/>
                                        </p:tgtEl>
                                      </p:cBhvr>
                                    </p:animEffect>
                                    <p:anim calcmode="lin" valueType="num">
                                      <p:cBhvr additive="repl">
                                        <p:cTn id="237" dur="1000" fill="hold"/>
                                        <p:tgtEl>
                                          <p:spTgt spid="73"/>
                                        </p:tgtEl>
                                        <p:attrNameLst>
                                          <p:attrName>ppt_x</p:attrName>
                                        </p:attrNameLst>
                                      </p:cBhvr>
                                      <p:tavLst>
                                        <p:tav tm="0">
                                          <p:val>
                                            <p:strVal val="#ppt_x"/>
                                          </p:val>
                                        </p:tav>
                                        <p:tav tm="100000">
                                          <p:val>
                                            <p:strVal val="#ppt_x"/>
                                          </p:val>
                                        </p:tav>
                                      </p:tavLst>
                                    </p:anim>
                                    <p:anim calcmode="lin" valueType="num">
                                      <p:cBhvr additive="repl">
                                        <p:cTn id="238" dur="1000" fill="hold"/>
                                        <p:tgtEl>
                                          <p:spTgt spid="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5" name="PlaceHolder 1"/>
          <p:cNvSpPr>
            <a:spLocks noGrp="1"/>
          </p:cNvSpPr>
          <p:nvPr>
            <p:ph type="sldNum" idx="18"/>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48B7255A-234E-4650-9DFA-CD5ACCD686D1}" type="slidenum">
              <a:rPr b="0" lang="en-GB" sz="900" strike="noStrike" u="none">
                <a:solidFill>
                  <a:srgbClr val="888888"/>
                </a:solidFill>
                <a:uFillTx/>
                <a:latin typeface="Calibri"/>
                <a:ea typeface="Calibri"/>
              </a:rPr>
              <a:t>10</a:t>
            </a:fld>
            <a:endParaRPr b="0" lang="en-GB" sz="900" strike="noStrike" u="none">
              <a:solidFill>
                <a:srgbClr val="000000"/>
              </a:solidFill>
              <a:uFillTx/>
              <a:latin typeface="Times New Roman"/>
            </a:endParaRPr>
          </a:p>
        </p:txBody>
      </p:sp>
      <p:sp>
        <p:nvSpPr>
          <p:cNvPr id="76"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77" name="Content Placeholder 2"/>
          <p:cNvSpPr/>
          <p:nvPr/>
        </p:nvSpPr>
        <p:spPr>
          <a:xfrm>
            <a:off x="135000" y="862920"/>
            <a:ext cx="8873640" cy="2069640"/>
          </a:xfrm>
          <a:prstGeom prst="rect">
            <a:avLst/>
          </a:prstGeom>
          <a:noFill/>
          <a:ln w="12700">
            <a:noFill/>
          </a:ln>
        </p:spPr>
        <p:style>
          <a:lnRef idx="0"/>
          <a:fillRef idx="0"/>
          <a:effectRef idx="0"/>
          <a:fontRef idx="minor"/>
        </p:style>
        <p:txBody>
          <a:bodyPr lIns="45720" rIns="45720" tIns="45000" bIns="45000" anchor="t">
            <a:spAutoFit/>
          </a:bodyPr>
          <a:p>
            <a:pPr marL="343080" indent="-343080" algn="just" defTabSz="914400">
              <a:lnSpc>
                <a:spcPct val="100000"/>
              </a:lnSpc>
              <a:buClr>
                <a:srgbClr val="000000"/>
              </a:buClr>
              <a:buFont typeface="Wingdings" charset="2"/>
              <a:buChar char=""/>
            </a:pPr>
            <a:r>
              <a:rPr b="1" lang="en-GB" sz="2600" strike="noStrike" u="none">
                <a:solidFill>
                  <a:srgbClr val="000000"/>
                </a:solidFill>
                <a:uFillTx/>
                <a:latin typeface="Myriad Pro"/>
                <a:ea typeface="Myriad Pro"/>
              </a:rPr>
              <a:t>Collaboration in organisations and its Implications for business.</a:t>
            </a:r>
            <a:endParaRPr b="0" lang="en-GB" sz="2600" strike="noStrike" u="none">
              <a:solidFill>
                <a:srgbClr val="000000"/>
              </a:solidFill>
              <a:uFillTx/>
              <a:latin typeface="Arial"/>
            </a:endParaRPr>
          </a:p>
          <a:p>
            <a:pPr algn="just" defTabSz="914400">
              <a:lnSpc>
                <a:spcPct val="100000"/>
              </a:lnSpc>
            </a:pPr>
            <a:endParaRPr b="0" lang="en-GB" sz="2600" strike="noStrike" u="none">
              <a:solidFill>
                <a:srgbClr val="000000"/>
              </a:solidFill>
              <a:uFillTx/>
              <a:latin typeface="Arial"/>
            </a:endParaRPr>
          </a:p>
          <a:p>
            <a:pPr algn="just" defTabSz="914400">
              <a:lnSpc>
                <a:spcPct val="100000"/>
              </a:lnSpc>
            </a:pPr>
            <a:endParaRPr b="0" lang="en-GB" sz="2600" strike="noStrike" u="none">
              <a:solidFill>
                <a:srgbClr val="000000"/>
              </a:solidFill>
              <a:uFillTx/>
              <a:latin typeface="Arial"/>
            </a:endParaRPr>
          </a:p>
          <a:p>
            <a:pPr algn="just" defTabSz="914400">
              <a:lnSpc>
                <a:spcPct val="100000"/>
              </a:lnSpc>
            </a:pPr>
            <a:endParaRPr b="0" lang="en-GB" sz="2600" strike="noStrike" u="none">
              <a:solidFill>
                <a:srgbClr val="000000"/>
              </a:solidFill>
              <a:uFillTx/>
              <a:latin typeface="Arial"/>
            </a:endParaRPr>
          </a:p>
        </p:txBody>
      </p:sp>
      <p:pic>
        <p:nvPicPr>
          <p:cNvPr id="78" name="Picture 2" descr=""/>
          <p:cNvPicPr/>
          <p:nvPr/>
        </p:nvPicPr>
        <p:blipFill>
          <a:blip r:embed="rId1"/>
          <a:stretch/>
        </p:blipFill>
        <p:spPr>
          <a:xfrm>
            <a:off x="135000" y="1941840"/>
            <a:ext cx="8796600" cy="3482640"/>
          </a:xfrm>
          <a:prstGeom prst="rect">
            <a:avLst/>
          </a:prstGeom>
          <a:noFill/>
          <a:ln w="0">
            <a:noFill/>
          </a:ln>
        </p:spPr>
      </p:pic>
    </p:spTree>
  </p:cSld>
  <mc:AlternateContent>
    <mc:Choice Requires="p14">
      <p:transition spd="slow" p14:dur="2000"/>
    </mc:Choice>
    <mc:Fallback>
      <p:transition spd="slow"/>
    </mc:Fallback>
  </mc:AlternateContent>
  <p:timing>
    <p:tnLst>
      <p:par>
        <p:cTn id="239" dur="indefinite" restart="never" nodeType="tmRoot">
          <p:childTnLst>
            <p:seq>
              <p:cTn id="240" dur="indefinite" nodeType="mainSeq">
                <p:childTnLst>
                  <p:par>
                    <p:cTn id="241" fill="hold">
                      <p:stCondLst>
                        <p:cond delay="indefinite"/>
                      </p:stCondLst>
                      <p:childTnLst>
                        <p:par>
                          <p:cTn id="242" fill="hold">
                            <p:stCondLst>
                              <p:cond delay="0"/>
                            </p:stCondLst>
                            <p:childTnLst>
                              <p:par>
                                <p:cTn id="243" nodeType="clickEffect" fill="hold" presetClass="entr" presetID="16" presetSubtype="21">
                                  <p:stCondLst>
                                    <p:cond delay="0"/>
                                  </p:stCondLst>
                                  <p:childTnLst>
                                    <p:set>
                                      <p:cBhvr>
                                        <p:cTn id="244" dur="1" fill="hold">
                                          <p:stCondLst>
                                            <p:cond delay="0"/>
                                          </p:stCondLst>
                                        </p:cTn>
                                        <p:tgtEl>
                                          <p:spTgt spid="76"/>
                                        </p:tgtEl>
                                        <p:attrNameLst>
                                          <p:attrName>style.visibility</p:attrName>
                                        </p:attrNameLst>
                                      </p:cBhvr>
                                      <p:to>
                                        <p:strVal val="visible"/>
                                      </p:to>
                                    </p:set>
                                    <p:animEffect filter="barn(inVertical)" transition="in">
                                      <p:cBhvr additive="repl">
                                        <p:cTn id="245" dur="500"/>
                                        <p:tgtEl>
                                          <p:spTgt spid="76"/>
                                        </p:tgtEl>
                                      </p:cBhvr>
                                    </p:animEffect>
                                  </p:childTnLst>
                                </p:cTn>
                              </p:par>
                            </p:childTnLst>
                          </p:cTn>
                        </p:par>
                      </p:childTnLst>
                    </p:cTn>
                  </p:par>
                  <p:par>
                    <p:cTn id="246" fill="hold">
                      <p:stCondLst>
                        <p:cond delay="indefinite"/>
                      </p:stCondLst>
                      <p:childTnLst>
                        <p:par>
                          <p:cTn id="247" fill="hold">
                            <p:stCondLst>
                              <p:cond delay="0"/>
                            </p:stCondLst>
                            <p:childTnLst>
                              <p:par>
                                <p:cTn id="248" nodeType="clickEffect" fill="hold" presetClass="entr" presetID="42">
                                  <p:stCondLst>
                                    <p:cond delay="0"/>
                                  </p:stCondLst>
                                  <p:childTnLst>
                                    <p:set>
                                      <p:cBhvr>
                                        <p:cTn id="249" dur="1" fill="hold">
                                          <p:stCondLst>
                                            <p:cond delay="0"/>
                                          </p:stCondLst>
                                        </p:cTn>
                                        <p:tgtEl>
                                          <p:spTgt spid="77"/>
                                        </p:tgtEl>
                                        <p:attrNameLst>
                                          <p:attrName>style.visibility</p:attrName>
                                        </p:attrNameLst>
                                      </p:cBhvr>
                                      <p:to>
                                        <p:strVal val="visible"/>
                                      </p:to>
                                    </p:set>
                                    <p:animEffect filter="fade" transition="in">
                                      <p:cBhvr additive="repl">
                                        <p:cTn id="250" dur="1000"/>
                                        <p:tgtEl>
                                          <p:spTgt spid="77"/>
                                        </p:tgtEl>
                                      </p:cBhvr>
                                    </p:animEffect>
                                    <p:anim calcmode="lin" valueType="num">
                                      <p:cBhvr additive="repl">
                                        <p:cTn id="251" dur="1000" fill="hold"/>
                                        <p:tgtEl>
                                          <p:spTgt spid="77"/>
                                        </p:tgtEl>
                                        <p:attrNameLst>
                                          <p:attrName>ppt_x</p:attrName>
                                        </p:attrNameLst>
                                      </p:cBhvr>
                                      <p:tavLst>
                                        <p:tav tm="0">
                                          <p:val>
                                            <p:strVal val="#ppt_x"/>
                                          </p:val>
                                        </p:tav>
                                        <p:tav tm="100000">
                                          <p:val>
                                            <p:strVal val="#ppt_x"/>
                                          </p:val>
                                        </p:tav>
                                      </p:tavLst>
                                    </p:anim>
                                    <p:anim calcmode="lin" valueType="num">
                                      <p:cBhvr additive="repl">
                                        <p:cTn id="252" dur="1000" fill="hold"/>
                                        <p:tgtEl>
                                          <p:spTgt spid="7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9" name="PlaceHolder 1"/>
          <p:cNvSpPr>
            <a:spLocks noGrp="1"/>
          </p:cNvSpPr>
          <p:nvPr>
            <p:ph type="sldNum" idx="19"/>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9E211656-2595-4829-B87C-EC51523A5973}"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80"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81" name="Content Placeholder 2"/>
          <p:cNvSpPr/>
          <p:nvPr/>
        </p:nvSpPr>
        <p:spPr>
          <a:xfrm>
            <a:off x="135000" y="862920"/>
            <a:ext cx="8873640" cy="447912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d0d0d"/>
                </a:solidFill>
                <a:uFillTx/>
                <a:latin typeface="Myriad Pro"/>
                <a:ea typeface="Myriad Pro"/>
              </a:rPr>
              <a:t>Collaboration: is working with others to achieve shared an explicit goals </a:t>
            </a:r>
            <a:endParaRPr b="0" lang="en-GB" sz="32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Short-lived or long-term</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Informal or formal (teams)</a:t>
            </a:r>
            <a:endParaRPr b="0" lang="en-GB" sz="2400" strike="noStrike" u="none">
              <a:solidFill>
                <a:srgbClr val="000000"/>
              </a:solidFill>
              <a:uFillTx/>
              <a:latin typeface="Arial"/>
            </a:endParaRPr>
          </a:p>
          <a:p>
            <a:pPr defTabSz="914400">
              <a:lnSpc>
                <a:spcPct val="100000"/>
              </a:lnSpc>
              <a:tabLst>
                <a:tab algn="l" pos="0"/>
              </a:tabLst>
            </a:pPr>
            <a:r>
              <a:rPr b="0" lang="en-US" sz="3200" strike="noStrike" u="none">
                <a:solidFill>
                  <a:srgbClr val="0d0d0d"/>
                </a:solidFill>
                <a:uFillTx/>
                <a:latin typeface="Myriad Pro"/>
                <a:ea typeface="Myriad Pro"/>
              </a:rPr>
              <a:t>Growing importance of collaboration:</a:t>
            </a:r>
            <a:endParaRPr b="0" lang="en-GB" sz="32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Changing nature of work</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Growth of professional work – “interaction jobs”</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Changing organization of the firm</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Changing scope of the firm</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Emphasis on innovation</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Changing culture of work.</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53" dur="indefinite" restart="never" nodeType="tmRoot">
          <p:childTnLst>
            <p:seq>
              <p:cTn id="254" dur="indefinite" nodeType="mainSeq">
                <p:childTnLst>
                  <p:par>
                    <p:cTn id="255" fill="hold">
                      <p:stCondLst>
                        <p:cond delay="indefinite"/>
                      </p:stCondLst>
                      <p:childTnLst>
                        <p:par>
                          <p:cTn id="256" fill="hold">
                            <p:stCondLst>
                              <p:cond delay="0"/>
                            </p:stCondLst>
                            <p:childTnLst>
                              <p:par>
                                <p:cTn id="257" nodeType="clickEffect" fill="hold" presetClass="entr" presetID="16" presetSubtype="21">
                                  <p:stCondLst>
                                    <p:cond delay="0"/>
                                  </p:stCondLst>
                                  <p:childTnLst>
                                    <p:set>
                                      <p:cBhvr>
                                        <p:cTn id="258" dur="1" fill="hold">
                                          <p:stCondLst>
                                            <p:cond delay="0"/>
                                          </p:stCondLst>
                                        </p:cTn>
                                        <p:tgtEl>
                                          <p:spTgt spid="80"/>
                                        </p:tgtEl>
                                        <p:attrNameLst>
                                          <p:attrName>style.visibility</p:attrName>
                                        </p:attrNameLst>
                                      </p:cBhvr>
                                      <p:to>
                                        <p:strVal val="visible"/>
                                      </p:to>
                                    </p:set>
                                    <p:animEffect filter="barn(inVertical)" transition="in">
                                      <p:cBhvr additive="repl">
                                        <p:cTn id="259" dur="500"/>
                                        <p:tgtEl>
                                          <p:spTgt spid="80"/>
                                        </p:tgtEl>
                                      </p:cBhvr>
                                    </p:animEffect>
                                  </p:childTnLst>
                                </p:cTn>
                              </p:par>
                            </p:childTnLst>
                          </p:cTn>
                        </p:par>
                      </p:childTnLst>
                    </p:cTn>
                  </p:par>
                  <p:par>
                    <p:cTn id="260" fill="hold">
                      <p:stCondLst>
                        <p:cond delay="indefinite"/>
                      </p:stCondLst>
                      <p:childTnLst>
                        <p:par>
                          <p:cTn id="261" fill="hold">
                            <p:stCondLst>
                              <p:cond delay="0"/>
                            </p:stCondLst>
                            <p:childTnLst>
                              <p:par>
                                <p:cTn id="262" nodeType="clickEffect" fill="hold" presetClass="entr" presetID="42">
                                  <p:stCondLst>
                                    <p:cond delay="0"/>
                                  </p:stCondLst>
                                  <p:childTnLst>
                                    <p:set>
                                      <p:cBhvr>
                                        <p:cTn id="263" dur="1" fill="hold">
                                          <p:stCondLst>
                                            <p:cond delay="0"/>
                                          </p:stCondLst>
                                        </p:cTn>
                                        <p:tgtEl>
                                          <p:spTgt spid="81"/>
                                        </p:tgtEl>
                                        <p:attrNameLst>
                                          <p:attrName>style.visibility</p:attrName>
                                        </p:attrNameLst>
                                      </p:cBhvr>
                                      <p:to>
                                        <p:strVal val="visible"/>
                                      </p:to>
                                    </p:set>
                                    <p:animEffect filter="fade" transition="in">
                                      <p:cBhvr additive="repl">
                                        <p:cTn id="264" dur="1000"/>
                                        <p:tgtEl>
                                          <p:spTgt spid="81"/>
                                        </p:tgtEl>
                                      </p:cBhvr>
                                    </p:animEffect>
                                    <p:anim calcmode="lin" valueType="num">
                                      <p:cBhvr additive="repl">
                                        <p:cTn id="265" dur="1000" fill="hold"/>
                                        <p:tgtEl>
                                          <p:spTgt spid="81"/>
                                        </p:tgtEl>
                                        <p:attrNameLst>
                                          <p:attrName>ppt_x</p:attrName>
                                        </p:attrNameLst>
                                      </p:cBhvr>
                                      <p:tavLst>
                                        <p:tav tm="0">
                                          <p:val>
                                            <p:strVal val="#ppt_x"/>
                                          </p:val>
                                        </p:tav>
                                        <p:tav tm="100000">
                                          <p:val>
                                            <p:strVal val="#ppt_x"/>
                                          </p:val>
                                        </p:tav>
                                      </p:tavLst>
                                    </p:anim>
                                    <p:anim calcmode="lin" valueType="num">
                                      <p:cBhvr additive="repl">
                                        <p:cTn id="266" dur="1000" fill="hold"/>
                                        <p:tgtEl>
                                          <p:spTgt spid="8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PlaceHolder 1"/>
          <p:cNvSpPr>
            <a:spLocks noGrp="1"/>
          </p:cNvSpPr>
          <p:nvPr>
            <p:ph type="sldNum" idx="20"/>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AE246D94-8A64-4615-9419-EDED7471BB3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83"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84" name="Content Placeholder 2"/>
          <p:cNvSpPr/>
          <p:nvPr/>
        </p:nvSpPr>
        <p:spPr>
          <a:xfrm>
            <a:off x="135000" y="862920"/>
            <a:ext cx="8873640" cy="49064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d0d0d"/>
                </a:solidFill>
                <a:uFillTx/>
                <a:latin typeface="Myriad Pro"/>
                <a:ea typeface="Myriad Pro"/>
              </a:rPr>
              <a:t>Business benefits of collaboration and teamwork</a:t>
            </a:r>
            <a:endParaRPr b="0" lang="en-GB" sz="32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Investments in collaboration technology can produce organizational improvements returning high ROI</a:t>
            </a:r>
            <a:endParaRPr b="0" lang="en-GB" sz="2800" strike="noStrike" u="none">
              <a:solidFill>
                <a:srgbClr val="000000"/>
              </a:solidFill>
              <a:uFillTx/>
              <a:latin typeface="Arial"/>
            </a:endParaRPr>
          </a:p>
          <a:p>
            <a:pPr defTabSz="914400">
              <a:lnSpc>
                <a:spcPct val="100000"/>
              </a:lnSpc>
              <a:tabLst>
                <a:tab algn="l" pos="0"/>
              </a:tabLst>
            </a:pPr>
            <a:r>
              <a:rPr b="1" lang="en-US" sz="2400" strike="noStrike" u="none">
                <a:solidFill>
                  <a:srgbClr val="000000"/>
                </a:solidFill>
                <a:uFillTx/>
                <a:latin typeface="Myriad Pro"/>
                <a:ea typeface="ＭＳ Ｐゴシック"/>
              </a:rPr>
              <a:t>Benefits:</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Productivity</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Quality</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Innovation</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Customer service</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Financial performance</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Profitability, sales, sales growth</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67" dur="indefinite" restart="never" nodeType="tmRoot">
          <p:childTnLst>
            <p:seq>
              <p:cTn id="268" dur="indefinite" nodeType="mainSeq">
                <p:childTnLst>
                  <p:par>
                    <p:cTn id="269" fill="hold">
                      <p:stCondLst>
                        <p:cond delay="indefinite"/>
                      </p:stCondLst>
                      <p:childTnLst>
                        <p:par>
                          <p:cTn id="270" fill="hold">
                            <p:stCondLst>
                              <p:cond delay="0"/>
                            </p:stCondLst>
                            <p:childTnLst>
                              <p:par>
                                <p:cTn id="271" nodeType="clickEffect" fill="hold" presetClass="entr" presetID="16" presetSubtype="21">
                                  <p:stCondLst>
                                    <p:cond delay="0"/>
                                  </p:stCondLst>
                                  <p:childTnLst>
                                    <p:set>
                                      <p:cBhvr>
                                        <p:cTn id="272" dur="1" fill="hold">
                                          <p:stCondLst>
                                            <p:cond delay="0"/>
                                          </p:stCondLst>
                                        </p:cTn>
                                        <p:tgtEl>
                                          <p:spTgt spid="83"/>
                                        </p:tgtEl>
                                        <p:attrNameLst>
                                          <p:attrName>style.visibility</p:attrName>
                                        </p:attrNameLst>
                                      </p:cBhvr>
                                      <p:to>
                                        <p:strVal val="visible"/>
                                      </p:to>
                                    </p:set>
                                    <p:animEffect filter="barn(inVertical)" transition="in">
                                      <p:cBhvr additive="repl">
                                        <p:cTn id="273" dur="500"/>
                                        <p:tgtEl>
                                          <p:spTgt spid="83"/>
                                        </p:tgtEl>
                                      </p:cBhvr>
                                    </p:animEffect>
                                  </p:childTnLst>
                                </p:cTn>
                              </p:par>
                            </p:childTnLst>
                          </p:cTn>
                        </p:par>
                      </p:childTnLst>
                    </p:cTn>
                  </p:par>
                  <p:par>
                    <p:cTn id="274" fill="hold">
                      <p:stCondLst>
                        <p:cond delay="indefinite"/>
                      </p:stCondLst>
                      <p:childTnLst>
                        <p:par>
                          <p:cTn id="275" fill="hold">
                            <p:stCondLst>
                              <p:cond delay="0"/>
                            </p:stCondLst>
                            <p:childTnLst>
                              <p:par>
                                <p:cTn id="276" nodeType="clickEffect" fill="hold" presetClass="entr" presetID="42">
                                  <p:stCondLst>
                                    <p:cond delay="0"/>
                                  </p:stCondLst>
                                  <p:childTnLst>
                                    <p:set>
                                      <p:cBhvr>
                                        <p:cTn id="277" dur="1" fill="hold">
                                          <p:stCondLst>
                                            <p:cond delay="0"/>
                                          </p:stCondLst>
                                        </p:cTn>
                                        <p:tgtEl>
                                          <p:spTgt spid="84"/>
                                        </p:tgtEl>
                                        <p:attrNameLst>
                                          <p:attrName>style.visibility</p:attrName>
                                        </p:attrNameLst>
                                      </p:cBhvr>
                                      <p:to>
                                        <p:strVal val="visible"/>
                                      </p:to>
                                    </p:set>
                                    <p:animEffect filter="fade" transition="in">
                                      <p:cBhvr additive="repl">
                                        <p:cTn id="278" dur="1000"/>
                                        <p:tgtEl>
                                          <p:spTgt spid="84"/>
                                        </p:tgtEl>
                                      </p:cBhvr>
                                    </p:animEffect>
                                    <p:anim calcmode="lin" valueType="num">
                                      <p:cBhvr additive="repl">
                                        <p:cTn id="279" dur="1000" fill="hold"/>
                                        <p:tgtEl>
                                          <p:spTgt spid="84"/>
                                        </p:tgtEl>
                                        <p:attrNameLst>
                                          <p:attrName>ppt_x</p:attrName>
                                        </p:attrNameLst>
                                      </p:cBhvr>
                                      <p:tavLst>
                                        <p:tav tm="0">
                                          <p:val>
                                            <p:strVal val="#ppt_x"/>
                                          </p:val>
                                        </p:tav>
                                        <p:tav tm="100000">
                                          <p:val>
                                            <p:strVal val="#ppt_x"/>
                                          </p:val>
                                        </p:tav>
                                      </p:tavLst>
                                    </p:anim>
                                    <p:anim calcmode="lin" valueType="num">
                                      <p:cBhvr additive="repl">
                                        <p:cTn id="280" dur="1000" fill="hold"/>
                                        <p:tgtEl>
                                          <p:spTgt spid="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PlaceHolder 1"/>
          <p:cNvSpPr>
            <a:spLocks noGrp="1"/>
          </p:cNvSpPr>
          <p:nvPr>
            <p:ph type="sldNum" idx="21"/>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845181F4-1114-41F2-886A-3F9491AED2B6}"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86"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87" name="Content Placeholder 2"/>
          <p:cNvSpPr/>
          <p:nvPr/>
        </p:nvSpPr>
        <p:spPr>
          <a:xfrm>
            <a:off x="135000" y="862920"/>
            <a:ext cx="8873640" cy="130896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Systems for Collaboration and Teamwork</a:t>
            </a:r>
            <a:endParaRPr b="0" lang="en-GB" sz="3200" strike="noStrike" u="none">
              <a:solidFill>
                <a:srgbClr val="000000"/>
              </a:solidFill>
              <a:uFillTx/>
              <a:latin typeface="Arial"/>
            </a:endParaRPr>
          </a:p>
          <a:p>
            <a:pPr defTabSz="914400">
              <a:lnSpc>
                <a:spcPct val="100000"/>
              </a:lnSpc>
              <a:tabLst>
                <a:tab algn="l" pos="0"/>
              </a:tabLst>
            </a:pPr>
            <a:r>
              <a:rPr b="1" lang="en-US" sz="2400" strike="noStrike" u="none">
                <a:solidFill>
                  <a:srgbClr val="ff0000"/>
                </a:solidFill>
                <a:uFillTx/>
                <a:latin typeface="Myriad Pro"/>
                <a:ea typeface="Myriad Pro"/>
              </a:rPr>
              <a:t>Requirements for Collaboration</a:t>
            </a: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p:txBody>
      </p:sp>
      <p:pic>
        <p:nvPicPr>
          <p:cNvPr id="88" name="Picture Placeholder 21" descr="Fig-2-2.png"/>
          <p:cNvPicPr/>
          <p:nvPr/>
        </p:nvPicPr>
        <p:blipFill>
          <a:blip r:embed="rId1"/>
          <a:stretch/>
        </p:blipFill>
        <p:spPr>
          <a:xfrm>
            <a:off x="298080" y="1891440"/>
            <a:ext cx="8388360" cy="3733560"/>
          </a:xfrm>
          <a:prstGeom prst="rect">
            <a:avLst/>
          </a:prstGeom>
          <a:noFill/>
          <a:ln w="0">
            <a:noFill/>
          </a:ln>
        </p:spPr>
      </p:pic>
    </p:spTree>
  </p:cSld>
  <mc:AlternateContent>
    <mc:Choice Requires="p14">
      <p:transition spd="slow" p14:dur="2000"/>
    </mc:Choice>
    <mc:Fallback>
      <p:transition spd="slow"/>
    </mc:Fallback>
  </mc:AlternateContent>
  <p:timing>
    <p:tnLst>
      <p:par>
        <p:cTn id="281" dur="indefinite" restart="never" nodeType="tmRoot">
          <p:childTnLst>
            <p:seq>
              <p:cTn id="282" dur="indefinite" nodeType="mainSeq">
                <p:childTnLst>
                  <p:par>
                    <p:cTn id="283" fill="hold">
                      <p:stCondLst>
                        <p:cond delay="indefinite"/>
                      </p:stCondLst>
                      <p:childTnLst>
                        <p:par>
                          <p:cTn id="284" fill="hold">
                            <p:stCondLst>
                              <p:cond delay="0"/>
                            </p:stCondLst>
                            <p:childTnLst>
                              <p:par>
                                <p:cTn id="285" nodeType="clickEffect" fill="hold" presetClass="entr" presetID="16" presetSubtype="21">
                                  <p:stCondLst>
                                    <p:cond delay="0"/>
                                  </p:stCondLst>
                                  <p:childTnLst>
                                    <p:set>
                                      <p:cBhvr>
                                        <p:cTn id="286" dur="1" fill="hold">
                                          <p:stCondLst>
                                            <p:cond delay="0"/>
                                          </p:stCondLst>
                                        </p:cTn>
                                        <p:tgtEl>
                                          <p:spTgt spid="86"/>
                                        </p:tgtEl>
                                        <p:attrNameLst>
                                          <p:attrName>style.visibility</p:attrName>
                                        </p:attrNameLst>
                                      </p:cBhvr>
                                      <p:to>
                                        <p:strVal val="visible"/>
                                      </p:to>
                                    </p:set>
                                    <p:animEffect filter="barn(inVertical)" transition="in">
                                      <p:cBhvr additive="repl">
                                        <p:cTn id="287" dur="500"/>
                                        <p:tgtEl>
                                          <p:spTgt spid="86"/>
                                        </p:tgtEl>
                                      </p:cBhvr>
                                    </p:animEffect>
                                  </p:childTnLst>
                                </p:cTn>
                              </p:par>
                            </p:childTnLst>
                          </p:cTn>
                        </p:par>
                      </p:childTnLst>
                    </p:cTn>
                  </p:par>
                  <p:par>
                    <p:cTn id="288" fill="hold">
                      <p:stCondLst>
                        <p:cond delay="indefinite"/>
                      </p:stCondLst>
                      <p:childTnLst>
                        <p:par>
                          <p:cTn id="289" fill="hold">
                            <p:stCondLst>
                              <p:cond delay="0"/>
                            </p:stCondLst>
                            <p:childTnLst>
                              <p:par>
                                <p:cTn id="290" nodeType="clickEffect" fill="hold" presetClass="entr" presetID="42">
                                  <p:stCondLst>
                                    <p:cond delay="0"/>
                                  </p:stCondLst>
                                  <p:childTnLst>
                                    <p:set>
                                      <p:cBhvr>
                                        <p:cTn id="291" dur="1" fill="hold">
                                          <p:stCondLst>
                                            <p:cond delay="0"/>
                                          </p:stCondLst>
                                        </p:cTn>
                                        <p:tgtEl>
                                          <p:spTgt spid="87"/>
                                        </p:tgtEl>
                                        <p:attrNameLst>
                                          <p:attrName>style.visibility</p:attrName>
                                        </p:attrNameLst>
                                      </p:cBhvr>
                                      <p:to>
                                        <p:strVal val="visible"/>
                                      </p:to>
                                    </p:set>
                                    <p:animEffect filter="fade" transition="in">
                                      <p:cBhvr additive="repl">
                                        <p:cTn id="292" dur="1000"/>
                                        <p:tgtEl>
                                          <p:spTgt spid="87"/>
                                        </p:tgtEl>
                                      </p:cBhvr>
                                    </p:animEffect>
                                    <p:anim calcmode="lin" valueType="num">
                                      <p:cBhvr additive="repl">
                                        <p:cTn id="293" dur="1000" fill="hold"/>
                                        <p:tgtEl>
                                          <p:spTgt spid="87"/>
                                        </p:tgtEl>
                                        <p:attrNameLst>
                                          <p:attrName>ppt_x</p:attrName>
                                        </p:attrNameLst>
                                      </p:cBhvr>
                                      <p:tavLst>
                                        <p:tav tm="0">
                                          <p:val>
                                            <p:strVal val="#ppt_x"/>
                                          </p:val>
                                        </p:tav>
                                        <p:tav tm="100000">
                                          <p:val>
                                            <p:strVal val="#ppt_x"/>
                                          </p:val>
                                        </p:tav>
                                      </p:tavLst>
                                    </p:anim>
                                    <p:anim calcmode="lin" valueType="num">
                                      <p:cBhvr additive="repl">
                                        <p:cTn id="294" dur="1000" fill="hold"/>
                                        <p:tgtEl>
                                          <p:spTgt spid="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PlaceHolder 1"/>
          <p:cNvSpPr>
            <a:spLocks noGrp="1"/>
          </p:cNvSpPr>
          <p:nvPr>
            <p:ph type="sldNum" idx="22"/>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0405FF74-A0DC-4B68-9F60-5F287024510B}"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90"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91" name="Content Placeholder 2"/>
          <p:cNvSpPr/>
          <p:nvPr/>
        </p:nvSpPr>
        <p:spPr>
          <a:xfrm>
            <a:off x="135000" y="862920"/>
            <a:ext cx="8873640" cy="557856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Systems for Collaboration and Teamwork</a:t>
            </a:r>
            <a:endParaRPr b="0" lang="en-GB" sz="3200" strike="noStrike" u="none">
              <a:solidFill>
                <a:srgbClr val="000000"/>
              </a:solidFill>
              <a:uFillTx/>
              <a:latin typeface="Arial"/>
            </a:endParaRPr>
          </a:p>
          <a:p>
            <a:pPr defTabSz="914400">
              <a:lnSpc>
                <a:spcPct val="100000"/>
              </a:lnSpc>
              <a:tabLst>
                <a:tab algn="l" pos="0"/>
              </a:tabLst>
            </a:pPr>
            <a:r>
              <a:rPr b="1" lang="en-US" sz="2400" strike="noStrike" u="none">
                <a:solidFill>
                  <a:srgbClr val="ff0000"/>
                </a:solidFill>
                <a:uFillTx/>
                <a:latin typeface="Myriad Pro"/>
                <a:ea typeface="Myriad Pro"/>
              </a:rPr>
              <a:t>Requirements for Collaboration</a:t>
            </a:r>
            <a:endParaRPr b="0" lang="en-GB" sz="2400" strike="noStrike" u="none">
              <a:solidFill>
                <a:srgbClr val="000000"/>
              </a:solidFill>
              <a:uFillTx/>
              <a:latin typeface="Arial"/>
            </a:endParaRPr>
          </a:p>
          <a:p>
            <a:pPr defTabSz="914400">
              <a:lnSpc>
                <a:spcPct val="100000"/>
              </a:lnSpc>
              <a:tabLst>
                <a:tab algn="l" pos="0"/>
              </a:tabLst>
            </a:pPr>
            <a:r>
              <a:rPr b="0" lang="en-US" sz="2800" strike="noStrike" u="none">
                <a:solidFill>
                  <a:srgbClr val="0d0d0d"/>
                </a:solidFill>
                <a:uFillTx/>
                <a:latin typeface="Myriad Pro"/>
                <a:ea typeface="Myriad Pro"/>
              </a:rPr>
              <a:t>Building a collaborative culture and business processes</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a:t>
            </a:r>
            <a:r>
              <a:rPr b="0" lang="en-US" sz="2800" strike="noStrike" u="none">
                <a:solidFill>
                  <a:srgbClr val="000000"/>
                </a:solidFill>
                <a:uFillTx/>
                <a:latin typeface="Myriad Pro"/>
                <a:ea typeface="ＭＳ Ｐゴシック"/>
              </a:rPr>
              <a:t>Command and control” organizations </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No value placed on teamwork or lower-level</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participation in decisions</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Collaborative business culture</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Senior managers rely on teams of employees</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Policies, products, designs, processes, systems</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rely on teams.</a:t>
            </a:r>
            <a:endParaRPr b="0" lang="en-GB" sz="2800" strike="noStrike" u="none">
              <a:solidFill>
                <a:srgbClr val="000000"/>
              </a:solidFill>
              <a:uFillTx/>
              <a:latin typeface="Arial"/>
            </a:endParaRPr>
          </a:p>
          <a:p>
            <a:pPr defTabSz="914400">
              <a:lnSpc>
                <a:spcPct val="100000"/>
              </a:lnSpc>
              <a:tabLst>
                <a:tab algn="l" pos="0"/>
              </a:tabLst>
            </a:pPr>
            <a:r>
              <a:rPr b="0" lang="en-US" sz="2800" strike="noStrike" u="none">
                <a:solidFill>
                  <a:srgbClr val="000000"/>
                </a:solidFill>
                <a:uFillTx/>
                <a:latin typeface="Myriad Pro"/>
                <a:ea typeface="ＭＳ Ｐゴシック"/>
              </a:rPr>
              <a:t>Managers purpose is to build teams</a:t>
            </a:r>
            <a:endParaRPr b="0" lang="en-GB" sz="28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95" dur="indefinite" restart="never" nodeType="tmRoot">
          <p:childTnLst>
            <p:seq>
              <p:cTn id="296" dur="indefinite" nodeType="mainSeq">
                <p:childTnLst>
                  <p:par>
                    <p:cTn id="297" fill="hold">
                      <p:stCondLst>
                        <p:cond delay="indefinite"/>
                      </p:stCondLst>
                      <p:childTnLst>
                        <p:par>
                          <p:cTn id="298" fill="hold">
                            <p:stCondLst>
                              <p:cond delay="0"/>
                            </p:stCondLst>
                            <p:childTnLst>
                              <p:par>
                                <p:cTn id="299" nodeType="clickEffect" fill="hold" presetClass="entr" presetID="16" presetSubtype="21">
                                  <p:stCondLst>
                                    <p:cond delay="0"/>
                                  </p:stCondLst>
                                  <p:childTnLst>
                                    <p:set>
                                      <p:cBhvr>
                                        <p:cTn id="300" dur="1" fill="hold">
                                          <p:stCondLst>
                                            <p:cond delay="0"/>
                                          </p:stCondLst>
                                        </p:cTn>
                                        <p:tgtEl>
                                          <p:spTgt spid="90"/>
                                        </p:tgtEl>
                                        <p:attrNameLst>
                                          <p:attrName>style.visibility</p:attrName>
                                        </p:attrNameLst>
                                      </p:cBhvr>
                                      <p:to>
                                        <p:strVal val="visible"/>
                                      </p:to>
                                    </p:set>
                                    <p:animEffect filter="barn(inVertical)" transition="in">
                                      <p:cBhvr additive="repl">
                                        <p:cTn id="301" dur="500"/>
                                        <p:tgtEl>
                                          <p:spTgt spid="90"/>
                                        </p:tgtEl>
                                      </p:cBhvr>
                                    </p:animEffect>
                                  </p:childTnLst>
                                </p:cTn>
                              </p:par>
                            </p:childTnLst>
                          </p:cTn>
                        </p:par>
                      </p:childTnLst>
                    </p:cTn>
                  </p:par>
                  <p:par>
                    <p:cTn id="302" fill="hold">
                      <p:stCondLst>
                        <p:cond delay="indefinite"/>
                      </p:stCondLst>
                      <p:childTnLst>
                        <p:par>
                          <p:cTn id="303" fill="hold">
                            <p:stCondLst>
                              <p:cond delay="0"/>
                            </p:stCondLst>
                            <p:childTnLst>
                              <p:par>
                                <p:cTn id="304" nodeType="clickEffect" fill="hold" presetClass="entr" presetID="42">
                                  <p:stCondLst>
                                    <p:cond delay="0"/>
                                  </p:stCondLst>
                                  <p:childTnLst>
                                    <p:set>
                                      <p:cBhvr>
                                        <p:cTn id="305" dur="1" fill="hold">
                                          <p:stCondLst>
                                            <p:cond delay="0"/>
                                          </p:stCondLst>
                                        </p:cTn>
                                        <p:tgtEl>
                                          <p:spTgt spid="91"/>
                                        </p:tgtEl>
                                        <p:attrNameLst>
                                          <p:attrName>style.visibility</p:attrName>
                                        </p:attrNameLst>
                                      </p:cBhvr>
                                      <p:to>
                                        <p:strVal val="visible"/>
                                      </p:to>
                                    </p:set>
                                    <p:animEffect filter="fade" transition="in">
                                      <p:cBhvr additive="repl">
                                        <p:cTn id="306" dur="1000"/>
                                        <p:tgtEl>
                                          <p:spTgt spid="91"/>
                                        </p:tgtEl>
                                      </p:cBhvr>
                                    </p:animEffect>
                                    <p:anim calcmode="lin" valueType="num">
                                      <p:cBhvr additive="repl">
                                        <p:cTn id="307" dur="1000" fill="hold"/>
                                        <p:tgtEl>
                                          <p:spTgt spid="91"/>
                                        </p:tgtEl>
                                        <p:attrNameLst>
                                          <p:attrName>ppt_x</p:attrName>
                                        </p:attrNameLst>
                                      </p:cBhvr>
                                      <p:tavLst>
                                        <p:tav tm="0">
                                          <p:val>
                                            <p:strVal val="#ppt_x"/>
                                          </p:val>
                                        </p:tav>
                                        <p:tav tm="100000">
                                          <p:val>
                                            <p:strVal val="#ppt_x"/>
                                          </p:val>
                                        </p:tav>
                                      </p:tavLst>
                                    </p:anim>
                                    <p:anim calcmode="lin" valueType="num">
                                      <p:cBhvr additive="repl">
                                        <p:cTn id="308" dur="1000" fill="hold"/>
                                        <p:tgtEl>
                                          <p:spTgt spid="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PlaceHolder 1"/>
          <p:cNvSpPr>
            <a:spLocks noGrp="1"/>
          </p:cNvSpPr>
          <p:nvPr>
            <p:ph type="sldNum" idx="23"/>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292AAC35-E26F-4688-BE6F-C8E66F5C0778}"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93"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94" name="Content Placeholder 2"/>
          <p:cNvSpPr/>
          <p:nvPr/>
        </p:nvSpPr>
        <p:spPr>
          <a:xfrm>
            <a:off x="135000" y="862920"/>
            <a:ext cx="8873640" cy="39304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Systems for Collaboration and Teamwork</a:t>
            </a:r>
            <a:endParaRPr b="0" lang="en-GB" sz="3200" strike="noStrike" u="none">
              <a:solidFill>
                <a:srgbClr val="000000"/>
              </a:solidFill>
              <a:uFillTx/>
              <a:latin typeface="Arial"/>
            </a:endParaRPr>
          </a:p>
          <a:p>
            <a:pPr defTabSz="914400">
              <a:lnSpc>
                <a:spcPct val="100000"/>
              </a:lnSpc>
              <a:tabLst>
                <a:tab algn="l" pos="0"/>
              </a:tabLst>
            </a:pPr>
            <a:r>
              <a:rPr b="0" lang="en-US" sz="2800" strike="noStrike" u="none">
                <a:solidFill>
                  <a:srgbClr val="0d0d0d"/>
                </a:solidFill>
                <a:uFillTx/>
                <a:latin typeface="Myriad Pro"/>
                <a:ea typeface="Myriad Pro"/>
              </a:rPr>
              <a:t>Technology for collaboration and teamwork (cont.)</a:t>
            </a:r>
            <a:endParaRPr b="0" lang="en-GB" sz="28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Social Networking</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Wikis</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Virtual Worlds</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Internet-Based Collaboration Environments</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Virtual meeting systems (telepresence)</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Google Apps/Google sites</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Microsoft SharePoint</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Lotus Notes</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09" dur="indefinite" restart="never" nodeType="tmRoot">
          <p:childTnLst>
            <p:seq>
              <p:cTn id="310" dur="indefinite" nodeType="mainSeq">
                <p:childTnLst>
                  <p:par>
                    <p:cTn id="311" fill="hold">
                      <p:stCondLst>
                        <p:cond delay="indefinite"/>
                      </p:stCondLst>
                      <p:childTnLst>
                        <p:par>
                          <p:cTn id="312" fill="hold">
                            <p:stCondLst>
                              <p:cond delay="0"/>
                            </p:stCondLst>
                            <p:childTnLst>
                              <p:par>
                                <p:cTn id="313" nodeType="clickEffect" fill="hold" presetClass="entr" presetID="16" presetSubtype="21">
                                  <p:stCondLst>
                                    <p:cond delay="0"/>
                                  </p:stCondLst>
                                  <p:childTnLst>
                                    <p:set>
                                      <p:cBhvr>
                                        <p:cTn id="314" dur="1" fill="hold">
                                          <p:stCondLst>
                                            <p:cond delay="0"/>
                                          </p:stCondLst>
                                        </p:cTn>
                                        <p:tgtEl>
                                          <p:spTgt spid="93"/>
                                        </p:tgtEl>
                                        <p:attrNameLst>
                                          <p:attrName>style.visibility</p:attrName>
                                        </p:attrNameLst>
                                      </p:cBhvr>
                                      <p:to>
                                        <p:strVal val="visible"/>
                                      </p:to>
                                    </p:set>
                                    <p:animEffect filter="barn(inVertical)" transition="in">
                                      <p:cBhvr additive="repl">
                                        <p:cTn id="315" dur="500"/>
                                        <p:tgtEl>
                                          <p:spTgt spid="93"/>
                                        </p:tgtEl>
                                      </p:cBhvr>
                                    </p:animEffect>
                                  </p:childTnLst>
                                </p:cTn>
                              </p:par>
                            </p:childTnLst>
                          </p:cTn>
                        </p:par>
                      </p:childTnLst>
                    </p:cTn>
                  </p:par>
                  <p:par>
                    <p:cTn id="316" fill="hold">
                      <p:stCondLst>
                        <p:cond delay="indefinite"/>
                      </p:stCondLst>
                      <p:childTnLst>
                        <p:par>
                          <p:cTn id="317" fill="hold">
                            <p:stCondLst>
                              <p:cond delay="0"/>
                            </p:stCondLst>
                            <p:childTnLst>
                              <p:par>
                                <p:cTn id="318" nodeType="clickEffect" fill="hold" presetClass="entr" presetID="42">
                                  <p:stCondLst>
                                    <p:cond delay="0"/>
                                  </p:stCondLst>
                                  <p:childTnLst>
                                    <p:set>
                                      <p:cBhvr>
                                        <p:cTn id="319" dur="1" fill="hold">
                                          <p:stCondLst>
                                            <p:cond delay="0"/>
                                          </p:stCondLst>
                                        </p:cTn>
                                        <p:tgtEl>
                                          <p:spTgt spid="94"/>
                                        </p:tgtEl>
                                        <p:attrNameLst>
                                          <p:attrName>style.visibility</p:attrName>
                                        </p:attrNameLst>
                                      </p:cBhvr>
                                      <p:to>
                                        <p:strVal val="visible"/>
                                      </p:to>
                                    </p:set>
                                    <p:animEffect filter="fade" transition="in">
                                      <p:cBhvr additive="repl">
                                        <p:cTn id="320" dur="1000"/>
                                        <p:tgtEl>
                                          <p:spTgt spid="94"/>
                                        </p:tgtEl>
                                      </p:cBhvr>
                                    </p:animEffect>
                                    <p:anim calcmode="lin" valueType="num">
                                      <p:cBhvr additive="repl">
                                        <p:cTn id="321" dur="1000" fill="hold"/>
                                        <p:tgtEl>
                                          <p:spTgt spid="94"/>
                                        </p:tgtEl>
                                        <p:attrNameLst>
                                          <p:attrName>ppt_x</p:attrName>
                                        </p:attrNameLst>
                                      </p:cBhvr>
                                      <p:tavLst>
                                        <p:tav tm="0">
                                          <p:val>
                                            <p:strVal val="#ppt_x"/>
                                          </p:val>
                                        </p:tav>
                                        <p:tav tm="100000">
                                          <p:val>
                                            <p:strVal val="#ppt_x"/>
                                          </p:val>
                                        </p:tav>
                                      </p:tavLst>
                                    </p:anim>
                                    <p:anim calcmode="lin" valueType="num">
                                      <p:cBhvr additive="repl">
                                        <p:cTn id="322" dur="1000" fill="hold"/>
                                        <p:tgtEl>
                                          <p:spTgt spid="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PlaceHolder 1"/>
          <p:cNvSpPr>
            <a:spLocks noGrp="1"/>
          </p:cNvSpPr>
          <p:nvPr>
            <p:ph type="sldNum" idx="24"/>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47EAFA5E-2844-4ED8-8484-A7DCAB2030D6}"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96"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97" name="Content Placeholder 2"/>
          <p:cNvSpPr/>
          <p:nvPr/>
        </p:nvSpPr>
        <p:spPr>
          <a:xfrm>
            <a:off x="135000" y="862920"/>
            <a:ext cx="8873640" cy="9432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Class Activity:</a:t>
            </a:r>
            <a:endParaRPr b="0" lang="en-GB" sz="32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p:txBody>
      </p:sp>
      <p:sp>
        <p:nvSpPr>
          <p:cNvPr id="98" name="Rectangle: Rounded Corners 1"/>
          <p:cNvSpPr/>
          <p:nvPr/>
        </p:nvSpPr>
        <p:spPr>
          <a:xfrm>
            <a:off x="493200" y="1320480"/>
            <a:ext cx="8193240" cy="4408920"/>
          </a:xfrm>
          <a:prstGeom prst="roundRect">
            <a:avLst>
              <a:gd name="adj" fmla="val 18459"/>
            </a:avLst>
          </a:prstGeom>
          <a:solidFill>
            <a:srgbClr val="4bacc6"/>
          </a:solidFill>
          <a:ln>
            <a:solidFill>
              <a:srgbClr val="204b56"/>
            </a:solidFill>
            <a:round/>
          </a:ln>
        </p:spPr>
        <p:style>
          <a:lnRef idx="2">
            <a:schemeClr val="accent5">
              <a:shade val="15000"/>
            </a:schemeClr>
          </a:lnRef>
          <a:fillRef idx="1">
            <a:schemeClr val="accent5"/>
          </a:fillRef>
          <a:effectRef idx="0">
            <a:schemeClr val="accent5"/>
          </a:effectRef>
          <a:fontRef idx="minor"/>
        </p:style>
        <p:txBody>
          <a:bodyPr numCol="1" spcCol="38160" horzOverflow="overflow" lIns="45720" rIns="45720" anchor="ctr">
            <a:spAutoFit/>
          </a:bodyPr>
          <a:p>
            <a:pPr algn="just" defTabSz="914400">
              <a:lnSpc>
                <a:spcPct val="100000"/>
              </a:lnSpc>
              <a:tabLst>
                <a:tab algn="l" pos="0"/>
              </a:tabLst>
            </a:pPr>
            <a:r>
              <a:rPr b="1" lang="en-GB" sz="2800" strike="noStrike" u="none">
                <a:solidFill>
                  <a:srgbClr val="000000"/>
                </a:solidFill>
                <a:uFillTx/>
                <a:latin typeface="Myriad Pro"/>
                <a:ea typeface="Myriad Pro"/>
              </a:rPr>
              <a:t>Information systems enable collaboration. There are thousands of tools available ranging from free to very expensive ones. </a:t>
            </a:r>
            <a:endParaRPr b="0" lang="en-GB" sz="2800" strike="noStrike" u="none">
              <a:solidFill>
                <a:srgbClr val="ffffff"/>
              </a:solidFill>
              <a:uFillTx/>
              <a:latin typeface="Arial"/>
            </a:endParaRPr>
          </a:p>
          <a:p>
            <a:pPr marL="457200" indent="-457200" algn="just" defTabSz="914400">
              <a:lnSpc>
                <a:spcPct val="100000"/>
              </a:lnSpc>
              <a:buClr>
                <a:srgbClr val="000000"/>
              </a:buClr>
              <a:buFont typeface="Arial"/>
              <a:buChar char="•"/>
              <a:tabLst>
                <a:tab algn="l" pos="0"/>
              </a:tabLst>
            </a:pPr>
            <a:r>
              <a:rPr b="0" lang="en-GB" sz="2400" strike="noStrike" u="none">
                <a:solidFill>
                  <a:srgbClr val="000000"/>
                </a:solidFill>
                <a:uFillTx/>
                <a:latin typeface="Myriad Pro"/>
                <a:ea typeface="Myriad Pro"/>
              </a:rPr>
              <a:t>As a worker (and/or student) which of these tools, (i) have you used for work or school assignment/work – and (ii) which of these have found the most useful?</a:t>
            </a:r>
            <a:endParaRPr b="0" lang="en-GB" sz="2400" strike="noStrike" u="none">
              <a:solidFill>
                <a:srgbClr val="ffffff"/>
              </a:solidFill>
              <a:uFillTx/>
              <a:latin typeface="Arial"/>
            </a:endParaRPr>
          </a:p>
          <a:p>
            <a:pPr algn="just" defTabSz="914400">
              <a:lnSpc>
                <a:spcPct val="100000"/>
              </a:lnSpc>
              <a:tabLst>
                <a:tab algn="l" pos="0"/>
              </a:tabLst>
            </a:pPr>
            <a:endParaRPr b="0" lang="en-GB" sz="2400" strike="noStrike" u="none">
              <a:solidFill>
                <a:srgbClr val="ffffff"/>
              </a:solidFill>
              <a:uFillTx/>
              <a:latin typeface="Arial"/>
            </a:endParaRPr>
          </a:p>
          <a:p>
            <a:pPr marL="457200" indent="-457200" algn="just" defTabSz="914400">
              <a:lnSpc>
                <a:spcPct val="100000"/>
              </a:lnSpc>
              <a:buClr>
                <a:srgbClr val="000000"/>
              </a:buClr>
              <a:buFont typeface="Arial"/>
              <a:buChar char="•"/>
              <a:tabLst>
                <a:tab algn="l" pos="0"/>
              </a:tabLst>
            </a:pPr>
            <a:r>
              <a:rPr b="0" lang="en-GB" sz="2400" strike="noStrike" u="none">
                <a:solidFill>
                  <a:srgbClr val="000000"/>
                </a:solidFill>
                <a:uFillTx/>
                <a:latin typeface="Myriad Pro"/>
                <a:ea typeface="Myriad Pro"/>
              </a:rPr>
              <a:t>List them and discuss with the rest of the class. </a:t>
            </a:r>
            <a:endParaRPr b="0" lang="en-GB" sz="2400" strike="noStrike" u="none">
              <a:solidFill>
                <a:srgbClr val="ffffff"/>
              </a:solidFill>
              <a:uFillTx/>
              <a:latin typeface="Arial"/>
            </a:endParaRPr>
          </a:p>
          <a:p>
            <a:pPr algn="just" defTabSz="914400">
              <a:lnSpc>
                <a:spcPct val="100000"/>
              </a:lnSpc>
              <a:tabLst>
                <a:tab algn="l" pos="0"/>
              </a:tabLst>
            </a:pPr>
            <a:r>
              <a:rPr b="1" lang="en-GB" sz="2400" strike="noStrike" u="none">
                <a:solidFill>
                  <a:srgbClr val="ff0000"/>
                </a:solidFill>
                <a:uFillTx/>
                <a:latin typeface="Myriad Pro"/>
                <a:ea typeface="Myriad Pro"/>
              </a:rPr>
              <a:t>(20 minutes)</a:t>
            </a:r>
            <a:endParaRPr b="0" lang="en-GB" sz="2400" strike="noStrike" u="none">
              <a:solidFill>
                <a:srgbClr val="ffffff"/>
              </a:solidFill>
              <a:uFillTx/>
              <a:latin typeface="Arial"/>
            </a:endParaRPr>
          </a:p>
        </p:txBody>
      </p:sp>
    </p:spTree>
  </p:cSld>
  <mc:AlternateContent>
    <mc:Choice Requires="p14">
      <p:transition spd="slow" p14:dur="2000"/>
    </mc:Choice>
    <mc:Fallback>
      <p:transition spd="slow"/>
    </mc:Fallback>
  </mc:AlternateContent>
  <p:timing>
    <p:tnLst>
      <p:par>
        <p:cTn id="323" dur="indefinite" restart="never" nodeType="tmRoot">
          <p:childTnLst>
            <p:seq>
              <p:cTn id="324" dur="indefinite" nodeType="mainSeq">
                <p:childTnLst>
                  <p:par>
                    <p:cTn id="325" fill="hold">
                      <p:stCondLst>
                        <p:cond delay="indefinite"/>
                      </p:stCondLst>
                      <p:childTnLst>
                        <p:par>
                          <p:cTn id="326" fill="hold">
                            <p:stCondLst>
                              <p:cond delay="0"/>
                            </p:stCondLst>
                            <p:childTnLst>
                              <p:par>
                                <p:cTn id="327" nodeType="clickEffect" fill="hold" presetClass="entr" presetID="16" presetSubtype="21">
                                  <p:stCondLst>
                                    <p:cond delay="0"/>
                                  </p:stCondLst>
                                  <p:childTnLst>
                                    <p:set>
                                      <p:cBhvr>
                                        <p:cTn id="328" dur="1" fill="hold">
                                          <p:stCondLst>
                                            <p:cond delay="0"/>
                                          </p:stCondLst>
                                        </p:cTn>
                                        <p:tgtEl>
                                          <p:spTgt spid="96"/>
                                        </p:tgtEl>
                                        <p:attrNameLst>
                                          <p:attrName>style.visibility</p:attrName>
                                        </p:attrNameLst>
                                      </p:cBhvr>
                                      <p:to>
                                        <p:strVal val="visible"/>
                                      </p:to>
                                    </p:set>
                                    <p:animEffect filter="barn(inVertical)" transition="in">
                                      <p:cBhvr additive="repl">
                                        <p:cTn id="329" dur="500"/>
                                        <p:tgtEl>
                                          <p:spTgt spid="96"/>
                                        </p:tgtEl>
                                      </p:cBhvr>
                                    </p:animEffect>
                                  </p:childTnLst>
                                </p:cTn>
                              </p:par>
                            </p:childTnLst>
                          </p:cTn>
                        </p:par>
                      </p:childTnLst>
                    </p:cTn>
                  </p:par>
                  <p:par>
                    <p:cTn id="330" fill="hold">
                      <p:stCondLst>
                        <p:cond delay="indefinite"/>
                      </p:stCondLst>
                      <p:childTnLst>
                        <p:par>
                          <p:cTn id="331" fill="hold">
                            <p:stCondLst>
                              <p:cond delay="0"/>
                            </p:stCondLst>
                            <p:childTnLst>
                              <p:par>
                                <p:cTn id="332" nodeType="clickEffect" fill="hold" presetClass="entr" presetID="42">
                                  <p:stCondLst>
                                    <p:cond delay="0"/>
                                  </p:stCondLst>
                                  <p:childTnLst>
                                    <p:set>
                                      <p:cBhvr>
                                        <p:cTn id="333" dur="1" fill="hold">
                                          <p:stCondLst>
                                            <p:cond delay="0"/>
                                          </p:stCondLst>
                                        </p:cTn>
                                        <p:tgtEl>
                                          <p:spTgt spid="97"/>
                                        </p:tgtEl>
                                        <p:attrNameLst>
                                          <p:attrName>style.visibility</p:attrName>
                                        </p:attrNameLst>
                                      </p:cBhvr>
                                      <p:to>
                                        <p:strVal val="visible"/>
                                      </p:to>
                                    </p:set>
                                    <p:animEffect filter="fade" transition="in">
                                      <p:cBhvr additive="repl">
                                        <p:cTn id="334" dur="1000"/>
                                        <p:tgtEl>
                                          <p:spTgt spid="97"/>
                                        </p:tgtEl>
                                      </p:cBhvr>
                                    </p:animEffect>
                                    <p:anim calcmode="lin" valueType="num">
                                      <p:cBhvr additive="repl">
                                        <p:cTn id="335" dur="1000" fill="hold"/>
                                        <p:tgtEl>
                                          <p:spTgt spid="97"/>
                                        </p:tgtEl>
                                        <p:attrNameLst>
                                          <p:attrName>ppt_x</p:attrName>
                                        </p:attrNameLst>
                                      </p:cBhvr>
                                      <p:tavLst>
                                        <p:tav tm="0">
                                          <p:val>
                                            <p:strVal val="#ppt_x"/>
                                          </p:val>
                                        </p:tav>
                                        <p:tav tm="100000">
                                          <p:val>
                                            <p:strVal val="#ppt_x"/>
                                          </p:val>
                                        </p:tav>
                                      </p:tavLst>
                                    </p:anim>
                                    <p:anim calcmode="lin" valueType="num">
                                      <p:cBhvr additive="repl">
                                        <p:cTn id="336" dur="1000" fill="hold"/>
                                        <p:tgtEl>
                                          <p:spTgt spid="9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PlaceHolder 1"/>
          <p:cNvSpPr>
            <a:spLocks noGrp="1"/>
          </p:cNvSpPr>
          <p:nvPr>
            <p:ph type="sldNum" idx="25"/>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F22FFA35-37FE-4729-92DD-13A5FB8D12D9}"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00"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01" name="Content Placeholder 2"/>
          <p:cNvSpPr/>
          <p:nvPr/>
        </p:nvSpPr>
        <p:spPr>
          <a:xfrm>
            <a:off x="135000" y="647280"/>
            <a:ext cx="8873640" cy="48448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Systems for Collaboration and Teamwork</a:t>
            </a:r>
            <a:endParaRPr b="0" lang="en-GB" sz="3200" strike="noStrike" u="none">
              <a:solidFill>
                <a:srgbClr val="000000"/>
              </a:solidFill>
              <a:uFillTx/>
              <a:latin typeface="Arial"/>
            </a:endParaRPr>
          </a:p>
          <a:p>
            <a:pPr defTabSz="914400">
              <a:lnSpc>
                <a:spcPct val="100000"/>
              </a:lnSpc>
              <a:tabLst>
                <a:tab algn="l" pos="0"/>
              </a:tabLst>
            </a:pPr>
            <a:r>
              <a:rPr b="0" lang="en-US" sz="3200" strike="noStrike" u="none">
                <a:solidFill>
                  <a:srgbClr val="0d0d0d"/>
                </a:solidFill>
                <a:uFillTx/>
                <a:latin typeface="Myriad Pro"/>
                <a:ea typeface="Myriad Pro"/>
              </a:rPr>
              <a:t>Two dimensions of collaboration technologies</a:t>
            </a:r>
            <a:endParaRPr b="0" lang="en-GB" sz="32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Space (or location) – remote or co-located</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ＭＳ Ｐゴシック"/>
              </a:rPr>
              <a:t>Time – synchronous or asynchronous</a:t>
            </a:r>
            <a:endParaRPr b="0" lang="en-GB" sz="2400" strike="noStrike" u="none">
              <a:solidFill>
                <a:srgbClr val="000000"/>
              </a:solidFill>
              <a:uFillTx/>
              <a:latin typeface="Arial"/>
            </a:endParaRPr>
          </a:p>
          <a:p>
            <a:pPr defTabSz="914400">
              <a:lnSpc>
                <a:spcPct val="100000"/>
              </a:lnSpc>
              <a:tabLst>
                <a:tab algn="l" pos="0"/>
              </a:tabLst>
            </a:pPr>
            <a:r>
              <a:rPr b="0" lang="en-US" sz="3200" strike="noStrike" u="none">
                <a:solidFill>
                  <a:srgbClr val="0d0d0d"/>
                </a:solidFill>
                <a:uFillTx/>
                <a:latin typeface="Myriad Pro"/>
                <a:ea typeface="Myriad Pro"/>
              </a:rPr>
              <a:t>Six steps in evaluating software tools</a:t>
            </a:r>
            <a:endParaRPr b="0" lang="en-GB" sz="3200" strike="noStrike" u="none">
              <a:solidFill>
                <a:srgbClr val="000000"/>
              </a:solidFill>
              <a:uFillTx/>
              <a:latin typeface="Arial"/>
            </a:endParaRPr>
          </a:p>
          <a:p>
            <a:pPr lvl="1" indent="457200" defTabSz="914400">
              <a:lnSpc>
                <a:spcPct val="100000"/>
              </a:lnSpc>
              <a:buClr>
                <a:srgbClr val="000000"/>
              </a:buClr>
              <a:buFont typeface="Cambria"/>
              <a:buAutoNum type="arabicPeriod"/>
              <a:tabLst>
                <a:tab algn="l" pos="0"/>
              </a:tabLst>
            </a:pPr>
            <a:r>
              <a:rPr b="0" lang="en-US" sz="2400" strike="noStrike" u="none">
                <a:solidFill>
                  <a:srgbClr val="000000"/>
                </a:solidFill>
                <a:uFillTx/>
                <a:latin typeface="Myriad Pro"/>
                <a:ea typeface="ＭＳ Ｐゴシック"/>
              </a:rPr>
              <a:t>What are your firm’s collaboration challenges?</a:t>
            </a:r>
            <a:endParaRPr b="0" lang="en-GB" sz="2400" strike="noStrike" u="none">
              <a:solidFill>
                <a:srgbClr val="000000"/>
              </a:solidFill>
              <a:uFillTx/>
              <a:latin typeface="Arial"/>
            </a:endParaRPr>
          </a:p>
          <a:p>
            <a:pPr lvl="1" indent="457200" defTabSz="914400">
              <a:lnSpc>
                <a:spcPct val="100000"/>
              </a:lnSpc>
              <a:buClr>
                <a:srgbClr val="000000"/>
              </a:buClr>
              <a:buFont typeface="Cambria"/>
              <a:buAutoNum type="arabicPeriod"/>
              <a:tabLst>
                <a:tab algn="l" pos="0"/>
              </a:tabLst>
            </a:pPr>
            <a:r>
              <a:rPr b="0" lang="en-US" sz="2400" strike="noStrike" u="none">
                <a:solidFill>
                  <a:srgbClr val="000000"/>
                </a:solidFill>
                <a:uFillTx/>
                <a:latin typeface="Myriad Pro"/>
                <a:ea typeface="ＭＳ Ｐゴシック"/>
              </a:rPr>
              <a:t>What kinds of solutions are available? </a:t>
            </a:r>
            <a:endParaRPr b="0" lang="en-GB" sz="2400" strike="noStrike" u="none">
              <a:solidFill>
                <a:srgbClr val="000000"/>
              </a:solidFill>
              <a:uFillTx/>
              <a:latin typeface="Arial"/>
            </a:endParaRPr>
          </a:p>
          <a:p>
            <a:pPr lvl="1" indent="457200" defTabSz="914400">
              <a:lnSpc>
                <a:spcPct val="100000"/>
              </a:lnSpc>
              <a:buClr>
                <a:srgbClr val="000000"/>
              </a:buClr>
              <a:buFont typeface="Cambria"/>
              <a:buAutoNum type="arabicPeriod"/>
              <a:tabLst>
                <a:tab algn="l" pos="0"/>
              </a:tabLst>
            </a:pPr>
            <a:r>
              <a:rPr b="0" lang="en-US" sz="2400" strike="noStrike" u="none">
                <a:solidFill>
                  <a:srgbClr val="000000"/>
                </a:solidFill>
                <a:uFillTx/>
                <a:latin typeface="Myriad Pro"/>
                <a:ea typeface="ＭＳ Ｐゴシック"/>
              </a:rPr>
              <a:t>Analyze available products’ cost and benefits</a:t>
            </a:r>
            <a:endParaRPr b="0" lang="en-GB" sz="2400" strike="noStrike" u="none">
              <a:solidFill>
                <a:srgbClr val="000000"/>
              </a:solidFill>
              <a:uFillTx/>
              <a:latin typeface="Arial"/>
            </a:endParaRPr>
          </a:p>
          <a:p>
            <a:pPr lvl="1" indent="457200" defTabSz="914400">
              <a:lnSpc>
                <a:spcPct val="100000"/>
              </a:lnSpc>
              <a:buClr>
                <a:srgbClr val="000000"/>
              </a:buClr>
              <a:buFont typeface="Cambria"/>
              <a:buAutoNum type="arabicPeriod"/>
              <a:tabLst>
                <a:tab algn="l" pos="0"/>
              </a:tabLst>
            </a:pPr>
            <a:r>
              <a:rPr b="0" lang="en-US" sz="2400" strike="noStrike" u="none">
                <a:solidFill>
                  <a:srgbClr val="000000"/>
                </a:solidFill>
                <a:uFillTx/>
                <a:latin typeface="Myriad Pro"/>
                <a:ea typeface="ＭＳ Ｐゴシック"/>
              </a:rPr>
              <a:t>Evaluate security risks</a:t>
            </a:r>
            <a:endParaRPr b="0" lang="en-GB" sz="2400" strike="noStrike" u="none">
              <a:solidFill>
                <a:srgbClr val="000000"/>
              </a:solidFill>
              <a:uFillTx/>
              <a:latin typeface="Arial"/>
            </a:endParaRPr>
          </a:p>
          <a:p>
            <a:pPr lvl="1" indent="457200" defTabSz="914400">
              <a:lnSpc>
                <a:spcPct val="100000"/>
              </a:lnSpc>
              <a:buClr>
                <a:srgbClr val="000000"/>
              </a:buClr>
              <a:buFont typeface="Cambria"/>
              <a:buAutoNum type="arabicPeriod"/>
              <a:tabLst>
                <a:tab algn="l" pos="0"/>
              </a:tabLst>
            </a:pPr>
            <a:r>
              <a:rPr b="0" lang="en-US" sz="2400" strike="noStrike" u="none">
                <a:solidFill>
                  <a:srgbClr val="000000"/>
                </a:solidFill>
                <a:uFillTx/>
                <a:latin typeface="Myriad Pro"/>
                <a:ea typeface="ＭＳ Ｐゴシック"/>
              </a:rPr>
              <a:t>Consult users for implementation and training issues</a:t>
            </a:r>
            <a:endParaRPr b="0" lang="en-GB" sz="2400" strike="noStrike" u="none">
              <a:solidFill>
                <a:srgbClr val="000000"/>
              </a:solidFill>
              <a:uFillTx/>
              <a:latin typeface="Arial"/>
            </a:endParaRPr>
          </a:p>
          <a:p>
            <a:pPr lvl="1" indent="457200" defTabSz="914400">
              <a:lnSpc>
                <a:spcPct val="100000"/>
              </a:lnSpc>
              <a:buClr>
                <a:srgbClr val="000000"/>
              </a:buClr>
              <a:buFont typeface="Cambria"/>
              <a:buAutoNum type="arabicPeriod"/>
              <a:tabLst>
                <a:tab algn="l" pos="0"/>
              </a:tabLst>
            </a:pPr>
            <a:r>
              <a:rPr b="0" lang="en-US" sz="2400" strike="noStrike" u="none">
                <a:solidFill>
                  <a:srgbClr val="000000"/>
                </a:solidFill>
                <a:uFillTx/>
                <a:latin typeface="Myriad Pro"/>
                <a:ea typeface="ＭＳ Ｐゴシック"/>
              </a:rPr>
              <a:t>Evaluate product vendors</a:t>
            </a: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37" dur="indefinite" restart="never" nodeType="tmRoot">
          <p:childTnLst>
            <p:seq>
              <p:cTn id="338" dur="indefinite" nodeType="mainSeq">
                <p:childTnLst>
                  <p:par>
                    <p:cTn id="339" fill="hold">
                      <p:stCondLst>
                        <p:cond delay="indefinite"/>
                      </p:stCondLst>
                      <p:childTnLst>
                        <p:par>
                          <p:cTn id="340" fill="hold">
                            <p:stCondLst>
                              <p:cond delay="0"/>
                            </p:stCondLst>
                            <p:childTnLst>
                              <p:par>
                                <p:cTn id="341" nodeType="clickEffect" fill="hold" presetClass="entr" presetID="16" presetSubtype="21">
                                  <p:stCondLst>
                                    <p:cond delay="0"/>
                                  </p:stCondLst>
                                  <p:childTnLst>
                                    <p:set>
                                      <p:cBhvr>
                                        <p:cTn id="342" dur="1" fill="hold">
                                          <p:stCondLst>
                                            <p:cond delay="0"/>
                                          </p:stCondLst>
                                        </p:cTn>
                                        <p:tgtEl>
                                          <p:spTgt spid="100"/>
                                        </p:tgtEl>
                                        <p:attrNameLst>
                                          <p:attrName>style.visibility</p:attrName>
                                        </p:attrNameLst>
                                      </p:cBhvr>
                                      <p:to>
                                        <p:strVal val="visible"/>
                                      </p:to>
                                    </p:set>
                                    <p:animEffect filter="barn(inVertical)" transition="in">
                                      <p:cBhvr additive="repl">
                                        <p:cTn id="343" dur="500"/>
                                        <p:tgtEl>
                                          <p:spTgt spid="100"/>
                                        </p:tgtEl>
                                      </p:cBhvr>
                                    </p:animEffect>
                                  </p:childTnLst>
                                </p:cTn>
                              </p:par>
                            </p:childTnLst>
                          </p:cTn>
                        </p:par>
                      </p:childTnLst>
                    </p:cTn>
                  </p:par>
                  <p:par>
                    <p:cTn id="344" fill="hold">
                      <p:stCondLst>
                        <p:cond delay="indefinite"/>
                      </p:stCondLst>
                      <p:childTnLst>
                        <p:par>
                          <p:cTn id="345" fill="hold">
                            <p:stCondLst>
                              <p:cond delay="0"/>
                            </p:stCondLst>
                            <p:childTnLst>
                              <p:par>
                                <p:cTn id="346" nodeType="clickEffect" fill="hold" presetClass="entr" presetID="42">
                                  <p:stCondLst>
                                    <p:cond delay="0"/>
                                  </p:stCondLst>
                                  <p:childTnLst>
                                    <p:set>
                                      <p:cBhvr>
                                        <p:cTn id="347" dur="1" fill="hold">
                                          <p:stCondLst>
                                            <p:cond delay="0"/>
                                          </p:stCondLst>
                                        </p:cTn>
                                        <p:tgtEl>
                                          <p:spTgt spid="101"/>
                                        </p:tgtEl>
                                        <p:attrNameLst>
                                          <p:attrName>style.visibility</p:attrName>
                                        </p:attrNameLst>
                                      </p:cBhvr>
                                      <p:to>
                                        <p:strVal val="visible"/>
                                      </p:to>
                                    </p:set>
                                    <p:animEffect filter="fade" transition="in">
                                      <p:cBhvr additive="repl">
                                        <p:cTn id="348" dur="1000"/>
                                        <p:tgtEl>
                                          <p:spTgt spid="101"/>
                                        </p:tgtEl>
                                      </p:cBhvr>
                                    </p:animEffect>
                                    <p:anim calcmode="lin" valueType="num">
                                      <p:cBhvr additive="repl">
                                        <p:cTn id="349" dur="1000" fill="hold"/>
                                        <p:tgtEl>
                                          <p:spTgt spid="101"/>
                                        </p:tgtEl>
                                        <p:attrNameLst>
                                          <p:attrName>ppt_x</p:attrName>
                                        </p:attrNameLst>
                                      </p:cBhvr>
                                      <p:tavLst>
                                        <p:tav tm="0">
                                          <p:val>
                                            <p:strVal val="#ppt_x"/>
                                          </p:val>
                                        </p:tav>
                                        <p:tav tm="100000">
                                          <p:val>
                                            <p:strVal val="#ppt_x"/>
                                          </p:val>
                                        </p:tav>
                                      </p:tavLst>
                                    </p:anim>
                                    <p:anim calcmode="lin" valueType="num">
                                      <p:cBhvr additive="repl">
                                        <p:cTn id="350" dur="1000" fill="hold"/>
                                        <p:tgtEl>
                                          <p:spTgt spid="10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PlaceHolder 1"/>
          <p:cNvSpPr>
            <a:spLocks noGrp="1"/>
          </p:cNvSpPr>
          <p:nvPr>
            <p:ph type="sldNum" idx="26"/>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E5694610-3561-4225-A1B8-52257058C376}"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03"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04" name="Content Placeholder 2"/>
          <p:cNvSpPr/>
          <p:nvPr/>
        </p:nvSpPr>
        <p:spPr>
          <a:xfrm>
            <a:off x="135000" y="647280"/>
            <a:ext cx="8873640" cy="496656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The Time/Space Collaboration Tool Matrix</a:t>
            </a:r>
            <a:endParaRPr b="0" lang="en-GB" sz="32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p:txBody>
      </p:sp>
      <p:pic>
        <p:nvPicPr>
          <p:cNvPr id="105" name="Picture Placeholder 21" descr="Fig-2-2.png"/>
          <p:cNvPicPr/>
          <p:nvPr/>
        </p:nvPicPr>
        <p:blipFill>
          <a:blip r:embed="rId1"/>
          <a:stretch/>
        </p:blipFill>
        <p:spPr>
          <a:xfrm>
            <a:off x="1099440" y="1315800"/>
            <a:ext cx="6174360" cy="3657240"/>
          </a:xfrm>
          <a:prstGeom prst="rect">
            <a:avLst/>
          </a:prstGeom>
          <a:noFill/>
          <a:ln w="0">
            <a:noFill/>
          </a:ln>
        </p:spPr>
      </p:pic>
    </p:spTree>
  </p:cSld>
  <mc:AlternateContent>
    <mc:Choice Requires="p14">
      <p:transition spd="slow" p14:dur="2000"/>
    </mc:Choice>
    <mc:Fallback>
      <p:transition spd="slow"/>
    </mc:Fallback>
  </mc:AlternateContent>
  <p:timing>
    <p:tnLst>
      <p:par>
        <p:cTn id="351" dur="indefinite" restart="never" nodeType="tmRoot">
          <p:childTnLst>
            <p:seq>
              <p:cTn id="352" dur="indefinite" nodeType="mainSeq">
                <p:childTnLst>
                  <p:par>
                    <p:cTn id="353" fill="hold">
                      <p:stCondLst>
                        <p:cond delay="indefinite"/>
                      </p:stCondLst>
                      <p:childTnLst>
                        <p:par>
                          <p:cTn id="354" fill="hold">
                            <p:stCondLst>
                              <p:cond delay="0"/>
                            </p:stCondLst>
                            <p:childTnLst>
                              <p:par>
                                <p:cTn id="355" nodeType="clickEffect" fill="hold" presetClass="entr" presetID="16" presetSubtype="21">
                                  <p:stCondLst>
                                    <p:cond delay="0"/>
                                  </p:stCondLst>
                                  <p:childTnLst>
                                    <p:set>
                                      <p:cBhvr>
                                        <p:cTn id="356" dur="1" fill="hold">
                                          <p:stCondLst>
                                            <p:cond delay="0"/>
                                          </p:stCondLst>
                                        </p:cTn>
                                        <p:tgtEl>
                                          <p:spTgt spid="103"/>
                                        </p:tgtEl>
                                        <p:attrNameLst>
                                          <p:attrName>style.visibility</p:attrName>
                                        </p:attrNameLst>
                                      </p:cBhvr>
                                      <p:to>
                                        <p:strVal val="visible"/>
                                      </p:to>
                                    </p:set>
                                    <p:animEffect filter="barn(inVertical)" transition="in">
                                      <p:cBhvr additive="repl">
                                        <p:cTn id="357" dur="500"/>
                                        <p:tgtEl>
                                          <p:spTgt spid="103"/>
                                        </p:tgtEl>
                                      </p:cBhvr>
                                    </p:animEffect>
                                  </p:childTnLst>
                                </p:cTn>
                              </p:par>
                            </p:childTnLst>
                          </p:cTn>
                        </p:par>
                      </p:childTnLst>
                    </p:cTn>
                  </p:par>
                  <p:par>
                    <p:cTn id="358" fill="hold">
                      <p:stCondLst>
                        <p:cond delay="indefinite"/>
                      </p:stCondLst>
                      <p:childTnLst>
                        <p:par>
                          <p:cTn id="359" fill="hold">
                            <p:stCondLst>
                              <p:cond delay="0"/>
                            </p:stCondLst>
                            <p:childTnLst>
                              <p:par>
                                <p:cTn id="360" nodeType="clickEffect" fill="hold" presetClass="entr" presetID="42">
                                  <p:stCondLst>
                                    <p:cond delay="0"/>
                                  </p:stCondLst>
                                  <p:childTnLst>
                                    <p:set>
                                      <p:cBhvr>
                                        <p:cTn id="361" dur="1" fill="hold">
                                          <p:stCondLst>
                                            <p:cond delay="0"/>
                                          </p:stCondLst>
                                        </p:cTn>
                                        <p:tgtEl>
                                          <p:spTgt spid="104"/>
                                        </p:tgtEl>
                                        <p:attrNameLst>
                                          <p:attrName>style.visibility</p:attrName>
                                        </p:attrNameLst>
                                      </p:cBhvr>
                                      <p:to>
                                        <p:strVal val="visible"/>
                                      </p:to>
                                    </p:set>
                                    <p:animEffect filter="fade" transition="in">
                                      <p:cBhvr additive="repl">
                                        <p:cTn id="362" dur="1000"/>
                                        <p:tgtEl>
                                          <p:spTgt spid="104"/>
                                        </p:tgtEl>
                                      </p:cBhvr>
                                    </p:animEffect>
                                    <p:anim calcmode="lin" valueType="num">
                                      <p:cBhvr additive="repl">
                                        <p:cTn id="363" dur="1000" fill="hold"/>
                                        <p:tgtEl>
                                          <p:spTgt spid="104"/>
                                        </p:tgtEl>
                                        <p:attrNameLst>
                                          <p:attrName>ppt_x</p:attrName>
                                        </p:attrNameLst>
                                      </p:cBhvr>
                                      <p:tavLst>
                                        <p:tav tm="0">
                                          <p:val>
                                            <p:strVal val="#ppt_x"/>
                                          </p:val>
                                        </p:tav>
                                        <p:tav tm="100000">
                                          <p:val>
                                            <p:strVal val="#ppt_x"/>
                                          </p:val>
                                        </p:tav>
                                      </p:tavLst>
                                    </p:anim>
                                    <p:anim calcmode="lin" valueType="num">
                                      <p:cBhvr additive="repl">
                                        <p:cTn id="364" dur="1000" fill="hold"/>
                                        <p:tgtEl>
                                          <p:spTgt spid="10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6" name="PlaceHolder 1"/>
          <p:cNvSpPr>
            <a:spLocks noGrp="1"/>
          </p:cNvSpPr>
          <p:nvPr>
            <p:ph type="sldNum" idx="27"/>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A5E0A972-BB0B-4E8D-9E1C-339875DBDBEC}"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07"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08" name="Content Placeholder 2"/>
          <p:cNvSpPr/>
          <p:nvPr/>
        </p:nvSpPr>
        <p:spPr>
          <a:xfrm>
            <a:off x="135000" y="647280"/>
            <a:ext cx="8873640" cy="51904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d0d0d"/>
                </a:solidFill>
                <a:uFillTx/>
                <a:latin typeface="Myriad Pro"/>
                <a:ea typeface="Myriad Pro"/>
              </a:rPr>
              <a:t>The Information Systems Department…. </a:t>
            </a:r>
            <a:endParaRPr b="0" lang="en-GB" sz="3200" strike="noStrike" u="none">
              <a:solidFill>
                <a:srgbClr val="000000"/>
              </a:solidFill>
              <a:uFillTx/>
              <a:latin typeface="Arial"/>
            </a:endParaRPr>
          </a:p>
          <a:p>
            <a:pPr defTabSz="914400">
              <a:lnSpc>
                <a:spcPct val="100000"/>
              </a:lnSpc>
              <a:buClr>
                <a:srgbClr val="000000"/>
              </a:buClr>
              <a:buFont typeface="Symbol" charset="2"/>
              <a:buChar char=""/>
              <a:tabLst>
                <a:tab algn="l" pos="0"/>
              </a:tabLst>
            </a:pPr>
            <a:r>
              <a:rPr b="0" lang="en-US" sz="2400" strike="noStrike" u="none">
                <a:solidFill>
                  <a:srgbClr val="000000"/>
                </a:solidFill>
                <a:uFillTx/>
                <a:latin typeface="Myriad Pro"/>
                <a:ea typeface="Myriad Pro"/>
              </a:rPr>
              <a:t> </a:t>
            </a:r>
            <a:r>
              <a:rPr b="0" lang="en-US" sz="2400" strike="noStrike" u="none">
                <a:solidFill>
                  <a:srgbClr val="000000"/>
                </a:solidFill>
                <a:uFillTx/>
                <a:latin typeface="Myriad Pro"/>
                <a:ea typeface="Myriad Pro"/>
              </a:rPr>
              <a:t>of a firm is responsible for coordinating all of the CRM,DSS,ESS systems. And responsible for maintaining the hardware, software, data storage., and networks that comprise the firm’s IT infrastructure. </a:t>
            </a:r>
            <a:endParaRPr b="0" lang="en-GB" sz="2400" strike="noStrike" u="none">
              <a:solidFill>
                <a:srgbClr val="000000"/>
              </a:solidFill>
              <a:uFillTx/>
              <a:latin typeface="Arial"/>
            </a:endParaRPr>
          </a:p>
          <a:p>
            <a:pPr lvl="1" indent="457200" defTabSz="914400">
              <a:lnSpc>
                <a:spcPct val="100000"/>
              </a:lnSpc>
              <a:spcAft>
                <a:spcPts val="799"/>
              </a:spcAft>
              <a:buClr>
                <a:srgbClr val="000000"/>
              </a:buClr>
              <a:buFont typeface="Symbol" charset="2"/>
              <a:buChar char=""/>
              <a:tabLst>
                <a:tab algn="l" pos="0"/>
              </a:tabLst>
            </a:pPr>
            <a:r>
              <a:rPr b="0" lang="en-US" sz="2000" strike="noStrike" u="none">
                <a:solidFill>
                  <a:srgbClr val="000000"/>
                </a:solidFill>
                <a:uFillTx/>
                <a:latin typeface="Myriad Pro"/>
                <a:ea typeface="ＭＳ Ｐゴシック"/>
              </a:rPr>
              <a:t>Formal organizational unit responsible for information technology</a:t>
            </a:r>
            <a:endParaRPr b="0" lang="en-GB" sz="2000" strike="noStrike" u="none">
              <a:solidFill>
                <a:srgbClr val="000000"/>
              </a:solidFill>
              <a:uFillTx/>
              <a:latin typeface="Arial"/>
            </a:endParaRPr>
          </a:p>
          <a:p>
            <a:pPr defTabSz="914400">
              <a:lnSpc>
                <a:spcPct val="100000"/>
              </a:lnSpc>
              <a:spcAft>
                <a:spcPts val="799"/>
              </a:spcAft>
              <a:tabLst>
                <a:tab algn="l" pos="0"/>
              </a:tabLst>
            </a:pPr>
            <a:r>
              <a:rPr b="0" lang="en-US" sz="2000" strike="noStrike" u="none">
                <a:solidFill>
                  <a:srgbClr val="000000"/>
                </a:solidFill>
                <a:uFillTx/>
                <a:latin typeface="Myriad Pro"/>
                <a:ea typeface="ＭＳ Ｐゴシック"/>
              </a:rPr>
              <a:t>      </a:t>
            </a:r>
            <a:r>
              <a:rPr b="0" lang="en-US" sz="2000" strike="noStrike" u="none">
                <a:solidFill>
                  <a:srgbClr val="000000"/>
                </a:solidFill>
                <a:uFillTx/>
                <a:latin typeface="Myriad Pro"/>
                <a:ea typeface="ＭＳ Ｐゴシック"/>
              </a:rPr>
              <a:t>services.</a:t>
            </a:r>
            <a:endParaRPr b="0" lang="en-GB" sz="2000" strike="noStrike" u="none">
              <a:solidFill>
                <a:srgbClr val="000000"/>
              </a:solidFill>
              <a:uFillTx/>
              <a:latin typeface="Arial"/>
            </a:endParaRPr>
          </a:p>
          <a:p>
            <a:pPr lvl="1" indent="457200" defTabSz="914400">
              <a:lnSpc>
                <a:spcPct val="100000"/>
              </a:lnSpc>
              <a:spcAft>
                <a:spcPts val="799"/>
              </a:spcAft>
              <a:buClr>
                <a:srgbClr val="000000"/>
              </a:buClr>
              <a:buFont typeface="Symbol" charset="2"/>
              <a:buChar char=""/>
              <a:tabLst>
                <a:tab algn="l" pos="0"/>
              </a:tabLst>
            </a:pPr>
            <a:r>
              <a:rPr b="0" lang="en-US" sz="2000" strike="noStrike" u="none">
                <a:solidFill>
                  <a:srgbClr val="000000"/>
                </a:solidFill>
                <a:uFillTx/>
                <a:latin typeface="Myriad Pro"/>
                <a:ea typeface="ＭＳ Ｐゴシック"/>
              </a:rPr>
              <a:t>Often headed by chief information officer (CIO)</a:t>
            </a:r>
            <a:endParaRPr b="0" lang="en-GB" sz="2000" strike="noStrike" u="none">
              <a:solidFill>
                <a:srgbClr val="000000"/>
              </a:solidFill>
              <a:uFillTx/>
              <a:latin typeface="Arial"/>
            </a:endParaRPr>
          </a:p>
          <a:p>
            <a:pPr lvl="1" indent="457200" defTabSz="914400">
              <a:lnSpc>
                <a:spcPct val="100000"/>
              </a:lnSpc>
              <a:spcAft>
                <a:spcPts val="799"/>
              </a:spcAft>
              <a:buClr>
                <a:srgbClr val="000000"/>
              </a:buClr>
              <a:buFont typeface="Symbol" charset="2"/>
              <a:buChar char=""/>
              <a:tabLst>
                <a:tab algn="l" pos="0"/>
              </a:tabLst>
            </a:pPr>
            <a:r>
              <a:rPr b="0" lang="en-US" sz="2000" strike="noStrike" u="none">
                <a:solidFill>
                  <a:srgbClr val="000000"/>
                </a:solidFill>
                <a:uFillTx/>
                <a:latin typeface="Myriad Pro"/>
                <a:ea typeface="ＭＳ Ｐゴシック"/>
              </a:rPr>
              <a:t>Other senior positions include chief security officer (CSO), chief</a:t>
            </a:r>
            <a:endParaRPr b="0" lang="en-GB" sz="2000" strike="noStrike" u="none">
              <a:solidFill>
                <a:srgbClr val="000000"/>
              </a:solidFill>
              <a:uFillTx/>
              <a:latin typeface="Arial"/>
            </a:endParaRPr>
          </a:p>
          <a:p>
            <a:pPr defTabSz="914400">
              <a:lnSpc>
                <a:spcPct val="100000"/>
              </a:lnSpc>
              <a:spcAft>
                <a:spcPts val="799"/>
              </a:spcAft>
              <a:tabLst>
                <a:tab algn="l" pos="0"/>
              </a:tabLst>
            </a:pPr>
            <a:r>
              <a:rPr b="0" lang="en-US" sz="2000" strike="noStrike" u="none">
                <a:solidFill>
                  <a:srgbClr val="000000"/>
                </a:solidFill>
                <a:uFillTx/>
                <a:latin typeface="Myriad Pro"/>
                <a:ea typeface="ＭＳ Ｐゴシック"/>
              </a:rPr>
              <a:t>       </a:t>
            </a:r>
            <a:r>
              <a:rPr b="0" lang="en-US" sz="2000" strike="noStrike" u="none">
                <a:solidFill>
                  <a:srgbClr val="000000"/>
                </a:solidFill>
                <a:uFillTx/>
                <a:latin typeface="Myriad Pro"/>
                <a:ea typeface="ＭＳ Ｐゴシック"/>
              </a:rPr>
              <a:t>knowledge officer (CKO), chief privacy officer (CPO)</a:t>
            </a:r>
            <a:endParaRPr b="0" lang="en-GB" sz="2000" strike="noStrike" u="none">
              <a:solidFill>
                <a:srgbClr val="000000"/>
              </a:solidFill>
              <a:uFillTx/>
              <a:latin typeface="Arial"/>
            </a:endParaRPr>
          </a:p>
          <a:p>
            <a:pPr lvl="1" indent="457200" defTabSz="914400">
              <a:lnSpc>
                <a:spcPct val="100000"/>
              </a:lnSpc>
              <a:spcAft>
                <a:spcPts val="799"/>
              </a:spcAft>
              <a:buClr>
                <a:srgbClr val="000000"/>
              </a:buClr>
              <a:buFont typeface="Symbol" charset="2"/>
              <a:buChar char=""/>
              <a:tabLst>
                <a:tab algn="l" pos="0"/>
              </a:tabLst>
            </a:pPr>
            <a:r>
              <a:rPr b="0" lang="en-US" sz="2000" strike="noStrike" u="none">
                <a:solidFill>
                  <a:srgbClr val="000000"/>
                </a:solidFill>
                <a:uFillTx/>
                <a:latin typeface="Myriad Pro"/>
                <a:ea typeface="ＭＳ Ｐゴシック"/>
              </a:rPr>
              <a:t>Programmers</a:t>
            </a:r>
            <a:endParaRPr b="0" lang="en-GB" sz="2000" strike="noStrike" u="none">
              <a:solidFill>
                <a:srgbClr val="000000"/>
              </a:solidFill>
              <a:uFillTx/>
              <a:latin typeface="Arial"/>
            </a:endParaRPr>
          </a:p>
          <a:p>
            <a:pPr lvl="1" indent="457200" defTabSz="914400">
              <a:lnSpc>
                <a:spcPct val="100000"/>
              </a:lnSpc>
              <a:spcAft>
                <a:spcPts val="799"/>
              </a:spcAft>
              <a:buClr>
                <a:srgbClr val="000000"/>
              </a:buClr>
              <a:buFont typeface="Symbol" charset="2"/>
              <a:buChar char=""/>
              <a:tabLst>
                <a:tab algn="l" pos="0"/>
              </a:tabLst>
            </a:pPr>
            <a:r>
              <a:rPr b="0" lang="en-US" sz="2000" strike="noStrike" u="none">
                <a:solidFill>
                  <a:srgbClr val="000000"/>
                </a:solidFill>
                <a:uFillTx/>
                <a:latin typeface="Myriad Pro"/>
                <a:ea typeface="ＭＳ Ｐゴシック"/>
              </a:rPr>
              <a:t>Systems analysts</a:t>
            </a:r>
            <a:endParaRPr b="0" lang="en-GB" sz="2000" strike="noStrike" u="none">
              <a:solidFill>
                <a:srgbClr val="000000"/>
              </a:solidFill>
              <a:uFillTx/>
              <a:latin typeface="Arial"/>
            </a:endParaRPr>
          </a:p>
          <a:p>
            <a:pPr lvl="1" indent="457200" defTabSz="914400">
              <a:lnSpc>
                <a:spcPct val="100000"/>
              </a:lnSpc>
              <a:spcAft>
                <a:spcPts val="201"/>
              </a:spcAft>
              <a:buClr>
                <a:srgbClr val="000000"/>
              </a:buClr>
              <a:buFont typeface="Symbol" charset="2"/>
              <a:buChar char=""/>
              <a:tabLst>
                <a:tab algn="l" pos="0"/>
              </a:tabLst>
            </a:pPr>
            <a:r>
              <a:rPr b="0" lang="en-US" sz="2000" strike="noStrike" u="none">
                <a:solidFill>
                  <a:srgbClr val="000000"/>
                </a:solidFill>
                <a:uFillTx/>
                <a:latin typeface="Myriad Pro"/>
                <a:ea typeface="ＭＳ Ｐゴシック"/>
              </a:rPr>
              <a:t>Information systems managers</a:t>
            </a:r>
            <a:endParaRPr b="0" lang="en-GB" sz="20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65" dur="indefinite" restart="never" nodeType="tmRoot">
          <p:childTnLst>
            <p:seq>
              <p:cTn id="366" dur="indefinite" nodeType="mainSeq">
                <p:childTnLst>
                  <p:par>
                    <p:cTn id="367" fill="hold">
                      <p:stCondLst>
                        <p:cond delay="indefinite"/>
                      </p:stCondLst>
                      <p:childTnLst>
                        <p:par>
                          <p:cTn id="368" fill="hold">
                            <p:stCondLst>
                              <p:cond delay="0"/>
                            </p:stCondLst>
                            <p:childTnLst>
                              <p:par>
                                <p:cTn id="369" nodeType="clickEffect" fill="hold" presetClass="entr" presetID="16" presetSubtype="21">
                                  <p:stCondLst>
                                    <p:cond delay="0"/>
                                  </p:stCondLst>
                                  <p:childTnLst>
                                    <p:set>
                                      <p:cBhvr>
                                        <p:cTn id="370" dur="1" fill="hold">
                                          <p:stCondLst>
                                            <p:cond delay="0"/>
                                          </p:stCondLst>
                                        </p:cTn>
                                        <p:tgtEl>
                                          <p:spTgt spid="107"/>
                                        </p:tgtEl>
                                        <p:attrNameLst>
                                          <p:attrName>style.visibility</p:attrName>
                                        </p:attrNameLst>
                                      </p:cBhvr>
                                      <p:to>
                                        <p:strVal val="visible"/>
                                      </p:to>
                                    </p:set>
                                    <p:animEffect filter="barn(inVertical)" transition="in">
                                      <p:cBhvr additive="repl">
                                        <p:cTn id="371" dur="500"/>
                                        <p:tgtEl>
                                          <p:spTgt spid="107"/>
                                        </p:tgtEl>
                                      </p:cBhvr>
                                    </p:animEffect>
                                  </p:childTnLst>
                                </p:cTn>
                              </p:par>
                            </p:childTnLst>
                          </p:cTn>
                        </p:par>
                      </p:childTnLst>
                    </p:cTn>
                  </p:par>
                  <p:par>
                    <p:cTn id="372" fill="hold">
                      <p:stCondLst>
                        <p:cond delay="indefinite"/>
                      </p:stCondLst>
                      <p:childTnLst>
                        <p:par>
                          <p:cTn id="373" fill="hold">
                            <p:stCondLst>
                              <p:cond delay="0"/>
                            </p:stCondLst>
                            <p:childTnLst>
                              <p:par>
                                <p:cTn id="374" nodeType="clickEffect" fill="hold" presetClass="entr" presetID="42">
                                  <p:stCondLst>
                                    <p:cond delay="0"/>
                                  </p:stCondLst>
                                  <p:childTnLst>
                                    <p:set>
                                      <p:cBhvr>
                                        <p:cTn id="375" dur="1" fill="hold">
                                          <p:stCondLst>
                                            <p:cond delay="0"/>
                                          </p:stCondLst>
                                        </p:cTn>
                                        <p:tgtEl>
                                          <p:spTgt spid="108"/>
                                        </p:tgtEl>
                                        <p:attrNameLst>
                                          <p:attrName>style.visibility</p:attrName>
                                        </p:attrNameLst>
                                      </p:cBhvr>
                                      <p:to>
                                        <p:strVal val="visible"/>
                                      </p:to>
                                    </p:set>
                                    <p:animEffect filter="fade" transition="in">
                                      <p:cBhvr additive="repl">
                                        <p:cTn id="376" dur="1000"/>
                                        <p:tgtEl>
                                          <p:spTgt spid="108"/>
                                        </p:tgtEl>
                                      </p:cBhvr>
                                    </p:animEffect>
                                    <p:anim calcmode="lin" valueType="num">
                                      <p:cBhvr additive="repl">
                                        <p:cTn id="377" dur="1000" fill="hold"/>
                                        <p:tgtEl>
                                          <p:spTgt spid="108"/>
                                        </p:tgtEl>
                                        <p:attrNameLst>
                                          <p:attrName>ppt_x</p:attrName>
                                        </p:attrNameLst>
                                      </p:cBhvr>
                                      <p:tavLst>
                                        <p:tav tm="0">
                                          <p:val>
                                            <p:strVal val="#ppt_x"/>
                                          </p:val>
                                        </p:tav>
                                        <p:tav tm="100000">
                                          <p:val>
                                            <p:strVal val="#ppt_x"/>
                                          </p:val>
                                        </p:tav>
                                      </p:tavLst>
                                    </p:anim>
                                    <p:anim calcmode="lin" valueType="num">
                                      <p:cBhvr additive="repl">
                                        <p:cTn id="378" dur="1000" fill="hold"/>
                                        <p:tgtEl>
                                          <p:spTgt spid="10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PlaceHolder 1"/>
          <p:cNvSpPr>
            <a:spLocks noGrp="1"/>
          </p:cNvSpPr>
          <p:nvPr>
            <p:ph type="sldNum" idx="28"/>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18825389-8D6E-418D-ABD2-3320B207EF9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10" name="Rectangle 7"/>
          <p:cNvSpPr/>
          <p:nvPr/>
        </p:nvSpPr>
        <p:spPr>
          <a:xfrm>
            <a:off x="135000" y="72000"/>
            <a:ext cx="8551440" cy="91404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r>
              <a:rPr b="1" lang="en-GB" sz="4800" strike="noStrike" u="none">
                <a:solidFill>
                  <a:srgbClr val="0070c0"/>
                </a:solidFill>
                <a:uFillTx/>
                <a:latin typeface="Myriad Pro"/>
                <a:ea typeface="Myriad Pro"/>
              </a:rPr>
              <a:t>Collaboration and Communication Tools :</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11" name="Content Placeholder 2"/>
          <p:cNvSpPr/>
          <p:nvPr/>
        </p:nvSpPr>
        <p:spPr>
          <a:xfrm>
            <a:off x="135000" y="647280"/>
            <a:ext cx="8873640" cy="44856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spcAft>
                <a:spcPts val="320"/>
              </a:spcAft>
              <a:buClr>
                <a:srgbClr val="0d0d0d"/>
              </a:buClr>
              <a:buFont typeface="Symbol" charset="2"/>
              <a:buChar char=""/>
            </a:pPr>
            <a:r>
              <a:rPr b="0" lang="en-US" sz="3200" strike="noStrike" u="none">
                <a:solidFill>
                  <a:srgbClr val="0d0d0d"/>
                </a:solidFill>
                <a:uFillTx/>
                <a:latin typeface="Myriad Pro"/>
                <a:ea typeface="Myriad Pro"/>
              </a:rPr>
              <a:t>End users.</a:t>
            </a:r>
            <a:endParaRPr b="0" lang="en-GB" sz="3200" strike="noStrike" u="none">
              <a:solidFill>
                <a:srgbClr val="000000"/>
              </a:solidFill>
              <a:uFillTx/>
              <a:latin typeface="Arial"/>
            </a:endParaRPr>
          </a:p>
          <a:p>
            <a:pPr defTabSz="914400">
              <a:lnSpc>
                <a:spcPct val="100000"/>
              </a:lnSpc>
              <a:spcAft>
                <a:spcPts val="281"/>
              </a:spcAft>
              <a:buClr>
                <a:srgbClr val="000000"/>
              </a:buClr>
              <a:buFont typeface="Symbol" charset="2"/>
              <a:buChar char=""/>
            </a:pPr>
            <a:r>
              <a:rPr b="0" lang="en-US" sz="2800" strike="noStrike" u="none">
                <a:solidFill>
                  <a:srgbClr val="000000"/>
                </a:solidFill>
                <a:uFillTx/>
                <a:latin typeface="Myriad Pro"/>
                <a:ea typeface="ＭＳ Ｐゴシック"/>
              </a:rPr>
              <a:t>Representatives of other departments for whom</a:t>
            </a:r>
            <a:endParaRPr b="0" lang="en-GB" sz="2800" strike="noStrike" u="none">
              <a:solidFill>
                <a:srgbClr val="000000"/>
              </a:solidFill>
              <a:uFillTx/>
              <a:latin typeface="Arial"/>
            </a:endParaRPr>
          </a:p>
          <a:p>
            <a:pPr defTabSz="914400">
              <a:lnSpc>
                <a:spcPct val="100000"/>
              </a:lnSpc>
              <a:spcAft>
                <a:spcPts val="281"/>
              </a:spcAft>
              <a:tabLst>
                <a:tab algn="l" pos="0"/>
              </a:tabLst>
            </a:pPr>
            <a:r>
              <a:rPr b="0" lang="en-US" sz="2800" strike="noStrike" u="none">
                <a:solidFill>
                  <a:srgbClr val="000000"/>
                </a:solidFill>
                <a:uFillTx/>
                <a:latin typeface="Myriad Pro"/>
                <a:ea typeface="ＭＳ Ｐゴシック"/>
              </a:rPr>
              <a:t>  </a:t>
            </a:r>
            <a:r>
              <a:rPr b="0" lang="en-US" sz="2800" strike="noStrike" u="none">
                <a:solidFill>
                  <a:srgbClr val="000000"/>
                </a:solidFill>
                <a:uFillTx/>
                <a:latin typeface="Myriad Pro"/>
                <a:ea typeface="ＭＳ Ｐゴシック"/>
              </a:rPr>
              <a:t>applications are developed.</a:t>
            </a:r>
            <a:endParaRPr b="0" lang="en-GB" sz="2800" strike="noStrike" u="none">
              <a:solidFill>
                <a:srgbClr val="000000"/>
              </a:solidFill>
              <a:uFillTx/>
              <a:latin typeface="Arial"/>
            </a:endParaRPr>
          </a:p>
          <a:p>
            <a:pPr defTabSz="914400">
              <a:lnSpc>
                <a:spcPct val="100000"/>
              </a:lnSpc>
              <a:spcAft>
                <a:spcPts val="281"/>
              </a:spcAft>
              <a:tabLst>
                <a:tab algn="l" pos="0"/>
              </a:tabLst>
            </a:pPr>
            <a:r>
              <a:rPr b="0" lang="en-US" sz="2800" strike="noStrike" u="none">
                <a:solidFill>
                  <a:srgbClr val="000000"/>
                </a:solidFill>
                <a:uFillTx/>
                <a:latin typeface="Myriad Pro"/>
                <a:ea typeface="ＭＳ Ｐゴシック"/>
              </a:rPr>
              <a:t>Increasing role in system design, development</a:t>
            </a:r>
            <a:endParaRPr b="0" lang="en-GB" sz="2800" strike="noStrike" u="none">
              <a:solidFill>
                <a:srgbClr val="000000"/>
              </a:solidFill>
              <a:uFillTx/>
              <a:latin typeface="Arial"/>
            </a:endParaRPr>
          </a:p>
          <a:p>
            <a:pPr defTabSz="914400">
              <a:lnSpc>
                <a:spcPct val="100000"/>
              </a:lnSpc>
              <a:spcAft>
                <a:spcPts val="320"/>
              </a:spcAft>
              <a:buClr>
                <a:srgbClr val="0d0d0d"/>
              </a:buClr>
              <a:buFont typeface="Symbol" charset="2"/>
              <a:buChar char=""/>
              <a:tabLst>
                <a:tab algn="l" pos="0"/>
              </a:tabLst>
            </a:pPr>
            <a:r>
              <a:rPr b="0" lang="en-US" sz="3200" strike="noStrike" u="none">
                <a:solidFill>
                  <a:srgbClr val="0d0d0d"/>
                </a:solidFill>
                <a:uFillTx/>
                <a:latin typeface="Myriad Pro"/>
                <a:ea typeface="Myriad Pro"/>
              </a:rPr>
              <a:t>IT Governance:</a:t>
            </a:r>
            <a:endParaRPr b="0" lang="en-GB" sz="3200" strike="noStrike" u="none">
              <a:solidFill>
                <a:srgbClr val="000000"/>
              </a:solidFill>
              <a:uFillTx/>
              <a:latin typeface="Arial"/>
            </a:endParaRPr>
          </a:p>
          <a:p>
            <a:pPr lvl="1" indent="457200" defTabSz="914400">
              <a:lnSpc>
                <a:spcPct val="100000"/>
              </a:lnSpc>
              <a:spcAft>
                <a:spcPts val="241"/>
              </a:spcAft>
              <a:buClr>
                <a:srgbClr val="000000"/>
              </a:buClr>
              <a:buFont typeface="Symbol" charset="2"/>
              <a:buChar char=""/>
              <a:tabLst>
                <a:tab algn="l" pos="0"/>
              </a:tabLst>
            </a:pPr>
            <a:r>
              <a:rPr b="0" lang="en-US" sz="2400" strike="noStrike" u="none">
                <a:solidFill>
                  <a:srgbClr val="000000"/>
                </a:solidFill>
                <a:uFillTx/>
                <a:latin typeface="Myriad Pro"/>
                <a:ea typeface="ＭＳ Ｐゴシック"/>
              </a:rPr>
              <a:t>Strategies and policies for using IT in the organization</a:t>
            </a:r>
            <a:endParaRPr b="0" lang="en-GB" sz="2400" strike="noStrike" u="none">
              <a:solidFill>
                <a:srgbClr val="000000"/>
              </a:solidFill>
              <a:uFillTx/>
              <a:latin typeface="Arial"/>
            </a:endParaRPr>
          </a:p>
          <a:p>
            <a:pPr lvl="1" indent="457200" defTabSz="914400">
              <a:lnSpc>
                <a:spcPct val="100000"/>
              </a:lnSpc>
              <a:spcAft>
                <a:spcPts val="241"/>
              </a:spcAft>
              <a:buClr>
                <a:srgbClr val="000000"/>
              </a:buClr>
              <a:buFont typeface="Symbol" charset="2"/>
              <a:buChar char=""/>
              <a:tabLst>
                <a:tab algn="l" pos="0"/>
              </a:tabLst>
            </a:pPr>
            <a:r>
              <a:rPr b="0" lang="en-US" sz="2400" strike="noStrike" u="none">
                <a:solidFill>
                  <a:srgbClr val="000000"/>
                </a:solidFill>
                <a:uFillTx/>
                <a:latin typeface="Myriad Pro"/>
                <a:ea typeface="ＭＳ Ｐゴシック"/>
              </a:rPr>
              <a:t>Decision rights</a:t>
            </a:r>
            <a:endParaRPr b="0" lang="en-GB" sz="2400" strike="noStrike" u="none">
              <a:solidFill>
                <a:srgbClr val="000000"/>
              </a:solidFill>
              <a:uFillTx/>
              <a:latin typeface="Arial"/>
            </a:endParaRPr>
          </a:p>
          <a:p>
            <a:pPr lvl="1" indent="457200" defTabSz="914400">
              <a:lnSpc>
                <a:spcPct val="100000"/>
              </a:lnSpc>
              <a:spcAft>
                <a:spcPts val="241"/>
              </a:spcAft>
              <a:buClr>
                <a:srgbClr val="000000"/>
              </a:buClr>
              <a:buFont typeface="Symbol" charset="2"/>
              <a:buChar char=""/>
              <a:tabLst>
                <a:tab algn="l" pos="0"/>
              </a:tabLst>
            </a:pPr>
            <a:r>
              <a:rPr b="0" lang="en-US" sz="2400" strike="noStrike" u="none">
                <a:solidFill>
                  <a:srgbClr val="000000"/>
                </a:solidFill>
                <a:uFillTx/>
                <a:latin typeface="Myriad Pro"/>
                <a:ea typeface="ＭＳ Ｐゴシック"/>
              </a:rPr>
              <a:t>Accountability</a:t>
            </a:r>
            <a:endParaRPr b="0" lang="en-GB" sz="2400" strike="noStrike" u="none">
              <a:solidFill>
                <a:srgbClr val="000000"/>
              </a:solidFill>
              <a:uFillTx/>
              <a:latin typeface="Arial"/>
            </a:endParaRPr>
          </a:p>
          <a:p>
            <a:pPr lvl="1" indent="457200" defTabSz="914400">
              <a:lnSpc>
                <a:spcPct val="100000"/>
              </a:lnSpc>
              <a:spcAft>
                <a:spcPts val="241"/>
              </a:spcAft>
              <a:buClr>
                <a:srgbClr val="000000"/>
              </a:buClr>
              <a:buFont typeface="Symbol" charset="2"/>
              <a:buChar char=""/>
              <a:tabLst>
                <a:tab algn="l" pos="0"/>
              </a:tabLst>
            </a:pPr>
            <a:r>
              <a:rPr b="0" lang="en-US" sz="2400" strike="noStrike" u="none">
                <a:solidFill>
                  <a:srgbClr val="000000"/>
                </a:solidFill>
                <a:uFillTx/>
                <a:latin typeface="Myriad Pro"/>
                <a:ea typeface="ＭＳ Ｐゴシック"/>
              </a:rPr>
              <a:t>Organization of information systems function </a:t>
            </a:r>
            <a:endParaRPr b="0" lang="en-GB" sz="2400" strike="noStrike" u="none">
              <a:solidFill>
                <a:srgbClr val="000000"/>
              </a:solidFill>
              <a:uFillTx/>
              <a:latin typeface="Arial"/>
            </a:endParaRPr>
          </a:p>
          <a:p>
            <a:pPr lvl="1" indent="457200" defTabSz="914400">
              <a:lnSpc>
                <a:spcPct val="100000"/>
              </a:lnSpc>
              <a:spcAft>
                <a:spcPts val="241"/>
              </a:spcAft>
              <a:buClr>
                <a:srgbClr val="000000"/>
              </a:buClr>
              <a:buFont typeface="Symbol" charset="2"/>
              <a:buChar char=""/>
              <a:tabLst>
                <a:tab algn="l" pos="0"/>
              </a:tabLst>
            </a:pPr>
            <a:r>
              <a:rPr b="0" lang="en-US" sz="2400" strike="noStrike" u="none">
                <a:solidFill>
                  <a:srgbClr val="000000"/>
                </a:solidFill>
                <a:uFillTx/>
                <a:latin typeface="Myriad Pro"/>
                <a:ea typeface="ＭＳ Ｐゴシック"/>
              </a:rPr>
              <a:t>Centralized, decentralized, etc.</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79" dur="indefinite" restart="never" nodeType="tmRoot">
          <p:childTnLst>
            <p:seq>
              <p:cTn id="380" dur="indefinite" nodeType="mainSeq">
                <p:childTnLst>
                  <p:par>
                    <p:cTn id="381" fill="hold">
                      <p:stCondLst>
                        <p:cond delay="indefinite"/>
                      </p:stCondLst>
                      <p:childTnLst>
                        <p:par>
                          <p:cTn id="382" fill="hold">
                            <p:stCondLst>
                              <p:cond delay="0"/>
                            </p:stCondLst>
                            <p:childTnLst>
                              <p:par>
                                <p:cTn id="383" nodeType="clickEffect" fill="hold" presetClass="entr" presetID="16" presetSubtype="21">
                                  <p:stCondLst>
                                    <p:cond delay="0"/>
                                  </p:stCondLst>
                                  <p:childTnLst>
                                    <p:set>
                                      <p:cBhvr>
                                        <p:cTn id="384" dur="1" fill="hold">
                                          <p:stCondLst>
                                            <p:cond delay="0"/>
                                          </p:stCondLst>
                                        </p:cTn>
                                        <p:tgtEl>
                                          <p:spTgt spid="110"/>
                                        </p:tgtEl>
                                        <p:attrNameLst>
                                          <p:attrName>style.visibility</p:attrName>
                                        </p:attrNameLst>
                                      </p:cBhvr>
                                      <p:to>
                                        <p:strVal val="visible"/>
                                      </p:to>
                                    </p:set>
                                    <p:animEffect filter="barn(inVertical)" transition="in">
                                      <p:cBhvr additive="repl">
                                        <p:cTn id="385" dur="500"/>
                                        <p:tgtEl>
                                          <p:spTgt spid="110"/>
                                        </p:tgtEl>
                                      </p:cBhvr>
                                    </p:animEffect>
                                  </p:childTnLst>
                                </p:cTn>
                              </p:par>
                            </p:childTnLst>
                          </p:cTn>
                        </p:par>
                      </p:childTnLst>
                    </p:cTn>
                  </p:par>
                  <p:par>
                    <p:cTn id="386" fill="hold">
                      <p:stCondLst>
                        <p:cond delay="indefinite"/>
                      </p:stCondLst>
                      <p:childTnLst>
                        <p:par>
                          <p:cTn id="387" fill="hold">
                            <p:stCondLst>
                              <p:cond delay="0"/>
                            </p:stCondLst>
                            <p:childTnLst>
                              <p:par>
                                <p:cTn id="388" nodeType="clickEffect" fill="hold" presetClass="entr" presetID="42">
                                  <p:stCondLst>
                                    <p:cond delay="0"/>
                                  </p:stCondLst>
                                  <p:childTnLst>
                                    <p:set>
                                      <p:cBhvr>
                                        <p:cTn id="389" dur="1" fill="hold">
                                          <p:stCondLst>
                                            <p:cond delay="0"/>
                                          </p:stCondLst>
                                        </p:cTn>
                                        <p:tgtEl>
                                          <p:spTgt spid="111"/>
                                        </p:tgtEl>
                                        <p:attrNameLst>
                                          <p:attrName>style.visibility</p:attrName>
                                        </p:attrNameLst>
                                      </p:cBhvr>
                                      <p:to>
                                        <p:strVal val="visible"/>
                                      </p:to>
                                    </p:set>
                                    <p:animEffect filter="fade" transition="in">
                                      <p:cBhvr additive="repl">
                                        <p:cTn id="390" dur="1000"/>
                                        <p:tgtEl>
                                          <p:spTgt spid="111"/>
                                        </p:tgtEl>
                                      </p:cBhvr>
                                    </p:animEffect>
                                    <p:anim calcmode="lin" valueType="num">
                                      <p:cBhvr additive="repl">
                                        <p:cTn id="391" dur="1000" fill="hold"/>
                                        <p:tgtEl>
                                          <p:spTgt spid="111"/>
                                        </p:tgtEl>
                                        <p:attrNameLst>
                                          <p:attrName>ppt_x</p:attrName>
                                        </p:attrNameLst>
                                      </p:cBhvr>
                                      <p:tavLst>
                                        <p:tav tm="0">
                                          <p:val>
                                            <p:strVal val="#ppt_x"/>
                                          </p:val>
                                        </p:tav>
                                        <p:tav tm="100000">
                                          <p:val>
                                            <p:strVal val="#ppt_x"/>
                                          </p:val>
                                        </p:tav>
                                      </p:tavLst>
                                    </p:anim>
                                    <p:anim calcmode="lin" valueType="num">
                                      <p:cBhvr additive="repl">
                                        <p:cTn id="392" dur="1000" fill="hold"/>
                                        <p:tgtEl>
                                          <p:spTgt spid="1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2" name="PlaceHolder 1"/>
          <p:cNvSpPr>
            <a:spLocks noGrp="1"/>
          </p:cNvSpPr>
          <p:nvPr>
            <p:ph type="sldNum" idx="29"/>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503C676D-E53E-4E7D-8CFA-B936BAC4EFF7}"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13" name="Rectangle 7"/>
          <p:cNvSpPr/>
          <p:nvPr/>
        </p:nvSpPr>
        <p:spPr>
          <a:xfrm>
            <a:off x="135000" y="102600"/>
            <a:ext cx="8551440" cy="883080"/>
          </a:xfrm>
          <a:prstGeom prst="rect">
            <a:avLst/>
          </a:prstGeom>
          <a:noFill/>
          <a:ln w="12700">
            <a:noFill/>
          </a:ln>
        </p:spPr>
        <p:style>
          <a:lnRef idx="0"/>
          <a:fillRef idx="0"/>
          <a:effectRef idx="0"/>
          <a:fontRef idx="minor"/>
        </p:style>
        <p:txBody>
          <a:bodyPr lIns="34200" rIns="34200" tIns="34200" bIns="34200" anchor="ctr">
            <a:normAutofit fontScale="550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14" name="Content Placeholder 2"/>
          <p:cNvSpPr/>
          <p:nvPr/>
        </p:nvSpPr>
        <p:spPr>
          <a:xfrm>
            <a:off x="135000" y="647280"/>
            <a:ext cx="8873640" cy="51800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800" strike="noStrike" u="none">
                <a:solidFill>
                  <a:srgbClr val="000000"/>
                </a:solidFill>
                <a:uFillTx/>
                <a:latin typeface="Myriad Pro"/>
                <a:ea typeface="Myriad Pro"/>
              </a:rPr>
              <a:t>The Technology Acceptance Model  (TAM):</a:t>
            </a:r>
            <a:endParaRPr b="0" lang="en-GB" sz="2800" strike="noStrike" u="none">
              <a:solidFill>
                <a:srgbClr val="000000"/>
              </a:solidFill>
              <a:uFillTx/>
              <a:latin typeface="Arial"/>
            </a:endParaRPr>
          </a:p>
          <a:p>
            <a:pPr defTabSz="914400">
              <a:lnSpc>
                <a:spcPct val="100000"/>
              </a:lnSpc>
              <a:tabLst>
                <a:tab algn="l" pos="0"/>
              </a:tabLst>
            </a:pPr>
            <a:endParaRPr b="0" lang="en-GB" sz="18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The technology acceptance model as put forward by Davis (1989) is a powerful tool that explains the influential factors when users adopt new devices or technologies for data communication in the field and has been widely used until recently.</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It is based on the theory of reasoned action (TRA) and the theory of planned behaviour (TPB) and is acknowledged for being a simple but highly delicate framework for explaining user actions. </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93" dur="indefinite" restart="never" nodeType="tmRoot">
          <p:childTnLst>
            <p:seq>
              <p:cTn id="394" dur="indefinite" nodeType="mainSeq">
                <p:childTnLst>
                  <p:par>
                    <p:cTn id="395" fill="hold">
                      <p:stCondLst>
                        <p:cond delay="indefinite"/>
                      </p:stCondLst>
                      <p:childTnLst>
                        <p:par>
                          <p:cTn id="396" fill="hold">
                            <p:stCondLst>
                              <p:cond delay="0"/>
                            </p:stCondLst>
                            <p:childTnLst>
                              <p:par>
                                <p:cTn id="397" nodeType="clickEffect" fill="hold" presetClass="entr" presetID="16" presetSubtype="21">
                                  <p:stCondLst>
                                    <p:cond delay="0"/>
                                  </p:stCondLst>
                                  <p:childTnLst>
                                    <p:set>
                                      <p:cBhvr>
                                        <p:cTn id="398" dur="1" fill="hold">
                                          <p:stCondLst>
                                            <p:cond delay="0"/>
                                          </p:stCondLst>
                                        </p:cTn>
                                        <p:tgtEl>
                                          <p:spTgt spid="113"/>
                                        </p:tgtEl>
                                        <p:attrNameLst>
                                          <p:attrName>style.visibility</p:attrName>
                                        </p:attrNameLst>
                                      </p:cBhvr>
                                      <p:to>
                                        <p:strVal val="visible"/>
                                      </p:to>
                                    </p:set>
                                    <p:animEffect filter="barn(inVertical)" transition="in">
                                      <p:cBhvr additive="repl">
                                        <p:cTn id="399" dur="500"/>
                                        <p:tgtEl>
                                          <p:spTgt spid="113"/>
                                        </p:tgtEl>
                                      </p:cBhvr>
                                    </p:animEffect>
                                  </p:childTnLst>
                                </p:cTn>
                              </p:par>
                            </p:childTnLst>
                          </p:cTn>
                        </p:par>
                      </p:childTnLst>
                    </p:cTn>
                  </p:par>
                  <p:par>
                    <p:cTn id="400" fill="hold">
                      <p:stCondLst>
                        <p:cond delay="indefinite"/>
                      </p:stCondLst>
                      <p:childTnLst>
                        <p:par>
                          <p:cTn id="401" fill="hold">
                            <p:stCondLst>
                              <p:cond delay="0"/>
                            </p:stCondLst>
                            <p:childTnLst>
                              <p:par>
                                <p:cTn id="402" nodeType="clickEffect" fill="hold" presetClass="entr" presetID="42">
                                  <p:stCondLst>
                                    <p:cond delay="0"/>
                                  </p:stCondLst>
                                  <p:childTnLst>
                                    <p:set>
                                      <p:cBhvr>
                                        <p:cTn id="403" dur="1" fill="hold">
                                          <p:stCondLst>
                                            <p:cond delay="0"/>
                                          </p:stCondLst>
                                        </p:cTn>
                                        <p:tgtEl>
                                          <p:spTgt spid="114"/>
                                        </p:tgtEl>
                                        <p:attrNameLst>
                                          <p:attrName>style.visibility</p:attrName>
                                        </p:attrNameLst>
                                      </p:cBhvr>
                                      <p:to>
                                        <p:strVal val="visible"/>
                                      </p:to>
                                    </p:set>
                                    <p:animEffect filter="fade" transition="in">
                                      <p:cBhvr additive="repl">
                                        <p:cTn id="404" dur="1000"/>
                                        <p:tgtEl>
                                          <p:spTgt spid="114"/>
                                        </p:tgtEl>
                                      </p:cBhvr>
                                    </p:animEffect>
                                    <p:anim calcmode="lin" valueType="num">
                                      <p:cBhvr additive="repl">
                                        <p:cTn id="405" dur="1000" fill="hold"/>
                                        <p:tgtEl>
                                          <p:spTgt spid="114"/>
                                        </p:tgtEl>
                                        <p:attrNameLst>
                                          <p:attrName>ppt_x</p:attrName>
                                        </p:attrNameLst>
                                      </p:cBhvr>
                                      <p:tavLst>
                                        <p:tav tm="0">
                                          <p:val>
                                            <p:strVal val="#ppt_x"/>
                                          </p:val>
                                        </p:tav>
                                        <p:tav tm="100000">
                                          <p:val>
                                            <p:strVal val="#ppt_x"/>
                                          </p:val>
                                        </p:tav>
                                      </p:tavLst>
                                    </p:anim>
                                    <p:anim calcmode="lin" valueType="num">
                                      <p:cBhvr additive="repl">
                                        <p:cTn id="406" dur="1000" fill="hold"/>
                                        <p:tgtEl>
                                          <p:spTgt spid="1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PlaceHolder 1"/>
          <p:cNvSpPr>
            <a:spLocks noGrp="1"/>
          </p:cNvSpPr>
          <p:nvPr>
            <p:ph type="sldNum" idx="30"/>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9E6B1375-64BE-4D6F-8FAE-33C68710D7B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16" name="Rectangle 7"/>
          <p:cNvSpPr/>
          <p:nvPr/>
        </p:nvSpPr>
        <p:spPr>
          <a:xfrm>
            <a:off x="135000" y="102600"/>
            <a:ext cx="8551440" cy="883080"/>
          </a:xfrm>
          <a:prstGeom prst="rect">
            <a:avLst/>
          </a:prstGeom>
          <a:noFill/>
          <a:ln w="12700">
            <a:noFill/>
          </a:ln>
        </p:spPr>
        <p:style>
          <a:lnRef idx="0"/>
          <a:fillRef idx="0"/>
          <a:effectRef idx="0"/>
          <a:fontRef idx="minor"/>
        </p:style>
        <p:txBody>
          <a:bodyPr lIns="34200" rIns="34200" tIns="34200" bIns="34200" anchor="ctr">
            <a:normAutofit fontScale="550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17" name="Content Placeholder 2"/>
          <p:cNvSpPr/>
          <p:nvPr/>
        </p:nvSpPr>
        <p:spPr>
          <a:xfrm>
            <a:off x="135000" y="647280"/>
            <a:ext cx="8873640" cy="61858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800" strike="noStrike" u="none">
                <a:solidFill>
                  <a:srgbClr val="000000"/>
                </a:solidFill>
                <a:uFillTx/>
                <a:latin typeface="Myriad Pro"/>
                <a:ea typeface="Myriad Pro"/>
              </a:rPr>
              <a:t>The Technology Acceptance Model  (TAM):</a:t>
            </a:r>
            <a:endParaRPr b="0" lang="en-GB" sz="2800" strike="noStrike" u="none">
              <a:solidFill>
                <a:srgbClr val="000000"/>
              </a:solidFill>
              <a:uFillTx/>
              <a:latin typeface="Arial"/>
            </a:endParaRPr>
          </a:p>
          <a:p>
            <a:pPr defTabSz="914400">
              <a:lnSpc>
                <a:spcPct val="100000"/>
              </a:lnSpc>
              <a:tabLst>
                <a:tab algn="l" pos="0"/>
              </a:tabLst>
            </a:pPr>
            <a:endParaRPr b="0" lang="en-GB" sz="18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In Davis’s technology acceptance model, embracing new technology relies on two factors, perceived usefulness and perceived ease of use.</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r>
              <a:rPr b="1" lang="en-GB" sz="1800" strike="noStrike" u="none">
                <a:solidFill>
                  <a:srgbClr val="000000"/>
                </a:solidFill>
                <a:uFillTx/>
                <a:latin typeface="Myriad Pro"/>
                <a:ea typeface="Myriad Pro"/>
              </a:rPr>
              <a:t>(Davis, 1989)</a:t>
            </a:r>
            <a:endParaRPr b="0" lang="en-GB" sz="18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p:txBody>
      </p:sp>
      <p:pic>
        <p:nvPicPr>
          <p:cNvPr id="118" name="Picture 1" descr="A diagram of a computer program&#10;&#10;Description automatically generated"/>
          <p:cNvPicPr/>
          <p:nvPr/>
        </p:nvPicPr>
        <p:blipFill>
          <a:blip r:embed="rId1"/>
          <a:stretch/>
        </p:blipFill>
        <p:spPr>
          <a:xfrm>
            <a:off x="267120" y="2610000"/>
            <a:ext cx="8741520" cy="2691360"/>
          </a:xfrm>
          <a:prstGeom prst="rect">
            <a:avLst/>
          </a:prstGeom>
          <a:noFill/>
          <a:ln w="0">
            <a:noFill/>
          </a:ln>
        </p:spPr>
      </p:pic>
    </p:spTree>
  </p:cSld>
  <mc:AlternateContent>
    <mc:Choice Requires="p14">
      <p:transition spd="slow" p14:dur="2000"/>
    </mc:Choice>
    <mc:Fallback>
      <p:transition spd="slow"/>
    </mc:Fallback>
  </mc:AlternateContent>
  <p:timing>
    <p:tnLst>
      <p:par>
        <p:cTn id="407" dur="indefinite" restart="never" nodeType="tmRoot">
          <p:childTnLst>
            <p:seq>
              <p:cTn id="408" dur="indefinite" nodeType="mainSeq">
                <p:childTnLst>
                  <p:par>
                    <p:cTn id="409" fill="hold">
                      <p:stCondLst>
                        <p:cond delay="indefinite"/>
                      </p:stCondLst>
                      <p:childTnLst>
                        <p:par>
                          <p:cTn id="410" fill="hold">
                            <p:stCondLst>
                              <p:cond delay="0"/>
                            </p:stCondLst>
                            <p:childTnLst>
                              <p:par>
                                <p:cTn id="411" nodeType="clickEffect" fill="hold" presetClass="entr" presetID="16" presetSubtype="21">
                                  <p:stCondLst>
                                    <p:cond delay="0"/>
                                  </p:stCondLst>
                                  <p:childTnLst>
                                    <p:set>
                                      <p:cBhvr>
                                        <p:cTn id="412" dur="1" fill="hold">
                                          <p:stCondLst>
                                            <p:cond delay="0"/>
                                          </p:stCondLst>
                                        </p:cTn>
                                        <p:tgtEl>
                                          <p:spTgt spid="116"/>
                                        </p:tgtEl>
                                        <p:attrNameLst>
                                          <p:attrName>style.visibility</p:attrName>
                                        </p:attrNameLst>
                                      </p:cBhvr>
                                      <p:to>
                                        <p:strVal val="visible"/>
                                      </p:to>
                                    </p:set>
                                    <p:animEffect filter="barn(inVertical)" transition="in">
                                      <p:cBhvr additive="repl">
                                        <p:cTn id="413" dur="500"/>
                                        <p:tgtEl>
                                          <p:spTgt spid="116"/>
                                        </p:tgtEl>
                                      </p:cBhvr>
                                    </p:animEffect>
                                  </p:childTnLst>
                                </p:cTn>
                              </p:par>
                            </p:childTnLst>
                          </p:cTn>
                        </p:par>
                      </p:childTnLst>
                    </p:cTn>
                  </p:par>
                  <p:par>
                    <p:cTn id="414" fill="hold">
                      <p:stCondLst>
                        <p:cond delay="indefinite"/>
                      </p:stCondLst>
                      <p:childTnLst>
                        <p:par>
                          <p:cTn id="415" fill="hold">
                            <p:stCondLst>
                              <p:cond delay="0"/>
                            </p:stCondLst>
                            <p:childTnLst>
                              <p:par>
                                <p:cTn id="416" nodeType="clickEffect" fill="hold" presetClass="entr" presetID="42">
                                  <p:stCondLst>
                                    <p:cond delay="0"/>
                                  </p:stCondLst>
                                  <p:childTnLst>
                                    <p:set>
                                      <p:cBhvr>
                                        <p:cTn id="417" dur="1" fill="hold">
                                          <p:stCondLst>
                                            <p:cond delay="0"/>
                                          </p:stCondLst>
                                        </p:cTn>
                                        <p:tgtEl>
                                          <p:spTgt spid="117"/>
                                        </p:tgtEl>
                                        <p:attrNameLst>
                                          <p:attrName>style.visibility</p:attrName>
                                        </p:attrNameLst>
                                      </p:cBhvr>
                                      <p:to>
                                        <p:strVal val="visible"/>
                                      </p:to>
                                    </p:set>
                                    <p:animEffect filter="fade" transition="in">
                                      <p:cBhvr additive="repl">
                                        <p:cTn id="418" dur="1000"/>
                                        <p:tgtEl>
                                          <p:spTgt spid="117"/>
                                        </p:tgtEl>
                                      </p:cBhvr>
                                    </p:animEffect>
                                    <p:anim calcmode="lin" valueType="num">
                                      <p:cBhvr additive="repl">
                                        <p:cTn id="419" dur="1000" fill="hold"/>
                                        <p:tgtEl>
                                          <p:spTgt spid="117"/>
                                        </p:tgtEl>
                                        <p:attrNameLst>
                                          <p:attrName>ppt_x</p:attrName>
                                        </p:attrNameLst>
                                      </p:cBhvr>
                                      <p:tavLst>
                                        <p:tav tm="0">
                                          <p:val>
                                            <p:strVal val="#ppt_x"/>
                                          </p:val>
                                        </p:tav>
                                        <p:tav tm="100000">
                                          <p:val>
                                            <p:strVal val="#ppt_x"/>
                                          </p:val>
                                        </p:tav>
                                      </p:tavLst>
                                    </p:anim>
                                    <p:anim calcmode="lin" valueType="num">
                                      <p:cBhvr additive="repl">
                                        <p:cTn id="420"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9" name="PlaceHolder 1"/>
          <p:cNvSpPr>
            <a:spLocks noGrp="1"/>
          </p:cNvSpPr>
          <p:nvPr>
            <p:ph type="sldNum" idx="31"/>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811F098B-22FB-4388-9148-3A041FDB41AD}"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20" name="Rectangle 7"/>
          <p:cNvSpPr/>
          <p:nvPr/>
        </p:nvSpPr>
        <p:spPr>
          <a:xfrm>
            <a:off x="135000" y="102600"/>
            <a:ext cx="8551440" cy="134568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21" name="Content Placeholder 2"/>
          <p:cNvSpPr/>
          <p:nvPr/>
        </p:nvSpPr>
        <p:spPr>
          <a:xfrm>
            <a:off x="215640" y="1448640"/>
            <a:ext cx="8793000" cy="41454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800" strike="noStrike" u="none">
                <a:solidFill>
                  <a:srgbClr val="000000"/>
                </a:solidFill>
                <a:uFillTx/>
                <a:latin typeface="Myriad Pro"/>
                <a:ea typeface="Myriad Pro"/>
              </a:rPr>
              <a:t>The Technology Acceptance Model  (TAM):</a:t>
            </a:r>
            <a:endParaRPr b="0" lang="en-GB" sz="2800" strike="noStrike" u="none">
              <a:solidFill>
                <a:srgbClr val="000000"/>
              </a:solidFill>
              <a:uFillTx/>
              <a:latin typeface="Arial"/>
            </a:endParaRPr>
          </a:p>
          <a:p>
            <a:pPr defTabSz="914400">
              <a:lnSpc>
                <a:spcPct val="100000"/>
              </a:lnSpc>
              <a:tabLst>
                <a:tab algn="l" pos="0"/>
              </a:tabLst>
            </a:pPr>
            <a:endParaRPr b="0" lang="en-GB" sz="1800" strike="noStrike" u="none">
              <a:solidFill>
                <a:srgbClr val="000000"/>
              </a:solidFill>
              <a:uFillTx/>
              <a:latin typeface="Arial"/>
            </a:endParaRPr>
          </a:p>
          <a:p>
            <a:pPr algn="just" defTabSz="914400">
              <a:lnSpc>
                <a:spcPct val="100000"/>
              </a:lnSpc>
              <a:tabLst>
                <a:tab algn="l" pos="0"/>
              </a:tabLst>
            </a:pPr>
            <a:r>
              <a:rPr b="0" lang="en-GB" sz="2800" strike="noStrike" u="none">
                <a:solidFill>
                  <a:srgbClr val="000000"/>
                </a:solidFill>
                <a:uFillTx/>
                <a:latin typeface="Myriad Pro"/>
                <a:ea typeface="Myriad Pro"/>
              </a:rPr>
              <a:t>From the diagram above, TAM, is a theoretical framework in which the user’s perceptions of usefulness and ease of use regarding new technology are formed by various external factors, and those factors indirectly impact whether users embrace a new technology as well as their attitudes towards it</a:t>
            </a:r>
            <a:r>
              <a:rPr b="0" lang="en-GB" sz="2400" strike="noStrike" u="none">
                <a:solidFill>
                  <a:srgbClr val="000000"/>
                </a:solidFill>
                <a:uFillTx/>
                <a:latin typeface="Myriad Pro"/>
                <a:ea typeface="Myriad Pro"/>
              </a:rPr>
              <a:t>. </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421" dur="indefinite" restart="never" nodeType="tmRoot">
          <p:childTnLst>
            <p:seq>
              <p:cTn id="422" dur="indefinite" nodeType="mainSeq">
                <p:childTnLst>
                  <p:par>
                    <p:cTn id="423" fill="hold">
                      <p:stCondLst>
                        <p:cond delay="indefinite"/>
                      </p:stCondLst>
                      <p:childTnLst>
                        <p:par>
                          <p:cTn id="424" fill="hold">
                            <p:stCondLst>
                              <p:cond delay="0"/>
                            </p:stCondLst>
                            <p:childTnLst>
                              <p:par>
                                <p:cTn id="425" nodeType="clickEffect" fill="hold" presetClass="entr" presetID="16" presetSubtype="21">
                                  <p:stCondLst>
                                    <p:cond delay="0"/>
                                  </p:stCondLst>
                                  <p:childTnLst>
                                    <p:set>
                                      <p:cBhvr>
                                        <p:cTn id="426" dur="1" fill="hold">
                                          <p:stCondLst>
                                            <p:cond delay="0"/>
                                          </p:stCondLst>
                                        </p:cTn>
                                        <p:tgtEl>
                                          <p:spTgt spid="120"/>
                                        </p:tgtEl>
                                        <p:attrNameLst>
                                          <p:attrName>style.visibility</p:attrName>
                                        </p:attrNameLst>
                                      </p:cBhvr>
                                      <p:to>
                                        <p:strVal val="visible"/>
                                      </p:to>
                                    </p:set>
                                    <p:animEffect filter="barn(inVertical)" transition="in">
                                      <p:cBhvr additive="repl">
                                        <p:cTn id="427" dur="500"/>
                                        <p:tgtEl>
                                          <p:spTgt spid="120"/>
                                        </p:tgtEl>
                                      </p:cBhvr>
                                    </p:animEffect>
                                  </p:childTnLst>
                                </p:cTn>
                              </p:par>
                            </p:childTnLst>
                          </p:cTn>
                        </p:par>
                      </p:childTnLst>
                    </p:cTn>
                  </p:par>
                  <p:par>
                    <p:cTn id="428" fill="hold">
                      <p:stCondLst>
                        <p:cond delay="indefinite"/>
                      </p:stCondLst>
                      <p:childTnLst>
                        <p:par>
                          <p:cTn id="429" fill="hold">
                            <p:stCondLst>
                              <p:cond delay="0"/>
                            </p:stCondLst>
                            <p:childTnLst>
                              <p:par>
                                <p:cTn id="430" nodeType="clickEffect" fill="hold" presetClass="entr" presetID="42">
                                  <p:stCondLst>
                                    <p:cond delay="0"/>
                                  </p:stCondLst>
                                  <p:childTnLst>
                                    <p:set>
                                      <p:cBhvr>
                                        <p:cTn id="431" dur="1" fill="hold">
                                          <p:stCondLst>
                                            <p:cond delay="0"/>
                                          </p:stCondLst>
                                        </p:cTn>
                                        <p:tgtEl>
                                          <p:spTgt spid="121"/>
                                        </p:tgtEl>
                                        <p:attrNameLst>
                                          <p:attrName>style.visibility</p:attrName>
                                        </p:attrNameLst>
                                      </p:cBhvr>
                                      <p:to>
                                        <p:strVal val="visible"/>
                                      </p:to>
                                    </p:set>
                                    <p:animEffect filter="fade" transition="in">
                                      <p:cBhvr additive="repl">
                                        <p:cTn id="432" dur="1000"/>
                                        <p:tgtEl>
                                          <p:spTgt spid="121"/>
                                        </p:tgtEl>
                                      </p:cBhvr>
                                    </p:animEffect>
                                    <p:anim calcmode="lin" valueType="num">
                                      <p:cBhvr additive="repl">
                                        <p:cTn id="433" dur="1000" fill="hold"/>
                                        <p:tgtEl>
                                          <p:spTgt spid="121"/>
                                        </p:tgtEl>
                                        <p:attrNameLst>
                                          <p:attrName>ppt_x</p:attrName>
                                        </p:attrNameLst>
                                      </p:cBhvr>
                                      <p:tavLst>
                                        <p:tav tm="0">
                                          <p:val>
                                            <p:strVal val="#ppt_x"/>
                                          </p:val>
                                        </p:tav>
                                        <p:tav tm="100000">
                                          <p:val>
                                            <p:strVal val="#ppt_x"/>
                                          </p:val>
                                        </p:tav>
                                      </p:tavLst>
                                    </p:anim>
                                    <p:anim calcmode="lin" valueType="num">
                                      <p:cBhvr additive="repl">
                                        <p:cTn id="434" dur="1000" fill="hold"/>
                                        <p:tgtEl>
                                          <p:spTgt spid="1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PlaceHolder 1"/>
          <p:cNvSpPr>
            <a:spLocks noGrp="1"/>
          </p:cNvSpPr>
          <p:nvPr>
            <p:ph type="sldNum" idx="32"/>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ABDA4E82-473E-4353-B741-CB986836DA99}"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23" name="Rectangle 7"/>
          <p:cNvSpPr/>
          <p:nvPr/>
        </p:nvSpPr>
        <p:spPr>
          <a:xfrm>
            <a:off x="135000" y="102600"/>
            <a:ext cx="8551440" cy="1068120"/>
          </a:xfrm>
          <a:prstGeom prst="rect">
            <a:avLst/>
          </a:prstGeom>
          <a:noFill/>
          <a:ln w="12700">
            <a:noFill/>
          </a:ln>
        </p:spPr>
        <p:style>
          <a:lnRef idx="0"/>
          <a:fillRef idx="0"/>
          <a:effectRef idx="0"/>
          <a:fontRef idx="minor"/>
        </p:style>
        <p:txBody>
          <a:bodyPr lIns="34200" rIns="34200" tIns="34200" bIns="34200" anchor="ctr">
            <a:normAutofit fontScale="700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24" name="Content Placeholder 2"/>
          <p:cNvSpPr/>
          <p:nvPr/>
        </p:nvSpPr>
        <p:spPr>
          <a:xfrm>
            <a:off x="0" y="914400"/>
            <a:ext cx="9008640" cy="55458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800" strike="noStrike" u="none">
                <a:solidFill>
                  <a:srgbClr val="000000"/>
                </a:solidFill>
                <a:uFillTx/>
                <a:latin typeface="Myriad Pro"/>
                <a:ea typeface="Myriad Pro"/>
              </a:rPr>
              <a:t>The Technology Acceptance Model  (TAM):</a:t>
            </a:r>
            <a:endParaRPr b="0" lang="en-GB" sz="2800" strike="noStrike" u="none">
              <a:solidFill>
                <a:srgbClr val="000000"/>
              </a:solidFill>
              <a:uFillTx/>
              <a:latin typeface="Arial"/>
            </a:endParaRPr>
          </a:p>
          <a:p>
            <a:pPr defTabSz="914400">
              <a:lnSpc>
                <a:spcPct val="100000"/>
              </a:lnSpc>
              <a:tabLst>
                <a:tab algn="l" pos="0"/>
              </a:tabLst>
            </a:pPr>
            <a:endParaRPr b="0" lang="en-GB" sz="18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From the model, perceived usefulness refers to the degree to which the individual believes that using a new technology will enhance their own performance, and;</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Perceived ease of use refers the degree to which the individual accepts that the new technology will be easy to adopt without extensive physical effort or a steep learning curve. </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In the technology acceptance model, there are no restrictions on what external variables may affect the user’s perceptions.</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435" dur="indefinite" restart="never" nodeType="tmRoot">
          <p:childTnLst>
            <p:seq>
              <p:cTn id="436" dur="indefinite" nodeType="mainSeq">
                <p:childTnLst>
                  <p:par>
                    <p:cTn id="437" fill="hold">
                      <p:stCondLst>
                        <p:cond delay="indefinite"/>
                      </p:stCondLst>
                      <p:childTnLst>
                        <p:par>
                          <p:cTn id="438" fill="hold">
                            <p:stCondLst>
                              <p:cond delay="0"/>
                            </p:stCondLst>
                            <p:childTnLst>
                              <p:par>
                                <p:cTn id="439" nodeType="clickEffect" fill="hold" presetClass="entr" presetID="16" presetSubtype="21">
                                  <p:stCondLst>
                                    <p:cond delay="0"/>
                                  </p:stCondLst>
                                  <p:childTnLst>
                                    <p:set>
                                      <p:cBhvr>
                                        <p:cTn id="440" dur="1" fill="hold">
                                          <p:stCondLst>
                                            <p:cond delay="0"/>
                                          </p:stCondLst>
                                        </p:cTn>
                                        <p:tgtEl>
                                          <p:spTgt spid="123"/>
                                        </p:tgtEl>
                                        <p:attrNameLst>
                                          <p:attrName>style.visibility</p:attrName>
                                        </p:attrNameLst>
                                      </p:cBhvr>
                                      <p:to>
                                        <p:strVal val="visible"/>
                                      </p:to>
                                    </p:set>
                                    <p:animEffect filter="barn(inVertical)" transition="in">
                                      <p:cBhvr additive="repl">
                                        <p:cTn id="441" dur="500"/>
                                        <p:tgtEl>
                                          <p:spTgt spid="123"/>
                                        </p:tgtEl>
                                      </p:cBhvr>
                                    </p:animEffect>
                                  </p:childTnLst>
                                </p:cTn>
                              </p:par>
                            </p:childTnLst>
                          </p:cTn>
                        </p:par>
                      </p:childTnLst>
                    </p:cTn>
                  </p:par>
                  <p:par>
                    <p:cTn id="442" fill="hold">
                      <p:stCondLst>
                        <p:cond delay="indefinite"/>
                      </p:stCondLst>
                      <p:childTnLst>
                        <p:par>
                          <p:cTn id="443" fill="hold">
                            <p:stCondLst>
                              <p:cond delay="0"/>
                            </p:stCondLst>
                            <p:childTnLst>
                              <p:par>
                                <p:cTn id="444" nodeType="clickEffect" fill="hold" presetClass="entr" presetID="42">
                                  <p:stCondLst>
                                    <p:cond delay="0"/>
                                  </p:stCondLst>
                                  <p:childTnLst>
                                    <p:set>
                                      <p:cBhvr>
                                        <p:cTn id="445" dur="1" fill="hold">
                                          <p:stCondLst>
                                            <p:cond delay="0"/>
                                          </p:stCondLst>
                                        </p:cTn>
                                        <p:tgtEl>
                                          <p:spTgt spid="124"/>
                                        </p:tgtEl>
                                        <p:attrNameLst>
                                          <p:attrName>style.visibility</p:attrName>
                                        </p:attrNameLst>
                                      </p:cBhvr>
                                      <p:to>
                                        <p:strVal val="visible"/>
                                      </p:to>
                                    </p:set>
                                    <p:animEffect filter="fade" transition="in">
                                      <p:cBhvr additive="repl">
                                        <p:cTn id="446" dur="1000"/>
                                        <p:tgtEl>
                                          <p:spTgt spid="124"/>
                                        </p:tgtEl>
                                      </p:cBhvr>
                                    </p:animEffect>
                                    <p:anim calcmode="lin" valueType="num">
                                      <p:cBhvr additive="repl">
                                        <p:cTn id="447" dur="1000" fill="hold"/>
                                        <p:tgtEl>
                                          <p:spTgt spid="124"/>
                                        </p:tgtEl>
                                        <p:attrNameLst>
                                          <p:attrName>ppt_x</p:attrName>
                                        </p:attrNameLst>
                                      </p:cBhvr>
                                      <p:tavLst>
                                        <p:tav tm="0">
                                          <p:val>
                                            <p:strVal val="#ppt_x"/>
                                          </p:val>
                                        </p:tav>
                                        <p:tav tm="100000">
                                          <p:val>
                                            <p:strVal val="#ppt_x"/>
                                          </p:val>
                                        </p:tav>
                                      </p:tavLst>
                                    </p:anim>
                                    <p:anim calcmode="lin" valueType="num">
                                      <p:cBhvr additive="repl">
                                        <p:cTn id="448" dur="1000" fill="hold"/>
                                        <p:tgtEl>
                                          <p:spTgt spid="1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5" name="PlaceHolder 1"/>
          <p:cNvSpPr>
            <a:spLocks noGrp="1"/>
          </p:cNvSpPr>
          <p:nvPr>
            <p:ph type="sldNum" idx="33"/>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699958E8-74D6-4182-A789-9E387A3CE848}"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26" name="Rectangle 7"/>
          <p:cNvSpPr/>
          <p:nvPr/>
        </p:nvSpPr>
        <p:spPr>
          <a:xfrm>
            <a:off x="135000" y="102600"/>
            <a:ext cx="8873640" cy="1090440"/>
          </a:xfrm>
          <a:prstGeom prst="rect">
            <a:avLst/>
          </a:prstGeom>
          <a:noFill/>
          <a:ln w="12700">
            <a:noFill/>
          </a:ln>
        </p:spPr>
        <p:style>
          <a:lnRef idx="0"/>
          <a:fillRef idx="0"/>
          <a:effectRef idx="0"/>
          <a:fontRef idx="minor"/>
        </p:style>
        <p:txBody>
          <a:bodyPr lIns="34200" rIns="34200" tIns="34200" bIns="34200" anchor="ctr">
            <a:normAutofit fontScale="775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27" name="Content Placeholder 2"/>
          <p:cNvSpPr/>
          <p:nvPr/>
        </p:nvSpPr>
        <p:spPr>
          <a:xfrm>
            <a:off x="236160" y="955440"/>
            <a:ext cx="8772480" cy="502452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400" strike="noStrike" u="none">
                <a:solidFill>
                  <a:srgbClr val="000000"/>
                </a:solidFill>
                <a:uFillTx/>
                <a:latin typeface="Myriad Pro"/>
                <a:ea typeface="Myriad Pro"/>
              </a:rPr>
              <a:t>Technology–Organisation–Environment Framework (TOE):</a:t>
            </a:r>
            <a:endParaRPr b="0" lang="en-GB" sz="2400" strike="noStrike" u="none">
              <a:solidFill>
                <a:srgbClr val="000000"/>
              </a:solidFill>
              <a:uFillTx/>
              <a:latin typeface="Arial"/>
            </a:endParaRPr>
          </a:p>
          <a:p>
            <a:pPr algn="just" defTabSz="914400">
              <a:lnSpc>
                <a:spcPct val="100000"/>
              </a:lnSpc>
              <a:tabLst>
                <a:tab algn="l" pos="0"/>
              </a:tabLst>
            </a:pPr>
            <a:r>
              <a:rPr b="0" lang="en-GB" sz="2300" strike="noStrike" u="none">
                <a:solidFill>
                  <a:srgbClr val="000000"/>
                </a:solidFill>
                <a:uFillTx/>
                <a:latin typeface="Myriad Pro"/>
                <a:ea typeface="Myriad Pro"/>
              </a:rPr>
              <a:t>Under TOE framework, the technological context is concerned with the suitability as well as the benefits vs. the difficulties involved when adopting new technology. </a:t>
            </a:r>
            <a:endParaRPr b="0" lang="en-GB" sz="2300" strike="noStrike" u="none">
              <a:solidFill>
                <a:srgbClr val="000000"/>
              </a:solidFill>
              <a:uFillTx/>
              <a:latin typeface="Arial"/>
            </a:endParaRPr>
          </a:p>
          <a:p>
            <a:pPr algn="just" defTabSz="914400">
              <a:lnSpc>
                <a:spcPct val="100000"/>
              </a:lnSpc>
              <a:tabLst>
                <a:tab algn="l" pos="0"/>
              </a:tabLst>
            </a:pPr>
            <a:endParaRPr b="0" lang="en-GB" sz="2300" strike="noStrike" u="none">
              <a:solidFill>
                <a:srgbClr val="000000"/>
              </a:solidFill>
              <a:uFillTx/>
              <a:latin typeface="Arial"/>
            </a:endParaRPr>
          </a:p>
          <a:p>
            <a:pPr algn="just" defTabSz="914400">
              <a:lnSpc>
                <a:spcPct val="100000"/>
              </a:lnSpc>
              <a:tabLst>
                <a:tab algn="l" pos="0"/>
              </a:tabLst>
            </a:pPr>
            <a:r>
              <a:rPr b="0" lang="en-GB" sz="2300" strike="noStrike" u="none">
                <a:solidFill>
                  <a:srgbClr val="000000"/>
                </a:solidFill>
                <a:uFillTx/>
                <a:latin typeface="Myriad Pro"/>
                <a:ea typeface="Myriad Pro"/>
              </a:rPr>
              <a:t>In addition, an organisation should consider its distinctive traits and all possible resources such as its scale, management structure, and organisational culture when considering new technology; these are referred to as ‘organisational factors’. </a:t>
            </a:r>
            <a:endParaRPr b="0" lang="en-GB" sz="2300" strike="noStrike" u="none">
              <a:solidFill>
                <a:srgbClr val="000000"/>
              </a:solidFill>
              <a:uFillTx/>
              <a:latin typeface="Arial"/>
            </a:endParaRPr>
          </a:p>
          <a:p>
            <a:pPr algn="just" defTabSz="914400">
              <a:lnSpc>
                <a:spcPct val="100000"/>
              </a:lnSpc>
              <a:tabLst>
                <a:tab algn="l" pos="0"/>
              </a:tabLst>
            </a:pPr>
            <a:endParaRPr b="0" lang="en-GB" sz="2300" strike="noStrike" u="none">
              <a:solidFill>
                <a:srgbClr val="000000"/>
              </a:solidFill>
              <a:uFillTx/>
              <a:latin typeface="Arial"/>
            </a:endParaRPr>
          </a:p>
          <a:p>
            <a:pPr algn="just" defTabSz="914400">
              <a:lnSpc>
                <a:spcPct val="100000"/>
              </a:lnSpc>
              <a:tabLst>
                <a:tab algn="l" pos="0"/>
              </a:tabLst>
            </a:pPr>
            <a:r>
              <a:rPr b="0" lang="en-GB" sz="2300" strike="noStrike" u="none">
                <a:solidFill>
                  <a:srgbClr val="000000"/>
                </a:solidFill>
                <a:uFillTx/>
                <a:latin typeface="Myriad Pro"/>
                <a:ea typeface="Myriad Pro"/>
              </a:rPr>
              <a:t>In successful application of TOE, management leadership and communication played crucial roles as well as organisational scale and resource availability.</a:t>
            </a:r>
            <a:endParaRPr b="0" lang="en-GB" sz="23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449" dur="indefinite" restart="never" nodeType="tmRoot">
          <p:childTnLst>
            <p:seq>
              <p:cTn id="450" dur="indefinite" nodeType="mainSeq">
                <p:childTnLst>
                  <p:par>
                    <p:cTn id="451" fill="hold">
                      <p:stCondLst>
                        <p:cond delay="indefinite"/>
                      </p:stCondLst>
                      <p:childTnLst>
                        <p:par>
                          <p:cTn id="452" fill="hold">
                            <p:stCondLst>
                              <p:cond delay="0"/>
                            </p:stCondLst>
                            <p:childTnLst>
                              <p:par>
                                <p:cTn id="453" nodeType="clickEffect" fill="hold" presetClass="entr" presetID="16" presetSubtype="21">
                                  <p:stCondLst>
                                    <p:cond delay="0"/>
                                  </p:stCondLst>
                                  <p:childTnLst>
                                    <p:set>
                                      <p:cBhvr>
                                        <p:cTn id="454" dur="1" fill="hold">
                                          <p:stCondLst>
                                            <p:cond delay="0"/>
                                          </p:stCondLst>
                                        </p:cTn>
                                        <p:tgtEl>
                                          <p:spTgt spid="126"/>
                                        </p:tgtEl>
                                        <p:attrNameLst>
                                          <p:attrName>style.visibility</p:attrName>
                                        </p:attrNameLst>
                                      </p:cBhvr>
                                      <p:to>
                                        <p:strVal val="visible"/>
                                      </p:to>
                                    </p:set>
                                    <p:animEffect filter="barn(inVertical)" transition="in">
                                      <p:cBhvr additive="repl">
                                        <p:cTn id="455" dur="500"/>
                                        <p:tgtEl>
                                          <p:spTgt spid="126"/>
                                        </p:tgtEl>
                                      </p:cBhvr>
                                    </p:animEffect>
                                  </p:childTnLst>
                                </p:cTn>
                              </p:par>
                            </p:childTnLst>
                          </p:cTn>
                        </p:par>
                      </p:childTnLst>
                    </p:cTn>
                  </p:par>
                  <p:par>
                    <p:cTn id="456" fill="hold">
                      <p:stCondLst>
                        <p:cond delay="indefinite"/>
                      </p:stCondLst>
                      <p:childTnLst>
                        <p:par>
                          <p:cTn id="457" fill="hold">
                            <p:stCondLst>
                              <p:cond delay="0"/>
                            </p:stCondLst>
                            <p:childTnLst>
                              <p:par>
                                <p:cTn id="458" nodeType="clickEffect" fill="hold" presetClass="entr" presetID="42">
                                  <p:stCondLst>
                                    <p:cond delay="0"/>
                                  </p:stCondLst>
                                  <p:childTnLst>
                                    <p:set>
                                      <p:cBhvr>
                                        <p:cTn id="459" dur="1" fill="hold">
                                          <p:stCondLst>
                                            <p:cond delay="0"/>
                                          </p:stCondLst>
                                        </p:cTn>
                                        <p:tgtEl>
                                          <p:spTgt spid="127"/>
                                        </p:tgtEl>
                                        <p:attrNameLst>
                                          <p:attrName>style.visibility</p:attrName>
                                        </p:attrNameLst>
                                      </p:cBhvr>
                                      <p:to>
                                        <p:strVal val="visible"/>
                                      </p:to>
                                    </p:set>
                                    <p:animEffect filter="fade" transition="in">
                                      <p:cBhvr additive="repl">
                                        <p:cTn id="460" dur="1000"/>
                                        <p:tgtEl>
                                          <p:spTgt spid="127"/>
                                        </p:tgtEl>
                                      </p:cBhvr>
                                    </p:animEffect>
                                    <p:anim calcmode="lin" valueType="num">
                                      <p:cBhvr additive="repl">
                                        <p:cTn id="461" dur="1000" fill="hold"/>
                                        <p:tgtEl>
                                          <p:spTgt spid="127"/>
                                        </p:tgtEl>
                                        <p:attrNameLst>
                                          <p:attrName>ppt_x</p:attrName>
                                        </p:attrNameLst>
                                      </p:cBhvr>
                                      <p:tavLst>
                                        <p:tav tm="0">
                                          <p:val>
                                            <p:strVal val="#ppt_x"/>
                                          </p:val>
                                        </p:tav>
                                        <p:tav tm="100000">
                                          <p:val>
                                            <p:strVal val="#ppt_x"/>
                                          </p:val>
                                        </p:tav>
                                      </p:tavLst>
                                    </p:anim>
                                    <p:anim calcmode="lin" valueType="num">
                                      <p:cBhvr additive="repl">
                                        <p:cTn id="462" dur="1000" fill="hold"/>
                                        <p:tgtEl>
                                          <p:spTgt spid="1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PlaceHolder 1"/>
          <p:cNvSpPr>
            <a:spLocks noGrp="1"/>
          </p:cNvSpPr>
          <p:nvPr>
            <p:ph type="sldNum" idx="34"/>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D570BACB-A729-48CC-B2F9-3A73F1E98F1F}"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29" name="Rectangle 7"/>
          <p:cNvSpPr/>
          <p:nvPr/>
        </p:nvSpPr>
        <p:spPr>
          <a:xfrm>
            <a:off x="135000" y="102600"/>
            <a:ext cx="8873640" cy="895680"/>
          </a:xfrm>
          <a:prstGeom prst="rect">
            <a:avLst/>
          </a:prstGeom>
          <a:noFill/>
          <a:ln w="12700">
            <a:noFill/>
          </a:ln>
        </p:spPr>
        <p:style>
          <a:lnRef idx="0"/>
          <a:fillRef idx="0"/>
          <a:effectRef idx="0"/>
          <a:fontRef idx="minor"/>
        </p:style>
        <p:txBody>
          <a:bodyPr lIns="34200" rIns="34200" tIns="34200" bIns="34200" anchor="ctr">
            <a:normAutofit fontScale="625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30" name="Content Placeholder 2"/>
          <p:cNvSpPr/>
          <p:nvPr/>
        </p:nvSpPr>
        <p:spPr>
          <a:xfrm>
            <a:off x="0" y="780840"/>
            <a:ext cx="9008640" cy="50274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400" strike="noStrike" u="none">
                <a:solidFill>
                  <a:srgbClr val="000000"/>
                </a:solidFill>
                <a:uFillTx/>
                <a:latin typeface="Myriad Pro"/>
                <a:ea typeface="Myriad Pro"/>
              </a:rPr>
              <a:t>Technology–Organisation–Environment Framework (TOE):</a:t>
            </a: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1800" strike="noStrike" u="none">
              <a:solidFill>
                <a:srgbClr val="000000"/>
              </a:solidFill>
              <a:uFillTx/>
              <a:latin typeface="Arial"/>
            </a:endParaRPr>
          </a:p>
          <a:p>
            <a:pPr defTabSz="914400">
              <a:lnSpc>
                <a:spcPct val="100000"/>
              </a:lnSpc>
              <a:tabLst>
                <a:tab algn="l" pos="0"/>
              </a:tabLst>
            </a:pPr>
            <a:r>
              <a:rPr b="1" lang="en-GB" sz="1800" strike="noStrike" u="none">
                <a:solidFill>
                  <a:srgbClr val="000000"/>
                </a:solidFill>
                <a:uFillTx/>
                <a:latin typeface="Myriad Pro"/>
                <a:ea typeface="Myriad Pro"/>
              </a:rPr>
              <a:t>(Na, et al, 2022)</a:t>
            </a:r>
            <a:endParaRPr b="0" lang="en-GB" sz="1800" strike="noStrike" u="none">
              <a:solidFill>
                <a:srgbClr val="000000"/>
              </a:solidFill>
              <a:uFillTx/>
              <a:latin typeface="Arial"/>
            </a:endParaRPr>
          </a:p>
        </p:txBody>
      </p:sp>
      <p:pic>
        <p:nvPicPr>
          <p:cNvPr id="131" name="Picture 1" descr="A diagram of a technology&#10;&#10;Description automatically generated"/>
          <p:cNvPicPr/>
          <p:nvPr/>
        </p:nvPicPr>
        <p:blipFill>
          <a:blip r:embed="rId1"/>
          <a:stretch/>
        </p:blipFill>
        <p:spPr>
          <a:xfrm>
            <a:off x="135000" y="1330920"/>
            <a:ext cx="8721000" cy="4073040"/>
          </a:xfrm>
          <a:prstGeom prst="rect">
            <a:avLst/>
          </a:prstGeom>
          <a:noFill/>
          <a:ln w="0">
            <a:noFill/>
          </a:ln>
        </p:spPr>
      </p:pic>
    </p:spTree>
  </p:cSld>
  <mc:AlternateContent>
    <mc:Choice Requires="p14">
      <p:transition spd="slow" p14:dur="2000"/>
    </mc:Choice>
    <mc:Fallback>
      <p:transition spd="slow"/>
    </mc:Fallback>
  </mc:AlternateContent>
  <p:timing>
    <p:tnLst>
      <p:par>
        <p:cTn id="463" dur="indefinite" restart="never" nodeType="tmRoot">
          <p:childTnLst>
            <p:seq>
              <p:cTn id="464" dur="indefinite" nodeType="mainSeq">
                <p:childTnLst>
                  <p:par>
                    <p:cTn id="465" fill="hold">
                      <p:stCondLst>
                        <p:cond delay="indefinite"/>
                      </p:stCondLst>
                      <p:childTnLst>
                        <p:par>
                          <p:cTn id="466" fill="hold">
                            <p:stCondLst>
                              <p:cond delay="0"/>
                            </p:stCondLst>
                            <p:childTnLst>
                              <p:par>
                                <p:cTn id="467" nodeType="clickEffect" fill="hold" presetClass="entr" presetID="16" presetSubtype="21">
                                  <p:stCondLst>
                                    <p:cond delay="0"/>
                                  </p:stCondLst>
                                  <p:childTnLst>
                                    <p:set>
                                      <p:cBhvr>
                                        <p:cTn id="468" dur="1" fill="hold">
                                          <p:stCondLst>
                                            <p:cond delay="0"/>
                                          </p:stCondLst>
                                        </p:cTn>
                                        <p:tgtEl>
                                          <p:spTgt spid="129"/>
                                        </p:tgtEl>
                                        <p:attrNameLst>
                                          <p:attrName>style.visibility</p:attrName>
                                        </p:attrNameLst>
                                      </p:cBhvr>
                                      <p:to>
                                        <p:strVal val="visible"/>
                                      </p:to>
                                    </p:set>
                                    <p:animEffect filter="barn(inVertical)" transition="in">
                                      <p:cBhvr additive="repl">
                                        <p:cTn id="469" dur="500"/>
                                        <p:tgtEl>
                                          <p:spTgt spid="129"/>
                                        </p:tgtEl>
                                      </p:cBhvr>
                                    </p:animEffect>
                                  </p:childTnLst>
                                </p:cTn>
                              </p:par>
                            </p:childTnLst>
                          </p:cTn>
                        </p:par>
                      </p:childTnLst>
                    </p:cTn>
                  </p:par>
                  <p:par>
                    <p:cTn id="470" fill="hold">
                      <p:stCondLst>
                        <p:cond delay="indefinite"/>
                      </p:stCondLst>
                      <p:childTnLst>
                        <p:par>
                          <p:cTn id="471" fill="hold">
                            <p:stCondLst>
                              <p:cond delay="0"/>
                            </p:stCondLst>
                            <p:childTnLst>
                              <p:par>
                                <p:cTn id="472" nodeType="clickEffect" fill="hold" presetClass="entr" presetID="42">
                                  <p:stCondLst>
                                    <p:cond delay="0"/>
                                  </p:stCondLst>
                                  <p:childTnLst>
                                    <p:set>
                                      <p:cBhvr>
                                        <p:cTn id="473" dur="1" fill="hold">
                                          <p:stCondLst>
                                            <p:cond delay="0"/>
                                          </p:stCondLst>
                                        </p:cTn>
                                        <p:tgtEl>
                                          <p:spTgt spid="130"/>
                                        </p:tgtEl>
                                        <p:attrNameLst>
                                          <p:attrName>style.visibility</p:attrName>
                                        </p:attrNameLst>
                                      </p:cBhvr>
                                      <p:to>
                                        <p:strVal val="visible"/>
                                      </p:to>
                                    </p:set>
                                    <p:animEffect filter="fade" transition="in">
                                      <p:cBhvr additive="repl">
                                        <p:cTn id="474" dur="1000"/>
                                        <p:tgtEl>
                                          <p:spTgt spid="130"/>
                                        </p:tgtEl>
                                      </p:cBhvr>
                                    </p:animEffect>
                                    <p:anim calcmode="lin" valueType="num">
                                      <p:cBhvr additive="repl">
                                        <p:cTn id="475" dur="1000" fill="hold"/>
                                        <p:tgtEl>
                                          <p:spTgt spid="130"/>
                                        </p:tgtEl>
                                        <p:attrNameLst>
                                          <p:attrName>ppt_x</p:attrName>
                                        </p:attrNameLst>
                                      </p:cBhvr>
                                      <p:tavLst>
                                        <p:tav tm="0">
                                          <p:val>
                                            <p:strVal val="#ppt_x"/>
                                          </p:val>
                                        </p:tav>
                                        <p:tav tm="100000">
                                          <p:val>
                                            <p:strVal val="#ppt_x"/>
                                          </p:val>
                                        </p:tav>
                                      </p:tavLst>
                                    </p:anim>
                                    <p:anim calcmode="lin" valueType="num">
                                      <p:cBhvr additive="repl">
                                        <p:cTn id="476" dur="1000" fill="hold"/>
                                        <p:tgtEl>
                                          <p:spTgt spid="1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PlaceHolder 1"/>
          <p:cNvSpPr>
            <a:spLocks noGrp="1"/>
          </p:cNvSpPr>
          <p:nvPr>
            <p:ph type="sldNum" idx="35"/>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70A95981-DB08-469C-A8DF-FA69AD10CD7C}"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33" name="Rectangle 7"/>
          <p:cNvSpPr/>
          <p:nvPr/>
        </p:nvSpPr>
        <p:spPr>
          <a:xfrm>
            <a:off x="135000" y="102600"/>
            <a:ext cx="8551440" cy="883080"/>
          </a:xfrm>
          <a:prstGeom prst="rect">
            <a:avLst/>
          </a:prstGeom>
          <a:noFill/>
          <a:ln w="12700">
            <a:noFill/>
          </a:ln>
        </p:spPr>
        <p:style>
          <a:lnRef idx="0"/>
          <a:fillRef idx="0"/>
          <a:effectRef idx="0"/>
          <a:fontRef idx="minor"/>
        </p:style>
        <p:txBody>
          <a:bodyPr lIns="34200" rIns="34200" tIns="34200" bIns="34200" anchor="ctr">
            <a:normAutofit fontScale="550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34" name="Content Placeholder 2"/>
          <p:cNvSpPr/>
          <p:nvPr/>
        </p:nvSpPr>
        <p:spPr>
          <a:xfrm>
            <a:off x="135000" y="647280"/>
            <a:ext cx="8873640" cy="52102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400" strike="noStrike" u="none">
                <a:solidFill>
                  <a:srgbClr val="000000"/>
                </a:solidFill>
                <a:uFillTx/>
                <a:latin typeface="Myriad Pro"/>
                <a:ea typeface="Myriad Pro"/>
              </a:rPr>
              <a:t>Technology–Organisation–Environment Framework (TOE):</a:t>
            </a:r>
            <a:endParaRPr b="0" lang="en-GB" sz="24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These organisational factors define the speed and the methods employed when adopting new technology. </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Environmental factors in the TOE framework refer to the external factors, such as whether the new technology will improve the competitiveness and the efficiency of the organisation’s business activities. </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r>
              <a:rPr b="0" lang="en-GB" sz="2400" strike="noStrike" u="none">
                <a:solidFill>
                  <a:srgbClr val="000000"/>
                </a:solidFill>
                <a:uFillTx/>
                <a:latin typeface="Myriad Pro"/>
                <a:ea typeface="Myriad Pro"/>
              </a:rPr>
              <a:t>Governmental regulations and industry trends as well as the existing technology infrastructure across complementary industries can have significant impacts on the degree to which new technology is accepted and the speed at which it can be incorporated..</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477" dur="indefinite" restart="never" nodeType="tmRoot">
          <p:childTnLst>
            <p:seq>
              <p:cTn id="478" dur="indefinite" nodeType="mainSeq">
                <p:childTnLst>
                  <p:par>
                    <p:cTn id="479" fill="hold">
                      <p:stCondLst>
                        <p:cond delay="indefinite"/>
                      </p:stCondLst>
                      <p:childTnLst>
                        <p:par>
                          <p:cTn id="480" fill="hold">
                            <p:stCondLst>
                              <p:cond delay="0"/>
                            </p:stCondLst>
                            <p:childTnLst>
                              <p:par>
                                <p:cTn id="481" nodeType="clickEffect" fill="hold" presetClass="entr" presetID="16" presetSubtype="21">
                                  <p:stCondLst>
                                    <p:cond delay="0"/>
                                  </p:stCondLst>
                                  <p:childTnLst>
                                    <p:set>
                                      <p:cBhvr>
                                        <p:cTn id="482" dur="1" fill="hold">
                                          <p:stCondLst>
                                            <p:cond delay="0"/>
                                          </p:stCondLst>
                                        </p:cTn>
                                        <p:tgtEl>
                                          <p:spTgt spid="133"/>
                                        </p:tgtEl>
                                        <p:attrNameLst>
                                          <p:attrName>style.visibility</p:attrName>
                                        </p:attrNameLst>
                                      </p:cBhvr>
                                      <p:to>
                                        <p:strVal val="visible"/>
                                      </p:to>
                                    </p:set>
                                    <p:animEffect filter="barn(inVertical)" transition="in">
                                      <p:cBhvr additive="repl">
                                        <p:cTn id="483" dur="500"/>
                                        <p:tgtEl>
                                          <p:spTgt spid="133"/>
                                        </p:tgtEl>
                                      </p:cBhvr>
                                    </p:animEffect>
                                  </p:childTnLst>
                                </p:cTn>
                              </p:par>
                            </p:childTnLst>
                          </p:cTn>
                        </p:par>
                      </p:childTnLst>
                    </p:cTn>
                  </p:par>
                  <p:par>
                    <p:cTn id="484" fill="hold">
                      <p:stCondLst>
                        <p:cond delay="indefinite"/>
                      </p:stCondLst>
                      <p:childTnLst>
                        <p:par>
                          <p:cTn id="485" fill="hold">
                            <p:stCondLst>
                              <p:cond delay="0"/>
                            </p:stCondLst>
                            <p:childTnLst>
                              <p:par>
                                <p:cTn id="486" nodeType="clickEffect" fill="hold" presetClass="entr" presetID="42">
                                  <p:stCondLst>
                                    <p:cond delay="0"/>
                                  </p:stCondLst>
                                  <p:childTnLst>
                                    <p:set>
                                      <p:cBhvr>
                                        <p:cTn id="487" dur="1" fill="hold">
                                          <p:stCondLst>
                                            <p:cond delay="0"/>
                                          </p:stCondLst>
                                        </p:cTn>
                                        <p:tgtEl>
                                          <p:spTgt spid="134"/>
                                        </p:tgtEl>
                                        <p:attrNameLst>
                                          <p:attrName>style.visibility</p:attrName>
                                        </p:attrNameLst>
                                      </p:cBhvr>
                                      <p:to>
                                        <p:strVal val="visible"/>
                                      </p:to>
                                    </p:set>
                                    <p:animEffect filter="fade" transition="in">
                                      <p:cBhvr additive="repl">
                                        <p:cTn id="488" dur="1000"/>
                                        <p:tgtEl>
                                          <p:spTgt spid="134"/>
                                        </p:tgtEl>
                                      </p:cBhvr>
                                    </p:animEffect>
                                    <p:anim calcmode="lin" valueType="num">
                                      <p:cBhvr additive="repl">
                                        <p:cTn id="489" dur="1000" fill="hold"/>
                                        <p:tgtEl>
                                          <p:spTgt spid="134"/>
                                        </p:tgtEl>
                                        <p:attrNameLst>
                                          <p:attrName>ppt_x</p:attrName>
                                        </p:attrNameLst>
                                      </p:cBhvr>
                                      <p:tavLst>
                                        <p:tav tm="0">
                                          <p:val>
                                            <p:strVal val="#ppt_x"/>
                                          </p:val>
                                        </p:tav>
                                        <p:tav tm="100000">
                                          <p:val>
                                            <p:strVal val="#ppt_x"/>
                                          </p:val>
                                        </p:tav>
                                      </p:tavLst>
                                    </p:anim>
                                    <p:anim calcmode="lin" valueType="num">
                                      <p:cBhvr additive="repl">
                                        <p:cTn id="490" dur="1000" fill="hold"/>
                                        <p:tgtEl>
                                          <p:spTgt spid="1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5" name="PlaceHolder 1"/>
          <p:cNvSpPr>
            <a:spLocks noGrp="1"/>
          </p:cNvSpPr>
          <p:nvPr>
            <p:ph type="sldNum" idx="36"/>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D6552D69-F018-4DCD-8581-8565A2D2B1F3}"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36" name="Rectangle 7"/>
          <p:cNvSpPr/>
          <p:nvPr/>
        </p:nvSpPr>
        <p:spPr>
          <a:xfrm>
            <a:off x="135000" y="102600"/>
            <a:ext cx="8551440" cy="883080"/>
          </a:xfrm>
          <a:prstGeom prst="rect">
            <a:avLst/>
          </a:prstGeom>
          <a:noFill/>
          <a:ln w="12700">
            <a:noFill/>
          </a:ln>
        </p:spPr>
        <p:style>
          <a:lnRef idx="0"/>
          <a:fillRef idx="0"/>
          <a:effectRef idx="0"/>
          <a:fontRef idx="minor"/>
        </p:style>
        <p:txBody>
          <a:bodyPr lIns="34200" rIns="34200" tIns="34200" bIns="34200" anchor="ctr">
            <a:normAutofit fontScale="55000" lnSpcReduction="19999"/>
          </a:bodyPr>
          <a:p>
            <a:pPr algn="ctr" defTabSz="914400">
              <a:lnSpc>
                <a:spcPct val="100000"/>
              </a:lnSpc>
              <a:tabLst>
                <a:tab algn="l" pos="0"/>
              </a:tabLst>
            </a:pPr>
            <a:endParaRPr b="0" lang="en-GB" sz="4800" strike="noStrike" u="none">
              <a:solidFill>
                <a:srgbClr val="000000"/>
              </a:solidFill>
              <a:uFillTx/>
              <a:latin typeface="Arial"/>
            </a:endParaRPr>
          </a:p>
          <a:p>
            <a:pPr algn="ctr" defTabSz="914400">
              <a:lnSpc>
                <a:spcPct val="100000"/>
              </a:lnSpc>
              <a:tabLst>
                <a:tab algn="l" pos="0"/>
              </a:tabLst>
            </a:pPr>
            <a:r>
              <a:rPr b="1" lang="en-GB" sz="4800" strike="noStrike" u="none">
                <a:solidFill>
                  <a:srgbClr val="0070c0"/>
                </a:solidFill>
                <a:uFillTx/>
                <a:latin typeface="Myriad Pro"/>
                <a:ea typeface="Myriad Pro"/>
              </a:rPr>
              <a:t>Relevant Theories and Frameworks…..</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137" name="Content Placeholder 2"/>
          <p:cNvSpPr/>
          <p:nvPr/>
        </p:nvSpPr>
        <p:spPr>
          <a:xfrm>
            <a:off x="135000" y="647280"/>
            <a:ext cx="8873640" cy="118692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400" strike="noStrike" u="none">
                <a:solidFill>
                  <a:srgbClr val="000000"/>
                </a:solidFill>
                <a:uFillTx/>
                <a:latin typeface="Myriad Pro"/>
                <a:ea typeface="Myriad Pro"/>
              </a:rPr>
              <a:t>Technology–Organisation–Environment Framework (TOE):</a:t>
            </a: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p:txBody>
      </p:sp>
      <p:pic>
        <p:nvPicPr>
          <p:cNvPr id="138" name="Picture 1" descr="A close-up of a document&#10;&#10;Description automatically generated"/>
          <p:cNvPicPr/>
          <p:nvPr/>
        </p:nvPicPr>
        <p:blipFill>
          <a:blip r:embed="rId1"/>
          <a:stretch/>
        </p:blipFill>
        <p:spPr>
          <a:xfrm>
            <a:off x="339120" y="1089000"/>
            <a:ext cx="8551440" cy="4592160"/>
          </a:xfrm>
          <a:prstGeom prst="rect">
            <a:avLst/>
          </a:prstGeom>
          <a:noFill/>
          <a:ln w="0">
            <a:noFill/>
          </a:ln>
        </p:spPr>
      </p:pic>
    </p:spTree>
  </p:cSld>
  <mc:AlternateContent>
    <mc:Choice Requires="p14">
      <p:transition spd="slow" p14:dur="2000"/>
    </mc:Choice>
    <mc:Fallback>
      <p:transition spd="slow"/>
    </mc:Fallback>
  </mc:AlternateContent>
  <p:timing>
    <p:tnLst>
      <p:par>
        <p:cTn id="491" dur="indefinite" restart="never" nodeType="tmRoot">
          <p:childTnLst>
            <p:seq>
              <p:cTn id="492" dur="indefinite" nodeType="mainSeq">
                <p:childTnLst>
                  <p:par>
                    <p:cTn id="493" fill="hold">
                      <p:stCondLst>
                        <p:cond delay="indefinite"/>
                      </p:stCondLst>
                      <p:childTnLst>
                        <p:par>
                          <p:cTn id="494" fill="hold">
                            <p:stCondLst>
                              <p:cond delay="0"/>
                            </p:stCondLst>
                            <p:childTnLst>
                              <p:par>
                                <p:cTn id="495" nodeType="clickEffect" fill="hold" presetClass="entr" presetID="16" presetSubtype="21">
                                  <p:stCondLst>
                                    <p:cond delay="0"/>
                                  </p:stCondLst>
                                  <p:childTnLst>
                                    <p:set>
                                      <p:cBhvr>
                                        <p:cTn id="496" dur="1" fill="hold">
                                          <p:stCondLst>
                                            <p:cond delay="0"/>
                                          </p:stCondLst>
                                        </p:cTn>
                                        <p:tgtEl>
                                          <p:spTgt spid="136"/>
                                        </p:tgtEl>
                                        <p:attrNameLst>
                                          <p:attrName>style.visibility</p:attrName>
                                        </p:attrNameLst>
                                      </p:cBhvr>
                                      <p:to>
                                        <p:strVal val="visible"/>
                                      </p:to>
                                    </p:set>
                                    <p:animEffect filter="barn(inVertical)" transition="in">
                                      <p:cBhvr additive="repl">
                                        <p:cTn id="497" dur="500"/>
                                        <p:tgtEl>
                                          <p:spTgt spid="136"/>
                                        </p:tgtEl>
                                      </p:cBhvr>
                                    </p:animEffect>
                                  </p:childTnLst>
                                </p:cTn>
                              </p:par>
                            </p:childTnLst>
                          </p:cTn>
                        </p:par>
                      </p:childTnLst>
                    </p:cTn>
                  </p:par>
                  <p:par>
                    <p:cTn id="498" fill="hold">
                      <p:stCondLst>
                        <p:cond delay="indefinite"/>
                      </p:stCondLst>
                      <p:childTnLst>
                        <p:par>
                          <p:cTn id="499" fill="hold">
                            <p:stCondLst>
                              <p:cond delay="0"/>
                            </p:stCondLst>
                            <p:childTnLst>
                              <p:par>
                                <p:cTn id="500" nodeType="clickEffect" fill="hold" presetClass="entr" presetID="42">
                                  <p:stCondLst>
                                    <p:cond delay="0"/>
                                  </p:stCondLst>
                                  <p:childTnLst>
                                    <p:set>
                                      <p:cBhvr>
                                        <p:cTn id="501" dur="1" fill="hold">
                                          <p:stCondLst>
                                            <p:cond delay="0"/>
                                          </p:stCondLst>
                                        </p:cTn>
                                        <p:tgtEl>
                                          <p:spTgt spid="137"/>
                                        </p:tgtEl>
                                        <p:attrNameLst>
                                          <p:attrName>style.visibility</p:attrName>
                                        </p:attrNameLst>
                                      </p:cBhvr>
                                      <p:to>
                                        <p:strVal val="visible"/>
                                      </p:to>
                                    </p:set>
                                    <p:animEffect filter="fade" transition="in">
                                      <p:cBhvr additive="repl">
                                        <p:cTn id="502" dur="1000"/>
                                        <p:tgtEl>
                                          <p:spTgt spid="137"/>
                                        </p:tgtEl>
                                      </p:cBhvr>
                                    </p:animEffect>
                                    <p:anim calcmode="lin" valueType="num">
                                      <p:cBhvr additive="repl">
                                        <p:cTn id="503" dur="1000" fill="hold"/>
                                        <p:tgtEl>
                                          <p:spTgt spid="137"/>
                                        </p:tgtEl>
                                        <p:attrNameLst>
                                          <p:attrName>ppt_x</p:attrName>
                                        </p:attrNameLst>
                                      </p:cBhvr>
                                      <p:tavLst>
                                        <p:tav tm="0">
                                          <p:val>
                                            <p:strVal val="#ppt_x"/>
                                          </p:val>
                                        </p:tav>
                                        <p:tav tm="100000">
                                          <p:val>
                                            <p:strVal val="#ppt_x"/>
                                          </p:val>
                                        </p:tav>
                                      </p:tavLst>
                                    </p:anim>
                                    <p:anim calcmode="lin" valueType="num">
                                      <p:cBhvr additive="repl">
                                        <p:cTn id="504" dur="1000" fill="hold"/>
                                        <p:tgtEl>
                                          <p:spTgt spid="1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PlaceHolder 1"/>
          <p:cNvSpPr>
            <a:spLocks noGrp="1"/>
          </p:cNvSpPr>
          <p:nvPr>
            <p:ph type="title"/>
          </p:nvPr>
        </p:nvSpPr>
        <p:spPr>
          <a:xfrm>
            <a:off x="185040" y="102600"/>
            <a:ext cx="8773920" cy="1037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4000" strike="noStrike" u="none">
                <a:solidFill>
                  <a:srgbClr val="000000"/>
                </a:solidFill>
                <a:uFillTx/>
                <a:latin typeface="Myriad Pro"/>
                <a:ea typeface="Calibri"/>
              </a:rPr>
              <a:t>Next, …..</a:t>
            </a:r>
            <a:endParaRPr b="0" lang="en-GB" sz="4000" strike="noStrike" u="none">
              <a:solidFill>
                <a:srgbClr val="000000"/>
              </a:solidFill>
              <a:uFillTx/>
              <a:latin typeface="Myriad Pro"/>
            </a:endParaRPr>
          </a:p>
        </p:txBody>
      </p:sp>
      <p:sp>
        <p:nvSpPr>
          <p:cNvPr id="140" name="PlaceHolder 2"/>
          <p:cNvSpPr>
            <a:spLocks noGrp="1"/>
          </p:cNvSpPr>
          <p:nvPr>
            <p:ph/>
          </p:nvPr>
        </p:nvSpPr>
        <p:spPr>
          <a:xfrm>
            <a:off x="185040" y="986400"/>
            <a:ext cx="8691480" cy="4530600"/>
          </a:xfrm>
          <a:prstGeom prst="rect">
            <a:avLst/>
          </a:prstGeom>
          <a:noFill/>
          <a:ln w="12600">
            <a:noFill/>
          </a:ln>
        </p:spPr>
        <p:txBody>
          <a:bodyPr lIns="45720" rIns="45720" tIns="45000" bIns="45000" anchor="t">
            <a:normAutofit/>
          </a:bodyPr>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r>
              <a:rPr b="1" lang="en-GB" sz="4400" strike="noStrike" u="none">
                <a:solidFill>
                  <a:srgbClr val="ff0000"/>
                </a:solidFill>
                <a:uFillTx/>
                <a:latin typeface="Myriad Pro"/>
                <a:ea typeface="Calibri"/>
              </a:rPr>
              <a:t>Break Time!</a:t>
            </a: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p:txBody>
      </p:sp>
      <p:pic>
        <p:nvPicPr>
          <p:cNvPr id="141" name="Picture 2" descr="Break Time Images – Browse 199,151 Stock Photos, Vectors, and Video | Adobe  Stock"/>
          <p:cNvPicPr/>
          <p:nvPr/>
        </p:nvPicPr>
        <p:blipFill>
          <a:blip r:embed="rId1"/>
          <a:stretch/>
        </p:blipFill>
        <p:spPr>
          <a:xfrm>
            <a:off x="2332080" y="2876040"/>
            <a:ext cx="4725720" cy="2404440"/>
          </a:xfrm>
          <a:prstGeom prst="rect">
            <a:avLst/>
          </a:prstGeom>
          <a:noFill/>
          <a:ln w="0">
            <a:noFill/>
          </a:ln>
        </p:spPr>
      </p:pic>
    </p:spTree>
  </p:cSld>
  <mc:AlternateContent>
    <mc:Choice Requires="p14">
      <p:transition spd="slow" p14:dur="2000"/>
    </mc:Choice>
    <mc:Fallback>
      <p:transition spd="slow"/>
    </mc:Fallback>
  </mc:AlternateContent>
  <p:timing>
    <p:tnLst>
      <p:par>
        <p:cTn id="505" dur="indefinite" restart="never" nodeType="tmRoot">
          <p:childTnLst>
            <p:seq>
              <p:cTn id="506" dur="indefinite" nodeType="mainSeq">
                <p:childTnLst>
                  <p:par>
                    <p:cTn id="507" fill="hold">
                      <p:stCondLst>
                        <p:cond delay="indefinite"/>
                      </p:stCondLst>
                      <p:childTnLst>
                        <p:par>
                          <p:cTn id="508" fill="hold">
                            <p:stCondLst>
                              <p:cond delay="0"/>
                            </p:stCondLst>
                            <p:childTnLst>
                              <p:par>
                                <p:cTn id="509" nodeType="clickEffect" fill="hold" presetClass="entr" presetID="16" presetSubtype="21">
                                  <p:stCondLst>
                                    <p:cond delay="0"/>
                                  </p:stCondLst>
                                  <p:childTnLst>
                                    <p:set>
                                      <p:cBhvr>
                                        <p:cTn id="510" dur="1" fill="hold">
                                          <p:stCondLst>
                                            <p:cond delay="0"/>
                                          </p:stCondLst>
                                        </p:cTn>
                                        <p:tgtEl>
                                          <p:spTgt spid="139"/>
                                        </p:tgtEl>
                                        <p:attrNameLst>
                                          <p:attrName>style.visibility</p:attrName>
                                        </p:attrNameLst>
                                      </p:cBhvr>
                                      <p:to>
                                        <p:strVal val="visible"/>
                                      </p:to>
                                    </p:set>
                                    <p:animEffect filter="barn(inVertical)" transition="in">
                                      <p:cBhvr additive="repl">
                                        <p:cTn id="511" dur="500"/>
                                        <p:tgtEl>
                                          <p:spTgt spid="139"/>
                                        </p:tgtEl>
                                      </p:cBhvr>
                                    </p:animEffect>
                                  </p:childTnLst>
                                </p:cTn>
                              </p:par>
                            </p:childTnLst>
                          </p:cTn>
                        </p:par>
                      </p:childTnLst>
                    </p:cTn>
                  </p:par>
                  <p:par>
                    <p:cTn id="512" fill="hold">
                      <p:stCondLst>
                        <p:cond delay="indefinite"/>
                      </p:stCondLst>
                      <p:childTnLst>
                        <p:par>
                          <p:cTn id="513" fill="hold">
                            <p:stCondLst>
                              <p:cond delay="0"/>
                            </p:stCondLst>
                            <p:childTnLst>
                              <p:par>
                                <p:cTn id="514" nodeType="clickEffect" fill="hold" presetClass="entr" presetID="42">
                                  <p:stCondLst>
                                    <p:cond delay="0"/>
                                  </p:stCondLst>
                                  <p:childTnLst>
                                    <p:set>
                                      <p:cBhvr>
                                        <p:cTn id="515" dur="1" fill="hold">
                                          <p:stCondLst>
                                            <p:cond delay="0"/>
                                          </p:stCondLst>
                                        </p:cTn>
                                        <p:tgtEl>
                                          <p:spTgt spid="140"/>
                                        </p:tgtEl>
                                        <p:attrNameLst>
                                          <p:attrName>style.visibility</p:attrName>
                                        </p:attrNameLst>
                                      </p:cBhvr>
                                      <p:to>
                                        <p:strVal val="visible"/>
                                      </p:to>
                                    </p:set>
                                    <p:animEffect filter="fade" transition="in">
                                      <p:cBhvr additive="repl">
                                        <p:cTn id="516" dur="1000"/>
                                        <p:tgtEl>
                                          <p:spTgt spid="140"/>
                                        </p:tgtEl>
                                      </p:cBhvr>
                                    </p:animEffect>
                                    <p:anim calcmode="lin" valueType="num">
                                      <p:cBhvr additive="repl">
                                        <p:cTn id="517" dur="1000" fill="hold"/>
                                        <p:tgtEl>
                                          <p:spTgt spid="140"/>
                                        </p:tgtEl>
                                        <p:attrNameLst>
                                          <p:attrName>ppt_x</p:attrName>
                                        </p:attrNameLst>
                                      </p:cBhvr>
                                      <p:tavLst>
                                        <p:tav tm="0">
                                          <p:val>
                                            <p:strVal val="#ppt_x"/>
                                          </p:val>
                                        </p:tav>
                                        <p:tav tm="100000">
                                          <p:val>
                                            <p:strVal val="#ppt_x"/>
                                          </p:val>
                                        </p:tav>
                                      </p:tavLst>
                                    </p:anim>
                                    <p:anim calcmode="lin" valueType="num">
                                      <p:cBhvr additive="repl">
                                        <p:cTn id="518" dur="1000" fill="hold"/>
                                        <p:tgtEl>
                                          <p:spTgt spid="140"/>
                                        </p:tgtEl>
                                        <p:attrNameLst>
                                          <p:attrName>ppt_y</p:attrName>
                                        </p:attrNameLst>
                                      </p:cBhvr>
                                      <p:tavLst>
                                        <p:tav tm="0">
                                          <p:val>
                                            <p:strVal val="#ppt_y+.1"/>
                                          </p:val>
                                        </p:tav>
                                        <p:tav tm="100000">
                                          <p:val>
                                            <p:strVal val="#ppt_y"/>
                                          </p:val>
                                        </p:tav>
                                      </p:tavLst>
                                    </p:anim>
                                  </p:childTnLst>
                                </p:cTn>
                              </p:par>
                            </p:childTnLst>
                          </p:cTn>
                        </p:par>
                      </p:childTnLst>
                    </p:cTn>
                  </p:par>
                  <p:par>
                    <p:cTn id="519" fill="hold">
                      <p:stCondLst>
                        <p:cond delay="indefinite"/>
                      </p:stCondLst>
                      <p:childTnLst>
                        <p:par>
                          <p:cTn id="520" fill="hold">
                            <p:stCondLst>
                              <p:cond delay="0"/>
                            </p:stCondLst>
                            <p:childTnLst>
                              <p:par>
                                <p:cTn id="521" nodeType="clickEffect" fill="hold" presetClass="entr" presetID="42">
                                  <p:stCondLst>
                                    <p:cond delay="0"/>
                                  </p:stCondLst>
                                  <p:childTnLst>
                                    <p:set>
                                      <p:cBhvr>
                                        <p:cTn id="522" dur="1" fill="hold">
                                          <p:stCondLst>
                                            <p:cond delay="0"/>
                                          </p:stCondLst>
                                        </p:cTn>
                                        <p:tgtEl>
                                          <p:spTgt spid="140">
                                            <p:txEl>
                                              <p:pRg st="1" end="1"/>
                                            </p:txEl>
                                          </p:spTgt>
                                        </p:tgtEl>
                                        <p:attrNameLst>
                                          <p:attrName>style.visibility</p:attrName>
                                        </p:attrNameLst>
                                      </p:cBhvr>
                                      <p:to>
                                        <p:strVal val="visible"/>
                                      </p:to>
                                    </p:set>
                                    <p:animEffect filter="fade" transition="in">
                                      <p:cBhvr additive="repl">
                                        <p:cTn id="523" dur="1000"/>
                                        <p:tgtEl>
                                          <p:spTgt spid="140">
                                            <p:txEl>
                                              <p:pRg st="1" end="1"/>
                                            </p:txEl>
                                          </p:spTgt>
                                        </p:tgtEl>
                                      </p:cBhvr>
                                    </p:animEffect>
                                    <p:anim calcmode="lin" valueType="num">
                                      <p:cBhvr additive="repl">
                                        <p:cTn id="524" dur="1000" fill="hold"/>
                                        <p:tgtEl>
                                          <p:spTgt spid="140">
                                            <p:txEl>
                                              <p:pRg st="1" end="1"/>
                                            </p:txEl>
                                          </p:spTgt>
                                        </p:tgtEl>
                                        <p:attrNameLst>
                                          <p:attrName>ppt_x</p:attrName>
                                        </p:attrNameLst>
                                      </p:cBhvr>
                                      <p:tavLst>
                                        <p:tav tm="0">
                                          <p:val>
                                            <p:strVal val="#ppt_x"/>
                                          </p:val>
                                        </p:tav>
                                        <p:tav tm="100000">
                                          <p:val>
                                            <p:strVal val="#ppt_x"/>
                                          </p:val>
                                        </p:tav>
                                      </p:tavLst>
                                    </p:anim>
                                    <p:anim calcmode="lin" valueType="num">
                                      <p:cBhvr additive="repl">
                                        <p:cTn id="525" dur="1000" fill="hold"/>
                                        <p:tgtEl>
                                          <p:spTgt spid="14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6" fill="hold">
                      <p:stCondLst>
                        <p:cond delay="indefinite"/>
                      </p:stCondLst>
                      <p:childTnLst>
                        <p:par>
                          <p:cTn id="527" fill="hold">
                            <p:stCondLst>
                              <p:cond delay="0"/>
                            </p:stCondLst>
                            <p:childTnLst>
                              <p:par>
                                <p:cTn id="528" nodeType="clickEffect" fill="hold" presetClass="entr" presetID="42">
                                  <p:stCondLst>
                                    <p:cond delay="0"/>
                                  </p:stCondLst>
                                  <p:childTnLst>
                                    <p:set>
                                      <p:cBhvr>
                                        <p:cTn id="529" dur="1" fill="hold">
                                          <p:stCondLst>
                                            <p:cond delay="0"/>
                                          </p:stCondLst>
                                        </p:cTn>
                                        <p:tgtEl>
                                          <p:spTgt spid="141"/>
                                        </p:tgtEl>
                                        <p:attrNameLst>
                                          <p:attrName>style.visibility</p:attrName>
                                        </p:attrNameLst>
                                      </p:cBhvr>
                                      <p:to>
                                        <p:strVal val="visible"/>
                                      </p:to>
                                    </p:set>
                                    <p:animEffect filter="fade" transition="in">
                                      <p:cBhvr additive="repl">
                                        <p:cTn id="530" dur="1000"/>
                                        <p:tgtEl>
                                          <p:spTgt spid="141"/>
                                        </p:tgtEl>
                                      </p:cBhvr>
                                    </p:animEffect>
                                    <p:anim calcmode="lin" valueType="num">
                                      <p:cBhvr additive="repl">
                                        <p:cTn id="531" dur="1000" fill="hold"/>
                                        <p:tgtEl>
                                          <p:spTgt spid="141"/>
                                        </p:tgtEl>
                                        <p:attrNameLst>
                                          <p:attrName>ppt_x</p:attrName>
                                        </p:attrNameLst>
                                      </p:cBhvr>
                                      <p:tavLst>
                                        <p:tav tm="0">
                                          <p:val>
                                            <p:strVal val="#ppt_x"/>
                                          </p:val>
                                        </p:tav>
                                        <p:tav tm="100000">
                                          <p:val>
                                            <p:strVal val="#ppt_x"/>
                                          </p:val>
                                        </p:tav>
                                      </p:tavLst>
                                    </p:anim>
                                    <p:anim calcmode="lin" valueType="num">
                                      <p:cBhvr additive="repl">
                                        <p:cTn id="532" dur="1000" fill="hold"/>
                                        <p:tgtEl>
                                          <p:spTgt spid="1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PlaceHolder 1"/>
          <p:cNvSpPr>
            <a:spLocks noGrp="1"/>
          </p:cNvSpPr>
          <p:nvPr>
            <p:ph type="title"/>
          </p:nvPr>
        </p:nvSpPr>
        <p:spPr>
          <a:xfrm>
            <a:off x="185040" y="102600"/>
            <a:ext cx="8773920" cy="1037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4000" strike="noStrike" u="none">
                <a:solidFill>
                  <a:srgbClr val="000000"/>
                </a:solidFill>
                <a:uFillTx/>
                <a:latin typeface="Myriad Pro"/>
                <a:ea typeface="Calibri"/>
              </a:rPr>
              <a:t>Next, …..</a:t>
            </a:r>
            <a:endParaRPr b="0" lang="en-GB" sz="4000" strike="noStrike" u="none">
              <a:solidFill>
                <a:srgbClr val="000000"/>
              </a:solidFill>
              <a:uFillTx/>
              <a:latin typeface="Myriad Pro"/>
            </a:endParaRPr>
          </a:p>
        </p:txBody>
      </p:sp>
      <p:sp>
        <p:nvSpPr>
          <p:cNvPr id="143" name="PlaceHolder 2"/>
          <p:cNvSpPr>
            <a:spLocks noGrp="1"/>
          </p:cNvSpPr>
          <p:nvPr>
            <p:ph/>
          </p:nvPr>
        </p:nvSpPr>
        <p:spPr>
          <a:xfrm>
            <a:off x="635400" y="1119240"/>
            <a:ext cx="8177760" cy="4345560"/>
          </a:xfrm>
          <a:prstGeom prst="rect">
            <a:avLst/>
          </a:prstGeom>
          <a:noFill/>
          <a:ln w="12600">
            <a:noFill/>
          </a:ln>
        </p:spPr>
        <p:txBody>
          <a:bodyPr lIns="45720" rIns="45720" tIns="45000" bIns="45000" anchor="t">
            <a:normAutofit/>
          </a:bodyPr>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r>
              <a:rPr b="1" lang="en-GB" sz="4400" strike="noStrike" u="none">
                <a:solidFill>
                  <a:srgbClr val="ff0000"/>
                </a:solidFill>
                <a:uFillTx/>
                <a:latin typeface="Myriad Pro"/>
                <a:ea typeface="Calibri"/>
              </a:rPr>
              <a:t>Welcome Back!</a:t>
            </a: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p:txBody>
      </p:sp>
      <p:pic>
        <p:nvPicPr>
          <p:cNvPr id="144" name="Picture 4" descr="Welcome Back Star - Logo Kit - WINDOW-KIT"/>
          <p:cNvPicPr/>
          <p:nvPr/>
        </p:nvPicPr>
        <p:blipFill>
          <a:blip r:embed="rId1"/>
          <a:stretch/>
        </p:blipFill>
        <p:spPr>
          <a:xfrm>
            <a:off x="2661120" y="2891520"/>
            <a:ext cx="4273560" cy="2347920"/>
          </a:xfrm>
          <a:prstGeom prst="rect">
            <a:avLst/>
          </a:prstGeom>
          <a:noFill/>
          <a:ln w="0">
            <a:noFill/>
          </a:ln>
        </p:spPr>
      </p:pic>
    </p:spTree>
  </p:cSld>
  <mc:AlternateContent>
    <mc:Choice Requires="p14">
      <p:transition spd="slow" p14:dur="2000"/>
    </mc:Choice>
    <mc:Fallback>
      <p:transition spd="slow"/>
    </mc:Fallback>
  </mc:AlternateContent>
  <p:timing>
    <p:tnLst>
      <p:par>
        <p:cTn id="533" dur="indefinite" restart="never" nodeType="tmRoot">
          <p:childTnLst>
            <p:seq>
              <p:cTn id="534" dur="indefinite" nodeType="mainSeq">
                <p:childTnLst>
                  <p:par>
                    <p:cTn id="535" fill="hold">
                      <p:stCondLst>
                        <p:cond delay="indefinite"/>
                      </p:stCondLst>
                      <p:childTnLst>
                        <p:par>
                          <p:cTn id="536" fill="hold">
                            <p:stCondLst>
                              <p:cond delay="0"/>
                            </p:stCondLst>
                            <p:childTnLst>
                              <p:par>
                                <p:cTn id="537" nodeType="clickEffect" fill="hold" presetClass="entr" presetID="16" presetSubtype="21">
                                  <p:stCondLst>
                                    <p:cond delay="0"/>
                                  </p:stCondLst>
                                  <p:childTnLst>
                                    <p:set>
                                      <p:cBhvr>
                                        <p:cTn id="538" dur="1" fill="hold">
                                          <p:stCondLst>
                                            <p:cond delay="0"/>
                                          </p:stCondLst>
                                        </p:cTn>
                                        <p:tgtEl>
                                          <p:spTgt spid="142"/>
                                        </p:tgtEl>
                                        <p:attrNameLst>
                                          <p:attrName>style.visibility</p:attrName>
                                        </p:attrNameLst>
                                      </p:cBhvr>
                                      <p:to>
                                        <p:strVal val="visible"/>
                                      </p:to>
                                    </p:set>
                                    <p:animEffect filter="barn(inVertical)" transition="in">
                                      <p:cBhvr additive="repl">
                                        <p:cTn id="539" dur="500"/>
                                        <p:tgtEl>
                                          <p:spTgt spid="142"/>
                                        </p:tgtEl>
                                      </p:cBhvr>
                                    </p:animEffect>
                                  </p:childTnLst>
                                </p:cTn>
                              </p:par>
                            </p:childTnLst>
                          </p:cTn>
                        </p:par>
                      </p:childTnLst>
                    </p:cTn>
                  </p:par>
                  <p:par>
                    <p:cTn id="540" fill="hold">
                      <p:stCondLst>
                        <p:cond delay="indefinite"/>
                      </p:stCondLst>
                      <p:childTnLst>
                        <p:par>
                          <p:cTn id="541" fill="hold">
                            <p:stCondLst>
                              <p:cond delay="0"/>
                            </p:stCondLst>
                            <p:childTnLst>
                              <p:par>
                                <p:cTn id="542" nodeType="clickEffect" fill="hold" presetClass="entr" presetID="42">
                                  <p:stCondLst>
                                    <p:cond delay="0"/>
                                  </p:stCondLst>
                                  <p:childTnLst>
                                    <p:set>
                                      <p:cBhvr>
                                        <p:cTn id="543" dur="1" fill="hold">
                                          <p:stCondLst>
                                            <p:cond delay="0"/>
                                          </p:stCondLst>
                                        </p:cTn>
                                        <p:tgtEl>
                                          <p:spTgt spid="143"/>
                                        </p:tgtEl>
                                        <p:attrNameLst>
                                          <p:attrName>style.visibility</p:attrName>
                                        </p:attrNameLst>
                                      </p:cBhvr>
                                      <p:to>
                                        <p:strVal val="visible"/>
                                      </p:to>
                                    </p:set>
                                    <p:animEffect filter="fade" transition="in">
                                      <p:cBhvr additive="repl">
                                        <p:cTn id="544" dur="1000"/>
                                        <p:tgtEl>
                                          <p:spTgt spid="143"/>
                                        </p:tgtEl>
                                      </p:cBhvr>
                                    </p:animEffect>
                                    <p:anim calcmode="lin" valueType="num">
                                      <p:cBhvr additive="repl">
                                        <p:cTn id="545" dur="1000" fill="hold"/>
                                        <p:tgtEl>
                                          <p:spTgt spid="143"/>
                                        </p:tgtEl>
                                        <p:attrNameLst>
                                          <p:attrName>ppt_x</p:attrName>
                                        </p:attrNameLst>
                                      </p:cBhvr>
                                      <p:tavLst>
                                        <p:tav tm="0">
                                          <p:val>
                                            <p:strVal val="#ppt_x"/>
                                          </p:val>
                                        </p:tav>
                                        <p:tav tm="100000">
                                          <p:val>
                                            <p:strVal val="#ppt_x"/>
                                          </p:val>
                                        </p:tav>
                                      </p:tavLst>
                                    </p:anim>
                                    <p:anim calcmode="lin" valueType="num">
                                      <p:cBhvr additive="repl">
                                        <p:cTn id="546" dur="1000" fill="hold"/>
                                        <p:tgtEl>
                                          <p:spTgt spid="143"/>
                                        </p:tgtEl>
                                        <p:attrNameLst>
                                          <p:attrName>ppt_y</p:attrName>
                                        </p:attrNameLst>
                                      </p:cBhvr>
                                      <p:tavLst>
                                        <p:tav tm="0">
                                          <p:val>
                                            <p:strVal val="#ppt_y+.1"/>
                                          </p:val>
                                        </p:tav>
                                        <p:tav tm="100000">
                                          <p:val>
                                            <p:strVal val="#ppt_y"/>
                                          </p:val>
                                        </p:tav>
                                      </p:tavLst>
                                    </p:anim>
                                  </p:childTnLst>
                                </p:cTn>
                              </p:par>
                            </p:childTnLst>
                          </p:cTn>
                        </p:par>
                      </p:childTnLst>
                    </p:cTn>
                  </p:par>
                  <p:par>
                    <p:cTn id="547" fill="hold">
                      <p:stCondLst>
                        <p:cond delay="indefinite"/>
                      </p:stCondLst>
                      <p:childTnLst>
                        <p:par>
                          <p:cTn id="548" fill="hold">
                            <p:stCondLst>
                              <p:cond delay="0"/>
                            </p:stCondLst>
                            <p:childTnLst>
                              <p:par>
                                <p:cTn id="549" nodeType="clickEffect" fill="hold" presetClass="entr" presetID="42">
                                  <p:stCondLst>
                                    <p:cond delay="0"/>
                                  </p:stCondLst>
                                  <p:childTnLst>
                                    <p:set>
                                      <p:cBhvr>
                                        <p:cTn id="550" dur="1" fill="hold">
                                          <p:stCondLst>
                                            <p:cond delay="0"/>
                                          </p:stCondLst>
                                        </p:cTn>
                                        <p:tgtEl>
                                          <p:spTgt spid="143">
                                            <p:txEl>
                                              <p:pRg st="1" end="1"/>
                                            </p:txEl>
                                          </p:spTgt>
                                        </p:tgtEl>
                                        <p:attrNameLst>
                                          <p:attrName>style.visibility</p:attrName>
                                        </p:attrNameLst>
                                      </p:cBhvr>
                                      <p:to>
                                        <p:strVal val="visible"/>
                                      </p:to>
                                    </p:set>
                                    <p:animEffect filter="fade" transition="in">
                                      <p:cBhvr additive="repl">
                                        <p:cTn id="551" dur="1000"/>
                                        <p:tgtEl>
                                          <p:spTgt spid="143">
                                            <p:txEl>
                                              <p:pRg st="1" end="1"/>
                                            </p:txEl>
                                          </p:spTgt>
                                        </p:tgtEl>
                                      </p:cBhvr>
                                    </p:animEffect>
                                    <p:anim calcmode="lin" valueType="num">
                                      <p:cBhvr additive="repl">
                                        <p:cTn id="552" dur="1000" fill="hold"/>
                                        <p:tgtEl>
                                          <p:spTgt spid="143">
                                            <p:txEl>
                                              <p:pRg st="1" end="1"/>
                                            </p:txEl>
                                          </p:spTgt>
                                        </p:tgtEl>
                                        <p:attrNameLst>
                                          <p:attrName>ppt_x</p:attrName>
                                        </p:attrNameLst>
                                      </p:cBhvr>
                                      <p:tavLst>
                                        <p:tav tm="0">
                                          <p:val>
                                            <p:strVal val="#ppt_x"/>
                                          </p:val>
                                        </p:tav>
                                        <p:tav tm="100000">
                                          <p:val>
                                            <p:strVal val="#ppt_x"/>
                                          </p:val>
                                        </p:tav>
                                      </p:tavLst>
                                    </p:anim>
                                    <p:anim calcmode="lin" valueType="num">
                                      <p:cBhvr additive="repl">
                                        <p:cTn id="553" dur="1000" fill="hold"/>
                                        <p:tgtEl>
                                          <p:spTgt spid="14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54" fill="hold">
                      <p:stCondLst>
                        <p:cond delay="indefinite"/>
                      </p:stCondLst>
                      <p:childTnLst>
                        <p:par>
                          <p:cTn id="555" fill="hold">
                            <p:stCondLst>
                              <p:cond delay="0"/>
                            </p:stCondLst>
                            <p:childTnLst>
                              <p:par>
                                <p:cTn id="556" nodeType="clickEffect" fill="hold" presetClass="entr" presetID="42">
                                  <p:stCondLst>
                                    <p:cond delay="0"/>
                                  </p:stCondLst>
                                  <p:childTnLst>
                                    <p:set>
                                      <p:cBhvr>
                                        <p:cTn id="557" dur="1" fill="hold">
                                          <p:stCondLst>
                                            <p:cond delay="0"/>
                                          </p:stCondLst>
                                        </p:cTn>
                                        <p:tgtEl>
                                          <p:spTgt spid="144"/>
                                        </p:tgtEl>
                                        <p:attrNameLst>
                                          <p:attrName>style.visibility</p:attrName>
                                        </p:attrNameLst>
                                      </p:cBhvr>
                                      <p:to>
                                        <p:strVal val="visible"/>
                                      </p:to>
                                    </p:set>
                                    <p:animEffect filter="fade" transition="in">
                                      <p:cBhvr additive="repl">
                                        <p:cTn id="558" dur="1000"/>
                                        <p:tgtEl>
                                          <p:spTgt spid="144"/>
                                        </p:tgtEl>
                                      </p:cBhvr>
                                    </p:animEffect>
                                    <p:anim calcmode="lin" valueType="num">
                                      <p:cBhvr additive="repl">
                                        <p:cTn id="559" dur="1000" fill="hold"/>
                                        <p:tgtEl>
                                          <p:spTgt spid="144"/>
                                        </p:tgtEl>
                                        <p:attrNameLst>
                                          <p:attrName>ppt_x</p:attrName>
                                        </p:attrNameLst>
                                      </p:cBhvr>
                                      <p:tavLst>
                                        <p:tav tm="0">
                                          <p:val>
                                            <p:strVal val="#ppt_x"/>
                                          </p:val>
                                        </p:tav>
                                        <p:tav tm="100000">
                                          <p:val>
                                            <p:strVal val="#ppt_x"/>
                                          </p:val>
                                        </p:tav>
                                      </p:tavLst>
                                    </p:anim>
                                    <p:anim calcmode="lin" valueType="num">
                                      <p:cBhvr additive="repl">
                                        <p:cTn id="560" dur="1000" fill="hold"/>
                                        <p:tgtEl>
                                          <p:spTgt spid="1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PlaceHolder 1"/>
          <p:cNvSpPr>
            <a:spLocks noGrp="1"/>
          </p:cNvSpPr>
          <p:nvPr>
            <p:ph type="title"/>
          </p:nvPr>
        </p:nvSpPr>
        <p:spPr>
          <a:xfrm>
            <a:off x="185040" y="102600"/>
            <a:ext cx="8773920" cy="1037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4000" strike="noStrike" u="none">
                <a:solidFill>
                  <a:srgbClr val="0070c0"/>
                </a:solidFill>
                <a:uFillTx/>
                <a:latin typeface="Myriad Pro"/>
                <a:ea typeface="Myriad Pro"/>
              </a:rPr>
              <a:t>Session 2</a:t>
            </a:r>
            <a:endParaRPr b="0" lang="en-GB" sz="4000" strike="noStrike" u="none">
              <a:solidFill>
                <a:srgbClr val="000000"/>
              </a:solidFill>
              <a:uFillTx/>
              <a:latin typeface="Myriad Pro"/>
            </a:endParaRPr>
          </a:p>
        </p:txBody>
      </p:sp>
      <p:sp>
        <p:nvSpPr>
          <p:cNvPr id="146" name="PlaceHolder 2"/>
          <p:cNvSpPr>
            <a:spLocks noGrp="1"/>
          </p:cNvSpPr>
          <p:nvPr>
            <p:ph/>
          </p:nvPr>
        </p:nvSpPr>
        <p:spPr>
          <a:xfrm>
            <a:off x="185040" y="986400"/>
            <a:ext cx="8691480" cy="4530600"/>
          </a:xfrm>
          <a:prstGeom prst="rect">
            <a:avLst/>
          </a:prstGeom>
          <a:noFill/>
          <a:ln w="12600">
            <a:noFill/>
          </a:ln>
        </p:spPr>
        <p:txBody>
          <a:bodyPr lIns="45720" rIns="45720" tIns="45000" bIns="45000" anchor="t">
            <a:normAutofit/>
          </a:bodyPr>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marL="257040" indent="-257040" algn="ctr" defTabSz="685800">
              <a:lnSpc>
                <a:spcPct val="100000"/>
              </a:lnSpc>
              <a:spcBef>
                <a:spcPts val="499"/>
              </a:spcBef>
              <a:buClr>
                <a:srgbClr val="000000"/>
              </a:buClr>
              <a:buFont typeface="Arial"/>
              <a:buChar char="•"/>
              <a:tabLst>
                <a:tab algn="l" pos="0"/>
              </a:tabLst>
            </a:pPr>
            <a:r>
              <a:rPr b="1" lang="en-GB" sz="4000" strike="noStrike" u="none">
                <a:solidFill>
                  <a:srgbClr val="000000"/>
                </a:solidFill>
                <a:uFillTx/>
                <a:latin typeface="Myriad Pro"/>
                <a:ea typeface="Calibri"/>
              </a:rPr>
              <a:t>Next, We Consider…..</a:t>
            </a:r>
            <a:endParaRPr b="0" lang="en-GB" sz="4000" strike="noStrike" u="none">
              <a:solidFill>
                <a:srgbClr val="000000"/>
              </a:solidFill>
              <a:uFillTx/>
              <a:latin typeface="Myriad Pro"/>
            </a:endParaRPr>
          </a:p>
          <a:p>
            <a:pPr marL="257040" indent="-257040" algn="ctr" defTabSz="685800">
              <a:lnSpc>
                <a:spcPct val="100000"/>
              </a:lnSpc>
              <a:spcBef>
                <a:spcPts val="499"/>
              </a:spcBef>
              <a:buClr>
                <a:srgbClr val="ff0000"/>
              </a:buClr>
              <a:buFont typeface="Arial"/>
              <a:buChar char="•"/>
              <a:tabLst>
                <a:tab algn="l" pos="0"/>
              </a:tabLst>
            </a:pPr>
            <a:r>
              <a:rPr b="1" lang="en-GB" sz="4000" strike="noStrike" u="none">
                <a:solidFill>
                  <a:srgbClr val="ff0000"/>
                </a:solidFill>
                <a:uFillTx/>
                <a:latin typeface="Myriad Pro"/>
                <a:ea typeface="Myriad Pro"/>
              </a:rPr>
              <a:t>Project Management Software and Tools for Team Collaboration.</a:t>
            </a:r>
            <a:endParaRPr b="0" lang="en-GB" sz="4000" strike="noStrike" u="none">
              <a:solidFill>
                <a:srgbClr val="000000"/>
              </a:solidFill>
              <a:uFillTx/>
              <a:latin typeface="Myriad Pro"/>
            </a:endParaRPr>
          </a:p>
          <a:p>
            <a:pPr indent="0" algn="ctr" defTabSz="685800">
              <a:lnSpc>
                <a:spcPct val="100000"/>
              </a:lnSpc>
              <a:spcBef>
                <a:spcPts val="499"/>
              </a:spcBef>
              <a:buNone/>
              <a:tabLst>
                <a:tab algn="l" pos="0"/>
              </a:tabLst>
            </a:pPr>
            <a:endParaRPr b="0" lang="en-GB" sz="40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561" dur="indefinite" restart="never" nodeType="tmRoot">
          <p:childTnLst>
            <p:seq>
              <p:cTn id="562" dur="indefinite" nodeType="mainSeq">
                <p:childTnLst>
                  <p:par>
                    <p:cTn id="563" fill="hold">
                      <p:stCondLst>
                        <p:cond delay="indefinite"/>
                      </p:stCondLst>
                      <p:childTnLst>
                        <p:par>
                          <p:cTn id="564" fill="hold">
                            <p:stCondLst>
                              <p:cond delay="0"/>
                            </p:stCondLst>
                            <p:childTnLst>
                              <p:par>
                                <p:cTn id="565" nodeType="clickEffect" fill="hold" presetClass="entr" presetID="16" presetSubtype="21">
                                  <p:stCondLst>
                                    <p:cond delay="0"/>
                                  </p:stCondLst>
                                  <p:childTnLst>
                                    <p:set>
                                      <p:cBhvr>
                                        <p:cTn id="566" dur="1" fill="hold">
                                          <p:stCondLst>
                                            <p:cond delay="0"/>
                                          </p:stCondLst>
                                        </p:cTn>
                                        <p:tgtEl>
                                          <p:spTgt spid="145"/>
                                        </p:tgtEl>
                                        <p:attrNameLst>
                                          <p:attrName>style.visibility</p:attrName>
                                        </p:attrNameLst>
                                      </p:cBhvr>
                                      <p:to>
                                        <p:strVal val="visible"/>
                                      </p:to>
                                    </p:set>
                                    <p:animEffect filter="barn(inVertical)" transition="in">
                                      <p:cBhvr additive="repl">
                                        <p:cTn id="567" dur="500"/>
                                        <p:tgtEl>
                                          <p:spTgt spid="145"/>
                                        </p:tgtEl>
                                      </p:cBhvr>
                                    </p:animEffect>
                                  </p:childTnLst>
                                </p:cTn>
                              </p:par>
                            </p:childTnLst>
                          </p:cTn>
                        </p:par>
                      </p:childTnLst>
                    </p:cTn>
                  </p:par>
                  <p:par>
                    <p:cTn id="568" fill="hold">
                      <p:stCondLst>
                        <p:cond delay="indefinite"/>
                      </p:stCondLst>
                      <p:childTnLst>
                        <p:par>
                          <p:cTn id="569" fill="hold">
                            <p:stCondLst>
                              <p:cond delay="0"/>
                            </p:stCondLst>
                            <p:childTnLst>
                              <p:par>
                                <p:cTn id="570" nodeType="clickEffect" fill="hold" presetClass="entr" presetID="42">
                                  <p:stCondLst>
                                    <p:cond delay="0"/>
                                  </p:stCondLst>
                                  <p:childTnLst>
                                    <p:set>
                                      <p:cBhvr>
                                        <p:cTn id="571" dur="1" fill="hold">
                                          <p:stCondLst>
                                            <p:cond delay="0"/>
                                          </p:stCondLst>
                                        </p:cTn>
                                        <p:tgtEl>
                                          <p:spTgt spid="146"/>
                                        </p:tgtEl>
                                        <p:attrNameLst>
                                          <p:attrName>style.visibility</p:attrName>
                                        </p:attrNameLst>
                                      </p:cBhvr>
                                      <p:to>
                                        <p:strVal val="visible"/>
                                      </p:to>
                                    </p:set>
                                    <p:animEffect filter="fade" transition="in">
                                      <p:cBhvr additive="repl">
                                        <p:cTn id="572" dur="1000"/>
                                        <p:tgtEl>
                                          <p:spTgt spid="146"/>
                                        </p:tgtEl>
                                      </p:cBhvr>
                                    </p:animEffect>
                                    <p:anim calcmode="lin" valueType="num">
                                      <p:cBhvr additive="repl">
                                        <p:cTn id="573" dur="1000" fill="hold"/>
                                        <p:tgtEl>
                                          <p:spTgt spid="146"/>
                                        </p:tgtEl>
                                        <p:attrNameLst>
                                          <p:attrName>ppt_x</p:attrName>
                                        </p:attrNameLst>
                                      </p:cBhvr>
                                      <p:tavLst>
                                        <p:tav tm="0">
                                          <p:val>
                                            <p:strVal val="#ppt_x"/>
                                          </p:val>
                                        </p:tav>
                                        <p:tav tm="100000">
                                          <p:val>
                                            <p:strVal val="#ppt_x"/>
                                          </p:val>
                                        </p:tav>
                                      </p:tavLst>
                                    </p:anim>
                                    <p:anim calcmode="lin" valueType="num">
                                      <p:cBhvr additive="repl">
                                        <p:cTn id="574" dur="1000" fill="hold"/>
                                        <p:tgtEl>
                                          <p:spTgt spid="146"/>
                                        </p:tgtEl>
                                        <p:attrNameLst>
                                          <p:attrName>ppt_y</p:attrName>
                                        </p:attrNameLst>
                                      </p:cBhvr>
                                      <p:tavLst>
                                        <p:tav tm="0">
                                          <p:val>
                                            <p:strVal val="#ppt_y+.1"/>
                                          </p:val>
                                        </p:tav>
                                        <p:tav tm="100000">
                                          <p:val>
                                            <p:strVal val="#ppt_y"/>
                                          </p:val>
                                        </p:tav>
                                      </p:tavLst>
                                    </p:anim>
                                  </p:childTnLst>
                                </p:cTn>
                              </p:par>
                            </p:childTnLst>
                          </p:cTn>
                        </p:par>
                      </p:childTnLst>
                    </p:cTn>
                  </p:par>
                  <p:par>
                    <p:cTn id="575" fill="hold">
                      <p:stCondLst>
                        <p:cond delay="indefinite"/>
                      </p:stCondLst>
                      <p:childTnLst>
                        <p:par>
                          <p:cTn id="576" fill="hold">
                            <p:stCondLst>
                              <p:cond delay="0"/>
                            </p:stCondLst>
                            <p:childTnLst>
                              <p:par>
                                <p:cTn id="577" nodeType="clickEffect" fill="hold" presetClass="entr" presetID="42">
                                  <p:stCondLst>
                                    <p:cond delay="0"/>
                                  </p:stCondLst>
                                  <p:childTnLst>
                                    <p:set>
                                      <p:cBhvr>
                                        <p:cTn id="578" dur="1" fill="hold">
                                          <p:stCondLst>
                                            <p:cond delay="0"/>
                                          </p:stCondLst>
                                        </p:cTn>
                                        <p:tgtEl>
                                          <p:spTgt spid="146">
                                            <p:txEl>
                                              <p:pRg st="1" end="1"/>
                                            </p:txEl>
                                          </p:spTgt>
                                        </p:tgtEl>
                                        <p:attrNameLst>
                                          <p:attrName>style.visibility</p:attrName>
                                        </p:attrNameLst>
                                      </p:cBhvr>
                                      <p:to>
                                        <p:strVal val="visible"/>
                                      </p:to>
                                    </p:set>
                                    <p:animEffect filter="fade" transition="in">
                                      <p:cBhvr additive="repl">
                                        <p:cTn id="579" dur="1000"/>
                                        <p:tgtEl>
                                          <p:spTgt spid="146">
                                            <p:txEl>
                                              <p:pRg st="1" end="1"/>
                                            </p:txEl>
                                          </p:spTgt>
                                        </p:tgtEl>
                                      </p:cBhvr>
                                    </p:animEffect>
                                    <p:anim calcmode="lin" valueType="num">
                                      <p:cBhvr additive="repl">
                                        <p:cTn id="580" dur="1000" fill="hold"/>
                                        <p:tgtEl>
                                          <p:spTgt spid="146">
                                            <p:txEl>
                                              <p:pRg st="1" end="1"/>
                                            </p:txEl>
                                          </p:spTgt>
                                        </p:tgtEl>
                                        <p:attrNameLst>
                                          <p:attrName>ppt_x</p:attrName>
                                        </p:attrNameLst>
                                      </p:cBhvr>
                                      <p:tavLst>
                                        <p:tav tm="0">
                                          <p:val>
                                            <p:strVal val="#ppt_x"/>
                                          </p:val>
                                        </p:tav>
                                        <p:tav tm="100000">
                                          <p:val>
                                            <p:strVal val="#ppt_x"/>
                                          </p:val>
                                        </p:tav>
                                      </p:tavLst>
                                    </p:anim>
                                    <p:anim calcmode="lin" valueType="num">
                                      <p:cBhvr additive="repl">
                                        <p:cTn id="581" dur="1000" fill="hold"/>
                                        <p:tgtEl>
                                          <p:spTgt spid="14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PlaceHolder 1"/>
          <p:cNvSpPr>
            <a:spLocks noGrp="1"/>
          </p:cNvSpPr>
          <p:nvPr>
            <p:ph type="sldNum" idx="37"/>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DD64CFDF-C955-481D-AE3A-6A916EDF300A}"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48"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Project Management (PM) Software and Tools for Team Collaboration.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49" name="Content Placeholder 2"/>
          <p:cNvSpPr/>
          <p:nvPr/>
        </p:nvSpPr>
        <p:spPr>
          <a:xfrm>
            <a:off x="246600" y="1127520"/>
            <a:ext cx="8650440" cy="39160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00000"/>
                </a:solidFill>
                <a:uFillTx/>
                <a:latin typeface="Myriad Pro"/>
                <a:ea typeface="Myriad Pro"/>
              </a:rPr>
              <a:t>Some of these tools are PM Guidelines, Document and Contract templates.</a:t>
            </a: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r>
              <a:rPr b="0" lang="en-US" sz="3200" strike="noStrike" u="none">
                <a:solidFill>
                  <a:srgbClr val="000000"/>
                </a:solidFill>
                <a:uFillTx/>
                <a:latin typeface="Myriad Pro"/>
                <a:ea typeface="Myriad Pro"/>
              </a:rPr>
              <a:t>They refer to implementation of standard approaches to typical processes.</a:t>
            </a: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defTabSz="914400">
              <a:lnSpc>
                <a:spcPct val="100000"/>
              </a:lnSpc>
              <a:tabLst>
                <a:tab algn="l" pos="0"/>
              </a:tabLst>
            </a:pPr>
            <a:r>
              <a:rPr b="0" lang="en-US" sz="3200" strike="noStrike" u="none">
                <a:solidFill>
                  <a:srgbClr val="000000"/>
                </a:solidFill>
                <a:uFillTx/>
                <a:latin typeface="Myriad Pro"/>
                <a:ea typeface="Myriad Pro"/>
              </a:rPr>
              <a:t>Others refer to project computer modeling. </a:t>
            </a:r>
            <a:endParaRPr b="0" lang="en-GB" sz="3200" strike="noStrike" u="none">
              <a:solidFill>
                <a:srgbClr val="000000"/>
              </a:solidFill>
              <a:uFillTx/>
              <a:latin typeface="Arial"/>
            </a:endParaRPr>
          </a:p>
          <a:p>
            <a:pPr algn="just" defTabSz="914400">
              <a:lnSpc>
                <a:spcPct val="100000"/>
              </a:lnSpc>
              <a:tabLst>
                <a:tab algn="l" pos="0"/>
              </a:tabLst>
            </a:pPr>
            <a:endParaRPr b="0" lang="en-GB" sz="27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582" dur="indefinite" restart="never" nodeType="tmRoot">
          <p:childTnLst>
            <p:seq>
              <p:cTn id="583" dur="indefinite" nodeType="mainSeq">
                <p:childTnLst>
                  <p:par>
                    <p:cTn id="584" fill="hold">
                      <p:stCondLst>
                        <p:cond delay="indefinite"/>
                      </p:stCondLst>
                      <p:childTnLst>
                        <p:par>
                          <p:cTn id="585" fill="hold">
                            <p:stCondLst>
                              <p:cond delay="0"/>
                            </p:stCondLst>
                            <p:childTnLst>
                              <p:par>
                                <p:cTn id="586" nodeType="clickEffect" fill="hold" presetClass="entr" presetID="16" presetSubtype="21">
                                  <p:stCondLst>
                                    <p:cond delay="0"/>
                                  </p:stCondLst>
                                  <p:childTnLst>
                                    <p:set>
                                      <p:cBhvr>
                                        <p:cTn id="587" dur="1" fill="hold">
                                          <p:stCondLst>
                                            <p:cond delay="0"/>
                                          </p:stCondLst>
                                        </p:cTn>
                                        <p:tgtEl>
                                          <p:spTgt spid="148"/>
                                        </p:tgtEl>
                                        <p:attrNameLst>
                                          <p:attrName>style.visibility</p:attrName>
                                        </p:attrNameLst>
                                      </p:cBhvr>
                                      <p:to>
                                        <p:strVal val="visible"/>
                                      </p:to>
                                    </p:set>
                                    <p:animEffect filter="barn(inVertical)" transition="in">
                                      <p:cBhvr additive="repl">
                                        <p:cTn id="588" dur="500"/>
                                        <p:tgtEl>
                                          <p:spTgt spid="148"/>
                                        </p:tgtEl>
                                      </p:cBhvr>
                                    </p:animEffect>
                                  </p:childTnLst>
                                </p:cTn>
                              </p:par>
                            </p:childTnLst>
                          </p:cTn>
                        </p:par>
                      </p:childTnLst>
                    </p:cTn>
                  </p:par>
                  <p:par>
                    <p:cTn id="589" fill="hold">
                      <p:stCondLst>
                        <p:cond delay="indefinite"/>
                      </p:stCondLst>
                      <p:childTnLst>
                        <p:par>
                          <p:cTn id="590" fill="hold">
                            <p:stCondLst>
                              <p:cond delay="0"/>
                            </p:stCondLst>
                            <p:childTnLst>
                              <p:par>
                                <p:cTn id="591" nodeType="clickEffect" fill="hold" presetClass="entr" presetID="42">
                                  <p:stCondLst>
                                    <p:cond delay="0"/>
                                  </p:stCondLst>
                                  <p:childTnLst>
                                    <p:set>
                                      <p:cBhvr>
                                        <p:cTn id="592" dur="1" fill="hold">
                                          <p:stCondLst>
                                            <p:cond delay="0"/>
                                          </p:stCondLst>
                                        </p:cTn>
                                        <p:tgtEl>
                                          <p:spTgt spid="149"/>
                                        </p:tgtEl>
                                        <p:attrNameLst>
                                          <p:attrName>style.visibility</p:attrName>
                                        </p:attrNameLst>
                                      </p:cBhvr>
                                      <p:to>
                                        <p:strVal val="visible"/>
                                      </p:to>
                                    </p:set>
                                    <p:animEffect filter="fade" transition="in">
                                      <p:cBhvr additive="repl">
                                        <p:cTn id="593" dur="1000"/>
                                        <p:tgtEl>
                                          <p:spTgt spid="149"/>
                                        </p:tgtEl>
                                      </p:cBhvr>
                                    </p:animEffect>
                                    <p:anim calcmode="lin" valueType="num">
                                      <p:cBhvr additive="repl">
                                        <p:cTn id="594" dur="1000" fill="hold"/>
                                        <p:tgtEl>
                                          <p:spTgt spid="149"/>
                                        </p:tgtEl>
                                        <p:attrNameLst>
                                          <p:attrName>ppt_x</p:attrName>
                                        </p:attrNameLst>
                                      </p:cBhvr>
                                      <p:tavLst>
                                        <p:tav tm="0">
                                          <p:val>
                                            <p:strVal val="#ppt_x"/>
                                          </p:val>
                                        </p:tav>
                                        <p:tav tm="100000">
                                          <p:val>
                                            <p:strVal val="#ppt_x"/>
                                          </p:val>
                                        </p:tav>
                                      </p:tavLst>
                                    </p:anim>
                                    <p:anim calcmode="lin" valueType="num">
                                      <p:cBhvr additive="repl">
                                        <p:cTn id="595" dur="1000" fill="hold"/>
                                        <p:tgtEl>
                                          <p:spTgt spid="1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0" name="PlaceHolder 1"/>
          <p:cNvSpPr>
            <a:spLocks noGrp="1"/>
          </p:cNvSpPr>
          <p:nvPr>
            <p:ph type="sldNum" idx="38"/>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34C542D4-BF35-40B5-BBDA-40371B328C2D}"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51" name="Rectangle 7"/>
          <p:cNvSpPr/>
          <p:nvPr/>
        </p:nvSpPr>
        <p:spPr>
          <a:xfrm>
            <a:off x="431640" y="82080"/>
            <a:ext cx="8254800" cy="1499760"/>
          </a:xfrm>
          <a:prstGeom prst="rect">
            <a:avLst/>
          </a:prstGeom>
          <a:noFill/>
          <a:ln w="12700">
            <a:noFill/>
          </a:ln>
        </p:spPr>
        <p:style>
          <a:lnRef idx="0"/>
          <a:fillRef idx="0"/>
          <a:effectRef idx="0"/>
          <a:fontRef idx="minor"/>
        </p:style>
        <p:txBody>
          <a:bodyPr lIns="34200" rIns="34200" tIns="34200" bIns="34200" anchor="ctr">
            <a:normAutofit fontScale="92500" lnSpcReduction="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Project Management (PM) Software and Tools for Team Collaboration.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52" name="Content Placeholder 2"/>
          <p:cNvSpPr/>
          <p:nvPr/>
        </p:nvSpPr>
        <p:spPr>
          <a:xfrm>
            <a:off x="226080" y="1746720"/>
            <a:ext cx="8670960" cy="28188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00000"/>
                </a:solidFill>
                <a:uFillTx/>
                <a:latin typeface="Myriad Pro"/>
                <a:ea typeface="Myriad Pro"/>
              </a:rPr>
              <a:t>To use various and/or relevant project management tools, there are requirements that must be met:</a:t>
            </a:r>
            <a:endParaRPr b="0" lang="en-GB" sz="3200" strike="noStrike" u="none">
              <a:solidFill>
                <a:srgbClr val="000000"/>
              </a:solidFill>
              <a:uFillTx/>
              <a:latin typeface="Arial"/>
            </a:endParaRPr>
          </a:p>
          <a:p>
            <a:pPr lvl="1" marL="457200" indent="-457200" algn="just" defTabSz="914400">
              <a:lnSpc>
                <a:spcPct val="100000"/>
              </a:lnSpc>
              <a:buClr>
                <a:srgbClr val="000000"/>
              </a:buClr>
              <a:buFont typeface="Wingdings" charset="2"/>
              <a:buChar char=""/>
              <a:tabLst>
                <a:tab algn="l" pos="0"/>
              </a:tabLst>
            </a:pPr>
            <a:r>
              <a:rPr b="0" lang="en-US" sz="2800" strike="noStrike" u="none">
                <a:solidFill>
                  <a:srgbClr val="000000"/>
                </a:solidFill>
                <a:uFillTx/>
                <a:latin typeface="Myriad Pro"/>
                <a:ea typeface="Myriad Pro"/>
              </a:rPr>
              <a:t>Corporate Databases </a:t>
            </a:r>
            <a:endParaRPr b="0" lang="en-GB" sz="2800" strike="noStrike" u="none">
              <a:solidFill>
                <a:srgbClr val="000000"/>
              </a:solidFill>
              <a:uFillTx/>
              <a:latin typeface="Arial"/>
            </a:endParaRPr>
          </a:p>
          <a:p>
            <a:pPr lvl="1" marL="457200" indent="-457200" algn="just" defTabSz="914400">
              <a:lnSpc>
                <a:spcPct val="100000"/>
              </a:lnSpc>
              <a:buClr>
                <a:srgbClr val="000000"/>
              </a:buClr>
              <a:buFont typeface="Wingdings" charset="2"/>
              <a:buChar char=""/>
              <a:tabLst>
                <a:tab algn="l" pos="0"/>
              </a:tabLst>
            </a:pPr>
            <a:r>
              <a:rPr b="0" lang="en-US" sz="2800" strike="noStrike" u="none">
                <a:solidFill>
                  <a:srgbClr val="000000"/>
                </a:solidFill>
                <a:uFillTx/>
                <a:latin typeface="Myriad Pro"/>
                <a:ea typeface="Myriad Pro"/>
              </a:rPr>
              <a:t>Data Requirements</a:t>
            </a:r>
            <a:endParaRPr b="0" lang="en-GB" sz="2800" strike="noStrike" u="none">
              <a:solidFill>
                <a:srgbClr val="000000"/>
              </a:solidFill>
              <a:uFillTx/>
              <a:latin typeface="Arial"/>
            </a:endParaRPr>
          </a:p>
          <a:p>
            <a:pPr algn="just" defTabSz="914400">
              <a:lnSpc>
                <a:spcPct val="100000"/>
              </a:lnSpc>
              <a:tabLst>
                <a:tab algn="l" pos="0"/>
              </a:tabLst>
            </a:pPr>
            <a:endParaRPr b="0" lang="en-GB" sz="27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596" dur="indefinite" restart="never" nodeType="tmRoot">
          <p:childTnLst>
            <p:seq>
              <p:cTn id="597" dur="indefinite" nodeType="mainSeq">
                <p:childTnLst>
                  <p:par>
                    <p:cTn id="598" fill="hold">
                      <p:stCondLst>
                        <p:cond delay="indefinite"/>
                      </p:stCondLst>
                      <p:childTnLst>
                        <p:par>
                          <p:cTn id="599" fill="hold">
                            <p:stCondLst>
                              <p:cond delay="0"/>
                            </p:stCondLst>
                            <p:childTnLst>
                              <p:par>
                                <p:cTn id="600" nodeType="clickEffect" fill="hold" presetClass="entr" presetID="16" presetSubtype="21">
                                  <p:stCondLst>
                                    <p:cond delay="0"/>
                                  </p:stCondLst>
                                  <p:childTnLst>
                                    <p:set>
                                      <p:cBhvr>
                                        <p:cTn id="601" dur="1" fill="hold">
                                          <p:stCondLst>
                                            <p:cond delay="0"/>
                                          </p:stCondLst>
                                        </p:cTn>
                                        <p:tgtEl>
                                          <p:spTgt spid="151"/>
                                        </p:tgtEl>
                                        <p:attrNameLst>
                                          <p:attrName>style.visibility</p:attrName>
                                        </p:attrNameLst>
                                      </p:cBhvr>
                                      <p:to>
                                        <p:strVal val="visible"/>
                                      </p:to>
                                    </p:set>
                                    <p:animEffect filter="barn(inVertical)" transition="in">
                                      <p:cBhvr additive="repl">
                                        <p:cTn id="602" dur="500"/>
                                        <p:tgtEl>
                                          <p:spTgt spid="151"/>
                                        </p:tgtEl>
                                      </p:cBhvr>
                                    </p:animEffect>
                                  </p:childTnLst>
                                </p:cTn>
                              </p:par>
                            </p:childTnLst>
                          </p:cTn>
                        </p:par>
                      </p:childTnLst>
                    </p:cTn>
                  </p:par>
                  <p:par>
                    <p:cTn id="603" fill="hold">
                      <p:stCondLst>
                        <p:cond delay="indefinite"/>
                      </p:stCondLst>
                      <p:childTnLst>
                        <p:par>
                          <p:cTn id="604" fill="hold">
                            <p:stCondLst>
                              <p:cond delay="0"/>
                            </p:stCondLst>
                            <p:childTnLst>
                              <p:par>
                                <p:cTn id="605" nodeType="clickEffect" fill="hold" presetClass="entr" presetID="42">
                                  <p:stCondLst>
                                    <p:cond delay="0"/>
                                  </p:stCondLst>
                                  <p:childTnLst>
                                    <p:set>
                                      <p:cBhvr>
                                        <p:cTn id="606" dur="1" fill="hold">
                                          <p:stCondLst>
                                            <p:cond delay="0"/>
                                          </p:stCondLst>
                                        </p:cTn>
                                        <p:tgtEl>
                                          <p:spTgt spid="152"/>
                                        </p:tgtEl>
                                        <p:attrNameLst>
                                          <p:attrName>style.visibility</p:attrName>
                                        </p:attrNameLst>
                                      </p:cBhvr>
                                      <p:to>
                                        <p:strVal val="visible"/>
                                      </p:to>
                                    </p:set>
                                    <p:animEffect filter="fade" transition="in">
                                      <p:cBhvr additive="repl">
                                        <p:cTn id="607" dur="1000"/>
                                        <p:tgtEl>
                                          <p:spTgt spid="152"/>
                                        </p:tgtEl>
                                      </p:cBhvr>
                                    </p:animEffect>
                                    <p:anim calcmode="lin" valueType="num">
                                      <p:cBhvr additive="repl">
                                        <p:cTn id="608" dur="1000" fill="hold"/>
                                        <p:tgtEl>
                                          <p:spTgt spid="152"/>
                                        </p:tgtEl>
                                        <p:attrNameLst>
                                          <p:attrName>ppt_x</p:attrName>
                                        </p:attrNameLst>
                                      </p:cBhvr>
                                      <p:tavLst>
                                        <p:tav tm="0">
                                          <p:val>
                                            <p:strVal val="#ppt_x"/>
                                          </p:val>
                                        </p:tav>
                                        <p:tav tm="100000">
                                          <p:val>
                                            <p:strVal val="#ppt_x"/>
                                          </p:val>
                                        </p:tav>
                                      </p:tavLst>
                                    </p:anim>
                                    <p:anim calcmode="lin" valueType="num">
                                      <p:cBhvr additive="repl">
                                        <p:cTn id="609" dur="1000" fill="hold"/>
                                        <p:tgtEl>
                                          <p:spTgt spid="1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PlaceHolder 1"/>
          <p:cNvSpPr>
            <a:spLocks noGrp="1"/>
          </p:cNvSpPr>
          <p:nvPr>
            <p:ph type="sldNum" idx="39"/>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6F1133A8-94E4-48E7-BFEF-7FA5C4B1FF9E}"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54" name="Rectangle 7"/>
          <p:cNvSpPr/>
          <p:nvPr/>
        </p:nvSpPr>
        <p:spPr>
          <a:xfrm>
            <a:off x="431640" y="82080"/>
            <a:ext cx="8254800" cy="1468800"/>
          </a:xfrm>
          <a:prstGeom prst="rect">
            <a:avLst/>
          </a:prstGeom>
          <a:noFill/>
          <a:ln w="12700">
            <a:noFill/>
          </a:ln>
        </p:spPr>
        <p:style>
          <a:lnRef idx="0"/>
          <a:fillRef idx="0"/>
          <a:effectRef idx="0"/>
          <a:fontRef idx="minor"/>
        </p:style>
        <p:txBody>
          <a:bodyPr lIns="34200" rIns="34200" tIns="34200" bIns="34200" anchor="ctr">
            <a:normAutofit fontScale="92500" lnSpcReduction="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Project Management (PM) Software and Tools for Team Collaboration.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55" name="Content Placeholder 2"/>
          <p:cNvSpPr/>
          <p:nvPr/>
        </p:nvSpPr>
        <p:spPr>
          <a:xfrm>
            <a:off x="256680" y="1715760"/>
            <a:ext cx="8640360" cy="38530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00000"/>
                </a:solidFill>
                <a:uFillTx/>
                <a:latin typeface="Myriad Pro"/>
                <a:ea typeface="Myriad Pro"/>
              </a:rPr>
              <a:t>Corporate databases (Reference-books) should include at least:</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600" strike="noStrike" u="none">
                <a:solidFill>
                  <a:srgbClr val="000000"/>
                </a:solidFill>
                <a:uFillTx/>
                <a:latin typeface="Myriad Pro"/>
                <a:ea typeface="Myriad Pro"/>
              </a:rPr>
              <a:t>Activity cost and material requirements per activity type volume unit,</a:t>
            </a:r>
            <a:endParaRPr b="0" lang="en-GB" sz="26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600" strike="noStrike" u="none">
                <a:solidFill>
                  <a:srgbClr val="000000"/>
                </a:solidFill>
                <a:uFillTx/>
                <a:latin typeface="Myriad Pro"/>
                <a:ea typeface="Myriad Pro"/>
              </a:rPr>
              <a:t>Resource assignment cost and material requirements per assignment type volume unit,</a:t>
            </a:r>
            <a:endParaRPr b="0" lang="en-GB" sz="26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600" strike="noStrike" u="none">
                <a:solidFill>
                  <a:srgbClr val="000000"/>
                </a:solidFill>
                <a:uFillTx/>
                <a:latin typeface="Myriad Pro"/>
                <a:ea typeface="Myriad Pro"/>
              </a:rPr>
              <a:t>Resource assignment productivity,</a:t>
            </a:r>
            <a:endParaRPr b="0" lang="en-GB" sz="26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600" strike="noStrike" u="none">
                <a:solidFill>
                  <a:srgbClr val="000000"/>
                </a:solidFill>
                <a:uFillTx/>
                <a:latin typeface="Myriad Pro"/>
                <a:ea typeface="Myriad Pro"/>
              </a:rPr>
              <a:t>Assignment workload.</a:t>
            </a:r>
            <a:endParaRPr b="0" lang="en-GB" sz="2600" strike="noStrike" u="none">
              <a:solidFill>
                <a:srgbClr val="000000"/>
              </a:solidFill>
              <a:uFillTx/>
              <a:latin typeface="Arial"/>
            </a:endParaRPr>
          </a:p>
          <a:p>
            <a:pPr algn="just" defTabSz="914400">
              <a:lnSpc>
                <a:spcPct val="100000"/>
              </a:lnSpc>
              <a:tabLst>
                <a:tab algn="l" pos="0"/>
              </a:tabLst>
            </a:pPr>
            <a:endParaRPr b="0" lang="en-GB" sz="27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610" dur="indefinite" restart="never" nodeType="tmRoot">
          <p:childTnLst>
            <p:seq>
              <p:cTn id="611" dur="indefinite" nodeType="mainSeq">
                <p:childTnLst>
                  <p:par>
                    <p:cTn id="612" fill="hold">
                      <p:stCondLst>
                        <p:cond delay="indefinite"/>
                      </p:stCondLst>
                      <p:childTnLst>
                        <p:par>
                          <p:cTn id="613" fill="hold">
                            <p:stCondLst>
                              <p:cond delay="0"/>
                            </p:stCondLst>
                            <p:childTnLst>
                              <p:par>
                                <p:cTn id="614" nodeType="clickEffect" fill="hold" presetClass="entr" presetID="16" presetSubtype="21">
                                  <p:stCondLst>
                                    <p:cond delay="0"/>
                                  </p:stCondLst>
                                  <p:childTnLst>
                                    <p:set>
                                      <p:cBhvr>
                                        <p:cTn id="615" dur="1" fill="hold">
                                          <p:stCondLst>
                                            <p:cond delay="0"/>
                                          </p:stCondLst>
                                        </p:cTn>
                                        <p:tgtEl>
                                          <p:spTgt spid="154"/>
                                        </p:tgtEl>
                                        <p:attrNameLst>
                                          <p:attrName>style.visibility</p:attrName>
                                        </p:attrNameLst>
                                      </p:cBhvr>
                                      <p:to>
                                        <p:strVal val="visible"/>
                                      </p:to>
                                    </p:set>
                                    <p:animEffect filter="barn(inVertical)" transition="in">
                                      <p:cBhvr additive="repl">
                                        <p:cTn id="616" dur="500"/>
                                        <p:tgtEl>
                                          <p:spTgt spid="154"/>
                                        </p:tgtEl>
                                      </p:cBhvr>
                                    </p:animEffect>
                                  </p:childTnLst>
                                </p:cTn>
                              </p:par>
                            </p:childTnLst>
                          </p:cTn>
                        </p:par>
                      </p:childTnLst>
                    </p:cTn>
                  </p:par>
                  <p:par>
                    <p:cTn id="617" fill="hold">
                      <p:stCondLst>
                        <p:cond delay="indefinite"/>
                      </p:stCondLst>
                      <p:childTnLst>
                        <p:par>
                          <p:cTn id="618" fill="hold">
                            <p:stCondLst>
                              <p:cond delay="0"/>
                            </p:stCondLst>
                            <p:childTnLst>
                              <p:par>
                                <p:cTn id="619" nodeType="clickEffect" fill="hold" presetClass="entr" presetID="42">
                                  <p:stCondLst>
                                    <p:cond delay="0"/>
                                  </p:stCondLst>
                                  <p:childTnLst>
                                    <p:set>
                                      <p:cBhvr>
                                        <p:cTn id="620" dur="1" fill="hold">
                                          <p:stCondLst>
                                            <p:cond delay="0"/>
                                          </p:stCondLst>
                                        </p:cTn>
                                        <p:tgtEl>
                                          <p:spTgt spid="155"/>
                                        </p:tgtEl>
                                        <p:attrNameLst>
                                          <p:attrName>style.visibility</p:attrName>
                                        </p:attrNameLst>
                                      </p:cBhvr>
                                      <p:to>
                                        <p:strVal val="visible"/>
                                      </p:to>
                                    </p:set>
                                    <p:animEffect filter="fade" transition="in">
                                      <p:cBhvr additive="repl">
                                        <p:cTn id="621" dur="1000"/>
                                        <p:tgtEl>
                                          <p:spTgt spid="155"/>
                                        </p:tgtEl>
                                      </p:cBhvr>
                                    </p:animEffect>
                                    <p:anim calcmode="lin" valueType="num">
                                      <p:cBhvr additive="repl">
                                        <p:cTn id="622" dur="1000" fill="hold"/>
                                        <p:tgtEl>
                                          <p:spTgt spid="155"/>
                                        </p:tgtEl>
                                        <p:attrNameLst>
                                          <p:attrName>ppt_x</p:attrName>
                                        </p:attrNameLst>
                                      </p:cBhvr>
                                      <p:tavLst>
                                        <p:tav tm="0">
                                          <p:val>
                                            <p:strVal val="#ppt_x"/>
                                          </p:val>
                                        </p:tav>
                                        <p:tav tm="100000">
                                          <p:val>
                                            <p:strVal val="#ppt_x"/>
                                          </p:val>
                                        </p:tav>
                                      </p:tavLst>
                                    </p:anim>
                                    <p:anim calcmode="lin" valueType="num">
                                      <p:cBhvr additive="repl">
                                        <p:cTn id="623" dur="1000" fill="hold"/>
                                        <p:tgtEl>
                                          <p:spTgt spid="15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6" name="PlaceHolder 1"/>
          <p:cNvSpPr>
            <a:spLocks noGrp="1"/>
          </p:cNvSpPr>
          <p:nvPr>
            <p:ph type="sldNum" idx="40"/>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2E20D690-B030-439C-94FB-1C8929150FAD}"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57"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Project Management (PM) Software and Tools for Team Collaboration.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58" name="Content Placeholder 2"/>
          <p:cNvSpPr/>
          <p:nvPr/>
        </p:nvSpPr>
        <p:spPr>
          <a:xfrm>
            <a:off x="246600" y="1127520"/>
            <a:ext cx="8650440" cy="39160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00000"/>
                </a:solidFill>
                <a:uFillTx/>
                <a:latin typeface="Myriad Pro"/>
                <a:ea typeface="Myriad Pro"/>
              </a:rPr>
              <a:t>Largely, PM tools…..</a:t>
            </a: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Take into account project priorities; and</a:t>
            </a:r>
            <a:endParaRPr b="0" lang="en-GB" sz="3200" strike="noStrike" u="none">
              <a:solidFill>
                <a:srgbClr val="000000"/>
              </a:solidFill>
              <a:uFillTx/>
              <a:latin typeface="Arial"/>
            </a:endParaRPr>
          </a:p>
          <a:p>
            <a:pPr defTabSz="914400">
              <a:lnSpc>
                <a:spcPct val="100000"/>
              </a:lnSpc>
              <a:tabLst>
                <a:tab algn="l" pos="0"/>
              </a:tabLst>
            </a:pP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Simulates expenses and revenues that allow management of project and portfolio cash flows,</a:t>
            </a:r>
            <a:endParaRPr b="0" lang="en-GB" sz="3200" strike="noStrike" u="none">
              <a:solidFill>
                <a:srgbClr val="000000"/>
              </a:solidFill>
              <a:uFillTx/>
              <a:latin typeface="Arial"/>
            </a:endParaRPr>
          </a:p>
          <a:p>
            <a:pPr algn="just" defTabSz="914400">
              <a:lnSpc>
                <a:spcPct val="100000"/>
              </a:lnSpc>
              <a:tabLst>
                <a:tab algn="l" pos="0"/>
              </a:tabLst>
            </a:pPr>
            <a:endParaRPr b="0" lang="en-GB" sz="27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624" dur="indefinite" restart="never" nodeType="tmRoot">
          <p:childTnLst>
            <p:seq>
              <p:cTn id="625" dur="indefinite" nodeType="mainSeq">
                <p:childTnLst>
                  <p:par>
                    <p:cTn id="626" fill="hold">
                      <p:stCondLst>
                        <p:cond delay="indefinite"/>
                      </p:stCondLst>
                      <p:childTnLst>
                        <p:par>
                          <p:cTn id="627" fill="hold">
                            <p:stCondLst>
                              <p:cond delay="0"/>
                            </p:stCondLst>
                            <p:childTnLst>
                              <p:par>
                                <p:cTn id="628" nodeType="clickEffect" fill="hold" presetClass="entr" presetID="16" presetSubtype="21">
                                  <p:stCondLst>
                                    <p:cond delay="0"/>
                                  </p:stCondLst>
                                  <p:childTnLst>
                                    <p:set>
                                      <p:cBhvr>
                                        <p:cTn id="629" dur="1" fill="hold">
                                          <p:stCondLst>
                                            <p:cond delay="0"/>
                                          </p:stCondLst>
                                        </p:cTn>
                                        <p:tgtEl>
                                          <p:spTgt spid="157"/>
                                        </p:tgtEl>
                                        <p:attrNameLst>
                                          <p:attrName>style.visibility</p:attrName>
                                        </p:attrNameLst>
                                      </p:cBhvr>
                                      <p:to>
                                        <p:strVal val="visible"/>
                                      </p:to>
                                    </p:set>
                                    <p:animEffect filter="barn(inVertical)" transition="in">
                                      <p:cBhvr additive="repl">
                                        <p:cTn id="630" dur="500"/>
                                        <p:tgtEl>
                                          <p:spTgt spid="157"/>
                                        </p:tgtEl>
                                      </p:cBhvr>
                                    </p:animEffect>
                                  </p:childTnLst>
                                </p:cTn>
                              </p:par>
                            </p:childTnLst>
                          </p:cTn>
                        </p:par>
                      </p:childTnLst>
                    </p:cTn>
                  </p:par>
                  <p:par>
                    <p:cTn id="631" fill="hold">
                      <p:stCondLst>
                        <p:cond delay="indefinite"/>
                      </p:stCondLst>
                      <p:childTnLst>
                        <p:par>
                          <p:cTn id="632" fill="hold">
                            <p:stCondLst>
                              <p:cond delay="0"/>
                            </p:stCondLst>
                            <p:childTnLst>
                              <p:par>
                                <p:cTn id="633" nodeType="clickEffect" fill="hold" presetClass="entr" presetID="42">
                                  <p:stCondLst>
                                    <p:cond delay="0"/>
                                  </p:stCondLst>
                                  <p:childTnLst>
                                    <p:set>
                                      <p:cBhvr>
                                        <p:cTn id="634" dur="1" fill="hold">
                                          <p:stCondLst>
                                            <p:cond delay="0"/>
                                          </p:stCondLst>
                                        </p:cTn>
                                        <p:tgtEl>
                                          <p:spTgt spid="158"/>
                                        </p:tgtEl>
                                        <p:attrNameLst>
                                          <p:attrName>style.visibility</p:attrName>
                                        </p:attrNameLst>
                                      </p:cBhvr>
                                      <p:to>
                                        <p:strVal val="visible"/>
                                      </p:to>
                                    </p:set>
                                    <p:animEffect filter="fade" transition="in">
                                      <p:cBhvr additive="repl">
                                        <p:cTn id="635" dur="1000"/>
                                        <p:tgtEl>
                                          <p:spTgt spid="158"/>
                                        </p:tgtEl>
                                      </p:cBhvr>
                                    </p:animEffect>
                                    <p:anim calcmode="lin" valueType="num">
                                      <p:cBhvr additive="repl">
                                        <p:cTn id="636" dur="1000" fill="hold"/>
                                        <p:tgtEl>
                                          <p:spTgt spid="158"/>
                                        </p:tgtEl>
                                        <p:attrNameLst>
                                          <p:attrName>ppt_x</p:attrName>
                                        </p:attrNameLst>
                                      </p:cBhvr>
                                      <p:tavLst>
                                        <p:tav tm="0">
                                          <p:val>
                                            <p:strVal val="#ppt_x"/>
                                          </p:val>
                                        </p:tav>
                                        <p:tav tm="100000">
                                          <p:val>
                                            <p:strVal val="#ppt_x"/>
                                          </p:val>
                                        </p:tav>
                                      </p:tavLst>
                                    </p:anim>
                                    <p:anim calcmode="lin" valueType="num">
                                      <p:cBhvr additive="repl">
                                        <p:cTn id="637" dur="1000" fill="hold"/>
                                        <p:tgtEl>
                                          <p:spTgt spid="1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PlaceHolder 1"/>
          <p:cNvSpPr>
            <a:spLocks noGrp="1"/>
          </p:cNvSpPr>
          <p:nvPr>
            <p:ph type="sldNum" idx="41"/>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77103279-C1F3-42EE-8F92-01E099274D87}"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60"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Project Management (PM) Software and Tools for Team Collaboration.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61" name="Content Placeholder 2"/>
          <p:cNvSpPr/>
          <p:nvPr/>
        </p:nvSpPr>
        <p:spPr>
          <a:xfrm>
            <a:off x="431640" y="1448640"/>
            <a:ext cx="8465400" cy="35042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00000"/>
                </a:solidFill>
                <a:uFillTx/>
                <a:latin typeface="Myriad Pro"/>
                <a:ea typeface="Myriad Pro"/>
              </a:rPr>
              <a:t>PM tools….. </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Are able to assign resources basing on their skills;</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Calculates Resource Critical Path and feasible time, cost and material reserves; and,</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Simulates project risks and uncertainties.</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638" dur="indefinite" restart="never" nodeType="tmRoot">
          <p:childTnLst>
            <p:seq>
              <p:cTn id="639" dur="indefinite" nodeType="mainSeq">
                <p:childTnLst>
                  <p:par>
                    <p:cTn id="640" fill="hold">
                      <p:stCondLst>
                        <p:cond delay="indefinite"/>
                      </p:stCondLst>
                      <p:childTnLst>
                        <p:par>
                          <p:cTn id="641" fill="hold">
                            <p:stCondLst>
                              <p:cond delay="0"/>
                            </p:stCondLst>
                            <p:childTnLst>
                              <p:par>
                                <p:cTn id="642" nodeType="clickEffect" fill="hold" presetClass="entr" presetID="16" presetSubtype="21">
                                  <p:stCondLst>
                                    <p:cond delay="0"/>
                                  </p:stCondLst>
                                  <p:childTnLst>
                                    <p:set>
                                      <p:cBhvr>
                                        <p:cTn id="643" dur="1" fill="hold">
                                          <p:stCondLst>
                                            <p:cond delay="0"/>
                                          </p:stCondLst>
                                        </p:cTn>
                                        <p:tgtEl>
                                          <p:spTgt spid="160"/>
                                        </p:tgtEl>
                                        <p:attrNameLst>
                                          <p:attrName>style.visibility</p:attrName>
                                        </p:attrNameLst>
                                      </p:cBhvr>
                                      <p:to>
                                        <p:strVal val="visible"/>
                                      </p:to>
                                    </p:set>
                                    <p:animEffect filter="barn(inVertical)" transition="in">
                                      <p:cBhvr additive="repl">
                                        <p:cTn id="644" dur="500"/>
                                        <p:tgtEl>
                                          <p:spTgt spid="160"/>
                                        </p:tgtEl>
                                      </p:cBhvr>
                                    </p:animEffect>
                                  </p:childTnLst>
                                </p:cTn>
                              </p:par>
                            </p:childTnLst>
                          </p:cTn>
                        </p:par>
                      </p:childTnLst>
                    </p:cTn>
                  </p:par>
                  <p:par>
                    <p:cTn id="645" fill="hold">
                      <p:stCondLst>
                        <p:cond delay="indefinite"/>
                      </p:stCondLst>
                      <p:childTnLst>
                        <p:par>
                          <p:cTn id="646" fill="hold">
                            <p:stCondLst>
                              <p:cond delay="0"/>
                            </p:stCondLst>
                            <p:childTnLst>
                              <p:par>
                                <p:cTn id="647" nodeType="clickEffect" fill="hold" presetClass="entr" presetID="42">
                                  <p:stCondLst>
                                    <p:cond delay="0"/>
                                  </p:stCondLst>
                                  <p:childTnLst>
                                    <p:set>
                                      <p:cBhvr>
                                        <p:cTn id="648" dur="1" fill="hold">
                                          <p:stCondLst>
                                            <p:cond delay="0"/>
                                          </p:stCondLst>
                                        </p:cTn>
                                        <p:tgtEl>
                                          <p:spTgt spid="161"/>
                                        </p:tgtEl>
                                        <p:attrNameLst>
                                          <p:attrName>style.visibility</p:attrName>
                                        </p:attrNameLst>
                                      </p:cBhvr>
                                      <p:to>
                                        <p:strVal val="visible"/>
                                      </p:to>
                                    </p:set>
                                    <p:animEffect filter="fade" transition="in">
                                      <p:cBhvr additive="repl">
                                        <p:cTn id="649" dur="1000"/>
                                        <p:tgtEl>
                                          <p:spTgt spid="161"/>
                                        </p:tgtEl>
                                      </p:cBhvr>
                                    </p:animEffect>
                                    <p:anim calcmode="lin" valueType="num">
                                      <p:cBhvr additive="repl">
                                        <p:cTn id="650" dur="1000" fill="hold"/>
                                        <p:tgtEl>
                                          <p:spTgt spid="161"/>
                                        </p:tgtEl>
                                        <p:attrNameLst>
                                          <p:attrName>ppt_x</p:attrName>
                                        </p:attrNameLst>
                                      </p:cBhvr>
                                      <p:tavLst>
                                        <p:tav tm="0">
                                          <p:val>
                                            <p:strVal val="#ppt_x"/>
                                          </p:val>
                                        </p:tav>
                                        <p:tav tm="100000">
                                          <p:val>
                                            <p:strVal val="#ppt_x"/>
                                          </p:val>
                                        </p:tav>
                                      </p:tavLst>
                                    </p:anim>
                                    <p:anim calcmode="lin" valueType="num">
                                      <p:cBhvr additive="repl">
                                        <p:cTn id="651" dur="1000" fill="hold"/>
                                        <p:tgtEl>
                                          <p:spTgt spid="16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PlaceHolder 1"/>
          <p:cNvSpPr>
            <a:spLocks noGrp="1"/>
          </p:cNvSpPr>
          <p:nvPr>
            <p:ph type="sldNum" idx="42"/>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A2493162-EF5C-44EA-B81E-99E75C5A33B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63"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Project Management (PM) Software and Tools for Team Collaboration.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64" name="Content Placeholder 2"/>
          <p:cNvSpPr/>
          <p:nvPr/>
        </p:nvSpPr>
        <p:spPr>
          <a:xfrm>
            <a:off x="226080" y="986400"/>
            <a:ext cx="8670960" cy="43574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3200" strike="noStrike" u="none">
                <a:solidFill>
                  <a:srgbClr val="000000"/>
                </a:solidFill>
                <a:uFillTx/>
                <a:latin typeface="Myriad Pro"/>
                <a:ea typeface="Myriad Pro"/>
              </a:rPr>
              <a:t>PM tools….. </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Meant to ensure success in IS related projects.</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However, failure or partial failure could be traced to:</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GB" sz="2400" strike="noStrike" u="none">
                <a:solidFill>
                  <a:srgbClr val="000000"/>
                </a:solidFill>
                <a:uFillTx/>
                <a:latin typeface="Myriad Pro"/>
                <a:ea typeface="Myriad Pro"/>
              </a:rPr>
              <a:t>Structure: Project and Organizational Characteristics (e.g., user’s involvement;</a:t>
            </a:r>
            <a:endParaRPr b="0" lang="en-GB" sz="24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GB" sz="2400" strike="noStrike" u="none">
                <a:solidFill>
                  <a:srgbClr val="000000"/>
                </a:solidFill>
                <a:uFillTx/>
                <a:latin typeface="Myriad Pro"/>
                <a:ea typeface="Myriad Pro"/>
              </a:rPr>
              <a:t>People: User and Social Characteristics (e.g., attitude towards technology);</a:t>
            </a:r>
            <a:r>
              <a:rPr b="0" lang="en-US" sz="2400" strike="noStrike" u="none">
                <a:solidFill>
                  <a:srgbClr val="000000"/>
                </a:solidFill>
                <a:uFillTx/>
                <a:latin typeface="Myriad Pro"/>
                <a:ea typeface="Myriad Pro"/>
              </a:rPr>
              <a:t> and,</a:t>
            </a:r>
            <a:endParaRPr b="0" lang="en-GB" sz="24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GB" sz="2400" strike="noStrike" u="none">
                <a:solidFill>
                  <a:srgbClr val="000000"/>
                </a:solidFill>
                <a:uFillTx/>
                <a:latin typeface="Myriad Pro"/>
                <a:ea typeface="Myriad Pro"/>
              </a:rPr>
              <a:t>Technology (e.g., System quality, user satisfaction).</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652" dur="indefinite" restart="never" nodeType="tmRoot">
          <p:childTnLst>
            <p:seq>
              <p:cTn id="653" dur="indefinite" nodeType="mainSeq">
                <p:childTnLst>
                  <p:par>
                    <p:cTn id="654" fill="hold">
                      <p:stCondLst>
                        <p:cond delay="indefinite"/>
                      </p:stCondLst>
                      <p:childTnLst>
                        <p:par>
                          <p:cTn id="655" fill="hold">
                            <p:stCondLst>
                              <p:cond delay="0"/>
                            </p:stCondLst>
                            <p:childTnLst>
                              <p:par>
                                <p:cTn id="656" nodeType="clickEffect" fill="hold" presetClass="entr" presetID="16" presetSubtype="21">
                                  <p:stCondLst>
                                    <p:cond delay="0"/>
                                  </p:stCondLst>
                                  <p:childTnLst>
                                    <p:set>
                                      <p:cBhvr>
                                        <p:cTn id="657" dur="1" fill="hold">
                                          <p:stCondLst>
                                            <p:cond delay="0"/>
                                          </p:stCondLst>
                                        </p:cTn>
                                        <p:tgtEl>
                                          <p:spTgt spid="163"/>
                                        </p:tgtEl>
                                        <p:attrNameLst>
                                          <p:attrName>style.visibility</p:attrName>
                                        </p:attrNameLst>
                                      </p:cBhvr>
                                      <p:to>
                                        <p:strVal val="visible"/>
                                      </p:to>
                                    </p:set>
                                    <p:animEffect filter="barn(inVertical)" transition="in">
                                      <p:cBhvr additive="repl">
                                        <p:cTn id="658" dur="500"/>
                                        <p:tgtEl>
                                          <p:spTgt spid="163"/>
                                        </p:tgtEl>
                                      </p:cBhvr>
                                    </p:animEffect>
                                  </p:childTnLst>
                                </p:cTn>
                              </p:par>
                            </p:childTnLst>
                          </p:cTn>
                        </p:par>
                      </p:childTnLst>
                    </p:cTn>
                  </p:par>
                  <p:par>
                    <p:cTn id="659" fill="hold">
                      <p:stCondLst>
                        <p:cond delay="indefinite"/>
                      </p:stCondLst>
                      <p:childTnLst>
                        <p:par>
                          <p:cTn id="660" fill="hold">
                            <p:stCondLst>
                              <p:cond delay="0"/>
                            </p:stCondLst>
                            <p:childTnLst>
                              <p:par>
                                <p:cTn id="661" nodeType="clickEffect" fill="hold" presetClass="entr" presetID="42">
                                  <p:stCondLst>
                                    <p:cond delay="0"/>
                                  </p:stCondLst>
                                  <p:childTnLst>
                                    <p:set>
                                      <p:cBhvr>
                                        <p:cTn id="662" dur="1" fill="hold">
                                          <p:stCondLst>
                                            <p:cond delay="0"/>
                                          </p:stCondLst>
                                        </p:cTn>
                                        <p:tgtEl>
                                          <p:spTgt spid="164"/>
                                        </p:tgtEl>
                                        <p:attrNameLst>
                                          <p:attrName>style.visibility</p:attrName>
                                        </p:attrNameLst>
                                      </p:cBhvr>
                                      <p:to>
                                        <p:strVal val="visible"/>
                                      </p:to>
                                    </p:set>
                                    <p:animEffect filter="fade" transition="in">
                                      <p:cBhvr additive="repl">
                                        <p:cTn id="663" dur="1000"/>
                                        <p:tgtEl>
                                          <p:spTgt spid="164"/>
                                        </p:tgtEl>
                                      </p:cBhvr>
                                    </p:animEffect>
                                    <p:anim calcmode="lin" valueType="num">
                                      <p:cBhvr additive="repl">
                                        <p:cTn id="664" dur="1000" fill="hold"/>
                                        <p:tgtEl>
                                          <p:spTgt spid="164"/>
                                        </p:tgtEl>
                                        <p:attrNameLst>
                                          <p:attrName>ppt_x</p:attrName>
                                        </p:attrNameLst>
                                      </p:cBhvr>
                                      <p:tavLst>
                                        <p:tav tm="0">
                                          <p:val>
                                            <p:strVal val="#ppt_x"/>
                                          </p:val>
                                        </p:tav>
                                        <p:tav tm="100000">
                                          <p:val>
                                            <p:strVal val="#ppt_x"/>
                                          </p:val>
                                        </p:tav>
                                      </p:tavLst>
                                    </p:anim>
                                    <p:anim calcmode="lin" valueType="num">
                                      <p:cBhvr additive="repl">
                                        <p:cTn id="665" dur="1000" fill="hold"/>
                                        <p:tgtEl>
                                          <p:spTgt spid="16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PlaceHolder 1"/>
          <p:cNvSpPr>
            <a:spLocks noGrp="1"/>
          </p:cNvSpPr>
          <p:nvPr>
            <p:ph type="sldNum" idx="43"/>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94EBA80C-C02C-46A1-9D6D-BB046213313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66"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Examples of Failed Project Management (PM) and Information System Projects.</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67" name="Content Placeholder 2"/>
          <p:cNvSpPr/>
          <p:nvPr/>
        </p:nvSpPr>
        <p:spPr>
          <a:xfrm>
            <a:off x="102600" y="1047960"/>
            <a:ext cx="8948520" cy="42840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Example 1 (Total Failure Scenario): </a:t>
            </a:r>
            <a:endParaRPr b="0" lang="en-GB" sz="3200" strike="noStrike" u="none">
              <a:solidFill>
                <a:srgbClr val="000000"/>
              </a:solidFill>
              <a:uFillTx/>
              <a:latin typeface="Arial"/>
            </a:endParaRPr>
          </a:p>
          <a:p>
            <a:pPr defTabSz="914400">
              <a:lnSpc>
                <a:spcPct val="100000"/>
              </a:lnSpc>
              <a:tabLst>
                <a:tab algn="l" pos="0"/>
              </a:tabLst>
            </a:pPr>
            <a:r>
              <a:rPr b="0" lang="en-GB" sz="2700" strike="noStrike" u="none">
                <a:solidFill>
                  <a:srgbClr val="000000"/>
                </a:solidFill>
                <a:uFillTx/>
                <a:latin typeface="Myriad Pro"/>
                <a:ea typeface="Myriad Pro"/>
              </a:rPr>
              <a:t>India's Indira Gandhi Conservation Monitoring  Centre </a:t>
            </a:r>
            <a:endParaRPr b="0" lang="en-GB" sz="2700" strike="noStrike" u="none">
              <a:solidFill>
                <a:srgbClr val="000000"/>
              </a:solidFill>
              <a:uFillTx/>
              <a:latin typeface="Arial"/>
            </a:endParaRPr>
          </a:p>
          <a:p>
            <a:pPr defTabSz="914400">
              <a:lnSpc>
                <a:spcPct val="100000"/>
              </a:lnSpc>
              <a:tabLst>
                <a:tab algn="l" pos="0"/>
              </a:tabLst>
            </a:pPr>
            <a:r>
              <a:rPr b="0" lang="en-GB" sz="2700" strike="noStrike" u="none">
                <a:solidFill>
                  <a:srgbClr val="000000"/>
                </a:solidFill>
                <a:uFillTx/>
                <a:latin typeface="Myriad Pro"/>
                <a:ea typeface="Myriad Pro"/>
              </a:rPr>
              <a:t>was intended to be a national information provider </a:t>
            </a:r>
            <a:endParaRPr b="0" lang="en-GB" sz="2700" strike="noStrike" u="none">
              <a:solidFill>
                <a:srgbClr val="000000"/>
              </a:solidFill>
              <a:uFillTx/>
              <a:latin typeface="Arial"/>
            </a:endParaRPr>
          </a:p>
          <a:p>
            <a:pPr defTabSz="914400">
              <a:lnSpc>
                <a:spcPct val="100000"/>
              </a:lnSpc>
              <a:tabLst>
                <a:tab algn="l" pos="0"/>
              </a:tabLst>
            </a:pPr>
            <a:r>
              <a:rPr b="0" lang="en-GB" sz="2700" strike="noStrike" u="none">
                <a:solidFill>
                  <a:srgbClr val="000000"/>
                </a:solidFill>
                <a:uFillTx/>
                <a:latin typeface="Myriad Pro"/>
                <a:ea typeface="Myriad Pro"/>
              </a:rPr>
              <a:t>based on a set of core  environmental information systems. </a:t>
            </a:r>
            <a:endParaRPr b="0" lang="en-GB" sz="2700" strike="noStrike" u="none">
              <a:solidFill>
                <a:srgbClr val="000000"/>
              </a:solidFill>
              <a:uFillTx/>
              <a:latin typeface="Arial"/>
            </a:endParaRPr>
          </a:p>
          <a:p>
            <a:pPr defTabSz="914400">
              <a:lnSpc>
                <a:spcPct val="100000"/>
              </a:lnSpc>
              <a:tabLst>
                <a:tab algn="l" pos="0"/>
              </a:tabLst>
            </a:pPr>
            <a:r>
              <a:rPr b="0" lang="en-GB" sz="2700" strike="noStrike" u="none">
                <a:solidFill>
                  <a:srgbClr val="000000"/>
                </a:solidFill>
                <a:uFillTx/>
                <a:latin typeface="Myriad Pro"/>
                <a:ea typeface="Myriad Pro"/>
              </a:rPr>
              <a:t>Despite more than a year of planning, analysis and  design work, these information systems never became </a:t>
            </a:r>
            <a:endParaRPr b="0" lang="en-GB" sz="2700" strike="noStrike" u="none">
              <a:solidFill>
                <a:srgbClr val="000000"/>
              </a:solidFill>
              <a:uFillTx/>
              <a:latin typeface="Arial"/>
            </a:endParaRPr>
          </a:p>
          <a:p>
            <a:pPr defTabSz="914400">
              <a:lnSpc>
                <a:spcPct val="100000"/>
              </a:lnSpc>
              <a:tabLst>
                <a:tab algn="l" pos="0"/>
              </a:tabLst>
            </a:pPr>
            <a:r>
              <a:rPr b="0" lang="en-GB" sz="2700" strike="noStrike" u="none">
                <a:solidFill>
                  <a:srgbClr val="000000"/>
                </a:solidFill>
                <a:uFillTx/>
                <a:latin typeface="Myriad Pro"/>
                <a:ea typeface="Myriad Pro"/>
              </a:rPr>
              <a:t>operational, and the whole  initiative collapsed shortly afterwards (Puri et al 2000).</a:t>
            </a:r>
            <a:endParaRPr b="0" lang="en-GB" sz="27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666" dur="indefinite" restart="never" nodeType="tmRoot">
          <p:childTnLst>
            <p:seq>
              <p:cTn id="667" dur="indefinite" nodeType="mainSeq">
                <p:childTnLst>
                  <p:par>
                    <p:cTn id="668" fill="hold">
                      <p:stCondLst>
                        <p:cond delay="indefinite"/>
                      </p:stCondLst>
                      <p:childTnLst>
                        <p:par>
                          <p:cTn id="669" fill="hold">
                            <p:stCondLst>
                              <p:cond delay="0"/>
                            </p:stCondLst>
                            <p:childTnLst>
                              <p:par>
                                <p:cTn id="670" nodeType="clickEffect" fill="hold" presetClass="entr" presetID="16" presetSubtype="21">
                                  <p:stCondLst>
                                    <p:cond delay="0"/>
                                  </p:stCondLst>
                                  <p:childTnLst>
                                    <p:set>
                                      <p:cBhvr>
                                        <p:cTn id="671" dur="1" fill="hold">
                                          <p:stCondLst>
                                            <p:cond delay="0"/>
                                          </p:stCondLst>
                                        </p:cTn>
                                        <p:tgtEl>
                                          <p:spTgt spid="166"/>
                                        </p:tgtEl>
                                        <p:attrNameLst>
                                          <p:attrName>style.visibility</p:attrName>
                                        </p:attrNameLst>
                                      </p:cBhvr>
                                      <p:to>
                                        <p:strVal val="visible"/>
                                      </p:to>
                                    </p:set>
                                    <p:animEffect filter="barn(inVertical)" transition="in">
                                      <p:cBhvr additive="repl">
                                        <p:cTn id="672" dur="500"/>
                                        <p:tgtEl>
                                          <p:spTgt spid="166"/>
                                        </p:tgtEl>
                                      </p:cBhvr>
                                    </p:animEffect>
                                  </p:childTnLst>
                                </p:cTn>
                              </p:par>
                            </p:childTnLst>
                          </p:cTn>
                        </p:par>
                      </p:childTnLst>
                    </p:cTn>
                  </p:par>
                  <p:par>
                    <p:cTn id="673" fill="hold">
                      <p:stCondLst>
                        <p:cond delay="indefinite"/>
                      </p:stCondLst>
                      <p:childTnLst>
                        <p:par>
                          <p:cTn id="674" fill="hold">
                            <p:stCondLst>
                              <p:cond delay="0"/>
                            </p:stCondLst>
                            <p:childTnLst>
                              <p:par>
                                <p:cTn id="675" nodeType="clickEffect" fill="hold" presetClass="entr" presetID="42">
                                  <p:stCondLst>
                                    <p:cond delay="0"/>
                                  </p:stCondLst>
                                  <p:childTnLst>
                                    <p:set>
                                      <p:cBhvr>
                                        <p:cTn id="676" dur="1" fill="hold">
                                          <p:stCondLst>
                                            <p:cond delay="0"/>
                                          </p:stCondLst>
                                        </p:cTn>
                                        <p:tgtEl>
                                          <p:spTgt spid="167"/>
                                        </p:tgtEl>
                                        <p:attrNameLst>
                                          <p:attrName>style.visibility</p:attrName>
                                        </p:attrNameLst>
                                      </p:cBhvr>
                                      <p:to>
                                        <p:strVal val="visible"/>
                                      </p:to>
                                    </p:set>
                                    <p:animEffect filter="fade" transition="in">
                                      <p:cBhvr additive="repl">
                                        <p:cTn id="677" dur="1000"/>
                                        <p:tgtEl>
                                          <p:spTgt spid="167"/>
                                        </p:tgtEl>
                                      </p:cBhvr>
                                    </p:animEffect>
                                    <p:anim calcmode="lin" valueType="num">
                                      <p:cBhvr additive="repl">
                                        <p:cTn id="678" dur="1000" fill="hold"/>
                                        <p:tgtEl>
                                          <p:spTgt spid="167"/>
                                        </p:tgtEl>
                                        <p:attrNameLst>
                                          <p:attrName>ppt_x</p:attrName>
                                        </p:attrNameLst>
                                      </p:cBhvr>
                                      <p:tavLst>
                                        <p:tav tm="0">
                                          <p:val>
                                            <p:strVal val="#ppt_x"/>
                                          </p:val>
                                        </p:tav>
                                        <p:tav tm="100000">
                                          <p:val>
                                            <p:strVal val="#ppt_x"/>
                                          </p:val>
                                        </p:tav>
                                      </p:tavLst>
                                    </p:anim>
                                    <p:anim calcmode="lin" valueType="num">
                                      <p:cBhvr additive="repl">
                                        <p:cTn id="679" dur="1000" fill="hold"/>
                                        <p:tgtEl>
                                          <p:spTgt spid="16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PlaceHolder 1"/>
          <p:cNvSpPr>
            <a:spLocks noGrp="1"/>
          </p:cNvSpPr>
          <p:nvPr>
            <p:ph type="sldNum" idx="44"/>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CEACEC3F-049A-438A-B2B2-092716061A8A}"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69"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Examples of Failed Project Management (PM) and Information System Projects.</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70" name="Content Placeholder 2"/>
          <p:cNvSpPr/>
          <p:nvPr/>
        </p:nvSpPr>
        <p:spPr>
          <a:xfrm>
            <a:off x="102600" y="1047960"/>
            <a:ext cx="8948520" cy="39780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Example 2 (Partial Failure Scenario): </a:t>
            </a:r>
            <a:endParaRPr b="0" lang="en-GB" sz="3200" strike="noStrike" u="none">
              <a:solidFill>
                <a:srgbClr val="000000"/>
              </a:solidFill>
              <a:uFillTx/>
              <a:latin typeface="Arial"/>
            </a:endParaRPr>
          </a:p>
          <a:p>
            <a:pPr defTabSz="914400">
              <a:lnSpc>
                <a:spcPct val="100000"/>
              </a:lnSpc>
              <a:tabLst>
                <a:tab algn="l" pos="0"/>
              </a:tabLst>
            </a:pPr>
            <a:r>
              <a:rPr b="0" lang="en-GB" sz="2700" strike="noStrike" u="none">
                <a:solidFill>
                  <a:srgbClr val="000000"/>
                </a:solidFill>
                <a:uFillTx/>
                <a:latin typeface="Myriad Pro"/>
                <a:ea typeface="Myriad Pro"/>
              </a:rPr>
              <a:t>This occurs when </a:t>
            </a:r>
            <a:r>
              <a:rPr b="0" lang="en-GB" sz="2800" strike="noStrike" u="none">
                <a:solidFill>
                  <a:srgbClr val="000000"/>
                </a:solidFill>
                <a:uFillTx/>
                <a:latin typeface="Myriad Pro"/>
                <a:ea typeface="Myriad Pro"/>
              </a:rPr>
              <a:t>an initiative in which major goals are unattained or in which there are significant undesirable outcomes. </a:t>
            </a: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r>
              <a:rPr b="0" lang="en-GB" sz="2800" strike="noStrike" u="none">
                <a:solidFill>
                  <a:srgbClr val="000000"/>
                </a:solidFill>
                <a:uFillTx/>
                <a:latin typeface="Myriad Pro"/>
                <a:ea typeface="Myriad Pro"/>
              </a:rPr>
              <a:t>In some cases, where only a sub­set of initially­ stated objectives has been achieved, the notion of partial failure may be relatively straightforward</a:t>
            </a:r>
            <a:endParaRPr b="0" lang="en-GB" sz="2800" strike="noStrike" u="none">
              <a:solidFill>
                <a:srgbClr val="000000"/>
              </a:solidFill>
              <a:uFillTx/>
              <a:latin typeface="Arial"/>
            </a:endParaRPr>
          </a:p>
          <a:p>
            <a:pPr defTabSz="914400">
              <a:lnSpc>
                <a:spcPct val="100000"/>
              </a:lnSpc>
              <a:tabLst>
                <a:tab algn="l" pos="0"/>
              </a:tabLst>
            </a:pPr>
            <a:endParaRPr b="0" lang="en-GB" sz="27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680" dur="indefinite" restart="never" nodeType="tmRoot">
          <p:childTnLst>
            <p:seq>
              <p:cTn id="681" dur="indefinite" nodeType="mainSeq">
                <p:childTnLst>
                  <p:par>
                    <p:cTn id="682" fill="hold">
                      <p:stCondLst>
                        <p:cond delay="indefinite"/>
                      </p:stCondLst>
                      <p:childTnLst>
                        <p:par>
                          <p:cTn id="683" fill="hold">
                            <p:stCondLst>
                              <p:cond delay="0"/>
                            </p:stCondLst>
                            <p:childTnLst>
                              <p:par>
                                <p:cTn id="684" nodeType="clickEffect" fill="hold" presetClass="entr" presetID="16" presetSubtype="21">
                                  <p:stCondLst>
                                    <p:cond delay="0"/>
                                  </p:stCondLst>
                                  <p:childTnLst>
                                    <p:set>
                                      <p:cBhvr>
                                        <p:cTn id="685" dur="1" fill="hold">
                                          <p:stCondLst>
                                            <p:cond delay="0"/>
                                          </p:stCondLst>
                                        </p:cTn>
                                        <p:tgtEl>
                                          <p:spTgt spid="169"/>
                                        </p:tgtEl>
                                        <p:attrNameLst>
                                          <p:attrName>style.visibility</p:attrName>
                                        </p:attrNameLst>
                                      </p:cBhvr>
                                      <p:to>
                                        <p:strVal val="visible"/>
                                      </p:to>
                                    </p:set>
                                    <p:animEffect filter="barn(inVertical)" transition="in">
                                      <p:cBhvr additive="repl">
                                        <p:cTn id="686" dur="500"/>
                                        <p:tgtEl>
                                          <p:spTgt spid="169"/>
                                        </p:tgtEl>
                                      </p:cBhvr>
                                    </p:animEffect>
                                  </p:childTnLst>
                                </p:cTn>
                              </p:par>
                            </p:childTnLst>
                          </p:cTn>
                        </p:par>
                      </p:childTnLst>
                    </p:cTn>
                  </p:par>
                  <p:par>
                    <p:cTn id="687" fill="hold">
                      <p:stCondLst>
                        <p:cond delay="indefinite"/>
                      </p:stCondLst>
                      <p:childTnLst>
                        <p:par>
                          <p:cTn id="688" fill="hold">
                            <p:stCondLst>
                              <p:cond delay="0"/>
                            </p:stCondLst>
                            <p:childTnLst>
                              <p:par>
                                <p:cTn id="689" nodeType="clickEffect" fill="hold" presetClass="entr" presetID="42">
                                  <p:stCondLst>
                                    <p:cond delay="0"/>
                                  </p:stCondLst>
                                  <p:childTnLst>
                                    <p:set>
                                      <p:cBhvr>
                                        <p:cTn id="690" dur="1" fill="hold">
                                          <p:stCondLst>
                                            <p:cond delay="0"/>
                                          </p:stCondLst>
                                        </p:cTn>
                                        <p:tgtEl>
                                          <p:spTgt spid="170"/>
                                        </p:tgtEl>
                                        <p:attrNameLst>
                                          <p:attrName>style.visibility</p:attrName>
                                        </p:attrNameLst>
                                      </p:cBhvr>
                                      <p:to>
                                        <p:strVal val="visible"/>
                                      </p:to>
                                    </p:set>
                                    <p:animEffect filter="fade" transition="in">
                                      <p:cBhvr additive="repl">
                                        <p:cTn id="691" dur="1000"/>
                                        <p:tgtEl>
                                          <p:spTgt spid="170"/>
                                        </p:tgtEl>
                                      </p:cBhvr>
                                    </p:animEffect>
                                    <p:anim calcmode="lin" valueType="num">
                                      <p:cBhvr additive="repl">
                                        <p:cTn id="692" dur="1000" fill="hold"/>
                                        <p:tgtEl>
                                          <p:spTgt spid="170"/>
                                        </p:tgtEl>
                                        <p:attrNameLst>
                                          <p:attrName>ppt_x</p:attrName>
                                        </p:attrNameLst>
                                      </p:cBhvr>
                                      <p:tavLst>
                                        <p:tav tm="0">
                                          <p:val>
                                            <p:strVal val="#ppt_x"/>
                                          </p:val>
                                        </p:tav>
                                        <p:tav tm="100000">
                                          <p:val>
                                            <p:strVal val="#ppt_x"/>
                                          </p:val>
                                        </p:tav>
                                      </p:tavLst>
                                    </p:anim>
                                    <p:anim calcmode="lin" valueType="num">
                                      <p:cBhvr additive="repl">
                                        <p:cTn id="693" dur="1000" fill="hold"/>
                                        <p:tgtEl>
                                          <p:spTgt spid="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type="sldNum" idx="45"/>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4180186A-8524-4080-8A9B-CF0FE030B5A2}"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72"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0070c0"/>
                </a:solidFill>
                <a:uFillTx/>
                <a:latin typeface="Myriad Pro"/>
                <a:ea typeface="Myriad Pro"/>
              </a:rPr>
              <a:t>Examples of Failed Project Management (PM) and Information System Projects.</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73" name="Content Placeholder 2"/>
          <p:cNvSpPr/>
          <p:nvPr/>
        </p:nvSpPr>
        <p:spPr>
          <a:xfrm>
            <a:off x="226080" y="1294560"/>
            <a:ext cx="8825040" cy="399312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3200" strike="noStrike" u="none">
                <a:solidFill>
                  <a:srgbClr val="000000"/>
                </a:solidFill>
                <a:uFillTx/>
                <a:latin typeface="Myriad Pro"/>
                <a:ea typeface="Myriad Pro"/>
              </a:rPr>
              <a:t>Example 2 (Partial Failure Scenario): </a:t>
            </a:r>
            <a:endParaRPr b="0" lang="en-GB" sz="3200" strike="noStrike" u="none">
              <a:solidFill>
                <a:srgbClr val="000000"/>
              </a:solidFill>
              <a:uFillTx/>
              <a:latin typeface="Arial"/>
            </a:endParaRPr>
          </a:p>
          <a:p>
            <a:pPr defTabSz="914400">
              <a:lnSpc>
                <a:spcPct val="100000"/>
              </a:lnSpc>
              <a:tabLst>
                <a:tab algn="l" pos="0"/>
              </a:tabLst>
            </a:pPr>
            <a:r>
              <a:rPr b="0" lang="en-GB" sz="2800" strike="noStrike" u="none">
                <a:solidFill>
                  <a:srgbClr val="000000"/>
                </a:solidFill>
                <a:uFillTx/>
                <a:latin typeface="Myriad Pro"/>
                <a:ea typeface="Myriad Pro"/>
              </a:rPr>
              <a:t>the Tax  Computerisation Project in Thailand's Revenue Department set out seven areas of taxation that were to be computerised.  </a:t>
            </a: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r>
              <a:rPr b="0" lang="en-GB" sz="2800" strike="noStrike" u="none">
                <a:solidFill>
                  <a:srgbClr val="000000"/>
                </a:solidFill>
                <a:uFillTx/>
                <a:latin typeface="Myriad Pro"/>
                <a:ea typeface="Myriad Pro"/>
              </a:rPr>
              <a:t>At the end of the project, only two areas had  been partly computerised, and five others were not operational (Kitiyadisai 2000).</a:t>
            </a:r>
            <a:endParaRPr b="0" lang="en-GB" sz="2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694" dur="indefinite" restart="never" nodeType="tmRoot">
          <p:childTnLst>
            <p:seq>
              <p:cTn id="695" dur="indefinite" nodeType="mainSeq">
                <p:childTnLst>
                  <p:par>
                    <p:cTn id="696" fill="hold">
                      <p:stCondLst>
                        <p:cond delay="indefinite"/>
                      </p:stCondLst>
                      <p:childTnLst>
                        <p:par>
                          <p:cTn id="697" fill="hold">
                            <p:stCondLst>
                              <p:cond delay="0"/>
                            </p:stCondLst>
                            <p:childTnLst>
                              <p:par>
                                <p:cTn id="698" nodeType="clickEffect" fill="hold" presetClass="entr" presetID="16" presetSubtype="21">
                                  <p:stCondLst>
                                    <p:cond delay="0"/>
                                  </p:stCondLst>
                                  <p:childTnLst>
                                    <p:set>
                                      <p:cBhvr>
                                        <p:cTn id="699" dur="1" fill="hold">
                                          <p:stCondLst>
                                            <p:cond delay="0"/>
                                          </p:stCondLst>
                                        </p:cTn>
                                        <p:tgtEl>
                                          <p:spTgt spid="172"/>
                                        </p:tgtEl>
                                        <p:attrNameLst>
                                          <p:attrName>style.visibility</p:attrName>
                                        </p:attrNameLst>
                                      </p:cBhvr>
                                      <p:to>
                                        <p:strVal val="visible"/>
                                      </p:to>
                                    </p:set>
                                    <p:animEffect filter="barn(inVertical)" transition="in">
                                      <p:cBhvr additive="repl">
                                        <p:cTn id="700" dur="500"/>
                                        <p:tgtEl>
                                          <p:spTgt spid="172"/>
                                        </p:tgtEl>
                                      </p:cBhvr>
                                    </p:animEffect>
                                  </p:childTnLst>
                                </p:cTn>
                              </p:par>
                            </p:childTnLst>
                          </p:cTn>
                        </p:par>
                      </p:childTnLst>
                    </p:cTn>
                  </p:par>
                  <p:par>
                    <p:cTn id="701" fill="hold">
                      <p:stCondLst>
                        <p:cond delay="indefinite"/>
                      </p:stCondLst>
                      <p:childTnLst>
                        <p:par>
                          <p:cTn id="702" fill="hold">
                            <p:stCondLst>
                              <p:cond delay="0"/>
                            </p:stCondLst>
                            <p:childTnLst>
                              <p:par>
                                <p:cTn id="703" nodeType="clickEffect" fill="hold" presetClass="entr" presetID="42">
                                  <p:stCondLst>
                                    <p:cond delay="0"/>
                                  </p:stCondLst>
                                  <p:childTnLst>
                                    <p:set>
                                      <p:cBhvr>
                                        <p:cTn id="704" dur="1" fill="hold">
                                          <p:stCondLst>
                                            <p:cond delay="0"/>
                                          </p:stCondLst>
                                        </p:cTn>
                                        <p:tgtEl>
                                          <p:spTgt spid="173"/>
                                        </p:tgtEl>
                                        <p:attrNameLst>
                                          <p:attrName>style.visibility</p:attrName>
                                        </p:attrNameLst>
                                      </p:cBhvr>
                                      <p:to>
                                        <p:strVal val="visible"/>
                                      </p:to>
                                    </p:set>
                                    <p:animEffect filter="fade" transition="in">
                                      <p:cBhvr additive="repl">
                                        <p:cTn id="705" dur="1000"/>
                                        <p:tgtEl>
                                          <p:spTgt spid="173"/>
                                        </p:tgtEl>
                                      </p:cBhvr>
                                    </p:animEffect>
                                    <p:anim calcmode="lin" valueType="num">
                                      <p:cBhvr additive="repl">
                                        <p:cTn id="706" dur="1000" fill="hold"/>
                                        <p:tgtEl>
                                          <p:spTgt spid="173"/>
                                        </p:tgtEl>
                                        <p:attrNameLst>
                                          <p:attrName>ppt_x</p:attrName>
                                        </p:attrNameLst>
                                      </p:cBhvr>
                                      <p:tavLst>
                                        <p:tav tm="0">
                                          <p:val>
                                            <p:strVal val="#ppt_x"/>
                                          </p:val>
                                        </p:tav>
                                        <p:tav tm="100000">
                                          <p:val>
                                            <p:strVal val="#ppt_x"/>
                                          </p:val>
                                        </p:tav>
                                      </p:tavLst>
                                    </p:anim>
                                    <p:anim calcmode="lin" valueType="num">
                                      <p:cBhvr additive="repl">
                                        <p:cTn id="707" dur="1000" fill="hold"/>
                                        <p:tgtEl>
                                          <p:spTgt spid="1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PlaceHolder 1"/>
          <p:cNvSpPr>
            <a:spLocks noGrp="1"/>
          </p:cNvSpPr>
          <p:nvPr>
            <p:ph type="title"/>
          </p:nvPr>
        </p:nvSpPr>
        <p:spPr>
          <a:xfrm>
            <a:off x="308160" y="144000"/>
            <a:ext cx="8650440" cy="1109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Class Activity - I</a:t>
            </a:r>
            <a:endParaRPr b="0" lang="en-GB" sz="3300" strike="noStrike" u="none">
              <a:solidFill>
                <a:srgbClr val="000000"/>
              </a:solidFill>
              <a:uFillTx/>
              <a:latin typeface="Myriad Pro"/>
            </a:endParaRPr>
          </a:p>
        </p:txBody>
      </p:sp>
      <p:sp>
        <p:nvSpPr>
          <p:cNvPr id="175" name="PlaceHolder 2"/>
          <p:cNvSpPr>
            <a:spLocks noGrp="1"/>
          </p:cNvSpPr>
          <p:nvPr>
            <p:ph/>
          </p:nvPr>
        </p:nvSpPr>
        <p:spPr>
          <a:xfrm>
            <a:off x="174600" y="1181520"/>
            <a:ext cx="8784000" cy="4499640"/>
          </a:xfrm>
          <a:prstGeom prst="rect">
            <a:avLst/>
          </a:prstGeom>
          <a:noFill/>
          <a:ln w="12600">
            <a:noFill/>
          </a:ln>
        </p:spPr>
        <p:txBody>
          <a:bodyPr lIns="45720" rIns="45720" tIns="45000" bIns="45000" anchor="t">
            <a:normAutofit fontScale="77500" lnSpcReduction="19999"/>
          </a:bodyPr>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Read the article on week 9 folder – </a:t>
            </a:r>
            <a:r>
              <a:rPr b="1" lang="en-GB" sz="4600" strike="noStrike" u="none">
                <a:solidFill>
                  <a:schemeClr val="dk1"/>
                </a:solidFill>
                <a:uFillTx/>
                <a:latin typeface="Myriad Pro"/>
                <a:ea typeface="Myriad Pro"/>
              </a:rPr>
              <a:t>“Making Way for Applied AI”.</a:t>
            </a:r>
            <a:endParaRPr b="0" lang="en-GB" sz="46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Thereafter, discuss your key findings (e.g., about AI applications in business operations) with the rest of the class.</a:t>
            </a:r>
            <a:endParaRPr b="0" lang="en-GB" sz="46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(20 minutes).</a:t>
            </a:r>
            <a:endParaRPr b="0" lang="en-GB" sz="46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24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708" dur="indefinite" restart="never" nodeType="tmRoot">
          <p:childTnLst>
            <p:seq>
              <p:cTn id="709" dur="indefinite" nodeType="mainSeq">
                <p:childTnLst>
                  <p:par>
                    <p:cTn id="710" fill="hold">
                      <p:stCondLst>
                        <p:cond delay="indefinite"/>
                      </p:stCondLst>
                      <p:childTnLst>
                        <p:par>
                          <p:cTn id="711" fill="hold">
                            <p:stCondLst>
                              <p:cond delay="0"/>
                            </p:stCondLst>
                            <p:childTnLst>
                              <p:par>
                                <p:cTn id="712" nodeType="clickEffect" fill="hold" presetClass="entr" presetID="16" presetSubtype="21">
                                  <p:stCondLst>
                                    <p:cond delay="0"/>
                                  </p:stCondLst>
                                  <p:childTnLst>
                                    <p:set>
                                      <p:cBhvr>
                                        <p:cTn id="713" dur="1" fill="hold">
                                          <p:stCondLst>
                                            <p:cond delay="0"/>
                                          </p:stCondLst>
                                        </p:cTn>
                                        <p:tgtEl>
                                          <p:spTgt spid="174"/>
                                        </p:tgtEl>
                                        <p:attrNameLst>
                                          <p:attrName>style.visibility</p:attrName>
                                        </p:attrNameLst>
                                      </p:cBhvr>
                                      <p:to>
                                        <p:strVal val="visible"/>
                                      </p:to>
                                    </p:set>
                                    <p:animEffect filter="barn(inVertical)" transition="in">
                                      <p:cBhvr additive="repl">
                                        <p:cTn id="714" dur="500"/>
                                        <p:tgtEl>
                                          <p:spTgt spid="174"/>
                                        </p:tgtEl>
                                      </p:cBhvr>
                                    </p:animEffect>
                                  </p:childTnLst>
                                </p:cTn>
                              </p:par>
                            </p:childTnLst>
                          </p:cTn>
                        </p:par>
                      </p:childTnLst>
                    </p:cTn>
                  </p:par>
                  <p:par>
                    <p:cTn id="715" fill="hold">
                      <p:stCondLst>
                        <p:cond delay="indefinite"/>
                      </p:stCondLst>
                      <p:childTnLst>
                        <p:par>
                          <p:cTn id="716" fill="hold">
                            <p:stCondLst>
                              <p:cond delay="0"/>
                            </p:stCondLst>
                            <p:childTnLst>
                              <p:par>
                                <p:cTn id="717" nodeType="clickEffect" fill="hold" presetClass="entr" presetID="42">
                                  <p:stCondLst>
                                    <p:cond delay="0"/>
                                  </p:stCondLst>
                                  <p:childTnLst>
                                    <p:set>
                                      <p:cBhvr>
                                        <p:cTn id="718" dur="1" fill="hold">
                                          <p:stCondLst>
                                            <p:cond delay="0"/>
                                          </p:stCondLst>
                                        </p:cTn>
                                        <p:tgtEl>
                                          <p:spTgt spid="175"/>
                                        </p:tgtEl>
                                        <p:attrNameLst>
                                          <p:attrName>style.visibility</p:attrName>
                                        </p:attrNameLst>
                                      </p:cBhvr>
                                      <p:to>
                                        <p:strVal val="visible"/>
                                      </p:to>
                                    </p:set>
                                    <p:animEffect filter="fade" transition="in">
                                      <p:cBhvr additive="repl">
                                        <p:cTn id="719" dur="1000"/>
                                        <p:tgtEl>
                                          <p:spTgt spid="175"/>
                                        </p:tgtEl>
                                      </p:cBhvr>
                                    </p:animEffect>
                                    <p:anim calcmode="lin" valueType="num">
                                      <p:cBhvr additive="repl">
                                        <p:cTn id="720" dur="1000" fill="hold"/>
                                        <p:tgtEl>
                                          <p:spTgt spid="175"/>
                                        </p:tgtEl>
                                        <p:attrNameLst>
                                          <p:attrName>ppt_x</p:attrName>
                                        </p:attrNameLst>
                                      </p:cBhvr>
                                      <p:tavLst>
                                        <p:tav tm="0">
                                          <p:val>
                                            <p:strVal val="#ppt_x"/>
                                          </p:val>
                                        </p:tav>
                                        <p:tav tm="100000">
                                          <p:val>
                                            <p:strVal val="#ppt_x"/>
                                          </p:val>
                                        </p:tav>
                                      </p:tavLst>
                                    </p:anim>
                                    <p:anim calcmode="lin" valueType="num">
                                      <p:cBhvr additive="repl">
                                        <p:cTn id="721" dur="1000" fill="hold"/>
                                        <p:tgtEl>
                                          <p:spTgt spid="175"/>
                                        </p:tgtEl>
                                        <p:attrNameLst>
                                          <p:attrName>ppt_y</p:attrName>
                                        </p:attrNameLst>
                                      </p:cBhvr>
                                      <p:tavLst>
                                        <p:tav tm="0">
                                          <p:val>
                                            <p:strVal val="#ppt_y+.1"/>
                                          </p:val>
                                        </p:tav>
                                        <p:tav tm="100000">
                                          <p:val>
                                            <p:strVal val="#ppt_y"/>
                                          </p:val>
                                        </p:tav>
                                      </p:tavLst>
                                    </p:anim>
                                  </p:childTnLst>
                                </p:cTn>
                              </p:par>
                            </p:childTnLst>
                          </p:cTn>
                        </p:par>
                      </p:childTnLst>
                    </p:cTn>
                  </p:par>
                  <p:par>
                    <p:cTn id="722" fill="hold">
                      <p:stCondLst>
                        <p:cond delay="indefinite"/>
                      </p:stCondLst>
                      <p:childTnLst>
                        <p:par>
                          <p:cTn id="723" fill="hold">
                            <p:stCondLst>
                              <p:cond delay="0"/>
                            </p:stCondLst>
                            <p:childTnLst>
                              <p:par>
                                <p:cTn id="724" nodeType="clickEffect" fill="hold" presetClass="entr" presetID="42">
                                  <p:stCondLst>
                                    <p:cond delay="0"/>
                                  </p:stCondLst>
                                  <p:childTnLst>
                                    <p:set>
                                      <p:cBhvr>
                                        <p:cTn id="725" dur="1" fill="hold">
                                          <p:stCondLst>
                                            <p:cond delay="0"/>
                                          </p:stCondLst>
                                        </p:cTn>
                                        <p:tgtEl>
                                          <p:spTgt spid="175">
                                            <p:txEl>
                                              <p:pRg st="1" end="1"/>
                                            </p:txEl>
                                          </p:spTgt>
                                        </p:tgtEl>
                                        <p:attrNameLst>
                                          <p:attrName>style.visibility</p:attrName>
                                        </p:attrNameLst>
                                      </p:cBhvr>
                                      <p:to>
                                        <p:strVal val="visible"/>
                                      </p:to>
                                    </p:set>
                                    <p:animEffect filter="fade" transition="in">
                                      <p:cBhvr additive="repl">
                                        <p:cTn id="726" dur="1000"/>
                                        <p:tgtEl>
                                          <p:spTgt spid="175">
                                            <p:txEl>
                                              <p:pRg st="1" end="1"/>
                                            </p:txEl>
                                          </p:spTgt>
                                        </p:tgtEl>
                                      </p:cBhvr>
                                    </p:animEffect>
                                    <p:anim calcmode="lin" valueType="num">
                                      <p:cBhvr additive="repl">
                                        <p:cTn id="727" dur="1000" fill="hold"/>
                                        <p:tgtEl>
                                          <p:spTgt spid="175">
                                            <p:txEl>
                                              <p:pRg st="1" end="1"/>
                                            </p:txEl>
                                          </p:spTgt>
                                        </p:tgtEl>
                                        <p:attrNameLst>
                                          <p:attrName>ppt_x</p:attrName>
                                        </p:attrNameLst>
                                      </p:cBhvr>
                                      <p:tavLst>
                                        <p:tav tm="0">
                                          <p:val>
                                            <p:strVal val="#ppt_x"/>
                                          </p:val>
                                        </p:tav>
                                        <p:tav tm="100000">
                                          <p:val>
                                            <p:strVal val="#ppt_x"/>
                                          </p:val>
                                        </p:tav>
                                      </p:tavLst>
                                    </p:anim>
                                    <p:anim calcmode="lin" valueType="num">
                                      <p:cBhvr additive="repl">
                                        <p:cTn id="728" dur="1000" fill="hold"/>
                                        <p:tgtEl>
                                          <p:spTgt spid="17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29" fill="hold">
                      <p:stCondLst>
                        <p:cond delay="indefinite"/>
                      </p:stCondLst>
                      <p:childTnLst>
                        <p:par>
                          <p:cTn id="730" fill="hold">
                            <p:stCondLst>
                              <p:cond delay="0"/>
                            </p:stCondLst>
                            <p:childTnLst>
                              <p:par>
                                <p:cTn id="731" nodeType="clickEffect" fill="hold" presetClass="entr" presetID="42">
                                  <p:stCondLst>
                                    <p:cond delay="0"/>
                                  </p:stCondLst>
                                  <p:childTnLst>
                                    <p:set>
                                      <p:cBhvr>
                                        <p:cTn id="732" dur="1" fill="hold">
                                          <p:stCondLst>
                                            <p:cond delay="0"/>
                                          </p:stCondLst>
                                        </p:cTn>
                                        <p:tgtEl>
                                          <p:spTgt spid="175">
                                            <p:txEl>
                                              <p:pRg st="2" end="2"/>
                                            </p:txEl>
                                          </p:spTgt>
                                        </p:tgtEl>
                                        <p:attrNameLst>
                                          <p:attrName>style.visibility</p:attrName>
                                        </p:attrNameLst>
                                      </p:cBhvr>
                                      <p:to>
                                        <p:strVal val="visible"/>
                                      </p:to>
                                    </p:set>
                                    <p:animEffect filter="fade" transition="in">
                                      <p:cBhvr additive="repl">
                                        <p:cTn id="733" dur="1000"/>
                                        <p:tgtEl>
                                          <p:spTgt spid="175">
                                            <p:txEl>
                                              <p:pRg st="2" end="2"/>
                                            </p:txEl>
                                          </p:spTgt>
                                        </p:tgtEl>
                                      </p:cBhvr>
                                    </p:animEffect>
                                    <p:anim calcmode="lin" valueType="num">
                                      <p:cBhvr additive="repl">
                                        <p:cTn id="734" dur="1000" fill="hold"/>
                                        <p:tgtEl>
                                          <p:spTgt spid="175">
                                            <p:txEl>
                                              <p:pRg st="2" end="2"/>
                                            </p:txEl>
                                          </p:spTgt>
                                        </p:tgtEl>
                                        <p:attrNameLst>
                                          <p:attrName>ppt_x</p:attrName>
                                        </p:attrNameLst>
                                      </p:cBhvr>
                                      <p:tavLst>
                                        <p:tav tm="0">
                                          <p:val>
                                            <p:strVal val="#ppt_x"/>
                                          </p:val>
                                        </p:tav>
                                        <p:tav tm="100000">
                                          <p:val>
                                            <p:strVal val="#ppt_x"/>
                                          </p:val>
                                        </p:tav>
                                      </p:tavLst>
                                    </p:anim>
                                    <p:anim calcmode="lin" valueType="num">
                                      <p:cBhvr additive="repl">
                                        <p:cTn id="735" dur="1000" fill="hold"/>
                                        <p:tgtEl>
                                          <p:spTgt spid="17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6" fill="hold">
                      <p:stCondLst>
                        <p:cond delay="indefinite"/>
                      </p:stCondLst>
                      <p:childTnLst>
                        <p:par>
                          <p:cTn id="737" fill="hold">
                            <p:stCondLst>
                              <p:cond delay="0"/>
                            </p:stCondLst>
                            <p:childTnLst>
                              <p:par>
                                <p:cTn id="738" nodeType="clickEffect" fill="hold" presetClass="entr" presetID="42">
                                  <p:stCondLst>
                                    <p:cond delay="0"/>
                                  </p:stCondLst>
                                  <p:childTnLst>
                                    <p:set>
                                      <p:cBhvr>
                                        <p:cTn id="739" dur="1" fill="hold">
                                          <p:stCondLst>
                                            <p:cond delay="0"/>
                                          </p:stCondLst>
                                        </p:cTn>
                                        <p:tgtEl>
                                          <p:spTgt spid="175">
                                            <p:txEl>
                                              <p:pRg st="3" end="3"/>
                                            </p:txEl>
                                          </p:spTgt>
                                        </p:tgtEl>
                                        <p:attrNameLst>
                                          <p:attrName>style.visibility</p:attrName>
                                        </p:attrNameLst>
                                      </p:cBhvr>
                                      <p:to>
                                        <p:strVal val="visible"/>
                                      </p:to>
                                    </p:set>
                                    <p:animEffect filter="fade" transition="in">
                                      <p:cBhvr additive="repl">
                                        <p:cTn id="740" dur="1000"/>
                                        <p:tgtEl>
                                          <p:spTgt spid="175">
                                            <p:txEl>
                                              <p:pRg st="3" end="3"/>
                                            </p:txEl>
                                          </p:spTgt>
                                        </p:tgtEl>
                                      </p:cBhvr>
                                    </p:animEffect>
                                    <p:anim calcmode="lin" valueType="num">
                                      <p:cBhvr additive="repl">
                                        <p:cTn id="741" dur="1000" fill="hold"/>
                                        <p:tgtEl>
                                          <p:spTgt spid="175">
                                            <p:txEl>
                                              <p:pRg st="3" end="3"/>
                                            </p:txEl>
                                          </p:spTgt>
                                        </p:tgtEl>
                                        <p:attrNameLst>
                                          <p:attrName>ppt_x</p:attrName>
                                        </p:attrNameLst>
                                      </p:cBhvr>
                                      <p:tavLst>
                                        <p:tav tm="0">
                                          <p:val>
                                            <p:strVal val="#ppt_x"/>
                                          </p:val>
                                        </p:tav>
                                        <p:tav tm="100000">
                                          <p:val>
                                            <p:strVal val="#ppt_x"/>
                                          </p:val>
                                        </p:tav>
                                      </p:tavLst>
                                    </p:anim>
                                    <p:anim calcmode="lin" valueType="num">
                                      <p:cBhvr additive="repl">
                                        <p:cTn id="742" dur="1000" fill="hold"/>
                                        <p:tgtEl>
                                          <p:spTgt spid="17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PlaceHolder 1"/>
          <p:cNvSpPr>
            <a:spLocks noGrp="1"/>
          </p:cNvSpPr>
          <p:nvPr>
            <p:ph type="title"/>
          </p:nvPr>
        </p:nvSpPr>
        <p:spPr>
          <a:xfrm>
            <a:off x="308160" y="144000"/>
            <a:ext cx="8650440" cy="1109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Class Activity - II</a:t>
            </a:r>
            <a:endParaRPr b="0" lang="en-GB" sz="3300" strike="noStrike" u="none">
              <a:solidFill>
                <a:srgbClr val="000000"/>
              </a:solidFill>
              <a:uFillTx/>
              <a:latin typeface="Myriad Pro"/>
            </a:endParaRPr>
          </a:p>
        </p:txBody>
      </p:sp>
      <p:sp>
        <p:nvSpPr>
          <p:cNvPr id="177" name="PlaceHolder 2"/>
          <p:cNvSpPr>
            <a:spLocks noGrp="1"/>
          </p:cNvSpPr>
          <p:nvPr>
            <p:ph/>
          </p:nvPr>
        </p:nvSpPr>
        <p:spPr>
          <a:xfrm>
            <a:off x="174600" y="1181520"/>
            <a:ext cx="8784000" cy="4499640"/>
          </a:xfrm>
          <a:prstGeom prst="rect">
            <a:avLst/>
          </a:prstGeom>
          <a:noFill/>
          <a:ln w="12600">
            <a:noFill/>
          </a:ln>
        </p:spPr>
        <p:txBody>
          <a:bodyPr lIns="45720" rIns="45720" tIns="45000" bIns="45000" anchor="t">
            <a:normAutofit fontScale="70000" lnSpcReduction="19999"/>
          </a:bodyPr>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Read the article on week 9 folder – </a:t>
            </a:r>
            <a:r>
              <a:rPr b="1" lang="en-GB" sz="4600" strike="noStrike" u="none">
                <a:solidFill>
                  <a:schemeClr val="dk1"/>
                </a:solidFill>
                <a:uFillTx/>
                <a:latin typeface="Myriad Pro"/>
                <a:ea typeface="Myriad Pro"/>
              </a:rPr>
              <a:t>“More Than You Want to Know About Wal-Mart’s Technology Strategy”.</a:t>
            </a:r>
            <a:endParaRPr b="0" lang="en-GB" sz="46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Thereafter, discuss your key findings (e.g., about AI applications in business operations) with the rest of the class.</a:t>
            </a:r>
            <a:endParaRPr b="0" lang="en-GB" sz="46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(20 minutes).</a:t>
            </a:r>
            <a:endParaRPr b="0" lang="en-GB" sz="46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24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743" dur="indefinite" restart="never" nodeType="tmRoot">
          <p:childTnLst>
            <p:seq>
              <p:cTn id="744" dur="indefinite" nodeType="mainSeq">
                <p:childTnLst>
                  <p:par>
                    <p:cTn id="745" fill="hold">
                      <p:stCondLst>
                        <p:cond delay="indefinite"/>
                      </p:stCondLst>
                      <p:childTnLst>
                        <p:par>
                          <p:cTn id="746" fill="hold">
                            <p:stCondLst>
                              <p:cond delay="0"/>
                            </p:stCondLst>
                            <p:childTnLst>
                              <p:par>
                                <p:cTn id="747" nodeType="clickEffect" fill="hold" presetClass="entr" presetID="16" presetSubtype="21">
                                  <p:stCondLst>
                                    <p:cond delay="0"/>
                                  </p:stCondLst>
                                  <p:childTnLst>
                                    <p:set>
                                      <p:cBhvr>
                                        <p:cTn id="748" dur="1" fill="hold">
                                          <p:stCondLst>
                                            <p:cond delay="0"/>
                                          </p:stCondLst>
                                        </p:cTn>
                                        <p:tgtEl>
                                          <p:spTgt spid="176"/>
                                        </p:tgtEl>
                                        <p:attrNameLst>
                                          <p:attrName>style.visibility</p:attrName>
                                        </p:attrNameLst>
                                      </p:cBhvr>
                                      <p:to>
                                        <p:strVal val="visible"/>
                                      </p:to>
                                    </p:set>
                                    <p:animEffect filter="barn(inVertical)" transition="in">
                                      <p:cBhvr additive="repl">
                                        <p:cTn id="749" dur="500"/>
                                        <p:tgtEl>
                                          <p:spTgt spid="176"/>
                                        </p:tgtEl>
                                      </p:cBhvr>
                                    </p:animEffect>
                                  </p:childTnLst>
                                </p:cTn>
                              </p:par>
                            </p:childTnLst>
                          </p:cTn>
                        </p:par>
                      </p:childTnLst>
                    </p:cTn>
                  </p:par>
                  <p:par>
                    <p:cTn id="750" fill="hold">
                      <p:stCondLst>
                        <p:cond delay="indefinite"/>
                      </p:stCondLst>
                      <p:childTnLst>
                        <p:par>
                          <p:cTn id="751" fill="hold">
                            <p:stCondLst>
                              <p:cond delay="0"/>
                            </p:stCondLst>
                            <p:childTnLst>
                              <p:par>
                                <p:cTn id="752" nodeType="clickEffect" fill="hold" presetClass="entr" presetID="42">
                                  <p:stCondLst>
                                    <p:cond delay="0"/>
                                  </p:stCondLst>
                                  <p:childTnLst>
                                    <p:set>
                                      <p:cBhvr>
                                        <p:cTn id="753" dur="1" fill="hold">
                                          <p:stCondLst>
                                            <p:cond delay="0"/>
                                          </p:stCondLst>
                                        </p:cTn>
                                        <p:tgtEl>
                                          <p:spTgt spid="177"/>
                                        </p:tgtEl>
                                        <p:attrNameLst>
                                          <p:attrName>style.visibility</p:attrName>
                                        </p:attrNameLst>
                                      </p:cBhvr>
                                      <p:to>
                                        <p:strVal val="visible"/>
                                      </p:to>
                                    </p:set>
                                    <p:animEffect filter="fade" transition="in">
                                      <p:cBhvr additive="repl">
                                        <p:cTn id="754" dur="1000"/>
                                        <p:tgtEl>
                                          <p:spTgt spid="177"/>
                                        </p:tgtEl>
                                      </p:cBhvr>
                                    </p:animEffect>
                                    <p:anim calcmode="lin" valueType="num">
                                      <p:cBhvr additive="repl">
                                        <p:cTn id="755" dur="1000" fill="hold"/>
                                        <p:tgtEl>
                                          <p:spTgt spid="177"/>
                                        </p:tgtEl>
                                        <p:attrNameLst>
                                          <p:attrName>ppt_x</p:attrName>
                                        </p:attrNameLst>
                                      </p:cBhvr>
                                      <p:tavLst>
                                        <p:tav tm="0">
                                          <p:val>
                                            <p:strVal val="#ppt_x"/>
                                          </p:val>
                                        </p:tav>
                                        <p:tav tm="100000">
                                          <p:val>
                                            <p:strVal val="#ppt_x"/>
                                          </p:val>
                                        </p:tav>
                                      </p:tavLst>
                                    </p:anim>
                                    <p:anim calcmode="lin" valueType="num">
                                      <p:cBhvr additive="repl">
                                        <p:cTn id="756" dur="1000" fill="hold"/>
                                        <p:tgtEl>
                                          <p:spTgt spid="177"/>
                                        </p:tgtEl>
                                        <p:attrNameLst>
                                          <p:attrName>ppt_y</p:attrName>
                                        </p:attrNameLst>
                                      </p:cBhvr>
                                      <p:tavLst>
                                        <p:tav tm="0">
                                          <p:val>
                                            <p:strVal val="#ppt_y+.1"/>
                                          </p:val>
                                        </p:tav>
                                        <p:tav tm="100000">
                                          <p:val>
                                            <p:strVal val="#ppt_y"/>
                                          </p:val>
                                        </p:tav>
                                      </p:tavLst>
                                    </p:anim>
                                  </p:childTnLst>
                                </p:cTn>
                              </p:par>
                            </p:childTnLst>
                          </p:cTn>
                        </p:par>
                      </p:childTnLst>
                    </p:cTn>
                  </p:par>
                  <p:par>
                    <p:cTn id="757" fill="hold">
                      <p:stCondLst>
                        <p:cond delay="indefinite"/>
                      </p:stCondLst>
                      <p:childTnLst>
                        <p:par>
                          <p:cTn id="758" fill="hold">
                            <p:stCondLst>
                              <p:cond delay="0"/>
                            </p:stCondLst>
                            <p:childTnLst>
                              <p:par>
                                <p:cTn id="759" nodeType="clickEffect" fill="hold" presetClass="entr" presetID="42">
                                  <p:stCondLst>
                                    <p:cond delay="0"/>
                                  </p:stCondLst>
                                  <p:childTnLst>
                                    <p:set>
                                      <p:cBhvr>
                                        <p:cTn id="760" dur="1" fill="hold">
                                          <p:stCondLst>
                                            <p:cond delay="0"/>
                                          </p:stCondLst>
                                        </p:cTn>
                                        <p:tgtEl>
                                          <p:spTgt spid="177">
                                            <p:txEl>
                                              <p:pRg st="1" end="1"/>
                                            </p:txEl>
                                          </p:spTgt>
                                        </p:tgtEl>
                                        <p:attrNameLst>
                                          <p:attrName>style.visibility</p:attrName>
                                        </p:attrNameLst>
                                      </p:cBhvr>
                                      <p:to>
                                        <p:strVal val="visible"/>
                                      </p:to>
                                    </p:set>
                                    <p:animEffect filter="fade" transition="in">
                                      <p:cBhvr additive="repl">
                                        <p:cTn id="761" dur="1000"/>
                                        <p:tgtEl>
                                          <p:spTgt spid="177">
                                            <p:txEl>
                                              <p:pRg st="1" end="1"/>
                                            </p:txEl>
                                          </p:spTgt>
                                        </p:tgtEl>
                                      </p:cBhvr>
                                    </p:animEffect>
                                    <p:anim calcmode="lin" valueType="num">
                                      <p:cBhvr additive="repl">
                                        <p:cTn id="762" dur="1000" fill="hold"/>
                                        <p:tgtEl>
                                          <p:spTgt spid="177">
                                            <p:txEl>
                                              <p:pRg st="1" end="1"/>
                                            </p:txEl>
                                          </p:spTgt>
                                        </p:tgtEl>
                                        <p:attrNameLst>
                                          <p:attrName>ppt_x</p:attrName>
                                        </p:attrNameLst>
                                      </p:cBhvr>
                                      <p:tavLst>
                                        <p:tav tm="0">
                                          <p:val>
                                            <p:strVal val="#ppt_x"/>
                                          </p:val>
                                        </p:tav>
                                        <p:tav tm="100000">
                                          <p:val>
                                            <p:strVal val="#ppt_x"/>
                                          </p:val>
                                        </p:tav>
                                      </p:tavLst>
                                    </p:anim>
                                    <p:anim calcmode="lin" valueType="num">
                                      <p:cBhvr additive="repl">
                                        <p:cTn id="763" dur="1000" fill="hold"/>
                                        <p:tgtEl>
                                          <p:spTgt spid="17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64" fill="hold">
                      <p:stCondLst>
                        <p:cond delay="indefinite"/>
                      </p:stCondLst>
                      <p:childTnLst>
                        <p:par>
                          <p:cTn id="765" fill="hold">
                            <p:stCondLst>
                              <p:cond delay="0"/>
                            </p:stCondLst>
                            <p:childTnLst>
                              <p:par>
                                <p:cTn id="766" nodeType="clickEffect" fill="hold" presetClass="entr" presetID="42">
                                  <p:stCondLst>
                                    <p:cond delay="0"/>
                                  </p:stCondLst>
                                  <p:childTnLst>
                                    <p:set>
                                      <p:cBhvr>
                                        <p:cTn id="767" dur="1" fill="hold">
                                          <p:stCondLst>
                                            <p:cond delay="0"/>
                                          </p:stCondLst>
                                        </p:cTn>
                                        <p:tgtEl>
                                          <p:spTgt spid="177">
                                            <p:txEl>
                                              <p:pRg st="2" end="2"/>
                                            </p:txEl>
                                          </p:spTgt>
                                        </p:tgtEl>
                                        <p:attrNameLst>
                                          <p:attrName>style.visibility</p:attrName>
                                        </p:attrNameLst>
                                      </p:cBhvr>
                                      <p:to>
                                        <p:strVal val="visible"/>
                                      </p:to>
                                    </p:set>
                                    <p:animEffect filter="fade" transition="in">
                                      <p:cBhvr additive="repl">
                                        <p:cTn id="768" dur="1000"/>
                                        <p:tgtEl>
                                          <p:spTgt spid="177">
                                            <p:txEl>
                                              <p:pRg st="2" end="2"/>
                                            </p:txEl>
                                          </p:spTgt>
                                        </p:tgtEl>
                                      </p:cBhvr>
                                    </p:animEffect>
                                    <p:anim calcmode="lin" valueType="num">
                                      <p:cBhvr additive="repl">
                                        <p:cTn id="769" dur="1000" fill="hold"/>
                                        <p:tgtEl>
                                          <p:spTgt spid="177">
                                            <p:txEl>
                                              <p:pRg st="2" end="2"/>
                                            </p:txEl>
                                          </p:spTgt>
                                        </p:tgtEl>
                                        <p:attrNameLst>
                                          <p:attrName>ppt_x</p:attrName>
                                        </p:attrNameLst>
                                      </p:cBhvr>
                                      <p:tavLst>
                                        <p:tav tm="0">
                                          <p:val>
                                            <p:strVal val="#ppt_x"/>
                                          </p:val>
                                        </p:tav>
                                        <p:tav tm="100000">
                                          <p:val>
                                            <p:strVal val="#ppt_x"/>
                                          </p:val>
                                        </p:tav>
                                      </p:tavLst>
                                    </p:anim>
                                    <p:anim calcmode="lin" valueType="num">
                                      <p:cBhvr additive="repl">
                                        <p:cTn id="770" dur="1000" fill="hold"/>
                                        <p:tgtEl>
                                          <p:spTgt spid="17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71" fill="hold">
                      <p:stCondLst>
                        <p:cond delay="indefinite"/>
                      </p:stCondLst>
                      <p:childTnLst>
                        <p:par>
                          <p:cTn id="772" fill="hold">
                            <p:stCondLst>
                              <p:cond delay="0"/>
                            </p:stCondLst>
                            <p:childTnLst>
                              <p:par>
                                <p:cTn id="773" nodeType="clickEffect" fill="hold" presetClass="entr" presetID="42">
                                  <p:stCondLst>
                                    <p:cond delay="0"/>
                                  </p:stCondLst>
                                  <p:childTnLst>
                                    <p:set>
                                      <p:cBhvr>
                                        <p:cTn id="774" dur="1" fill="hold">
                                          <p:stCondLst>
                                            <p:cond delay="0"/>
                                          </p:stCondLst>
                                        </p:cTn>
                                        <p:tgtEl>
                                          <p:spTgt spid="177">
                                            <p:txEl>
                                              <p:pRg st="3" end="3"/>
                                            </p:txEl>
                                          </p:spTgt>
                                        </p:tgtEl>
                                        <p:attrNameLst>
                                          <p:attrName>style.visibility</p:attrName>
                                        </p:attrNameLst>
                                      </p:cBhvr>
                                      <p:to>
                                        <p:strVal val="visible"/>
                                      </p:to>
                                    </p:set>
                                    <p:animEffect filter="fade" transition="in">
                                      <p:cBhvr additive="repl">
                                        <p:cTn id="775" dur="1000"/>
                                        <p:tgtEl>
                                          <p:spTgt spid="177">
                                            <p:txEl>
                                              <p:pRg st="3" end="3"/>
                                            </p:txEl>
                                          </p:spTgt>
                                        </p:tgtEl>
                                      </p:cBhvr>
                                    </p:animEffect>
                                    <p:anim calcmode="lin" valueType="num">
                                      <p:cBhvr additive="repl">
                                        <p:cTn id="776" dur="1000" fill="hold"/>
                                        <p:tgtEl>
                                          <p:spTgt spid="177">
                                            <p:txEl>
                                              <p:pRg st="3" end="3"/>
                                            </p:txEl>
                                          </p:spTgt>
                                        </p:tgtEl>
                                        <p:attrNameLst>
                                          <p:attrName>ppt_x</p:attrName>
                                        </p:attrNameLst>
                                      </p:cBhvr>
                                      <p:tavLst>
                                        <p:tav tm="0">
                                          <p:val>
                                            <p:strVal val="#ppt_x"/>
                                          </p:val>
                                        </p:tav>
                                        <p:tav tm="100000">
                                          <p:val>
                                            <p:strVal val="#ppt_x"/>
                                          </p:val>
                                        </p:tav>
                                      </p:tavLst>
                                    </p:anim>
                                    <p:anim calcmode="lin" valueType="num">
                                      <p:cBhvr additive="repl">
                                        <p:cTn id="777" dur="1000" fill="hold"/>
                                        <p:tgtEl>
                                          <p:spTgt spid="17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PlaceHolder 1"/>
          <p:cNvSpPr>
            <a:spLocks noGrp="1"/>
          </p:cNvSpPr>
          <p:nvPr>
            <p:ph type="title"/>
          </p:nvPr>
        </p:nvSpPr>
        <p:spPr>
          <a:xfrm>
            <a:off x="308160" y="144000"/>
            <a:ext cx="8650440" cy="1109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Session 3</a:t>
            </a:r>
            <a:endParaRPr b="0" lang="en-GB" sz="3300" strike="noStrike" u="none">
              <a:solidFill>
                <a:srgbClr val="000000"/>
              </a:solidFill>
              <a:uFillTx/>
              <a:latin typeface="Myriad Pro"/>
            </a:endParaRPr>
          </a:p>
        </p:txBody>
      </p:sp>
      <p:sp>
        <p:nvSpPr>
          <p:cNvPr id="179" name="PlaceHolder 2"/>
          <p:cNvSpPr>
            <a:spLocks noGrp="1"/>
          </p:cNvSpPr>
          <p:nvPr>
            <p:ph/>
          </p:nvPr>
        </p:nvSpPr>
        <p:spPr>
          <a:xfrm>
            <a:off x="174600" y="1181520"/>
            <a:ext cx="8784000" cy="4499640"/>
          </a:xfrm>
          <a:prstGeom prst="rect">
            <a:avLst/>
          </a:prstGeom>
          <a:noFill/>
          <a:ln w="12600">
            <a:noFill/>
          </a:ln>
        </p:spPr>
        <p:txBody>
          <a:bodyPr lIns="45720" rIns="45720" tIns="45000" bIns="45000" anchor="t">
            <a:normAutofit/>
          </a:bodyPr>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Assessment 2</a:t>
            </a:r>
            <a:r>
              <a:rPr b="1" lang="en-US" sz="4600" strike="noStrike" u="none">
                <a:solidFill>
                  <a:srgbClr val="ff0000"/>
                </a:solidFill>
                <a:uFillTx/>
                <a:latin typeface="Myriad Pro"/>
                <a:ea typeface="Myriad Pro"/>
              </a:rPr>
              <a:t> Discussion!</a:t>
            </a:r>
            <a:endParaRPr b="0" lang="en-GB" sz="46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24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778" dur="indefinite" restart="never" nodeType="tmRoot">
          <p:childTnLst>
            <p:seq>
              <p:cTn id="779" dur="indefinite" nodeType="mainSeq">
                <p:childTnLst>
                  <p:par>
                    <p:cTn id="780" fill="hold">
                      <p:stCondLst>
                        <p:cond delay="indefinite"/>
                      </p:stCondLst>
                      <p:childTnLst>
                        <p:par>
                          <p:cTn id="781" fill="hold">
                            <p:stCondLst>
                              <p:cond delay="0"/>
                            </p:stCondLst>
                            <p:childTnLst>
                              <p:par>
                                <p:cTn id="782" nodeType="clickEffect" fill="hold" presetClass="entr" presetID="16" presetSubtype="21">
                                  <p:stCondLst>
                                    <p:cond delay="0"/>
                                  </p:stCondLst>
                                  <p:childTnLst>
                                    <p:set>
                                      <p:cBhvr>
                                        <p:cTn id="783" dur="1" fill="hold">
                                          <p:stCondLst>
                                            <p:cond delay="0"/>
                                          </p:stCondLst>
                                        </p:cTn>
                                        <p:tgtEl>
                                          <p:spTgt spid="178"/>
                                        </p:tgtEl>
                                        <p:attrNameLst>
                                          <p:attrName>style.visibility</p:attrName>
                                        </p:attrNameLst>
                                      </p:cBhvr>
                                      <p:to>
                                        <p:strVal val="visible"/>
                                      </p:to>
                                    </p:set>
                                    <p:animEffect filter="barn(inVertical)" transition="in">
                                      <p:cBhvr additive="repl">
                                        <p:cTn id="784" dur="500"/>
                                        <p:tgtEl>
                                          <p:spTgt spid="178"/>
                                        </p:tgtEl>
                                      </p:cBhvr>
                                    </p:animEffect>
                                  </p:childTnLst>
                                </p:cTn>
                              </p:par>
                            </p:childTnLst>
                          </p:cTn>
                        </p:par>
                      </p:childTnLst>
                    </p:cTn>
                  </p:par>
                  <p:par>
                    <p:cTn id="785" fill="hold">
                      <p:stCondLst>
                        <p:cond delay="indefinite"/>
                      </p:stCondLst>
                      <p:childTnLst>
                        <p:par>
                          <p:cTn id="786" fill="hold">
                            <p:stCondLst>
                              <p:cond delay="0"/>
                            </p:stCondLst>
                            <p:childTnLst>
                              <p:par>
                                <p:cTn id="787" nodeType="clickEffect" fill="hold" presetClass="entr" presetID="42">
                                  <p:stCondLst>
                                    <p:cond delay="0"/>
                                  </p:stCondLst>
                                  <p:childTnLst>
                                    <p:set>
                                      <p:cBhvr>
                                        <p:cTn id="788" dur="1" fill="hold">
                                          <p:stCondLst>
                                            <p:cond delay="0"/>
                                          </p:stCondLst>
                                        </p:cTn>
                                        <p:tgtEl>
                                          <p:spTgt spid="179"/>
                                        </p:tgtEl>
                                        <p:attrNameLst>
                                          <p:attrName>style.visibility</p:attrName>
                                        </p:attrNameLst>
                                      </p:cBhvr>
                                      <p:to>
                                        <p:strVal val="visible"/>
                                      </p:to>
                                    </p:set>
                                    <p:animEffect filter="fade" transition="in">
                                      <p:cBhvr additive="repl">
                                        <p:cTn id="789" dur="1000"/>
                                        <p:tgtEl>
                                          <p:spTgt spid="179"/>
                                        </p:tgtEl>
                                      </p:cBhvr>
                                    </p:animEffect>
                                    <p:anim calcmode="lin" valueType="num">
                                      <p:cBhvr additive="repl">
                                        <p:cTn id="790" dur="1000" fill="hold"/>
                                        <p:tgtEl>
                                          <p:spTgt spid="179"/>
                                        </p:tgtEl>
                                        <p:attrNameLst>
                                          <p:attrName>ppt_x</p:attrName>
                                        </p:attrNameLst>
                                      </p:cBhvr>
                                      <p:tavLst>
                                        <p:tav tm="0">
                                          <p:val>
                                            <p:strVal val="#ppt_x"/>
                                          </p:val>
                                        </p:tav>
                                        <p:tav tm="100000">
                                          <p:val>
                                            <p:strVal val="#ppt_x"/>
                                          </p:val>
                                        </p:tav>
                                      </p:tavLst>
                                    </p:anim>
                                    <p:anim calcmode="lin" valueType="num">
                                      <p:cBhvr additive="repl">
                                        <p:cTn id="791" dur="1000" fill="hold"/>
                                        <p:tgtEl>
                                          <p:spTgt spid="179"/>
                                        </p:tgtEl>
                                        <p:attrNameLst>
                                          <p:attrName>ppt_y</p:attrName>
                                        </p:attrNameLst>
                                      </p:cBhvr>
                                      <p:tavLst>
                                        <p:tav tm="0">
                                          <p:val>
                                            <p:strVal val="#ppt_y+.1"/>
                                          </p:val>
                                        </p:tav>
                                        <p:tav tm="100000">
                                          <p:val>
                                            <p:strVal val="#ppt_y"/>
                                          </p:val>
                                        </p:tav>
                                      </p:tavLst>
                                    </p:anim>
                                  </p:childTnLst>
                                </p:cTn>
                              </p:par>
                            </p:childTnLst>
                          </p:cTn>
                        </p:par>
                      </p:childTnLst>
                    </p:cTn>
                  </p:par>
                  <p:par>
                    <p:cTn id="792" fill="hold">
                      <p:stCondLst>
                        <p:cond delay="indefinite"/>
                      </p:stCondLst>
                      <p:childTnLst>
                        <p:par>
                          <p:cTn id="793" fill="hold">
                            <p:stCondLst>
                              <p:cond delay="0"/>
                            </p:stCondLst>
                            <p:childTnLst>
                              <p:par>
                                <p:cTn id="794" nodeType="clickEffect" fill="hold" presetClass="entr" presetID="42">
                                  <p:stCondLst>
                                    <p:cond delay="0"/>
                                  </p:stCondLst>
                                  <p:childTnLst>
                                    <p:set>
                                      <p:cBhvr>
                                        <p:cTn id="795" dur="1" fill="hold">
                                          <p:stCondLst>
                                            <p:cond delay="0"/>
                                          </p:stCondLst>
                                        </p:cTn>
                                        <p:tgtEl>
                                          <p:spTgt spid="179">
                                            <p:txEl>
                                              <p:pRg st="2" end="2"/>
                                            </p:txEl>
                                          </p:spTgt>
                                        </p:tgtEl>
                                        <p:attrNameLst>
                                          <p:attrName>style.visibility</p:attrName>
                                        </p:attrNameLst>
                                      </p:cBhvr>
                                      <p:to>
                                        <p:strVal val="visible"/>
                                      </p:to>
                                    </p:set>
                                    <p:animEffect filter="fade" transition="in">
                                      <p:cBhvr additive="repl">
                                        <p:cTn id="796" dur="1000"/>
                                        <p:tgtEl>
                                          <p:spTgt spid="179">
                                            <p:txEl>
                                              <p:pRg st="2" end="2"/>
                                            </p:txEl>
                                          </p:spTgt>
                                        </p:tgtEl>
                                      </p:cBhvr>
                                    </p:animEffect>
                                    <p:anim calcmode="lin" valueType="num">
                                      <p:cBhvr additive="repl">
                                        <p:cTn id="797" dur="1000" fill="hold"/>
                                        <p:tgtEl>
                                          <p:spTgt spid="179">
                                            <p:txEl>
                                              <p:pRg st="2" end="2"/>
                                            </p:txEl>
                                          </p:spTgt>
                                        </p:tgtEl>
                                        <p:attrNameLst>
                                          <p:attrName>ppt_x</p:attrName>
                                        </p:attrNameLst>
                                      </p:cBhvr>
                                      <p:tavLst>
                                        <p:tav tm="0">
                                          <p:val>
                                            <p:strVal val="#ppt_x"/>
                                          </p:val>
                                        </p:tav>
                                        <p:tav tm="100000">
                                          <p:val>
                                            <p:strVal val="#ppt_x"/>
                                          </p:val>
                                        </p:tav>
                                      </p:tavLst>
                                    </p:anim>
                                    <p:anim calcmode="lin" valueType="num">
                                      <p:cBhvr additive="repl">
                                        <p:cTn id="798" dur="1000" fill="hold"/>
                                        <p:tgtEl>
                                          <p:spTgt spid="17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PlaceHolder 1"/>
          <p:cNvSpPr>
            <a:spLocks noGrp="1"/>
          </p:cNvSpPr>
          <p:nvPr>
            <p:ph type="title"/>
          </p:nvPr>
        </p:nvSpPr>
        <p:spPr>
          <a:xfrm>
            <a:off x="308160" y="144000"/>
            <a:ext cx="8650440" cy="1109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Any Question?</a:t>
            </a:r>
            <a:endParaRPr b="0" lang="en-GB" sz="3300" strike="noStrike" u="none">
              <a:solidFill>
                <a:srgbClr val="000000"/>
              </a:solidFill>
              <a:uFillTx/>
              <a:latin typeface="Myriad Pro"/>
            </a:endParaRPr>
          </a:p>
        </p:txBody>
      </p:sp>
      <p:sp>
        <p:nvSpPr>
          <p:cNvPr id="181" name="PlaceHolder 2"/>
          <p:cNvSpPr>
            <a:spLocks noGrp="1"/>
          </p:cNvSpPr>
          <p:nvPr>
            <p:ph/>
          </p:nvPr>
        </p:nvSpPr>
        <p:spPr>
          <a:xfrm>
            <a:off x="174600" y="1181520"/>
            <a:ext cx="8784000" cy="4499640"/>
          </a:xfrm>
          <a:prstGeom prst="rect">
            <a:avLst/>
          </a:prstGeom>
          <a:noFill/>
          <a:ln w="12600">
            <a:noFill/>
          </a:ln>
        </p:spPr>
        <p:txBody>
          <a:bodyPr lIns="45720" rIns="45720" tIns="45000" bIns="45000" anchor="t">
            <a:normAutofit/>
          </a:bodyPr>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24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p:txBody>
      </p:sp>
      <p:pic>
        <p:nvPicPr>
          <p:cNvPr id="182" name="Picture 1" descr=""/>
          <p:cNvPicPr/>
          <p:nvPr/>
        </p:nvPicPr>
        <p:blipFill>
          <a:blip r:embed="rId1"/>
          <a:stretch/>
        </p:blipFill>
        <p:spPr>
          <a:xfrm>
            <a:off x="1664280" y="1469160"/>
            <a:ext cx="5167440" cy="3421080"/>
          </a:xfrm>
          <a:prstGeom prst="rect">
            <a:avLst/>
          </a:prstGeom>
          <a:noFill/>
          <a:ln w="0">
            <a:noFill/>
          </a:ln>
        </p:spPr>
      </p:pic>
    </p:spTree>
  </p:cSld>
  <mc:AlternateContent>
    <mc:Choice Requires="p14">
      <p:transition spd="slow" p14:dur="2000"/>
    </mc:Choice>
    <mc:Fallback>
      <p:transition spd="slow"/>
    </mc:Fallback>
  </mc:AlternateContent>
  <p:timing>
    <p:tnLst>
      <p:par>
        <p:cTn id="799" dur="indefinite" restart="never" nodeType="tmRoot">
          <p:childTnLst>
            <p:seq>
              <p:cTn id="800" dur="indefinite" nodeType="mainSeq">
                <p:childTnLst>
                  <p:par>
                    <p:cTn id="801" fill="hold">
                      <p:stCondLst>
                        <p:cond delay="indefinite"/>
                      </p:stCondLst>
                      <p:childTnLst>
                        <p:par>
                          <p:cTn id="802" fill="hold">
                            <p:stCondLst>
                              <p:cond delay="0"/>
                            </p:stCondLst>
                            <p:childTnLst>
                              <p:par>
                                <p:cTn id="803" nodeType="clickEffect" fill="hold" presetClass="entr" presetID="16" presetSubtype="21">
                                  <p:stCondLst>
                                    <p:cond delay="0"/>
                                  </p:stCondLst>
                                  <p:childTnLst>
                                    <p:set>
                                      <p:cBhvr>
                                        <p:cTn id="804" dur="1" fill="hold">
                                          <p:stCondLst>
                                            <p:cond delay="0"/>
                                          </p:stCondLst>
                                        </p:cTn>
                                        <p:tgtEl>
                                          <p:spTgt spid="180"/>
                                        </p:tgtEl>
                                        <p:attrNameLst>
                                          <p:attrName>style.visibility</p:attrName>
                                        </p:attrNameLst>
                                      </p:cBhvr>
                                      <p:to>
                                        <p:strVal val="visible"/>
                                      </p:to>
                                    </p:set>
                                    <p:animEffect filter="barn(inVertical)" transition="in">
                                      <p:cBhvr additive="repl">
                                        <p:cTn id="805" dur="500"/>
                                        <p:tgtEl>
                                          <p:spTgt spid="180"/>
                                        </p:tgtEl>
                                      </p:cBhvr>
                                    </p:animEffect>
                                  </p:childTnLst>
                                </p:cTn>
                              </p:par>
                            </p:childTnLst>
                          </p:cTn>
                        </p:par>
                      </p:childTnLst>
                    </p:cTn>
                  </p:par>
                  <p:par>
                    <p:cTn id="806" fill="hold">
                      <p:stCondLst>
                        <p:cond delay="indefinite"/>
                      </p:stCondLst>
                      <p:childTnLst>
                        <p:par>
                          <p:cTn id="807" fill="hold">
                            <p:stCondLst>
                              <p:cond delay="0"/>
                            </p:stCondLst>
                            <p:childTnLst>
                              <p:par>
                                <p:cTn id="808" nodeType="clickEffect" fill="hold" presetClass="entr" presetID="42">
                                  <p:stCondLst>
                                    <p:cond delay="0"/>
                                  </p:stCondLst>
                                  <p:childTnLst>
                                    <p:set>
                                      <p:cBhvr>
                                        <p:cTn id="809" dur="1" fill="hold">
                                          <p:stCondLst>
                                            <p:cond delay="0"/>
                                          </p:stCondLst>
                                        </p:cTn>
                                        <p:tgtEl>
                                          <p:spTgt spid="181"/>
                                        </p:tgtEl>
                                        <p:attrNameLst>
                                          <p:attrName>style.visibility</p:attrName>
                                        </p:attrNameLst>
                                      </p:cBhvr>
                                      <p:to>
                                        <p:strVal val="visible"/>
                                      </p:to>
                                    </p:set>
                                    <p:animEffect filter="fade" transition="in">
                                      <p:cBhvr additive="repl">
                                        <p:cTn id="810" dur="1000"/>
                                        <p:tgtEl>
                                          <p:spTgt spid="181"/>
                                        </p:tgtEl>
                                      </p:cBhvr>
                                    </p:animEffect>
                                    <p:anim calcmode="lin" valueType="num">
                                      <p:cBhvr additive="repl">
                                        <p:cTn id="811" dur="1000" fill="hold"/>
                                        <p:tgtEl>
                                          <p:spTgt spid="181"/>
                                        </p:tgtEl>
                                        <p:attrNameLst>
                                          <p:attrName>ppt_x</p:attrName>
                                        </p:attrNameLst>
                                      </p:cBhvr>
                                      <p:tavLst>
                                        <p:tav tm="0">
                                          <p:val>
                                            <p:strVal val="#ppt_x"/>
                                          </p:val>
                                        </p:tav>
                                        <p:tav tm="100000">
                                          <p:val>
                                            <p:strVal val="#ppt_x"/>
                                          </p:val>
                                        </p:tav>
                                      </p:tavLst>
                                    </p:anim>
                                    <p:anim calcmode="lin" valueType="num">
                                      <p:cBhvr additive="repl">
                                        <p:cTn id="812" dur="1000" fill="hold"/>
                                        <p:tgtEl>
                                          <p:spTgt spid="18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PlaceHolder 1"/>
          <p:cNvSpPr>
            <a:spLocks noGrp="1"/>
          </p:cNvSpPr>
          <p:nvPr>
            <p:ph type="title"/>
          </p:nvPr>
        </p:nvSpPr>
        <p:spPr>
          <a:xfrm>
            <a:off x="457200" y="154080"/>
            <a:ext cx="8229240" cy="82152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Summary</a:t>
            </a:r>
            <a:r>
              <a:rPr b="1" lang="en-GB" sz="3300" strike="noStrike" u="none">
                <a:solidFill>
                  <a:srgbClr val="000000"/>
                </a:solidFill>
                <a:uFillTx/>
                <a:latin typeface="Myriad Pro"/>
                <a:ea typeface="Myriad Pro"/>
              </a:rPr>
              <a:t>…Today we have looked at…</a:t>
            </a:r>
            <a:endParaRPr b="0" lang="en-GB" sz="3300" strike="noStrike" u="none">
              <a:solidFill>
                <a:srgbClr val="000000"/>
              </a:solidFill>
              <a:uFillTx/>
              <a:latin typeface="Myriad Pro"/>
            </a:endParaRPr>
          </a:p>
        </p:txBody>
      </p:sp>
      <p:sp>
        <p:nvSpPr>
          <p:cNvPr id="184" name="PlaceHolder 2"/>
          <p:cNvSpPr>
            <a:spLocks noGrp="1"/>
          </p:cNvSpPr>
          <p:nvPr>
            <p:ph/>
          </p:nvPr>
        </p:nvSpPr>
        <p:spPr>
          <a:xfrm>
            <a:off x="164520" y="801360"/>
            <a:ext cx="8794440" cy="487980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1" lang="en-GB" sz="2800" strike="noStrike" u="none">
                <a:solidFill>
                  <a:srgbClr val="000000"/>
                </a:solidFill>
                <a:uFillTx/>
                <a:latin typeface="Myriad Pro"/>
                <a:ea typeface="Myriad Pro"/>
              </a:rPr>
              <a:t>Collaboration and Communication Tools &amp; Case Studies and Practical Applications:</a:t>
            </a:r>
            <a:endParaRPr b="0" lang="en-GB" sz="28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Introduction to collaboration tools for effective communication.</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Relevant Theories and Frameworks in IS and effective communication.</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Project management software and tools for team collaboration.</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Strategies for managing information flow in a collaborative environment.</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Analyzing real-world examples of successful and unsuccessful information management.</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Practical exercises in utilizing information systems and technologies.</a:t>
            </a:r>
            <a:endParaRPr b="0" lang="en-GB" sz="2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200" strike="noStrike" u="none">
                <a:solidFill>
                  <a:srgbClr val="000000"/>
                </a:solidFill>
                <a:uFillTx/>
                <a:latin typeface="Myriad Pro"/>
                <a:ea typeface="Myriad Pro"/>
              </a:rPr>
              <a:t>Assessment 2 discussion.</a:t>
            </a:r>
            <a:endParaRPr b="0" lang="en-GB" sz="2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813" dur="indefinite" restart="never" nodeType="tmRoot">
          <p:childTnLst>
            <p:seq>
              <p:cTn id="814" dur="indefinite" nodeType="mainSeq">
                <p:childTnLst>
                  <p:par>
                    <p:cTn id="815" fill="hold">
                      <p:stCondLst>
                        <p:cond delay="indefinite"/>
                      </p:stCondLst>
                      <p:childTnLst>
                        <p:par>
                          <p:cTn id="816" fill="hold">
                            <p:stCondLst>
                              <p:cond delay="0"/>
                            </p:stCondLst>
                            <p:childTnLst>
                              <p:par>
                                <p:cTn id="817" nodeType="clickEffect" fill="hold" presetClass="entr" presetID="16" presetSubtype="21">
                                  <p:stCondLst>
                                    <p:cond delay="0"/>
                                  </p:stCondLst>
                                  <p:childTnLst>
                                    <p:set>
                                      <p:cBhvr>
                                        <p:cTn id="818" dur="1" fill="hold">
                                          <p:stCondLst>
                                            <p:cond delay="0"/>
                                          </p:stCondLst>
                                        </p:cTn>
                                        <p:tgtEl>
                                          <p:spTgt spid="183"/>
                                        </p:tgtEl>
                                        <p:attrNameLst>
                                          <p:attrName>style.visibility</p:attrName>
                                        </p:attrNameLst>
                                      </p:cBhvr>
                                      <p:to>
                                        <p:strVal val="visible"/>
                                      </p:to>
                                    </p:set>
                                    <p:animEffect filter="barn(inVertical)" transition="in">
                                      <p:cBhvr additive="repl">
                                        <p:cTn id="819" dur="500"/>
                                        <p:tgtEl>
                                          <p:spTgt spid="183"/>
                                        </p:tgtEl>
                                      </p:cBhvr>
                                    </p:animEffect>
                                  </p:childTnLst>
                                </p:cTn>
                              </p:par>
                            </p:childTnLst>
                          </p:cTn>
                        </p:par>
                      </p:childTnLst>
                    </p:cTn>
                  </p:par>
                  <p:par>
                    <p:cTn id="820" fill="hold">
                      <p:stCondLst>
                        <p:cond delay="indefinite"/>
                      </p:stCondLst>
                      <p:childTnLst>
                        <p:par>
                          <p:cTn id="821" fill="hold">
                            <p:stCondLst>
                              <p:cond delay="0"/>
                            </p:stCondLst>
                            <p:childTnLst>
                              <p:par>
                                <p:cTn id="822" nodeType="clickEffect" fill="hold" presetClass="entr" presetID="42">
                                  <p:stCondLst>
                                    <p:cond delay="0"/>
                                  </p:stCondLst>
                                  <p:childTnLst>
                                    <p:set>
                                      <p:cBhvr>
                                        <p:cTn id="823" dur="1" fill="hold">
                                          <p:stCondLst>
                                            <p:cond delay="0"/>
                                          </p:stCondLst>
                                        </p:cTn>
                                        <p:tgtEl>
                                          <p:spTgt spid="184"/>
                                        </p:tgtEl>
                                        <p:attrNameLst>
                                          <p:attrName>style.visibility</p:attrName>
                                        </p:attrNameLst>
                                      </p:cBhvr>
                                      <p:to>
                                        <p:strVal val="visible"/>
                                      </p:to>
                                    </p:set>
                                    <p:animEffect filter="fade" transition="in">
                                      <p:cBhvr additive="repl">
                                        <p:cTn id="824" dur="1000"/>
                                        <p:tgtEl>
                                          <p:spTgt spid="184"/>
                                        </p:tgtEl>
                                      </p:cBhvr>
                                    </p:animEffect>
                                    <p:anim calcmode="lin" valueType="num">
                                      <p:cBhvr additive="repl">
                                        <p:cTn id="825" dur="1000" fill="hold"/>
                                        <p:tgtEl>
                                          <p:spTgt spid="184"/>
                                        </p:tgtEl>
                                        <p:attrNameLst>
                                          <p:attrName>ppt_x</p:attrName>
                                        </p:attrNameLst>
                                      </p:cBhvr>
                                      <p:tavLst>
                                        <p:tav tm="0">
                                          <p:val>
                                            <p:strVal val="#ppt_x"/>
                                          </p:val>
                                        </p:tav>
                                        <p:tav tm="100000">
                                          <p:val>
                                            <p:strVal val="#ppt_x"/>
                                          </p:val>
                                        </p:tav>
                                      </p:tavLst>
                                    </p:anim>
                                    <p:anim calcmode="lin" valueType="num">
                                      <p:cBhvr additive="repl">
                                        <p:cTn id="826" dur="1000" fill="hold"/>
                                        <p:tgtEl>
                                          <p:spTgt spid="184"/>
                                        </p:tgtEl>
                                        <p:attrNameLst>
                                          <p:attrName>ppt_y</p:attrName>
                                        </p:attrNameLst>
                                      </p:cBhvr>
                                      <p:tavLst>
                                        <p:tav tm="0">
                                          <p:val>
                                            <p:strVal val="#ppt_y+.1"/>
                                          </p:val>
                                        </p:tav>
                                        <p:tav tm="100000">
                                          <p:val>
                                            <p:strVal val="#ppt_y"/>
                                          </p:val>
                                        </p:tav>
                                      </p:tavLst>
                                    </p:anim>
                                  </p:childTnLst>
                                </p:cTn>
                              </p:par>
                            </p:childTnLst>
                          </p:cTn>
                        </p:par>
                      </p:childTnLst>
                    </p:cTn>
                  </p:par>
                  <p:par>
                    <p:cTn id="827" fill="hold">
                      <p:stCondLst>
                        <p:cond delay="indefinite"/>
                      </p:stCondLst>
                      <p:childTnLst>
                        <p:par>
                          <p:cTn id="828" fill="hold">
                            <p:stCondLst>
                              <p:cond delay="0"/>
                            </p:stCondLst>
                            <p:childTnLst>
                              <p:par>
                                <p:cTn id="829" nodeType="clickEffect" fill="hold" presetClass="entr" presetID="42">
                                  <p:stCondLst>
                                    <p:cond delay="0"/>
                                  </p:stCondLst>
                                  <p:childTnLst>
                                    <p:set>
                                      <p:cBhvr>
                                        <p:cTn id="830" dur="1" fill="hold">
                                          <p:stCondLst>
                                            <p:cond delay="0"/>
                                          </p:stCondLst>
                                        </p:cTn>
                                        <p:tgtEl>
                                          <p:spTgt spid="184">
                                            <p:txEl>
                                              <p:pRg st="0" end="0"/>
                                            </p:txEl>
                                          </p:spTgt>
                                        </p:tgtEl>
                                        <p:attrNameLst>
                                          <p:attrName>style.visibility</p:attrName>
                                        </p:attrNameLst>
                                      </p:cBhvr>
                                      <p:to>
                                        <p:strVal val="visible"/>
                                      </p:to>
                                    </p:set>
                                    <p:animEffect filter="fade" transition="in">
                                      <p:cBhvr additive="repl">
                                        <p:cTn id="831" dur="1000"/>
                                        <p:tgtEl>
                                          <p:spTgt spid="184">
                                            <p:txEl>
                                              <p:pRg st="0" end="0"/>
                                            </p:txEl>
                                          </p:spTgt>
                                        </p:tgtEl>
                                      </p:cBhvr>
                                    </p:animEffect>
                                    <p:anim calcmode="lin" valueType="num">
                                      <p:cBhvr additive="repl">
                                        <p:cTn id="832" dur="1000" fill="hold"/>
                                        <p:tgtEl>
                                          <p:spTgt spid="184">
                                            <p:txEl>
                                              <p:pRg st="0" end="0"/>
                                            </p:txEl>
                                          </p:spTgt>
                                        </p:tgtEl>
                                        <p:attrNameLst>
                                          <p:attrName>ppt_x</p:attrName>
                                        </p:attrNameLst>
                                      </p:cBhvr>
                                      <p:tavLst>
                                        <p:tav tm="0">
                                          <p:val>
                                            <p:strVal val="#ppt_x"/>
                                          </p:val>
                                        </p:tav>
                                        <p:tav tm="100000">
                                          <p:val>
                                            <p:strVal val="#ppt_x"/>
                                          </p:val>
                                        </p:tav>
                                      </p:tavLst>
                                    </p:anim>
                                    <p:anim calcmode="lin" valueType="num">
                                      <p:cBhvr additive="repl">
                                        <p:cTn id="833" dur="1000" fill="hold"/>
                                        <p:tgtEl>
                                          <p:spTgt spid="18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PlaceHolder 1"/>
          <p:cNvSpPr>
            <a:spLocks noGrp="1"/>
          </p:cNvSpPr>
          <p:nvPr>
            <p:ph type="title"/>
          </p:nvPr>
        </p:nvSpPr>
        <p:spPr>
          <a:xfrm>
            <a:off x="457200" y="133560"/>
            <a:ext cx="8229240" cy="6573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References</a:t>
            </a:r>
            <a:endParaRPr b="0" lang="en-GB" sz="3300" strike="noStrike" u="none">
              <a:solidFill>
                <a:srgbClr val="000000"/>
              </a:solidFill>
              <a:uFillTx/>
              <a:latin typeface="Myriad Pro"/>
            </a:endParaRPr>
          </a:p>
        </p:txBody>
      </p:sp>
      <p:sp>
        <p:nvSpPr>
          <p:cNvPr id="186" name="PlaceHolder 2"/>
          <p:cNvSpPr>
            <a:spLocks noGrp="1"/>
          </p:cNvSpPr>
          <p:nvPr>
            <p:ph/>
          </p:nvPr>
        </p:nvSpPr>
        <p:spPr>
          <a:xfrm>
            <a:off x="226080" y="903960"/>
            <a:ext cx="8742960" cy="4859280"/>
          </a:xfrm>
          <a:prstGeom prst="rect">
            <a:avLst/>
          </a:prstGeom>
          <a:noFill/>
          <a:ln w="12600">
            <a:noFill/>
          </a:ln>
        </p:spPr>
        <p:txBody>
          <a:bodyPr lIns="45720" rIns="45720" tIns="45000" bIns="45000" anchor="t">
            <a:normAutofit fontScale="25000" lnSpcReduction="19999"/>
          </a:bodyPr>
          <a:p>
            <a:pPr marL="257040" indent="-257040" algn="just" defTabSz="685800">
              <a:lnSpc>
                <a:spcPct val="100000"/>
              </a:lnSpc>
              <a:spcBef>
                <a:spcPts val="499"/>
              </a:spcBef>
              <a:buClr>
                <a:srgbClr val="000000"/>
              </a:buClr>
              <a:buFont typeface="Arial"/>
              <a:buChar char="•"/>
            </a:pPr>
            <a:r>
              <a:rPr b="0" lang="en-GB" sz="6400" strike="noStrike" u="none">
                <a:solidFill>
                  <a:schemeClr val="dk1"/>
                </a:solidFill>
                <a:uFillTx/>
                <a:latin typeface="Myriad Pro"/>
                <a:ea typeface="Myriad Pro"/>
              </a:rPr>
              <a:t>Bourgeois, D., T., Smith, J., L., Wang, S., and Mortati, J., (2019). "Information Systems for Business and Beyond“, Open Textbooks. 1, available @: </a:t>
            </a:r>
            <a:r>
              <a:rPr b="0" lang="en-GB" sz="6400" strike="noStrike" u="none">
                <a:solidFill>
                  <a:schemeClr val="dk1"/>
                </a:solidFill>
                <a:uFillTx/>
                <a:latin typeface="Myriad Pro"/>
                <a:ea typeface="Myriad Pro"/>
                <a:hlinkClick r:id="rId1"/>
              </a:rPr>
              <a:t>https://digitalcommons.biola.edu/open-textbooks/1</a:t>
            </a:r>
            <a:r>
              <a:rPr b="0" lang="en-GB" sz="6400" strike="noStrike" u="none">
                <a:solidFill>
                  <a:schemeClr val="dk1"/>
                </a:solidFill>
                <a:uFillTx/>
                <a:latin typeface="Myriad Pro"/>
                <a:ea typeface="Myriad Pro"/>
              </a:rPr>
              <a:t> , (Accessed on 22/11/2023).</a:t>
            </a:r>
            <a:endParaRPr b="0" lang="en-GB" sz="64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b="0" lang="en-GB" sz="6400" strike="noStrike" u="none">
                <a:solidFill>
                  <a:schemeClr val="dk1"/>
                </a:solidFill>
                <a:uFillTx/>
                <a:latin typeface="Myriad Pro"/>
                <a:ea typeface="Calibri"/>
              </a:rPr>
              <a:t>Coughlan, J., Lycett, M., and Macredie, R., D., (2005).  Understanding the Business–IT Relationship, International Journal of Information Management, Vol. 25, pp.303–319.</a:t>
            </a:r>
            <a:endParaRPr b="0" lang="en-GB" sz="6400" strike="noStrike" u="none">
              <a:solidFill>
                <a:srgbClr val="000000"/>
              </a:solidFill>
              <a:uFillTx/>
              <a:latin typeface="Myriad Pro"/>
            </a:endParaRPr>
          </a:p>
          <a:p>
            <a:pPr indent="0" algn="just" defTabSz="685800">
              <a:lnSpc>
                <a:spcPct val="100000"/>
              </a:lnSpc>
              <a:spcBef>
                <a:spcPts val="499"/>
              </a:spcBef>
              <a:buNone/>
              <a:tabLst>
                <a:tab algn="l" pos="0"/>
              </a:tabLst>
            </a:pPr>
            <a:endParaRPr b="0" lang="en-GB" sz="64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6400" strike="noStrike" u="none">
                <a:solidFill>
                  <a:schemeClr val="dk1"/>
                </a:solidFill>
                <a:uFillTx/>
                <a:latin typeface="Myriad Pro"/>
                <a:ea typeface="Myriad Pro"/>
              </a:rPr>
              <a:t>Laudon, K.C. and Laudon, J. P. (2012). </a:t>
            </a:r>
            <a:r>
              <a:rPr b="0" i="1" lang="en-GB" sz="6400" strike="noStrike" u="none">
                <a:solidFill>
                  <a:schemeClr val="dk1"/>
                </a:solidFill>
                <a:uFillTx/>
                <a:latin typeface="Myriad Pro"/>
                <a:ea typeface="Myriad Pro"/>
              </a:rPr>
              <a:t>Management Information Systems</a:t>
            </a:r>
            <a:r>
              <a:rPr b="0" lang="en-GB" sz="6400" strike="noStrike" u="none">
                <a:solidFill>
                  <a:schemeClr val="dk1"/>
                </a:solidFill>
                <a:uFillTx/>
                <a:latin typeface="Myriad Pro"/>
                <a:ea typeface="Myriad Pro"/>
              </a:rPr>
              <a:t>, twelfth edition. Upper Saddle River, New Jersey: Prentice-Hall. </a:t>
            </a:r>
            <a:endParaRPr b="0" lang="en-GB" sz="64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6600" strike="noStrike" u="none">
                <a:solidFill>
                  <a:schemeClr val="dk1"/>
                </a:solidFill>
                <a:uFillTx/>
                <a:latin typeface="Myriad Pro"/>
                <a:ea typeface="Myriad Pro"/>
              </a:rPr>
              <a:t>Kitiyadisai, K., 2000. The implementation of IT in reengineering the Thai Revenue  Department. In Information Flows, Local Improvisations and Work Practices, Proceedings of the IFIP WG9.4 Conference 2000. Cape Town: IFIP. </a:t>
            </a:r>
            <a:endParaRPr b="0" lang="en-GB" sz="66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6400" strike="noStrike" u="none">
                <a:solidFill>
                  <a:schemeClr val="dk1"/>
                </a:solidFill>
                <a:uFillTx/>
                <a:latin typeface="Myriad Pro"/>
                <a:ea typeface="Myriad Pro"/>
              </a:rPr>
              <a:t>Na, S., Heo, S., Han, S., Shin, Y., and Roh, Y., (2022) - Acceptance Model of Artificial Intelligence (AI)-Based Technologies in Construction Firms - Applying the Technology Acceptance Model (TAM) in Combination with the Technology–Organisation–Environment (TOE) Framework, Buildings 2022, 12, 90. https://doi.org/10.3390/buildings12020090</a:t>
            </a:r>
            <a:endParaRPr b="0" lang="en-GB" sz="6400" strike="noStrike" u="none">
              <a:solidFill>
                <a:srgbClr val="000000"/>
              </a:solidFill>
              <a:uFillTx/>
              <a:latin typeface="Myriad Pro"/>
            </a:endParaRPr>
          </a:p>
          <a:p>
            <a:pPr indent="0" algn="just" defTabSz="685800">
              <a:lnSpc>
                <a:spcPct val="100000"/>
              </a:lnSpc>
              <a:spcBef>
                <a:spcPts val="499"/>
              </a:spcBef>
              <a:buNone/>
              <a:tabLst>
                <a:tab algn="l" pos="0"/>
              </a:tabLst>
            </a:pPr>
            <a:endParaRPr b="0" lang="en-GB" sz="64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6600" strike="noStrike" u="none">
                <a:solidFill>
                  <a:schemeClr val="dk1"/>
                </a:solidFill>
                <a:uFillTx/>
                <a:latin typeface="Myriad Pro"/>
                <a:ea typeface="Myriad Pro"/>
              </a:rPr>
              <a:t>Puri, S.K., K.P.S. Chauhan, and M. Admedullah, 2000. Prospects of biological  diversity information management. In Information Flows, Local Improvisations and  Work Practices, Proceedings of the IFIP WG9.4 Conference 2000. Cape Town: IFIP.</a:t>
            </a:r>
            <a:endParaRPr b="0" lang="en-GB" sz="66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64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64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7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7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7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7200" strike="noStrike" u="none">
              <a:solidFill>
                <a:srgbClr val="000000"/>
              </a:solidFill>
              <a:uFillTx/>
              <a:latin typeface="Myriad Pro"/>
            </a:endParaRPr>
          </a:p>
          <a:p>
            <a:pPr indent="0" algn="just" defTabSz="685800">
              <a:lnSpc>
                <a:spcPct val="107000"/>
              </a:lnSpc>
              <a:spcBef>
                <a:spcPts val="499"/>
              </a:spcBef>
              <a:spcAft>
                <a:spcPts val="799"/>
              </a:spcAft>
              <a:buNone/>
              <a:tabLst>
                <a:tab algn="l" pos="0"/>
              </a:tabLst>
            </a:pPr>
            <a:r>
              <a:rPr b="1" lang="en-GB" sz="7200" strike="noStrike" u="none">
                <a:solidFill>
                  <a:srgbClr val="000000"/>
                </a:solidFill>
                <a:uFillTx/>
                <a:latin typeface="Myriad Pro"/>
                <a:ea typeface="Calibri"/>
              </a:rPr>
              <a:t> </a:t>
            </a:r>
            <a:endParaRPr b="0" lang="en-GB" sz="7200" strike="noStrike" u="none">
              <a:solidFill>
                <a:srgbClr val="000000"/>
              </a:solidFill>
              <a:uFillTx/>
              <a:latin typeface="Myriad Pro"/>
            </a:endParaRPr>
          </a:p>
          <a:p>
            <a:pPr indent="0" defTabSz="610200">
              <a:lnSpc>
                <a:spcPct val="100000"/>
              </a:lnSpc>
              <a:spcBef>
                <a:spcPts val="499"/>
              </a:spcBef>
              <a:buNone/>
              <a:tabLst>
                <a:tab algn="l" pos="0"/>
              </a:tabLst>
            </a:pPr>
            <a:endParaRPr b="0" lang="en-GB" sz="213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834" dur="indefinite" restart="never" nodeType="tmRoot">
          <p:childTnLst>
            <p:seq>
              <p:cTn id="835" dur="indefinite" nodeType="mainSeq">
                <p:childTnLst>
                  <p:par>
                    <p:cTn id="836" fill="hold">
                      <p:stCondLst>
                        <p:cond delay="indefinite"/>
                      </p:stCondLst>
                      <p:childTnLst>
                        <p:par>
                          <p:cTn id="837" fill="hold">
                            <p:stCondLst>
                              <p:cond delay="0"/>
                            </p:stCondLst>
                            <p:childTnLst>
                              <p:par>
                                <p:cTn id="838" nodeType="clickEffect" fill="hold" presetClass="entr" presetID="16" presetSubtype="21">
                                  <p:stCondLst>
                                    <p:cond delay="0"/>
                                  </p:stCondLst>
                                  <p:childTnLst>
                                    <p:set>
                                      <p:cBhvr>
                                        <p:cTn id="839" dur="1" fill="hold">
                                          <p:stCondLst>
                                            <p:cond delay="0"/>
                                          </p:stCondLst>
                                        </p:cTn>
                                        <p:tgtEl>
                                          <p:spTgt spid="185"/>
                                        </p:tgtEl>
                                        <p:attrNameLst>
                                          <p:attrName>style.visibility</p:attrName>
                                        </p:attrNameLst>
                                      </p:cBhvr>
                                      <p:to>
                                        <p:strVal val="visible"/>
                                      </p:to>
                                    </p:set>
                                    <p:animEffect filter="barn(inVertical)" transition="in">
                                      <p:cBhvr additive="repl">
                                        <p:cTn id="840" dur="500"/>
                                        <p:tgtEl>
                                          <p:spTgt spid="185"/>
                                        </p:tgtEl>
                                      </p:cBhvr>
                                    </p:animEffect>
                                  </p:childTnLst>
                                </p:cTn>
                              </p:par>
                            </p:childTnLst>
                          </p:cTn>
                        </p:par>
                      </p:childTnLst>
                    </p:cTn>
                  </p:par>
                  <p:par>
                    <p:cTn id="841" fill="hold">
                      <p:stCondLst>
                        <p:cond delay="indefinite"/>
                      </p:stCondLst>
                      <p:childTnLst>
                        <p:par>
                          <p:cTn id="842" fill="hold">
                            <p:stCondLst>
                              <p:cond delay="0"/>
                            </p:stCondLst>
                            <p:childTnLst>
                              <p:par>
                                <p:cTn id="843" nodeType="clickEffect" fill="hold" presetClass="entr" presetID="42">
                                  <p:stCondLst>
                                    <p:cond delay="0"/>
                                  </p:stCondLst>
                                  <p:childTnLst>
                                    <p:set>
                                      <p:cBhvr>
                                        <p:cTn id="844" dur="1" fill="hold">
                                          <p:stCondLst>
                                            <p:cond delay="0"/>
                                          </p:stCondLst>
                                        </p:cTn>
                                        <p:tgtEl>
                                          <p:spTgt spid="186"/>
                                        </p:tgtEl>
                                        <p:attrNameLst>
                                          <p:attrName>style.visibility</p:attrName>
                                        </p:attrNameLst>
                                      </p:cBhvr>
                                      <p:to>
                                        <p:strVal val="visible"/>
                                      </p:to>
                                    </p:set>
                                    <p:animEffect filter="fade" transition="in">
                                      <p:cBhvr additive="repl">
                                        <p:cTn id="845" dur="1000"/>
                                        <p:tgtEl>
                                          <p:spTgt spid="186"/>
                                        </p:tgtEl>
                                      </p:cBhvr>
                                    </p:animEffect>
                                    <p:anim calcmode="lin" valueType="num">
                                      <p:cBhvr additive="repl">
                                        <p:cTn id="846" dur="1000" fill="hold"/>
                                        <p:tgtEl>
                                          <p:spTgt spid="186"/>
                                        </p:tgtEl>
                                        <p:attrNameLst>
                                          <p:attrName>ppt_x</p:attrName>
                                        </p:attrNameLst>
                                      </p:cBhvr>
                                      <p:tavLst>
                                        <p:tav tm="0">
                                          <p:val>
                                            <p:strVal val="#ppt_x"/>
                                          </p:val>
                                        </p:tav>
                                        <p:tav tm="100000">
                                          <p:val>
                                            <p:strVal val="#ppt_x"/>
                                          </p:val>
                                        </p:tav>
                                      </p:tavLst>
                                    </p:anim>
                                    <p:anim calcmode="lin" valueType="num">
                                      <p:cBhvr additive="repl">
                                        <p:cTn id="847" dur="1000" fill="hold"/>
                                        <p:tgtEl>
                                          <p:spTgt spid="186"/>
                                        </p:tgtEl>
                                        <p:attrNameLst>
                                          <p:attrName>ppt_y</p:attrName>
                                        </p:attrNameLst>
                                      </p:cBhvr>
                                      <p:tavLst>
                                        <p:tav tm="0">
                                          <p:val>
                                            <p:strVal val="#ppt_y+.1"/>
                                          </p:val>
                                        </p:tav>
                                        <p:tav tm="100000">
                                          <p:val>
                                            <p:strVal val="#ppt_y"/>
                                          </p:val>
                                        </p:tav>
                                      </p:tavLst>
                                    </p:anim>
                                  </p:childTnLst>
                                </p:cTn>
                              </p:par>
                            </p:childTnLst>
                          </p:cTn>
                        </p:par>
                      </p:childTnLst>
                    </p:cTn>
                  </p:par>
                  <p:par>
                    <p:cTn id="848" fill="hold">
                      <p:stCondLst>
                        <p:cond delay="indefinite"/>
                      </p:stCondLst>
                      <p:childTnLst>
                        <p:par>
                          <p:cTn id="849" fill="hold">
                            <p:stCondLst>
                              <p:cond delay="0"/>
                            </p:stCondLst>
                            <p:childTnLst>
                              <p:par>
                                <p:cTn id="850" nodeType="clickEffect" fill="hold" presetClass="entr" presetID="42">
                                  <p:stCondLst>
                                    <p:cond delay="0"/>
                                  </p:stCondLst>
                                  <p:childTnLst>
                                    <p:set>
                                      <p:cBhvr>
                                        <p:cTn id="851" dur="1" fill="hold">
                                          <p:stCondLst>
                                            <p:cond delay="0"/>
                                          </p:stCondLst>
                                        </p:cTn>
                                        <p:tgtEl>
                                          <p:spTgt spid="186">
                                            <p:txEl>
                                              <p:pRg st="0" end="0"/>
                                            </p:txEl>
                                          </p:spTgt>
                                        </p:tgtEl>
                                        <p:attrNameLst>
                                          <p:attrName>style.visibility</p:attrName>
                                        </p:attrNameLst>
                                      </p:cBhvr>
                                      <p:to>
                                        <p:strVal val="visible"/>
                                      </p:to>
                                    </p:set>
                                    <p:animEffect filter="fade" transition="in">
                                      <p:cBhvr additive="repl">
                                        <p:cTn id="852" dur="1000"/>
                                        <p:tgtEl>
                                          <p:spTgt spid="186">
                                            <p:txEl>
                                              <p:pRg st="0" end="0"/>
                                            </p:txEl>
                                          </p:spTgt>
                                        </p:tgtEl>
                                      </p:cBhvr>
                                    </p:animEffect>
                                    <p:anim calcmode="lin" valueType="num">
                                      <p:cBhvr additive="repl">
                                        <p:cTn id="853" dur="1000" fill="hold"/>
                                        <p:tgtEl>
                                          <p:spTgt spid="186">
                                            <p:txEl>
                                              <p:pRg st="0" end="0"/>
                                            </p:txEl>
                                          </p:spTgt>
                                        </p:tgtEl>
                                        <p:attrNameLst>
                                          <p:attrName>ppt_x</p:attrName>
                                        </p:attrNameLst>
                                      </p:cBhvr>
                                      <p:tavLst>
                                        <p:tav tm="0">
                                          <p:val>
                                            <p:strVal val="#ppt_x"/>
                                          </p:val>
                                        </p:tav>
                                        <p:tav tm="100000">
                                          <p:val>
                                            <p:strVal val="#ppt_x"/>
                                          </p:val>
                                        </p:tav>
                                      </p:tavLst>
                                    </p:anim>
                                    <p:anim calcmode="lin" valueType="num">
                                      <p:cBhvr additive="repl">
                                        <p:cTn id="854" dur="1000" fill="hold"/>
                                        <p:tgtEl>
                                          <p:spTgt spid="18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55" fill="hold">
                      <p:stCondLst>
                        <p:cond delay="indefinite"/>
                      </p:stCondLst>
                      <p:childTnLst>
                        <p:par>
                          <p:cTn id="856" fill="hold">
                            <p:stCondLst>
                              <p:cond delay="0"/>
                            </p:stCondLst>
                            <p:childTnLst>
                              <p:par>
                                <p:cTn id="857" nodeType="clickEffect" fill="hold" presetClass="entr" presetID="42">
                                  <p:stCondLst>
                                    <p:cond delay="0"/>
                                  </p:stCondLst>
                                  <p:childTnLst>
                                    <p:set>
                                      <p:cBhvr>
                                        <p:cTn id="858" dur="1" fill="hold">
                                          <p:stCondLst>
                                            <p:cond delay="0"/>
                                          </p:stCondLst>
                                        </p:cTn>
                                        <p:tgtEl>
                                          <p:spTgt spid="186">
                                            <p:txEl>
                                              <p:pRg st="1" end="1"/>
                                            </p:txEl>
                                          </p:spTgt>
                                        </p:tgtEl>
                                        <p:attrNameLst>
                                          <p:attrName>style.visibility</p:attrName>
                                        </p:attrNameLst>
                                      </p:cBhvr>
                                      <p:to>
                                        <p:strVal val="visible"/>
                                      </p:to>
                                    </p:set>
                                    <p:animEffect filter="fade" transition="in">
                                      <p:cBhvr additive="repl">
                                        <p:cTn id="859" dur="1000"/>
                                        <p:tgtEl>
                                          <p:spTgt spid="186">
                                            <p:txEl>
                                              <p:pRg st="1" end="1"/>
                                            </p:txEl>
                                          </p:spTgt>
                                        </p:tgtEl>
                                      </p:cBhvr>
                                    </p:animEffect>
                                    <p:anim calcmode="lin" valueType="num">
                                      <p:cBhvr additive="repl">
                                        <p:cTn id="860" dur="1000" fill="hold"/>
                                        <p:tgtEl>
                                          <p:spTgt spid="186">
                                            <p:txEl>
                                              <p:pRg st="1" end="1"/>
                                            </p:txEl>
                                          </p:spTgt>
                                        </p:tgtEl>
                                        <p:attrNameLst>
                                          <p:attrName>ppt_x</p:attrName>
                                        </p:attrNameLst>
                                      </p:cBhvr>
                                      <p:tavLst>
                                        <p:tav tm="0">
                                          <p:val>
                                            <p:strVal val="#ppt_x"/>
                                          </p:val>
                                        </p:tav>
                                        <p:tav tm="100000">
                                          <p:val>
                                            <p:strVal val="#ppt_x"/>
                                          </p:val>
                                        </p:tav>
                                      </p:tavLst>
                                    </p:anim>
                                    <p:anim calcmode="lin" valueType="num">
                                      <p:cBhvr additive="repl">
                                        <p:cTn id="861" dur="1000" fill="hold"/>
                                        <p:tgtEl>
                                          <p:spTgt spid="18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862" fill="hold">
                      <p:stCondLst>
                        <p:cond delay="indefinite"/>
                      </p:stCondLst>
                      <p:childTnLst>
                        <p:par>
                          <p:cTn id="863" fill="hold">
                            <p:stCondLst>
                              <p:cond delay="0"/>
                            </p:stCondLst>
                            <p:childTnLst>
                              <p:par>
                                <p:cTn id="864" nodeType="clickEffect" fill="hold" presetClass="entr" presetID="42">
                                  <p:stCondLst>
                                    <p:cond delay="0"/>
                                  </p:stCondLst>
                                  <p:childTnLst>
                                    <p:set>
                                      <p:cBhvr>
                                        <p:cTn id="865" dur="1" fill="hold">
                                          <p:stCondLst>
                                            <p:cond delay="0"/>
                                          </p:stCondLst>
                                        </p:cTn>
                                        <p:tgtEl>
                                          <p:spTgt spid="186">
                                            <p:txEl>
                                              <p:pRg st="3" end="3"/>
                                            </p:txEl>
                                          </p:spTgt>
                                        </p:tgtEl>
                                        <p:attrNameLst>
                                          <p:attrName>style.visibility</p:attrName>
                                        </p:attrNameLst>
                                      </p:cBhvr>
                                      <p:to>
                                        <p:strVal val="visible"/>
                                      </p:to>
                                    </p:set>
                                    <p:animEffect filter="fade" transition="in">
                                      <p:cBhvr additive="repl">
                                        <p:cTn id="866" dur="1000"/>
                                        <p:tgtEl>
                                          <p:spTgt spid="186">
                                            <p:txEl>
                                              <p:pRg st="3" end="3"/>
                                            </p:txEl>
                                          </p:spTgt>
                                        </p:tgtEl>
                                      </p:cBhvr>
                                    </p:animEffect>
                                    <p:anim calcmode="lin" valueType="num">
                                      <p:cBhvr additive="repl">
                                        <p:cTn id="867" dur="1000" fill="hold"/>
                                        <p:tgtEl>
                                          <p:spTgt spid="186">
                                            <p:txEl>
                                              <p:pRg st="3" end="3"/>
                                            </p:txEl>
                                          </p:spTgt>
                                        </p:tgtEl>
                                        <p:attrNameLst>
                                          <p:attrName>ppt_x</p:attrName>
                                        </p:attrNameLst>
                                      </p:cBhvr>
                                      <p:tavLst>
                                        <p:tav tm="0">
                                          <p:val>
                                            <p:strVal val="#ppt_x"/>
                                          </p:val>
                                        </p:tav>
                                        <p:tav tm="100000">
                                          <p:val>
                                            <p:strVal val="#ppt_x"/>
                                          </p:val>
                                        </p:tav>
                                      </p:tavLst>
                                    </p:anim>
                                    <p:anim calcmode="lin" valueType="num">
                                      <p:cBhvr additive="repl">
                                        <p:cTn id="868" dur="1000" fill="hold"/>
                                        <p:tgtEl>
                                          <p:spTgt spid="18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69" fill="hold">
                      <p:stCondLst>
                        <p:cond delay="indefinite"/>
                      </p:stCondLst>
                      <p:childTnLst>
                        <p:par>
                          <p:cTn id="870" fill="hold">
                            <p:stCondLst>
                              <p:cond delay="0"/>
                            </p:stCondLst>
                            <p:childTnLst>
                              <p:par>
                                <p:cTn id="871" nodeType="clickEffect" fill="hold" presetClass="entr" presetID="42">
                                  <p:stCondLst>
                                    <p:cond delay="0"/>
                                  </p:stCondLst>
                                  <p:childTnLst>
                                    <p:set>
                                      <p:cBhvr>
                                        <p:cTn id="872" dur="1" fill="hold">
                                          <p:stCondLst>
                                            <p:cond delay="0"/>
                                          </p:stCondLst>
                                        </p:cTn>
                                        <p:tgtEl>
                                          <p:spTgt spid="186">
                                            <p:txEl>
                                              <p:pRg st="4" end="4"/>
                                            </p:txEl>
                                          </p:spTgt>
                                        </p:tgtEl>
                                        <p:attrNameLst>
                                          <p:attrName>style.visibility</p:attrName>
                                        </p:attrNameLst>
                                      </p:cBhvr>
                                      <p:to>
                                        <p:strVal val="visible"/>
                                      </p:to>
                                    </p:set>
                                    <p:animEffect filter="fade" transition="in">
                                      <p:cBhvr additive="repl">
                                        <p:cTn id="873" dur="1000"/>
                                        <p:tgtEl>
                                          <p:spTgt spid="186">
                                            <p:txEl>
                                              <p:pRg st="4" end="4"/>
                                            </p:txEl>
                                          </p:spTgt>
                                        </p:tgtEl>
                                      </p:cBhvr>
                                    </p:animEffect>
                                    <p:anim calcmode="lin" valueType="num">
                                      <p:cBhvr additive="repl">
                                        <p:cTn id="874" dur="1000" fill="hold"/>
                                        <p:tgtEl>
                                          <p:spTgt spid="186">
                                            <p:txEl>
                                              <p:pRg st="4" end="4"/>
                                            </p:txEl>
                                          </p:spTgt>
                                        </p:tgtEl>
                                        <p:attrNameLst>
                                          <p:attrName>ppt_x</p:attrName>
                                        </p:attrNameLst>
                                      </p:cBhvr>
                                      <p:tavLst>
                                        <p:tav tm="0">
                                          <p:val>
                                            <p:strVal val="#ppt_x"/>
                                          </p:val>
                                        </p:tav>
                                        <p:tav tm="100000">
                                          <p:val>
                                            <p:strVal val="#ppt_x"/>
                                          </p:val>
                                        </p:tav>
                                      </p:tavLst>
                                    </p:anim>
                                    <p:anim calcmode="lin" valueType="num">
                                      <p:cBhvr additive="repl">
                                        <p:cTn id="875" dur="1000" fill="hold"/>
                                        <p:tgtEl>
                                          <p:spTgt spid="18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6" fill="hold">
                      <p:stCondLst>
                        <p:cond delay="indefinite"/>
                      </p:stCondLst>
                      <p:childTnLst>
                        <p:par>
                          <p:cTn id="877" fill="hold">
                            <p:stCondLst>
                              <p:cond delay="0"/>
                            </p:stCondLst>
                            <p:childTnLst>
                              <p:par>
                                <p:cTn id="878" nodeType="clickEffect" fill="hold" presetClass="entr" presetID="42">
                                  <p:stCondLst>
                                    <p:cond delay="0"/>
                                  </p:stCondLst>
                                  <p:childTnLst>
                                    <p:set>
                                      <p:cBhvr>
                                        <p:cTn id="879" dur="1" fill="hold">
                                          <p:stCondLst>
                                            <p:cond delay="0"/>
                                          </p:stCondLst>
                                        </p:cTn>
                                        <p:tgtEl>
                                          <p:spTgt spid="186">
                                            <p:txEl>
                                              <p:pRg st="5" end="5"/>
                                            </p:txEl>
                                          </p:spTgt>
                                        </p:tgtEl>
                                        <p:attrNameLst>
                                          <p:attrName>style.visibility</p:attrName>
                                        </p:attrNameLst>
                                      </p:cBhvr>
                                      <p:to>
                                        <p:strVal val="visible"/>
                                      </p:to>
                                    </p:set>
                                    <p:animEffect filter="fade" transition="in">
                                      <p:cBhvr additive="repl">
                                        <p:cTn id="880" dur="1000"/>
                                        <p:tgtEl>
                                          <p:spTgt spid="186">
                                            <p:txEl>
                                              <p:pRg st="5" end="5"/>
                                            </p:txEl>
                                          </p:spTgt>
                                        </p:tgtEl>
                                      </p:cBhvr>
                                    </p:animEffect>
                                    <p:anim calcmode="lin" valueType="num">
                                      <p:cBhvr additive="repl">
                                        <p:cTn id="881" dur="1000" fill="hold"/>
                                        <p:tgtEl>
                                          <p:spTgt spid="186">
                                            <p:txEl>
                                              <p:pRg st="5" end="5"/>
                                            </p:txEl>
                                          </p:spTgt>
                                        </p:tgtEl>
                                        <p:attrNameLst>
                                          <p:attrName>ppt_x</p:attrName>
                                        </p:attrNameLst>
                                      </p:cBhvr>
                                      <p:tavLst>
                                        <p:tav tm="0">
                                          <p:val>
                                            <p:strVal val="#ppt_x"/>
                                          </p:val>
                                        </p:tav>
                                        <p:tav tm="100000">
                                          <p:val>
                                            <p:strVal val="#ppt_x"/>
                                          </p:val>
                                        </p:tav>
                                      </p:tavLst>
                                    </p:anim>
                                    <p:anim calcmode="lin" valueType="num">
                                      <p:cBhvr additive="repl">
                                        <p:cTn id="882" dur="1000" fill="hold"/>
                                        <p:tgtEl>
                                          <p:spTgt spid="18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883" fill="hold">
                      <p:stCondLst>
                        <p:cond delay="indefinite"/>
                      </p:stCondLst>
                      <p:childTnLst>
                        <p:par>
                          <p:cTn id="884" fill="hold">
                            <p:stCondLst>
                              <p:cond delay="0"/>
                            </p:stCondLst>
                            <p:childTnLst>
                              <p:par>
                                <p:cTn id="885" nodeType="clickEffect" fill="hold" presetClass="entr" presetID="42">
                                  <p:stCondLst>
                                    <p:cond delay="0"/>
                                  </p:stCondLst>
                                  <p:childTnLst>
                                    <p:set>
                                      <p:cBhvr>
                                        <p:cTn id="886" dur="1" fill="hold">
                                          <p:stCondLst>
                                            <p:cond delay="0"/>
                                          </p:stCondLst>
                                        </p:cTn>
                                        <p:tgtEl>
                                          <p:spTgt spid="186">
                                            <p:txEl>
                                              <p:pRg st="7" end="7"/>
                                            </p:txEl>
                                          </p:spTgt>
                                        </p:tgtEl>
                                        <p:attrNameLst>
                                          <p:attrName>style.visibility</p:attrName>
                                        </p:attrNameLst>
                                      </p:cBhvr>
                                      <p:to>
                                        <p:strVal val="visible"/>
                                      </p:to>
                                    </p:set>
                                    <p:animEffect filter="fade" transition="in">
                                      <p:cBhvr additive="repl">
                                        <p:cTn id="887" dur="1000"/>
                                        <p:tgtEl>
                                          <p:spTgt spid="186">
                                            <p:txEl>
                                              <p:pRg st="7" end="7"/>
                                            </p:txEl>
                                          </p:spTgt>
                                        </p:tgtEl>
                                      </p:cBhvr>
                                    </p:animEffect>
                                    <p:anim calcmode="lin" valueType="num">
                                      <p:cBhvr additive="repl">
                                        <p:cTn id="888" dur="1000" fill="hold"/>
                                        <p:tgtEl>
                                          <p:spTgt spid="186">
                                            <p:txEl>
                                              <p:pRg st="7" end="7"/>
                                            </p:txEl>
                                          </p:spTgt>
                                        </p:tgtEl>
                                        <p:attrNameLst>
                                          <p:attrName>ppt_x</p:attrName>
                                        </p:attrNameLst>
                                      </p:cBhvr>
                                      <p:tavLst>
                                        <p:tav tm="0">
                                          <p:val>
                                            <p:strVal val="#ppt_x"/>
                                          </p:val>
                                        </p:tav>
                                        <p:tav tm="100000">
                                          <p:val>
                                            <p:strVal val="#ppt_x"/>
                                          </p:val>
                                        </p:tav>
                                      </p:tavLst>
                                    </p:anim>
                                    <p:anim calcmode="lin" valueType="num">
                                      <p:cBhvr additive="repl">
                                        <p:cTn id="889" dur="1000" fill="hold"/>
                                        <p:tgtEl>
                                          <p:spTgt spid="18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890" fill="hold">
                      <p:stCondLst>
                        <p:cond delay="indefinite"/>
                      </p:stCondLst>
                      <p:childTnLst>
                        <p:par>
                          <p:cTn id="891" fill="hold">
                            <p:stCondLst>
                              <p:cond delay="0"/>
                            </p:stCondLst>
                            <p:childTnLst>
                              <p:par>
                                <p:cTn id="892" nodeType="clickEffect" fill="hold" presetClass="entr" presetID="42">
                                  <p:stCondLst>
                                    <p:cond delay="0"/>
                                  </p:stCondLst>
                                  <p:childTnLst>
                                    <p:set>
                                      <p:cBhvr>
                                        <p:cTn id="893" dur="1" fill="hold">
                                          <p:stCondLst>
                                            <p:cond delay="0"/>
                                          </p:stCondLst>
                                        </p:cTn>
                                        <p:tgtEl>
                                          <p:spTgt spid="186">
                                            <p:txEl>
                                              <p:pRg st="14" end="14"/>
                                            </p:txEl>
                                          </p:spTgt>
                                        </p:tgtEl>
                                        <p:attrNameLst>
                                          <p:attrName>style.visibility</p:attrName>
                                        </p:attrNameLst>
                                      </p:cBhvr>
                                      <p:to>
                                        <p:strVal val="visible"/>
                                      </p:to>
                                    </p:set>
                                    <p:animEffect filter="fade" transition="in">
                                      <p:cBhvr additive="repl">
                                        <p:cTn id="894" dur="1000"/>
                                        <p:tgtEl>
                                          <p:spTgt spid="186">
                                            <p:txEl>
                                              <p:pRg st="14" end="14"/>
                                            </p:txEl>
                                          </p:spTgt>
                                        </p:tgtEl>
                                      </p:cBhvr>
                                    </p:animEffect>
                                    <p:anim calcmode="lin" valueType="num">
                                      <p:cBhvr additive="repl">
                                        <p:cTn id="895" dur="1000" fill="hold"/>
                                        <p:tgtEl>
                                          <p:spTgt spid="186">
                                            <p:txEl>
                                              <p:pRg st="14" end="14"/>
                                            </p:txEl>
                                          </p:spTgt>
                                        </p:tgtEl>
                                        <p:attrNameLst>
                                          <p:attrName>ppt_x</p:attrName>
                                        </p:attrNameLst>
                                      </p:cBhvr>
                                      <p:tavLst>
                                        <p:tav tm="0">
                                          <p:val>
                                            <p:strVal val="#ppt_x"/>
                                          </p:val>
                                        </p:tav>
                                        <p:tav tm="100000">
                                          <p:val>
                                            <p:strVal val="#ppt_x"/>
                                          </p:val>
                                        </p:tav>
                                      </p:tavLst>
                                    </p:anim>
                                    <p:anim calcmode="lin" valueType="num">
                                      <p:cBhvr additive="repl">
                                        <p:cTn id="896" dur="1000" fill="hold"/>
                                        <p:tgtEl>
                                          <p:spTgt spid="186">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3.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4.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5.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6.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7.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8.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19559</TotalTime>
  <Application>LibreOffice/24.8.5.2$Linux_X86_64 LibreOffice_project/480$Build-2</Application>
  <AppVersion>15.0000</AppVersion>
  <Words>2612</Words>
  <Paragraphs>383</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Adegbite, Oluwaseun</dc:creator>
  <dc:description/>
  <dc:language>en-GB</dc:language>
  <cp:lastModifiedBy/>
  <dcterms:modified xsi:type="dcterms:W3CDTF">2025-03-11T16:39:36Z</dcterms:modified>
  <cp:revision>556</cp:revision>
  <dc:subject/>
  <dc:title>LCLM4004  Problem Solving and Decision Making  Week 1</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48</vt:i4>
  </property>
</Properties>
</file>