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5"/>
  </p:notesMasterIdLst>
  <p:handoutMasterIdLst>
    <p:handoutMasterId r:id="rId16"/>
  </p:handoutMasterIdLst>
  <p:sldIdLst>
    <p:sldId id="262" r:id="rId2"/>
    <p:sldId id="257" r:id="rId3"/>
    <p:sldId id="279" r:id="rId4"/>
    <p:sldId id="280" r:id="rId5"/>
    <p:sldId id="281" r:id="rId6"/>
    <p:sldId id="282" r:id="rId7"/>
    <p:sldId id="285" r:id="rId8"/>
    <p:sldId id="283" r:id="rId9"/>
    <p:sldId id="286" r:id="rId10"/>
    <p:sldId id="284" r:id="rId11"/>
    <p:sldId id="287" r:id="rId12"/>
    <p:sldId id="288"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A9F7D9-0F0F-42DF-B455-5F4174BA00CB}" v="9" dt="2025-04-11T13:30:30.102"/>
  </p1510:revLst>
</p1510:revInfo>
</file>

<file path=ppt/tableStyles.xml><?xml version="1.0" encoding="utf-8"?>
<a:tblStyleLst xmlns:a="http://schemas.openxmlformats.org/drawingml/2006/main" def="{69CF1AB2-1976-4502-BF36-3FF5EA21886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706" autoAdjust="0"/>
  </p:normalViewPr>
  <p:slideViewPr>
    <p:cSldViewPr snapToGrid="0">
      <p:cViewPr varScale="1">
        <p:scale>
          <a:sx n="60" d="100"/>
          <a:sy n="60" d="100"/>
        </p:scale>
        <p:origin x="908" y="48"/>
      </p:cViewPr>
      <p:guideLst>
        <p:guide pos="3840"/>
        <p:guide orient="horz" pos="2160"/>
      </p:guideLst>
    </p:cSldViewPr>
  </p:slideViewPr>
  <p:notesTextViewPr>
    <p:cViewPr>
      <p:scale>
        <a:sx n="1" d="1"/>
        <a:sy n="1" d="1"/>
      </p:scale>
      <p:origin x="0" y="0"/>
    </p:cViewPr>
  </p:notesTextViewPr>
  <p:notesViewPr>
    <p:cSldViewPr snapToGrid="0" showGuides="1">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c Ashburner" userId="9a3208030317d634" providerId="LiveId" clId="{B4A9F7D9-0F0F-42DF-B455-5F4174BA00CB}"/>
    <pc:docChg chg="undo redo custSel addSld delSld modSld">
      <pc:chgData name="Zac Ashburner" userId="9a3208030317d634" providerId="LiveId" clId="{B4A9F7D9-0F0F-42DF-B455-5F4174BA00CB}" dt="2025-04-11T13:30:44.037" v="32" actId="20577"/>
      <pc:docMkLst>
        <pc:docMk/>
      </pc:docMkLst>
      <pc:sldChg chg="delSp add del modTransition modAnim">
        <pc:chgData name="Zac Ashburner" userId="9a3208030317d634" providerId="LiveId" clId="{B4A9F7D9-0F0F-42DF-B455-5F4174BA00CB}" dt="2025-04-11T13:26:37.130" v="6"/>
        <pc:sldMkLst>
          <pc:docMk/>
          <pc:sldMk cId="2836970820" sldId="257"/>
        </pc:sldMkLst>
        <pc:picChg chg="del">
          <ac:chgData name="Zac Ashburner" userId="9a3208030317d634" providerId="LiveId" clId="{B4A9F7D9-0F0F-42DF-B455-5F4174BA00CB}" dt="2025-04-11T13:26:37.130" v="6"/>
          <ac:picMkLst>
            <pc:docMk/>
            <pc:sldMk cId="2836970820" sldId="257"/>
            <ac:picMk id="14" creationId="{52009544-424A-928E-32B2-2B6C12FBB62B}"/>
          </ac:picMkLst>
        </pc:picChg>
      </pc:sldChg>
      <pc:sldChg chg="addSp delSp modTransition modAnim">
        <pc:chgData name="Zac Ashburner" userId="9a3208030317d634" providerId="LiveId" clId="{B4A9F7D9-0F0F-42DF-B455-5F4174BA00CB}" dt="2025-04-11T13:26:37.130" v="6"/>
        <pc:sldMkLst>
          <pc:docMk/>
          <pc:sldMk cId="3034687750" sldId="262"/>
        </pc:sldMkLst>
        <pc:picChg chg="add del">
          <ac:chgData name="Zac Ashburner" userId="9a3208030317d634" providerId="LiveId" clId="{B4A9F7D9-0F0F-42DF-B455-5F4174BA00CB}" dt="2025-04-11T13:26:37.130" v="6"/>
          <ac:picMkLst>
            <pc:docMk/>
            <pc:sldMk cId="3034687750" sldId="262"/>
            <ac:picMk id="22" creationId="{6A54493E-AE1A-3E73-FD9F-B67E8833FE27}"/>
          </ac:picMkLst>
        </pc:picChg>
      </pc:sldChg>
      <pc:sldChg chg="addSp delSp modSp mod modTransition modAnim">
        <pc:chgData name="Zac Ashburner" userId="9a3208030317d634" providerId="LiveId" clId="{B4A9F7D9-0F0F-42DF-B455-5F4174BA00CB}" dt="2025-04-11T13:30:44.037" v="32" actId="20577"/>
        <pc:sldMkLst>
          <pc:docMk/>
          <pc:sldMk cId="3396391690" sldId="272"/>
        </pc:sldMkLst>
        <pc:spChg chg="mod">
          <ac:chgData name="Zac Ashburner" userId="9a3208030317d634" providerId="LiveId" clId="{B4A9F7D9-0F0F-42DF-B455-5F4174BA00CB}" dt="2025-04-11T13:30:44.037" v="32" actId="20577"/>
          <ac:spMkLst>
            <pc:docMk/>
            <pc:sldMk cId="3396391690" sldId="272"/>
            <ac:spMk id="5" creationId="{00000000-0000-0000-0000-000000000000}"/>
          </ac:spMkLst>
        </pc:spChg>
        <pc:picChg chg="add del">
          <ac:chgData name="Zac Ashburner" userId="9a3208030317d634" providerId="LiveId" clId="{B4A9F7D9-0F0F-42DF-B455-5F4174BA00CB}" dt="2025-04-11T13:26:37.130" v="6"/>
          <ac:picMkLst>
            <pc:docMk/>
            <pc:sldMk cId="3396391690" sldId="272"/>
            <ac:picMk id="14" creationId="{3A330937-7C86-8091-E576-E19C46B7DBCE}"/>
          </ac:picMkLst>
        </pc:picChg>
      </pc:sldChg>
      <pc:sldChg chg="addSp delSp modTransition modAnim">
        <pc:chgData name="Zac Ashburner" userId="9a3208030317d634" providerId="LiveId" clId="{B4A9F7D9-0F0F-42DF-B455-5F4174BA00CB}" dt="2025-04-11T13:26:37.130" v="6"/>
        <pc:sldMkLst>
          <pc:docMk/>
          <pc:sldMk cId="645634664" sldId="279"/>
        </pc:sldMkLst>
        <pc:picChg chg="add del">
          <ac:chgData name="Zac Ashburner" userId="9a3208030317d634" providerId="LiveId" clId="{B4A9F7D9-0F0F-42DF-B455-5F4174BA00CB}" dt="2025-04-11T13:26:37.130" v="6"/>
          <ac:picMkLst>
            <pc:docMk/>
            <pc:sldMk cId="645634664" sldId="279"/>
            <ac:picMk id="22" creationId="{DA42799E-8206-4F78-E98A-31F9FC74E676}"/>
          </ac:picMkLst>
        </pc:picChg>
      </pc:sldChg>
      <pc:sldChg chg="addSp delSp modTransition modAnim">
        <pc:chgData name="Zac Ashburner" userId="9a3208030317d634" providerId="LiveId" clId="{B4A9F7D9-0F0F-42DF-B455-5F4174BA00CB}" dt="2025-04-11T13:26:37.130" v="6"/>
        <pc:sldMkLst>
          <pc:docMk/>
          <pc:sldMk cId="2639323656" sldId="280"/>
        </pc:sldMkLst>
        <pc:picChg chg="add del">
          <ac:chgData name="Zac Ashburner" userId="9a3208030317d634" providerId="LiveId" clId="{B4A9F7D9-0F0F-42DF-B455-5F4174BA00CB}" dt="2025-04-11T13:26:37.130" v="6"/>
          <ac:picMkLst>
            <pc:docMk/>
            <pc:sldMk cId="2639323656" sldId="280"/>
            <ac:picMk id="24" creationId="{D0D2C0C3-2BD9-A5A3-61F4-45FDDD5C9BA6}"/>
          </ac:picMkLst>
        </pc:picChg>
      </pc:sldChg>
      <pc:sldChg chg="addSp delSp modTransition modAnim">
        <pc:chgData name="Zac Ashburner" userId="9a3208030317d634" providerId="LiveId" clId="{B4A9F7D9-0F0F-42DF-B455-5F4174BA00CB}" dt="2025-04-11T13:26:37.130" v="6"/>
        <pc:sldMkLst>
          <pc:docMk/>
          <pc:sldMk cId="2367953931" sldId="281"/>
        </pc:sldMkLst>
        <pc:picChg chg="add del">
          <ac:chgData name="Zac Ashburner" userId="9a3208030317d634" providerId="LiveId" clId="{B4A9F7D9-0F0F-42DF-B455-5F4174BA00CB}" dt="2025-04-11T13:26:37.130" v="6"/>
          <ac:picMkLst>
            <pc:docMk/>
            <pc:sldMk cId="2367953931" sldId="281"/>
            <ac:picMk id="10" creationId="{FFC77970-D296-7F0F-2301-9C898BB79DEE}"/>
          </ac:picMkLst>
        </pc:picChg>
      </pc:sldChg>
      <pc:sldChg chg="addSp delSp modTransition modAnim">
        <pc:chgData name="Zac Ashburner" userId="9a3208030317d634" providerId="LiveId" clId="{B4A9F7D9-0F0F-42DF-B455-5F4174BA00CB}" dt="2025-04-11T13:26:37.130" v="6"/>
        <pc:sldMkLst>
          <pc:docMk/>
          <pc:sldMk cId="607685043" sldId="282"/>
        </pc:sldMkLst>
        <pc:picChg chg="add del">
          <ac:chgData name="Zac Ashburner" userId="9a3208030317d634" providerId="LiveId" clId="{B4A9F7D9-0F0F-42DF-B455-5F4174BA00CB}" dt="2025-04-11T13:26:37.130" v="6"/>
          <ac:picMkLst>
            <pc:docMk/>
            <pc:sldMk cId="607685043" sldId="282"/>
            <ac:picMk id="10" creationId="{5CF7E854-8FDA-4D68-C782-AFC563057A8F}"/>
          </ac:picMkLst>
        </pc:picChg>
      </pc:sldChg>
      <pc:sldChg chg="addSp delSp modTransition modAnim">
        <pc:chgData name="Zac Ashburner" userId="9a3208030317d634" providerId="LiveId" clId="{B4A9F7D9-0F0F-42DF-B455-5F4174BA00CB}" dt="2025-04-11T13:26:37.130" v="6"/>
        <pc:sldMkLst>
          <pc:docMk/>
          <pc:sldMk cId="3923867548" sldId="283"/>
        </pc:sldMkLst>
        <pc:picChg chg="add del">
          <ac:chgData name="Zac Ashburner" userId="9a3208030317d634" providerId="LiveId" clId="{B4A9F7D9-0F0F-42DF-B455-5F4174BA00CB}" dt="2025-04-11T13:26:37.130" v="6"/>
          <ac:picMkLst>
            <pc:docMk/>
            <pc:sldMk cId="3923867548" sldId="283"/>
            <ac:picMk id="9" creationId="{90F623FA-C314-0F08-8F90-8F89141BC608}"/>
          </ac:picMkLst>
        </pc:picChg>
      </pc:sldChg>
      <pc:sldChg chg="addSp delSp modTransition modAnim">
        <pc:chgData name="Zac Ashburner" userId="9a3208030317d634" providerId="LiveId" clId="{B4A9F7D9-0F0F-42DF-B455-5F4174BA00CB}" dt="2025-04-11T13:26:37.130" v="6"/>
        <pc:sldMkLst>
          <pc:docMk/>
          <pc:sldMk cId="3161439145" sldId="284"/>
        </pc:sldMkLst>
        <pc:picChg chg="add del">
          <ac:chgData name="Zac Ashburner" userId="9a3208030317d634" providerId="LiveId" clId="{B4A9F7D9-0F0F-42DF-B455-5F4174BA00CB}" dt="2025-04-11T13:26:37.130" v="6"/>
          <ac:picMkLst>
            <pc:docMk/>
            <pc:sldMk cId="3161439145" sldId="284"/>
            <ac:picMk id="9" creationId="{08BFF3E0-D6F2-C81B-44DD-081510C87C4F}"/>
          </ac:picMkLst>
        </pc:picChg>
      </pc:sldChg>
      <pc:sldChg chg="addSp delSp modTransition modAnim">
        <pc:chgData name="Zac Ashburner" userId="9a3208030317d634" providerId="LiveId" clId="{B4A9F7D9-0F0F-42DF-B455-5F4174BA00CB}" dt="2025-04-11T13:26:37.130" v="6"/>
        <pc:sldMkLst>
          <pc:docMk/>
          <pc:sldMk cId="978900769" sldId="285"/>
        </pc:sldMkLst>
        <pc:picChg chg="add del">
          <ac:chgData name="Zac Ashburner" userId="9a3208030317d634" providerId="LiveId" clId="{B4A9F7D9-0F0F-42DF-B455-5F4174BA00CB}" dt="2025-04-11T13:26:37.130" v="6"/>
          <ac:picMkLst>
            <pc:docMk/>
            <pc:sldMk cId="978900769" sldId="285"/>
            <ac:picMk id="9" creationId="{CA254D8B-D726-2914-1B8E-DF40E2AA25C8}"/>
          </ac:picMkLst>
        </pc:picChg>
      </pc:sldChg>
      <pc:sldChg chg="addSp delSp modTransition modAnim">
        <pc:chgData name="Zac Ashburner" userId="9a3208030317d634" providerId="LiveId" clId="{B4A9F7D9-0F0F-42DF-B455-5F4174BA00CB}" dt="2025-04-11T13:26:37.130" v="6"/>
        <pc:sldMkLst>
          <pc:docMk/>
          <pc:sldMk cId="3043462990" sldId="286"/>
        </pc:sldMkLst>
        <pc:picChg chg="add del">
          <ac:chgData name="Zac Ashburner" userId="9a3208030317d634" providerId="LiveId" clId="{B4A9F7D9-0F0F-42DF-B455-5F4174BA00CB}" dt="2025-04-11T13:26:37.130" v="6"/>
          <ac:picMkLst>
            <pc:docMk/>
            <pc:sldMk cId="3043462990" sldId="286"/>
            <ac:picMk id="9" creationId="{B68231CA-D271-A093-E713-567D55BA1F89}"/>
          </ac:picMkLst>
        </pc:picChg>
      </pc:sldChg>
      <pc:sldChg chg="addSp delSp modTransition modAnim">
        <pc:chgData name="Zac Ashburner" userId="9a3208030317d634" providerId="LiveId" clId="{B4A9F7D9-0F0F-42DF-B455-5F4174BA00CB}" dt="2025-04-11T13:26:37.130" v="6"/>
        <pc:sldMkLst>
          <pc:docMk/>
          <pc:sldMk cId="3257156060" sldId="287"/>
        </pc:sldMkLst>
        <pc:picChg chg="add del">
          <ac:chgData name="Zac Ashburner" userId="9a3208030317d634" providerId="LiveId" clId="{B4A9F7D9-0F0F-42DF-B455-5F4174BA00CB}" dt="2025-04-11T13:26:37.130" v="6"/>
          <ac:picMkLst>
            <pc:docMk/>
            <pc:sldMk cId="3257156060" sldId="287"/>
            <ac:picMk id="10" creationId="{272A2834-FBC5-0384-C272-F7B633D0F950}"/>
          </ac:picMkLst>
        </pc:picChg>
      </pc:sldChg>
      <pc:sldChg chg="addSp delSp modTransition modAnim">
        <pc:chgData name="Zac Ashburner" userId="9a3208030317d634" providerId="LiveId" clId="{B4A9F7D9-0F0F-42DF-B455-5F4174BA00CB}" dt="2025-04-11T13:26:37.130" v="6"/>
        <pc:sldMkLst>
          <pc:docMk/>
          <pc:sldMk cId="668120129" sldId="288"/>
        </pc:sldMkLst>
        <pc:picChg chg="add del">
          <ac:chgData name="Zac Ashburner" userId="9a3208030317d634" providerId="LiveId" clId="{B4A9F7D9-0F0F-42DF-B455-5F4174BA00CB}" dt="2025-04-11T13:26:37.130" v="6"/>
          <ac:picMkLst>
            <pc:docMk/>
            <pc:sldMk cId="668120129" sldId="288"/>
            <ac:picMk id="28" creationId="{9E304044-F1C0-DF83-3547-DAEE0B5E38E8}"/>
          </ac:picMkLst>
        </pc:picChg>
      </pc:sldChg>
      <pc:sldChg chg="add del">
        <pc:chgData name="Zac Ashburner" userId="9a3208030317d634" providerId="LiveId" clId="{B4A9F7D9-0F0F-42DF-B455-5F4174BA00CB}" dt="2025-04-11T13:29:26.745" v="10"/>
        <pc:sldMkLst>
          <pc:docMk/>
          <pc:sldMk cId="3441055791" sldId="28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6A0DD6C-1EEC-434E-8738-19764D1753E0}" type="datetime1">
              <a:rPr lang="en-GB" smtClean="0"/>
              <a:t>11/04/2025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798501B-77B5-4365-9881-C6E19A3C1E42}" type="slidenum">
              <a:rPr lang="en-GB" smtClean="0"/>
              <a:t>‹#›</a:t>
            </a:fld>
            <a:endParaRPr lang="en-GB" dirty="0"/>
          </a:p>
        </p:txBody>
      </p:sp>
    </p:spTree>
    <p:extLst>
      <p:ext uri="{BB962C8B-B14F-4D97-AF65-F5344CB8AC3E}">
        <p14:creationId xmlns:p14="http://schemas.microsoft.com/office/powerpoint/2010/main" val="285145615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7913EA2E-1B6C-40D0-929F-2E08E212E4CA}" type="datetime1">
              <a:rPr lang="en-GB" noProof="0" smtClean="0"/>
              <a:t>11/04/2025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C8BD8E7-1312-41F3-99C4-6DA5AF891969}" type="slidenum">
              <a:rPr lang="en-GB" noProof="0" smtClean="0"/>
              <a:t>‹#›</a:t>
            </a:fld>
            <a:endParaRPr lang="en-GB" noProof="0" dirty="0"/>
          </a:p>
        </p:txBody>
      </p:sp>
    </p:spTree>
    <p:extLst>
      <p:ext uri="{BB962C8B-B14F-4D97-AF65-F5344CB8AC3E}">
        <p14:creationId xmlns:p14="http://schemas.microsoft.com/office/powerpoint/2010/main" val="289208429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FC8BD8E7-1312-41F3-99C4-6DA5AF891969}" type="slidenum">
              <a:rPr lang="en-GB" smtClean="0"/>
              <a:t>1</a:t>
            </a:fld>
            <a:endParaRPr lang="en-GB" dirty="0"/>
          </a:p>
        </p:txBody>
      </p:sp>
    </p:spTree>
    <p:extLst>
      <p:ext uri="{BB962C8B-B14F-4D97-AF65-F5344CB8AC3E}">
        <p14:creationId xmlns:p14="http://schemas.microsoft.com/office/powerpoint/2010/main" val="3800197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FC8BD8E7-1312-41F3-99C4-6DA5AF891969}" type="slidenum">
              <a:rPr lang="en-GB" smtClean="0"/>
              <a:t>2</a:t>
            </a:fld>
            <a:endParaRPr lang="en-GB" dirty="0"/>
          </a:p>
        </p:txBody>
      </p:sp>
    </p:spTree>
    <p:extLst>
      <p:ext uri="{BB962C8B-B14F-4D97-AF65-F5344CB8AC3E}">
        <p14:creationId xmlns:p14="http://schemas.microsoft.com/office/powerpoint/2010/main" val="15389323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FC8BD8E7-1312-41F3-99C4-6DA5AF891969}" type="slidenum">
              <a:rPr lang="en-GB" smtClean="0"/>
              <a:t>13</a:t>
            </a:fld>
            <a:endParaRPr lang="en-GB" dirty="0"/>
          </a:p>
        </p:txBody>
      </p:sp>
    </p:spTree>
    <p:extLst>
      <p:ext uri="{BB962C8B-B14F-4D97-AF65-F5344CB8AC3E}">
        <p14:creationId xmlns:p14="http://schemas.microsoft.com/office/powerpoint/2010/main" val="3115890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Rectangle 7">
            <a:extLst>
              <a:ext uri="{FF2B5EF4-FFF2-40B4-BE49-F238E27FC236}">
                <a16:creationId xmlns:a16="http://schemas.microsoft.com/office/drawing/2014/main" id="{D56B2E81-2D36-9654-C15E-0893033767E9}"/>
              </a:ext>
            </a:extLst>
          </p:cNvPr>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697934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fld id="{8FE6BCE8-7FDD-426F-B53B-55B3A248EC0F}" type="datetime1">
              <a:rPr lang="en-GB" noProof="0" smtClean="0"/>
              <a:t>11/04/2025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1180104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fld id="{F2E7A9F9-586E-4325-A1D1-D543170C8335}" type="datetime1">
              <a:rPr lang="en-GB" noProof="0" smtClean="0"/>
              <a:t>11/04/2025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E31375A4-56A4-47D6-9801-1991572033F7}" type="slidenum">
              <a:rPr lang="en-GB" noProof="0" smtClean="0"/>
              <a:pPr/>
              <a:t>‹#›</a:t>
            </a:fld>
            <a:endParaRPr lang="en-GB" noProof="0" dirty="0"/>
          </a:p>
        </p:txBody>
      </p:sp>
    </p:spTree>
    <p:extLst>
      <p:ext uri="{BB962C8B-B14F-4D97-AF65-F5344CB8AC3E}">
        <p14:creationId xmlns:p14="http://schemas.microsoft.com/office/powerpoint/2010/main" val="205070150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rtl="0"/>
            <a:fld id="{F33B972F-277A-4D31-BF8B-C348B9CCB24E}" type="datetime1">
              <a:rPr lang="en-GB" noProof="0" smtClean="0"/>
              <a:t>11/04/2025</a:t>
            </a:fld>
            <a:endParaRPr lang="en-GB" noProof="0" dirty="0"/>
          </a:p>
        </p:txBody>
      </p:sp>
      <p:sp>
        <p:nvSpPr>
          <p:cNvPr id="6" name="Footer Placeholder 5"/>
          <p:cNvSpPr>
            <a:spLocks noGrp="1"/>
          </p:cNvSpPr>
          <p:nvPr>
            <p:ph type="ftr" sz="quarter" idx="11"/>
          </p:nvPr>
        </p:nvSpPr>
        <p:spPr/>
        <p:txBody>
          <a:bodyPr/>
          <a:lstStyle/>
          <a:p>
            <a:pPr rtl="0"/>
            <a:r>
              <a:rPr lang="en-GB" noProof="0"/>
              <a:t>Add a footer</a:t>
            </a:r>
            <a:endParaRPr lang="en-GB" noProof="0" dirty="0"/>
          </a:p>
        </p:txBody>
      </p:sp>
      <p:sp>
        <p:nvSpPr>
          <p:cNvPr id="7" name="Slide Number Placeholder 6"/>
          <p:cNvSpPr>
            <a:spLocks noGrp="1"/>
          </p:cNvSpPr>
          <p:nvPr>
            <p:ph type="sldNum" sz="quarter" idx="12"/>
          </p:nvPr>
        </p:nvSpPr>
        <p:spPr/>
        <p:txBody>
          <a:bodyPr/>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4006914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rtl="0"/>
            <a:fld id="{F8ED9485-6343-4C2C-A543-BFCF5D4CF942}" type="datetime1">
              <a:rPr lang="en-GB" noProof="0" smtClean="0"/>
              <a:t>11/04/2025</a:t>
            </a:fld>
            <a:endParaRPr lang="en-GB" noProof="0" dirty="0"/>
          </a:p>
        </p:txBody>
      </p:sp>
      <p:sp>
        <p:nvSpPr>
          <p:cNvPr id="8" name="Footer Placeholder 7"/>
          <p:cNvSpPr>
            <a:spLocks noGrp="1"/>
          </p:cNvSpPr>
          <p:nvPr>
            <p:ph type="ftr" sz="quarter" idx="11"/>
          </p:nvPr>
        </p:nvSpPr>
        <p:spPr/>
        <p:txBody>
          <a:bodyPr/>
          <a:lstStyle/>
          <a:p>
            <a:pPr rtl="0"/>
            <a:r>
              <a:rPr lang="en-GB" noProof="0"/>
              <a:t>Add a footer</a:t>
            </a:r>
            <a:endParaRPr lang="en-GB" noProof="0" dirty="0"/>
          </a:p>
        </p:txBody>
      </p:sp>
      <p:sp>
        <p:nvSpPr>
          <p:cNvPr id="9" name="Slide Number Placeholder 8"/>
          <p:cNvSpPr>
            <a:spLocks noGrp="1"/>
          </p:cNvSpPr>
          <p:nvPr>
            <p:ph type="sldNum" sz="quarter" idx="12"/>
          </p:nvPr>
        </p:nvSpPr>
        <p:spPr/>
        <p:txBody>
          <a:bodyPr/>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3394908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fld id="{65129D19-7C21-4F3C-AA17-AC93B631D727}" type="datetime1">
              <a:rPr lang="en-GB" noProof="0" smtClean="0"/>
              <a:t>11/04/2025</a:t>
            </a:fld>
            <a:endParaRPr lang="en-GB" noProof="0" dirty="0"/>
          </a:p>
        </p:txBody>
      </p:sp>
      <p:sp>
        <p:nvSpPr>
          <p:cNvPr id="4" name="Footer Placeholder 3"/>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p:cNvSpPr>
            <a:spLocks noGrp="1"/>
          </p:cNvSpPr>
          <p:nvPr>
            <p:ph type="sldNum" sz="quarter" idx="12"/>
          </p:nvPr>
        </p:nvSpPr>
        <p:spPr/>
        <p:txBody>
          <a:bodyPr/>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2970766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4/11/2025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7591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fld id="{D37D65EE-CC7E-4C02-8D6D-12356B202B9F}" type="datetime1">
              <a:rPr lang="en-GB" noProof="0" smtClean="0"/>
              <a:t>11/04/2025</a:t>
            </a:fld>
            <a:endParaRPr lang="en-GB" noProof="0" dirty="0"/>
          </a:p>
        </p:txBody>
      </p:sp>
      <p:sp>
        <p:nvSpPr>
          <p:cNvPr id="6" name="Footer Placeholder 5"/>
          <p:cNvSpPr>
            <a:spLocks noGrp="1"/>
          </p:cNvSpPr>
          <p:nvPr>
            <p:ph type="ftr" sz="quarter" idx="11"/>
          </p:nvPr>
        </p:nvSpPr>
        <p:spPr/>
        <p:txBody>
          <a:bodyPr/>
          <a:lstStyle/>
          <a:p>
            <a:pPr rtl="0"/>
            <a:r>
              <a:rPr lang="en-GB" noProof="0"/>
              <a:t>Add a footer</a:t>
            </a:r>
            <a:endParaRPr lang="en-GB" noProof="0" dirty="0"/>
          </a:p>
        </p:txBody>
      </p:sp>
      <p:sp>
        <p:nvSpPr>
          <p:cNvPr id="7" name="Slide Number Placeholder 6"/>
          <p:cNvSpPr>
            <a:spLocks noGrp="1"/>
          </p:cNvSpPr>
          <p:nvPr>
            <p:ph type="sldNum" sz="quarter" idx="12"/>
          </p:nvPr>
        </p:nvSpPr>
        <p:spPr/>
        <p:txBody>
          <a:bodyPr/>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3625150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Rectangle 7">
            <a:extLst>
              <a:ext uri="{FF2B5EF4-FFF2-40B4-BE49-F238E27FC236}">
                <a16:creationId xmlns:a16="http://schemas.microsoft.com/office/drawing/2014/main" id="{4F9C1B26-B9E6-87C1-34DF-260E25ADDB4C}"/>
              </a:ext>
            </a:extLst>
          </p:cNvPr>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3033029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fld id="{F2E7A9F9-586E-4325-A1D1-D543170C8335}" type="datetime1">
              <a:rPr lang="en-GB" noProof="0" smtClean="0"/>
              <a:t>11/04/2025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E31375A4-56A4-47D6-9801-1991572033F7}" type="slidenum">
              <a:rPr lang="en-GB" noProof="0" smtClean="0"/>
              <a:pPr/>
              <a:t>‹#›</a:t>
            </a:fld>
            <a:endParaRPr lang="en-GB" noProof="0" dirty="0"/>
          </a:p>
        </p:txBody>
      </p:sp>
    </p:spTree>
    <p:extLst>
      <p:ext uri="{BB962C8B-B14F-4D97-AF65-F5344CB8AC3E}">
        <p14:creationId xmlns:p14="http://schemas.microsoft.com/office/powerpoint/2010/main" val="113968565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fld id="{F2E7A9F9-586E-4325-A1D1-D543170C8335}" type="datetime1">
              <a:rPr lang="en-GB" noProof="0" smtClean="0"/>
              <a:t>11/04/2025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E31375A4-56A4-47D6-9801-1991572033F7}" type="slidenum">
              <a:rPr lang="en-GB" noProof="0" smtClean="0"/>
              <a:pPr/>
              <a:t>‹#›</a:t>
            </a:fld>
            <a:endParaRPr lang="en-GB" noProof="0"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8461924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fld id="{F2E7A9F9-586E-4325-A1D1-D543170C8335}" type="datetime1">
              <a:rPr lang="en-GB" noProof="0" smtClean="0"/>
              <a:t>11/04/2025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E31375A4-56A4-47D6-9801-1991572033F7}" type="slidenum">
              <a:rPr lang="en-GB" noProof="0" smtClean="0"/>
              <a:pPr/>
              <a:t>‹#›</a:t>
            </a:fld>
            <a:endParaRPr lang="en-GB" noProof="0" dirty="0"/>
          </a:p>
        </p:txBody>
      </p:sp>
    </p:spTree>
    <p:extLst>
      <p:ext uri="{BB962C8B-B14F-4D97-AF65-F5344CB8AC3E}">
        <p14:creationId xmlns:p14="http://schemas.microsoft.com/office/powerpoint/2010/main" val="345029101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fld id="{F2E7A9F9-586E-4325-A1D1-D543170C8335}" type="datetime1">
              <a:rPr lang="en-GB" noProof="0" smtClean="0"/>
              <a:t>11/04/2025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E31375A4-56A4-47D6-9801-1991572033F7}" type="slidenum">
              <a:rPr lang="en-GB" noProof="0" smtClean="0"/>
              <a:pPr/>
              <a:t>‹#›</a:t>
            </a:fld>
            <a:endParaRPr lang="en-GB" noProof="0"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4565913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fld id="{F2E7A9F9-586E-4325-A1D1-D543170C8335}" type="datetime1">
              <a:rPr lang="en-GB" noProof="0" smtClean="0"/>
              <a:t>11/04/2025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E31375A4-56A4-47D6-9801-1991572033F7}" type="slidenum">
              <a:rPr lang="en-GB" noProof="0" smtClean="0"/>
              <a:pPr/>
              <a:t>‹#›</a:t>
            </a:fld>
            <a:endParaRPr lang="en-GB" noProof="0" dirty="0"/>
          </a:p>
        </p:txBody>
      </p:sp>
    </p:spTree>
    <p:extLst>
      <p:ext uri="{BB962C8B-B14F-4D97-AF65-F5344CB8AC3E}">
        <p14:creationId xmlns:p14="http://schemas.microsoft.com/office/powerpoint/2010/main" val="423456990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fld id="{939ECF6A-1D27-4F98-9958-F8A586827CBC}" type="datetime1">
              <a:rPr lang="en-GB" noProof="0" smtClean="0"/>
              <a:t>11/04/2025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500032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fld id="{C240C1A4-CA2B-46A3-9545-DE924E99ED4A}" type="datetime1">
              <a:rPr lang="en-GB" noProof="0" smtClean="0"/>
              <a:t>11/04/2025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155637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Title Slide with Pictures">
    <p:bg>
      <p:bgRef idx="1001">
        <a:schemeClr val="bg1"/>
      </p:bgRef>
    </p:bg>
    <p:spTree>
      <p:nvGrpSpPr>
        <p:cNvPr id="1" name=""/>
        <p:cNvGrpSpPr/>
        <p:nvPr/>
      </p:nvGrpSpPr>
      <p:grpSpPr>
        <a:xfrm>
          <a:off x="0" y="0"/>
          <a:ext cx="0" cy="0"/>
          <a:chOff x="0" y="0"/>
          <a:chExt cx="0" cy="0"/>
        </a:xfrm>
      </p:grpSpPr>
      <p:sp>
        <p:nvSpPr>
          <p:cNvPr id="8" name="Rectangle 7"/>
          <p:cNvSpPr/>
          <p:nvPr userDrawn="1"/>
        </p:nvSpPr>
        <p:spPr>
          <a:xfrm>
            <a:off x="0" y="4800600"/>
            <a:ext cx="12192000" cy="2057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ctrTitle"/>
          </p:nvPr>
        </p:nvSpPr>
        <p:spPr>
          <a:xfrm>
            <a:off x="533400" y="5084483"/>
            <a:ext cx="11125200" cy="914400"/>
          </a:xfrm>
        </p:spPr>
        <p:txBody>
          <a:bodyPr rtlCol="0" anchor="b">
            <a:normAutofit/>
          </a:bodyPr>
          <a:lstStyle>
            <a:lvl1pPr algn="ctr">
              <a:defRPr sz="4400" spc="-50" baseline="0">
                <a:solidFill>
                  <a:schemeClr val="bg1"/>
                </a:solidFill>
              </a:defRPr>
            </a:lvl1pPr>
          </a:lstStyle>
          <a:p>
            <a:pPr rtl="0"/>
            <a:r>
              <a:rPr lang="en-GB" noProof="0"/>
              <a:t>Click to edit Master title style</a:t>
            </a:r>
            <a:endParaRPr lang="en-GB" noProof="0" dirty="0"/>
          </a:p>
        </p:txBody>
      </p:sp>
      <p:sp>
        <p:nvSpPr>
          <p:cNvPr id="9" name="Picture Placeholder 2" descr="An empty placeholder to add an image. Click on the placeholder and select the image that you wish to add"/>
          <p:cNvSpPr>
            <a:spLocks noGrp="1"/>
          </p:cNvSpPr>
          <p:nvPr>
            <p:ph type="pic" idx="10"/>
          </p:nvPr>
        </p:nvSpPr>
        <p:spPr>
          <a:xfrm>
            <a:off x="1" y="1"/>
            <a:ext cx="4023360" cy="4745736"/>
          </a:xfrm>
        </p:spPr>
        <p:txBody>
          <a:bodyPr tIns="45720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13" name="Picture Placeholder 2" descr="An empty placeholder to add an image. Click on the placeholder and select the image that you wish to add"/>
          <p:cNvSpPr>
            <a:spLocks noGrp="1"/>
          </p:cNvSpPr>
          <p:nvPr>
            <p:ph type="pic" idx="11"/>
          </p:nvPr>
        </p:nvSpPr>
        <p:spPr>
          <a:xfrm>
            <a:off x="4084320" y="1"/>
            <a:ext cx="4023360" cy="4745736"/>
          </a:xfrm>
        </p:spPr>
        <p:txBody>
          <a:bodyPr tIns="45720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14" name="Picture Placeholder 2" descr="An empty placeholder to add an image. Click on the placeholder and select the image that you wish to add"/>
          <p:cNvSpPr>
            <a:spLocks noGrp="1"/>
          </p:cNvSpPr>
          <p:nvPr>
            <p:ph type="pic" idx="12"/>
          </p:nvPr>
        </p:nvSpPr>
        <p:spPr>
          <a:xfrm>
            <a:off x="8168640" y="1"/>
            <a:ext cx="4023360" cy="4745736"/>
          </a:xfrm>
        </p:spPr>
        <p:txBody>
          <a:bodyPr tIns="45720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3" name="Subtitle 2"/>
          <p:cNvSpPr>
            <a:spLocks noGrp="1"/>
          </p:cNvSpPr>
          <p:nvPr>
            <p:ph type="subTitle" idx="1"/>
          </p:nvPr>
        </p:nvSpPr>
        <p:spPr>
          <a:xfrm>
            <a:off x="533400" y="6043123"/>
            <a:ext cx="11125200" cy="571500"/>
          </a:xfrm>
        </p:spPr>
        <p:txBody>
          <a:bodyPr rtlCol="0">
            <a:normAutofit/>
          </a:bodyPr>
          <a:lstStyle>
            <a:lvl1pPr marL="0" indent="0" algn="ctr">
              <a:spcBef>
                <a:spcPts val="0"/>
              </a:spcBef>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31097106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831850" y="2483427"/>
            <a:ext cx="10515600" cy="2743200"/>
          </a:xfrm>
        </p:spPr>
        <p:txBody>
          <a:bodyPr rtlCol="0" anchor="b">
            <a:normAutofit/>
          </a:bodyPr>
          <a:lstStyle>
            <a:lvl1pPr algn="ctr">
              <a:defRPr sz="4400" spc="-50" baseline="0">
                <a:solidFill>
                  <a:schemeClr val="bg1"/>
                </a:solidFill>
              </a:defRPr>
            </a:lvl1pPr>
          </a:lstStyle>
          <a:p>
            <a:pPr rtl="0"/>
            <a:r>
              <a:rPr lang="en-GB" noProof="0"/>
              <a:t>Click to edit Master title style</a:t>
            </a:r>
            <a:endParaRPr lang="en-GB" noProof="0" dirty="0"/>
          </a:p>
        </p:txBody>
      </p:sp>
      <p:sp>
        <p:nvSpPr>
          <p:cNvPr id="5" name="Text Placeholder 4"/>
          <p:cNvSpPr>
            <a:spLocks noGrp="1"/>
          </p:cNvSpPr>
          <p:nvPr>
            <p:ph type="body" sz="quarter" idx="10"/>
          </p:nvPr>
        </p:nvSpPr>
        <p:spPr>
          <a:xfrm>
            <a:off x="835025" y="5257800"/>
            <a:ext cx="10515600" cy="914400"/>
          </a:xfrm>
        </p:spPr>
        <p:txBody>
          <a:bodyPr rtlCol="0">
            <a:normAutofit/>
          </a:bodyPr>
          <a:lstStyle>
            <a:lvl1pPr marL="0" indent="0" algn="ctr">
              <a:spcBef>
                <a:spcPts val="0"/>
              </a:spcBef>
              <a:buFontTx/>
              <a:buNone/>
              <a:defRPr sz="2000" cap="all" spc="50" baseline="0">
                <a:solidFill>
                  <a:schemeClr val="bg1"/>
                </a:solidFill>
              </a:defRPr>
            </a:lvl1pPr>
            <a:lvl2pPr marL="365760" indent="0" algn="ctr">
              <a:buNone/>
              <a:defRPr sz="2000" cap="all" spc="50" baseline="0">
                <a:solidFill>
                  <a:schemeClr val="bg1"/>
                </a:solidFill>
              </a:defRPr>
            </a:lvl2pPr>
            <a:lvl3pPr algn="ctr">
              <a:defRPr sz="2000" cap="all" spc="50" baseline="0">
                <a:solidFill>
                  <a:schemeClr val="bg1"/>
                </a:solidFill>
              </a:defRPr>
            </a:lvl3pPr>
            <a:lvl4pPr algn="ctr">
              <a:defRPr sz="2000" cap="all" spc="50" baseline="0">
                <a:solidFill>
                  <a:schemeClr val="bg1"/>
                </a:solidFill>
              </a:defRPr>
            </a:lvl4pPr>
            <a:lvl5pPr algn="ctr">
              <a:defRPr sz="2000" cap="all" spc="50" baseline="0">
                <a:solidFill>
                  <a:schemeClr val="bg1"/>
                </a:solidFill>
              </a:defRPr>
            </a:lvl5pPr>
          </a:lstStyle>
          <a:p>
            <a:pPr lvl="0" rtl="0"/>
            <a:r>
              <a:rPr lang="en-GB" noProof="0"/>
              <a:t>Click to edit Master text styles</a:t>
            </a:r>
          </a:p>
        </p:txBody>
      </p:sp>
    </p:spTree>
    <p:extLst>
      <p:ext uri="{BB962C8B-B14F-4D97-AF65-F5344CB8AC3E}">
        <p14:creationId xmlns:p14="http://schemas.microsoft.com/office/powerpoint/2010/main" val="35067780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51812" y="1672934"/>
            <a:ext cx="3506788" cy="2880360"/>
          </a:xfrm>
        </p:spPr>
        <p:txBody>
          <a:bodyPr rtlCol="0" anchor="b">
            <a:normAutofit/>
          </a:bodyPr>
          <a:lstStyle>
            <a:lvl1pPr>
              <a:defRPr sz="300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530352" y="457200"/>
            <a:ext cx="7242111" cy="57150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8151812" y="4590288"/>
            <a:ext cx="3514564" cy="1581912"/>
          </a:xfrm>
        </p:spPr>
        <p:txBody>
          <a:bodyPr rtlCol="0"/>
          <a:lstStyle>
            <a:lvl1pPr marL="0" indent="0">
              <a:spcBef>
                <a:spcPts val="8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D37D65EE-CC7E-4C02-8D6D-12356B202B9F}" type="datetime1">
              <a:rPr lang="en-GB" noProof="0" smtClean="0"/>
              <a:t>11/04/2025</a:t>
            </a:fld>
            <a:endParaRPr lang="en-GB" noProof="0" dirty="0"/>
          </a:p>
        </p:txBody>
      </p:sp>
      <p:sp>
        <p:nvSpPr>
          <p:cNvPr id="7" name="Slide Number Placeholder 6"/>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1_Picture with Caption">
    <p:spTree>
      <p:nvGrpSpPr>
        <p:cNvPr id="1" name=""/>
        <p:cNvGrpSpPr/>
        <p:nvPr/>
      </p:nvGrpSpPr>
      <p:grpSpPr>
        <a:xfrm>
          <a:off x="0" y="0"/>
          <a:ext cx="0" cy="0"/>
          <a:chOff x="0" y="0"/>
          <a:chExt cx="0" cy="0"/>
        </a:xfrm>
      </p:grpSpPr>
      <p:sp>
        <p:nvSpPr>
          <p:cNvPr id="8" name="Rectangle 7"/>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8532813" y="1683327"/>
            <a:ext cx="3125787" cy="2877260"/>
          </a:xfrm>
        </p:spPr>
        <p:txBody>
          <a:bodyPr rtlCol="0" anchor="b">
            <a:normAutofit/>
          </a:bodyPr>
          <a:lstStyle>
            <a:lvl1pPr>
              <a:defRPr sz="3000">
                <a:solidFill>
                  <a:schemeClr val="bg1"/>
                </a:solidFill>
              </a:defRPr>
            </a:lvl1pPr>
          </a:lstStyle>
          <a:p>
            <a:pPr rtl="0"/>
            <a:r>
              <a:rPr lang="en-GB" noProof="0"/>
              <a:t>Click to edit Master title style</a:t>
            </a:r>
            <a:endParaRPr lang="en-GB" noProof="0" dirty="0"/>
          </a:p>
        </p:txBody>
      </p:sp>
      <p:sp>
        <p:nvSpPr>
          <p:cNvPr id="6" name="Picture Placeholder 2" descr="An empty placeholder to add an image. Click on the placeholder and select the image that you wish to add"/>
          <p:cNvSpPr>
            <a:spLocks noGrp="1"/>
          </p:cNvSpPr>
          <p:nvPr>
            <p:ph type="pic" idx="1"/>
          </p:nvPr>
        </p:nvSpPr>
        <p:spPr>
          <a:xfrm>
            <a:off x="0" y="0"/>
            <a:ext cx="8101584" cy="6857999"/>
          </a:xfrm>
        </p:spPr>
        <p:txBody>
          <a:bodyPr tIns="45720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8532813" y="4591761"/>
            <a:ext cx="3125787" cy="1580440"/>
          </a:xfrm>
        </p:spPr>
        <p:txBody>
          <a:bodyPr rtlCol="0"/>
          <a:lstStyle>
            <a:lvl1pPr marL="0" indent="0">
              <a:spcBef>
                <a:spcPts val="8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F2E7A9F9-586E-4325-A1D1-D543170C8335}" type="datetime1">
              <a:rPr lang="en-GB" noProof="0" smtClean="0"/>
              <a:t>11/04/2025</a:t>
            </a:fld>
            <a:endParaRPr lang="en-GB" noProof="0"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en-GB" noProof="0"/>
              <a:t>Add a footer</a:t>
            </a:r>
            <a:endParaRPr lang="en-GB" noProof="0"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E31375A4-56A4-47D6-9801-1991572033F7}" type="slidenum">
              <a:rPr lang="en-GB" noProof="0" smtClean="0"/>
              <a:pPr/>
              <a:t>‹#›</a:t>
            </a:fld>
            <a:endParaRPr lang="en-GB" noProof="0" dirty="0"/>
          </a:p>
        </p:txBody>
      </p:sp>
      <p:sp>
        <p:nvSpPr>
          <p:cNvPr id="8" name="Rectangle 7">
            <a:extLst>
              <a:ext uri="{FF2B5EF4-FFF2-40B4-BE49-F238E27FC236}">
                <a16:creationId xmlns:a16="http://schemas.microsoft.com/office/drawing/2014/main" id="{2D3C4E47-EE90-B52F-52D2-369EEFBCFF2E}"/>
              </a:ext>
            </a:extLst>
          </p:cNvPr>
          <p:cNvSpPr/>
          <p:nvPr userDrawn="1"/>
        </p:nvSpPr>
        <p:spPr>
          <a:xfrm>
            <a:off x="0" y="6583680"/>
            <a:ext cx="12192000" cy="27432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98853152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51" r:id="rId18"/>
    <p:sldLayoutId id="2147483656" r:id="rId19"/>
    <p:sldLayoutId id="2147483657" r:id="rId20"/>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7.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normAutofit fontScale="90000"/>
          </a:bodyPr>
          <a:lstStyle/>
          <a:p>
            <a:pPr rtl="0"/>
            <a:r>
              <a:rPr lang="en-GB" dirty="0">
                <a:effectLst>
                  <a:outerShdw blurRad="38100" dist="38100" dir="2700000" algn="tl">
                    <a:srgbClr val="000000">
                      <a:alpha val="43137"/>
                    </a:srgbClr>
                  </a:outerShdw>
                </a:effectLst>
              </a:rPr>
              <a:t>My reflection on the first 2 semesters at UWTSD Carmarthen</a:t>
            </a:r>
          </a:p>
        </p:txBody>
      </p:sp>
      <p:pic>
        <p:nvPicPr>
          <p:cNvPr id="7" name="Picture Placeholder 6" descr="Two people lifting weights"/>
          <p:cNvPicPr>
            <a:picLocks noGrp="1" noChangeAspect="1"/>
          </p:cNvPicPr>
          <p:nvPr>
            <p:ph type="pic" idx="10"/>
          </p:nvPr>
        </p:nvPicPr>
        <p:blipFill rotWithShape="1">
          <a:blip r:embed="rId3" cstate="print">
            <a:extLst>
              <a:ext uri="{28A0092B-C50C-407E-A947-70E740481C1C}">
                <a14:useLocalDpi xmlns:a14="http://schemas.microsoft.com/office/drawing/2010/main" val="0"/>
              </a:ext>
            </a:extLst>
          </a:blip>
          <a:srcRect/>
          <a:stretch/>
        </p:blipFill>
        <p:spPr/>
      </p:pic>
      <p:pic>
        <p:nvPicPr>
          <p:cNvPr id="8" name="Picture Placeholder 7" descr="Close-up of Granny Smith apple and tape measure"/>
          <p:cNvPicPr>
            <a:picLocks noGrp="1" noChangeAspect="1"/>
          </p:cNvPicPr>
          <p:nvPr>
            <p:ph type="pic" idx="11"/>
          </p:nvPr>
        </p:nvPicPr>
        <p:blipFill rotWithShape="1">
          <a:blip r:embed="rId4" cstate="print">
            <a:extLst>
              <a:ext uri="{28A0092B-C50C-407E-A947-70E740481C1C}">
                <a14:useLocalDpi xmlns:a14="http://schemas.microsoft.com/office/drawing/2010/main" val="0"/>
              </a:ext>
            </a:extLst>
          </a:blip>
          <a:srcRect t="19" b="19"/>
          <a:stretch/>
        </p:blipFill>
        <p:spPr/>
      </p:pic>
      <p:pic>
        <p:nvPicPr>
          <p:cNvPr id="9" name="Picture Placeholder 8" descr="Man and woman running on indoor track"/>
          <p:cNvPicPr>
            <a:picLocks noGrp="1" noChangeAspect="1"/>
          </p:cNvPicPr>
          <p:nvPr>
            <p:ph type="pic" idx="12"/>
          </p:nvPr>
        </p:nvPicPr>
        <p:blipFill rotWithShape="1">
          <a:blip r:embed="rId5" cstate="print">
            <a:extLst>
              <a:ext uri="{28A0092B-C50C-407E-A947-70E740481C1C}">
                <a14:useLocalDpi xmlns:a14="http://schemas.microsoft.com/office/drawing/2010/main" val="0"/>
              </a:ext>
            </a:extLst>
          </a:blip>
          <a:srcRect t="39" b="39"/>
          <a:stretch/>
        </p:blipFill>
        <p:spPr/>
      </p:pic>
      <p:sp>
        <p:nvSpPr>
          <p:cNvPr id="3" name="Subtitle 2"/>
          <p:cNvSpPr>
            <a:spLocks noGrp="1"/>
          </p:cNvSpPr>
          <p:nvPr>
            <p:ph type="subTitle" idx="1"/>
          </p:nvPr>
        </p:nvSpPr>
        <p:spPr/>
        <p:txBody>
          <a:bodyPr rtlCol="0"/>
          <a:lstStyle/>
          <a:p>
            <a:pPr rtl="0"/>
            <a:r>
              <a:rPr lang="en-GB" dirty="0">
                <a:effectLst>
                  <a:outerShdw blurRad="38100" dist="38100" dir="2700000" algn="tl">
                    <a:srgbClr val="000000">
                      <a:alpha val="43137"/>
                    </a:srgbClr>
                  </a:outerShdw>
                </a:effectLst>
              </a:rPr>
              <a:t>By Zachary Ashburner</a:t>
            </a:r>
          </a:p>
        </p:txBody>
      </p:sp>
    </p:spTree>
    <p:extLst>
      <p:ext uri="{BB962C8B-B14F-4D97-AF65-F5344CB8AC3E}">
        <p14:creationId xmlns:p14="http://schemas.microsoft.com/office/powerpoint/2010/main" val="3034687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Contents</a:t>
            </a:r>
          </a:p>
        </p:txBody>
      </p:sp>
      <p:sp>
        <p:nvSpPr>
          <p:cNvPr id="3" name="Content Placeholder 2"/>
          <p:cNvSpPr>
            <a:spLocks noGrp="1"/>
          </p:cNvSpPr>
          <p:nvPr>
            <p:ph idx="1"/>
          </p:nvPr>
        </p:nvSpPr>
        <p:spPr/>
        <p:txBody>
          <a:bodyPr rtlCol="0">
            <a:normAutofit lnSpcReduction="10000"/>
          </a:bodyPr>
          <a:lstStyle/>
          <a:p>
            <a:pPr rtl="0"/>
            <a:r>
              <a:rPr lang="en-GB" dirty="0"/>
              <a:t>Introduction</a:t>
            </a:r>
          </a:p>
          <a:p>
            <a:pPr rtl="0"/>
            <a:r>
              <a:rPr lang="en-GB" dirty="0"/>
              <a:t>Key interests</a:t>
            </a:r>
          </a:p>
          <a:p>
            <a:pPr rtl="0"/>
            <a:r>
              <a:rPr lang="en-GB" dirty="0"/>
              <a:t>Key issues</a:t>
            </a:r>
          </a:p>
          <a:p>
            <a:pPr rtl="0"/>
            <a:r>
              <a:rPr lang="en-GB" dirty="0"/>
              <a:t>Procrastination</a:t>
            </a:r>
          </a:p>
          <a:p>
            <a:pPr rtl="0"/>
            <a:r>
              <a:rPr lang="en-GB" dirty="0"/>
              <a:t>Coping with procrastination</a:t>
            </a:r>
          </a:p>
          <a:p>
            <a:pPr rtl="0"/>
            <a:r>
              <a:rPr lang="en-GB" dirty="0"/>
              <a:t>Mental fatigue</a:t>
            </a:r>
          </a:p>
          <a:p>
            <a:pPr rtl="0"/>
            <a:r>
              <a:rPr lang="en-GB" dirty="0"/>
              <a:t>Coping with mental fatigue</a:t>
            </a:r>
          </a:p>
          <a:p>
            <a:pPr rtl="0"/>
            <a:r>
              <a:rPr lang="en-GB" dirty="0"/>
              <a:t>Imposter syndrome</a:t>
            </a:r>
          </a:p>
          <a:p>
            <a:pPr rtl="0"/>
            <a:r>
              <a:rPr lang="en-GB" dirty="0"/>
              <a:t>Coping with imposter syndrome</a:t>
            </a:r>
          </a:p>
          <a:p>
            <a:pPr rtl="0"/>
            <a:r>
              <a:rPr lang="en-GB" dirty="0"/>
              <a:t>Conclusion </a:t>
            </a:r>
          </a:p>
          <a:p>
            <a:pPr rtl="0"/>
            <a:endParaRPr lang="en-GB" dirty="0"/>
          </a:p>
        </p:txBody>
      </p:sp>
    </p:spTree>
    <p:extLst>
      <p:ext uri="{BB962C8B-B14F-4D97-AF65-F5344CB8AC3E}">
        <p14:creationId xmlns:p14="http://schemas.microsoft.com/office/powerpoint/2010/main" val="2836970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AB168-61F1-F1D2-5C65-885123E47F0E}"/>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7A1800A-0510-841F-6786-965C7D62314C}"/>
              </a:ext>
            </a:extLst>
          </p:cNvPr>
          <p:cNvSpPr>
            <a:spLocks noGrp="1"/>
          </p:cNvSpPr>
          <p:nvPr>
            <p:ph idx="1"/>
          </p:nvPr>
        </p:nvSpPr>
        <p:spPr/>
        <p:txBody>
          <a:bodyPr>
            <a:normAutofit lnSpcReduction="10000"/>
          </a:bodyPr>
          <a:lstStyle/>
          <a:p>
            <a:pPr marL="45720" indent="0">
              <a:buNone/>
            </a:pPr>
            <a:r>
              <a:rPr lang="en-GB" dirty="0"/>
              <a:t>Hello, my name is Zac, I study Sport and Exercise Science at UWTSD Carmarthen, and in this presentation, I will be reflecting on my first two semesters of study. I’ll discuss my strengths, challenges I’ve faced, and most importantly, explore strategies that will help me thrive in the future. The aim of this assessment is to reflect on both personal and academic growth, identifying areas for improvement, and practical strategies to overcome challenges.</a:t>
            </a:r>
          </a:p>
          <a:p>
            <a:pPr marL="45720" indent="0">
              <a:buNone/>
            </a:pPr>
            <a:r>
              <a:rPr lang="en-GB" dirty="0"/>
              <a:t>Being a student can be challenging for even the most organised individuals; however, being a mature student with children comes with its unique plethora of challenges. However, with the correct planning and organisation skills, it can be a highly rewarding endeavour.</a:t>
            </a:r>
          </a:p>
          <a:p>
            <a:pPr marL="45720" indent="0">
              <a:buNone/>
            </a:pPr>
            <a:r>
              <a:rPr lang="en-GB" dirty="0"/>
              <a:t>Juggling studies and family life can be tough, but by prioritising how you spend your spare time, you can streamline your progression and set yourself up for success.</a:t>
            </a:r>
          </a:p>
        </p:txBody>
      </p:sp>
    </p:spTree>
    <p:extLst>
      <p:ext uri="{BB962C8B-B14F-4D97-AF65-F5344CB8AC3E}">
        <p14:creationId xmlns:p14="http://schemas.microsoft.com/office/powerpoint/2010/main" val="645634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FFF4C-FB3B-D696-5478-A18BB30E70E8}"/>
              </a:ext>
            </a:extLst>
          </p:cNvPr>
          <p:cNvSpPr>
            <a:spLocks noGrp="1"/>
          </p:cNvSpPr>
          <p:nvPr>
            <p:ph type="title"/>
          </p:nvPr>
        </p:nvSpPr>
        <p:spPr/>
        <p:txBody>
          <a:bodyPr/>
          <a:lstStyle/>
          <a:p>
            <a:r>
              <a:rPr lang="en-GB" dirty="0"/>
              <a:t>Key interests</a:t>
            </a:r>
          </a:p>
        </p:txBody>
      </p:sp>
      <p:sp>
        <p:nvSpPr>
          <p:cNvPr id="3" name="Content Placeholder 2">
            <a:extLst>
              <a:ext uri="{FF2B5EF4-FFF2-40B4-BE49-F238E27FC236}">
                <a16:creationId xmlns:a16="http://schemas.microsoft.com/office/drawing/2014/main" id="{B44D6197-FBB4-1A24-9B86-6413E6F4041F}"/>
              </a:ext>
            </a:extLst>
          </p:cNvPr>
          <p:cNvSpPr>
            <a:spLocks noGrp="1"/>
          </p:cNvSpPr>
          <p:nvPr>
            <p:ph idx="1"/>
          </p:nvPr>
        </p:nvSpPr>
        <p:spPr/>
        <p:txBody>
          <a:bodyPr/>
          <a:lstStyle/>
          <a:p>
            <a:r>
              <a:rPr lang="en-GB" dirty="0"/>
              <a:t>Since a very young age, I have been fascinated by what the body is capable of.</a:t>
            </a:r>
          </a:p>
          <a:p>
            <a:r>
              <a:rPr lang="en-GB" dirty="0"/>
              <a:t>I always look at new and innovative ways to challenge the human body.</a:t>
            </a:r>
          </a:p>
          <a:p>
            <a:r>
              <a:rPr lang="en-GB" dirty="0"/>
              <a:t>I grew up playing football, tennis, cricket, rugby, martial arts, boxing, and just about any other sport given the opportunity.</a:t>
            </a:r>
          </a:p>
          <a:p>
            <a:r>
              <a:rPr lang="en-GB" dirty="0"/>
              <a:t>Uncle set up the first osteopathic practice in Cape Town, South Africa.</a:t>
            </a:r>
          </a:p>
          <a:p>
            <a:r>
              <a:rPr lang="en-GB" dirty="0"/>
              <a:t>Trained with professionals as a teenager in different sports such as boxing and bodybuilding.</a:t>
            </a:r>
          </a:p>
          <a:p>
            <a:r>
              <a:rPr lang="en-GB" dirty="0"/>
              <a:t>Family history of Diabetes encouraged me to learn how to combat non-communicable diseases.</a:t>
            </a:r>
          </a:p>
        </p:txBody>
      </p:sp>
    </p:spTree>
    <p:extLst>
      <p:ext uri="{BB962C8B-B14F-4D97-AF65-F5344CB8AC3E}">
        <p14:creationId xmlns:p14="http://schemas.microsoft.com/office/powerpoint/2010/main" val="2639323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7D0A3-0DB3-25C2-2310-EAAB00F057E7}"/>
              </a:ext>
            </a:extLst>
          </p:cNvPr>
          <p:cNvSpPr>
            <a:spLocks noGrp="1"/>
          </p:cNvSpPr>
          <p:nvPr>
            <p:ph type="title"/>
          </p:nvPr>
        </p:nvSpPr>
        <p:spPr/>
        <p:txBody>
          <a:bodyPr/>
          <a:lstStyle/>
          <a:p>
            <a:r>
              <a:rPr lang="en-GB" dirty="0"/>
              <a:t>Key issues</a:t>
            </a:r>
          </a:p>
        </p:txBody>
      </p:sp>
      <p:sp>
        <p:nvSpPr>
          <p:cNvPr id="3" name="Content Placeholder 2">
            <a:extLst>
              <a:ext uri="{FF2B5EF4-FFF2-40B4-BE49-F238E27FC236}">
                <a16:creationId xmlns:a16="http://schemas.microsoft.com/office/drawing/2014/main" id="{4A2407B3-C24A-4881-751F-817F8A53FDB7}"/>
              </a:ext>
            </a:extLst>
          </p:cNvPr>
          <p:cNvSpPr>
            <a:spLocks noGrp="1"/>
          </p:cNvSpPr>
          <p:nvPr>
            <p:ph idx="1"/>
          </p:nvPr>
        </p:nvSpPr>
        <p:spPr/>
        <p:txBody>
          <a:bodyPr/>
          <a:lstStyle/>
          <a:p>
            <a:r>
              <a:rPr lang="en-GB" dirty="0"/>
              <a:t>Procrastination (short term)</a:t>
            </a:r>
          </a:p>
          <a:p>
            <a:r>
              <a:rPr lang="en-GB" dirty="0"/>
              <a:t>Mental fatigue (Mid term)</a:t>
            </a:r>
          </a:p>
          <a:p>
            <a:r>
              <a:rPr lang="en-GB" dirty="0"/>
              <a:t>Imposter syndrome (long term)</a:t>
            </a:r>
          </a:p>
        </p:txBody>
      </p:sp>
    </p:spTree>
    <p:extLst>
      <p:ext uri="{BB962C8B-B14F-4D97-AF65-F5344CB8AC3E}">
        <p14:creationId xmlns:p14="http://schemas.microsoft.com/office/powerpoint/2010/main" val="2367953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E8824-8FB2-44E3-2DB7-01ECF20079F3}"/>
              </a:ext>
            </a:extLst>
          </p:cNvPr>
          <p:cNvSpPr>
            <a:spLocks noGrp="1"/>
          </p:cNvSpPr>
          <p:nvPr>
            <p:ph type="title"/>
          </p:nvPr>
        </p:nvSpPr>
        <p:spPr/>
        <p:txBody>
          <a:bodyPr/>
          <a:lstStyle/>
          <a:p>
            <a:r>
              <a:rPr lang="en-GB" dirty="0"/>
              <a:t>Issue 1: Procrastination</a:t>
            </a:r>
          </a:p>
        </p:txBody>
      </p:sp>
      <p:sp>
        <p:nvSpPr>
          <p:cNvPr id="3" name="Content Placeholder 2">
            <a:extLst>
              <a:ext uri="{FF2B5EF4-FFF2-40B4-BE49-F238E27FC236}">
                <a16:creationId xmlns:a16="http://schemas.microsoft.com/office/drawing/2014/main" id="{354B79D5-0476-C91C-A320-1CFDCA8EACC3}"/>
              </a:ext>
            </a:extLst>
          </p:cNvPr>
          <p:cNvSpPr>
            <a:spLocks noGrp="1"/>
          </p:cNvSpPr>
          <p:nvPr>
            <p:ph idx="1"/>
          </p:nvPr>
        </p:nvSpPr>
        <p:spPr/>
        <p:txBody>
          <a:bodyPr/>
          <a:lstStyle/>
          <a:p>
            <a:r>
              <a:rPr lang="en-GB" dirty="0"/>
              <a:t>Procrastination often occurred when something spiked my interest. If a certain aspect of a topic caught my eye, I would spend more time on that aspect rather than the overall assignment. If it’s something other than work I would get lost entirely.</a:t>
            </a:r>
          </a:p>
          <a:p>
            <a:r>
              <a:rPr lang="en-GB" dirty="0"/>
              <a:t>As a result, I would often forget about the other research I needed to do until the last minute, leaving me with very little time to complete the original task.</a:t>
            </a:r>
          </a:p>
          <a:p>
            <a:r>
              <a:rPr lang="en-GB" dirty="0"/>
              <a:t>E.G. In my nutrition assignment, if I found nutrition information that might benefit my health or someone I care about, that would then become my primary focus.</a:t>
            </a:r>
          </a:p>
          <a:p>
            <a:endParaRPr lang="en-GB" dirty="0"/>
          </a:p>
        </p:txBody>
      </p:sp>
      <p:pic>
        <p:nvPicPr>
          <p:cNvPr id="5" name="Picture 4">
            <a:extLst>
              <a:ext uri="{FF2B5EF4-FFF2-40B4-BE49-F238E27FC236}">
                <a16:creationId xmlns:a16="http://schemas.microsoft.com/office/drawing/2014/main" id="{24C9F464-DCAB-A733-04A2-FFCF2AFD7111}"/>
              </a:ext>
            </a:extLst>
          </p:cNvPr>
          <p:cNvPicPr>
            <a:picLocks noChangeAspect="1"/>
          </p:cNvPicPr>
          <p:nvPr/>
        </p:nvPicPr>
        <p:blipFill>
          <a:blip r:embed="rId2"/>
          <a:stretch>
            <a:fillRect/>
          </a:stretch>
        </p:blipFill>
        <p:spPr>
          <a:xfrm>
            <a:off x="5686190" y="153334"/>
            <a:ext cx="2787854" cy="2007255"/>
          </a:xfrm>
          <a:prstGeom prst="rect">
            <a:avLst/>
          </a:prstGeom>
        </p:spPr>
      </p:pic>
    </p:spTree>
    <p:extLst>
      <p:ext uri="{BB962C8B-B14F-4D97-AF65-F5344CB8AC3E}">
        <p14:creationId xmlns:p14="http://schemas.microsoft.com/office/powerpoint/2010/main" val="607685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A05FE-1968-DF9B-087F-1702CA07AC30}"/>
              </a:ext>
            </a:extLst>
          </p:cNvPr>
          <p:cNvSpPr>
            <a:spLocks noGrp="1"/>
          </p:cNvSpPr>
          <p:nvPr>
            <p:ph type="title"/>
          </p:nvPr>
        </p:nvSpPr>
        <p:spPr/>
        <p:txBody>
          <a:bodyPr/>
          <a:lstStyle/>
          <a:p>
            <a:r>
              <a:rPr lang="en-GB" dirty="0"/>
              <a:t>Coping with procrastination</a:t>
            </a:r>
          </a:p>
        </p:txBody>
      </p:sp>
      <p:sp>
        <p:nvSpPr>
          <p:cNvPr id="3" name="Content Placeholder 2">
            <a:extLst>
              <a:ext uri="{FF2B5EF4-FFF2-40B4-BE49-F238E27FC236}">
                <a16:creationId xmlns:a16="http://schemas.microsoft.com/office/drawing/2014/main" id="{7FC89680-945E-215A-7BB3-07B02839CDCB}"/>
              </a:ext>
            </a:extLst>
          </p:cNvPr>
          <p:cNvSpPr>
            <a:spLocks noGrp="1"/>
          </p:cNvSpPr>
          <p:nvPr>
            <p:ph idx="1"/>
          </p:nvPr>
        </p:nvSpPr>
        <p:spPr/>
        <p:txBody>
          <a:bodyPr/>
          <a:lstStyle/>
          <a:p>
            <a:r>
              <a:rPr lang="en-GB" dirty="0"/>
              <a:t>To combat this issue, I would write a schedule allocating a set amount of time to each part of the assignment. If I reached the time limit, I would move on to the next part of the assignment and only return to the topic of interest once everything else had been completed</a:t>
            </a:r>
          </a:p>
          <a:p>
            <a:r>
              <a:rPr lang="en-GB" dirty="0"/>
              <a:t>Example: I would allocate half an hour to researching and then the next half an hour to write about my findings. Once all aspects of the assignment had been researched and notes had been made, I would then focus on the overall structure of the assignment and elaborate on my findings.</a:t>
            </a:r>
          </a:p>
        </p:txBody>
      </p:sp>
    </p:spTree>
    <p:extLst>
      <p:ext uri="{BB962C8B-B14F-4D97-AF65-F5344CB8AC3E}">
        <p14:creationId xmlns:p14="http://schemas.microsoft.com/office/powerpoint/2010/main" val="978900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13901-FB5C-3CDD-44AA-90CC6CEC62D9}"/>
              </a:ext>
            </a:extLst>
          </p:cNvPr>
          <p:cNvSpPr>
            <a:spLocks noGrp="1"/>
          </p:cNvSpPr>
          <p:nvPr>
            <p:ph type="title"/>
          </p:nvPr>
        </p:nvSpPr>
        <p:spPr/>
        <p:txBody>
          <a:bodyPr/>
          <a:lstStyle/>
          <a:p>
            <a:r>
              <a:rPr lang="en-GB" dirty="0"/>
              <a:t>Issue 2:mental fatigue</a:t>
            </a:r>
          </a:p>
        </p:txBody>
      </p:sp>
      <p:sp>
        <p:nvSpPr>
          <p:cNvPr id="3" name="Content Placeholder 2">
            <a:extLst>
              <a:ext uri="{FF2B5EF4-FFF2-40B4-BE49-F238E27FC236}">
                <a16:creationId xmlns:a16="http://schemas.microsoft.com/office/drawing/2014/main" id="{8FF1A326-A6F7-8AD1-6A66-ED164C0658CC}"/>
              </a:ext>
            </a:extLst>
          </p:cNvPr>
          <p:cNvSpPr>
            <a:spLocks noGrp="1"/>
          </p:cNvSpPr>
          <p:nvPr>
            <p:ph idx="1"/>
          </p:nvPr>
        </p:nvSpPr>
        <p:spPr/>
        <p:txBody>
          <a:bodyPr/>
          <a:lstStyle/>
          <a:p>
            <a:r>
              <a:rPr lang="en-GB" dirty="0"/>
              <a:t>When I had multiple assignments coming up I would struggle to focus on them individually and would find myself constantly jumping between them, which caused me to lose track of progress and get information mixed up between different tasks, especially if there were similarities between them.</a:t>
            </a:r>
          </a:p>
          <a:p>
            <a:r>
              <a:rPr lang="en-GB" dirty="0"/>
              <a:t>Example: This would lead me to burn out and make it harder to complete each task, leaving me feeling overwhelmed and unable to focus or prioritise my work.</a:t>
            </a:r>
          </a:p>
        </p:txBody>
      </p:sp>
    </p:spTree>
    <p:extLst>
      <p:ext uri="{BB962C8B-B14F-4D97-AF65-F5344CB8AC3E}">
        <p14:creationId xmlns:p14="http://schemas.microsoft.com/office/powerpoint/2010/main" val="3923867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32975-7E3D-2897-C1FC-4017081E38C0}"/>
              </a:ext>
            </a:extLst>
          </p:cNvPr>
          <p:cNvSpPr>
            <a:spLocks noGrp="1"/>
          </p:cNvSpPr>
          <p:nvPr>
            <p:ph type="title"/>
          </p:nvPr>
        </p:nvSpPr>
        <p:spPr/>
        <p:txBody>
          <a:bodyPr/>
          <a:lstStyle/>
          <a:p>
            <a:r>
              <a:rPr lang="en-GB" dirty="0"/>
              <a:t>Coping with mental fatigue</a:t>
            </a:r>
          </a:p>
        </p:txBody>
      </p:sp>
      <p:sp>
        <p:nvSpPr>
          <p:cNvPr id="3" name="Content Placeholder 2">
            <a:extLst>
              <a:ext uri="{FF2B5EF4-FFF2-40B4-BE49-F238E27FC236}">
                <a16:creationId xmlns:a16="http://schemas.microsoft.com/office/drawing/2014/main" id="{EA4D4CAF-1000-57EE-6EB1-612D0D6F1171}"/>
              </a:ext>
            </a:extLst>
          </p:cNvPr>
          <p:cNvSpPr>
            <a:spLocks noGrp="1"/>
          </p:cNvSpPr>
          <p:nvPr>
            <p:ph idx="1"/>
          </p:nvPr>
        </p:nvSpPr>
        <p:spPr/>
        <p:txBody>
          <a:bodyPr/>
          <a:lstStyle/>
          <a:p>
            <a:r>
              <a:rPr lang="en-GB" dirty="0"/>
              <a:t>To avoid burning out, I would focus on completing my assignments in the order they were due to be submitted, and limit the amount of time spent on my studies each day</a:t>
            </a:r>
          </a:p>
          <a:p>
            <a:r>
              <a:rPr lang="en-GB" dirty="0"/>
              <a:t>Example: I would complete the assignment due first before starting the next, as well as splitting my study time throughout the day and allowing myself time to relax and also keep up my daily activities. This made the assignments far less overwhelming and more enjoyable.</a:t>
            </a:r>
          </a:p>
        </p:txBody>
      </p:sp>
    </p:spTree>
    <p:extLst>
      <p:ext uri="{BB962C8B-B14F-4D97-AF65-F5344CB8AC3E}">
        <p14:creationId xmlns:p14="http://schemas.microsoft.com/office/powerpoint/2010/main" val="3043462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1EB12-7ABA-496F-9D35-96E1579EE1AB}"/>
              </a:ext>
            </a:extLst>
          </p:cNvPr>
          <p:cNvSpPr>
            <a:spLocks noGrp="1"/>
          </p:cNvSpPr>
          <p:nvPr>
            <p:ph type="title"/>
          </p:nvPr>
        </p:nvSpPr>
        <p:spPr/>
        <p:txBody>
          <a:bodyPr/>
          <a:lstStyle/>
          <a:p>
            <a:r>
              <a:rPr lang="en-GB" dirty="0"/>
              <a:t>Issue 3: imposter syndrome</a:t>
            </a:r>
          </a:p>
        </p:txBody>
      </p:sp>
      <p:sp>
        <p:nvSpPr>
          <p:cNvPr id="3" name="Content Placeholder 2">
            <a:extLst>
              <a:ext uri="{FF2B5EF4-FFF2-40B4-BE49-F238E27FC236}">
                <a16:creationId xmlns:a16="http://schemas.microsoft.com/office/drawing/2014/main" id="{004B0326-6221-8476-B05D-39224B8E0061}"/>
              </a:ext>
            </a:extLst>
          </p:cNvPr>
          <p:cNvSpPr>
            <a:spLocks noGrp="1"/>
          </p:cNvSpPr>
          <p:nvPr>
            <p:ph idx="1"/>
          </p:nvPr>
        </p:nvSpPr>
        <p:spPr/>
        <p:txBody>
          <a:bodyPr/>
          <a:lstStyle/>
          <a:p>
            <a:r>
              <a:rPr lang="en-GB" dirty="0"/>
              <a:t>Although I had achieved reasonably good results throughout my first year at UWTSD, when I am struggling to meet deadlines or dealing with the first two issues I have addressed, it leaves me questioning whether I belong in university or if I am just not cut out for academia.</a:t>
            </a:r>
          </a:p>
          <a:p>
            <a:r>
              <a:rPr lang="en-GB" dirty="0"/>
              <a:t>Example: Despite the fact that Sport and Exercise Science is something I truly enjoy and am very passionate about, I still question whether I am actually any good at it, or whether I should simply give up.</a:t>
            </a:r>
          </a:p>
        </p:txBody>
      </p:sp>
    </p:spTree>
    <p:extLst>
      <p:ext uri="{BB962C8B-B14F-4D97-AF65-F5344CB8AC3E}">
        <p14:creationId xmlns:p14="http://schemas.microsoft.com/office/powerpoint/2010/main" val="3161439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6FE9F-FBCC-5CF1-F6E7-5AB2AA3AC5D2}"/>
              </a:ext>
            </a:extLst>
          </p:cNvPr>
          <p:cNvSpPr>
            <a:spLocks noGrp="1"/>
          </p:cNvSpPr>
          <p:nvPr>
            <p:ph type="title"/>
          </p:nvPr>
        </p:nvSpPr>
        <p:spPr/>
        <p:txBody>
          <a:bodyPr/>
          <a:lstStyle/>
          <a:p>
            <a:r>
              <a:rPr lang="en-GB" dirty="0"/>
              <a:t>Coping with imposter syndrome</a:t>
            </a:r>
          </a:p>
        </p:txBody>
      </p:sp>
      <p:sp>
        <p:nvSpPr>
          <p:cNvPr id="3" name="Content Placeholder 2">
            <a:extLst>
              <a:ext uri="{FF2B5EF4-FFF2-40B4-BE49-F238E27FC236}">
                <a16:creationId xmlns:a16="http://schemas.microsoft.com/office/drawing/2014/main" id="{7C396E47-5DDE-316E-29C1-224FA04B35FC}"/>
              </a:ext>
            </a:extLst>
          </p:cNvPr>
          <p:cNvSpPr>
            <a:spLocks noGrp="1"/>
          </p:cNvSpPr>
          <p:nvPr>
            <p:ph idx="1"/>
          </p:nvPr>
        </p:nvSpPr>
        <p:spPr/>
        <p:txBody>
          <a:bodyPr/>
          <a:lstStyle/>
          <a:p>
            <a:r>
              <a:rPr lang="en-GB" dirty="0"/>
              <a:t>Despite having doubts, being able to love what you do is a privilege which I don’t take for granted, and as long as I did my best, I would be happy with the end result.</a:t>
            </a:r>
          </a:p>
          <a:p>
            <a:r>
              <a:rPr lang="en-GB" dirty="0"/>
              <a:t>Simply knowing you did your best should be enough. You wouldn’t be here if you didn’t know what you were doing. </a:t>
            </a:r>
          </a:p>
        </p:txBody>
      </p:sp>
    </p:spTree>
    <p:extLst>
      <p:ext uri="{BB962C8B-B14F-4D97-AF65-F5344CB8AC3E}">
        <p14:creationId xmlns:p14="http://schemas.microsoft.com/office/powerpoint/2010/main" val="3257156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0FBC9-E80A-4552-C6DA-0F4451C2009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9E52B35-386F-1105-22FF-C29057DD4582}"/>
              </a:ext>
            </a:extLst>
          </p:cNvPr>
          <p:cNvSpPr>
            <a:spLocks noGrp="1"/>
          </p:cNvSpPr>
          <p:nvPr>
            <p:ph idx="1"/>
          </p:nvPr>
        </p:nvSpPr>
        <p:spPr/>
        <p:txBody>
          <a:bodyPr>
            <a:normAutofit fontScale="92500" lnSpcReduction="10000"/>
          </a:bodyPr>
          <a:lstStyle/>
          <a:p>
            <a:r>
              <a:rPr lang="en-GB" dirty="0"/>
              <a:t>My personal interests and passion for health and fitness are absolutely a defining factor when it comes to my drive and commitment to my degree. Also, being surrounded by knowledgeable people has helped tremendously with my understanding of each topic. By structuring my studies and allowing myself time for exercise and relaxation, it helps me minimise procrastination, and reduce mental fatigue. Also, being surrounded by the right people who know your capabilities is vital to avoid imposter syndrome.</a:t>
            </a:r>
          </a:p>
          <a:p>
            <a:r>
              <a:rPr lang="en-GB" dirty="0"/>
              <a:t>I stand firm in my belief that your best is always good enough. To do this, I will continue to compartmentalise my studies and use the coping mechanisms that have helped me so far.</a:t>
            </a:r>
          </a:p>
          <a:p>
            <a:r>
              <a:rPr lang="en-GB" dirty="0"/>
              <a:t>Students come in many shapes and sizes. It is important to understand that every student has their own worries and concerns, and some might be in a better or worse position than you, so be sure never to compare your success with others. Be proud of your achievements and focus on your own personal growth and development, and most importantly, remember why you started.</a:t>
            </a:r>
          </a:p>
        </p:txBody>
      </p:sp>
    </p:spTree>
    <p:extLst>
      <p:ext uri="{BB962C8B-B14F-4D97-AF65-F5344CB8AC3E}">
        <p14:creationId xmlns:p14="http://schemas.microsoft.com/office/powerpoint/2010/main" val="668120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rtlCol="0"/>
          <a:lstStyle/>
          <a:p>
            <a:pPr rtl="0"/>
            <a:r>
              <a:rPr lang="en-GB" dirty="0"/>
              <a:t>Thank you for your attention</a:t>
            </a:r>
          </a:p>
        </p:txBody>
      </p:sp>
      <p:sp>
        <p:nvSpPr>
          <p:cNvPr id="5" name="Subtitle 4"/>
          <p:cNvSpPr>
            <a:spLocks noGrp="1"/>
          </p:cNvSpPr>
          <p:nvPr>
            <p:ph type="subTitle" idx="1"/>
          </p:nvPr>
        </p:nvSpPr>
        <p:spPr/>
        <p:txBody>
          <a:bodyPr rtlCol="0"/>
          <a:lstStyle/>
          <a:p>
            <a:pPr rtl="0"/>
            <a:r>
              <a:rPr lang="en-GB" dirty="0"/>
              <a:t>I hope you enjoyed!</a:t>
            </a:r>
          </a:p>
          <a:p>
            <a:r>
              <a:rPr lang="en-GB" sz="1200" b="1"/>
              <a:t>Link to video: </a:t>
            </a:r>
            <a:r>
              <a:rPr lang="en-GB" sz="1200" dirty="0"/>
              <a:t>https://1drv.ms/v/c/9a3208030317d634/EeP6Gqrc5eJLuq6J1h-mUwIB6chcpKY_Q7k444SMiTnSKA?e=179DwZ</a:t>
            </a:r>
          </a:p>
        </p:txBody>
      </p:sp>
    </p:spTree>
    <p:extLst>
      <p:ext uri="{BB962C8B-B14F-4D97-AF65-F5344CB8AC3E}">
        <p14:creationId xmlns:p14="http://schemas.microsoft.com/office/powerpoint/2010/main" val="3396391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12921</TotalTime>
  <Words>1119</Words>
  <Application>Microsoft Office PowerPoint</Application>
  <PresentationFormat>Widescreen</PresentationFormat>
  <Paragraphs>57</Paragraphs>
  <Slides>13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My reflection on the first 2 semesters at UWTSD Carmarthen</vt:lpstr>
      <vt:lpstr>Contents</vt:lpstr>
      <vt:lpstr>Introduction</vt:lpstr>
      <vt:lpstr>Key interests</vt:lpstr>
      <vt:lpstr>Key issues</vt:lpstr>
      <vt:lpstr>Issue 1: Procrastination</vt:lpstr>
      <vt:lpstr>Coping with procrastination</vt:lpstr>
      <vt:lpstr>Issue 2:mental fatigue</vt:lpstr>
      <vt:lpstr>Coping with mental fatigue</vt:lpstr>
      <vt:lpstr>Issue 3: imposter syndrome</vt:lpstr>
      <vt:lpstr>Coping with imposter syndrome</vt:lpstr>
      <vt:lpstr>Conclusion</vt:lpstr>
      <vt:lpstr>Thank you for your attention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Zac Ashburner</dc:creator>
  <cp:lastModifiedBy>Zac Ashburner</cp:lastModifiedBy>
  <cp:revision>2</cp:revision>
  <dcterms:created xsi:type="dcterms:W3CDTF">2025-04-02T13:54:57Z</dcterms:created>
  <dcterms:modified xsi:type="dcterms:W3CDTF">2025-04-11T13:30:49Z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