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entation.xml" ContentType="application/vnd.openxmlformats-officedocument.presentationml.presentation.main+xml"/>
  <Override PartName="/ppt/diagrams/data1.xml" ContentType="application/vnd.openxmlformats-officedocument.drawingml.diagramData+xml"/>
  <Override PartName="/ppt/notesSlides/notesSlide21.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5.xml" ContentType="application/vnd.openxmlformats-officedocument.presentationml.notesSlide+xml"/>
  <Override PartName="/ppt/notesSlides/notesSlide4.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2.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xml" ContentType="application/vnd.openxmlformats-officedocument.presentationml.notesSlide+xml"/>
  <Override PartName="/ppt/notesSlides/notesSlide18.xml" ContentType="application/vnd.openxmlformats-officedocument.presentationml.notesSlide+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9.xml" ContentType="application/vnd.openxmlformats-officedocument.presentationml.slideLayout+xml"/>
  <Override PartName="/ppt/slideLayouts/slideLayout8.xml" ContentType="application/vnd.openxmlformats-officedocument.presentationml.slideLayout+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slideMasters/slideMaster1.xml" ContentType="application/vnd.openxmlformats-officedocument.presentationml.slideMaster+xml"/>
  <Override PartName="/ppt/notesSlides/notesSlide6.xml" ContentType="application/vnd.openxmlformats-officedocument.presentationml.notesSlide+xml"/>
  <Override PartName="/ppt/theme/theme1.xml" ContentType="application/vnd.openxmlformats-officedocument.theme+xml"/>
  <Override PartName="/ppt/ink/ink21.xml" ContentType="application/inkml+xml"/>
  <Override PartName="/ppt/ink/ink22.xml" ContentType="application/inkml+xml"/>
  <Override PartName="/ppt/ink/ink18.xml" ContentType="application/inkml+xml"/>
  <Override PartName="/ppt/ink/ink17.xml" ContentType="application/inkml+xml"/>
  <Override PartName="/ppt/ink/ink16.xml" ContentType="application/inkml+xml"/>
  <Override PartName="/ppt/ink/ink15.xml" ContentType="application/inkml+xml"/>
  <Override PartName="/ppt/ink/ink14.xml" ContentType="application/inkml+xml"/>
  <Override PartName="/ppt/ink/ink13.xml" ContentType="application/inkml+xml"/>
  <Override PartName="/ppt/ink/ink12.xml" ContentType="application/inkml+xml"/>
  <Override PartName="/ppt/ink/ink11.xml" ContentType="application/inkml+xml"/>
  <Override PartName="/ppt/ink/ink10.xml" ContentType="application/inkml+xml"/>
  <Override PartName="/ppt/ink/ink9.xml" ContentType="application/inkml+xml"/>
  <Override PartName="/ppt/ink/ink8.xml" ContentType="application/inkml+xml"/>
  <Override PartName="/ppt/ink/ink7.xml" ContentType="application/inkml+xml"/>
  <Override PartName="/ppt/ink/ink6.xml" ContentType="application/inkml+xml"/>
  <Override PartName="/ppt/ink/ink5.xml" ContentType="application/inkml+xml"/>
  <Override PartName="/ppt/ink/ink4.xml" ContentType="application/inkml+xml"/>
  <Override PartName="/ppt/ink/ink3.xml" ContentType="application/inkml+xml"/>
  <Override PartName="/ppt/ink/ink2.xml" ContentType="application/inkml+xml"/>
  <Override PartName="/ppt/ink/ink1.xml" ContentType="application/inkml+xml"/>
  <Override PartName="/ppt/diagrams/drawing1.xml" ContentType="application/vnd.ms-office.drawingml.diagramDrawing+xml"/>
  <Override PartName="/ppt/diagrams/colors1.xml" ContentType="application/vnd.openxmlformats-officedocument.drawingml.diagramColors+xml"/>
  <Override PartName="/ppt/diagrams/quickStyle1.xml" ContentType="application/vnd.openxmlformats-officedocument.drawingml.diagramStyle+xml"/>
  <Override PartName="/ppt/diagrams/layout1.xml" ContentType="application/vnd.openxmlformats-officedocument.drawingml.diagramLayout+xml"/>
  <Override PartName="/ppt/theme/theme2.xml" ContentType="application/vnd.openxmlformats-officedocument.theme+xml"/>
  <Override PartName="/ppt/notesMasters/notesMaster1.xml" ContentType="application/vnd.openxmlformats-officedocument.presentationml.notesMaster+xml"/>
  <Override PartName="/ppt/ink/ink20.xml" ContentType="application/inkml+xml"/>
  <Override PartName="/ppt/ink/ink19.xml" ContentType="application/inkml+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7"/>
  </p:notesMasterIdLst>
  <p:sldIdLst>
    <p:sldId id="256" r:id="rId2"/>
    <p:sldId id="364" r:id="rId3"/>
    <p:sldId id="261" r:id="rId4"/>
    <p:sldId id="311" r:id="rId5"/>
    <p:sldId id="265" r:id="rId6"/>
    <p:sldId id="262" r:id="rId7"/>
    <p:sldId id="331" r:id="rId8"/>
    <p:sldId id="332" r:id="rId9"/>
    <p:sldId id="259" r:id="rId10"/>
    <p:sldId id="373" r:id="rId11"/>
    <p:sldId id="347" r:id="rId12"/>
    <p:sldId id="383" r:id="rId13"/>
    <p:sldId id="315" r:id="rId14"/>
    <p:sldId id="307" r:id="rId15"/>
    <p:sldId id="384" r:id="rId16"/>
    <p:sldId id="316" r:id="rId17"/>
    <p:sldId id="318" r:id="rId18"/>
    <p:sldId id="353" r:id="rId19"/>
    <p:sldId id="354" r:id="rId20"/>
    <p:sldId id="341" r:id="rId21"/>
    <p:sldId id="342" r:id="rId22"/>
    <p:sldId id="343" r:id="rId23"/>
    <p:sldId id="344" r:id="rId24"/>
    <p:sldId id="345" r:id="rId25"/>
    <p:sldId id="346"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463"/>
    <p:restoredTop sz="79072"/>
  </p:normalViewPr>
  <p:slideViewPr>
    <p:cSldViewPr snapToGrid="0">
      <p:cViewPr varScale="1">
        <p:scale>
          <a:sx n="82" d="100"/>
          <a:sy n="82" d="100"/>
        </p:scale>
        <p:origin x="136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customXml" Target="../customXml/item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customXml" Target="../customXml/item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ustomXml" Target="../customXml/item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4AA4E22-60CE-4896-BB29-A556C7ED6169}"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250978B2-DB79-4675-B453-B5BE767E9C9A}">
      <dgm:prSet/>
      <dgm:spPr/>
      <dgm:t>
        <a:bodyPr/>
        <a:lstStyle/>
        <a:p>
          <a:r>
            <a:rPr lang="en-GB" b="0" i="0"/>
            <a:t>Could the information you need be collected in another way (e.g., a survey, interviews)?</a:t>
          </a:r>
          <a:endParaRPr lang="en-US"/>
        </a:p>
      </dgm:t>
    </dgm:pt>
    <dgm:pt modelId="{536D483C-E65D-4017-8A8A-DEEFFA2F2F45}" type="parTrans" cxnId="{594CD0FA-0C62-477A-A178-DCF559613765}">
      <dgm:prSet/>
      <dgm:spPr/>
      <dgm:t>
        <a:bodyPr/>
        <a:lstStyle/>
        <a:p>
          <a:endParaRPr lang="en-US"/>
        </a:p>
      </dgm:t>
    </dgm:pt>
    <dgm:pt modelId="{39E5484E-4BA0-4107-B854-51D0200AA457}" type="sibTrans" cxnId="{594CD0FA-0C62-477A-A178-DCF559613765}">
      <dgm:prSet/>
      <dgm:spPr/>
      <dgm:t>
        <a:bodyPr/>
        <a:lstStyle/>
        <a:p>
          <a:endParaRPr lang="en-US"/>
        </a:p>
      </dgm:t>
    </dgm:pt>
    <dgm:pt modelId="{CD89AEC9-0CB6-445D-B8DD-47286D970826}">
      <dgm:prSet/>
      <dgm:spPr/>
      <dgm:t>
        <a:bodyPr/>
        <a:lstStyle/>
        <a:p>
          <a:r>
            <a:rPr lang="en-GB" b="0" i="0"/>
            <a:t>How difficult will it be to gain access to the community you want to study?</a:t>
          </a:r>
          <a:endParaRPr lang="en-US"/>
        </a:p>
      </dgm:t>
    </dgm:pt>
    <dgm:pt modelId="{972453D8-B388-462F-ABFD-759BF2F7F0F8}" type="parTrans" cxnId="{45E4BB8F-2426-42F7-AAF1-91B03B70F577}">
      <dgm:prSet/>
      <dgm:spPr/>
      <dgm:t>
        <a:bodyPr/>
        <a:lstStyle/>
        <a:p>
          <a:endParaRPr lang="en-US"/>
        </a:p>
      </dgm:t>
    </dgm:pt>
    <dgm:pt modelId="{B2AC654D-4B2F-41A4-9670-D1DD4A36D215}" type="sibTrans" cxnId="{45E4BB8F-2426-42F7-AAF1-91B03B70F577}">
      <dgm:prSet/>
      <dgm:spPr/>
      <dgm:t>
        <a:bodyPr/>
        <a:lstStyle/>
        <a:p>
          <a:endParaRPr lang="en-US"/>
        </a:p>
      </dgm:t>
    </dgm:pt>
    <dgm:pt modelId="{B1CEE185-82E5-4A25-8F9A-0FF2554040DF}">
      <dgm:prSet/>
      <dgm:spPr/>
      <dgm:t>
        <a:bodyPr/>
        <a:lstStyle/>
        <a:p>
          <a:r>
            <a:rPr lang="en-GB" b="0" i="0"/>
            <a:t>How exactly will you conduct your research, and over what timespan?</a:t>
          </a:r>
          <a:endParaRPr lang="en-US"/>
        </a:p>
      </dgm:t>
    </dgm:pt>
    <dgm:pt modelId="{1BBA405A-58A2-4FD2-8EB3-4FDD9172DA4A}" type="parTrans" cxnId="{CE7715F6-C3E7-414B-BD75-49DD2C8FB9D7}">
      <dgm:prSet/>
      <dgm:spPr/>
      <dgm:t>
        <a:bodyPr/>
        <a:lstStyle/>
        <a:p>
          <a:endParaRPr lang="en-US"/>
        </a:p>
      </dgm:t>
    </dgm:pt>
    <dgm:pt modelId="{FA203FF2-7DEC-4596-8CD1-DD7A974E6BB5}" type="sibTrans" cxnId="{CE7715F6-C3E7-414B-BD75-49DD2C8FB9D7}">
      <dgm:prSet/>
      <dgm:spPr/>
      <dgm:t>
        <a:bodyPr/>
        <a:lstStyle/>
        <a:p>
          <a:endParaRPr lang="en-US"/>
        </a:p>
      </dgm:t>
    </dgm:pt>
    <dgm:pt modelId="{BF19D80C-6B4B-401B-A20C-F9EC5E3F4FD9}">
      <dgm:prSet/>
      <dgm:spPr/>
      <dgm:t>
        <a:bodyPr/>
        <a:lstStyle/>
        <a:p>
          <a:r>
            <a:rPr lang="en-GB" b="0" i="0"/>
            <a:t>What ethical issues might arise?</a:t>
          </a:r>
          <a:endParaRPr lang="en-US"/>
        </a:p>
      </dgm:t>
    </dgm:pt>
    <dgm:pt modelId="{E9883934-E4FE-4EDF-81A2-1A7430D2B0DD}" type="parTrans" cxnId="{A7811915-7F4C-44F0-87B7-24E153F07F1E}">
      <dgm:prSet/>
      <dgm:spPr/>
      <dgm:t>
        <a:bodyPr/>
        <a:lstStyle/>
        <a:p>
          <a:endParaRPr lang="en-US"/>
        </a:p>
      </dgm:t>
    </dgm:pt>
    <dgm:pt modelId="{979EFC17-F9EB-45CD-AC7C-563730126282}" type="sibTrans" cxnId="{A7811915-7F4C-44F0-87B7-24E153F07F1E}">
      <dgm:prSet/>
      <dgm:spPr/>
      <dgm:t>
        <a:bodyPr/>
        <a:lstStyle/>
        <a:p>
          <a:endParaRPr lang="en-US"/>
        </a:p>
      </dgm:t>
    </dgm:pt>
    <dgm:pt modelId="{03F8403D-55A0-504C-B6FF-78DE51F21F0A}" type="pres">
      <dgm:prSet presAssocID="{54AA4E22-60CE-4896-BB29-A556C7ED6169}" presName="hierChild1" presStyleCnt="0">
        <dgm:presLayoutVars>
          <dgm:chPref val="1"/>
          <dgm:dir/>
          <dgm:animOne val="branch"/>
          <dgm:animLvl val="lvl"/>
          <dgm:resizeHandles/>
        </dgm:presLayoutVars>
      </dgm:prSet>
      <dgm:spPr/>
    </dgm:pt>
    <dgm:pt modelId="{71BCB64D-6CFB-B445-9C1C-9FD6A6F8D1D3}" type="pres">
      <dgm:prSet presAssocID="{250978B2-DB79-4675-B453-B5BE767E9C9A}" presName="hierRoot1" presStyleCnt="0"/>
      <dgm:spPr/>
    </dgm:pt>
    <dgm:pt modelId="{59D597D5-5991-A744-8795-F3A1983CCE4C}" type="pres">
      <dgm:prSet presAssocID="{250978B2-DB79-4675-B453-B5BE767E9C9A}" presName="composite" presStyleCnt="0"/>
      <dgm:spPr/>
    </dgm:pt>
    <dgm:pt modelId="{BA57B3BB-8EEE-1748-892C-538A49C2CCC1}" type="pres">
      <dgm:prSet presAssocID="{250978B2-DB79-4675-B453-B5BE767E9C9A}" presName="background" presStyleLbl="node0" presStyleIdx="0" presStyleCnt="4"/>
      <dgm:spPr/>
    </dgm:pt>
    <dgm:pt modelId="{3FBA8102-8BB7-FD4C-9168-DD5A8A36F08A}" type="pres">
      <dgm:prSet presAssocID="{250978B2-DB79-4675-B453-B5BE767E9C9A}" presName="text" presStyleLbl="fgAcc0" presStyleIdx="0" presStyleCnt="4">
        <dgm:presLayoutVars>
          <dgm:chPref val="3"/>
        </dgm:presLayoutVars>
      </dgm:prSet>
      <dgm:spPr/>
    </dgm:pt>
    <dgm:pt modelId="{7E1330A1-0836-9745-95AE-B19CBAEBFBF9}" type="pres">
      <dgm:prSet presAssocID="{250978B2-DB79-4675-B453-B5BE767E9C9A}" presName="hierChild2" presStyleCnt="0"/>
      <dgm:spPr/>
    </dgm:pt>
    <dgm:pt modelId="{9F5B6AAD-738E-744D-B617-D2D42F1EAA71}" type="pres">
      <dgm:prSet presAssocID="{CD89AEC9-0CB6-445D-B8DD-47286D970826}" presName="hierRoot1" presStyleCnt="0"/>
      <dgm:spPr/>
    </dgm:pt>
    <dgm:pt modelId="{74D67B64-276A-BF46-BACB-65BAC38A565B}" type="pres">
      <dgm:prSet presAssocID="{CD89AEC9-0CB6-445D-B8DD-47286D970826}" presName="composite" presStyleCnt="0"/>
      <dgm:spPr/>
    </dgm:pt>
    <dgm:pt modelId="{13B88B7D-30FF-534C-A77E-DFC8D173EFBB}" type="pres">
      <dgm:prSet presAssocID="{CD89AEC9-0CB6-445D-B8DD-47286D970826}" presName="background" presStyleLbl="node0" presStyleIdx="1" presStyleCnt="4"/>
      <dgm:spPr/>
    </dgm:pt>
    <dgm:pt modelId="{93904518-AA72-6A46-9E68-78C2F03A508A}" type="pres">
      <dgm:prSet presAssocID="{CD89AEC9-0CB6-445D-B8DD-47286D970826}" presName="text" presStyleLbl="fgAcc0" presStyleIdx="1" presStyleCnt="4">
        <dgm:presLayoutVars>
          <dgm:chPref val="3"/>
        </dgm:presLayoutVars>
      </dgm:prSet>
      <dgm:spPr/>
    </dgm:pt>
    <dgm:pt modelId="{2248D29C-7CFF-704F-8183-CB16BD4B7841}" type="pres">
      <dgm:prSet presAssocID="{CD89AEC9-0CB6-445D-B8DD-47286D970826}" presName="hierChild2" presStyleCnt="0"/>
      <dgm:spPr/>
    </dgm:pt>
    <dgm:pt modelId="{7A9ACF5D-E792-1E40-AB8B-4D195CE1E0CB}" type="pres">
      <dgm:prSet presAssocID="{B1CEE185-82E5-4A25-8F9A-0FF2554040DF}" presName="hierRoot1" presStyleCnt="0"/>
      <dgm:spPr/>
    </dgm:pt>
    <dgm:pt modelId="{A6916BDC-1066-D541-AAB7-DFDDF0DB2B15}" type="pres">
      <dgm:prSet presAssocID="{B1CEE185-82E5-4A25-8F9A-0FF2554040DF}" presName="composite" presStyleCnt="0"/>
      <dgm:spPr/>
    </dgm:pt>
    <dgm:pt modelId="{FAB6A6FF-B878-5840-A6BE-0B5C52AC70C0}" type="pres">
      <dgm:prSet presAssocID="{B1CEE185-82E5-4A25-8F9A-0FF2554040DF}" presName="background" presStyleLbl="node0" presStyleIdx="2" presStyleCnt="4"/>
      <dgm:spPr/>
    </dgm:pt>
    <dgm:pt modelId="{F5181092-7DFC-9845-AAB6-B5C5A301B96E}" type="pres">
      <dgm:prSet presAssocID="{B1CEE185-82E5-4A25-8F9A-0FF2554040DF}" presName="text" presStyleLbl="fgAcc0" presStyleIdx="2" presStyleCnt="4">
        <dgm:presLayoutVars>
          <dgm:chPref val="3"/>
        </dgm:presLayoutVars>
      </dgm:prSet>
      <dgm:spPr/>
    </dgm:pt>
    <dgm:pt modelId="{6056D7FB-2D8B-B740-8A5F-3F33D0A0967F}" type="pres">
      <dgm:prSet presAssocID="{B1CEE185-82E5-4A25-8F9A-0FF2554040DF}" presName="hierChild2" presStyleCnt="0"/>
      <dgm:spPr/>
    </dgm:pt>
    <dgm:pt modelId="{F473D094-D661-D44A-ABB4-52A290876194}" type="pres">
      <dgm:prSet presAssocID="{BF19D80C-6B4B-401B-A20C-F9EC5E3F4FD9}" presName="hierRoot1" presStyleCnt="0"/>
      <dgm:spPr/>
    </dgm:pt>
    <dgm:pt modelId="{B928B683-D44B-014D-9EF1-4ECB9A83DDB9}" type="pres">
      <dgm:prSet presAssocID="{BF19D80C-6B4B-401B-A20C-F9EC5E3F4FD9}" presName="composite" presStyleCnt="0"/>
      <dgm:spPr/>
    </dgm:pt>
    <dgm:pt modelId="{2DAA36FF-C919-F94E-985C-5F2681C90D13}" type="pres">
      <dgm:prSet presAssocID="{BF19D80C-6B4B-401B-A20C-F9EC5E3F4FD9}" presName="background" presStyleLbl="node0" presStyleIdx="3" presStyleCnt="4"/>
      <dgm:spPr/>
    </dgm:pt>
    <dgm:pt modelId="{2B4D6DC6-34D4-D748-B8E4-6523ED423298}" type="pres">
      <dgm:prSet presAssocID="{BF19D80C-6B4B-401B-A20C-F9EC5E3F4FD9}" presName="text" presStyleLbl="fgAcc0" presStyleIdx="3" presStyleCnt="4">
        <dgm:presLayoutVars>
          <dgm:chPref val="3"/>
        </dgm:presLayoutVars>
      </dgm:prSet>
      <dgm:spPr/>
    </dgm:pt>
    <dgm:pt modelId="{8507F976-0424-3048-81C2-596470102185}" type="pres">
      <dgm:prSet presAssocID="{BF19D80C-6B4B-401B-A20C-F9EC5E3F4FD9}" presName="hierChild2" presStyleCnt="0"/>
      <dgm:spPr/>
    </dgm:pt>
  </dgm:ptLst>
  <dgm:cxnLst>
    <dgm:cxn modelId="{917A8A0A-45F6-C741-964E-4AD3301D83EF}" type="presOf" srcId="{54AA4E22-60CE-4896-BB29-A556C7ED6169}" destId="{03F8403D-55A0-504C-B6FF-78DE51F21F0A}" srcOrd="0" destOrd="0" presId="urn:microsoft.com/office/officeart/2005/8/layout/hierarchy1"/>
    <dgm:cxn modelId="{A7811915-7F4C-44F0-87B7-24E153F07F1E}" srcId="{54AA4E22-60CE-4896-BB29-A556C7ED6169}" destId="{BF19D80C-6B4B-401B-A20C-F9EC5E3F4FD9}" srcOrd="3" destOrd="0" parTransId="{E9883934-E4FE-4EDF-81A2-1A7430D2B0DD}" sibTransId="{979EFC17-F9EB-45CD-AC7C-563730126282}"/>
    <dgm:cxn modelId="{10814368-3926-A344-A718-C8B613AF50B3}" type="presOf" srcId="{CD89AEC9-0CB6-445D-B8DD-47286D970826}" destId="{93904518-AA72-6A46-9E68-78C2F03A508A}" srcOrd="0" destOrd="0" presId="urn:microsoft.com/office/officeart/2005/8/layout/hierarchy1"/>
    <dgm:cxn modelId="{45E4BB8F-2426-42F7-AAF1-91B03B70F577}" srcId="{54AA4E22-60CE-4896-BB29-A556C7ED6169}" destId="{CD89AEC9-0CB6-445D-B8DD-47286D970826}" srcOrd="1" destOrd="0" parTransId="{972453D8-B388-462F-ABFD-759BF2F7F0F8}" sibTransId="{B2AC654D-4B2F-41A4-9670-D1DD4A36D215}"/>
    <dgm:cxn modelId="{72E39CB8-B0D7-5E4A-AC27-91EB5B251707}" type="presOf" srcId="{B1CEE185-82E5-4A25-8F9A-0FF2554040DF}" destId="{F5181092-7DFC-9845-AAB6-B5C5A301B96E}" srcOrd="0" destOrd="0" presId="urn:microsoft.com/office/officeart/2005/8/layout/hierarchy1"/>
    <dgm:cxn modelId="{F50F60C3-7CFF-094D-A01B-6264FD0F7047}" type="presOf" srcId="{250978B2-DB79-4675-B453-B5BE767E9C9A}" destId="{3FBA8102-8BB7-FD4C-9168-DD5A8A36F08A}" srcOrd="0" destOrd="0" presId="urn:microsoft.com/office/officeart/2005/8/layout/hierarchy1"/>
    <dgm:cxn modelId="{D8D980D8-33B5-8C4D-BAF3-8C1DBFD4DBBA}" type="presOf" srcId="{BF19D80C-6B4B-401B-A20C-F9EC5E3F4FD9}" destId="{2B4D6DC6-34D4-D748-B8E4-6523ED423298}" srcOrd="0" destOrd="0" presId="urn:microsoft.com/office/officeart/2005/8/layout/hierarchy1"/>
    <dgm:cxn modelId="{CE7715F6-C3E7-414B-BD75-49DD2C8FB9D7}" srcId="{54AA4E22-60CE-4896-BB29-A556C7ED6169}" destId="{B1CEE185-82E5-4A25-8F9A-0FF2554040DF}" srcOrd="2" destOrd="0" parTransId="{1BBA405A-58A2-4FD2-8EB3-4FDD9172DA4A}" sibTransId="{FA203FF2-7DEC-4596-8CD1-DD7A974E6BB5}"/>
    <dgm:cxn modelId="{594CD0FA-0C62-477A-A178-DCF559613765}" srcId="{54AA4E22-60CE-4896-BB29-A556C7ED6169}" destId="{250978B2-DB79-4675-B453-B5BE767E9C9A}" srcOrd="0" destOrd="0" parTransId="{536D483C-E65D-4017-8A8A-DEEFFA2F2F45}" sibTransId="{39E5484E-4BA0-4107-B854-51D0200AA457}"/>
    <dgm:cxn modelId="{5623CEB2-7A45-A448-BF3E-84C17513B3EF}" type="presParOf" srcId="{03F8403D-55A0-504C-B6FF-78DE51F21F0A}" destId="{71BCB64D-6CFB-B445-9C1C-9FD6A6F8D1D3}" srcOrd="0" destOrd="0" presId="urn:microsoft.com/office/officeart/2005/8/layout/hierarchy1"/>
    <dgm:cxn modelId="{9E4BE0DE-E5EE-FD47-8036-5D4E6D1FCFEF}" type="presParOf" srcId="{71BCB64D-6CFB-B445-9C1C-9FD6A6F8D1D3}" destId="{59D597D5-5991-A744-8795-F3A1983CCE4C}" srcOrd="0" destOrd="0" presId="urn:microsoft.com/office/officeart/2005/8/layout/hierarchy1"/>
    <dgm:cxn modelId="{8C73E859-BBDD-594C-845D-BB6903DEB3BE}" type="presParOf" srcId="{59D597D5-5991-A744-8795-F3A1983CCE4C}" destId="{BA57B3BB-8EEE-1748-892C-538A49C2CCC1}" srcOrd="0" destOrd="0" presId="urn:microsoft.com/office/officeart/2005/8/layout/hierarchy1"/>
    <dgm:cxn modelId="{43F88D01-0999-274B-8C7C-3C4EE9508713}" type="presParOf" srcId="{59D597D5-5991-A744-8795-F3A1983CCE4C}" destId="{3FBA8102-8BB7-FD4C-9168-DD5A8A36F08A}" srcOrd="1" destOrd="0" presId="urn:microsoft.com/office/officeart/2005/8/layout/hierarchy1"/>
    <dgm:cxn modelId="{F365AACF-BA12-0142-B331-7F313D96D5BB}" type="presParOf" srcId="{71BCB64D-6CFB-B445-9C1C-9FD6A6F8D1D3}" destId="{7E1330A1-0836-9745-95AE-B19CBAEBFBF9}" srcOrd="1" destOrd="0" presId="urn:microsoft.com/office/officeart/2005/8/layout/hierarchy1"/>
    <dgm:cxn modelId="{5E3BEAB1-FEC3-044D-BA7E-3A7E4E4873A6}" type="presParOf" srcId="{03F8403D-55A0-504C-B6FF-78DE51F21F0A}" destId="{9F5B6AAD-738E-744D-B617-D2D42F1EAA71}" srcOrd="1" destOrd="0" presId="urn:microsoft.com/office/officeart/2005/8/layout/hierarchy1"/>
    <dgm:cxn modelId="{F4DA7642-A1C9-D549-9268-FF44E2D337EA}" type="presParOf" srcId="{9F5B6AAD-738E-744D-B617-D2D42F1EAA71}" destId="{74D67B64-276A-BF46-BACB-65BAC38A565B}" srcOrd="0" destOrd="0" presId="urn:microsoft.com/office/officeart/2005/8/layout/hierarchy1"/>
    <dgm:cxn modelId="{74E8D78B-7D26-6B4B-A0C9-266B2F2A1E41}" type="presParOf" srcId="{74D67B64-276A-BF46-BACB-65BAC38A565B}" destId="{13B88B7D-30FF-534C-A77E-DFC8D173EFBB}" srcOrd="0" destOrd="0" presId="urn:microsoft.com/office/officeart/2005/8/layout/hierarchy1"/>
    <dgm:cxn modelId="{F4652785-E34E-F148-89BF-71DC3E90F4A5}" type="presParOf" srcId="{74D67B64-276A-BF46-BACB-65BAC38A565B}" destId="{93904518-AA72-6A46-9E68-78C2F03A508A}" srcOrd="1" destOrd="0" presId="urn:microsoft.com/office/officeart/2005/8/layout/hierarchy1"/>
    <dgm:cxn modelId="{4F6F87A6-8D09-304F-AD3F-FF3DD9EC855D}" type="presParOf" srcId="{9F5B6AAD-738E-744D-B617-D2D42F1EAA71}" destId="{2248D29C-7CFF-704F-8183-CB16BD4B7841}" srcOrd="1" destOrd="0" presId="urn:microsoft.com/office/officeart/2005/8/layout/hierarchy1"/>
    <dgm:cxn modelId="{D5887A27-F632-D046-A57F-8B4B43293DAD}" type="presParOf" srcId="{03F8403D-55A0-504C-B6FF-78DE51F21F0A}" destId="{7A9ACF5D-E792-1E40-AB8B-4D195CE1E0CB}" srcOrd="2" destOrd="0" presId="urn:microsoft.com/office/officeart/2005/8/layout/hierarchy1"/>
    <dgm:cxn modelId="{3C501679-EE99-5847-B88A-599DE74B3CD6}" type="presParOf" srcId="{7A9ACF5D-E792-1E40-AB8B-4D195CE1E0CB}" destId="{A6916BDC-1066-D541-AAB7-DFDDF0DB2B15}" srcOrd="0" destOrd="0" presId="urn:microsoft.com/office/officeart/2005/8/layout/hierarchy1"/>
    <dgm:cxn modelId="{F456620D-0ADD-EF48-A30C-3DF7D82B61C7}" type="presParOf" srcId="{A6916BDC-1066-D541-AAB7-DFDDF0DB2B15}" destId="{FAB6A6FF-B878-5840-A6BE-0B5C52AC70C0}" srcOrd="0" destOrd="0" presId="urn:microsoft.com/office/officeart/2005/8/layout/hierarchy1"/>
    <dgm:cxn modelId="{BC05F622-202F-3B4B-819D-88CA8D96506B}" type="presParOf" srcId="{A6916BDC-1066-D541-AAB7-DFDDF0DB2B15}" destId="{F5181092-7DFC-9845-AAB6-B5C5A301B96E}" srcOrd="1" destOrd="0" presId="urn:microsoft.com/office/officeart/2005/8/layout/hierarchy1"/>
    <dgm:cxn modelId="{10019C7F-BE69-A44C-A806-8DE486C3165A}" type="presParOf" srcId="{7A9ACF5D-E792-1E40-AB8B-4D195CE1E0CB}" destId="{6056D7FB-2D8B-B740-8A5F-3F33D0A0967F}" srcOrd="1" destOrd="0" presId="urn:microsoft.com/office/officeart/2005/8/layout/hierarchy1"/>
    <dgm:cxn modelId="{B5A222CC-FCA8-0A4D-AD05-90B079550DAC}" type="presParOf" srcId="{03F8403D-55A0-504C-B6FF-78DE51F21F0A}" destId="{F473D094-D661-D44A-ABB4-52A290876194}" srcOrd="3" destOrd="0" presId="urn:microsoft.com/office/officeart/2005/8/layout/hierarchy1"/>
    <dgm:cxn modelId="{CB2B34F2-6964-4F47-A283-C3CE60FF0DE6}" type="presParOf" srcId="{F473D094-D661-D44A-ABB4-52A290876194}" destId="{B928B683-D44B-014D-9EF1-4ECB9A83DDB9}" srcOrd="0" destOrd="0" presId="urn:microsoft.com/office/officeart/2005/8/layout/hierarchy1"/>
    <dgm:cxn modelId="{D8677386-5E7E-854A-9F55-61AD1BF486F6}" type="presParOf" srcId="{B928B683-D44B-014D-9EF1-4ECB9A83DDB9}" destId="{2DAA36FF-C919-F94E-985C-5F2681C90D13}" srcOrd="0" destOrd="0" presId="urn:microsoft.com/office/officeart/2005/8/layout/hierarchy1"/>
    <dgm:cxn modelId="{40B0169E-62C3-864E-944C-BDFB8D194ACB}" type="presParOf" srcId="{B928B683-D44B-014D-9EF1-4ECB9A83DDB9}" destId="{2B4D6DC6-34D4-D748-B8E4-6523ED423298}" srcOrd="1" destOrd="0" presId="urn:microsoft.com/office/officeart/2005/8/layout/hierarchy1"/>
    <dgm:cxn modelId="{3C7BC095-0BFB-AC4B-B33E-4640F7B87460}" type="presParOf" srcId="{F473D094-D661-D44A-ABB4-52A290876194}" destId="{8507F976-0424-3048-81C2-596470102185}"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57B3BB-8EEE-1748-892C-538A49C2CCC1}">
      <dsp:nvSpPr>
        <dsp:cNvPr id="0" name=""/>
        <dsp:cNvSpPr/>
      </dsp:nvSpPr>
      <dsp:spPr>
        <a:xfrm>
          <a:off x="3080" y="1364280"/>
          <a:ext cx="2199649" cy="139677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BA8102-8BB7-FD4C-9168-DD5A8A36F08A}">
      <dsp:nvSpPr>
        <dsp:cNvPr id="0" name=""/>
        <dsp:cNvSpPr/>
      </dsp:nvSpPr>
      <dsp:spPr>
        <a:xfrm>
          <a:off x="247486" y="1596465"/>
          <a:ext cx="2199649" cy="139677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Could the information you need be collected in another way (e.g., a survey, interviews)?</a:t>
          </a:r>
          <a:endParaRPr lang="en-US" sz="1600" kern="1200"/>
        </a:p>
      </dsp:txBody>
      <dsp:txXfrm>
        <a:off x="288396" y="1637375"/>
        <a:ext cx="2117829" cy="1314957"/>
      </dsp:txXfrm>
    </dsp:sp>
    <dsp:sp modelId="{13B88B7D-30FF-534C-A77E-DFC8D173EFBB}">
      <dsp:nvSpPr>
        <dsp:cNvPr id="0" name=""/>
        <dsp:cNvSpPr/>
      </dsp:nvSpPr>
      <dsp:spPr>
        <a:xfrm>
          <a:off x="2691541" y="1364280"/>
          <a:ext cx="2199649" cy="139677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904518-AA72-6A46-9E68-78C2F03A508A}">
      <dsp:nvSpPr>
        <dsp:cNvPr id="0" name=""/>
        <dsp:cNvSpPr/>
      </dsp:nvSpPr>
      <dsp:spPr>
        <a:xfrm>
          <a:off x="2935947" y="1596465"/>
          <a:ext cx="2199649" cy="139677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How difficult will it be to gain access to the community you want to study?</a:t>
          </a:r>
          <a:endParaRPr lang="en-US" sz="1600" kern="1200"/>
        </a:p>
      </dsp:txBody>
      <dsp:txXfrm>
        <a:off x="2976857" y="1637375"/>
        <a:ext cx="2117829" cy="1314957"/>
      </dsp:txXfrm>
    </dsp:sp>
    <dsp:sp modelId="{FAB6A6FF-B878-5840-A6BE-0B5C52AC70C0}">
      <dsp:nvSpPr>
        <dsp:cNvPr id="0" name=""/>
        <dsp:cNvSpPr/>
      </dsp:nvSpPr>
      <dsp:spPr>
        <a:xfrm>
          <a:off x="5380002" y="1364280"/>
          <a:ext cx="2199649" cy="139677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181092-7DFC-9845-AAB6-B5C5A301B96E}">
      <dsp:nvSpPr>
        <dsp:cNvPr id="0" name=""/>
        <dsp:cNvSpPr/>
      </dsp:nvSpPr>
      <dsp:spPr>
        <a:xfrm>
          <a:off x="5624408" y="1596465"/>
          <a:ext cx="2199649" cy="139677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How exactly will you conduct your research, and over what timespan?</a:t>
          </a:r>
          <a:endParaRPr lang="en-US" sz="1600" kern="1200"/>
        </a:p>
      </dsp:txBody>
      <dsp:txXfrm>
        <a:off x="5665318" y="1637375"/>
        <a:ext cx="2117829" cy="1314957"/>
      </dsp:txXfrm>
    </dsp:sp>
    <dsp:sp modelId="{2DAA36FF-C919-F94E-985C-5F2681C90D13}">
      <dsp:nvSpPr>
        <dsp:cNvPr id="0" name=""/>
        <dsp:cNvSpPr/>
      </dsp:nvSpPr>
      <dsp:spPr>
        <a:xfrm>
          <a:off x="8068463" y="1364280"/>
          <a:ext cx="2199649" cy="139677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4D6DC6-34D4-D748-B8E4-6523ED423298}">
      <dsp:nvSpPr>
        <dsp:cNvPr id="0" name=""/>
        <dsp:cNvSpPr/>
      </dsp:nvSpPr>
      <dsp:spPr>
        <a:xfrm>
          <a:off x="8312869" y="1596465"/>
          <a:ext cx="2199649" cy="139677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What ethical issues might arise?</a:t>
          </a:r>
          <a:endParaRPr lang="en-US" sz="1600" kern="1200"/>
        </a:p>
      </dsp:txBody>
      <dsp:txXfrm>
        <a:off x="8353779" y="1637375"/>
        <a:ext cx="2117829" cy="131495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27T18:33:41.902"/>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0,'85'0,"-28"0,-4 0,-11 0,23 0,-29 6,-8-5,2 5,32-1,-34-3,46 8,-53-8,28 3,-11-5,6 0,-3 5,-16-3,22 9,-17-4,10 0,-17-2,-10 0,45 2,-31 0,62-1,-38-6,8 0,20 0,-45 0,50 0,-60 0,32 0,-41 0,23 0,-18 0,19 0,-12 0,13 0,-20 0,42 0,-41 0,36 0,-38 0,44 0,-28 0,49 0,-53 0,31 0,-39 0,16 0,12 0,-24 0,45 0,-49 0,53 0,-43 0,49 0,-52 0,45 0,-44 0,22 0,-35 0,27 0,-21 0,38 0,-33 0,46 0,-35 0,31 0,-36 0,42 0,-48 0,40 0,-49 0,10 0,11 0,6 0,4 0,-1 0,1 0,22 0,-55 0,27 0,-14 0,20 0,-26 0,22 0,-5 0,2 0,7 0,-35 0,29 0,-31 0,31 0,0 0,1 0,24 0,-40 0,34 0,-35 0,6 0,-1 0,4 0,2 0,1 0,-9 0,-5 0,5 0,34 0,-2 0,9 0,3 0,-45 0,16 0,-17 0,-10 0,19 0,-24 0,27 0,-27 0,22 0,-19 0,4 0,-6 0,5 0,-7 0,7 0,6 0,-11 0,27 0,-22 0,31 0,-29 0,37 0,-42 0,21 0,-22 0,1 0,7 0,-7 0,21 0,-6 0,5 0,10 0,-31 0,25 0,-28 0,23 0,-21 0,21 0,-18 0,4 0,-1 6,-4-5,11 10,-5-10,9 9,-7-9,13 9,-11-3,1-1,10 11,-22-14,27 13,-29-14,23 8,-18-4,9 1,-13-2,11 0,-1-4,3 4,-7-5,-10 0,10 0,2 5,7-4,2 4,-7 1,13-5,-18 10,29-10,-33 4,22-5,-15 5,-4-4,25 9,-28-8,32 8,-33-8,21 3,-17 1,3-5,17 5,-18-6,49 0,-21 0,20 0,-12 0,8 0,-24 0,4 0,-1 0,-16 0,24 0,-12 0,-15 0,2 0,-12 0,7 0,-5 0,4 0,-11 0,5 0,7 0,-4 0,2 0,-10 0,4 0,1 0,1 0,3 0,-2 0,-1 0,11 0,-8 0,20 0,-19 0,17 0,-24 0,17 0,-18 0,8 0,-5 0,1 0,-1 0,0 0,-1 0,2 0,-1 0,4 0,-9 9,4 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27T18:33:56.505"/>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0,'61'0,"-4"0,-16 0,0 0,18 0,-13 0,42 0,-47 0,21 0,-43 0,14 0,-17 0,16 0,-19 0,3 0,5 0,-1 0,14 0,-3 0,-6 0,9 0,-20 0,8 0,1 0,-9 0,24 0,-16 6,7-5,4 5,10-6,-3 0,21 0,-38 0,14 0,-18 0,15 0,-7 0,8 0,0 0,3 0,-1 0,8 0,-1 0,-11 0,7 0,-11 0,-8 0,17 0,-23 0,13 0,-4 0,-4 0,2 0,6 0,-13 0,18 0,-11 0,-3 0,2 0,-5 0,2 0,-1 0,0 0,10 0,-12 0,18 0,-11 0,-3 0,13 0,-19 0,9 0,5 0,-12 0,24 0,-20 0,11 0,-13 0,11 0,-14 0,17 0,-17 0,17 0,-17 0,12 0,-14 0,9 0,-4 0,1 0,-2 0,0 0,-4 0,15 0,-14 0,19 0,-19 0,19 0,-18 0,22 0,-21 0,16 5,-8-4,-4 4,18-5,-21 0,21 0,-23 0,7 0,7 6,-13-5,23 5,-18-6,21 5,-20-4,6 5,1-6,2 5,1-4,12 4,-28-5,19 0,-11 0,4 0,-3 0,-2 0,-9 0,8 0,-9 0,10 0,-10 0,9 0,-4 0,1 0,3 0,-8 0,3 0,1 5,0-3,0 3,4 0,-9-4,4 4,1-5,11 0,-7 0,6 0,-4 0,-9 5,24-4,-23 4,19-5,1 0,21 0,-14 0,14 0,-31 5,0-4,3 4,-10-5,7 0,-7 0,-1 0,17 0,-11 0,34 5,-34-3,38 3,-36-5,38 0,-34 0,21 5,-29-4,11 4,-20-5,10 0,-10 0,14 5,-12-4,18 4,-19-5,25 0,-23 0,13 0,-17 0,6 0,1 0,7 0,4 0,-9 0,18 0,-23 0,18 0,-15 6,0-5,22 5,-23-6,38 0,-32 0,12 0,-12 5,-5-4,21 4,-10-5,21 5,-23-4,13 4,-8-5,-1 0,-7 5,26-4,-30 5,47-6,-51 0,29 0,-31 0,36 0,-32 0,54 5,-36-4,19 5,-14-6,-14 0,30 6,-31-5,40 4,-43-5,17 0,-15 0,-7 0,15 6,-11-5,29 4,-22-5,33 0,-32 0,27 0,-36 0,24 0,-30 0,47 5,-36-4,55 4,-49-5,19-1,0 2,-7 5,9-5,-2 0,-18 5,36-1,-52-4,33 10,-35-10,24 10,-25-10,23 9,-22-4,17 0,-20-1,4 0,0-3,2 8,-1-4,-1 0,0 4,-4-9,14 9,-12-9,24 9,-23-9,28 9,-21-8,17 3,-9 0,-7-4,4 4,1 1,-1-5,18 10,-18-10,2 5,0-6,-9 0,14 5,-9-4,-3 9,-5-8,4 8,-3-4,5 0,-7-1,11 0,-11 1,27 6,-21-6,23 9,-18-12,8 7,12-5,-16 2,45 6,-43-6,50 4,-56-10,59 5,-65-6,63 0,-58 0,20 0,-7 5,-22-4,33 4,-35-5,17 0,-14 5,-1-4,-1 4,0 0,-4-4,9 4,-4 0,0-3,-1 3,6 0,-9-4,9 4,-1 0,-8-4,8 4,-10 5,-1 2</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27T18:34:04.869"/>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1,'53'0,"-3"0,-16 0,5 0,-5 0,0 0,-2 0,15 0,-16 0,38 0,-45 0,55 0,-51 0,52 0,-49 0,38 0,-45 0,44 0,-43 0,44 0,-38 0,45 0,-44 0,57 0,-55 0,30 0,-38 0,4 0,17 0,24 0,-6 0,-12 0,-2 0,-10 0,27 0,-30 0,56 0,-43 0,3 0,-3 0,-20 0,32 0,-34 0,29 0,-36 0,28 0,-29 0,24 0,-23 0,11 0,-20 0,38 0,-25 0,60 0,-36 0,7 0,-17 0,-22 0,6 0,16 0,5 5,0-4,19 4,-34-5,47 0,-45 0,45 0,-47 0,17 0,-11 0,-8 0,36 0,-39 0,31 0,-36 0,26 0,-17 0,12 0,21 0,-28 0,64 0,-46 0,36 0,-6 0,-32 0,34 0,-60 0,22 0,-30 0,17 0,-17 0,33 0,-34 0,13 0,-11 0,1 0,6 0,-6 0,16 0,-3 0,1 0,1 0,-10 0,12 0,-10 0,11 0,-22 0,18 5,-13-4,4 4,11 0,2-3,3 3,11 0,-22-4,23 4,-6 0,0-4,18 10,-32-10,45 5,-43-6,37 0,-47 0,17 5,-17-3,4 3,19-5,5 0,-4 0,16 6,-40-5,32 5,-38-6,27 5,-30-4,7 4,-5-5,3 0,9 5,-8-4,22 10,-25-10,31 5,-26-6,23 0,-18 0,24 5,-28-4,57 9,-44-8,37 3,-18-5,-26 0,39 6,-43 1,44 5,-38-5,38 4,-38-4,16 0,-6-1,-12-6,22 0,-24 0,18 0,-23 0,26 0,-21 0,14 0,-18 0,4 0,-13 0,23 0,-21 0,27 0,-21 0,29 0,-22 0,45 0,-47 0,40 0,-52 0,23 0,-24 0,12 0,-8 0,5 0,1 0,17 0,-12 0,16 5,-25-4,1 4,1-5,-2 0,10 0,17 0,-23 0,44 0,-49 0,54 5,-48-4,57 10,-43-4,36 1,-39-2,48-6,-42 0,48 5,-53-3,33 3,-40-5,65 0,-58 0,14 0,0 0,-12 0,40 6,-35-5,46 11,-48-11,46 11,-64-11,33 5,-36-1,43-3,-32 3,49-5,-49 0,52 0,-44 0,11 0,1 0,-1 0,14 0,0 0,-20 0,42 0,-38 0,-17 0,36 0,-44 0,39 0,-34 0,12 0,-4 0,-16 0,36 0,-33 0,53 0,-45 0,45 0,-40 0,12 0,13 6,-30-5,45 5,-14-6,-7 0,24 5,-55-3,42 3,-49-5,25 0,-30 0,13 5,-7-3,3 3,-5-5,-6 0,5 0,8 0,6 0,6 0,-4 0,-2 0,24 0,-22 0,45 0,-47 0,47 0,-45 0,45 0,-47 0,17 5,-5-4,2 10,0-10,7 4,-30-5,22 0,-27 0,27 5,-27-3,21 3,-12-5,-1 0,-2 0,6 5,-7-4,24 4,-17-5,23 0,-22 0,41 5,-37-3,21 3,7-5,7 0,-4 0,2 6,-50-5,21 5,-23-6,12 5,-14-4,15 9,-14-9,18 9,-17-8,17 8,-17-9,17 14,-17-12,17 12,-17-9,12 0,-13 4,3-9,0 4,2 0,4-3,-5 3,10-5,-13 0,7 0,0 0,-2 5,9-4,10 9,-10-9,27 4,-26 1,27-5,-27 10,34-4,-33 0,33-1,-41-1,16-4,-26 4,15 0,-13-4,7 4,11-5,-10 0,23 0,-25 0,3 0,-2 0,-7 0,12 5,-13-4,2 5,1-2,0-3,6 4,-5 0,-1-4,0 4,-3-5,14 0,9 0,-8 5,11-3,-27 3,5-5,-2 0,2 0,-1 0,4 0,-8 0,8 5,-9 1,4 4</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27T18:34:13.759"/>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0,'66'0,"-16"0,5 0,-19 0,18 0,-19 0,6 0,-10 0,10 0,14 6,-15-5,30 10,-40-4,18 0,-5 5,-14-11,55 11,-49-11,60 10,-63-9,52 3,-45-5,47 0,-47 0,38 0,-47 0,27 0,-29 0,23 0,-28 0,17 0,1 0,-11 0,33 0,-34 0,29 0,-29 0,6 0,-1 0,-18 0,35 0,-29 0,36 0,-29 0,6 0,10 0,7 0,2 0,20 0,-36 0,11 0,12 0,-21 0,38 0,-7 0,-21 0,36 0,-60 0,51 0,-47 0,17 0,-6-5,-7 3,3-3,7 5,-27 0,22 0,-27 0,10 0,-9 0,10 0,-11 0,9 0,-8 0,25-6,-15 5,40-5,-32 6,16-6,-6 5,15-5,-14 6,25 0,-44 0,34 0,-28 0,39 0,-36 0,31 0,-35 0,8 0,11 0,-16 0,38-5,2 3,-14-3,43 5,-66 0,47 0,-56 0,24 0,-35 0,18 0,-19 0,25 0,-23 0,41 0,-38 0,61 0,-58 0,52 0,-50 0,23 0,-26 0,9 0,12 0,8 0,20 0,-2 0,-1 0,16 0,-37 0,12 0,-36 0,40 0,-24 0,31 0,-41 0,12 0,-1 5,31 2,-9 11,2-9,-4 7,-29-14,28 14,-28-14,12 9,-11-6,-4-4,45 10,-29-9,36 9,-43-9,8 3,6-5,-11 6,31-5,-5 10,-1-9,19 9,-44-10,38 11,-36-11,38 11,-40-11,30 15,-38-13,26 7,-28-5,28 2,-26 0,21-1,-31-6,18 5,-17-4,17 4,-18-5,17 0,-15 0,29 0,-22 0,6 0,-1 0,-18 0,41 0,-33 0,39 0,-18 0,1 0,11 0,-34 0,32 0,-38 0,23 0,-16 0,-4 0,8 0,6 0,-11 0,9 0,-9 0,-3 0,4 0,15 0,5 0,3 0,20 0,-37 0,21 0,-30 0,7 0,-4 0,2 0,4 0,11 0,-12 0,29 0,-36 0,34 0,-33 0,34 0,-34 0,17 0,-5 0,-12 0,32 0,-17 0,7 0,10 0,-26 0,21 0,-22 0,23 0,-22 0,28 0,-34 0,33 0,-40 0,34 0,-35-5,18 4,-21-4,16-1,-14 5,24-5,-16 0,13 5,-7-5,7 6,-10 0,12 0,-17 0,19 0,-18 0,29 0,-27 0,18 0,0 0,9 0,-10 0,15 0,-34 0,8 0,0 0,-15 0,8 0,4 0,-11 0,12 0,-11 0,-3 0,8 0,-9 0,15 0,-7 0,3 0,11 0,-12 0,8 0,4 0,-12 0,8 0,-2 5,-13-3,12 3,-15 0,9-4,-3 4,16-5,-6 0,8 0,-11 5,16 2,-18 0,26 3,-33-4,21 5,-23-5,12 4,-13-8,3 8,1-4,1 0,11 5,-9-10,42 16,-35-9,54 5,-51-2,51-4,-26 0,3 3,-12-8,-17 8,-8-9,24 4,-30-5,20 0,0 5,-6-3,52 3,-27-5,-1 0,0 0,-1 0,17 0,-6 0,-21 0,10 0,1 0,-17 0,16 0,1 0,-19 0,43 0,-48 0,22 5,-23-3,23 3,-22-5,28 0,-28 0,16 0,-25 0,18 5,-23-4,22 4,-12-5,17 5,-10-3,4 3,8-5,-15 0,8 0,-13 0,11 6,-12-5,21 5,-19-6,12 5,-12-4,7 4,-18-5,7 0,-5 0,-3 0,8 0,-3 5,-1-4,0 4,5-5,-8 0,18 5,-18-3,24 8,-18-8,14 3,-12-5,-4 0,-2 0,0 5,-3-4,13 4,-12-5,17 0,-22 5,16-3,-8 3,2-5,2 0,1 0,-3 0,9 0,-9 0,2 0,-8 5,8-4,-9 4,8-5,-8 0,26 0,-8 0,13 0,0 0,-8 0,-3 0,-1 0,-14 0,2 0,-3 0,-4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27T18:34:23.60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1,'68'0,"3"0,-19 0,8 0,35 0,-17 0,-16 0,1 0,22 0,-23 0,-3 0,3 0,21 0,-56 0,19 0,-25 0,22 0,-21 0,23 0,-24 0,29 0,-27 0,12 0,-7 0,26 0,-16 0,27 0,-1 0,2 0,27 0,-36 0,-2 0,16 0,11 0,-50 0,37 0,-33 0,34 0,-40 0,-4 0,-2 0,-1 0,1 0,2 0,38 0,-24 0,38 0,-41 0,13 0,7 0,-18 0,45 0,-52 0,44 0,-7 0,-12 0,29 0,-56 0,39 0,-38 0,39 0,-39 0,34 0,-36 0,27 0,-34 0,22 0,-19 0,6 0,-7 0,22 0,-22 0,51 0,-39 0,18 0,-30 0,20 0,-19 0,37 0,-33 0,28 0,-21 0,30 0,-28 0,47 0,-44 0,59 0,-59 0,57 0,-64 0,28 0,-15 0,-17 0,34 0,-14 0,-10 0,21 0,-44 0,38 0,-32 0,48 0,-39 0,52 0,-45 0,17 0,13 0,-35 0,46 0,-51 0,14 0,5 5,-18-3,33 3,-34-5,6 5,5-3,-23 8,32-9,-6 9,-9-8,27 9,-44-10,56 5,-46-6,53 0,-55 0,25 0,-19 0,-5 0,6 0,-19 5,3-4,1 4,0 0,0-4,-1 4,0 0,-3-4,19 9,-11-9,30 9,-28-3,44 4,-31 1,12-6,-14 5,-10-9,-4 3,18 0,-22-3,27 3,-11 0,-1-4,6 5,-23-1,17-4,-17 4,8-5,0 0,-8 0,29 5,-26-4,15 4,-25 0,7-4,10 4,20-5,-3 0,2 0,-13 0,-4 0,37 0,-29 0,40 0,-45 0,28 0,-28 0,22 5,-23-3,23 9,-28-10,44 10,-41-9,37 9,-35-10,24 5,-18-1,13-3,-16 3,-7 0,5-3,-9 3,15-5,-9 0,31 5,-25-3,36 9,-39-10,29 10,-35-9,32 3,-32-5,41 0,-34 6,44-5,-42 5,37-6,-40 0,34 0,-25 0,51 0,-47 0,53 0,-56 0,40 0,-42 0,27 0,-35 0,28 5,-28-4,45 5,-18-6,8 0,-10 0,-16 0,-3 0,48 0,-46 0,17 0,1 0,-13 0,15 0,4 0,10 0,15 0,-29 0,-3 0,-15 0,12 0,-32 0,13 0,-10 0,18 5,-20-4,13 9,-13-8,4 3,16 0,-12-3,19 3,6-5,-18 0,16 0,-31 0,25 0,-28 0,38 0,-32 0,34 0,-28 0,6 0,-1 0,2 0,3 0,11 0,-22 0,17 0,-24 0,17 0,-18 0,13 0,-12 0,7 0,-9 0,17 0,28 0,-11 0,46 0,-57 0,41 0,-58 0,30 0,-39 0,11 0,-4 0,-9 0,24 0,-23 0,34 0,-32 0,20 0,-14 0,-5 0,20 0,-23 0,12 0,18 0,-19 0,26 0,-11 0,-12 0,23 0,-24 0,30 0,-27 0,23 0,2 0,38 0,-18 0,-15 0,-4 0,-16 0,41 0,-57 0,18 0,-31 0,4 0,4 0,-6 0,7 0,-5 0,-4 0,11 0,6 0,-8 0,17 0,-25 0,13 5,-13-4,2 4,1 0,-4-3,10 3,-5-5,1 0,8 0,-12 5,18-4,-11 4,2-5,23 0,-28 5,43-4,-44 4,15-5,-21 0,-1 5,10 1,-7 0,7-2</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27T18:34:36.415"/>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65,'44'0,"-3"0,-22 0,4 0,-10 0,5 0,-1 0,11 0,-2 0,2 0,-12 0,0 0,-3 0,8 0,-8 0,3 5,11-4,-11 4,22 0,-24-4,9 4,4-5,-12 0,35 6,-33-5,38 5,-38-6,39 0,-33 0,34 0,-28 0,12 0,6 0,11 0,-4 0,20 0,-43 0,38 0,-38 0,38 0,-44 0,20 0,-15 0,-8 0,13 0,0 0,-13 0,34-6,-39 5,33-10,-35 10,34-4,-26 5,18 0,1 0,20-6,-13 5,21-11,-43 11,14-10,-3 10,0-4,10-1,6 5,-19-5,21 1,-30 3,28-3,-9 5,10 0,-16 0,-3 0,0 0,-1 0,32 0,-28 0,38 0,-47 0,29 0,-38 0,14 0,0 0,-12 0,44 0,-37 0,24 0,-14 0,-13 0,2 0,-11 0,-1 0,-4 0,32 0,-26 0,49 0,-44 0,39 0,-34-6,40 5,-44-5,31 6,-42 0,36 0,-32 0,43 0,-38 0,34 0,-28 0,6 0,-12 0,-4 0,28 0,-16 0,45 0,-44 0,34 0,-31 0,3 0,30 0,-34 0,57 0,-51 0,45 0,-45 0,41 0,-49 0,30 0,-40 0,21 0,-22 0,18 0,-13 0,7 0,-13 0,18 0,-23 0,28 0,-27 0,28 0,-22 0,24 0,-18 0,17 0,-24 0,6 0,-10 0,-5 0,15 0,-14 0,14 0,-15 0,15 0,-14 0,19 0,-12 0,12 5,-6-4,7 9,-13-4,17 6,-22-1,21 0,-22-4,17 3,-17-9,12 9,-14-9,9 9,-8-9,8 4,-9-5,9 6,-9-5,9 4,-9-5,4 0,0 0,-3 0,8 0,-9 0,5 5,-1-4,-4 4,16-5,-3 6,0-5,4 5,-5-6,2 0,-2 0,15 0,-6 5,21-4,-23 4,3-5,-10 0,-4 0,12 0,-18 0,23 0,-21 5,16-4,-20 4,9-5,1 5,-3-4,8 4,-9-5,7 0,4 5,-3-3,33 3,-26-5,50 0,-56 0,36 0,-48 0,22 0,-23 0,12 0,-8 5,5-4,-5 4,16-5,15 0,5 0,6 6,-22-5,-15 5,11-6,-13 5,23-4,-16 5,4-1,-7-4,20 9,-15-9,26 9,-34-8,10 3,-15-5,6 0,18 0,-11 0,13 0,4 5,-16-3,49 14,-47-13,55 20,-56-20,52 14,-52-10,34 5,-38 1,37-6,-33 4,63-4,-53 0,48 4,-53-10,40 16,-45-14,52 14,-45-9,47 5,-47-6,23-1,-13-1,23-3,-17 9,21-10,-40 5,47-6,-33 0,5 2,0 2,-4-3,2 5,1 0,-6-4,45 4,-54-1,31-3,-41 3,6-5,-6 6,-15-5,14 5,-5-6,3 0,8 5,-9-3,-1 3,3-5,-12 0,17 0,-12 6,3-5,5 5,-8-6,20 5,4-4,-5 4,24-5,-25 0,33 0,-33 0,38 0,-43 0,28 0,-23 0,-3 0,8 0,6 0,-17 0,35 0,-48 0,32 0,-37 0,8 0,-6 0,7 0,-4 0,2 5,-5-4,-3 4,25-5,-15 6,40-5,-32 10,23-9,-5 3,-11-5,31 0,-33 0,28 0,-15 5,-10-3,5 3,-19-5,0 0,3 0,7 0,-6 0,23 0,-25 0,12 0,-19 0,11 0,-17 0,7 0,0 0,-8 0,8 0,-6 0,7 0,-3 0,2 0,-10 0,4 0,1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27T18:34:52.70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1,'77'0,"5"0,-10 0,-1 0,18 0,-25 0,25 0,-35 0,-1 0,19 0,-18 0,-3 0,-4 0,-8 0,-11 0,-12 0,-3 0,13 0,-12 0,12 0,-13 0,19 0,-16 0,16 0,-20 0,15 5,-13-4,7 4,1-5,-2 0,27 0,-18 0,28 0,-21 0,36 0,-32 0,43 0,-43 0,45 5,-38-3,9 3,5-5,-28 0,32 0,-43 5,12-3,-4 3,-8 0,13-4,0 9,-6-8,34 9,-39-10,44 10,-49-9,48 3,-42-5,51 0,-43 0,50 0,-50 6,48-5,-55 5,41-1,-50-3,32 3,-27-5,29 0,-22 0,41 0,-30 6,11-5,1 0,-1 5,6-5,-3-2,-12 1,56 0,-57 0,22 0,-24 0,-1 0,-3 0,1 0,-1 0,15 6,-10-5,37 4,-45-5,34 0,-31 0,-4 0,22 0,-21 0,57 6,-47-5,53 5,-63-6,45 0,-46 0,32 0,-40 0,32 0,-38 0,39 0,-39 0,32 0,-27 0,7 0,4 0,-17 0,39 0,-25 0,29 0,14 0,-26 0,25 0,-1 0,-28 0,14 0,-1 0,-20 0,57 0,-62 0,21 0,-32 0,11 0,-17 0,23 0,-22 0,11 0,-15 0,0 0,16 0,-12 0,33 0,-31 0,17 0,-12 0,-8 0,19 0,-20 0,19 0,-19 0,9 0,-7 0,-3 0,7 0,-2 0,-1 0,4 0,-8 0,9 0,-5 0,1 0,3 0,-8 0,8 5,-4-4,1 4,-2 0,-5 2</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27T18:35:10.157"/>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0,'44'0,"4"0,-21 0,5 0,0 0,28 0,-19 0,33 0,-51 0,33 0,-33 0,34 0,-28 0,28 6,-28-5,28 5,-28-6,42 5,-39-4,45 5,-47-6,39 0,-38 0,23 0,-5 0,-11 0,38 0,-36 0,16 0,-13 0,-8 0,25 0,-22 0,31 0,-38 0,38 0,-38 0,56 0,-52 0,16 0,0 0,-17 0,28 0,-26 0,-8 0,30 0,-27 0,38 0,-39 0,54 0,-43 0,14 3,1 0,-5-1,2 1,-2 0,-11-3,36 5,-45-3,43 9,-42-10,42 10,-43-9,27 3,-30-5,19 0,-14 0,22 0,-9 0,11 0,2 0,2 0,27 0,-1 0,-28 0,13 0,-2 0,-29 0,43 0,-54 0,51 0,-48 0,55 0,-56 0,41 0,-44 0,14 0,12 0,-23 0,38 0,-30 0,9 0,0 0,6 0,16 6,-23-5,5 5,-18-6,-12 0,26 0,-28 0,11 0,17 0,-13 0,60 0,-46 0,46 0,-50 0,6 0,17 0,-28 6,40 1,-44 1,36 4,-23-5,9 1,21 9,-46-14,46 15,-44-16,9 3,-5-5,30 6,-20-4,7 1,0 0,-7-3,28 0,-1 6,-15-5,-9 5,3 1,33 0,-18 0,-10-1,-14-6,6 5,0-3,35 15,-53-14,15 3,2-1,-11-5,59 0,-52 0,52 0,-52 0,8 0,-1 0,-11 0,8 0,-2 0,-18 0,52 0,-52 0,52 0,-52 0,22 0,-3 0,-20 0,63 0,-51 0,13 0,-1 0,-13 0,10 0,2 0,11 0,7 0,-17 0,-1 0,-22 0,52-5,-45 3,54-3,-36 5,-3-3,1-1,3 3,0-5,-2 0,-13 4,36-4,-58 6,7 0,-18 0,15 0,20 0,1 0,24 0,22 0,-28 6,25-5,-26 12,-24-12,32 16,-42-15,11 14,-16-15,-6 4,6 1,24 1,-16 5,41 1,-36-6,8-2,16 6,19-8,-14 8,30-5,-58-4,28 4,-30-6,33 5,-44-4,37 4,-40-5,14 0,5 0,21 6,-12-5,19 5,-41-6,8 0,-11 5,29-3,6 3,1-5,1 0,-41 0,23 5,-29-4,18 5,-15-6,22 0,-11 0,31 0,-24 0,17 0,17 0,-29 0,32-6,-46 4,10-9,10 10,-17-5,34 6,-35 0,28 0,-28 0,28 0,-28 0,16 0,-25 0,6 0,-14 0,18 0,32 0,-4 0,28 0,-29 0,-1 0,9 0,19 2,5 2,-36 0,-2 0,11 3,0 0,23 0,-33 5,-8-11,6 8,0-1,-4-5,13 3,-2 0,-23-6,50 5,-54 2,36 0,-37 4,15-9,10 3,-17 1,24-5,-15 10,-18-9,4 3,-21 0,-1-4,11 4,-8-5,8 0,-5 0,-4 0,8 0,-3 0,4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27T18:35:14.928"/>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28,'55'0,"-3"0,-11 0,8 0,-13 0,12 0,30 0,-17 0,9 0,1 0,0 0,-19 0,0 0,26 0,-14 0,-11 0,1 0,12 0,-11 0,-1 0,3 0,43 0,-59 0,28 0,-6 0,15 6,-1-5,12 5,-32-6,1 0,0 0,1 0,13 0,-2 0,-24 0,53 0,-55 0,56-6,-47 5,10-6,-1 1,-12 5,7-2,0 0,-7 3,28 0,-19 0,-13 0,6 0,10 0,-30 0,33 0,-37 0,8 0,5 0,-1 0,15 0,2 0,-5-6,5 5,0-5,-5 6,23 0,9 0,-19 0,16 0,-52 0,22 0,-29 0,15 0,-18 0,4 0,-7 0,-5 0,9 0,-7 0,7 0,-4 0,2 0,-1 0,15 0,-16 0,21 0,-23 0,7 0,-5 0,-3 0,8 0,-9 0,4 0,-1 0,2 0,-1 0,4 0,-8 0,15 0,-7 0,10 0,43 0,-29 0,14 0,2 0,-10 0,4 0,-1 0,-12 0,37 0,-49 0,22 0,-30 0,29 0,-27 0,65 0,-44 0,47 0,-55 0,14 0,3 0,-6 0,13 3,-2-1,-18 0,36 3,-45 1,56-5,-52 5,60 0,-55 2,34-1,-30-1,16-6,20 0,-22 0,36 0,-54 0,16 0,-19 0,22 0,-13 6,42 2,-28 11,11-4,-33-2,1-2,-8-5,1 6,11-1,-22-4,8 3,0-4,-9 6,32 0,-21 0,56 12,-52-14,41 13,-55-22,17 10,-24-10,7 4,-6-5,-3 0,8 0,-4 0,4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27T18:35:55.990"/>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1 157,'51'0,"1"0,-18 0,-6 0,10 0,-17 0,11 0,22 0,-14 0,45 0,-38 0,31 0,-40 0,24 0,-40 0,22 0,-30 0,36 0,-32 0,30 0,-34 0,17 0,-11 0,19-5,-11 3,29-3,-19-2,47-6,-36 4,21-9,-7 17,-23-6,43 1,-43 5,16-11,5 11,-28-5,48 6,-49 0,14 0,-22 0,-12 0,12 0,-11 0,32 0,-20 0,44 0,-38-6,38-1,-38 0,16 2,7 5,1-6,-2 5,9-5,-39 6,34 0,-34 0,44 0,-41 0,48 0,-50 0,44-6,-43 5,44-10,-44 9,42-3,-48 5,26 0,2 0,-16 0,27 0,-38 0,18 0,-22 0,21 0,-23 0,17 0,-17 0,7 0,7 0,-8 0,20 5,-10-4,6 4,1 0,-1-4,-6 4,10-5,-5 0,-4 0,1 0,-20 0,5 0,-1 0,-4 0,21 0,-18 0,19 0,12 5,-15 2,51 5,-50-5,52 4,-45-10,18 5,-7-6,-13 0,41 5,-38-3,41 3,-51 1,34-5,-35 5,17-6,-26 0,2 0,0 0,-9 0,14 0,-15 0,4 0,4 0,-6 0,6 0,-3 0,-5 0,14 0,-12 0,7 0,-5 0,-3 0,7 0,-4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27T18:36:03.17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1 468,'57'0,"-7"0,-25 0,0 0,0 0,7 0,-5 0,38 0,-15 0,6 0,6 0,-38 0,23 0,-17 0,-3 0,-3 0,4 0,-8 0,4 0,16 0,-17 0,34 0,-28 0,17 0,-20 0,41 0,-26 0,56 0,-50 0,29-7,12-1,-27 0,-1-1,2 0,18-1,-3-3,-15 1,-15 10,17-3,-1-1,-5 6,-2-2,-3-10,11 8,-3 0,-18-4,55 2,-65 6,43 0,-51 0,43 0,-50 0,50 0,-50 0,49 0,-43 0,21 0,-20 0,-7 0,27 0,-8 0,50-6,-29-1,0 0,37-2,-12-4,-6 1,-21 9,-1-2,-7-2,-25 2,11 4,-23-5,4 6,33 0,-11 0,19 0,-5 0,8 0,-2 0,22 6,-42-5,40 11,-15-10,-1 4,1-6,-6 0,-6 0,19 0,-31 0,-2 5,6-3,-13 3,17-5,-20 0,31 0,-25 0,49 0,-41 0,53 0,-45 0,8 0,-1 0,-11 0,8 0,-2 0,-18 0,33 0,-37 0,8 0,19 0,4 0,2-5,8-2,-40 0,28-3,-34 9,16-10,-10 10,-1-5,11 1,-13 4,19-10,11 4,-8 0,20-4,-39 9,28-4,-34 6,17 0,-5-5,10 3,11-9,-12 10,25-10,-35 3,24 1,-22-4,-1 10,32-16,-20 14,16-8,15-1,-28 2,-1 4,2-2,4-3,3 10,11-4,-37 5,47 0,-47 0,42 0,-43 0,45-6,-44 5,45-10,-46 9,38-9,-39 9,39-3,-39 5,38 0,-43 0,43 0,-44 0,50 0,-26-5,9 3,-16-3,-11 5,-4 0,14 0,-19 0,7 0,-7-5,3 4,5-4,-7 5,-6 0,5 0,-8 0,8 0,-5 0,-3 0,8 0,-9 0,4 0,0 0,1 0,5 0,-4 0,-2 0,6 0,-9 0,15 0,-10 0,0 0,-2 0,1 0,-5 0,8 0,-8 0,8 0,-3 0,-1 0,4 0,-9 0,9 0,-9 9,4 2</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27T18:37:12.796"/>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0 281,'59'0,"9"0,-32 0,22 0,-7 0,18 0,13 0,-5 0,2 0,-25 0,1 0,13 0,6 0,-9 0,20 0,-4 0,-4 0,-16 0,5-3,-2 0,-18 1,19-4,1 0,-20 4,13-4,0 0,-18 5,46-6,-56 7,56-6,-53 5,35-5,-31 6,8-6,11-2,-16 1,24-5,-34 11,38-5,-39 6,54-6,-43 5,20-8,2-1,-1 0,4-4,-1 0,2-3,19-5,-35 14,21-5,-33 12,26-11,-38 11,24-4,-22 5,49-6,-44 4,22-3,2-3,-13 1,13 2,-1 1,-16-2,44 6,-54 0,11 0,3 0,-13 0,53 0,-36 0,51 0,-52 0,37 0,-53 0,14 0,-16 0,-9 0,30 0,-28 0,33 0,-33 0,19 0,-28 0,17 0,-17 0,8 0,-6 0,1 0,1 0,-2 5,1 2,-5-1,4 4,12-4,20 11,-6-4,33-1,-45-1,27-9,-29 3,11 0,-19-4,1 4,0-5,-2 5,3-3,-10 7,-8-3</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27T18:37:18.755"/>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6199 1,'-78'0,"17"0,2 0,17 6,-51 13,39-3,-3-5,-8-2,-12-2,-1-2,14-4,-3 0,-31 2,5 0,8-3,0 0,32 0,1 0,-12 0,-19 6,1 2,17 2,-14 6,0 2,17-1,-13 3,2 1,18-4,-11 0,1-2,22-5,-33 2,12-12,13 0,-2 0,-32 0,21-3,4 0,4 1,-14-10,20 10,-20-10,28 10,-43-4,54 6,-34-5,42 3,-33-3,39 5,-33 0,34 0,-12 0,12-6,3 5,-8-9,8 9,-7-4,-6 5,-50 0,16 0,-36 0,36 0,-9 0,-20 0,4 0,-4 0,35 0,2 0,-17 0,12-1,-4 2,4 2,2 0,-29-2,-12 5,18 0,27-4,-4 1,-4 0,-32 3,10-5,27 2,5-1,10-2,-47 0,46 0,-55 0,59 0,-59 0,63 0,-34 0,38 0,-8 0,-12 0,17 0,-46 0,45 0,-23 0,25 0,3 0,-18 0,22 0,-20 0,29 0,-13 0,15 0,-10 0,10 0,-4 0,1 0,-2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27T18:55:25.883"/>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0,'51'0,"20"7,-15-5,15 12,-18-7,-1 1,8 8,-8-8,0 0,4 4,-1-11,11 5,-36-6,54 0,-50 0,57 0,-48 0,26 0,-20 0,9 0,23 6,-21-5,7 5,-5-6,-23 0,47 0,-31 0,-1 0,25 0,-6-2,-5-2,-25-3,33-1,-34 2,-5 6,33 0,-30 0,9 0,2 0,0 0,5 0,3 0,10 0,-20 0,2 0,24 0,-4 0,-14 0,-13 0,6 0,-21 0,33 0,-32 0,41 0,-40 0,57 0,-46 0,14 3,0 1,-12-2,13 4,-1 0,-13-4,7 4,0-1,-3-3,31 3,-33-5,4 0,-1 0,-4 0,-5 0,3 0,-28 0,17 0,-17 0,18 0,-13 0,20 5,-17 2,33 4,-30 1,22-5,0 10,-16-14,38 13,9-14,-11 3,29-5,-64 0,13 0,-27 0,1 0,-3 0,0 0,-3 0,13 0,-12 0,7 0,-5 0,13 0,5 0,4 0,-6 0,9 0,-18 0,15 0,-25 0,3 0,4 0,-7 0,7 0,-4 0,-3 0,7 0,-3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27T18:55:38.187"/>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1,'49'0,"-12"0,-14 0,-4 0,0 0,5 0,-5 0,39 5,5 3,2-1,-11 5,-17-11,-3 5,41 0,-27-5,6 5,-1 0,-3-4,1 4,-2 0,-10-4,49 4,-55-6,48 0,-51 0,54 0,-43 0,13 0,-1 0,-10 0,55 0,-72 0,27 0,-30 0,7 0,-6 0,-3 0,-3 0,44 0,18 0,6 0,-30-3,-5-1,-2-3,6 1,0-2,-3-5,0 9,-1 1,-4-10,42 12,-48-5,33 6,-45 0,17 0,-26 0,9 0,-16 0,15 0,-14 0,31 0,-22 0,40 0,-33 0,47 0,-45 0,33 0,-38 0,12 0,-8 0,-1 0,5 0,-9 0,26 0,-27 0,14 0,-22 0,-5 0,10 0,-10 0,14 0,-8 0,17 0,-2 0,16 6,3 2,7 7,1 0,11-4,7 0,-10-3,1 0,4-1,0 0,-5-1,-11 1,-25 0,45 6,-47-6,17 4,15-4,16 6,9-5,-31-1,-3-2,4-3,14 10,-1-11,-11 11,33-11,5 11,-35-11,-9 5,-4 0,-16-4,50 3,-43-5,31 0,-21 0,5 0,12 0,2 0,-12 0,-1 0,41 0,-69 0,-14 0,9 0,-7 0,2 6,5 1,32 22,-16-11,28 17,-38-21,6 4,-17-12,4 0,2-6,6 0,3 0,45 0,-28 0,50 0,-61 0,38 5,-53-3,44 3,-43-5,44 6,-38-5,52 5,-49-1,57-3,-51 3,16-5,5 0,26 0,-12 0,-10 0,-5 0,-17 0,22-5,1-2,-19-2,20-2,-1 2,-23 1,9 1,1 2,-12 3,9-4,0 0,-2 4,10-1,-1 0,-11 3,13 0,-1 0,-23 0,29 0,-45 0,7 0,-12 0,35 0,-31 0,42 0,-43 0,17 0,-15 0,8 0,36 0,11 0,9 0,-14 0,7 0,-28 0,38 0,-41 6,37 1,-43 1,32 3,-42-4,28 0,-28-2,19-5,23 0,12 0,-4 6,2-5,-58 5,50-1,-46-3,23 3,2 1,-9 2,21-4,3-1,-4 3,3-2,0-1,-7-2,33 5,-54-6,31 6,-38-5,64 5,-51 0,35-5,-45 5,4-6,-3 0,16 0,10 0,-9 0,4 0,-7 0,3 0,31 0,0 0,-31 0,-1 0,28 0,-3 0,-6 0,20 0,-55 0,16 0,-15 0,14 0,3 0,10 7,16-1,-1 3,-13 7,3-6,-4 1,-23 2,48 0,-57-6,56-2,-47-5,20 0,2 0,0 0,6 0,-2 0,-21 0,24 0,-57 0,19 0,-5 6,20-5,-14 5,25-1,-27-3,16 3,0-5,-16 0,14 0,-3 0,-7 0,25 0,28 13,-27-10,25 16,-9-18,-18 6,6-7,2 0,4 0,1 2,-3 2,-15-3,-3 2,-2 0,-18-3,33 0,-35 0,41 0,-30 0,45 6,-38-4,38 4,-45-6,47 0,-53 0,46 0,-49 0,22 0,3 0,-9 0,11 0,0 0,-12 0,14 0,-4 0,-24 0,18 0,-36 0,9 0,-7 0,2 0,-1 0,0 0,11 0,-1 0,10 0,-3 0,-14 0,1 0,-10 0,5 0,0 0,0 0,3 5,-7-4,3 14,0-13,-4 8,9-10,-3 0,-1 0,5 0,-9 4,4-3,-1 9,-3-9,8 4,-9 4,4-7,-5 7</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27T18:55:48.547"/>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0,'77'0,"-19"0,-2 0,-27 0,19 0,-22 0,6 0,15 0,1 0,14 0,13 0,-24 0,5 6,-13 1,-15 0,30 4,-27-10,45 5,-36-6,17 0,4 0,-7 0,20 0,1 0,-12 0,3 0,0 0,-7 0,33 0,-47 0,27 0,-26 0,11 0,29 0,-29 0,1 0,-8 0,1 0,31 0,-6 0,-22 0,36 0,2 0,-29 0,13 0,-4 0,-26 0,8 0,-11 0,-22 0,8 0,-13 0,1 0,1 0,-3 0,2 0,2 0,6 0,0 0,0 0,-6 0,5 0,-2 0,8 0,-6 0,20 0,-21 0,34 0,-28 0,6 0,-9 0,19 6,-4 1,36 13,-31-5,50 11,-53-11,13-5,0-1,-13-2,17 0,2-2,-1-3,21 1,3 0,-7-3,7 3,-3 0,-21-1,-9 4,-3-1,-18-3,25 3,-41-5,46 5,-36-3,71 3,-45-5,11 0,1 0,-3 0,-2 0,-3 0,-15 0,13 0,-37 0,-4 0,4 0,15 0,14 0,4 0,8 2,1 2,-9-3,4 5,-5-1,-28-4,7 4,-10-5,21 0,-4 0,50 14,-34-11,2 6,-1 2,-4-3,9-1,1 0,-5 0,21 0,3-1,-11 2,7-2,-1 2,-13 6,31-7,-53 5,2-11,-5 10,-3-4,2 0,17-2,-26 0,71-3,-40 3,-4-4,5-2,-2 1,1 0,5 0,-1 0,-6 0,1 0,11 0,-5 0,-9 0,16 0,1 0,-12 0,13 0,-2 0,-23 0,55 0,-66 0,26 0,-32 0,13 0,-4 0,1 0,26 0,25 0,-19 0,28 0,-73 0,15 5,-26-4,4 4,1 0,-5 1,18 6,27 7,-9-4,45 9,-60-15,20 2,16-11,-16 0,-2 0,3 0,35 0,5-7,-26 6,2 1,-13-4,-3 1,43 3,-35 0,-19-6,-6 5,19-5,3 0,-2 5,10-3,-1 1,-17 3,43 0,-45 0,45-5,-43 3,12-6,1-3,-7 2,22-5,3 0,-15 5,-2-2,-2 3,-14 6,19-4,6 6,-4 0,2 0,-17 0,0 0,34 0,-6 0,-21 0,19 0,-29 0,-20 0,13 0,-13 0,-4 0,4 0,-5 0,-7 0,13 0,-4 0,23 0,5-1,3 2,18 6,-1-7,-2 1,-6 6,7-6,1-2,-8 1,6 0,-4 0,-28 0,37 5,-55-3,20 3,-29-5,7 0,-4 5,1-3,35 9,13-3,4 0,6 5,2-5,-2 7,12 1,-24-6,4 2,5-1,0 1,-8-4,2 0,19 3,-7-2,-19-8,16 2,-1 0,-17-3,31 0,-51 0,18 0,0 0,22 3,1 1,-16 3,7 0,-2 1,-13 6,-3-6,8 5,-3-8,2-1,17 5,-12-6,11-1,-9 0,24 6,1-5,-2 2,-18 10,18-7,-54-2,4-1,-13-4,3 4,25-5,-4 0,3 0,26 0,1 0,-3 0,-23 0,12 0,-1 0,-22 0,47 0,-66 0,19 0,-30 0,24 0,-14 0,27 0,-29 0,23 0,-29 0,13 0,-12 0,-4 0,15 0,-14 0,14 0,34 0,-10 0,27 0,-21 6,-2 1,2-4,-5 4,-1-1,-10-6,35 0,-26 0,34 0,-14 0,-14 0,12 0,9 0,21 0,-16 0,14 0,-73 0,20 0,-29 0,13 0,-9 0,28 0,-8 0,40 0,-38 0,18 0,-38 0,11 0,-11 0,38 0,-18 0,23 0,15 6,5-5,-4 5,9-6,-58 0,33 6,-40-5,21 5,-30-6,12 0,-14 0,16 0,-8 0,10 5,5-3,-14 3,12-5,-21 0,4 0,-1 5,2-4,-1 4,-1-5</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27T18:55:54.85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1,'80'0,"0"0,-37 0,6 0,1 0,-7 0,6 0,1 0,4 0,-3 0,0 0,6 0,1 0,7 0,-7 0,-15 0,32 0,-37 5,-3 2,38 12,-39-10,26 1,3-2,-15-6,22 1,0 0,-17-3,11 0,2 0,-5 0,5 0,0 0,3 0,-9 0,-3 0,0 0,6 0,-14 0,-4 0,7 0,44 0,-35 0,-11 0,6 0,10 0,2 0,0 0,-1 0,-1 0,-4 0,20 0,-49 0,4 0,1 0,12 0,-28 0,21 0,-27 0,33-6,-26 5,34-5,-28 6,46 0,-42 0,41 0,-45 0,35 0,-34 0,54 0,-50 0,28 0,-38 0,4 0,23 0,-10 6,18 2,9 5,-21 1,29-6,-33 4,51-4,-48 5,49 1,-66-7,44-2,-47-5,43 0,-46 0,33 6,-33-5,37 5,-35-6,29 0,-5 0,22 0,-15 0,-5 0,0 0,-8 0,14 0,0 0,-14 0,49 0,-62 0,13 0,-15 5,-8-4,4 4,16-5,-17 0,23 5,-9-4,3 4,34-5,-24 0,2 0,40 0,-40 0,0 0,26 0,-14 0,-1 0,-1 0,-6 0,41 0,-70 0,7 0,-15 0,-3 0,11 0,24 0,-9 0,31 0,-50 0,34 0,7 7,2 1,21 7,8 0,-17-7,-16-1,0-1,14-4,2 5,-2-7,-10 0,-10 2,5 2,2-1,-1 1,-12 3,0 0,12 0,-6 0,-17 0,38 5,-53-11,22 10,-11-9,1 3,43-5,-38 0,16 0,0 0,-12 0,20 0,1 0,-14 0,13 0,0 0,-12 0,32 0,-6 0,-36 0,43 0,-63 0,10 0,-22 0,9 0,15 0,57 8,-2 1,-32-5,4 1,11 3,-2-2,23-4,-22 1,-1 1,2 2,14-1,2-1,5 4,-17-4,12-2,-13 0,13-2,-24 1,10 1,-12 1,12 5,-17-4,-2 1,10 7,-34-5,18 0,-31-2,3-5,-6 5,20 3,-6-2,22 6,43-4,-15-1,-25-3,-1-1,16-3,-2 0,-30 0,35 0,-49 0,21 0,-24 0,29 0,-9 0,53 0,-45 0,16 0,-1 0,-9 0,11-1,-1 2,-14-1,28 0,-29 0,-10 0,-4 0,-15 0,-5 0,2 0,-1 0,0 0,-1 0,8 0,1 0,-1 0,17 0,-10 0,66-7,-45 6,3-2,-2 0,-13 3,24 0,-36 0,29 0,-27 0,34 0,-42 0,28 0,-35 0,35 0,-27 0,18 0,0 0,-8 0,3 0,-5 0,-6 0,10 0,-3 0,-2 0,0 5,-4-4,3 4,-11-5,-1 0,11 0,-6 0,14 5,-6-3,-5 8,4-8,-12 3,-6 0,-6 1</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27T18:56:03.007"/>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1,'63'0,"-11"0,-13 0,-12 0,16 0,-8 0,14 0,-14 0,19 0,5 0,-2 0,36 0,-11 0,-11 0,-12 0,-5 0,-17 0,54 0,-61 0,13 0,-2 0,10 0,-4 5,0-3,-22 3,16-5,4 0,0 0,-10 0,11 6,-28-5,50 10,-3 2,-8-4,-5 3,-2-1,-9-8,45 19,-41-19,9 13,-21-14,-3 8,-5-8,16 9,-12-4,31 0,-31-2,21-5,14 0,-16 0,5 0,1 0,-4 0,28 0,-19 0,-13 0,49 6,-44-4,-1 4,-1-1,-9-3,24 3,-42-5,15 0,-23 0,17 0,-17 0,7 0,2 0,-10 0,23 0,-16 0,19 0,32 0,-21 0,36 0,-43 0,24 0,-21 0,50 0,-38 0,1 0,-2 0,-6 0,25 0,-26-5,4 4,-3-4,-16 5,-2 0,-18 0,23 0,-23 0,13 0,2 0,-2 0,63 0,-53 0,17 0,-1 0,-21 0,26 0,-39 0,20 0,-8 0,18 0,5 0,2 0,-1 0,-12 0,-8 0,-4 0,-5 0,27 0,-24 0,45 0,-50 0,31 0,-42 0,25 0,-24 0,18 0,-10 0,7 0,-6 0,-8 0,-11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27T18:56:12.436"/>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1 77,'50'0,"10"0,-16 0,16 0,-8 0,0 0,11 0,24 0,-26 0,-28 0,26 0,-39 0,14 0,-14 0,10 0,2 0,13 0,-1 0,8 0,-11 0,11 0,-8 0,30 0,-35 0,21 0,-34 0,4 0,-11 0,9 0,-7 0,24 0,-17 0,46 0,-25 0,13 0,-21 0,13 0,-21 0,39-6,-35 4,48-4,-42 1,38 3,-52-3,28 5,-28 0,42 0,-39 0,22 0,-10 0,-15 0,55 0,-49 0,15 0,2 0,-11 0,27 0,6 0,3 0,-17 0,-3 0,-5 0,28 0,-49 0,51 0,-61 0,38 0,-35 0,22 0,-11 0,-2 0,8 0,-19 0,0 0,-4 0,0 0,17 0,-14 0,15 0,-11 0,11 0,-8 0,24 0,-23 0,6 0,-9 0,-6 0,25 0,-8 0,37 5,-9 3,33-1,-32-1,5-6,-12 0,-14 0,44 0,-54 0,47 0,-63 0,20 0,-11 0,-13 0,24 0,-14 0,6 5,-1-3,0 3,-4-5,15 6,-13-5,38 5,-34-1,63-3,-53 3,36 1,-43-5,19 5,-13-1,16-3,11 3,-2-5,-6 0,-13 0,-22 0,29 0,4 0,10 0,-1 0,3 0,-6 0,24-12,-23 3,25-15,-45 10,24-26,-54 28,20-16,-10 28,2 0,16 11,-15-2,37 14,-32-14,50 13,-50-19,43 14,-45-15,38 9,-38-10,38 5,-39-1,18-3,-13 3,-14 0,17-3,-19 3,40 1,-20-5,24 5,-3-6,-22 6,42 1,-48 0,23-2,-1-5,-22 0,52 0,-45 6,40 1,-42 1,40-3,-45-5,66 7,-55-6,19 5,1 0,-17-5,50 16,-73-14,10 8,-13-11,15 0,3 6,20 2,-7 6,37 7,-29-6,-2-1,0-2,-7-3,20 7,1-1,-15-10,9 10,-3 0,-23-12,21 14,-40-15,8 3,13 1,53-5,-24 5,-11-3,-3 0,-6-2,3 6,-23-7,-8 5,-9-4,3 4,0-5,-4 0,20 0,-11 0,14 0,-6 0,-9 0,1 5,-1-4,0 4,14-5,0 0,16 0,22 0,-15 0,6 0,-1 6,-1-4,1 4,-3-6,-21 0,-1 5,30-3,7 9,-11-9,-1 4,-8 0,-22-5,52 4,-11 1,-9-5,2 5,-12 0,8-5,6 11,-11-11,-3 16,-14-8,4 3,-10-6,7-1,15-3,22 3,-10-5,-15 0,-19 0,6 0,21 0,-5 0,12 6,3 1,-4-4,-10 3,0 1,11-1,-23 1,15 1,7 5,-11-12,30 3,4-1,-5-3,-17 0,10 0,-12 0,-1 0,-4 0,-4 0,-19 0,13 0,-31 0,17 0,-22 0,60 0,-30 0,18 0,5 0,2 0,-7 0,-3 0,-4 0,12 0,-1 0,-11 0,30 0,5 0,-7 0,-19 0,10 0,-12 0,-1 0,-5 0,-3 0,-17 0,16 0,-33 0,14 0,-6 0,39 13,-11-10,40 22,-31-22,0 10,1 0,7-3,-17-3,0 1,22 5,-13-11,-4 1,0 1,2-4,-12 0,0 0,22 0,0 0,-8 0,-2 0,-12 0,11 0,-5 0,1 0,13 0,13 0,0 0,-17 0,5 0,-2 0,-22 0,52 0,-52 0,45 0,-54 0,16 0,-14 0,-18 0,38 0,-20 0,4 0,-12 0,-15 5,0 2,6-1,10-1,-12-5,5 0,-11 5,-3-3,7 3,-7-5,6 0,-3 0,1 0,2 0,-7 0,8 0,-4 0,0 0,4 0,-7 0,7 0,-7 0,2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27T18:56:17.71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1,'51'0,"2"0,-26 0,30 0,-10 0,13 0,-2 0,-11 0,3 0,-5 0,-11 0,29 0,-24 0,15 0,2 0,4 0,-4 0,-2 0,-6 0,0 0,-20 0,-15 0,8 0,-5 5,-3-4,8 4,-3 0,22-3,-1 9,-1-10,-11 5,-10-6,-5 0,9 5,-8-4,3 4,11-5,-12 0,11 0,-15 0,4 0,2 0,0 0,-1 5,0-4,0 4,0-5,4 0,-9 0,4 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27T18:56:26.140"/>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0,'75'0,"6"0,-37 0,8 0,5 0,-5 0,6 0,6 0,-8 0,0 0,6 0,0 0,2 0,-6 0,-8 0,4 0,-1 0,-4 0,14 0,-13 0,-13 0,37 6,-27 2,3-4,0-1,0 3,7-2,0-2,-14 0,19 1,-1 0,-22-3,17 0,-3 0,-27 0,54 0,-54 0,26 0,-27 0,0 0,7 0,13 0,-8 0,13 0,-23 0,42 6,-35-4,45 9,-42-9,52 3,-39-5,4 0,-1 0,-12 0,10 0,0 0,-16 0,60 6,-63-5,59 5,-57-6,64 5,-64-3,57 9,-59-10,45 10,-47-9,58 3,-53-5,60 0,-56 0,47 0,-47 0,32 0,-43 0,35 6,-33-5,21 5,-25-6,4 5,17-3,-17 3,10-5,-28 5,6-4,30 4,4-5,26-7,-19 5,1-4,0 5,2 2,14-1,7-3,0-1,-12 2,5-1,-1 0,-12 3,4 0,-1 0,-16 0,4 0,-1 0,-12 0,50 6,-59-5,39 11,-42-11,12 5,6-1,-10-3,49 3,-38 1,6-5,-1 0,-3 11,4-8,-1 0,-4 3,4 0,1-2,-4-3,27 4,-17 0,-15 2,5-1,0-1,-6 2,51 4,-65-11,34 5,-41-6,27 5,-30-3,22 3,-2-5,12 0,17 0,11 0,-6 0,-20 0,-2 0,6 0,0 0,-1 0,-7 0,36 0,-7 6,-5 1,0 1,-11 2,-34-3,54 5,-41-5,14 2,0 0,-13-6,48 20,-61-20,45 8,-36-11,33 0,-36 0,8 0,4 0,4 0,1 0,9 0,-33 0,29 0,-29 5,33 2,-32 5,26-5,-34-2,10-5,-19 5,3-4,11 4,22 1,0-5,12 5,7-6,-3 0,15 0,-17 0,-3 0,5 0,-13 0,0 0,18 0,-6 0,3 0,2 0,-38 0,56 0,-45 0,55 5,-58 2,52 0,-57 4,23-9,3-2,-15 5,11-4,-1-2,-8 1,53 0,-50 0,14 0,2 0,-3 0,15 0,1 0,-6 0,16 0,-2 0,-20 0,6-3,-4 0,-20 2,8-9,1 1,-6 5,43-14,-65 17,12-5,-4 6,1 0,24 0,-19 6,7-2,3 0,18 3,-16-3,4-2,13 2,-3-1,27-1,-2 5,-3 0,-18-5,-6 1,-5 0,-21-3,35 0,-54 0,27 0,-29 0,44 6,-26-5,10 7,2 2,-1-1,6 4,-1-1,-13-3,46 9,-58-17,40 10,-33-10,34 11,-33-6,19 7,-29-6,22 3,-28-8,21 3,-29-5,18 0,-5 0,21 0,23 0,3 0,-26-1,5 2,36 5,4 2,-13-4,-1 2,8 1,-1 1,-8-2,-9 1,-9 1,14-4,2 0,-3 2,-18-5,2-2,30 1,-29 0,-1 0,-2 0,-12 0,9 0,-1 0,-10 0,49 0,-43 0,45 6,-51-4,28 10,-31-11,-9 11,15-6,-29 5,19 1,-4-6,14 0,38-6,-15 0,28 0,-23 0,0 0,27 0,-27-1,1 2,-14 1,-5 2,17 5,-4 1,-1 0,-8 0,38 8,-42-17,4 2,0 1,5 2,-2-3,-4 1,-23 3,18-1,-22-1,-8-3,69 9,-51-4,13-4,2 1,-2 9,9-11,2 10,-5-11,-13 5,3-6,-36 0,9 0,-6 0,-4 5,16-4,-14 4,19 0,-19 1,14 1,-16-2,0 0,7 1,-10 0,11-1,-3 0,-5-4,9 4,-8-5,19 0,-11 0,8 0,-12 0,-6 0,6 0,0 0,0 0,-1 0,1 0,0 0,1 0,3 0,-8 0,3-5,0 3,6-13,3 1,22-10,1-8,22-1,-27 12,-4-1,-28 21,6-10,5 5,-3 0,2 1,2 5,-4 0,5 0,-8 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27T18:56:33.768"/>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0 112,'52'0,"0"0,37 0,-11-15,-24 13,0 1,26-14,-26 14,6 2,36-4,-2-1,-45 0,3 0,31-1,13 0,-16-1,-3-9,2 11,0 0,-3-10,-2 12,3 2,17-7,5 6,-2 2,-26-1,3 0,-7 0,-34 0,26 0,-22 0,25 0,-11 6,34 7,-38-4,50 8,-55-10,45 5,-56-5,38 4,-38-4,26 0,3-1,-10 1,25 0,-1-1,-29-5,54 5,-75-6,32 0,-35 0,24 0,-10 0,31 0,-19 0,52 0,-48 0,3 0,-2 0,-10 0,19 0,-32 0,-9 0,1 0,11 0,42 0,4 0,-26 0,3 0,18 0,-3 0,17 0,-5 0,-4 0,-19 0,11 0,-2 0,-26 0,26 0,5 0,-6 0,20 0,2 0,-16 0,-11 0,-3 0,-13 0,11 0,-36 0,23 0,-29 0,40 0,-31 0,27 0,-31 0,36 0,-31 0,64 0,-39 0,7 0,3 0,0 0,6 0,-1 0,-13 0,12 0,-2 0,-18 0,33 5,-57-3,7 8,-5-9,19 5,41-6,-4 0,-24 0,0 0,26 0,1 0,-14 3,0 1,17-3,-3 5,-3 2,-17-1,-3 0,-1 0,-9 0,9 0,1-2,-6-3,10 4,-1 0,-11-5,28 5,-8 0,1-4,4 4,-18-6,18 0,-5 7,-20-4,2 1,3 3,-4 0,9 1,33-3,-61-5,30 5,-35 2,11-1,3 0,-3-6,20 6,-2 5,2 0,26 8,-19-7,10 1,-8-1,-17-3,-1 0,47 2,-3 0,-21 4,-1-5,-3 0,-16-1,17 4,1 0,-7-4,22 2,6 0,-36-7,-1 0,10 3,3-1,19-2,-1 1,-25 1,-2 1,11-2,0-1,-10-1,-10 0,-18-3,16 0,7 0,-10 0,24 0,-35 0,-5 0,4 0,42 0,4 0,-25 0,1 0,27 0,0 7,-28-3,1 1,24 10,18-6,-37 4,37-11,-27 5,-11-7,-1 0,7 0,10 0,1 0,3 0,-2 0,-3 0,-17 0,-1 0,-2 0,-9 0,11 0,-1 0,-20 0,61 0,-62 0,19 0,-26 0,1 0,18 0,-2 6,53 9,-26 2,-8-9,7-1,11 5,-1-2,-20-9,3 1,15 6,9 4,-13-3,19 2,-24-2,11 2,-13-1,9 0,17 4,1-1,-8-9,-24 6,2 0,-9-9,-3 0,18 5,26-6,1 0,-13 0,-5 0,-25 0,-30 0,18 0,-1 0,4 0,4 0,44 0,-35 0,2 0,4 0,0 0,-5 0,1 0,-1 4,0-1,-1-2,2 0,25 3,-1-1,-27-2,-3-2,4 1,-1 0,30 0,-19 0,-1 0,14 0,-8 0,-22 0,2 0,25 2,11 1,-15-1,-1 0,-17 1,-2 0,1 2,-4-3,-2 9,-10-4,-9 0,9 14,-24-17,38 11,-20-15,54 6,-38-4,28 4,-7-6,-5 0,6 0,9 0,-11 0,-6 0,-1 0,-39 0,18-5,-15 4,-2-9,-6 9,-1-4,-4 0,9 4,-9-4,8 5,-8-5,8 4,-3-9,-1 9,1-4,-1 0,-3 4,8-5,-9 6,8 0,-3-4,-2 2,0-2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A6F4F9-7B01-474D-9447-40DC8185DE2B}" type="datetimeFigureOut">
              <a:rPr lang="en-US" smtClean="0"/>
              <a:t>2/16/26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6C1C9E-18B6-BE45-892A-E92F1429D5C5}" type="slidenum">
              <a:rPr lang="en-US" smtClean="0"/>
              <a:t>‹#›</a:t>
            </a:fld>
            <a:endParaRPr lang="en-US"/>
          </a:p>
        </p:txBody>
      </p:sp>
    </p:spTree>
    <p:extLst>
      <p:ext uri="{BB962C8B-B14F-4D97-AF65-F5344CB8AC3E}">
        <p14:creationId xmlns:p14="http://schemas.microsoft.com/office/powerpoint/2010/main" val="2021803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5D22507-13C9-E942-A3EA-0F185D0716B8}" type="slidenum">
              <a:rPr lang="en-US" smtClean="0"/>
              <a:t>2</a:t>
            </a:fld>
            <a:endParaRPr lang="en-US"/>
          </a:p>
        </p:txBody>
      </p:sp>
    </p:spTree>
    <p:extLst>
      <p:ext uri="{BB962C8B-B14F-4D97-AF65-F5344CB8AC3E}">
        <p14:creationId xmlns:p14="http://schemas.microsoft.com/office/powerpoint/2010/main" val="41619419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5D22507-13C9-E942-A3EA-0F185D0716B8}" type="slidenum">
              <a:rPr lang="en-US" smtClean="0"/>
              <a:t>3</a:t>
            </a:fld>
            <a:endParaRPr lang="en-US"/>
          </a:p>
        </p:txBody>
      </p:sp>
    </p:spTree>
    <p:extLst>
      <p:ext uri="{BB962C8B-B14F-4D97-AF65-F5344CB8AC3E}">
        <p14:creationId xmlns:p14="http://schemas.microsoft.com/office/powerpoint/2010/main" val="3961686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5D22507-13C9-E942-A3EA-0F185D0716B8}" type="slidenum">
              <a:rPr lang="en-US" smtClean="0"/>
              <a:t>4</a:t>
            </a:fld>
            <a:endParaRPr lang="en-US"/>
          </a:p>
        </p:txBody>
      </p:sp>
    </p:spTree>
    <p:extLst>
      <p:ext uri="{BB962C8B-B14F-4D97-AF65-F5344CB8AC3E}">
        <p14:creationId xmlns:p14="http://schemas.microsoft.com/office/powerpoint/2010/main" val="41637236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5D22507-13C9-E942-A3EA-0F185D0716B8}" type="slidenum">
              <a:rPr lang="en-US" smtClean="0"/>
              <a:t>5</a:t>
            </a:fld>
            <a:endParaRPr lang="en-US"/>
          </a:p>
        </p:txBody>
      </p:sp>
    </p:spTree>
    <p:extLst>
      <p:ext uri="{BB962C8B-B14F-4D97-AF65-F5344CB8AC3E}">
        <p14:creationId xmlns:p14="http://schemas.microsoft.com/office/powerpoint/2010/main" val="34029091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5D22507-13C9-E942-A3EA-0F185D0716B8}" type="slidenum">
              <a:rPr lang="en-US" smtClean="0"/>
              <a:t>6</a:t>
            </a:fld>
            <a:endParaRPr lang="en-US"/>
          </a:p>
        </p:txBody>
      </p:sp>
    </p:spTree>
    <p:extLst>
      <p:ext uri="{BB962C8B-B14F-4D97-AF65-F5344CB8AC3E}">
        <p14:creationId xmlns:p14="http://schemas.microsoft.com/office/powerpoint/2010/main" val="15053335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5D22507-13C9-E942-A3EA-0F185D0716B8}" type="slidenum">
              <a:rPr lang="en-US" smtClean="0"/>
              <a:t>7</a:t>
            </a:fld>
            <a:endParaRPr lang="en-US"/>
          </a:p>
        </p:txBody>
      </p:sp>
    </p:spTree>
    <p:extLst>
      <p:ext uri="{BB962C8B-B14F-4D97-AF65-F5344CB8AC3E}">
        <p14:creationId xmlns:p14="http://schemas.microsoft.com/office/powerpoint/2010/main" val="22763101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5D22507-13C9-E942-A3EA-0F185D0716B8}" type="slidenum">
              <a:rPr lang="en-US" smtClean="0"/>
              <a:t>8</a:t>
            </a:fld>
            <a:endParaRPr lang="en-US"/>
          </a:p>
        </p:txBody>
      </p:sp>
    </p:spTree>
    <p:extLst>
      <p:ext uri="{BB962C8B-B14F-4D97-AF65-F5344CB8AC3E}">
        <p14:creationId xmlns:p14="http://schemas.microsoft.com/office/powerpoint/2010/main" val="15422798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5D22507-13C9-E942-A3EA-0F185D0716B8}" type="slidenum">
              <a:rPr lang="en-US" smtClean="0"/>
              <a:t>9</a:t>
            </a:fld>
            <a:endParaRPr lang="en-US"/>
          </a:p>
        </p:txBody>
      </p:sp>
    </p:spTree>
    <p:extLst>
      <p:ext uri="{BB962C8B-B14F-4D97-AF65-F5344CB8AC3E}">
        <p14:creationId xmlns:p14="http://schemas.microsoft.com/office/powerpoint/2010/main" val="35901502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www.youtube.com</a:t>
            </a:r>
            <a:r>
              <a:rPr lang="en-US" dirty="0"/>
              <a:t>/</a:t>
            </a:r>
            <a:r>
              <a:rPr lang="en-US" dirty="0" err="1"/>
              <a:t>watch?v</a:t>
            </a:r>
            <a:r>
              <a:rPr lang="en-US" dirty="0"/>
              <a:t>=gXBjafzozm8</a:t>
            </a:r>
          </a:p>
          <a:p>
            <a:r>
              <a:rPr lang="en-US" dirty="0"/>
              <a:t>https://</a:t>
            </a:r>
            <a:r>
              <a:rPr lang="en-US" dirty="0" err="1"/>
              <a:t>www.youtube.com</a:t>
            </a:r>
            <a:r>
              <a:rPr lang="en-US" dirty="0"/>
              <a:t>/</a:t>
            </a:r>
            <a:r>
              <a:rPr lang="en-US" dirty="0" err="1"/>
              <a:t>watch?v</a:t>
            </a:r>
            <a:r>
              <a:rPr lang="en-US" dirty="0"/>
              <a:t>=S1vveJN0YOQ</a:t>
            </a:r>
          </a:p>
          <a:p>
            <a:r>
              <a:rPr lang="en-US" dirty="0"/>
              <a:t>https://</a:t>
            </a:r>
            <a:r>
              <a:rPr lang="en-US" dirty="0" err="1"/>
              <a:t>www.youtube.com</a:t>
            </a:r>
            <a:r>
              <a:rPr lang="en-US" dirty="0"/>
              <a:t>/</a:t>
            </a:r>
            <a:r>
              <a:rPr lang="en-US" dirty="0" err="1"/>
              <a:t>watch?v</a:t>
            </a:r>
            <a:r>
              <a:rPr lang="en-US" dirty="0"/>
              <a:t>=LJECs-p5E4E</a:t>
            </a:r>
          </a:p>
          <a:p>
            <a:endParaRPr lang="en-US" dirty="0"/>
          </a:p>
        </p:txBody>
      </p:sp>
      <p:sp>
        <p:nvSpPr>
          <p:cNvPr id="4" name="Slide Number Placeholder 3"/>
          <p:cNvSpPr>
            <a:spLocks noGrp="1"/>
          </p:cNvSpPr>
          <p:nvPr>
            <p:ph type="sldNum" sz="quarter" idx="5"/>
          </p:nvPr>
        </p:nvSpPr>
        <p:spPr/>
        <p:txBody>
          <a:bodyPr/>
          <a:lstStyle/>
          <a:p>
            <a:fld id="{DC6C1C9E-18B6-BE45-892A-E92F1429D5C5}" type="slidenum">
              <a:rPr lang="en-US" smtClean="0"/>
              <a:t>10</a:t>
            </a:fld>
            <a:endParaRPr lang="en-US"/>
          </a:p>
        </p:txBody>
      </p:sp>
    </p:spTree>
    <p:extLst>
      <p:ext uri="{BB962C8B-B14F-4D97-AF65-F5344CB8AC3E}">
        <p14:creationId xmlns:p14="http://schemas.microsoft.com/office/powerpoint/2010/main" val="8710604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5D22507-13C9-E942-A3EA-0F185D0716B8}" type="slidenum">
              <a:rPr lang="en-US" smtClean="0"/>
              <a:t>11</a:t>
            </a:fld>
            <a:endParaRPr lang="en-US"/>
          </a:p>
        </p:txBody>
      </p:sp>
    </p:spTree>
    <p:extLst>
      <p:ext uri="{BB962C8B-B14F-4D97-AF65-F5344CB8AC3E}">
        <p14:creationId xmlns:p14="http://schemas.microsoft.com/office/powerpoint/2010/main" val="41355878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5D22507-13C9-E942-A3EA-0F185D0716B8}" type="slidenum">
              <a:rPr lang="en-US" smtClean="0"/>
              <a:t>14</a:t>
            </a:fld>
            <a:endParaRPr lang="en-US"/>
          </a:p>
        </p:txBody>
      </p:sp>
    </p:spTree>
    <p:extLst>
      <p:ext uri="{BB962C8B-B14F-4D97-AF65-F5344CB8AC3E}">
        <p14:creationId xmlns:p14="http://schemas.microsoft.com/office/powerpoint/2010/main" val="6912095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5D22507-13C9-E942-A3EA-0F185D0716B8}" type="slidenum">
              <a:rPr lang="en-US" smtClean="0"/>
              <a:t>16</a:t>
            </a:fld>
            <a:endParaRPr lang="en-US"/>
          </a:p>
        </p:txBody>
      </p:sp>
    </p:spTree>
    <p:extLst>
      <p:ext uri="{BB962C8B-B14F-4D97-AF65-F5344CB8AC3E}">
        <p14:creationId xmlns:p14="http://schemas.microsoft.com/office/powerpoint/2010/main" val="22255127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5D22507-13C9-E942-A3EA-0F185D0716B8}" type="slidenum">
              <a:rPr lang="en-US" smtClean="0"/>
              <a:t>17</a:t>
            </a:fld>
            <a:endParaRPr lang="en-US"/>
          </a:p>
        </p:txBody>
      </p:sp>
    </p:spTree>
    <p:extLst>
      <p:ext uri="{BB962C8B-B14F-4D97-AF65-F5344CB8AC3E}">
        <p14:creationId xmlns:p14="http://schemas.microsoft.com/office/powerpoint/2010/main" val="1826522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35D22507-13C9-E942-A3EA-0F185D0716B8}" type="slidenum">
              <a:rPr lang="en-US" smtClean="0"/>
              <a:t>18</a:t>
            </a:fld>
            <a:endParaRPr lang="en-US"/>
          </a:p>
        </p:txBody>
      </p:sp>
    </p:spTree>
    <p:extLst>
      <p:ext uri="{BB962C8B-B14F-4D97-AF65-F5344CB8AC3E}">
        <p14:creationId xmlns:p14="http://schemas.microsoft.com/office/powerpoint/2010/main" val="35438643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5D22507-13C9-E942-A3EA-0F185D0716B8}" type="slidenum">
              <a:rPr lang="en-US" smtClean="0"/>
              <a:t>19</a:t>
            </a:fld>
            <a:endParaRPr lang="en-US"/>
          </a:p>
        </p:txBody>
      </p:sp>
    </p:spTree>
    <p:extLst>
      <p:ext uri="{BB962C8B-B14F-4D97-AF65-F5344CB8AC3E}">
        <p14:creationId xmlns:p14="http://schemas.microsoft.com/office/powerpoint/2010/main" val="38636042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5D22507-13C9-E942-A3EA-0F185D0716B8}" type="slidenum">
              <a:rPr lang="en-US" smtClean="0"/>
              <a:t>20</a:t>
            </a:fld>
            <a:endParaRPr lang="en-US"/>
          </a:p>
        </p:txBody>
      </p:sp>
    </p:spTree>
    <p:extLst>
      <p:ext uri="{BB962C8B-B14F-4D97-AF65-F5344CB8AC3E}">
        <p14:creationId xmlns:p14="http://schemas.microsoft.com/office/powerpoint/2010/main" val="7076516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5D22507-13C9-E942-A3EA-0F185D0716B8}" type="slidenum">
              <a:rPr lang="en-US" smtClean="0"/>
              <a:t>21</a:t>
            </a:fld>
            <a:endParaRPr lang="en-US"/>
          </a:p>
        </p:txBody>
      </p:sp>
    </p:spTree>
    <p:extLst>
      <p:ext uri="{BB962C8B-B14F-4D97-AF65-F5344CB8AC3E}">
        <p14:creationId xmlns:p14="http://schemas.microsoft.com/office/powerpoint/2010/main" val="30515445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5D22507-13C9-E942-A3EA-0F185D0716B8}" type="slidenum">
              <a:rPr lang="en-US" smtClean="0"/>
              <a:t>22</a:t>
            </a:fld>
            <a:endParaRPr lang="en-US"/>
          </a:p>
        </p:txBody>
      </p:sp>
    </p:spTree>
    <p:extLst>
      <p:ext uri="{BB962C8B-B14F-4D97-AF65-F5344CB8AC3E}">
        <p14:creationId xmlns:p14="http://schemas.microsoft.com/office/powerpoint/2010/main" val="37598050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5D22507-13C9-E942-A3EA-0F185D0716B8}" type="slidenum">
              <a:rPr lang="en-US" smtClean="0"/>
              <a:t>23</a:t>
            </a:fld>
            <a:endParaRPr lang="en-US"/>
          </a:p>
        </p:txBody>
      </p:sp>
    </p:spTree>
    <p:extLst>
      <p:ext uri="{BB962C8B-B14F-4D97-AF65-F5344CB8AC3E}">
        <p14:creationId xmlns:p14="http://schemas.microsoft.com/office/powerpoint/2010/main" val="16824885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5D22507-13C9-E942-A3EA-0F185D0716B8}" type="slidenum">
              <a:rPr lang="en-US" smtClean="0"/>
              <a:t>24</a:t>
            </a:fld>
            <a:endParaRPr lang="en-US"/>
          </a:p>
        </p:txBody>
      </p:sp>
    </p:spTree>
    <p:extLst>
      <p:ext uri="{BB962C8B-B14F-4D97-AF65-F5344CB8AC3E}">
        <p14:creationId xmlns:p14="http://schemas.microsoft.com/office/powerpoint/2010/main" val="30017712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5D22507-13C9-E942-A3EA-0F185D0716B8}" type="slidenum">
              <a:rPr lang="en-US" smtClean="0"/>
              <a:t>25</a:t>
            </a:fld>
            <a:endParaRPr lang="en-US"/>
          </a:p>
        </p:txBody>
      </p:sp>
    </p:spTree>
    <p:extLst>
      <p:ext uri="{BB962C8B-B14F-4D97-AF65-F5344CB8AC3E}">
        <p14:creationId xmlns:p14="http://schemas.microsoft.com/office/powerpoint/2010/main" val="36784419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801EE-87AA-2CC9-F520-02D44BF3538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603F643-383F-0848-4D12-9AB1307D607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D3F1C5E-43FA-E920-B0A9-FE531A15723C}"/>
              </a:ext>
            </a:extLst>
          </p:cNvPr>
          <p:cNvSpPr>
            <a:spLocks noGrp="1"/>
          </p:cNvSpPr>
          <p:nvPr>
            <p:ph type="dt" sz="half" idx="10"/>
          </p:nvPr>
        </p:nvSpPr>
        <p:spPr/>
        <p:txBody>
          <a:bodyPr/>
          <a:lstStyle/>
          <a:p>
            <a:fld id="{D7D80D76-76B6-0549-B709-079E5D5554BF}" type="datetimeFigureOut">
              <a:rPr lang="en-US" smtClean="0"/>
              <a:t>2/16/26</a:t>
            </a:fld>
            <a:endParaRPr lang="en-US"/>
          </a:p>
        </p:txBody>
      </p:sp>
      <p:sp>
        <p:nvSpPr>
          <p:cNvPr id="5" name="Footer Placeholder 4">
            <a:extLst>
              <a:ext uri="{FF2B5EF4-FFF2-40B4-BE49-F238E27FC236}">
                <a16:creationId xmlns:a16="http://schemas.microsoft.com/office/drawing/2014/main" id="{55757AAD-06DC-3958-C4F2-8F3959EB84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99C34B-4D64-3163-BFB6-3CDF7E7DE3DD}"/>
              </a:ext>
            </a:extLst>
          </p:cNvPr>
          <p:cNvSpPr>
            <a:spLocks noGrp="1"/>
          </p:cNvSpPr>
          <p:nvPr>
            <p:ph type="sldNum" sz="quarter" idx="12"/>
          </p:nvPr>
        </p:nvSpPr>
        <p:spPr/>
        <p:txBody>
          <a:bodyPr/>
          <a:lstStyle/>
          <a:p>
            <a:fld id="{2B427B0D-D03C-DA48-8811-C6FEF9D10BB6}" type="slidenum">
              <a:rPr lang="en-US" smtClean="0"/>
              <a:t>‹#›</a:t>
            </a:fld>
            <a:endParaRPr lang="en-US"/>
          </a:p>
        </p:txBody>
      </p:sp>
    </p:spTree>
    <p:extLst>
      <p:ext uri="{BB962C8B-B14F-4D97-AF65-F5344CB8AC3E}">
        <p14:creationId xmlns:p14="http://schemas.microsoft.com/office/powerpoint/2010/main" val="14566744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8ABAF-B1FC-B19D-AC4A-919C369439B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5A4B060-C45D-4EBE-0498-EB42FEB609E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6224C6E-6D45-EC3E-5583-A2CA7D72DF8C}"/>
              </a:ext>
            </a:extLst>
          </p:cNvPr>
          <p:cNvSpPr>
            <a:spLocks noGrp="1"/>
          </p:cNvSpPr>
          <p:nvPr>
            <p:ph type="dt" sz="half" idx="10"/>
          </p:nvPr>
        </p:nvSpPr>
        <p:spPr/>
        <p:txBody>
          <a:bodyPr/>
          <a:lstStyle/>
          <a:p>
            <a:fld id="{D7D80D76-76B6-0549-B709-079E5D5554BF}" type="datetimeFigureOut">
              <a:rPr lang="en-US" smtClean="0"/>
              <a:t>2/16/26</a:t>
            </a:fld>
            <a:endParaRPr lang="en-US"/>
          </a:p>
        </p:txBody>
      </p:sp>
      <p:sp>
        <p:nvSpPr>
          <p:cNvPr id="5" name="Footer Placeholder 4">
            <a:extLst>
              <a:ext uri="{FF2B5EF4-FFF2-40B4-BE49-F238E27FC236}">
                <a16:creationId xmlns:a16="http://schemas.microsoft.com/office/drawing/2014/main" id="{3BB3BB20-1755-ED80-2D85-68D17AAEC48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065AC8-E607-7D95-8187-2D5FFD775719}"/>
              </a:ext>
            </a:extLst>
          </p:cNvPr>
          <p:cNvSpPr>
            <a:spLocks noGrp="1"/>
          </p:cNvSpPr>
          <p:nvPr>
            <p:ph type="sldNum" sz="quarter" idx="12"/>
          </p:nvPr>
        </p:nvSpPr>
        <p:spPr/>
        <p:txBody>
          <a:bodyPr/>
          <a:lstStyle/>
          <a:p>
            <a:fld id="{2B427B0D-D03C-DA48-8811-C6FEF9D10BB6}" type="slidenum">
              <a:rPr lang="en-US" smtClean="0"/>
              <a:t>‹#›</a:t>
            </a:fld>
            <a:endParaRPr lang="en-US"/>
          </a:p>
        </p:txBody>
      </p:sp>
    </p:spTree>
    <p:extLst>
      <p:ext uri="{BB962C8B-B14F-4D97-AF65-F5344CB8AC3E}">
        <p14:creationId xmlns:p14="http://schemas.microsoft.com/office/powerpoint/2010/main" val="17499800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7ED8B-9730-50D2-0564-ECE25E06C53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2E4F086-F0F1-69FA-0952-B1D8274DEE9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D9ADC92-E33D-E119-DF9D-A2208C297C3C}"/>
              </a:ext>
            </a:extLst>
          </p:cNvPr>
          <p:cNvSpPr>
            <a:spLocks noGrp="1"/>
          </p:cNvSpPr>
          <p:nvPr>
            <p:ph type="dt" sz="half" idx="10"/>
          </p:nvPr>
        </p:nvSpPr>
        <p:spPr/>
        <p:txBody>
          <a:bodyPr/>
          <a:lstStyle/>
          <a:p>
            <a:fld id="{D7D80D76-76B6-0549-B709-079E5D5554BF}" type="datetimeFigureOut">
              <a:rPr lang="en-US" smtClean="0"/>
              <a:t>2/16/26</a:t>
            </a:fld>
            <a:endParaRPr lang="en-US"/>
          </a:p>
        </p:txBody>
      </p:sp>
      <p:sp>
        <p:nvSpPr>
          <p:cNvPr id="5" name="Footer Placeholder 4">
            <a:extLst>
              <a:ext uri="{FF2B5EF4-FFF2-40B4-BE49-F238E27FC236}">
                <a16:creationId xmlns:a16="http://schemas.microsoft.com/office/drawing/2014/main" id="{9749EC05-E383-AB87-0182-6EF2A8CF99E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14B52-151A-B2F2-7658-026E7B175E06}"/>
              </a:ext>
            </a:extLst>
          </p:cNvPr>
          <p:cNvSpPr>
            <a:spLocks noGrp="1"/>
          </p:cNvSpPr>
          <p:nvPr>
            <p:ph type="sldNum" sz="quarter" idx="12"/>
          </p:nvPr>
        </p:nvSpPr>
        <p:spPr/>
        <p:txBody>
          <a:bodyPr/>
          <a:lstStyle/>
          <a:p>
            <a:fld id="{2B427B0D-D03C-DA48-8811-C6FEF9D10BB6}" type="slidenum">
              <a:rPr lang="en-US" smtClean="0"/>
              <a:t>‹#›</a:t>
            </a:fld>
            <a:endParaRPr lang="en-US"/>
          </a:p>
        </p:txBody>
      </p:sp>
    </p:spTree>
    <p:extLst>
      <p:ext uri="{BB962C8B-B14F-4D97-AF65-F5344CB8AC3E}">
        <p14:creationId xmlns:p14="http://schemas.microsoft.com/office/powerpoint/2010/main" val="14404700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E5D1A-A27A-5A0D-D042-543DD17D42C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E5626FD-AEBE-5A72-945F-C8245A6BD56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3EAF36A-E3FF-6B0E-031C-BEBCD2BA66B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3A6B14C-36A1-55F3-8BC1-55D2F388ABF0}"/>
              </a:ext>
            </a:extLst>
          </p:cNvPr>
          <p:cNvSpPr>
            <a:spLocks noGrp="1"/>
          </p:cNvSpPr>
          <p:nvPr>
            <p:ph type="dt" sz="half" idx="10"/>
          </p:nvPr>
        </p:nvSpPr>
        <p:spPr/>
        <p:txBody>
          <a:bodyPr/>
          <a:lstStyle/>
          <a:p>
            <a:fld id="{D7D80D76-76B6-0549-B709-079E5D5554BF}" type="datetimeFigureOut">
              <a:rPr lang="en-US" smtClean="0"/>
              <a:t>2/16/26</a:t>
            </a:fld>
            <a:endParaRPr lang="en-US"/>
          </a:p>
        </p:txBody>
      </p:sp>
      <p:sp>
        <p:nvSpPr>
          <p:cNvPr id="6" name="Footer Placeholder 5">
            <a:extLst>
              <a:ext uri="{FF2B5EF4-FFF2-40B4-BE49-F238E27FC236}">
                <a16:creationId xmlns:a16="http://schemas.microsoft.com/office/drawing/2014/main" id="{AB6142B1-9E5B-A0F7-AE71-49BA648EA1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5B7F51C-0120-5414-0496-3E6711B4341A}"/>
              </a:ext>
            </a:extLst>
          </p:cNvPr>
          <p:cNvSpPr>
            <a:spLocks noGrp="1"/>
          </p:cNvSpPr>
          <p:nvPr>
            <p:ph type="sldNum" sz="quarter" idx="12"/>
          </p:nvPr>
        </p:nvSpPr>
        <p:spPr/>
        <p:txBody>
          <a:bodyPr/>
          <a:lstStyle/>
          <a:p>
            <a:fld id="{2B427B0D-D03C-DA48-8811-C6FEF9D10BB6}" type="slidenum">
              <a:rPr lang="en-US" smtClean="0"/>
              <a:t>‹#›</a:t>
            </a:fld>
            <a:endParaRPr lang="en-US"/>
          </a:p>
        </p:txBody>
      </p:sp>
    </p:spTree>
    <p:extLst>
      <p:ext uri="{BB962C8B-B14F-4D97-AF65-F5344CB8AC3E}">
        <p14:creationId xmlns:p14="http://schemas.microsoft.com/office/powerpoint/2010/main" val="14123770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5DC7B-D67A-BAC5-29B8-268D2A0B6B2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C6D4E95-A22A-9698-FF0E-13241DC371A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654546A-F5F2-FCC7-3F97-BDC7D1C6947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4D9303-C89E-EA44-6F75-3B686F3FCF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6026FE4-CDEB-4493-D4F2-4F50C1CA085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8660DF0-D63E-5186-3E39-32392BFAD57C}"/>
              </a:ext>
            </a:extLst>
          </p:cNvPr>
          <p:cNvSpPr>
            <a:spLocks noGrp="1"/>
          </p:cNvSpPr>
          <p:nvPr>
            <p:ph type="dt" sz="half" idx="10"/>
          </p:nvPr>
        </p:nvSpPr>
        <p:spPr/>
        <p:txBody>
          <a:bodyPr/>
          <a:lstStyle/>
          <a:p>
            <a:fld id="{D7D80D76-76B6-0549-B709-079E5D5554BF}" type="datetimeFigureOut">
              <a:rPr lang="en-US" smtClean="0"/>
              <a:t>2/16/26</a:t>
            </a:fld>
            <a:endParaRPr lang="en-US"/>
          </a:p>
        </p:txBody>
      </p:sp>
      <p:sp>
        <p:nvSpPr>
          <p:cNvPr id="8" name="Footer Placeholder 7">
            <a:extLst>
              <a:ext uri="{FF2B5EF4-FFF2-40B4-BE49-F238E27FC236}">
                <a16:creationId xmlns:a16="http://schemas.microsoft.com/office/drawing/2014/main" id="{5D882695-95A7-52FE-9E07-F665E4B0273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E05D1C0-CD85-8446-E1CC-41581CE6FECA}"/>
              </a:ext>
            </a:extLst>
          </p:cNvPr>
          <p:cNvSpPr>
            <a:spLocks noGrp="1"/>
          </p:cNvSpPr>
          <p:nvPr>
            <p:ph type="sldNum" sz="quarter" idx="12"/>
          </p:nvPr>
        </p:nvSpPr>
        <p:spPr/>
        <p:txBody>
          <a:bodyPr/>
          <a:lstStyle/>
          <a:p>
            <a:fld id="{2B427B0D-D03C-DA48-8811-C6FEF9D10BB6}" type="slidenum">
              <a:rPr lang="en-US" smtClean="0"/>
              <a:t>‹#›</a:t>
            </a:fld>
            <a:endParaRPr lang="en-US"/>
          </a:p>
        </p:txBody>
      </p:sp>
    </p:spTree>
    <p:extLst>
      <p:ext uri="{BB962C8B-B14F-4D97-AF65-F5344CB8AC3E}">
        <p14:creationId xmlns:p14="http://schemas.microsoft.com/office/powerpoint/2010/main" val="30069878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8CF3E-794D-2FC6-F6FA-46D2A130207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5824F25-81A0-1E5B-1947-5193D194886A}"/>
              </a:ext>
            </a:extLst>
          </p:cNvPr>
          <p:cNvSpPr>
            <a:spLocks noGrp="1"/>
          </p:cNvSpPr>
          <p:nvPr>
            <p:ph type="dt" sz="half" idx="10"/>
          </p:nvPr>
        </p:nvSpPr>
        <p:spPr/>
        <p:txBody>
          <a:bodyPr/>
          <a:lstStyle/>
          <a:p>
            <a:fld id="{D7D80D76-76B6-0549-B709-079E5D5554BF}" type="datetimeFigureOut">
              <a:rPr lang="en-US" smtClean="0"/>
              <a:t>2/16/26</a:t>
            </a:fld>
            <a:endParaRPr lang="en-US"/>
          </a:p>
        </p:txBody>
      </p:sp>
      <p:sp>
        <p:nvSpPr>
          <p:cNvPr id="4" name="Footer Placeholder 3">
            <a:extLst>
              <a:ext uri="{FF2B5EF4-FFF2-40B4-BE49-F238E27FC236}">
                <a16:creationId xmlns:a16="http://schemas.microsoft.com/office/drawing/2014/main" id="{1F85D329-8D87-36C6-253F-B690240BB3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52B3A89-BB54-F7E5-D660-70A46781DE46}"/>
              </a:ext>
            </a:extLst>
          </p:cNvPr>
          <p:cNvSpPr>
            <a:spLocks noGrp="1"/>
          </p:cNvSpPr>
          <p:nvPr>
            <p:ph type="sldNum" sz="quarter" idx="12"/>
          </p:nvPr>
        </p:nvSpPr>
        <p:spPr/>
        <p:txBody>
          <a:bodyPr/>
          <a:lstStyle/>
          <a:p>
            <a:fld id="{2B427B0D-D03C-DA48-8811-C6FEF9D10BB6}" type="slidenum">
              <a:rPr lang="en-US" smtClean="0"/>
              <a:t>‹#›</a:t>
            </a:fld>
            <a:endParaRPr lang="en-US"/>
          </a:p>
        </p:txBody>
      </p:sp>
    </p:spTree>
    <p:extLst>
      <p:ext uri="{BB962C8B-B14F-4D97-AF65-F5344CB8AC3E}">
        <p14:creationId xmlns:p14="http://schemas.microsoft.com/office/powerpoint/2010/main" val="3597121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1BF87A9-D507-3954-9AE2-11774D352A8A}"/>
              </a:ext>
            </a:extLst>
          </p:cNvPr>
          <p:cNvSpPr>
            <a:spLocks noGrp="1"/>
          </p:cNvSpPr>
          <p:nvPr>
            <p:ph type="dt" sz="half" idx="10"/>
          </p:nvPr>
        </p:nvSpPr>
        <p:spPr/>
        <p:txBody>
          <a:bodyPr/>
          <a:lstStyle/>
          <a:p>
            <a:fld id="{D7D80D76-76B6-0549-B709-079E5D5554BF}" type="datetimeFigureOut">
              <a:rPr lang="en-US" smtClean="0"/>
              <a:t>2/16/26</a:t>
            </a:fld>
            <a:endParaRPr lang="en-US"/>
          </a:p>
        </p:txBody>
      </p:sp>
      <p:sp>
        <p:nvSpPr>
          <p:cNvPr id="3" name="Footer Placeholder 2">
            <a:extLst>
              <a:ext uri="{FF2B5EF4-FFF2-40B4-BE49-F238E27FC236}">
                <a16:creationId xmlns:a16="http://schemas.microsoft.com/office/drawing/2014/main" id="{0D098C75-EDA1-0112-0249-FE8C50DFD21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50C3317-3239-AA11-2592-D009053B9CA0}"/>
              </a:ext>
            </a:extLst>
          </p:cNvPr>
          <p:cNvSpPr>
            <a:spLocks noGrp="1"/>
          </p:cNvSpPr>
          <p:nvPr>
            <p:ph type="sldNum" sz="quarter" idx="12"/>
          </p:nvPr>
        </p:nvSpPr>
        <p:spPr/>
        <p:txBody>
          <a:bodyPr/>
          <a:lstStyle/>
          <a:p>
            <a:fld id="{2B427B0D-D03C-DA48-8811-C6FEF9D10BB6}" type="slidenum">
              <a:rPr lang="en-US" smtClean="0"/>
              <a:t>‹#›</a:t>
            </a:fld>
            <a:endParaRPr lang="en-US"/>
          </a:p>
        </p:txBody>
      </p:sp>
    </p:spTree>
    <p:extLst>
      <p:ext uri="{BB962C8B-B14F-4D97-AF65-F5344CB8AC3E}">
        <p14:creationId xmlns:p14="http://schemas.microsoft.com/office/powerpoint/2010/main" val="30379733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199B1-79C3-34EF-3C57-0B6649E8C50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59F964C-3BEA-8D0F-7B37-86FE6132DFA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41B2FEC-4566-72DC-4645-2421321E38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BE6EA13-5CE5-9377-EB39-9490B4A90BEC}"/>
              </a:ext>
            </a:extLst>
          </p:cNvPr>
          <p:cNvSpPr>
            <a:spLocks noGrp="1"/>
          </p:cNvSpPr>
          <p:nvPr>
            <p:ph type="dt" sz="half" idx="10"/>
          </p:nvPr>
        </p:nvSpPr>
        <p:spPr/>
        <p:txBody>
          <a:bodyPr/>
          <a:lstStyle/>
          <a:p>
            <a:fld id="{D7D80D76-76B6-0549-B709-079E5D5554BF}" type="datetimeFigureOut">
              <a:rPr lang="en-US" smtClean="0"/>
              <a:t>2/16/26</a:t>
            </a:fld>
            <a:endParaRPr lang="en-US"/>
          </a:p>
        </p:txBody>
      </p:sp>
      <p:sp>
        <p:nvSpPr>
          <p:cNvPr id="6" name="Footer Placeholder 5">
            <a:extLst>
              <a:ext uri="{FF2B5EF4-FFF2-40B4-BE49-F238E27FC236}">
                <a16:creationId xmlns:a16="http://schemas.microsoft.com/office/drawing/2014/main" id="{7C1CCE49-60B1-A819-17E2-374F457D7F1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5C98836-29A0-79AB-3AF8-B42F858ADE46}"/>
              </a:ext>
            </a:extLst>
          </p:cNvPr>
          <p:cNvSpPr>
            <a:spLocks noGrp="1"/>
          </p:cNvSpPr>
          <p:nvPr>
            <p:ph type="sldNum" sz="quarter" idx="12"/>
          </p:nvPr>
        </p:nvSpPr>
        <p:spPr/>
        <p:txBody>
          <a:bodyPr/>
          <a:lstStyle/>
          <a:p>
            <a:fld id="{2B427B0D-D03C-DA48-8811-C6FEF9D10BB6}" type="slidenum">
              <a:rPr lang="en-US" smtClean="0"/>
              <a:t>‹#›</a:t>
            </a:fld>
            <a:endParaRPr lang="en-US"/>
          </a:p>
        </p:txBody>
      </p:sp>
    </p:spTree>
    <p:extLst>
      <p:ext uri="{BB962C8B-B14F-4D97-AF65-F5344CB8AC3E}">
        <p14:creationId xmlns:p14="http://schemas.microsoft.com/office/powerpoint/2010/main" val="8868502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2629E-680A-0FFF-F157-75885E7C632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67752E9-7B88-3D38-2890-E58F2F44E7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015E02D-8757-2656-BF93-F745F64643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85AD62F-63F5-3569-9AC9-874367DCCD27}"/>
              </a:ext>
            </a:extLst>
          </p:cNvPr>
          <p:cNvSpPr>
            <a:spLocks noGrp="1"/>
          </p:cNvSpPr>
          <p:nvPr>
            <p:ph type="dt" sz="half" idx="10"/>
          </p:nvPr>
        </p:nvSpPr>
        <p:spPr/>
        <p:txBody>
          <a:bodyPr/>
          <a:lstStyle/>
          <a:p>
            <a:fld id="{D7D80D76-76B6-0549-B709-079E5D5554BF}" type="datetimeFigureOut">
              <a:rPr lang="en-US" smtClean="0"/>
              <a:t>2/16/26</a:t>
            </a:fld>
            <a:endParaRPr lang="en-US"/>
          </a:p>
        </p:txBody>
      </p:sp>
      <p:sp>
        <p:nvSpPr>
          <p:cNvPr id="6" name="Footer Placeholder 5">
            <a:extLst>
              <a:ext uri="{FF2B5EF4-FFF2-40B4-BE49-F238E27FC236}">
                <a16:creationId xmlns:a16="http://schemas.microsoft.com/office/drawing/2014/main" id="{E5D0115C-44F0-6F64-F083-BF5353F6CC1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90BCCDA-5461-1360-22FD-1AABABAFFCB8}"/>
              </a:ext>
            </a:extLst>
          </p:cNvPr>
          <p:cNvSpPr>
            <a:spLocks noGrp="1"/>
          </p:cNvSpPr>
          <p:nvPr>
            <p:ph type="sldNum" sz="quarter" idx="12"/>
          </p:nvPr>
        </p:nvSpPr>
        <p:spPr/>
        <p:txBody>
          <a:bodyPr/>
          <a:lstStyle/>
          <a:p>
            <a:fld id="{2B427B0D-D03C-DA48-8811-C6FEF9D10BB6}" type="slidenum">
              <a:rPr lang="en-US" smtClean="0"/>
              <a:t>‹#›</a:t>
            </a:fld>
            <a:endParaRPr lang="en-US"/>
          </a:p>
        </p:txBody>
      </p:sp>
    </p:spTree>
    <p:extLst>
      <p:ext uri="{BB962C8B-B14F-4D97-AF65-F5344CB8AC3E}">
        <p14:creationId xmlns:p14="http://schemas.microsoft.com/office/powerpoint/2010/main" val="1877509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2F1E6-99EB-B4AF-2FE4-7AF599A105E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6945EB8-8C32-8299-DB19-772217BF21F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091E392-4125-8D4D-9674-29AFE9C2D79E}"/>
              </a:ext>
            </a:extLst>
          </p:cNvPr>
          <p:cNvSpPr>
            <a:spLocks noGrp="1"/>
          </p:cNvSpPr>
          <p:nvPr>
            <p:ph type="dt" sz="half" idx="10"/>
          </p:nvPr>
        </p:nvSpPr>
        <p:spPr/>
        <p:txBody>
          <a:bodyPr/>
          <a:lstStyle/>
          <a:p>
            <a:fld id="{D7D80D76-76B6-0549-B709-079E5D5554BF}" type="datetimeFigureOut">
              <a:rPr lang="en-US" smtClean="0"/>
              <a:t>2/16/26</a:t>
            </a:fld>
            <a:endParaRPr lang="en-US"/>
          </a:p>
        </p:txBody>
      </p:sp>
      <p:sp>
        <p:nvSpPr>
          <p:cNvPr id="5" name="Footer Placeholder 4">
            <a:extLst>
              <a:ext uri="{FF2B5EF4-FFF2-40B4-BE49-F238E27FC236}">
                <a16:creationId xmlns:a16="http://schemas.microsoft.com/office/drawing/2014/main" id="{9CF83D6A-E25F-A984-407F-8DC0ED71904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3D5AA2-4793-B2BB-57BF-0019FE235358}"/>
              </a:ext>
            </a:extLst>
          </p:cNvPr>
          <p:cNvSpPr>
            <a:spLocks noGrp="1"/>
          </p:cNvSpPr>
          <p:nvPr>
            <p:ph type="sldNum" sz="quarter" idx="12"/>
          </p:nvPr>
        </p:nvSpPr>
        <p:spPr/>
        <p:txBody>
          <a:bodyPr/>
          <a:lstStyle/>
          <a:p>
            <a:fld id="{2B427B0D-D03C-DA48-8811-C6FEF9D10BB6}" type="slidenum">
              <a:rPr lang="en-US" smtClean="0"/>
              <a:t>‹#›</a:t>
            </a:fld>
            <a:endParaRPr lang="en-US"/>
          </a:p>
        </p:txBody>
      </p:sp>
    </p:spTree>
    <p:extLst>
      <p:ext uri="{BB962C8B-B14F-4D97-AF65-F5344CB8AC3E}">
        <p14:creationId xmlns:p14="http://schemas.microsoft.com/office/powerpoint/2010/main" val="2439694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0BDB87-1D14-BA99-5337-F09084529BF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5860411-A553-BC60-5037-CAE662B7D09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3CBE1C7-F1BE-F3BD-53C1-1F14E7D92A1A}"/>
              </a:ext>
            </a:extLst>
          </p:cNvPr>
          <p:cNvSpPr>
            <a:spLocks noGrp="1"/>
          </p:cNvSpPr>
          <p:nvPr>
            <p:ph type="dt" sz="half" idx="10"/>
          </p:nvPr>
        </p:nvSpPr>
        <p:spPr/>
        <p:txBody>
          <a:bodyPr/>
          <a:lstStyle/>
          <a:p>
            <a:fld id="{D7D80D76-76B6-0549-B709-079E5D5554BF}" type="datetimeFigureOut">
              <a:rPr lang="en-US" smtClean="0"/>
              <a:t>2/16/26</a:t>
            </a:fld>
            <a:endParaRPr lang="en-US"/>
          </a:p>
        </p:txBody>
      </p:sp>
      <p:sp>
        <p:nvSpPr>
          <p:cNvPr id="5" name="Footer Placeholder 4">
            <a:extLst>
              <a:ext uri="{FF2B5EF4-FFF2-40B4-BE49-F238E27FC236}">
                <a16:creationId xmlns:a16="http://schemas.microsoft.com/office/drawing/2014/main" id="{EA5A9A4F-D0AF-55F6-4C3D-26734E041E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9FF6A0-4BAA-6EA9-FECA-29BA0519DED6}"/>
              </a:ext>
            </a:extLst>
          </p:cNvPr>
          <p:cNvSpPr>
            <a:spLocks noGrp="1"/>
          </p:cNvSpPr>
          <p:nvPr>
            <p:ph type="sldNum" sz="quarter" idx="12"/>
          </p:nvPr>
        </p:nvSpPr>
        <p:spPr/>
        <p:txBody>
          <a:bodyPr/>
          <a:lstStyle/>
          <a:p>
            <a:fld id="{2B427B0D-D03C-DA48-8811-C6FEF9D10BB6}" type="slidenum">
              <a:rPr lang="en-US" smtClean="0"/>
              <a:t>‹#›</a:t>
            </a:fld>
            <a:endParaRPr lang="en-US"/>
          </a:p>
        </p:txBody>
      </p:sp>
    </p:spTree>
    <p:extLst>
      <p:ext uri="{BB962C8B-B14F-4D97-AF65-F5344CB8AC3E}">
        <p14:creationId xmlns:p14="http://schemas.microsoft.com/office/powerpoint/2010/main" val="823995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42BE2A2-933A-E858-9DB6-224D6FA8A4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141B6A8-CF9A-5FDC-5240-DACEDB5211A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9505DB3-85B2-7990-C63B-EB76939745C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7D80D76-76B6-0549-B709-079E5D5554BF}" type="datetimeFigureOut">
              <a:rPr lang="en-US" smtClean="0"/>
              <a:t>2/16/26</a:t>
            </a:fld>
            <a:endParaRPr lang="en-US"/>
          </a:p>
        </p:txBody>
      </p:sp>
      <p:sp>
        <p:nvSpPr>
          <p:cNvPr id="5" name="Footer Placeholder 4">
            <a:extLst>
              <a:ext uri="{FF2B5EF4-FFF2-40B4-BE49-F238E27FC236}">
                <a16:creationId xmlns:a16="http://schemas.microsoft.com/office/drawing/2014/main" id="{5CDA0367-0B44-8321-70CB-22BAA3A2B9B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D5F4A28F-366F-0FF3-2CA4-80C4BF69769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B427B0D-D03C-DA48-8811-C6FEF9D10BB6}" type="slidenum">
              <a:rPr lang="en-US" smtClean="0"/>
              <a:t>‹#›</a:t>
            </a:fld>
            <a:endParaRPr lang="en-US"/>
          </a:p>
        </p:txBody>
      </p:sp>
    </p:spTree>
    <p:extLst>
      <p:ext uri="{BB962C8B-B14F-4D97-AF65-F5344CB8AC3E}">
        <p14:creationId xmlns:p14="http://schemas.microsoft.com/office/powerpoint/2010/main" val="34810486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1.jpeg"/><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8" Type="http://schemas.openxmlformats.org/officeDocument/2006/relationships/image" Target="../media/image22.jpeg"/><Relationship Id="rId3" Type="http://schemas.openxmlformats.org/officeDocument/2006/relationships/image" Target="../media/image18.jpeg"/><Relationship Id="rId7" Type="http://schemas.openxmlformats.org/officeDocument/2006/relationships/image" Target="../media/image21.jpeg"/><Relationship Id="rId2"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image" Target="file:////Users/art-kb/Library/Group%20Containers/UBF8T346G9.ms/WebArchiveCopyPasteTempFiles/com.microsoft.Word/210517GlynVivianArtGallery015.jpg" TargetMode="External"/><Relationship Id="rId5" Type="http://schemas.openxmlformats.org/officeDocument/2006/relationships/image" Target="../media/image20.jpeg"/><Relationship Id="rId4" Type="http://schemas.openxmlformats.org/officeDocument/2006/relationships/image" Target="../media/image19.jpeg"/><Relationship Id="rId9" Type="http://schemas.openxmlformats.org/officeDocument/2006/relationships/image" Target="../media/image23.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5.svg"/></Relationships>
</file>

<file path=ppt/slides/_rels/slide1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7.xml"/><Relationship Id="rId1" Type="http://schemas.openxmlformats.org/officeDocument/2006/relationships/video" Target="https://www.youtube.com/embed/4HLYe31MBrg?list=PLdjESUbApe_8jEt3W35IImMAX7SCdCHu5" TargetMode="External"/><Relationship Id="rId5" Type="http://schemas.openxmlformats.org/officeDocument/2006/relationships/hyperlink" Target="https://youtu.be/4HLYe31MBrg?list=PLdjESUbApe_8jEt3W35IImMAX7SCdCHu5" TargetMode="External"/><Relationship Id="rId4" Type="http://schemas.openxmlformats.org/officeDocument/2006/relationships/image" Target="../media/image28.jpeg"/></Relationships>
</file>

<file path=ppt/slides/_rels/slide2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openxmlformats.org/officeDocument/2006/relationships/image" Target="NULL"/><Relationship Id="rId13" Type="http://schemas.openxmlformats.org/officeDocument/2006/relationships/customXml" Target="../ink/ink5.xml"/><Relationship Id="rId18" Type="http://schemas.openxmlformats.org/officeDocument/2006/relationships/image" Target="NULL"/><Relationship Id="rId26" Type="http://schemas.openxmlformats.org/officeDocument/2006/relationships/image" Target="NULL"/><Relationship Id="rId3" Type="http://schemas.openxmlformats.org/officeDocument/2006/relationships/image" Target="../media/image30.png"/><Relationship Id="rId21" Type="http://schemas.openxmlformats.org/officeDocument/2006/relationships/customXml" Target="../ink/ink9.xml"/><Relationship Id="rId7" Type="http://schemas.openxmlformats.org/officeDocument/2006/relationships/customXml" Target="../ink/ink2.xml"/><Relationship Id="rId12" Type="http://schemas.openxmlformats.org/officeDocument/2006/relationships/image" Target="NULL"/><Relationship Id="rId17" Type="http://schemas.openxmlformats.org/officeDocument/2006/relationships/customXml" Target="../ink/ink7.xml"/><Relationship Id="rId25" Type="http://schemas.openxmlformats.org/officeDocument/2006/relationships/customXml" Target="../ink/ink11.xml"/><Relationship Id="rId2" Type="http://schemas.openxmlformats.org/officeDocument/2006/relationships/notesSlide" Target="../notesSlides/notesSlide18.xml"/><Relationship Id="rId16" Type="http://schemas.openxmlformats.org/officeDocument/2006/relationships/image" Target="NULL"/><Relationship Id="rId20" Type="http://schemas.openxmlformats.org/officeDocument/2006/relationships/image" Target="NULL"/><Relationship Id="rId29" Type="http://schemas.openxmlformats.org/officeDocument/2006/relationships/customXml" Target="../ink/ink13.xml"/><Relationship Id="rId1" Type="http://schemas.openxmlformats.org/officeDocument/2006/relationships/slideLayout" Target="../slideLayouts/slideLayout7.xml"/><Relationship Id="rId6" Type="http://schemas.openxmlformats.org/officeDocument/2006/relationships/image" Target="NULL"/><Relationship Id="rId11" Type="http://schemas.openxmlformats.org/officeDocument/2006/relationships/customXml" Target="../ink/ink4.xml"/><Relationship Id="rId24" Type="http://schemas.openxmlformats.org/officeDocument/2006/relationships/image" Target="NULL"/><Relationship Id="rId5" Type="http://schemas.openxmlformats.org/officeDocument/2006/relationships/customXml" Target="../ink/ink1.xml"/><Relationship Id="rId15" Type="http://schemas.openxmlformats.org/officeDocument/2006/relationships/customXml" Target="../ink/ink6.xml"/><Relationship Id="rId23" Type="http://schemas.openxmlformats.org/officeDocument/2006/relationships/customXml" Target="../ink/ink10.xml"/><Relationship Id="rId28" Type="http://schemas.openxmlformats.org/officeDocument/2006/relationships/image" Target="NULL"/><Relationship Id="rId10" Type="http://schemas.openxmlformats.org/officeDocument/2006/relationships/image" Target="NULL"/><Relationship Id="rId19" Type="http://schemas.openxmlformats.org/officeDocument/2006/relationships/customXml" Target="../ink/ink8.xml"/><Relationship Id="rId4" Type="http://schemas.openxmlformats.org/officeDocument/2006/relationships/image" Target="../media/image31.png"/><Relationship Id="rId9" Type="http://schemas.openxmlformats.org/officeDocument/2006/relationships/customXml" Target="../ink/ink3.xml"/><Relationship Id="rId14" Type="http://schemas.openxmlformats.org/officeDocument/2006/relationships/image" Target="NULL"/><Relationship Id="rId22" Type="http://schemas.openxmlformats.org/officeDocument/2006/relationships/image" Target="NULL"/><Relationship Id="rId27" Type="http://schemas.openxmlformats.org/officeDocument/2006/relationships/customXml" Target="../ink/ink12.xml"/><Relationship Id="rId30" Type="http://schemas.openxmlformats.org/officeDocument/2006/relationships/image" Target="NULL"/></Relationships>
</file>

<file path=ppt/slides/_rels/slide2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8" Type="http://schemas.openxmlformats.org/officeDocument/2006/relationships/customXml" Target="../ink/ink16.xml"/><Relationship Id="rId13" Type="http://schemas.openxmlformats.org/officeDocument/2006/relationships/image" Target="NULL"/><Relationship Id="rId18" Type="http://schemas.openxmlformats.org/officeDocument/2006/relationships/customXml" Target="../ink/ink21.xml"/><Relationship Id="rId3" Type="http://schemas.openxmlformats.org/officeDocument/2006/relationships/image" Target="../media/image33.png"/><Relationship Id="rId21" Type="http://schemas.openxmlformats.org/officeDocument/2006/relationships/image" Target="NULL"/><Relationship Id="rId7" Type="http://schemas.openxmlformats.org/officeDocument/2006/relationships/image" Target="NULL"/><Relationship Id="rId12" Type="http://schemas.openxmlformats.org/officeDocument/2006/relationships/customXml" Target="../ink/ink18.xml"/><Relationship Id="rId17" Type="http://schemas.openxmlformats.org/officeDocument/2006/relationships/image" Target="NULL"/><Relationship Id="rId2" Type="http://schemas.openxmlformats.org/officeDocument/2006/relationships/notesSlide" Target="../notesSlides/notesSlide20.xml"/><Relationship Id="rId16" Type="http://schemas.openxmlformats.org/officeDocument/2006/relationships/customXml" Target="../ink/ink20.xml"/><Relationship Id="rId20" Type="http://schemas.openxmlformats.org/officeDocument/2006/relationships/customXml" Target="../ink/ink22.xml"/><Relationship Id="rId1" Type="http://schemas.openxmlformats.org/officeDocument/2006/relationships/slideLayout" Target="../slideLayouts/slideLayout7.xml"/><Relationship Id="rId6" Type="http://schemas.openxmlformats.org/officeDocument/2006/relationships/customXml" Target="../ink/ink15.xml"/><Relationship Id="rId11" Type="http://schemas.openxmlformats.org/officeDocument/2006/relationships/image" Target="NULL"/><Relationship Id="rId5" Type="http://schemas.openxmlformats.org/officeDocument/2006/relationships/image" Target="NULL"/><Relationship Id="rId15" Type="http://schemas.openxmlformats.org/officeDocument/2006/relationships/image" Target="NULL"/><Relationship Id="rId10" Type="http://schemas.openxmlformats.org/officeDocument/2006/relationships/customXml" Target="../ink/ink17.xml"/><Relationship Id="rId19" Type="http://schemas.openxmlformats.org/officeDocument/2006/relationships/image" Target="NULL"/><Relationship Id="rId4" Type="http://schemas.openxmlformats.org/officeDocument/2006/relationships/customXml" Target="../ink/ink14.xml"/><Relationship Id="rId9" Type="http://schemas.openxmlformats.org/officeDocument/2006/relationships/image" Target="NULL"/><Relationship Id="rId14" Type="http://schemas.openxmlformats.org/officeDocument/2006/relationships/customXml" Target="../ink/ink19.xml"/></Relationships>
</file>

<file path=ppt/slides/_rels/slide25.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31137D-84C5-1ED8-4131-325982B24C2D}"/>
              </a:ext>
            </a:extLst>
          </p:cNvPr>
          <p:cNvSpPr>
            <a:spLocks noGrp="1"/>
          </p:cNvSpPr>
          <p:nvPr>
            <p:ph type="ctrTitle"/>
          </p:nvPr>
        </p:nvSpPr>
        <p:spPr>
          <a:xfrm>
            <a:off x="643468" y="643467"/>
            <a:ext cx="4620584" cy="4567137"/>
          </a:xfrm>
        </p:spPr>
        <p:txBody>
          <a:bodyPr>
            <a:normAutofit/>
          </a:bodyPr>
          <a:lstStyle/>
          <a:p>
            <a:pPr algn="l"/>
            <a:r>
              <a:rPr lang="en-US" sz="4400"/>
              <a:t>Ethnography</a:t>
            </a:r>
          </a:p>
        </p:txBody>
      </p:sp>
      <p:sp>
        <p:nvSpPr>
          <p:cNvPr id="3" name="Subtitle 2">
            <a:extLst>
              <a:ext uri="{FF2B5EF4-FFF2-40B4-BE49-F238E27FC236}">
                <a16:creationId xmlns:a16="http://schemas.microsoft.com/office/drawing/2014/main" id="{22CA05E8-F7FD-D86C-50E1-53E9C3998F58}"/>
              </a:ext>
            </a:extLst>
          </p:cNvPr>
          <p:cNvSpPr>
            <a:spLocks noGrp="1"/>
          </p:cNvSpPr>
          <p:nvPr>
            <p:ph type="subTitle" idx="1"/>
          </p:nvPr>
        </p:nvSpPr>
        <p:spPr>
          <a:xfrm>
            <a:off x="643467" y="5277684"/>
            <a:ext cx="4620584" cy="775494"/>
          </a:xfrm>
        </p:spPr>
        <p:txBody>
          <a:bodyPr>
            <a:normAutofit/>
          </a:bodyPr>
          <a:lstStyle/>
          <a:p>
            <a:pPr algn="l"/>
            <a:r>
              <a:rPr lang="en-US" dirty="0"/>
              <a:t>Kylie Boon</a:t>
            </a:r>
            <a:endParaRPr lang="en-US"/>
          </a:p>
        </p:txBody>
      </p:sp>
      <p:pic>
        <p:nvPicPr>
          <p:cNvPr id="4" name="Picture 3">
            <a:extLst>
              <a:ext uri="{FF2B5EF4-FFF2-40B4-BE49-F238E27FC236}">
                <a16:creationId xmlns:a16="http://schemas.microsoft.com/office/drawing/2014/main" id="{247D0325-23C4-E999-C355-72133825F8D7}"/>
              </a:ext>
            </a:extLst>
          </p:cNvPr>
          <p:cNvPicPr>
            <a:picLocks noChangeAspect="1"/>
          </p:cNvPicPr>
          <p:nvPr/>
        </p:nvPicPr>
        <p:blipFill rotWithShape="1">
          <a:blip r:embed="rId2"/>
          <a:srcRect l="1466" r="479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6771926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One in a crowd">
            <a:extLst>
              <a:ext uri="{FF2B5EF4-FFF2-40B4-BE49-F238E27FC236}">
                <a16:creationId xmlns:a16="http://schemas.microsoft.com/office/drawing/2014/main" id="{7B102123-20FE-C37E-66AA-49AF782D0CC5}"/>
              </a:ext>
            </a:extLst>
          </p:cNvPr>
          <p:cNvPicPr>
            <a:picLocks noChangeAspect="1"/>
          </p:cNvPicPr>
          <p:nvPr/>
        </p:nvPicPr>
        <p:blipFill rotWithShape="1">
          <a:blip r:embed="rId3"/>
          <a:srcRect l="17067" r="16333"/>
          <a:stretch/>
        </p:blipFill>
        <p:spPr>
          <a:xfrm>
            <a:off x="6102096" y="10"/>
            <a:ext cx="6089904" cy="6857990"/>
          </a:xfrm>
          <a:prstGeom prst="rect">
            <a:avLst/>
          </a:prstGeom>
        </p:spPr>
      </p:pic>
      <p:sp>
        <p:nvSpPr>
          <p:cNvPr id="2" name="TextBox 1">
            <a:extLst>
              <a:ext uri="{FF2B5EF4-FFF2-40B4-BE49-F238E27FC236}">
                <a16:creationId xmlns:a16="http://schemas.microsoft.com/office/drawing/2014/main" id="{B4418887-E8EC-AD68-C2E1-F02DFA2CB8E1}"/>
              </a:ext>
            </a:extLst>
          </p:cNvPr>
          <p:cNvSpPr txBox="1"/>
          <p:nvPr/>
        </p:nvSpPr>
        <p:spPr>
          <a:xfrm>
            <a:off x="742950" y="1241743"/>
            <a:ext cx="4523994" cy="5305351"/>
          </a:xfrm>
          <a:prstGeom prst="rect">
            <a:avLst/>
          </a:prstGeom>
        </p:spPr>
        <p:txBody>
          <a:bodyPr vert="horz" lIns="91440" tIns="45720" rIns="91440" bIns="45720" rtlCol="0" anchor="t">
            <a:normAutofit/>
          </a:bodyPr>
          <a:lstStyle/>
          <a:p>
            <a:pPr>
              <a:spcAft>
                <a:spcPts val="600"/>
              </a:spcAft>
            </a:pPr>
            <a:r>
              <a:rPr lang="en-US" sz="2000" b="1" i="0" u="none" strike="noStrike" dirty="0">
                <a:effectLst/>
              </a:rPr>
              <a:t>Different approaches to ethnographic research</a:t>
            </a:r>
          </a:p>
          <a:p>
            <a:pPr>
              <a:spcAft>
                <a:spcPts val="600"/>
              </a:spcAft>
            </a:pPr>
            <a:endParaRPr lang="en-US" sz="1600" b="1" i="0" u="none" strike="noStrike" dirty="0">
              <a:effectLst/>
            </a:endParaRPr>
          </a:p>
          <a:p>
            <a:pPr>
              <a:spcAft>
                <a:spcPts val="600"/>
              </a:spcAft>
            </a:pPr>
            <a:r>
              <a:rPr lang="en-US" sz="1600" b="0" i="0" u="none" strike="noStrike" dirty="0">
                <a:effectLst/>
              </a:rPr>
              <a:t>There are a few key distinctions in ethnography which help to inform the researcher’s approach: </a:t>
            </a:r>
          </a:p>
          <a:p>
            <a:pPr>
              <a:spcAft>
                <a:spcPts val="600"/>
              </a:spcAft>
            </a:pPr>
            <a:endParaRPr lang="en-US" sz="1600" b="0" i="0" u="none" strike="noStrike" dirty="0">
              <a:effectLst/>
            </a:endParaRPr>
          </a:p>
          <a:p>
            <a:pPr marL="285750" indent="-228600">
              <a:spcAft>
                <a:spcPts val="600"/>
              </a:spcAft>
              <a:buFont typeface="Arial" panose="020B0604020202020204" pitchFamily="34" charset="0"/>
              <a:buChar char="•"/>
            </a:pPr>
            <a:r>
              <a:rPr lang="en-US" sz="1600" b="0" i="0" u="none" strike="noStrike" dirty="0">
                <a:effectLst/>
              </a:rPr>
              <a:t>open vs closed settings</a:t>
            </a:r>
          </a:p>
          <a:p>
            <a:pPr marL="285750" indent="-228600">
              <a:spcAft>
                <a:spcPts val="600"/>
              </a:spcAft>
              <a:buFont typeface="Arial" panose="020B0604020202020204" pitchFamily="34" charset="0"/>
              <a:buChar char="•"/>
            </a:pPr>
            <a:r>
              <a:rPr lang="en-US" sz="1600" b="0" i="0" u="none" strike="noStrike" dirty="0">
                <a:effectLst/>
              </a:rPr>
              <a:t>overt vs covert ethnography</a:t>
            </a:r>
          </a:p>
          <a:p>
            <a:pPr marL="285750" indent="-228600">
              <a:spcAft>
                <a:spcPts val="600"/>
              </a:spcAft>
              <a:buFont typeface="Arial" panose="020B0604020202020204" pitchFamily="34" charset="0"/>
              <a:buChar char="•"/>
            </a:pPr>
            <a:r>
              <a:rPr lang="en-US" sz="1600" b="0" i="0" u="none" strike="noStrike" dirty="0">
                <a:effectLst/>
              </a:rPr>
              <a:t>active vs passive observation.</a:t>
            </a:r>
          </a:p>
          <a:p>
            <a:pPr>
              <a:spcAft>
                <a:spcPts val="600"/>
              </a:spcAft>
            </a:pPr>
            <a:endParaRPr lang="en-US" sz="1600" b="0" i="0" u="none" strike="noStrike" dirty="0">
              <a:effectLst/>
            </a:endParaRPr>
          </a:p>
          <a:p>
            <a:pPr>
              <a:spcAft>
                <a:spcPts val="600"/>
              </a:spcAft>
            </a:pPr>
            <a:r>
              <a:rPr lang="en-US" sz="1600" b="0" i="0" u="none" strike="noStrike" dirty="0">
                <a:effectLst/>
              </a:rPr>
              <a:t>Each approach has its own advantages and disadvantages.</a:t>
            </a:r>
          </a:p>
          <a:p>
            <a:pPr indent="-228600">
              <a:spcAft>
                <a:spcPts val="600"/>
              </a:spcAft>
              <a:buFont typeface="Arial" panose="020B0604020202020204" pitchFamily="34" charset="0"/>
              <a:buChar char="•"/>
            </a:pPr>
            <a:endParaRPr lang="en-US" sz="1600" dirty="0"/>
          </a:p>
        </p:txBody>
      </p:sp>
    </p:spTree>
    <p:extLst>
      <p:ext uri="{BB962C8B-B14F-4D97-AF65-F5344CB8AC3E}">
        <p14:creationId xmlns:p14="http://schemas.microsoft.com/office/powerpoint/2010/main" val="35738589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Light from open door">
            <a:extLst>
              <a:ext uri="{FF2B5EF4-FFF2-40B4-BE49-F238E27FC236}">
                <a16:creationId xmlns:a16="http://schemas.microsoft.com/office/drawing/2014/main" id="{8E7FF019-9281-D4EE-EC3C-B9FA403B8CBE}"/>
              </a:ext>
            </a:extLst>
          </p:cNvPr>
          <p:cNvPicPr>
            <a:picLocks noChangeAspect="1"/>
          </p:cNvPicPr>
          <p:nvPr/>
        </p:nvPicPr>
        <p:blipFill rotWithShape="1">
          <a:blip r:embed="rId3"/>
          <a:srcRect l="39910" r="2299" b="-1"/>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2" name="TextBox 1">
            <a:extLst>
              <a:ext uri="{FF2B5EF4-FFF2-40B4-BE49-F238E27FC236}">
                <a16:creationId xmlns:a16="http://schemas.microsoft.com/office/drawing/2014/main" id="{21433AD5-788E-548C-7622-C1D35F3F64F1}"/>
              </a:ext>
            </a:extLst>
          </p:cNvPr>
          <p:cNvSpPr txBox="1"/>
          <p:nvPr/>
        </p:nvSpPr>
        <p:spPr>
          <a:xfrm>
            <a:off x="7269973" y="1694627"/>
            <a:ext cx="4369509" cy="5487552"/>
          </a:xfrm>
          <a:prstGeom prst="rect">
            <a:avLst/>
          </a:prstGeom>
        </p:spPr>
        <p:txBody>
          <a:bodyPr vert="horz" lIns="91440" tIns="45720" rIns="91440" bIns="45720" rtlCol="0" anchor="t">
            <a:normAutofit/>
          </a:bodyPr>
          <a:lstStyle/>
          <a:p>
            <a:pPr>
              <a:spcBef>
                <a:spcPct val="0"/>
              </a:spcBef>
              <a:spcAft>
                <a:spcPts val="600"/>
              </a:spcAft>
            </a:pPr>
            <a:r>
              <a:rPr lang="en-US" sz="2400" b="1" i="0" u="none" strike="noStrike" dirty="0">
                <a:effectLst/>
              </a:rPr>
              <a:t>Open vs closed settings</a:t>
            </a:r>
          </a:p>
          <a:p>
            <a:pPr>
              <a:spcBef>
                <a:spcPct val="0"/>
              </a:spcBef>
              <a:spcAft>
                <a:spcPts val="600"/>
              </a:spcAft>
            </a:pPr>
            <a:endParaRPr lang="en-US" sz="1600" b="1" i="0" u="none" strike="noStrike" dirty="0">
              <a:effectLst/>
            </a:endParaRPr>
          </a:p>
          <a:p>
            <a:r>
              <a:rPr lang="en-US" b="0" i="0" u="none" strike="noStrike" dirty="0">
                <a:effectLst/>
              </a:rPr>
              <a:t>The setting of your ethnography – the environment in which you will observe your chosen community in action – may be open or closed.</a:t>
            </a:r>
          </a:p>
          <a:p>
            <a:endParaRPr lang="en-US" b="0" i="0" u="none" strike="noStrike" dirty="0">
              <a:effectLst/>
            </a:endParaRPr>
          </a:p>
          <a:p>
            <a:pPr indent="-228600">
              <a:buFont typeface="Arial" panose="020B0604020202020204" pitchFamily="34" charset="0"/>
              <a:buChar char="•"/>
            </a:pPr>
            <a:r>
              <a:rPr lang="en-US" b="0" i="0" u="none" strike="noStrike" dirty="0">
                <a:effectLst/>
              </a:rPr>
              <a:t>An </a:t>
            </a:r>
            <a:r>
              <a:rPr lang="en-US" b="1" i="0" u="none" strike="noStrike" dirty="0">
                <a:effectLst/>
              </a:rPr>
              <a:t>open</a:t>
            </a:r>
            <a:r>
              <a:rPr lang="en-US" b="0" i="0" u="none" strike="noStrike" dirty="0">
                <a:effectLst/>
              </a:rPr>
              <a:t> or public setting is one with no formal barriers to entry. For example, you might consider a community of people living in a certain neighborhood.</a:t>
            </a:r>
          </a:p>
          <a:p>
            <a:pPr indent="-228600">
              <a:buFont typeface="Arial" panose="020B0604020202020204" pitchFamily="34" charset="0"/>
              <a:buChar char="•"/>
            </a:pPr>
            <a:endParaRPr lang="en-US" b="0" i="0" u="none" strike="noStrike" dirty="0">
              <a:effectLst/>
            </a:endParaRPr>
          </a:p>
          <a:p>
            <a:pPr indent="-228600">
              <a:buFont typeface="Arial" panose="020B0604020202020204" pitchFamily="34" charset="0"/>
              <a:buChar char="•"/>
            </a:pPr>
            <a:r>
              <a:rPr lang="en-US" b="0" i="0" u="none" strike="noStrike" dirty="0">
                <a:effectLst/>
              </a:rPr>
              <a:t>A </a:t>
            </a:r>
            <a:r>
              <a:rPr lang="en-US" b="1" i="0" u="none" strike="noStrike" dirty="0">
                <a:effectLst/>
              </a:rPr>
              <a:t>closed</a:t>
            </a:r>
            <a:r>
              <a:rPr lang="en-US" b="0" i="0" u="none" strike="noStrike" dirty="0">
                <a:effectLst/>
              </a:rPr>
              <a:t> or private setting is harder to access. This may be for example a business, a school, or a cult.</a:t>
            </a:r>
            <a:endParaRPr lang="en-US" dirty="0"/>
          </a:p>
          <a:p>
            <a:pPr indent="-228600">
              <a:spcBef>
                <a:spcPct val="0"/>
              </a:spcBef>
              <a:spcAft>
                <a:spcPts val="600"/>
              </a:spcAft>
              <a:buFont typeface="Arial" panose="020B0604020202020204" pitchFamily="34" charset="0"/>
              <a:buChar char="•"/>
            </a:pPr>
            <a:endParaRPr lang="en-US" sz="1600" b="1" i="0" u="none" strike="noStrike" dirty="0">
              <a:effectLst/>
            </a:endParaRPr>
          </a:p>
          <a:p>
            <a:pPr indent="-228600">
              <a:spcBef>
                <a:spcPct val="0"/>
              </a:spcBef>
              <a:spcAft>
                <a:spcPts val="600"/>
              </a:spcAft>
              <a:buFont typeface="Arial" panose="020B0604020202020204" pitchFamily="34" charset="0"/>
              <a:buChar char="•"/>
            </a:pPr>
            <a:endParaRPr lang="en-US" sz="1600" b="0" i="0" u="none" strike="noStrike" dirty="0">
              <a:effectLst/>
            </a:endParaRPr>
          </a:p>
        </p:txBody>
      </p:sp>
    </p:spTree>
    <p:extLst>
      <p:ext uri="{BB962C8B-B14F-4D97-AF65-F5344CB8AC3E}">
        <p14:creationId xmlns:p14="http://schemas.microsoft.com/office/powerpoint/2010/main" val="11169709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amera lens">
            <a:extLst>
              <a:ext uri="{FF2B5EF4-FFF2-40B4-BE49-F238E27FC236}">
                <a16:creationId xmlns:a16="http://schemas.microsoft.com/office/drawing/2014/main" id="{B570D783-01D3-0E73-65E9-67F5EB934403}"/>
              </a:ext>
            </a:extLst>
          </p:cNvPr>
          <p:cNvPicPr>
            <a:picLocks noChangeAspect="1"/>
          </p:cNvPicPr>
          <p:nvPr/>
        </p:nvPicPr>
        <p:blipFill rotWithShape="1">
          <a:blip r:embed="rId3"/>
          <a:srcRect l="5559" r="29058" b="-1"/>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2" name="TextBox 1">
            <a:extLst>
              <a:ext uri="{FF2B5EF4-FFF2-40B4-BE49-F238E27FC236}">
                <a16:creationId xmlns:a16="http://schemas.microsoft.com/office/drawing/2014/main" id="{7E00424A-4095-8E5C-693D-CDC61B241C64}"/>
              </a:ext>
            </a:extLst>
          </p:cNvPr>
          <p:cNvSpPr txBox="1"/>
          <p:nvPr/>
        </p:nvSpPr>
        <p:spPr>
          <a:xfrm>
            <a:off x="7275645" y="1324519"/>
            <a:ext cx="4294563" cy="4950386"/>
          </a:xfrm>
          <a:prstGeom prst="rect">
            <a:avLst/>
          </a:prstGeom>
        </p:spPr>
        <p:txBody>
          <a:bodyPr vert="horz" lIns="91440" tIns="45720" rIns="91440" bIns="45720" rtlCol="0" anchor="t">
            <a:normAutofit/>
          </a:bodyPr>
          <a:lstStyle/>
          <a:p>
            <a:pPr>
              <a:lnSpc>
                <a:spcPct val="110000"/>
              </a:lnSpc>
            </a:pPr>
            <a:r>
              <a:rPr lang="en-US" sz="2400" b="1" i="0" u="none" strike="noStrike" dirty="0">
                <a:effectLst/>
              </a:rPr>
              <a:t>Overt vs covert ethnography</a:t>
            </a:r>
          </a:p>
          <a:p>
            <a:pPr>
              <a:lnSpc>
                <a:spcPct val="110000"/>
              </a:lnSpc>
            </a:pPr>
            <a:endParaRPr lang="en-US" sz="1700" b="1" i="0" u="none" strike="noStrike" dirty="0">
              <a:effectLst/>
            </a:endParaRPr>
          </a:p>
          <a:p>
            <a:pPr indent="-228600">
              <a:lnSpc>
                <a:spcPct val="110000"/>
              </a:lnSpc>
              <a:buFont typeface="Arial" panose="020B0604020202020204" pitchFamily="34" charset="0"/>
              <a:buChar char="•"/>
            </a:pPr>
            <a:r>
              <a:rPr lang="en-US" sz="1700" b="0" i="0" u="none" strike="noStrike" dirty="0">
                <a:effectLst/>
              </a:rPr>
              <a:t>Most ethnography is </a:t>
            </a:r>
            <a:r>
              <a:rPr lang="en-US" sz="1700" b="1" i="0" u="none" strike="noStrike" dirty="0">
                <a:effectLst/>
              </a:rPr>
              <a:t>overt</a:t>
            </a:r>
            <a:r>
              <a:rPr lang="en-US" sz="1700" b="0" i="0" u="none" strike="noStrike" dirty="0">
                <a:effectLst/>
              </a:rPr>
              <a:t>. In an overt approach, the ethnographer openly states their intentions and acknowledges their role as a researcher to the members of the group being studied.</a:t>
            </a:r>
          </a:p>
          <a:p>
            <a:pPr>
              <a:lnSpc>
                <a:spcPct val="110000"/>
              </a:lnSpc>
            </a:pPr>
            <a:endParaRPr lang="en-US" sz="1700" b="0" i="0" u="none" strike="noStrike" dirty="0">
              <a:effectLst/>
            </a:endParaRPr>
          </a:p>
          <a:p>
            <a:pPr indent="-228600">
              <a:lnSpc>
                <a:spcPct val="110000"/>
              </a:lnSpc>
              <a:buFont typeface="Arial" panose="020B0604020202020204" pitchFamily="34" charset="0"/>
              <a:buChar char="•"/>
            </a:pPr>
            <a:r>
              <a:rPr lang="en-US" sz="1700" b="0" i="0" u="none" strike="noStrike" dirty="0">
                <a:effectLst/>
              </a:rPr>
              <a:t>Sometimes ethnography can be </a:t>
            </a:r>
            <a:r>
              <a:rPr lang="en-US" sz="1700" b="1" i="0" u="none" strike="noStrike" dirty="0">
                <a:effectLst/>
              </a:rPr>
              <a:t>covert</a:t>
            </a:r>
            <a:r>
              <a:rPr lang="en-US" sz="1700" b="0" i="0" u="none" strike="noStrike" dirty="0">
                <a:effectLst/>
              </a:rPr>
              <a:t>. This means that the researcher does not tell participants about their research, and comes up with some other pretense for being there.</a:t>
            </a:r>
          </a:p>
          <a:p>
            <a:pPr indent="-228600">
              <a:lnSpc>
                <a:spcPct val="110000"/>
              </a:lnSpc>
              <a:spcBef>
                <a:spcPct val="0"/>
              </a:spcBef>
              <a:spcAft>
                <a:spcPts val="600"/>
              </a:spcAft>
              <a:buFont typeface="Arial" panose="020B0604020202020204" pitchFamily="34" charset="0"/>
              <a:buChar char="•"/>
            </a:pPr>
            <a:endParaRPr lang="en-US" sz="1700" dirty="0"/>
          </a:p>
          <a:p>
            <a:pPr indent="-228600">
              <a:lnSpc>
                <a:spcPct val="110000"/>
              </a:lnSpc>
              <a:spcBef>
                <a:spcPct val="0"/>
              </a:spcBef>
              <a:spcAft>
                <a:spcPts val="600"/>
              </a:spcAft>
              <a:buFont typeface="Arial" panose="020B0604020202020204" pitchFamily="34" charset="0"/>
              <a:buChar char="•"/>
            </a:pPr>
            <a:endParaRPr lang="en-US" sz="1700" dirty="0"/>
          </a:p>
          <a:p>
            <a:pPr indent="-228600">
              <a:lnSpc>
                <a:spcPct val="110000"/>
              </a:lnSpc>
              <a:spcBef>
                <a:spcPct val="0"/>
              </a:spcBef>
              <a:spcAft>
                <a:spcPts val="600"/>
              </a:spcAft>
              <a:buFont typeface="Arial" panose="020B0604020202020204" pitchFamily="34" charset="0"/>
              <a:buChar char="•"/>
            </a:pPr>
            <a:endParaRPr lang="en-US" sz="1700" dirty="0"/>
          </a:p>
        </p:txBody>
      </p:sp>
    </p:spTree>
    <p:extLst>
      <p:ext uri="{BB962C8B-B14F-4D97-AF65-F5344CB8AC3E}">
        <p14:creationId xmlns:p14="http://schemas.microsoft.com/office/powerpoint/2010/main" val="233709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Worm's eye view of the feet of a person running on the road">
            <a:extLst>
              <a:ext uri="{FF2B5EF4-FFF2-40B4-BE49-F238E27FC236}">
                <a16:creationId xmlns:a16="http://schemas.microsoft.com/office/drawing/2014/main" id="{849B2E6D-1856-770A-E544-4BE2FEBA91F2}"/>
              </a:ext>
            </a:extLst>
          </p:cNvPr>
          <p:cNvPicPr>
            <a:picLocks noChangeAspect="1"/>
          </p:cNvPicPr>
          <p:nvPr/>
        </p:nvPicPr>
        <p:blipFill rotWithShape="1">
          <a:blip r:embed="rId3"/>
          <a:srcRect l="36684" r="872"/>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2" name="TextBox 1">
            <a:extLst>
              <a:ext uri="{FF2B5EF4-FFF2-40B4-BE49-F238E27FC236}">
                <a16:creationId xmlns:a16="http://schemas.microsoft.com/office/drawing/2014/main" id="{DE8E9AFF-67E7-3208-67F8-2BCB5E9B6E8D}"/>
              </a:ext>
            </a:extLst>
          </p:cNvPr>
          <p:cNvSpPr txBox="1"/>
          <p:nvPr/>
        </p:nvSpPr>
        <p:spPr>
          <a:xfrm>
            <a:off x="7255563" y="1738576"/>
            <a:ext cx="4369509" cy="4783464"/>
          </a:xfrm>
          <a:prstGeom prst="rect">
            <a:avLst/>
          </a:prstGeom>
        </p:spPr>
        <p:txBody>
          <a:bodyPr vert="horz" lIns="91440" tIns="45720" rIns="91440" bIns="45720" rtlCol="0" anchor="t">
            <a:normAutofit fontScale="92500" lnSpcReduction="10000"/>
          </a:bodyPr>
          <a:lstStyle/>
          <a:p>
            <a:r>
              <a:rPr lang="en-US" sz="2400" b="1" i="0" u="none" strike="noStrike" dirty="0">
                <a:effectLst/>
              </a:rPr>
              <a:t>Active vs passive observation</a:t>
            </a:r>
          </a:p>
          <a:p>
            <a:endParaRPr lang="en-US" sz="2400" b="1" i="0" u="none" strike="noStrike" dirty="0">
              <a:effectLst/>
            </a:endParaRPr>
          </a:p>
          <a:p>
            <a:r>
              <a:rPr lang="en-US" b="0" i="0" u="none" strike="noStrike" dirty="0">
                <a:effectLst/>
              </a:rPr>
              <a:t>Different levels of immersion in the community may be appropriate in different contexts. The ethnographer may be a more active or passive participant depending on the demands of their research and the nature of the setting.</a:t>
            </a:r>
          </a:p>
          <a:p>
            <a:endParaRPr lang="en-US" b="0" i="0" u="none" strike="noStrike" dirty="0">
              <a:effectLst/>
            </a:endParaRPr>
          </a:p>
          <a:p>
            <a:pPr indent="-228600">
              <a:buFont typeface="Arial" panose="020B0604020202020204" pitchFamily="34" charset="0"/>
              <a:buChar char="•"/>
            </a:pPr>
            <a:r>
              <a:rPr lang="en-US" b="0" i="0" u="none" strike="noStrike" dirty="0">
                <a:effectLst/>
              </a:rPr>
              <a:t>An </a:t>
            </a:r>
            <a:r>
              <a:rPr lang="en-US" b="1" i="0" u="none" strike="noStrike" dirty="0">
                <a:effectLst/>
              </a:rPr>
              <a:t>active</a:t>
            </a:r>
            <a:r>
              <a:rPr lang="en-US" b="0" i="0" u="none" strike="noStrike" dirty="0">
                <a:effectLst/>
              </a:rPr>
              <a:t> role involves trying to fully integrate, carrying out tasks and participating in activities like any other member of the community.</a:t>
            </a:r>
          </a:p>
          <a:p>
            <a:endParaRPr lang="en-US" b="0" i="0" u="none" strike="noStrike" dirty="0">
              <a:effectLst/>
            </a:endParaRPr>
          </a:p>
          <a:p>
            <a:pPr indent="-228600">
              <a:buFont typeface="Arial" panose="020B0604020202020204" pitchFamily="34" charset="0"/>
              <a:buChar char="•"/>
            </a:pPr>
            <a:r>
              <a:rPr lang="en-US" b="0" i="0" u="none" strike="noStrike" dirty="0">
                <a:effectLst/>
              </a:rPr>
              <a:t>A </a:t>
            </a:r>
            <a:r>
              <a:rPr lang="en-US" b="1" i="0" u="none" strike="noStrike" dirty="0">
                <a:effectLst/>
              </a:rPr>
              <a:t>passive</a:t>
            </a:r>
            <a:r>
              <a:rPr lang="en-US" b="0" i="0" u="none" strike="noStrike" dirty="0">
                <a:effectLst/>
              </a:rPr>
              <a:t> role is one in which the ethnographer stands back from the activities of others, behaving as a more distant observer and not involving themselves in the community’s activities.</a:t>
            </a:r>
          </a:p>
          <a:p>
            <a:pPr indent="-228600">
              <a:spcBef>
                <a:spcPct val="0"/>
              </a:spcBef>
              <a:spcAft>
                <a:spcPts val="600"/>
              </a:spcAft>
              <a:buFont typeface="Arial" panose="020B0604020202020204" pitchFamily="34" charset="0"/>
              <a:buChar char="•"/>
            </a:pPr>
            <a:endParaRPr lang="en-US" sz="1400" dirty="0"/>
          </a:p>
        </p:txBody>
      </p:sp>
    </p:spTree>
    <p:extLst>
      <p:ext uri="{BB962C8B-B14F-4D97-AF65-F5344CB8AC3E}">
        <p14:creationId xmlns:p14="http://schemas.microsoft.com/office/powerpoint/2010/main" val="26694250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 name="Picture 3" descr="Glasses on top of a book">
            <a:extLst>
              <a:ext uri="{FF2B5EF4-FFF2-40B4-BE49-F238E27FC236}">
                <a16:creationId xmlns:a16="http://schemas.microsoft.com/office/drawing/2014/main" id="{C9420A3E-AC62-4B3B-F4C0-1ED65E371786}"/>
              </a:ext>
            </a:extLst>
          </p:cNvPr>
          <p:cNvPicPr>
            <a:picLocks noChangeAspect="1"/>
          </p:cNvPicPr>
          <p:nvPr/>
        </p:nvPicPr>
        <p:blipFill rotWithShape="1">
          <a:blip r:embed="rId3"/>
          <a:srcRect l="4174" r="29506" b="-1"/>
          <a:stretch/>
        </p:blipFill>
        <p:spPr>
          <a:xfrm>
            <a:off x="1" y="10"/>
            <a:ext cx="6865165" cy="6857990"/>
          </a:xfrm>
          <a:custGeom>
            <a:avLst/>
            <a:gdLst/>
            <a:ahLst/>
            <a:cxnLst/>
            <a:rect l="l" t="t" r="r" b="b"/>
            <a:pathLst>
              <a:path w="6865165" h="6858000">
                <a:moveTo>
                  <a:pt x="0" y="0"/>
                </a:moveTo>
                <a:lnTo>
                  <a:pt x="6865165" y="0"/>
                </a:lnTo>
                <a:lnTo>
                  <a:pt x="6859621" y="22952"/>
                </a:lnTo>
                <a:cubicBezTo>
                  <a:pt x="6623056" y="1069835"/>
                  <a:pt x="6492240" y="2220824"/>
                  <a:pt x="6492240" y="3429001"/>
                </a:cubicBezTo>
                <a:cubicBezTo>
                  <a:pt x="6492240" y="4637179"/>
                  <a:pt x="6623056" y="5788167"/>
                  <a:pt x="6859621" y="6835050"/>
                </a:cubicBezTo>
                <a:lnTo>
                  <a:pt x="6865165" y="6858000"/>
                </a:lnTo>
                <a:lnTo>
                  <a:pt x="0" y="6858000"/>
                </a:lnTo>
                <a:close/>
              </a:path>
            </a:pathLst>
          </a:custGeom>
        </p:spPr>
      </p:pic>
      <p:sp>
        <p:nvSpPr>
          <p:cNvPr id="2" name="TextBox 1">
            <a:extLst>
              <a:ext uri="{FF2B5EF4-FFF2-40B4-BE49-F238E27FC236}">
                <a16:creationId xmlns:a16="http://schemas.microsoft.com/office/drawing/2014/main" id="{F7D7E370-3CD2-E1CD-37EC-726E60D6866B}"/>
              </a:ext>
            </a:extLst>
          </p:cNvPr>
          <p:cNvSpPr txBox="1"/>
          <p:nvPr/>
        </p:nvSpPr>
        <p:spPr>
          <a:xfrm>
            <a:off x="7255563" y="787352"/>
            <a:ext cx="4467045" cy="5836858"/>
          </a:xfrm>
          <a:prstGeom prst="rect">
            <a:avLst/>
          </a:prstGeom>
        </p:spPr>
        <p:txBody>
          <a:bodyPr vert="horz" lIns="91440" tIns="45720" rIns="91440" bIns="45720" rtlCol="0" anchor="t">
            <a:normAutofit fontScale="92500" lnSpcReduction="10000"/>
          </a:bodyPr>
          <a:lstStyle/>
          <a:p>
            <a:pPr>
              <a:spcAft>
                <a:spcPts val="600"/>
              </a:spcAft>
            </a:pPr>
            <a:r>
              <a:rPr lang="en-US" sz="2800" b="1" i="0" u="none" strike="noStrike" dirty="0">
                <a:effectLst/>
              </a:rPr>
              <a:t>Observing the group and taking field notes</a:t>
            </a:r>
          </a:p>
          <a:p>
            <a:pPr>
              <a:spcAft>
                <a:spcPts val="600"/>
              </a:spcAft>
            </a:pPr>
            <a:endParaRPr lang="en-US" b="1" i="0" u="none" strike="noStrike" dirty="0">
              <a:effectLst/>
            </a:endParaRPr>
          </a:p>
          <a:p>
            <a:pPr indent="-228600">
              <a:spcAft>
                <a:spcPts val="600"/>
              </a:spcAft>
              <a:buFont typeface="Arial" panose="020B0604020202020204" pitchFamily="34" charset="0"/>
              <a:buChar char="•"/>
            </a:pPr>
            <a:r>
              <a:rPr lang="en-US" b="0" i="0" u="none" strike="noStrike" dirty="0">
                <a:effectLst/>
              </a:rPr>
              <a:t>The core of ethnography is observation of the group from the inside. </a:t>
            </a:r>
            <a:r>
              <a:rPr lang="en-US" b="1" i="0" u="none" strike="noStrike" dirty="0">
                <a:effectLst/>
              </a:rPr>
              <a:t>Field notes</a:t>
            </a:r>
            <a:r>
              <a:rPr lang="en-US" b="0" i="0" u="none" strike="noStrike" dirty="0">
                <a:effectLst/>
              </a:rPr>
              <a:t> are taken to record these observations while immersed in the setting; they </a:t>
            </a:r>
            <a:r>
              <a:rPr lang="en-US" b="1" i="0" u="none" strike="noStrike" dirty="0">
                <a:effectLst/>
              </a:rPr>
              <a:t>form the basis of the final written ethnography</a:t>
            </a:r>
            <a:r>
              <a:rPr lang="en-US" b="0" i="0" u="none" strike="noStrike" dirty="0">
                <a:effectLst/>
              </a:rPr>
              <a:t>. They are usually </a:t>
            </a:r>
            <a:r>
              <a:rPr lang="en-US" b="1" i="0" u="none" strike="noStrike" dirty="0">
                <a:effectLst/>
              </a:rPr>
              <a:t>written by hand</a:t>
            </a:r>
            <a:r>
              <a:rPr lang="en-US" b="0" i="0" u="none" strike="noStrike" dirty="0">
                <a:effectLst/>
              </a:rPr>
              <a:t>, but other solutions such as </a:t>
            </a:r>
            <a:r>
              <a:rPr lang="en-US" b="1" i="0" u="none" strike="noStrike" dirty="0">
                <a:effectLst/>
              </a:rPr>
              <a:t>voice recordings </a:t>
            </a:r>
            <a:r>
              <a:rPr lang="en-US" b="0" i="0" u="none" strike="noStrike" dirty="0">
                <a:effectLst/>
              </a:rPr>
              <a:t>can be useful alternatives.</a:t>
            </a:r>
          </a:p>
          <a:p>
            <a:pPr indent="-228600">
              <a:spcAft>
                <a:spcPts val="600"/>
              </a:spcAft>
              <a:buFont typeface="Arial" panose="020B0604020202020204" pitchFamily="34" charset="0"/>
              <a:buChar char="•"/>
            </a:pPr>
            <a:r>
              <a:rPr lang="en-US" b="1" i="0" u="none" strike="noStrike" dirty="0">
                <a:effectLst/>
              </a:rPr>
              <a:t>Field notes record any and all important data: phenomena observed, conversations had, preliminary analysis</a:t>
            </a:r>
            <a:r>
              <a:rPr lang="en-US" b="0" i="0" u="none" strike="noStrike" dirty="0">
                <a:effectLst/>
              </a:rPr>
              <a:t>. For example, if you’re researching how service staff interact with customers, you should write down anything you notice about these interactions – body language, phrases used repeatedly, differences and similarities between staff, customer reactions.</a:t>
            </a:r>
          </a:p>
          <a:p>
            <a:pPr indent="-228600">
              <a:spcAft>
                <a:spcPts val="600"/>
              </a:spcAft>
              <a:buFont typeface="Arial" panose="020B0604020202020204" pitchFamily="34" charset="0"/>
              <a:buChar char="•"/>
            </a:pPr>
            <a:endParaRPr lang="en-US" sz="1100" b="0" i="0" u="none" strike="noStrike" dirty="0">
              <a:effectLst/>
            </a:endParaRPr>
          </a:p>
          <a:p>
            <a:pPr indent="-228600">
              <a:spcAft>
                <a:spcPts val="600"/>
              </a:spcAft>
              <a:buFont typeface="Arial" panose="020B0604020202020204" pitchFamily="34" charset="0"/>
              <a:buChar char="•"/>
            </a:pPr>
            <a:endParaRPr lang="en-US" sz="1100" dirty="0"/>
          </a:p>
        </p:txBody>
      </p:sp>
    </p:spTree>
    <p:extLst>
      <p:ext uri="{BB962C8B-B14F-4D97-AF65-F5344CB8AC3E}">
        <p14:creationId xmlns:p14="http://schemas.microsoft.com/office/powerpoint/2010/main" val="728707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CBC425-580A-123E-16EA-348A09AD612C}"/>
            </a:ext>
          </a:extLst>
        </p:cNvPr>
        <p:cNvGrpSpPr/>
        <p:nvPr/>
      </p:nvGrpSpPr>
      <p:grpSpPr>
        <a:xfrm>
          <a:off x="0" y="0"/>
          <a:ext cx="0" cy="0"/>
          <a:chOff x="0" y="0"/>
          <a:chExt cx="0" cy="0"/>
        </a:xfrm>
      </p:grpSpPr>
      <p:pic>
        <p:nvPicPr>
          <p:cNvPr id="4" name="Picture 3" descr="Notebook">
            <a:extLst>
              <a:ext uri="{FF2B5EF4-FFF2-40B4-BE49-F238E27FC236}">
                <a16:creationId xmlns:a16="http://schemas.microsoft.com/office/drawing/2014/main" id="{2EBD72E2-FAC8-4E24-F817-CD7289447BD1}"/>
              </a:ext>
            </a:extLst>
          </p:cNvPr>
          <p:cNvPicPr>
            <a:picLocks noChangeAspect="1"/>
          </p:cNvPicPr>
          <p:nvPr/>
        </p:nvPicPr>
        <p:blipFill rotWithShape="1">
          <a:blip r:embed="rId3"/>
          <a:srcRect t="7671" b="8059"/>
          <a:stretch/>
        </p:blipFill>
        <p:spPr>
          <a:xfrm>
            <a:off x="20" y="10"/>
            <a:ext cx="12191980" cy="6857990"/>
          </a:xfrm>
          <a:prstGeom prst="rect">
            <a:avLst/>
          </a:prstGeom>
        </p:spPr>
      </p:pic>
      <p:sp>
        <p:nvSpPr>
          <p:cNvPr id="2" name="TextBox 1">
            <a:extLst>
              <a:ext uri="{FF2B5EF4-FFF2-40B4-BE49-F238E27FC236}">
                <a16:creationId xmlns:a16="http://schemas.microsoft.com/office/drawing/2014/main" id="{239BCC23-C6C2-5FBF-A684-92E0883F5516}"/>
              </a:ext>
            </a:extLst>
          </p:cNvPr>
          <p:cNvSpPr txBox="1"/>
          <p:nvPr/>
        </p:nvSpPr>
        <p:spPr>
          <a:xfrm>
            <a:off x="536573" y="1727727"/>
            <a:ext cx="2841109" cy="4822607"/>
          </a:xfrm>
          <a:prstGeom prst="rect">
            <a:avLst/>
          </a:prstGeom>
        </p:spPr>
        <p:txBody>
          <a:bodyPr vert="horz" lIns="91440" tIns="45720" rIns="91440" bIns="45720" rtlCol="0" anchor="ctr">
            <a:normAutofit/>
          </a:bodyPr>
          <a:lstStyle/>
          <a:p>
            <a:r>
              <a:rPr lang="en-US" sz="2000" b="0" i="0" u="none" strike="noStrike" dirty="0">
                <a:solidFill>
                  <a:schemeClr val="bg1"/>
                </a:solidFill>
                <a:effectLst/>
              </a:rPr>
              <a:t>After observations are concluded, there’s still the task of writing them up into an ethnography. This entails going through the field notes and formulating a convincing account of the behaviors and dynamics observed. An ethnography can take many different forms: </a:t>
            </a:r>
            <a:r>
              <a:rPr lang="en-US" sz="2000" b="1" i="0" u="none" strike="noStrike" dirty="0">
                <a:solidFill>
                  <a:schemeClr val="bg1"/>
                </a:solidFill>
                <a:effectLst/>
              </a:rPr>
              <a:t>It may be an article, a thesis, or an entire book.</a:t>
            </a:r>
          </a:p>
          <a:p>
            <a:pPr indent="-228600">
              <a:spcBef>
                <a:spcPct val="0"/>
              </a:spcBef>
              <a:spcAft>
                <a:spcPts val="600"/>
              </a:spcAft>
              <a:buFont typeface="Arial" panose="020B0604020202020204" pitchFamily="34" charset="0"/>
              <a:buChar char="•"/>
            </a:pPr>
            <a:endParaRPr lang="en-US" sz="1400" dirty="0">
              <a:solidFill>
                <a:schemeClr val="bg1"/>
              </a:solidFill>
            </a:endParaRPr>
          </a:p>
          <a:p>
            <a:pPr indent="-228600">
              <a:spcBef>
                <a:spcPct val="0"/>
              </a:spcBef>
              <a:spcAft>
                <a:spcPts val="600"/>
              </a:spcAft>
              <a:buFont typeface="Arial" panose="020B0604020202020204" pitchFamily="34" charset="0"/>
              <a:buChar char="•"/>
            </a:pPr>
            <a:endParaRPr lang="en-US" sz="1400" dirty="0">
              <a:solidFill>
                <a:schemeClr val="bg1"/>
              </a:solidFill>
            </a:endParaRPr>
          </a:p>
        </p:txBody>
      </p:sp>
      <p:sp>
        <p:nvSpPr>
          <p:cNvPr id="5" name="TextBox 4">
            <a:extLst>
              <a:ext uri="{FF2B5EF4-FFF2-40B4-BE49-F238E27FC236}">
                <a16:creationId xmlns:a16="http://schemas.microsoft.com/office/drawing/2014/main" id="{8A605A0C-8570-D5D1-E748-6670F03A9E99}"/>
              </a:ext>
            </a:extLst>
          </p:cNvPr>
          <p:cNvSpPr txBox="1"/>
          <p:nvPr/>
        </p:nvSpPr>
        <p:spPr>
          <a:xfrm>
            <a:off x="536573" y="381490"/>
            <a:ext cx="2691819" cy="954107"/>
          </a:xfrm>
          <a:prstGeom prst="rect">
            <a:avLst/>
          </a:prstGeom>
          <a:noFill/>
        </p:spPr>
        <p:txBody>
          <a:bodyPr wrap="square">
            <a:spAutoFit/>
          </a:bodyPr>
          <a:lstStyle/>
          <a:p>
            <a:r>
              <a:rPr lang="en-US" sz="2800" b="1" dirty="0">
                <a:solidFill>
                  <a:schemeClr val="bg1"/>
                </a:solidFill>
              </a:rPr>
              <a:t>E</a:t>
            </a:r>
            <a:r>
              <a:rPr lang="en-US" sz="2800" b="1" i="0" u="none" strike="noStrike" dirty="0">
                <a:solidFill>
                  <a:schemeClr val="bg1"/>
                </a:solidFill>
                <a:effectLst/>
              </a:rPr>
              <a:t>thnographic Write Up.</a:t>
            </a:r>
          </a:p>
        </p:txBody>
      </p:sp>
    </p:spTree>
    <p:extLst>
      <p:ext uri="{BB962C8B-B14F-4D97-AF65-F5344CB8AC3E}">
        <p14:creationId xmlns:p14="http://schemas.microsoft.com/office/powerpoint/2010/main" val="29794589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64D360-29F9-050D-112F-2F7171627C7A}"/>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A7A54ABC-8A75-7674-A74A-FF1B9B6E74A5}"/>
              </a:ext>
            </a:extLst>
          </p:cNvPr>
          <p:cNvSpPr txBox="1"/>
          <p:nvPr/>
        </p:nvSpPr>
        <p:spPr>
          <a:xfrm>
            <a:off x="408432" y="0"/>
            <a:ext cx="4663631" cy="6686550"/>
          </a:xfrm>
          <a:prstGeom prst="rect">
            <a:avLst/>
          </a:prstGeom>
        </p:spPr>
        <p:txBody>
          <a:bodyPr vert="horz" lIns="91440" tIns="45720" rIns="91440" bIns="45720" rtlCol="0" anchor="t">
            <a:normAutofit lnSpcReduction="10000"/>
          </a:bodyPr>
          <a:lstStyle/>
          <a:p>
            <a:pPr indent="-228600">
              <a:buFont typeface="Arial" panose="020B0604020202020204" pitchFamily="34" charset="0"/>
              <a:buChar char="•"/>
            </a:pPr>
            <a:endParaRPr lang="en-US" sz="2400" b="1" i="0" u="none" strike="noStrike" dirty="0">
              <a:effectLst/>
            </a:endParaRPr>
          </a:p>
          <a:p>
            <a:r>
              <a:rPr lang="en-US" sz="2400" b="1" i="0" u="none" strike="noStrike" dirty="0">
                <a:effectLst/>
              </a:rPr>
              <a:t>The content of an ethnography</a:t>
            </a:r>
          </a:p>
          <a:p>
            <a:endParaRPr lang="en-US" b="1" i="0" u="none" strike="noStrike" dirty="0">
              <a:effectLst/>
            </a:endParaRPr>
          </a:p>
          <a:p>
            <a:pPr indent="-228600">
              <a:buFont typeface="Arial" panose="020B0604020202020204" pitchFamily="34" charset="0"/>
              <a:buChar char="•"/>
            </a:pPr>
            <a:r>
              <a:rPr lang="en-US" b="0" i="0" u="none" strike="noStrike" dirty="0">
                <a:effectLst/>
              </a:rPr>
              <a:t>The goal of a written ethnography is to </a:t>
            </a:r>
            <a:r>
              <a:rPr lang="en-US" b="1" i="0" u="none" strike="noStrike" dirty="0">
                <a:effectLst/>
              </a:rPr>
              <a:t>provide a rich, authoritative account of the social setting in which you were embedded – to convince the reader that your observations and interpretations are representative of reality.</a:t>
            </a:r>
          </a:p>
          <a:p>
            <a:endParaRPr lang="en-US" b="0" i="0" u="none" strike="noStrike" dirty="0">
              <a:effectLst/>
            </a:endParaRPr>
          </a:p>
          <a:p>
            <a:pPr indent="-228600">
              <a:buFont typeface="Arial" panose="020B0604020202020204" pitchFamily="34" charset="0"/>
              <a:buChar char="•"/>
            </a:pPr>
            <a:r>
              <a:rPr lang="en-US" b="0" i="0" u="none" strike="noStrike" dirty="0">
                <a:effectLst/>
              </a:rPr>
              <a:t>Ethnography tends to take a less impersonal approach than other research methods. Due to the embedded nature of the work, an ethnography often necessarily </a:t>
            </a:r>
            <a:r>
              <a:rPr lang="en-US" b="1" i="0" u="none" strike="noStrike" dirty="0">
                <a:effectLst/>
              </a:rPr>
              <a:t>involves discussion of your personal experiences and feelings during the research.</a:t>
            </a:r>
          </a:p>
          <a:p>
            <a:pPr indent="-228600">
              <a:buFont typeface="Arial" panose="020B0604020202020204" pitchFamily="34" charset="0"/>
              <a:buChar char="•"/>
            </a:pPr>
            <a:endParaRPr lang="en-US" dirty="0"/>
          </a:p>
          <a:p>
            <a:pPr indent="-228600">
              <a:buFont typeface="Arial" panose="020B0604020202020204" pitchFamily="34" charset="0"/>
              <a:buChar char="•"/>
            </a:pPr>
            <a:r>
              <a:rPr lang="en-US" b="0" i="0" u="none" strike="noStrike" dirty="0">
                <a:effectLst/>
              </a:rPr>
              <a:t>Ethnography is </a:t>
            </a:r>
            <a:r>
              <a:rPr lang="en-US" b="1" i="0" u="none" strike="noStrike" dirty="0">
                <a:effectLst/>
              </a:rPr>
              <a:t>not limited to making observations; it also attempts to explain the phenomena observed in a structured, narrative way. For this, you may draw on theory, but also on your direct experience and intuitions</a:t>
            </a:r>
            <a:r>
              <a:rPr lang="en-US" b="0" i="0" u="none" strike="noStrike" dirty="0">
                <a:effectLst/>
              </a:rPr>
              <a:t>, which may well contradict the assumptions that you brought into the research.</a:t>
            </a:r>
            <a:endParaRPr lang="en-US" dirty="0"/>
          </a:p>
          <a:p>
            <a:pPr indent="-228600">
              <a:spcBef>
                <a:spcPct val="0"/>
              </a:spcBef>
              <a:spcAft>
                <a:spcPts val="600"/>
              </a:spcAft>
              <a:buFont typeface="Arial" panose="020B0604020202020204" pitchFamily="34" charset="0"/>
              <a:buChar char="•"/>
            </a:pPr>
            <a:endParaRPr lang="en-US" sz="1200" dirty="0"/>
          </a:p>
          <a:p>
            <a:pPr indent="-228600">
              <a:spcBef>
                <a:spcPct val="0"/>
              </a:spcBef>
              <a:spcAft>
                <a:spcPts val="600"/>
              </a:spcAft>
              <a:buFont typeface="Arial" panose="020B0604020202020204" pitchFamily="34" charset="0"/>
              <a:buChar char="•"/>
            </a:pPr>
            <a:endParaRPr lang="en-US" sz="1200" dirty="0"/>
          </a:p>
          <a:p>
            <a:pPr indent="-228600">
              <a:spcBef>
                <a:spcPct val="0"/>
              </a:spcBef>
              <a:spcAft>
                <a:spcPts val="600"/>
              </a:spcAft>
              <a:buFont typeface="Arial" panose="020B0604020202020204" pitchFamily="34" charset="0"/>
              <a:buChar char="•"/>
            </a:pPr>
            <a:endParaRPr lang="en-US" sz="1200" dirty="0"/>
          </a:p>
          <a:p>
            <a:pPr indent="-228600">
              <a:spcBef>
                <a:spcPct val="0"/>
              </a:spcBef>
              <a:spcAft>
                <a:spcPts val="600"/>
              </a:spcAft>
              <a:buFont typeface="Arial" panose="020B0604020202020204" pitchFamily="34" charset="0"/>
              <a:buChar char="•"/>
            </a:pPr>
            <a:endParaRPr lang="en-US" sz="1200" dirty="0"/>
          </a:p>
        </p:txBody>
      </p:sp>
      <p:pic>
        <p:nvPicPr>
          <p:cNvPr id="4" name="Picture 3" descr="Open book">
            <a:extLst>
              <a:ext uri="{FF2B5EF4-FFF2-40B4-BE49-F238E27FC236}">
                <a16:creationId xmlns:a16="http://schemas.microsoft.com/office/drawing/2014/main" id="{BF981A8A-32A6-D900-2BE2-37A9E177F704}"/>
              </a:ext>
            </a:extLst>
          </p:cNvPr>
          <p:cNvPicPr>
            <a:picLocks noChangeAspect="1"/>
          </p:cNvPicPr>
          <p:nvPr/>
        </p:nvPicPr>
        <p:blipFill rotWithShape="1">
          <a:blip r:embed="rId3"/>
          <a:srcRect l="15671" r="17325" b="-1"/>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18792494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extBox 1">
            <a:extLst>
              <a:ext uri="{FF2B5EF4-FFF2-40B4-BE49-F238E27FC236}">
                <a16:creationId xmlns:a16="http://schemas.microsoft.com/office/drawing/2014/main" id="{01A91C28-92DC-8508-CA69-D2BDA16B7666}"/>
              </a:ext>
            </a:extLst>
          </p:cNvPr>
          <p:cNvGraphicFramePr/>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653CB0B4-DC7E-B3D5-3F66-431F2E428D63}"/>
              </a:ext>
            </a:extLst>
          </p:cNvPr>
          <p:cNvSpPr txBox="1"/>
          <p:nvPr/>
        </p:nvSpPr>
        <p:spPr>
          <a:xfrm>
            <a:off x="734537" y="854419"/>
            <a:ext cx="11224291" cy="1754326"/>
          </a:xfrm>
          <a:prstGeom prst="rect">
            <a:avLst/>
          </a:prstGeom>
          <a:noFill/>
        </p:spPr>
        <p:txBody>
          <a:bodyPr wrap="none" rtlCol="0">
            <a:spAutoFit/>
          </a:bodyPr>
          <a:lstStyle/>
          <a:p>
            <a:pPr algn="l"/>
            <a:r>
              <a:rPr lang="en-GB" sz="3600" b="0" i="0" u="none" strike="noStrike" dirty="0">
                <a:effectLst/>
                <a:latin typeface="Inter"/>
              </a:rPr>
              <a:t>Should you use this?</a:t>
            </a:r>
          </a:p>
          <a:p>
            <a:pPr algn="l"/>
            <a:endParaRPr lang="en-GB" dirty="0">
              <a:latin typeface="Inter"/>
            </a:endParaRPr>
          </a:p>
          <a:p>
            <a:pPr algn="l"/>
            <a:endParaRPr lang="en-GB" dirty="0">
              <a:latin typeface="Inter"/>
            </a:endParaRPr>
          </a:p>
          <a:p>
            <a:pPr algn="l"/>
            <a:r>
              <a:rPr lang="en-GB" b="0" i="0" u="none" strike="noStrike" dirty="0">
                <a:effectLst/>
                <a:latin typeface="Inter"/>
              </a:rPr>
              <a:t>If you’re a student who wants to use ethnographic research, it’s worth asking yourself whether it’s the right approach:</a:t>
            </a:r>
          </a:p>
          <a:p>
            <a:endParaRPr lang="en-US" dirty="0"/>
          </a:p>
        </p:txBody>
      </p:sp>
    </p:spTree>
    <p:extLst>
      <p:ext uri="{BB962C8B-B14F-4D97-AF65-F5344CB8AC3E}">
        <p14:creationId xmlns:p14="http://schemas.microsoft.com/office/powerpoint/2010/main" val="3586095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3684CCF-CEBB-4D8E-A366-95E43D4C7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9CD900B-C558-3F87-8D14-5887A697ADEE}"/>
              </a:ext>
            </a:extLst>
          </p:cNvPr>
          <p:cNvSpPr txBox="1"/>
          <p:nvPr/>
        </p:nvSpPr>
        <p:spPr>
          <a:xfrm>
            <a:off x="278969" y="372217"/>
            <a:ext cx="5569638" cy="6276556"/>
          </a:xfrm>
          <a:prstGeom prst="rect">
            <a:avLst/>
          </a:prstGeom>
        </p:spPr>
        <p:txBody>
          <a:bodyPr vert="horz" lIns="91440" tIns="45720" rIns="91440" bIns="45720" rtlCol="0">
            <a:normAutofit fontScale="92500" lnSpcReduction="20000"/>
          </a:bodyPr>
          <a:lstStyle/>
          <a:p>
            <a:pPr algn="ctr">
              <a:lnSpc>
                <a:spcPct val="90000"/>
              </a:lnSpc>
              <a:spcAft>
                <a:spcPts val="600"/>
              </a:spcAft>
            </a:pPr>
            <a:r>
              <a:rPr lang="en-US" sz="2000" b="1" dirty="0"/>
              <a:t>TASK: </a:t>
            </a:r>
            <a:r>
              <a:rPr lang="en-US" sz="2000" b="1" i="0" u="none" strike="noStrike" dirty="0">
                <a:effectLst/>
              </a:rPr>
              <a:t>Immersive Ethnography Exercise</a:t>
            </a:r>
          </a:p>
          <a:p>
            <a:pPr>
              <a:lnSpc>
                <a:spcPct val="90000"/>
              </a:lnSpc>
              <a:spcAft>
                <a:spcPts val="600"/>
              </a:spcAft>
            </a:pPr>
            <a:endParaRPr lang="en-US" sz="2000" b="1" i="0" u="none" strike="noStrike" dirty="0">
              <a:effectLst/>
            </a:endParaRPr>
          </a:p>
          <a:p>
            <a:pPr indent="-228600">
              <a:lnSpc>
                <a:spcPct val="90000"/>
              </a:lnSpc>
              <a:spcAft>
                <a:spcPts val="600"/>
              </a:spcAft>
              <a:buFont typeface="Arial" panose="020B0604020202020204" pitchFamily="34" charset="0"/>
              <a:buChar char="•"/>
            </a:pPr>
            <a:r>
              <a:rPr lang="en-US" sz="2000" b="0" i="0" u="none" strike="noStrike" dirty="0">
                <a:effectLst/>
              </a:rPr>
              <a:t>Observe the </a:t>
            </a:r>
            <a:r>
              <a:rPr lang="en-US" sz="2000" b="1" i="0" u="none" strike="noStrike" dirty="0">
                <a:effectLst/>
              </a:rPr>
              <a:t>café environment</a:t>
            </a:r>
            <a:r>
              <a:rPr lang="en-US" sz="2000" b="0" i="0" u="none" strike="noStrike" dirty="0">
                <a:effectLst/>
              </a:rPr>
              <a:t> on the screens.</a:t>
            </a:r>
          </a:p>
          <a:p>
            <a:pPr indent="-228600">
              <a:lnSpc>
                <a:spcPct val="90000"/>
              </a:lnSpc>
              <a:spcAft>
                <a:spcPts val="600"/>
              </a:spcAft>
              <a:buFont typeface="Arial" panose="020B0604020202020204" pitchFamily="34" charset="0"/>
              <a:buChar char="•"/>
            </a:pPr>
            <a:endParaRPr lang="en-US" sz="2000" b="0" i="0" u="none" strike="noStrike" dirty="0">
              <a:effectLst/>
            </a:endParaRPr>
          </a:p>
          <a:p>
            <a:pPr indent="-228600">
              <a:lnSpc>
                <a:spcPct val="90000"/>
              </a:lnSpc>
              <a:spcAft>
                <a:spcPts val="600"/>
              </a:spcAft>
              <a:buFont typeface="Arial" panose="020B0604020202020204" pitchFamily="34" charset="0"/>
              <a:buChar char="•"/>
            </a:pPr>
            <a:r>
              <a:rPr lang="en-US" sz="2000" b="0" i="0" u="none" strike="noStrike" dirty="0">
                <a:effectLst/>
              </a:rPr>
              <a:t>Take mental notes on </a:t>
            </a:r>
            <a:r>
              <a:rPr lang="en-US" sz="2000" b="1" i="0" u="none" strike="noStrike" dirty="0">
                <a:effectLst/>
              </a:rPr>
              <a:t>how people move, interact, and behave</a:t>
            </a:r>
            <a:r>
              <a:rPr lang="en-US" sz="2000" b="0" i="0" u="none" strike="noStrike" dirty="0">
                <a:effectLst/>
              </a:rPr>
              <a:t>.</a:t>
            </a:r>
          </a:p>
          <a:p>
            <a:pPr indent="-228600">
              <a:lnSpc>
                <a:spcPct val="90000"/>
              </a:lnSpc>
              <a:spcAft>
                <a:spcPts val="600"/>
              </a:spcAft>
              <a:buFont typeface="Arial" panose="020B0604020202020204" pitchFamily="34" charset="0"/>
              <a:buChar char="•"/>
            </a:pPr>
            <a:endParaRPr lang="en-US" sz="2000" b="0" i="0" u="none" strike="noStrike" dirty="0">
              <a:effectLst/>
            </a:endParaRPr>
          </a:p>
          <a:p>
            <a:pPr indent="-228600">
              <a:lnSpc>
                <a:spcPct val="90000"/>
              </a:lnSpc>
              <a:spcAft>
                <a:spcPts val="600"/>
              </a:spcAft>
              <a:buFont typeface="Arial" panose="020B0604020202020204" pitchFamily="34" charset="0"/>
              <a:buChar char="•"/>
            </a:pPr>
            <a:r>
              <a:rPr lang="en-US" sz="2000" b="0" i="0" u="none" strike="noStrike" dirty="0">
                <a:effectLst/>
              </a:rPr>
              <a:t>Pay attention to the </a:t>
            </a:r>
            <a:r>
              <a:rPr lang="en-US" sz="2000" b="1" i="0" u="none" strike="noStrike" dirty="0">
                <a:effectLst/>
              </a:rPr>
              <a:t>atmosphere, routines, and patterns</a:t>
            </a:r>
            <a:r>
              <a:rPr lang="en-US" sz="2000" b="0" i="0" u="none" strike="noStrike" dirty="0">
                <a:effectLst/>
              </a:rPr>
              <a:t>.</a:t>
            </a:r>
          </a:p>
          <a:p>
            <a:pPr indent="-228600">
              <a:lnSpc>
                <a:spcPct val="90000"/>
              </a:lnSpc>
              <a:spcAft>
                <a:spcPts val="600"/>
              </a:spcAft>
              <a:buFont typeface="Arial" panose="020B0604020202020204" pitchFamily="34" charset="0"/>
              <a:buChar char="•"/>
            </a:pPr>
            <a:endParaRPr lang="en-US" sz="2000" b="0" i="0" u="none" strike="noStrike" dirty="0">
              <a:effectLst/>
            </a:endParaRPr>
          </a:p>
          <a:p>
            <a:pPr indent="-228600">
              <a:lnSpc>
                <a:spcPct val="90000"/>
              </a:lnSpc>
              <a:spcAft>
                <a:spcPts val="600"/>
              </a:spcAft>
              <a:buFont typeface="Arial" panose="020B0604020202020204" pitchFamily="34" charset="0"/>
              <a:buChar char="•"/>
            </a:pPr>
            <a:endParaRPr lang="en-US" sz="2000" b="0" i="0" u="none" strike="noStrike" dirty="0">
              <a:effectLst/>
            </a:endParaRPr>
          </a:p>
          <a:p>
            <a:pPr algn="ctr">
              <a:lnSpc>
                <a:spcPct val="90000"/>
              </a:lnSpc>
              <a:spcAft>
                <a:spcPts val="600"/>
              </a:spcAft>
            </a:pPr>
            <a:r>
              <a:rPr lang="en-US" sz="2000" b="1" i="0" u="none" strike="noStrike" dirty="0">
                <a:effectLst/>
              </a:rPr>
              <a:t>⚠ Important Guidelines:</a:t>
            </a:r>
          </a:p>
          <a:p>
            <a:pPr>
              <a:lnSpc>
                <a:spcPct val="90000"/>
              </a:lnSpc>
              <a:spcAft>
                <a:spcPts val="600"/>
              </a:spcAft>
            </a:pPr>
            <a:endParaRPr lang="en-US" sz="2000" b="0" i="0" u="none" strike="noStrike" dirty="0">
              <a:effectLst/>
            </a:endParaRPr>
          </a:p>
          <a:p>
            <a:pPr indent="-228600">
              <a:lnSpc>
                <a:spcPct val="90000"/>
              </a:lnSpc>
              <a:spcAft>
                <a:spcPts val="600"/>
              </a:spcAft>
              <a:buFont typeface="Arial" panose="020B0604020202020204" pitchFamily="34" charset="0"/>
              <a:buChar char="•"/>
            </a:pPr>
            <a:r>
              <a:rPr lang="en-US" sz="2000" b="1" i="0" u="none" strike="noStrike" dirty="0">
                <a:effectLst/>
              </a:rPr>
              <a:t>Act naturally</a:t>
            </a:r>
            <a:r>
              <a:rPr lang="en-US" sz="2000" b="0" i="0" u="none" strike="noStrike" dirty="0">
                <a:effectLst/>
              </a:rPr>
              <a:t> – behave as if you were in a real café setting.</a:t>
            </a:r>
          </a:p>
          <a:p>
            <a:pPr indent="-228600">
              <a:lnSpc>
                <a:spcPct val="90000"/>
              </a:lnSpc>
              <a:spcAft>
                <a:spcPts val="600"/>
              </a:spcAft>
              <a:buFont typeface="Arial" panose="020B0604020202020204" pitchFamily="34" charset="0"/>
              <a:buChar char="•"/>
            </a:pPr>
            <a:endParaRPr lang="en-US" sz="2000" b="0" i="0" u="none" strike="noStrike" dirty="0">
              <a:effectLst/>
            </a:endParaRPr>
          </a:p>
          <a:p>
            <a:pPr indent="-228600">
              <a:lnSpc>
                <a:spcPct val="90000"/>
              </a:lnSpc>
              <a:spcAft>
                <a:spcPts val="600"/>
              </a:spcAft>
              <a:buFont typeface="Arial" panose="020B0604020202020204" pitchFamily="34" charset="0"/>
              <a:buChar char="•"/>
            </a:pPr>
            <a:r>
              <a:rPr lang="en-US" sz="2000" b="1" i="0" u="none" strike="noStrike" dirty="0">
                <a:effectLst/>
              </a:rPr>
              <a:t>No note-taking during the session</a:t>
            </a:r>
            <a:r>
              <a:rPr lang="en-US" sz="2000" b="0" i="0" u="none" strike="noStrike" dirty="0">
                <a:effectLst/>
              </a:rPr>
              <a:t> – just focus on observing.</a:t>
            </a:r>
          </a:p>
          <a:p>
            <a:pPr indent="-228600">
              <a:lnSpc>
                <a:spcPct val="90000"/>
              </a:lnSpc>
              <a:spcAft>
                <a:spcPts val="600"/>
              </a:spcAft>
              <a:buFont typeface="Arial" panose="020B0604020202020204" pitchFamily="34" charset="0"/>
              <a:buChar char="•"/>
            </a:pPr>
            <a:endParaRPr lang="en-US" sz="2000" b="0" i="0" u="none" strike="noStrike" dirty="0">
              <a:effectLst/>
            </a:endParaRPr>
          </a:p>
          <a:p>
            <a:pPr indent="-228600">
              <a:lnSpc>
                <a:spcPct val="90000"/>
              </a:lnSpc>
              <a:spcAft>
                <a:spcPts val="600"/>
              </a:spcAft>
              <a:buFont typeface="Arial" panose="020B0604020202020204" pitchFamily="34" charset="0"/>
              <a:buChar char="•"/>
            </a:pPr>
            <a:r>
              <a:rPr lang="en-US" sz="2000" b="1" i="0" u="none" strike="noStrike" dirty="0">
                <a:effectLst/>
              </a:rPr>
              <a:t>Reflection questions</a:t>
            </a:r>
            <a:r>
              <a:rPr lang="en-US" sz="2000" b="0" i="0" u="none" strike="noStrike" dirty="0">
                <a:effectLst/>
              </a:rPr>
              <a:t> will be provided afterward for you to document your findings.</a:t>
            </a:r>
          </a:p>
          <a:p>
            <a:pPr indent="-228600" algn="ctr">
              <a:lnSpc>
                <a:spcPct val="90000"/>
              </a:lnSpc>
              <a:spcAft>
                <a:spcPts val="600"/>
              </a:spcAft>
              <a:buFont typeface="Arial" panose="020B0604020202020204" pitchFamily="34" charset="0"/>
              <a:buChar char="•"/>
            </a:pPr>
            <a:endParaRPr lang="en-US" sz="2000" b="1" dirty="0"/>
          </a:p>
          <a:p>
            <a:pPr algn="ctr">
              <a:lnSpc>
                <a:spcPct val="90000"/>
              </a:lnSpc>
              <a:spcAft>
                <a:spcPts val="600"/>
              </a:spcAft>
            </a:pPr>
            <a:r>
              <a:rPr lang="en-US" sz="2000" b="1" i="0" u="none" strike="noStrike" dirty="0">
                <a:effectLst/>
                <a:highlight>
                  <a:srgbClr val="FFFF00"/>
                </a:highlight>
              </a:rPr>
              <a:t>You have 15min </a:t>
            </a:r>
          </a:p>
          <a:p>
            <a:pPr indent="-228600">
              <a:lnSpc>
                <a:spcPct val="90000"/>
              </a:lnSpc>
              <a:spcAft>
                <a:spcPts val="600"/>
              </a:spcAft>
              <a:buFont typeface="Arial" panose="020B0604020202020204" pitchFamily="34" charset="0"/>
              <a:buChar char="•"/>
            </a:pPr>
            <a:endParaRPr lang="en-US" sz="1500" dirty="0"/>
          </a:p>
        </p:txBody>
      </p:sp>
      <p:pic>
        <p:nvPicPr>
          <p:cNvPr id="3" name="Picture 2">
            <a:extLst>
              <a:ext uri="{FF2B5EF4-FFF2-40B4-BE49-F238E27FC236}">
                <a16:creationId xmlns:a16="http://schemas.microsoft.com/office/drawing/2014/main" id="{8053C7A4-A8DB-3DDA-15DB-14BE8AEBF32B}"/>
              </a:ext>
            </a:extLst>
          </p:cNvPr>
          <p:cNvPicPr>
            <a:picLocks noChangeAspect="1"/>
          </p:cNvPicPr>
          <p:nvPr/>
        </p:nvPicPr>
        <p:blipFill>
          <a:blip r:embed="rId3"/>
          <a:srcRect l="14711" r="17265" b="3"/>
          <a:stretch/>
        </p:blipFill>
        <p:spPr>
          <a:xfrm>
            <a:off x="6863996" y="3154859"/>
            <a:ext cx="4030579"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p:spPr>
      </p:pic>
      <p:sp>
        <p:nvSpPr>
          <p:cNvPr id="12" name="Arc 11">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10869" y="-729072"/>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3">
            <a:extLst>
              <a:ext uri="{FF2B5EF4-FFF2-40B4-BE49-F238E27FC236}">
                <a16:creationId xmlns:a16="http://schemas.microsoft.com/office/drawing/2014/main" id="{243ADEA7-B2F6-B4B4-20E7-044B2A86EEBF}"/>
              </a:ext>
            </a:extLst>
          </p:cNvPr>
          <p:cNvPicPr>
            <a:picLocks noChangeAspect="1"/>
          </p:cNvPicPr>
          <p:nvPr/>
        </p:nvPicPr>
        <p:blipFill>
          <a:blip r:embed="rId4"/>
          <a:srcRect l="14505" r="7399" b="4"/>
          <a:stretch/>
        </p:blipFill>
        <p:spPr>
          <a:xfrm>
            <a:off x="63058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pic>
        <p:nvPicPr>
          <p:cNvPr id="5" name="Picture 4">
            <a:extLst>
              <a:ext uri="{FF2B5EF4-FFF2-40B4-BE49-F238E27FC236}">
                <a16:creationId xmlns:a16="http://schemas.microsoft.com/office/drawing/2014/main" id="{D6C96A3B-97E4-8348-ED63-3F6C72BED225}"/>
              </a:ext>
            </a:extLst>
          </p:cNvPr>
          <p:cNvPicPr>
            <a:picLocks noChangeAspect="1"/>
          </p:cNvPicPr>
          <p:nvPr/>
        </p:nvPicPr>
        <p:blipFill>
          <a:blip r:embed="rId5"/>
          <a:srcRect l="35607" r="24683" b="2"/>
          <a:stretch/>
        </p:blipFill>
        <p:spPr>
          <a:xfrm>
            <a:off x="9933462" y="372217"/>
            <a:ext cx="2258539" cy="3554668"/>
          </a:xfrm>
          <a:custGeom>
            <a:avLst/>
            <a:gdLst/>
            <a:ahLst/>
            <a:cxnLst/>
            <a:rect l="l" t="t" r="r" b="b"/>
            <a:pathLst>
              <a:path w="2258539" h="3554668">
                <a:moveTo>
                  <a:pt x="1777334" y="0"/>
                </a:moveTo>
                <a:cubicBezTo>
                  <a:pt x="1900033" y="0"/>
                  <a:pt x="2019829" y="12434"/>
                  <a:pt x="2135529" y="36109"/>
                </a:cubicBezTo>
                <a:lnTo>
                  <a:pt x="2258539" y="67738"/>
                </a:lnTo>
                <a:lnTo>
                  <a:pt x="2258539" y="3486930"/>
                </a:lnTo>
                <a:lnTo>
                  <a:pt x="2135529" y="3518559"/>
                </a:lnTo>
                <a:cubicBezTo>
                  <a:pt x="2019829" y="3542235"/>
                  <a:pt x="1900033" y="3554668"/>
                  <a:pt x="1777334" y="3554668"/>
                </a:cubicBezTo>
                <a:cubicBezTo>
                  <a:pt x="795739" y="3554668"/>
                  <a:pt x="0" y="2758929"/>
                  <a:pt x="0" y="1777334"/>
                </a:cubicBezTo>
                <a:cubicBezTo>
                  <a:pt x="0" y="795740"/>
                  <a:pt x="795739" y="0"/>
                  <a:pt x="1777334" y="0"/>
                </a:cubicBezTo>
                <a:close/>
              </a:path>
            </a:pathLst>
          </a:custGeom>
        </p:spPr>
      </p:pic>
    </p:spTree>
    <p:extLst>
      <p:ext uri="{BB962C8B-B14F-4D97-AF65-F5344CB8AC3E}">
        <p14:creationId xmlns:p14="http://schemas.microsoft.com/office/powerpoint/2010/main" val="24303804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9D18837-D5CC-2EB5-6B36-7A0786ED61FC}"/>
              </a:ext>
            </a:extLst>
          </p:cNvPr>
          <p:cNvPicPr>
            <a:picLocks noChangeAspect="1"/>
          </p:cNvPicPr>
          <p:nvPr/>
        </p:nvPicPr>
        <p:blipFill rotWithShape="1">
          <a:blip r:embed="rId3"/>
          <a:srcRect l="10718" r="294"/>
          <a:stretch/>
        </p:blipFill>
        <p:spPr>
          <a:xfrm>
            <a:off x="3044587" y="0"/>
            <a:ext cx="6102825" cy="6858000"/>
          </a:xfrm>
          <a:prstGeom prst="rect">
            <a:avLst/>
          </a:prstGeom>
        </p:spPr>
      </p:pic>
    </p:spTree>
    <p:extLst>
      <p:ext uri="{BB962C8B-B14F-4D97-AF65-F5344CB8AC3E}">
        <p14:creationId xmlns:p14="http://schemas.microsoft.com/office/powerpoint/2010/main" val="6366160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1" name="Group 10">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2" name="Freeform: Shape 11">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extBox 1">
            <a:extLst>
              <a:ext uri="{FF2B5EF4-FFF2-40B4-BE49-F238E27FC236}">
                <a16:creationId xmlns:a16="http://schemas.microsoft.com/office/drawing/2014/main" id="{7FCD0637-D54D-8891-3ADE-EEAFE19FA51D}"/>
              </a:ext>
            </a:extLst>
          </p:cNvPr>
          <p:cNvSpPr txBox="1"/>
          <p:nvPr/>
        </p:nvSpPr>
        <p:spPr>
          <a:xfrm>
            <a:off x="5715000" y="804672"/>
            <a:ext cx="5678424" cy="5230368"/>
          </a:xfrm>
          <a:prstGeom prst="rect">
            <a:avLst/>
          </a:prstGeom>
        </p:spPr>
        <p:txBody>
          <a:bodyPr vert="horz" lIns="91440" tIns="45720" rIns="91440" bIns="45720" rtlCol="0" anchor="ctr">
            <a:normAutofit/>
          </a:bodyPr>
          <a:lstStyle/>
          <a:p>
            <a:pPr>
              <a:lnSpc>
                <a:spcPct val="90000"/>
              </a:lnSpc>
              <a:spcAft>
                <a:spcPts val="600"/>
              </a:spcAft>
            </a:pPr>
            <a:r>
              <a:rPr lang="en-US" sz="1300" b="1" dirty="0">
                <a:solidFill>
                  <a:schemeClr val="tx2"/>
                </a:solidFill>
              </a:rPr>
              <a:t>Task: </a:t>
            </a:r>
            <a:r>
              <a:rPr lang="en-US" sz="1300" b="1" i="0" u="none" strike="noStrike" dirty="0">
                <a:solidFill>
                  <a:schemeClr val="tx2"/>
                </a:solidFill>
                <a:effectLst/>
              </a:rPr>
              <a:t>Post-Immersive Reflection</a:t>
            </a:r>
          </a:p>
          <a:p>
            <a:pPr indent="-228600">
              <a:lnSpc>
                <a:spcPct val="90000"/>
              </a:lnSpc>
              <a:spcAft>
                <a:spcPts val="600"/>
              </a:spcAft>
              <a:buFont typeface="Arial" panose="020B0604020202020204" pitchFamily="34" charset="0"/>
              <a:buChar char="•"/>
            </a:pPr>
            <a:endParaRPr lang="en-US" sz="1300" b="1" i="0" u="none" strike="noStrike" dirty="0">
              <a:solidFill>
                <a:schemeClr val="tx2"/>
              </a:solidFill>
              <a:effectLst/>
            </a:endParaRPr>
          </a:p>
          <a:p>
            <a:pPr>
              <a:lnSpc>
                <a:spcPct val="90000"/>
              </a:lnSpc>
              <a:spcAft>
                <a:spcPts val="600"/>
              </a:spcAft>
            </a:pPr>
            <a:r>
              <a:rPr lang="en-US" sz="1300" b="1" i="0" u="none" strike="noStrike" dirty="0">
                <a:solidFill>
                  <a:schemeClr val="tx2"/>
                </a:solidFill>
                <a:effectLst/>
              </a:rPr>
              <a:t>Reflection Questions:</a:t>
            </a:r>
            <a:endParaRPr lang="en-US" sz="1300" b="0" i="0" u="none" strike="noStrike" dirty="0">
              <a:solidFill>
                <a:schemeClr val="tx2"/>
              </a:solidFill>
              <a:effectLst/>
            </a:endParaRPr>
          </a:p>
          <a:p>
            <a:pPr indent="-228600">
              <a:lnSpc>
                <a:spcPct val="90000"/>
              </a:lnSpc>
              <a:spcAft>
                <a:spcPts val="600"/>
              </a:spcAft>
              <a:buFont typeface="Arial" panose="020B0604020202020204" pitchFamily="34" charset="0"/>
              <a:buChar char="•"/>
            </a:pPr>
            <a:r>
              <a:rPr lang="en-US" sz="1300" b="1" i="0" u="none" strike="noStrike" dirty="0">
                <a:solidFill>
                  <a:schemeClr val="tx2"/>
                </a:solidFill>
                <a:effectLst/>
              </a:rPr>
              <a:t>Café Environment Observation</a:t>
            </a:r>
            <a:endParaRPr lang="en-US" sz="1300" b="0" i="0" u="none" strike="noStrike" dirty="0">
              <a:solidFill>
                <a:schemeClr val="tx2"/>
              </a:solidFill>
              <a:effectLst/>
            </a:endParaRPr>
          </a:p>
          <a:p>
            <a:pPr marL="742950" lvl="1" indent="-228600">
              <a:lnSpc>
                <a:spcPct val="90000"/>
              </a:lnSpc>
              <a:spcAft>
                <a:spcPts val="600"/>
              </a:spcAft>
              <a:buFont typeface="Arial" panose="020B0604020202020204" pitchFamily="34" charset="0"/>
              <a:buChar char="•"/>
            </a:pPr>
            <a:r>
              <a:rPr lang="en-US" sz="1300" b="0" i="0" u="none" strike="noStrike" dirty="0">
                <a:solidFill>
                  <a:schemeClr val="tx2"/>
                </a:solidFill>
                <a:effectLst/>
              </a:rPr>
              <a:t>What social behaviors did you notice in the café environment?</a:t>
            </a:r>
          </a:p>
          <a:p>
            <a:pPr marL="742950" lvl="1" indent="-228600">
              <a:lnSpc>
                <a:spcPct val="90000"/>
              </a:lnSpc>
              <a:spcAft>
                <a:spcPts val="600"/>
              </a:spcAft>
              <a:buFont typeface="Arial" panose="020B0604020202020204" pitchFamily="34" charset="0"/>
              <a:buChar char="•"/>
            </a:pPr>
            <a:r>
              <a:rPr lang="en-US" sz="1300" b="0" i="0" u="none" strike="noStrike" dirty="0">
                <a:solidFill>
                  <a:schemeClr val="tx2"/>
                </a:solidFill>
                <a:effectLst/>
              </a:rPr>
              <a:t>How did the the virtual café compare to a real-world?</a:t>
            </a:r>
          </a:p>
          <a:p>
            <a:pPr marL="742950" lvl="1" indent="-228600">
              <a:lnSpc>
                <a:spcPct val="90000"/>
              </a:lnSpc>
              <a:spcAft>
                <a:spcPts val="600"/>
              </a:spcAft>
              <a:buFont typeface="Arial" panose="020B0604020202020204" pitchFamily="34" charset="0"/>
              <a:buChar char="•"/>
            </a:pPr>
            <a:r>
              <a:rPr lang="en-US" sz="1300" b="0" i="0" u="none" strike="noStrike" dirty="0">
                <a:solidFill>
                  <a:schemeClr val="tx2"/>
                </a:solidFill>
                <a:effectLst/>
              </a:rPr>
              <a:t>Did you observe any patterns or repeated behaviors?</a:t>
            </a:r>
          </a:p>
          <a:p>
            <a:pPr marL="742950" lvl="1" indent="-228600">
              <a:lnSpc>
                <a:spcPct val="90000"/>
              </a:lnSpc>
              <a:spcAft>
                <a:spcPts val="600"/>
              </a:spcAft>
              <a:buFont typeface="Arial" panose="020B0604020202020204" pitchFamily="34" charset="0"/>
              <a:buChar char="•"/>
            </a:pPr>
            <a:r>
              <a:rPr lang="en-US" sz="1300" b="0" i="0" u="none" strike="noStrike" dirty="0">
                <a:solidFill>
                  <a:schemeClr val="tx2"/>
                </a:solidFill>
                <a:effectLst/>
              </a:rPr>
              <a:t>Were there moments that felt unnatural or 'off’?</a:t>
            </a:r>
          </a:p>
          <a:p>
            <a:pPr lvl="1" indent="-228600">
              <a:lnSpc>
                <a:spcPct val="90000"/>
              </a:lnSpc>
              <a:spcAft>
                <a:spcPts val="600"/>
              </a:spcAft>
              <a:buFont typeface="Arial" panose="020B0604020202020204" pitchFamily="34" charset="0"/>
              <a:buChar char="•"/>
            </a:pPr>
            <a:endParaRPr lang="en-US" sz="1300" b="0" i="0" u="none" strike="noStrike" dirty="0">
              <a:solidFill>
                <a:schemeClr val="tx2"/>
              </a:solidFill>
              <a:effectLst/>
            </a:endParaRPr>
          </a:p>
          <a:p>
            <a:pPr indent="-228600">
              <a:lnSpc>
                <a:spcPct val="90000"/>
              </a:lnSpc>
              <a:spcAft>
                <a:spcPts val="600"/>
              </a:spcAft>
              <a:buFont typeface="Arial" panose="020B0604020202020204" pitchFamily="34" charset="0"/>
              <a:buChar char="•"/>
            </a:pPr>
            <a:r>
              <a:rPr lang="en-US" sz="1300" b="1" i="0" u="none" strike="noStrike" dirty="0">
                <a:solidFill>
                  <a:schemeClr val="tx2"/>
                </a:solidFill>
                <a:effectLst/>
              </a:rPr>
              <a:t>Classmate Observation</a:t>
            </a:r>
            <a:r>
              <a:rPr lang="en-US" sz="1300" b="0" i="0" u="none" strike="noStrike" dirty="0">
                <a:solidFill>
                  <a:schemeClr val="tx2"/>
                </a:solidFill>
                <a:effectLst/>
              </a:rPr>
              <a:t> </a:t>
            </a:r>
          </a:p>
          <a:p>
            <a:pPr marL="742950" lvl="1" indent="-228600">
              <a:lnSpc>
                <a:spcPct val="90000"/>
              </a:lnSpc>
              <a:spcAft>
                <a:spcPts val="600"/>
              </a:spcAft>
              <a:buFont typeface="Arial" panose="020B0604020202020204" pitchFamily="34" charset="0"/>
              <a:buChar char="•"/>
            </a:pPr>
            <a:r>
              <a:rPr lang="en-US" sz="1300" b="0" i="0" u="none" strike="noStrike" dirty="0">
                <a:solidFill>
                  <a:schemeClr val="tx2"/>
                </a:solidFill>
                <a:effectLst/>
              </a:rPr>
              <a:t>How did your classmates engage with the environment?</a:t>
            </a:r>
          </a:p>
          <a:p>
            <a:pPr marL="742950" lvl="1" indent="-228600">
              <a:lnSpc>
                <a:spcPct val="90000"/>
              </a:lnSpc>
              <a:spcAft>
                <a:spcPts val="600"/>
              </a:spcAft>
              <a:buFont typeface="Arial" panose="020B0604020202020204" pitchFamily="34" charset="0"/>
              <a:buChar char="•"/>
            </a:pPr>
            <a:r>
              <a:rPr lang="en-US" sz="1300" b="0" i="0" u="none" strike="noStrike" dirty="0">
                <a:solidFill>
                  <a:schemeClr val="tx2"/>
                </a:solidFill>
                <a:effectLst/>
              </a:rPr>
              <a:t>Were they more or less immersed than you expected?</a:t>
            </a:r>
          </a:p>
          <a:p>
            <a:pPr marL="742950" lvl="1" indent="-228600">
              <a:lnSpc>
                <a:spcPct val="90000"/>
              </a:lnSpc>
              <a:spcAft>
                <a:spcPts val="600"/>
              </a:spcAft>
              <a:buFont typeface="Arial" panose="020B0604020202020204" pitchFamily="34" charset="0"/>
              <a:buChar char="•"/>
            </a:pPr>
            <a:r>
              <a:rPr lang="en-US" sz="1300" b="0" i="0" u="none" strike="noStrike" dirty="0">
                <a:solidFill>
                  <a:schemeClr val="tx2"/>
                </a:solidFill>
                <a:effectLst/>
              </a:rPr>
              <a:t>Did any of your classmates' actions surprise you?</a:t>
            </a:r>
          </a:p>
          <a:p>
            <a:pPr lvl="1" indent="-228600">
              <a:lnSpc>
                <a:spcPct val="90000"/>
              </a:lnSpc>
              <a:spcAft>
                <a:spcPts val="600"/>
              </a:spcAft>
              <a:buFont typeface="Arial" panose="020B0604020202020204" pitchFamily="34" charset="0"/>
              <a:buChar char="•"/>
            </a:pPr>
            <a:endParaRPr lang="en-US" sz="1300" b="0" i="0" u="none" strike="noStrike" dirty="0">
              <a:solidFill>
                <a:schemeClr val="tx2"/>
              </a:solidFill>
              <a:effectLst/>
            </a:endParaRPr>
          </a:p>
          <a:p>
            <a:pPr indent="-228600">
              <a:lnSpc>
                <a:spcPct val="90000"/>
              </a:lnSpc>
              <a:spcAft>
                <a:spcPts val="600"/>
              </a:spcAft>
              <a:buFont typeface="Arial" panose="020B0604020202020204" pitchFamily="34" charset="0"/>
              <a:buChar char="•"/>
            </a:pPr>
            <a:r>
              <a:rPr lang="en-US" sz="1300" b="1" i="0" u="none" strike="noStrike" dirty="0">
                <a:solidFill>
                  <a:schemeClr val="tx2"/>
                </a:solidFill>
                <a:effectLst/>
              </a:rPr>
              <a:t>Your Secret Task</a:t>
            </a:r>
            <a:endParaRPr lang="en-US" sz="1300" b="0" i="0" u="none" strike="noStrike" dirty="0">
              <a:solidFill>
                <a:schemeClr val="tx2"/>
              </a:solidFill>
              <a:effectLst/>
            </a:endParaRPr>
          </a:p>
          <a:p>
            <a:pPr marL="742950" lvl="1" indent="-228600">
              <a:lnSpc>
                <a:spcPct val="90000"/>
              </a:lnSpc>
              <a:spcAft>
                <a:spcPts val="600"/>
              </a:spcAft>
              <a:buFont typeface="Arial" panose="020B0604020202020204" pitchFamily="34" charset="0"/>
              <a:buChar char="•"/>
            </a:pPr>
            <a:r>
              <a:rPr lang="en-US" sz="1300" b="0" i="0" u="none" strike="noStrike" dirty="0">
                <a:solidFill>
                  <a:schemeClr val="tx2"/>
                </a:solidFill>
                <a:effectLst/>
              </a:rPr>
              <a:t>What was your secret task and how did you carry it out?</a:t>
            </a:r>
          </a:p>
          <a:p>
            <a:pPr marL="742950" lvl="1" indent="-228600">
              <a:lnSpc>
                <a:spcPct val="90000"/>
              </a:lnSpc>
              <a:spcAft>
                <a:spcPts val="600"/>
              </a:spcAft>
              <a:buFont typeface="Arial" panose="020B0604020202020204" pitchFamily="34" charset="0"/>
              <a:buChar char="•"/>
            </a:pPr>
            <a:r>
              <a:rPr lang="en-US" sz="1300" b="0" i="0" u="none" strike="noStrike" dirty="0">
                <a:solidFill>
                  <a:schemeClr val="tx2"/>
                </a:solidFill>
                <a:effectLst/>
              </a:rPr>
              <a:t>Did anyone react to your actions? If so, how?</a:t>
            </a:r>
          </a:p>
          <a:p>
            <a:pPr marL="742950" lvl="1" indent="-228600">
              <a:lnSpc>
                <a:spcPct val="90000"/>
              </a:lnSpc>
              <a:spcAft>
                <a:spcPts val="600"/>
              </a:spcAft>
              <a:buFont typeface="Arial" panose="020B0604020202020204" pitchFamily="34" charset="0"/>
              <a:buChar char="•"/>
            </a:pPr>
            <a:r>
              <a:rPr lang="en-US" sz="1300" b="0" i="0" u="none" strike="noStrike" dirty="0">
                <a:solidFill>
                  <a:schemeClr val="tx2"/>
                </a:solidFill>
                <a:effectLst/>
              </a:rPr>
              <a:t>Did this task affect the overall experience for you or others?</a:t>
            </a:r>
          </a:p>
          <a:p>
            <a:pPr indent="-228600">
              <a:lnSpc>
                <a:spcPct val="90000"/>
              </a:lnSpc>
              <a:spcAft>
                <a:spcPts val="600"/>
              </a:spcAft>
              <a:buFont typeface="Arial" panose="020B0604020202020204" pitchFamily="34" charset="0"/>
              <a:buChar char="•"/>
            </a:pPr>
            <a:endParaRPr lang="en-US" sz="1300" dirty="0">
              <a:solidFill>
                <a:schemeClr val="tx2"/>
              </a:solidFill>
            </a:endParaRPr>
          </a:p>
        </p:txBody>
      </p:sp>
    </p:spTree>
    <p:extLst>
      <p:ext uri="{BB962C8B-B14F-4D97-AF65-F5344CB8AC3E}">
        <p14:creationId xmlns:p14="http://schemas.microsoft.com/office/powerpoint/2010/main" val="39339003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D3733598-B3F8-DA68-A3DC-2E70112FC962}"/>
              </a:ext>
            </a:extLst>
          </p:cNvPr>
          <p:cNvPicPr>
            <a:picLocks noChangeAspect="1"/>
          </p:cNvPicPr>
          <p:nvPr/>
        </p:nvPicPr>
        <p:blipFill rotWithShape="1">
          <a:blip r:embed="rId2"/>
          <a:srcRect t="16185" b="27565"/>
          <a:stretch/>
        </p:blipFill>
        <p:spPr>
          <a:xfrm>
            <a:off x="-3047" y="10"/>
            <a:ext cx="12191999" cy="6857990"/>
          </a:xfrm>
          <a:prstGeom prst="rect">
            <a:avLst/>
          </a:prstGeom>
        </p:spPr>
      </p:pic>
      <p:sp>
        <p:nvSpPr>
          <p:cNvPr id="2" name="Title 1">
            <a:extLst>
              <a:ext uri="{FF2B5EF4-FFF2-40B4-BE49-F238E27FC236}">
                <a16:creationId xmlns:a16="http://schemas.microsoft.com/office/drawing/2014/main" id="{1D2F268D-26EF-36A8-A5C7-773D568DC7D8}"/>
              </a:ext>
            </a:extLst>
          </p:cNvPr>
          <p:cNvSpPr>
            <a:spLocks noGrp="1"/>
          </p:cNvSpPr>
          <p:nvPr>
            <p:ph type="ctrTitle"/>
          </p:nvPr>
        </p:nvSpPr>
        <p:spPr>
          <a:xfrm>
            <a:off x="5207514" y="325550"/>
            <a:ext cx="5948165" cy="3574778"/>
          </a:xfrm>
          <a:effectLst>
            <a:outerShdw blurRad="50800" dist="38100" dir="2700000" algn="tl" rotWithShape="0">
              <a:prstClr val="black">
                <a:alpha val="40000"/>
              </a:prstClr>
            </a:outerShdw>
          </a:effectLst>
        </p:spPr>
        <p:txBody>
          <a:bodyPr>
            <a:normAutofit fontScale="90000"/>
          </a:bodyPr>
          <a:lstStyle/>
          <a:p>
            <a:r>
              <a:rPr lang="en-US" sz="5200" dirty="0">
                <a:solidFill>
                  <a:srgbClr val="FFFFFF"/>
                </a:solidFill>
              </a:rPr>
              <a:t>If Ethnography is the right ‘fit’ for your project this self directed study task could be useful</a:t>
            </a:r>
          </a:p>
        </p:txBody>
      </p:sp>
      <p:sp>
        <p:nvSpPr>
          <p:cNvPr id="3" name="Subtitle 2">
            <a:extLst>
              <a:ext uri="{FF2B5EF4-FFF2-40B4-BE49-F238E27FC236}">
                <a16:creationId xmlns:a16="http://schemas.microsoft.com/office/drawing/2014/main" id="{98935AAF-8FB4-5893-F5B9-B619EBD7C710}"/>
              </a:ext>
            </a:extLst>
          </p:cNvPr>
          <p:cNvSpPr>
            <a:spLocks noGrp="1"/>
          </p:cNvSpPr>
          <p:nvPr>
            <p:ph type="subTitle" idx="1"/>
          </p:nvPr>
        </p:nvSpPr>
        <p:spPr>
          <a:xfrm>
            <a:off x="4943959" y="4072043"/>
            <a:ext cx="6214492" cy="1282707"/>
          </a:xfrm>
          <a:effectLst>
            <a:outerShdw blurRad="50800" dist="38100" dir="2700000" algn="tl" rotWithShape="0">
              <a:prstClr val="black">
                <a:alpha val="40000"/>
              </a:prstClr>
            </a:outerShdw>
          </a:effectLst>
        </p:spPr>
        <p:txBody>
          <a:bodyPr>
            <a:normAutofit/>
          </a:bodyPr>
          <a:lstStyle/>
          <a:p>
            <a:pPr>
              <a:spcBef>
                <a:spcPct val="0"/>
              </a:spcBef>
              <a:spcAft>
                <a:spcPts val="600"/>
              </a:spcAft>
            </a:pPr>
            <a:r>
              <a:rPr lang="en-US" dirty="0">
                <a:solidFill>
                  <a:schemeClr val="bg1"/>
                </a:solidFill>
              </a:rPr>
              <a:t>Exploring echoes of Swansea… practicing ethnography.</a:t>
            </a:r>
          </a:p>
          <a:p>
            <a:endParaRPr lang="en-US" dirty="0">
              <a:solidFill>
                <a:srgbClr val="FFFFFF"/>
              </a:solidFill>
            </a:endParaRPr>
          </a:p>
        </p:txBody>
      </p:sp>
      <p:pic>
        <p:nvPicPr>
          <p:cNvPr id="4" name="Picture 3">
            <a:extLst>
              <a:ext uri="{FF2B5EF4-FFF2-40B4-BE49-F238E27FC236}">
                <a16:creationId xmlns:a16="http://schemas.microsoft.com/office/drawing/2014/main" id="{067EDAF6-1935-AA36-3A92-C7197672ADC7}"/>
              </a:ext>
            </a:extLst>
          </p:cNvPr>
          <p:cNvPicPr>
            <a:picLocks noChangeAspect="1"/>
          </p:cNvPicPr>
          <p:nvPr/>
        </p:nvPicPr>
        <p:blipFill>
          <a:blip r:embed="rId3"/>
          <a:stretch>
            <a:fillRect/>
          </a:stretch>
        </p:blipFill>
        <p:spPr>
          <a:xfrm>
            <a:off x="645050" y="1474076"/>
            <a:ext cx="3914368" cy="3909848"/>
          </a:xfrm>
          <a:prstGeom prst="rect">
            <a:avLst/>
          </a:prstGeom>
        </p:spPr>
      </p:pic>
    </p:spTree>
    <p:extLst>
      <p:ext uri="{BB962C8B-B14F-4D97-AF65-F5344CB8AC3E}">
        <p14:creationId xmlns:p14="http://schemas.microsoft.com/office/powerpoint/2010/main" val="1581743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21DBDFD-9FEC-6325-2FFF-8C30353D09B7}"/>
              </a:ext>
            </a:extLst>
          </p:cNvPr>
          <p:cNvPicPr>
            <a:picLocks noChangeAspect="1"/>
          </p:cNvPicPr>
          <p:nvPr/>
        </p:nvPicPr>
        <p:blipFill rotWithShape="1">
          <a:blip r:embed="rId3"/>
          <a:srcRect l="3145" r="-3" b="-3"/>
          <a:stretch/>
        </p:blipFill>
        <p:spPr>
          <a:xfrm>
            <a:off x="20" y="10"/>
            <a:ext cx="6105116" cy="4191736"/>
          </a:xfrm>
          <a:custGeom>
            <a:avLst/>
            <a:gdLst/>
            <a:ahLst/>
            <a:cxnLst/>
            <a:rect l="l" t="t" r="r" b="b"/>
            <a:pathLst>
              <a:path w="6105136" h="4191746">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007468" y="4190779"/>
                  <a:pt x="1790648" y="4201115"/>
                  <a:pt x="1535079" y="4190306"/>
                </a:cubicBez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p:spPr>
      </p:pic>
      <p:pic>
        <p:nvPicPr>
          <p:cNvPr id="3" name="Picture 2">
            <a:extLst>
              <a:ext uri="{FF2B5EF4-FFF2-40B4-BE49-F238E27FC236}">
                <a16:creationId xmlns:a16="http://schemas.microsoft.com/office/drawing/2014/main" id="{F8669C2C-B620-6216-6746-747BCA0DD5F7}"/>
              </a:ext>
            </a:extLst>
          </p:cNvPr>
          <p:cNvPicPr>
            <a:picLocks noChangeAspect="1"/>
          </p:cNvPicPr>
          <p:nvPr/>
        </p:nvPicPr>
        <p:blipFill rotWithShape="1">
          <a:blip r:embed="rId4"/>
          <a:srcRect t="25340" r="4" b="24562"/>
          <a:stretch/>
        </p:blipFill>
        <p:spPr>
          <a:xfrm>
            <a:off x="462420" y="4304418"/>
            <a:ext cx="5414116" cy="2553582"/>
          </a:xfrm>
          <a:custGeom>
            <a:avLst/>
            <a:gdLst/>
            <a:ahLst/>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p:spPr>
      </p:pic>
      <p:sp>
        <p:nvSpPr>
          <p:cNvPr id="2" name="TextBox 1">
            <a:extLst>
              <a:ext uri="{FF2B5EF4-FFF2-40B4-BE49-F238E27FC236}">
                <a16:creationId xmlns:a16="http://schemas.microsoft.com/office/drawing/2014/main" id="{BEF966BC-7528-2696-2FAE-D4695840A435}"/>
              </a:ext>
            </a:extLst>
          </p:cNvPr>
          <p:cNvSpPr txBox="1"/>
          <p:nvPr/>
        </p:nvSpPr>
        <p:spPr>
          <a:xfrm>
            <a:off x="6248398" y="274320"/>
            <a:ext cx="5414116" cy="6400799"/>
          </a:xfrm>
          <a:prstGeom prst="rect">
            <a:avLst/>
          </a:prstGeom>
        </p:spPr>
        <p:txBody>
          <a:bodyPr vert="horz" lIns="91440" tIns="45720" rIns="91440" bIns="45720" rtlCol="0">
            <a:normAutofit fontScale="85000" lnSpcReduction="20000"/>
          </a:bodyPr>
          <a:lstStyle/>
          <a:p>
            <a:pPr>
              <a:lnSpc>
                <a:spcPct val="90000"/>
              </a:lnSpc>
              <a:spcAft>
                <a:spcPts val="600"/>
              </a:spcAft>
            </a:pPr>
            <a:r>
              <a:rPr lang="en-US" sz="2200" b="1" dirty="0"/>
              <a:t>Go out! </a:t>
            </a:r>
          </a:p>
          <a:p>
            <a:pPr indent="-228600">
              <a:lnSpc>
                <a:spcPct val="90000"/>
              </a:lnSpc>
              <a:spcAft>
                <a:spcPts val="600"/>
              </a:spcAft>
              <a:buFont typeface="Arial" panose="020B0604020202020204" pitchFamily="34" charset="0"/>
              <a:buChar char="•"/>
            </a:pPr>
            <a:endParaRPr lang="en-US" sz="2000" dirty="0"/>
          </a:p>
          <a:p>
            <a:pPr>
              <a:lnSpc>
                <a:spcPct val="90000"/>
              </a:lnSpc>
              <a:spcAft>
                <a:spcPts val="600"/>
              </a:spcAft>
            </a:pPr>
            <a:r>
              <a:rPr lang="en-US" sz="2000" b="1" dirty="0">
                <a:solidFill>
                  <a:srgbClr val="FF0000"/>
                </a:solidFill>
              </a:rPr>
              <a:t>As part of your self-directed study time, please complete this task.  </a:t>
            </a:r>
          </a:p>
          <a:p>
            <a:pPr>
              <a:lnSpc>
                <a:spcPct val="90000"/>
              </a:lnSpc>
              <a:spcAft>
                <a:spcPts val="600"/>
              </a:spcAft>
            </a:pPr>
            <a:endParaRPr lang="en-US" sz="2000" dirty="0"/>
          </a:p>
          <a:p>
            <a:pPr>
              <a:lnSpc>
                <a:spcPct val="90000"/>
              </a:lnSpc>
              <a:spcAft>
                <a:spcPts val="600"/>
              </a:spcAft>
            </a:pPr>
            <a:r>
              <a:rPr lang="en-US" sz="2000" dirty="0"/>
              <a:t>You will immerse yourself in the local community and conduct an ethnographic study of your own.  </a:t>
            </a:r>
          </a:p>
          <a:p>
            <a:pPr indent="-228600">
              <a:lnSpc>
                <a:spcPct val="90000"/>
              </a:lnSpc>
              <a:spcAft>
                <a:spcPts val="600"/>
              </a:spcAft>
              <a:buFont typeface="Arial" panose="020B0604020202020204" pitchFamily="34" charset="0"/>
              <a:buChar char="•"/>
            </a:pPr>
            <a:endParaRPr lang="en-US" sz="2000" dirty="0"/>
          </a:p>
          <a:p>
            <a:pPr algn="ctr">
              <a:lnSpc>
                <a:spcPct val="90000"/>
              </a:lnSpc>
              <a:spcAft>
                <a:spcPts val="600"/>
              </a:spcAft>
            </a:pPr>
            <a:r>
              <a:rPr lang="en-US" sz="2000" b="1" dirty="0"/>
              <a:t>Taking observational field notes.</a:t>
            </a:r>
            <a:endParaRPr lang="en-US" sz="2000" dirty="0"/>
          </a:p>
          <a:p>
            <a:pPr>
              <a:lnSpc>
                <a:spcPct val="90000"/>
              </a:lnSpc>
              <a:spcAft>
                <a:spcPts val="600"/>
              </a:spcAft>
            </a:pPr>
            <a:r>
              <a:rPr lang="en-US" sz="2000" dirty="0"/>
              <a:t> </a:t>
            </a:r>
          </a:p>
          <a:p>
            <a:pPr>
              <a:lnSpc>
                <a:spcPct val="90000"/>
              </a:lnSpc>
              <a:spcAft>
                <a:spcPts val="600"/>
              </a:spcAft>
            </a:pPr>
            <a:r>
              <a:rPr lang="en-US" sz="2000" dirty="0"/>
              <a:t>T</a:t>
            </a:r>
            <a:r>
              <a:rPr lang="en-US" sz="2000" b="0" i="0" u="none" strike="noStrike" dirty="0">
                <a:effectLst/>
              </a:rPr>
              <a:t>he goal </a:t>
            </a:r>
            <a:r>
              <a:rPr lang="en-US" sz="2000" dirty="0"/>
              <a:t>of this exercise is</a:t>
            </a:r>
            <a:r>
              <a:rPr lang="en-US" sz="2000" b="0" i="0" u="none" strike="noStrike" dirty="0">
                <a:effectLst/>
              </a:rPr>
              <a:t> to apply ethnographic research methods to </a:t>
            </a:r>
            <a:r>
              <a:rPr lang="en-US" sz="2000" b="1" i="0" u="none" strike="noStrike" dirty="0">
                <a:effectLst/>
              </a:rPr>
              <a:t>gain insights into the dynamics of a local community setting.</a:t>
            </a:r>
          </a:p>
          <a:p>
            <a:pPr indent="-228600">
              <a:lnSpc>
                <a:spcPct val="90000"/>
              </a:lnSpc>
              <a:spcAft>
                <a:spcPts val="600"/>
              </a:spcAft>
              <a:buFont typeface="Arial" panose="020B0604020202020204" pitchFamily="34" charset="0"/>
              <a:buChar char="•"/>
            </a:pPr>
            <a:endParaRPr lang="en-US" sz="2000" dirty="0"/>
          </a:p>
          <a:p>
            <a:pPr>
              <a:lnSpc>
                <a:spcPct val="90000"/>
              </a:lnSpc>
              <a:spcAft>
                <a:spcPts val="600"/>
              </a:spcAft>
            </a:pPr>
            <a:r>
              <a:rPr lang="en-US" sz="2000" dirty="0">
                <a:effectLst/>
              </a:rPr>
              <a:t>Your observational notes should help you understand </a:t>
            </a:r>
            <a:r>
              <a:rPr lang="en-US" sz="2000" b="1" dirty="0">
                <a:effectLst/>
              </a:rPr>
              <a:t>one or a selection</a:t>
            </a:r>
            <a:r>
              <a:rPr lang="en-US" sz="2000" dirty="0">
                <a:effectLst/>
              </a:rPr>
              <a:t> of the below </a:t>
            </a:r>
            <a:r>
              <a:rPr lang="en-US" sz="2000" b="1" dirty="0">
                <a:effectLst/>
              </a:rPr>
              <a:t>questions</a:t>
            </a:r>
            <a:r>
              <a:rPr lang="en-US" sz="2000" dirty="0">
                <a:effectLst/>
              </a:rPr>
              <a:t>.</a:t>
            </a:r>
          </a:p>
          <a:p>
            <a:pPr>
              <a:lnSpc>
                <a:spcPct val="90000"/>
              </a:lnSpc>
              <a:spcAft>
                <a:spcPts val="600"/>
              </a:spcAft>
            </a:pPr>
            <a:endParaRPr lang="en-US" sz="2000" dirty="0">
              <a:effectLst/>
            </a:endParaRPr>
          </a:p>
          <a:p>
            <a:pPr marL="342900" lvl="0" indent="-228600">
              <a:lnSpc>
                <a:spcPct val="90000"/>
              </a:lnSpc>
              <a:spcAft>
                <a:spcPts val="600"/>
              </a:spcAft>
              <a:buFont typeface="Arial" panose="020B0604020202020204" pitchFamily="34" charset="0"/>
              <a:buChar char="•"/>
            </a:pPr>
            <a:r>
              <a:rPr lang="en-US" sz="2000" dirty="0">
                <a:effectLst/>
              </a:rPr>
              <a:t>How would you measure energy in a space? </a:t>
            </a:r>
          </a:p>
          <a:p>
            <a:pPr marL="342900" lvl="0" indent="-228600">
              <a:lnSpc>
                <a:spcPct val="90000"/>
              </a:lnSpc>
              <a:spcAft>
                <a:spcPts val="600"/>
              </a:spcAft>
              <a:buFont typeface="Arial" panose="020B0604020202020204" pitchFamily="34" charset="0"/>
              <a:buChar char="•"/>
            </a:pPr>
            <a:r>
              <a:rPr lang="en-US" sz="2000" dirty="0">
                <a:effectLst/>
              </a:rPr>
              <a:t>Does a space control movement? </a:t>
            </a:r>
          </a:p>
          <a:p>
            <a:pPr marL="342900" lvl="0" indent="-228600">
              <a:lnSpc>
                <a:spcPct val="90000"/>
              </a:lnSpc>
              <a:spcAft>
                <a:spcPts val="600"/>
              </a:spcAft>
              <a:buFont typeface="Arial" panose="020B0604020202020204" pitchFamily="34" charset="0"/>
              <a:buChar char="•"/>
            </a:pPr>
            <a:r>
              <a:rPr lang="en-US" sz="2000" dirty="0">
                <a:effectLst/>
              </a:rPr>
              <a:t>Does an environment have anything to do with language?</a:t>
            </a:r>
          </a:p>
          <a:p>
            <a:pPr marL="342900" lvl="0" indent="-228600">
              <a:lnSpc>
                <a:spcPct val="90000"/>
              </a:lnSpc>
              <a:spcAft>
                <a:spcPts val="600"/>
              </a:spcAft>
              <a:buFont typeface="Arial" panose="020B0604020202020204" pitchFamily="34" charset="0"/>
              <a:buChar char="•"/>
            </a:pPr>
            <a:r>
              <a:rPr lang="en-US" sz="2000" dirty="0">
                <a:effectLst/>
              </a:rPr>
              <a:t>Is language the only way we can use to communicate?</a:t>
            </a:r>
          </a:p>
          <a:p>
            <a:pPr marL="342900" lvl="0" indent="-228600">
              <a:lnSpc>
                <a:spcPct val="90000"/>
              </a:lnSpc>
              <a:spcAft>
                <a:spcPts val="600"/>
              </a:spcAft>
              <a:buFont typeface="Arial" panose="020B0604020202020204" pitchFamily="34" charset="0"/>
              <a:buChar char="•"/>
            </a:pPr>
            <a:r>
              <a:rPr lang="en-US" sz="2000" dirty="0">
                <a:effectLst/>
              </a:rPr>
              <a:t>Does language influence society, or vice versa?</a:t>
            </a:r>
          </a:p>
          <a:p>
            <a:pPr indent="-228600">
              <a:lnSpc>
                <a:spcPct val="90000"/>
              </a:lnSpc>
              <a:spcAft>
                <a:spcPts val="600"/>
              </a:spcAft>
              <a:buFont typeface="Arial" panose="020B0604020202020204" pitchFamily="34" charset="0"/>
              <a:buChar char="•"/>
            </a:pPr>
            <a:r>
              <a:rPr lang="en-US" sz="700" dirty="0"/>
              <a:t>  </a:t>
            </a:r>
          </a:p>
        </p:txBody>
      </p:sp>
    </p:spTree>
    <p:extLst>
      <p:ext uri="{BB962C8B-B14F-4D97-AF65-F5344CB8AC3E}">
        <p14:creationId xmlns:p14="http://schemas.microsoft.com/office/powerpoint/2010/main" val="6072587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9E7EE14-6BB9-6DC4-2DF2-BE83421EA62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103" y="2321454"/>
            <a:ext cx="2850338" cy="1900225"/>
          </a:xfrm>
          <a:prstGeom prst="rect">
            <a:avLst/>
          </a:prstGeom>
        </p:spPr>
      </p:pic>
      <p:sp>
        <p:nvSpPr>
          <p:cNvPr id="3" name="TextBox 2">
            <a:extLst>
              <a:ext uri="{FF2B5EF4-FFF2-40B4-BE49-F238E27FC236}">
                <a16:creationId xmlns:a16="http://schemas.microsoft.com/office/drawing/2014/main" id="{C2CA476F-E74C-5803-9842-C51CF969C768}"/>
              </a:ext>
            </a:extLst>
          </p:cNvPr>
          <p:cNvSpPr txBox="1"/>
          <p:nvPr/>
        </p:nvSpPr>
        <p:spPr>
          <a:xfrm>
            <a:off x="3185441" y="3805264"/>
            <a:ext cx="1423147" cy="369332"/>
          </a:xfrm>
          <a:prstGeom prst="rect">
            <a:avLst/>
          </a:prstGeom>
          <a:noFill/>
        </p:spPr>
        <p:txBody>
          <a:bodyPr wrap="none" rtlCol="0">
            <a:spAutoFit/>
          </a:bodyPr>
          <a:lstStyle/>
          <a:p>
            <a:r>
              <a:rPr lang="en-GB" b="0" i="0" u="none" strike="noStrike" dirty="0" err="1">
                <a:solidFill>
                  <a:srgbClr val="001D35"/>
                </a:solidFill>
                <a:effectLst/>
                <a:latin typeface="Google Sans"/>
              </a:rPr>
              <a:t>Zinco</a:t>
            </a:r>
            <a:r>
              <a:rPr lang="en-GB" b="0" i="0" u="none" strike="noStrike" dirty="0">
                <a:solidFill>
                  <a:srgbClr val="001D35"/>
                </a:solidFill>
                <a:effectLst/>
                <a:latin typeface="Google Sans"/>
              </a:rPr>
              <a:t> Lounge</a:t>
            </a:r>
            <a:endParaRPr lang="en-US" dirty="0"/>
          </a:p>
        </p:txBody>
      </p:sp>
      <p:pic>
        <p:nvPicPr>
          <p:cNvPr id="4" name="Picture 3">
            <a:extLst>
              <a:ext uri="{FF2B5EF4-FFF2-40B4-BE49-F238E27FC236}">
                <a16:creationId xmlns:a16="http://schemas.microsoft.com/office/drawing/2014/main" id="{6C36C913-D0FC-BF78-BF93-FD236C388FB6}"/>
              </a:ext>
            </a:extLst>
          </p:cNvPr>
          <p:cNvPicPr>
            <a:picLocks noChangeAspect="1"/>
          </p:cNvPicPr>
          <p:nvPr/>
        </p:nvPicPr>
        <p:blipFill>
          <a:blip r:embed="rId3"/>
          <a:stretch>
            <a:fillRect/>
          </a:stretch>
        </p:blipFill>
        <p:spPr>
          <a:xfrm>
            <a:off x="6096000" y="2269570"/>
            <a:ext cx="3314700" cy="2483012"/>
          </a:xfrm>
          <a:prstGeom prst="rect">
            <a:avLst/>
          </a:prstGeom>
        </p:spPr>
      </p:pic>
      <p:sp>
        <p:nvSpPr>
          <p:cNvPr id="5" name="TextBox 4">
            <a:extLst>
              <a:ext uri="{FF2B5EF4-FFF2-40B4-BE49-F238E27FC236}">
                <a16:creationId xmlns:a16="http://schemas.microsoft.com/office/drawing/2014/main" id="{6857B91D-80C5-D2F5-FE57-B0EBB81A3F27}"/>
              </a:ext>
            </a:extLst>
          </p:cNvPr>
          <p:cNvSpPr txBox="1"/>
          <p:nvPr/>
        </p:nvSpPr>
        <p:spPr>
          <a:xfrm>
            <a:off x="9410700" y="4403765"/>
            <a:ext cx="1079142" cy="369332"/>
          </a:xfrm>
          <a:prstGeom prst="rect">
            <a:avLst/>
          </a:prstGeom>
          <a:noFill/>
        </p:spPr>
        <p:txBody>
          <a:bodyPr wrap="none" rtlCol="0">
            <a:spAutoFit/>
          </a:bodyPr>
          <a:lstStyle/>
          <a:p>
            <a:r>
              <a:rPr lang="en-GB" b="0" i="0" u="none" strike="noStrike" dirty="0">
                <a:solidFill>
                  <a:srgbClr val="001D35"/>
                </a:solidFill>
                <a:effectLst/>
                <a:latin typeface="Google Sans"/>
              </a:rPr>
              <a:t>Coffee#1 </a:t>
            </a:r>
            <a:endParaRPr lang="en-US" dirty="0"/>
          </a:p>
        </p:txBody>
      </p:sp>
      <p:pic>
        <p:nvPicPr>
          <p:cNvPr id="6" name="Picture 5">
            <a:extLst>
              <a:ext uri="{FF2B5EF4-FFF2-40B4-BE49-F238E27FC236}">
                <a16:creationId xmlns:a16="http://schemas.microsoft.com/office/drawing/2014/main" id="{1A51BCDE-DB41-B8FB-5B46-6D9E65160F1E}"/>
              </a:ext>
            </a:extLst>
          </p:cNvPr>
          <p:cNvPicPr>
            <a:picLocks noChangeAspect="1"/>
          </p:cNvPicPr>
          <p:nvPr/>
        </p:nvPicPr>
        <p:blipFill>
          <a:blip r:embed="rId4"/>
          <a:stretch>
            <a:fillRect/>
          </a:stretch>
        </p:blipFill>
        <p:spPr>
          <a:xfrm>
            <a:off x="344152" y="4522232"/>
            <a:ext cx="2869956" cy="1900225"/>
          </a:xfrm>
          <a:prstGeom prst="rect">
            <a:avLst/>
          </a:prstGeom>
        </p:spPr>
      </p:pic>
      <p:sp>
        <p:nvSpPr>
          <p:cNvPr id="7" name="TextBox 6">
            <a:extLst>
              <a:ext uri="{FF2B5EF4-FFF2-40B4-BE49-F238E27FC236}">
                <a16:creationId xmlns:a16="http://schemas.microsoft.com/office/drawing/2014/main" id="{09604377-C637-1052-AF7D-DD31D60B95B5}"/>
              </a:ext>
            </a:extLst>
          </p:cNvPr>
          <p:cNvSpPr txBox="1"/>
          <p:nvPr/>
        </p:nvSpPr>
        <p:spPr>
          <a:xfrm>
            <a:off x="3214108" y="5984346"/>
            <a:ext cx="1738746" cy="369332"/>
          </a:xfrm>
          <a:prstGeom prst="rect">
            <a:avLst/>
          </a:prstGeom>
          <a:noFill/>
        </p:spPr>
        <p:txBody>
          <a:bodyPr wrap="none" rtlCol="0">
            <a:spAutoFit/>
          </a:bodyPr>
          <a:lstStyle/>
          <a:p>
            <a:r>
              <a:rPr lang="en-GB" b="0" i="0" u="none" strike="noStrike" dirty="0">
                <a:solidFill>
                  <a:srgbClr val="001D35"/>
                </a:solidFill>
                <a:effectLst/>
                <a:latin typeface="Google Sans"/>
              </a:rPr>
              <a:t>The Observatory</a:t>
            </a:r>
            <a:endParaRPr lang="en-US" dirty="0"/>
          </a:p>
        </p:txBody>
      </p:sp>
      <p:sp>
        <p:nvSpPr>
          <p:cNvPr id="8" name="Rectangle 2">
            <a:extLst>
              <a:ext uri="{FF2B5EF4-FFF2-40B4-BE49-F238E27FC236}">
                <a16:creationId xmlns:a16="http://schemas.microsoft.com/office/drawing/2014/main" id="{64B279EF-8AC8-7447-B434-7793531F04CD}"/>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25" name="Picture 3" descr="Access">
            <a:extLst>
              <a:ext uri="{FF2B5EF4-FFF2-40B4-BE49-F238E27FC236}">
                <a16:creationId xmlns:a16="http://schemas.microsoft.com/office/drawing/2014/main" id="{01270A3A-37D2-66BE-DB0F-4A6BC76C2F6F}"/>
              </a:ext>
            </a:extLst>
          </p:cNvPr>
          <p:cNvPicPr>
            <a:picLocks noChangeAspect="1" noChangeArrowheads="1"/>
          </p:cNvPicPr>
          <p:nvPr/>
        </p:nvPicPr>
        <p:blipFill>
          <a:blip r:embed="rId5" r:link="rId6">
            <a:extLst>
              <a:ext uri="{28A0092B-C50C-407E-A947-70E740481C1C}">
                <a14:useLocalDpi xmlns:a14="http://schemas.microsoft.com/office/drawing/2010/main" val="0"/>
              </a:ext>
            </a:extLst>
          </a:blip>
          <a:srcRect/>
          <a:stretch>
            <a:fillRect/>
          </a:stretch>
        </p:blipFill>
        <p:spPr bwMode="auto">
          <a:xfrm>
            <a:off x="358485" y="236563"/>
            <a:ext cx="2841289" cy="190022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F0F1FD46-8038-DEB6-F328-EE19C4C643C7}"/>
              </a:ext>
            </a:extLst>
          </p:cNvPr>
          <p:cNvSpPr txBox="1"/>
          <p:nvPr/>
        </p:nvSpPr>
        <p:spPr>
          <a:xfrm>
            <a:off x="3185441" y="1778304"/>
            <a:ext cx="2417200" cy="369332"/>
          </a:xfrm>
          <a:prstGeom prst="rect">
            <a:avLst/>
          </a:prstGeom>
          <a:noFill/>
        </p:spPr>
        <p:txBody>
          <a:bodyPr wrap="none" rtlCol="0">
            <a:spAutoFit/>
          </a:bodyPr>
          <a:lstStyle/>
          <a:p>
            <a:r>
              <a:rPr lang="en-GB" b="0" i="0" u="none" strike="noStrike" dirty="0">
                <a:solidFill>
                  <a:srgbClr val="001D35"/>
                </a:solidFill>
                <a:effectLst/>
                <a:latin typeface="Google Sans"/>
              </a:rPr>
              <a:t>Glynn Vivian Art Gallery</a:t>
            </a:r>
            <a:endParaRPr lang="en-US" dirty="0"/>
          </a:p>
        </p:txBody>
      </p:sp>
      <p:pic>
        <p:nvPicPr>
          <p:cNvPr id="10" name="Picture 9">
            <a:extLst>
              <a:ext uri="{FF2B5EF4-FFF2-40B4-BE49-F238E27FC236}">
                <a16:creationId xmlns:a16="http://schemas.microsoft.com/office/drawing/2014/main" id="{CEEE0555-DDBE-FFEF-93F7-EF2681998FEA}"/>
              </a:ext>
            </a:extLst>
          </p:cNvPr>
          <p:cNvPicPr>
            <a:picLocks noChangeAspect="1"/>
          </p:cNvPicPr>
          <p:nvPr/>
        </p:nvPicPr>
        <p:blipFill>
          <a:blip r:embed="rId7"/>
          <a:stretch>
            <a:fillRect/>
          </a:stretch>
        </p:blipFill>
        <p:spPr>
          <a:xfrm>
            <a:off x="6096000" y="243404"/>
            <a:ext cx="3314700" cy="1841500"/>
          </a:xfrm>
          <a:prstGeom prst="rect">
            <a:avLst/>
          </a:prstGeom>
        </p:spPr>
      </p:pic>
      <p:sp>
        <p:nvSpPr>
          <p:cNvPr id="11" name="TextBox 10">
            <a:extLst>
              <a:ext uri="{FF2B5EF4-FFF2-40B4-BE49-F238E27FC236}">
                <a16:creationId xmlns:a16="http://schemas.microsoft.com/office/drawing/2014/main" id="{4A228E4B-9C8C-3CDE-0934-54ED457ABB0A}"/>
              </a:ext>
            </a:extLst>
          </p:cNvPr>
          <p:cNvSpPr txBox="1"/>
          <p:nvPr/>
        </p:nvSpPr>
        <p:spPr>
          <a:xfrm>
            <a:off x="9410700" y="1702408"/>
            <a:ext cx="1836465" cy="369332"/>
          </a:xfrm>
          <a:prstGeom prst="rect">
            <a:avLst/>
          </a:prstGeom>
          <a:noFill/>
        </p:spPr>
        <p:txBody>
          <a:bodyPr wrap="none" rtlCol="0">
            <a:spAutoFit/>
          </a:bodyPr>
          <a:lstStyle/>
          <a:p>
            <a:r>
              <a:rPr lang="en-US" dirty="0"/>
              <a:t>Swansea market</a:t>
            </a:r>
          </a:p>
        </p:txBody>
      </p:sp>
      <p:pic>
        <p:nvPicPr>
          <p:cNvPr id="12" name="Picture 11">
            <a:extLst>
              <a:ext uri="{FF2B5EF4-FFF2-40B4-BE49-F238E27FC236}">
                <a16:creationId xmlns:a16="http://schemas.microsoft.com/office/drawing/2014/main" id="{0455039B-2E0C-7A68-36B9-202D30DFBDAE}"/>
              </a:ext>
            </a:extLst>
          </p:cNvPr>
          <p:cNvPicPr>
            <a:picLocks noChangeAspect="1"/>
          </p:cNvPicPr>
          <p:nvPr/>
        </p:nvPicPr>
        <p:blipFill>
          <a:blip r:embed="rId8"/>
          <a:stretch>
            <a:fillRect/>
          </a:stretch>
        </p:blipFill>
        <p:spPr>
          <a:xfrm>
            <a:off x="6084064" y="4839053"/>
            <a:ext cx="2417200" cy="1775543"/>
          </a:xfrm>
          <a:prstGeom prst="rect">
            <a:avLst/>
          </a:prstGeom>
        </p:spPr>
      </p:pic>
      <p:pic>
        <p:nvPicPr>
          <p:cNvPr id="13" name="Picture 12">
            <a:extLst>
              <a:ext uri="{FF2B5EF4-FFF2-40B4-BE49-F238E27FC236}">
                <a16:creationId xmlns:a16="http://schemas.microsoft.com/office/drawing/2014/main" id="{FA5E4333-53B1-50D0-CC68-435EB01796F2}"/>
              </a:ext>
            </a:extLst>
          </p:cNvPr>
          <p:cNvPicPr>
            <a:picLocks noChangeAspect="1"/>
          </p:cNvPicPr>
          <p:nvPr/>
        </p:nvPicPr>
        <p:blipFill>
          <a:blip r:embed="rId9"/>
          <a:stretch>
            <a:fillRect/>
          </a:stretch>
        </p:blipFill>
        <p:spPr>
          <a:xfrm>
            <a:off x="8501264" y="4937248"/>
            <a:ext cx="911026" cy="1677348"/>
          </a:xfrm>
          <a:prstGeom prst="rect">
            <a:avLst/>
          </a:prstGeom>
        </p:spPr>
      </p:pic>
      <p:sp>
        <p:nvSpPr>
          <p:cNvPr id="14" name="TextBox 13">
            <a:extLst>
              <a:ext uri="{FF2B5EF4-FFF2-40B4-BE49-F238E27FC236}">
                <a16:creationId xmlns:a16="http://schemas.microsoft.com/office/drawing/2014/main" id="{8527033B-DCBB-A1C9-4177-F335AD8A1347}"/>
              </a:ext>
            </a:extLst>
          </p:cNvPr>
          <p:cNvSpPr txBox="1"/>
          <p:nvPr/>
        </p:nvSpPr>
        <p:spPr>
          <a:xfrm>
            <a:off x="9553416" y="6169012"/>
            <a:ext cx="1321196" cy="369332"/>
          </a:xfrm>
          <a:prstGeom prst="rect">
            <a:avLst/>
          </a:prstGeom>
          <a:noFill/>
        </p:spPr>
        <p:txBody>
          <a:bodyPr wrap="none" rtlCol="0">
            <a:spAutoFit/>
          </a:bodyPr>
          <a:lstStyle/>
          <a:p>
            <a:r>
              <a:rPr lang="en-US" dirty="0"/>
              <a:t>No Sign bar</a:t>
            </a:r>
          </a:p>
        </p:txBody>
      </p:sp>
    </p:spTree>
    <p:extLst>
      <p:ext uri="{BB962C8B-B14F-4D97-AF65-F5344CB8AC3E}">
        <p14:creationId xmlns:p14="http://schemas.microsoft.com/office/powerpoint/2010/main" val="2110035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72BBF899-81BC-B11A-EF88-3912F20A6192}"/>
              </a:ext>
            </a:extLst>
          </p:cNvPr>
          <p:cNvGraphicFramePr>
            <a:graphicFrameLocks noGrp="1"/>
          </p:cNvGraphicFramePr>
          <p:nvPr/>
        </p:nvGraphicFramePr>
        <p:xfrm>
          <a:off x="1190625" y="1999375"/>
          <a:ext cx="9838944" cy="3657600"/>
        </p:xfrm>
        <a:graphic>
          <a:graphicData uri="http://schemas.openxmlformats.org/drawingml/2006/table">
            <a:tbl>
              <a:tblPr firstRow="1" firstCol="1" bandRow="1">
                <a:tableStyleId>{5C22544A-7EE6-4342-B048-85BDC9FD1C3A}</a:tableStyleId>
              </a:tblPr>
              <a:tblGrid>
                <a:gridCol w="9838944">
                  <a:extLst>
                    <a:ext uri="{9D8B030D-6E8A-4147-A177-3AD203B41FA5}">
                      <a16:colId xmlns:a16="http://schemas.microsoft.com/office/drawing/2014/main" val="3524920435"/>
                    </a:ext>
                  </a:extLst>
                </a:gridCol>
              </a:tblGrid>
              <a:tr h="3212705">
                <a:tc>
                  <a:txBody>
                    <a:bodyPr/>
                    <a:lstStyle/>
                    <a:p>
                      <a:r>
                        <a:rPr lang="en-GB" sz="2400" dirty="0">
                          <a:effectLst/>
                        </a:rPr>
                        <a:t>Tips: </a:t>
                      </a:r>
                    </a:p>
                    <a:p>
                      <a:r>
                        <a:rPr lang="en-US" sz="2400" dirty="0">
                          <a:effectLst/>
                        </a:rPr>
                        <a:t> </a:t>
                      </a:r>
                      <a:endParaRPr lang="en-GB" sz="2400" dirty="0">
                        <a:effectLst/>
                      </a:endParaRPr>
                    </a:p>
                    <a:p>
                      <a:r>
                        <a:rPr lang="en-US" sz="2400" dirty="0">
                          <a:effectLst/>
                        </a:rPr>
                        <a:t>Your goal in this written ethnography is to provide a rich, authoritative account of the social setting in which you were embedded – to convince the reader that your observations and interpretations are representative of reality.  It may even involve discussion of your personal experiences, feelings and intuitions during the research.  In addition, attempt to explain the phenomena observed in a structured, narrative way. </a:t>
                      </a:r>
                      <a:endParaRPr lang="en-GB" sz="2400" dirty="0">
                        <a:effectLst/>
                      </a:endParaRPr>
                    </a:p>
                    <a:p>
                      <a:r>
                        <a:rPr lang="en-GB" sz="2400" dirty="0">
                          <a:effectLst/>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44183784"/>
                  </a:ext>
                </a:extLst>
              </a:tr>
            </a:tbl>
          </a:graphicData>
        </a:graphic>
      </p:graphicFrame>
      <p:sp>
        <p:nvSpPr>
          <p:cNvPr id="4" name="Rectangle 1">
            <a:extLst>
              <a:ext uri="{FF2B5EF4-FFF2-40B4-BE49-F238E27FC236}">
                <a16:creationId xmlns:a16="http://schemas.microsoft.com/office/drawing/2014/main" id="{84B2447E-6DFE-ABA2-69D4-40B3CC1EC622}"/>
              </a:ext>
            </a:extLst>
          </p:cNvPr>
          <p:cNvSpPr>
            <a:spLocks noChangeArrowheads="1"/>
          </p:cNvSpPr>
          <p:nvPr/>
        </p:nvSpPr>
        <p:spPr bwMode="auto">
          <a:xfrm>
            <a:off x="589026" y="306604"/>
            <a:ext cx="11042142"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rgbClr val="111A0B"/>
                </a:solidFill>
                <a:effectLst/>
                <a:latin typeface="Arial" panose="020B0604020202020204" pitchFamily="34" charset="0"/>
                <a:ea typeface="Calibri" panose="020F0502020204030204" pitchFamily="34" charset="0"/>
                <a:cs typeface="Times New Roman" panose="02020603050405020304" pitchFamily="18" charset="0"/>
              </a:rPr>
              <a:t>Self-directed Study</a:t>
            </a:r>
            <a:r>
              <a:rPr kumimoji="0" lang="en-US" altLang="en-US" sz="2000" b="1" i="0" u="none" strike="noStrike" cap="none" normalizeH="0" baseline="0" dirty="0">
                <a:ln>
                  <a:noFill/>
                </a:ln>
                <a:solidFill>
                  <a:srgbClr val="111A0B"/>
                </a:solidFill>
                <a:effectLst/>
                <a:latin typeface="Calibri" panose="020F0502020204030204" pitchFamily="34" charset="0"/>
                <a:ea typeface="Calibri" panose="020F0502020204030204" pitchFamily="34" charset="0"/>
                <a:cs typeface="Times New Roman" panose="02020603050405020304" pitchFamily="18" charset="0"/>
              </a:rPr>
              <a:t>…</a:t>
            </a:r>
            <a:r>
              <a:rPr kumimoji="0" lang="en-US" altLang="en-US" sz="2000" b="1" i="0" u="none" strike="noStrike" cap="none" normalizeH="0" baseline="0" dirty="0">
                <a:ln>
                  <a:noFill/>
                </a:ln>
                <a:solidFill>
                  <a:srgbClr val="111A0B"/>
                </a:solidFill>
                <a:effectLst/>
                <a:latin typeface="Arial" panose="020B0604020202020204" pitchFamily="34" charset="0"/>
                <a:ea typeface="Calibri" panose="020F0502020204030204" pitchFamily="34" charset="0"/>
                <a:cs typeface="Times New Roman" panose="02020603050405020304" pitchFamily="18" charset="0"/>
              </a:rPr>
              <a:t> </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Write </a:t>
            </a:r>
            <a:r>
              <a:rPr lang="en-US" altLang="en-US" sz="2800" b="1" dirty="0">
                <a:solidFill>
                  <a:srgbClr val="FF0000"/>
                </a:solidFill>
                <a:latin typeface="Calibri" panose="020F0502020204030204" pitchFamily="34" charset="0"/>
                <a:ea typeface="Calibri" panose="020F0502020204030204" pitchFamily="34" charset="0"/>
                <a:cs typeface="Times New Roman" panose="02020603050405020304" pitchFamily="18" charset="0"/>
              </a:rPr>
              <a:t>half</a:t>
            </a:r>
            <a:r>
              <a:rPr kumimoji="0" lang="en-US" altLang="en-US" sz="2800" b="1" i="0" u="none" strike="noStrike" cap="none" normalizeH="0" baseline="0" dirty="0">
                <a:ln>
                  <a:noFill/>
                </a:ln>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-page</a:t>
            </a: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20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ethnographic report on your findings.</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Go through your field notes and formulate a convincing account of the behaviors/ dynamics/ environments/ language profiles observed.  </a:t>
            </a:r>
            <a:endParaRPr kumimoji="0" lang="en-US"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
        <p:nvSpPr>
          <p:cNvPr id="5" name="TextBox 4">
            <a:extLst>
              <a:ext uri="{FF2B5EF4-FFF2-40B4-BE49-F238E27FC236}">
                <a16:creationId xmlns:a16="http://schemas.microsoft.com/office/drawing/2014/main" id="{92C4106D-08A8-CE96-9160-636EB7DCADF0}"/>
              </a:ext>
            </a:extLst>
          </p:cNvPr>
          <p:cNvSpPr txBox="1"/>
          <p:nvPr/>
        </p:nvSpPr>
        <p:spPr>
          <a:xfrm>
            <a:off x="1190625" y="5635690"/>
            <a:ext cx="9858596" cy="400110"/>
          </a:xfrm>
          <a:prstGeom prst="rect">
            <a:avLst/>
          </a:prstGeom>
          <a:noFill/>
        </p:spPr>
        <p:txBody>
          <a:bodyPr wrap="none" rtlCol="0">
            <a:spAutoFit/>
          </a:bodyPr>
          <a:lstStyle/>
          <a:p>
            <a:r>
              <a:rPr lang="en-US" sz="2000" b="1" dirty="0">
                <a:solidFill>
                  <a:srgbClr val="FF0000"/>
                </a:solidFill>
              </a:rPr>
              <a:t>Use the handout: “</a:t>
            </a:r>
            <a:r>
              <a:rPr lang="en-GB" sz="20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Instructions for writing up your field notes” This can be found on Teams.</a:t>
            </a:r>
            <a:r>
              <a:rPr lang="en-GB" sz="2000" b="1" dirty="0">
                <a:solidFill>
                  <a:srgbClr val="FF0000"/>
                </a:solidFill>
                <a:effectLst/>
              </a:rPr>
              <a:t> </a:t>
            </a:r>
            <a:endParaRPr lang="en-US" sz="2000" b="1" dirty="0">
              <a:solidFill>
                <a:srgbClr val="FF0000"/>
              </a:solidFill>
            </a:endParaRPr>
          </a:p>
        </p:txBody>
      </p:sp>
    </p:spTree>
    <p:extLst>
      <p:ext uri="{BB962C8B-B14F-4D97-AF65-F5344CB8AC3E}">
        <p14:creationId xmlns:p14="http://schemas.microsoft.com/office/powerpoint/2010/main" val="29929999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78AF1D2-805C-E612-AD2D-7C7D86FF5B71}"/>
              </a:ext>
            </a:extLst>
          </p:cNvPr>
          <p:cNvSpPr txBox="1"/>
          <p:nvPr/>
        </p:nvSpPr>
        <p:spPr>
          <a:xfrm>
            <a:off x="843874" y="622354"/>
            <a:ext cx="6980956" cy="5249226"/>
          </a:xfrm>
          <a:prstGeom prst="rect">
            <a:avLst/>
          </a:prstGeom>
        </p:spPr>
        <p:txBody>
          <a:bodyPr vert="horz" lIns="91440" tIns="45720" rIns="91440" bIns="45720" rtlCol="0" anchor="t">
            <a:normAutofit/>
          </a:bodyPr>
          <a:lstStyle/>
          <a:p>
            <a:pPr lvl="0"/>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111A0B"/>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solidFill>
                  <a:srgbClr val="111A0B"/>
                </a:solidFill>
                <a:effectLst/>
                <a:latin typeface="Arial" panose="020B0604020202020204" pitchFamily="34" charset="0"/>
                <a:ea typeface="Calibri" panose="020F0502020204030204" pitchFamily="34" charset="0"/>
                <a:cs typeface="Times New Roman" panose="02020603050405020304" pitchFamily="18" charset="0"/>
              </a:rPr>
              <a:t>Additional Instructions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1800" dirty="0">
                <a:solidFill>
                  <a:srgbClr val="111A0B"/>
                </a:solidFill>
                <a:effectLst/>
                <a:latin typeface="Arial" panose="020B0604020202020204" pitchFamily="34" charset="0"/>
                <a:ea typeface="Calibri" panose="020F0502020204030204" pitchFamily="34" charset="0"/>
                <a:cs typeface="Times New Roman" panose="02020603050405020304" pitchFamily="18" charset="0"/>
              </a:rPr>
              <a:t>Please be vigilant of your valuables when working on location.</a:t>
            </a:r>
          </a:p>
          <a:p>
            <a:pPr marL="342900" lvl="0" indent="-342900">
              <a:buFont typeface="Symbol" pitchFamily="2" charset="2"/>
              <a:buChar char=""/>
            </a:pPr>
            <a:endParaRPr lang="en-GB" dirty="0">
              <a:solidFill>
                <a:srgbClr val="111A0B"/>
              </a:solidFill>
              <a:latin typeface="Arial" panose="020B0604020202020204" pitchFamily="34" charset="0"/>
              <a:ea typeface="Calibri" panose="020F0502020204030204" pitchFamily="34" charset="0"/>
              <a:cs typeface="Times New Roman" panose="02020603050405020304" pitchFamily="18" charset="0"/>
            </a:endParaRPr>
          </a:p>
          <a:p>
            <a:pPr marL="342900" indent="-342900">
              <a:buFont typeface="Symbol" pitchFamily="2" charset="2"/>
              <a:buChar char=""/>
            </a:pPr>
            <a:r>
              <a:rPr lang="en-GB" sz="1800" dirty="0">
                <a:solidFill>
                  <a:srgbClr val="111A0B"/>
                </a:solidFill>
                <a:effectLst/>
                <a:latin typeface="Arial" panose="020B0604020202020204" pitchFamily="34" charset="0"/>
                <a:ea typeface="Calibri" panose="020F0502020204030204" pitchFamily="34" charset="0"/>
                <a:cs typeface="Times New Roman" panose="02020603050405020304" pitchFamily="18" charset="0"/>
              </a:rPr>
              <a:t>Please stay in pairs or small groups.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0"/>
            <a:r>
              <a:rPr lang="en-GB" sz="1800" dirty="0">
                <a:solidFill>
                  <a:srgbClr val="111A0B"/>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a:r>
              <a:rPr lang="en-GB" sz="1800" b="1" dirty="0">
                <a:solidFill>
                  <a:srgbClr val="111A0B"/>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solidFill>
                  <a:srgbClr val="111A0B"/>
                </a:solidFill>
                <a:effectLst/>
                <a:latin typeface="Arial" panose="020B0604020202020204" pitchFamily="34" charset="0"/>
                <a:ea typeface="Calibri" panose="020F0502020204030204" pitchFamily="34" charset="0"/>
                <a:cs typeface="Times New Roman" panose="02020603050405020304" pitchFamily="18" charset="0"/>
              </a:rPr>
              <a:t>Time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1800" dirty="0">
                <a:solidFill>
                  <a:srgbClr val="111A0B"/>
                </a:solidFill>
                <a:effectLst/>
                <a:latin typeface="Arial" panose="020B0604020202020204" pitchFamily="34" charset="0"/>
                <a:ea typeface="Calibri" panose="020F0502020204030204" pitchFamily="34" charset="0"/>
                <a:cs typeface="Times New Roman" panose="02020603050405020304" pitchFamily="18" charset="0"/>
              </a:rPr>
              <a:t>You should spend roughly 1hour gathering your observations. </a:t>
            </a:r>
            <a:endParaRPr lang="en-US" sz="2000" dirty="0">
              <a:effectLst/>
            </a:endParaRPr>
          </a:p>
          <a:p>
            <a:pPr>
              <a:lnSpc>
                <a:spcPct val="90000"/>
              </a:lnSpc>
            </a:pPr>
            <a:endParaRPr lang="en-US" sz="1100" dirty="0"/>
          </a:p>
          <a:p>
            <a:pPr>
              <a:lnSpc>
                <a:spcPct val="90000"/>
              </a:lnSpc>
            </a:pPr>
            <a:endParaRPr lang="en-US" sz="1100" dirty="0">
              <a:effectLst/>
            </a:endParaRPr>
          </a:p>
          <a:p>
            <a:pPr>
              <a:lnSpc>
                <a:spcPct val="90000"/>
              </a:lnSpc>
            </a:pPr>
            <a:endParaRPr lang="en-US" sz="1100" dirty="0">
              <a:effectLst/>
            </a:endParaRPr>
          </a:p>
        </p:txBody>
      </p:sp>
      <p:pic>
        <p:nvPicPr>
          <p:cNvPr id="6" name="Graphic 5" descr="Chat">
            <a:extLst>
              <a:ext uri="{FF2B5EF4-FFF2-40B4-BE49-F238E27FC236}">
                <a16:creationId xmlns:a16="http://schemas.microsoft.com/office/drawing/2014/main" id="{5D88740B-51DC-0252-C39B-3F3A7BA893E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57649" y="3108959"/>
            <a:ext cx="3016959" cy="3016959"/>
          </a:xfrm>
          <a:prstGeom prst="rect">
            <a:avLst/>
          </a:prstGeom>
        </p:spPr>
      </p:pic>
    </p:spTree>
    <p:extLst>
      <p:ext uri="{BB962C8B-B14F-4D97-AF65-F5344CB8AC3E}">
        <p14:creationId xmlns:p14="http://schemas.microsoft.com/office/powerpoint/2010/main" val="18891452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Background pattern&#10;&#10;Description automatically generated">
            <a:extLst>
              <a:ext uri="{FF2B5EF4-FFF2-40B4-BE49-F238E27FC236}">
                <a16:creationId xmlns:a16="http://schemas.microsoft.com/office/drawing/2014/main" id="{EF38403D-8085-ED6F-6649-0BBC44B7115F}"/>
              </a:ext>
            </a:extLst>
          </p:cNvPr>
          <p:cNvPicPr>
            <a:picLocks noChangeAspect="1"/>
          </p:cNvPicPr>
          <p:nvPr/>
        </p:nvPicPr>
        <p:blipFill rotWithShape="1">
          <a:blip r:embed="rId3">
            <a:alphaModFix amt="84000"/>
          </a:blip>
          <a:srcRect t="14170" b="6042"/>
          <a:stretch/>
        </p:blipFill>
        <p:spPr>
          <a:xfrm>
            <a:off x="20" y="10"/>
            <a:ext cx="12191980" cy="6857990"/>
          </a:xfrm>
          <a:prstGeom prst="rect">
            <a:avLst/>
          </a:prstGeom>
        </p:spPr>
      </p:pic>
      <p:sp>
        <p:nvSpPr>
          <p:cNvPr id="2" name="Title 1">
            <a:extLst>
              <a:ext uri="{FF2B5EF4-FFF2-40B4-BE49-F238E27FC236}">
                <a16:creationId xmlns:a16="http://schemas.microsoft.com/office/drawing/2014/main" id="{FBA6C7DA-3AE8-636C-575F-E9CE172A3AE8}"/>
              </a:ext>
            </a:extLst>
          </p:cNvPr>
          <p:cNvSpPr>
            <a:spLocks noGrp="1"/>
          </p:cNvSpPr>
          <p:nvPr>
            <p:ph type="ctrTitle"/>
          </p:nvPr>
        </p:nvSpPr>
        <p:spPr>
          <a:xfrm>
            <a:off x="685801" y="685799"/>
            <a:ext cx="6561245" cy="1603041"/>
          </a:xfrm>
        </p:spPr>
        <p:txBody>
          <a:bodyPr>
            <a:normAutofit/>
          </a:bodyPr>
          <a:lstStyle/>
          <a:p>
            <a:r>
              <a:rPr lang="en-US" sz="4000" dirty="0"/>
              <a:t>Sociolinguistics</a:t>
            </a:r>
          </a:p>
        </p:txBody>
      </p:sp>
      <p:sp>
        <p:nvSpPr>
          <p:cNvPr id="3" name="Subtitle 2">
            <a:extLst>
              <a:ext uri="{FF2B5EF4-FFF2-40B4-BE49-F238E27FC236}">
                <a16:creationId xmlns:a16="http://schemas.microsoft.com/office/drawing/2014/main" id="{C497FD12-D5B0-101B-BC57-B4C7D4E20413}"/>
              </a:ext>
            </a:extLst>
          </p:cNvPr>
          <p:cNvSpPr>
            <a:spLocks noGrp="1"/>
          </p:cNvSpPr>
          <p:nvPr>
            <p:ph type="subTitle" idx="1"/>
          </p:nvPr>
        </p:nvSpPr>
        <p:spPr>
          <a:xfrm>
            <a:off x="7064680" y="3777411"/>
            <a:ext cx="4584834" cy="876300"/>
          </a:xfrm>
        </p:spPr>
        <p:txBody>
          <a:bodyPr>
            <a:normAutofit fontScale="25000" lnSpcReduction="20000"/>
          </a:bodyPr>
          <a:lstStyle/>
          <a:p>
            <a:r>
              <a:rPr lang="en-US" sz="19200" dirty="0">
                <a:solidFill>
                  <a:schemeClr val="bg1"/>
                </a:solidFill>
              </a:rPr>
              <a:t>Can this idea provide understanding and meaning to your data?</a:t>
            </a:r>
          </a:p>
          <a:p>
            <a:endParaRPr lang="en-US" dirty="0">
              <a:solidFill>
                <a:srgbClr val="FFFFFF"/>
              </a:solidFill>
            </a:endParaRPr>
          </a:p>
        </p:txBody>
      </p:sp>
    </p:spTree>
    <p:extLst>
      <p:ext uri="{BB962C8B-B14F-4D97-AF65-F5344CB8AC3E}">
        <p14:creationId xmlns:p14="http://schemas.microsoft.com/office/powerpoint/2010/main" val="38654961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3393985-4FAF-D268-4BCB-310181EE4ACB}"/>
              </a:ext>
            </a:extLst>
          </p:cNvPr>
          <p:cNvSpPr txBox="1"/>
          <p:nvPr/>
        </p:nvSpPr>
        <p:spPr>
          <a:xfrm>
            <a:off x="876693" y="876692"/>
            <a:ext cx="9602331" cy="5104616"/>
          </a:xfrm>
          <a:prstGeom prst="rect">
            <a:avLst/>
          </a:prstGeom>
        </p:spPr>
        <p:txBody>
          <a:bodyPr vert="horz" lIns="91440" tIns="45720" rIns="91440" bIns="45720" rtlCol="0" anchor="t">
            <a:normAutofit/>
          </a:bodyPr>
          <a:lstStyle/>
          <a:p>
            <a:pPr>
              <a:lnSpc>
                <a:spcPct val="90000"/>
              </a:lnSpc>
              <a:spcAft>
                <a:spcPts val="600"/>
              </a:spcAft>
            </a:pPr>
            <a:r>
              <a:rPr lang="en-US" sz="2000" b="1" i="0" dirty="0">
                <a:effectLst/>
              </a:rPr>
              <a:t>Sociolinguistics</a:t>
            </a:r>
          </a:p>
          <a:p>
            <a:pPr indent="-228600">
              <a:lnSpc>
                <a:spcPct val="90000"/>
              </a:lnSpc>
              <a:spcAft>
                <a:spcPts val="600"/>
              </a:spcAft>
              <a:buFont typeface="Arial" panose="020B0604020202020204" pitchFamily="34" charset="0"/>
              <a:buChar char="•"/>
            </a:pPr>
            <a:endParaRPr lang="en-US" sz="2000" b="1" i="0" dirty="0">
              <a:effectLst/>
            </a:endParaRPr>
          </a:p>
          <a:p>
            <a:pPr indent="-228600">
              <a:lnSpc>
                <a:spcPct val="90000"/>
              </a:lnSpc>
              <a:spcAft>
                <a:spcPts val="600"/>
              </a:spcAft>
              <a:buFont typeface="Arial" panose="020B0604020202020204" pitchFamily="34" charset="0"/>
              <a:buChar char="•"/>
            </a:pPr>
            <a:r>
              <a:rPr lang="en-US" sz="2000" b="1" i="0" dirty="0">
                <a:effectLst/>
              </a:rPr>
              <a:t>Sociolinguistics is the study of language in its social context.</a:t>
            </a:r>
            <a:r>
              <a:rPr lang="en-US" sz="2000" b="0" i="0" dirty="0">
                <a:effectLst/>
              </a:rPr>
              <a:t> Sociolinguistics, focuses on how language use is shaped by individual and societal forces. As examples, ethnographic research may examine discourse and vocabulary trends in a specific cultural group; sociolinguistic studies may focus on language input differences in bilingual development or age-related speech variation.</a:t>
            </a:r>
          </a:p>
          <a:p>
            <a:pPr indent="-228600">
              <a:lnSpc>
                <a:spcPct val="90000"/>
              </a:lnSpc>
              <a:spcAft>
                <a:spcPts val="600"/>
              </a:spcAft>
              <a:buFont typeface="Arial" panose="020B0604020202020204" pitchFamily="34" charset="0"/>
              <a:buChar char="•"/>
            </a:pPr>
            <a:endParaRPr lang="en-US" sz="2000" dirty="0"/>
          </a:p>
          <a:p>
            <a:pPr>
              <a:lnSpc>
                <a:spcPct val="90000"/>
              </a:lnSpc>
              <a:spcAft>
                <a:spcPts val="600"/>
              </a:spcAft>
            </a:pPr>
            <a:r>
              <a:rPr lang="en-US" sz="2000" dirty="0">
                <a:effectLst/>
              </a:rPr>
              <a:t>Your observational notes should help you understand </a:t>
            </a:r>
            <a:r>
              <a:rPr lang="en-US" sz="2000" b="1" dirty="0">
                <a:effectLst/>
              </a:rPr>
              <a:t>one or a selection</a:t>
            </a:r>
            <a:r>
              <a:rPr lang="en-US" sz="2000" dirty="0">
                <a:effectLst/>
              </a:rPr>
              <a:t> of the below </a:t>
            </a:r>
            <a:r>
              <a:rPr lang="en-US" sz="2000" b="1" dirty="0">
                <a:effectLst/>
              </a:rPr>
              <a:t>questions</a:t>
            </a:r>
            <a:r>
              <a:rPr lang="en-US" sz="2000" dirty="0">
                <a:effectLst/>
              </a:rPr>
              <a:t>.</a:t>
            </a:r>
          </a:p>
          <a:p>
            <a:pPr marL="342900" lvl="0" indent="-228600">
              <a:lnSpc>
                <a:spcPct val="90000"/>
              </a:lnSpc>
              <a:spcAft>
                <a:spcPts val="600"/>
              </a:spcAft>
              <a:buFont typeface="Arial" panose="020B0604020202020204" pitchFamily="34" charset="0"/>
              <a:buChar char="•"/>
            </a:pPr>
            <a:r>
              <a:rPr lang="en-US" sz="2000" dirty="0">
                <a:effectLst/>
              </a:rPr>
              <a:t>How would you measure energy in a space? </a:t>
            </a:r>
          </a:p>
          <a:p>
            <a:pPr marL="342900" lvl="0" indent="-228600">
              <a:lnSpc>
                <a:spcPct val="90000"/>
              </a:lnSpc>
              <a:spcAft>
                <a:spcPts val="600"/>
              </a:spcAft>
              <a:buFont typeface="Arial" panose="020B0604020202020204" pitchFamily="34" charset="0"/>
              <a:buChar char="•"/>
            </a:pPr>
            <a:r>
              <a:rPr lang="en-US" sz="2000" dirty="0">
                <a:effectLst/>
              </a:rPr>
              <a:t>Does a space control movement? </a:t>
            </a:r>
          </a:p>
          <a:p>
            <a:pPr marL="342900" lvl="0" indent="-228600">
              <a:lnSpc>
                <a:spcPct val="90000"/>
              </a:lnSpc>
              <a:spcAft>
                <a:spcPts val="600"/>
              </a:spcAft>
              <a:buFont typeface="Arial" panose="020B0604020202020204" pitchFamily="34" charset="0"/>
              <a:buChar char="•"/>
            </a:pPr>
            <a:r>
              <a:rPr lang="en-US" sz="2000" dirty="0">
                <a:effectLst/>
              </a:rPr>
              <a:t>Does an environment have anything to do with language?</a:t>
            </a:r>
          </a:p>
          <a:p>
            <a:pPr marL="342900" lvl="0" indent="-228600">
              <a:lnSpc>
                <a:spcPct val="90000"/>
              </a:lnSpc>
              <a:spcAft>
                <a:spcPts val="600"/>
              </a:spcAft>
              <a:buFont typeface="Arial" panose="020B0604020202020204" pitchFamily="34" charset="0"/>
              <a:buChar char="•"/>
            </a:pPr>
            <a:r>
              <a:rPr lang="en-US" sz="2000" dirty="0">
                <a:effectLst/>
              </a:rPr>
              <a:t>Is language the only way we can use to communicate?</a:t>
            </a:r>
          </a:p>
          <a:p>
            <a:pPr marL="342900" lvl="0" indent="-228600">
              <a:lnSpc>
                <a:spcPct val="90000"/>
              </a:lnSpc>
              <a:spcAft>
                <a:spcPts val="600"/>
              </a:spcAft>
              <a:buFont typeface="Arial" panose="020B0604020202020204" pitchFamily="34" charset="0"/>
              <a:buChar char="•"/>
            </a:pPr>
            <a:r>
              <a:rPr lang="en-US" sz="2000" dirty="0">
                <a:effectLst/>
              </a:rPr>
              <a:t>Does language influence society, or vice versa?</a:t>
            </a:r>
          </a:p>
          <a:p>
            <a:pPr indent="-228600">
              <a:lnSpc>
                <a:spcPct val="90000"/>
              </a:lnSpc>
              <a:spcAft>
                <a:spcPts val="600"/>
              </a:spcAft>
              <a:buFont typeface="Arial" panose="020B0604020202020204" pitchFamily="34" charset="0"/>
              <a:buChar char="•"/>
            </a:pPr>
            <a:endParaRPr lang="en-US" sz="1000" dirty="0"/>
          </a:p>
        </p:txBody>
      </p:sp>
      <p:pic>
        <p:nvPicPr>
          <p:cNvPr id="3" name="Picture 2">
            <a:extLst>
              <a:ext uri="{FF2B5EF4-FFF2-40B4-BE49-F238E27FC236}">
                <a16:creationId xmlns:a16="http://schemas.microsoft.com/office/drawing/2014/main" id="{19FC8815-9975-999E-5479-3966E0F826ED}"/>
              </a:ext>
            </a:extLst>
          </p:cNvPr>
          <p:cNvPicPr>
            <a:picLocks noChangeAspect="1"/>
          </p:cNvPicPr>
          <p:nvPr/>
        </p:nvPicPr>
        <p:blipFill>
          <a:blip r:embed="rId3"/>
          <a:stretch>
            <a:fillRect/>
          </a:stretch>
        </p:blipFill>
        <p:spPr>
          <a:xfrm>
            <a:off x="8142058" y="4593216"/>
            <a:ext cx="2631455" cy="1388092"/>
          </a:xfrm>
          <a:prstGeom prst="rect">
            <a:avLst/>
          </a:prstGeom>
        </p:spPr>
      </p:pic>
    </p:spTree>
    <p:extLst>
      <p:ext uri="{BB962C8B-B14F-4D97-AF65-F5344CB8AC3E}">
        <p14:creationId xmlns:p14="http://schemas.microsoft.com/office/powerpoint/2010/main" val="16550729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Mapping How Americans Talk - Soda vs. Pop vs. Coke">
            <a:hlinkClick r:id="" action="ppaction://media"/>
            <a:extLst>
              <a:ext uri="{FF2B5EF4-FFF2-40B4-BE49-F238E27FC236}">
                <a16:creationId xmlns:a16="http://schemas.microsoft.com/office/drawing/2014/main" id="{B64E1F61-EAD1-5982-10C1-62CB742CC55E}"/>
              </a:ext>
            </a:extLst>
          </p:cNvPr>
          <p:cNvPicPr>
            <a:picLocks noRot="1" noChangeAspect="1"/>
          </p:cNvPicPr>
          <p:nvPr>
            <a:videoFile r:link="rId1"/>
          </p:nvPr>
        </p:nvPicPr>
        <p:blipFill>
          <a:blip r:embed="rId4"/>
          <a:stretch>
            <a:fillRect/>
          </a:stretch>
        </p:blipFill>
        <p:spPr>
          <a:xfrm>
            <a:off x="1017953" y="302358"/>
            <a:ext cx="10156093" cy="5738193"/>
          </a:xfrm>
          <a:prstGeom prst="rect">
            <a:avLst/>
          </a:prstGeom>
        </p:spPr>
      </p:pic>
      <p:sp>
        <p:nvSpPr>
          <p:cNvPr id="3" name="TextBox 2">
            <a:extLst>
              <a:ext uri="{FF2B5EF4-FFF2-40B4-BE49-F238E27FC236}">
                <a16:creationId xmlns:a16="http://schemas.microsoft.com/office/drawing/2014/main" id="{38A7518B-6AD5-C0C9-1B5C-0420D509D10C}"/>
              </a:ext>
            </a:extLst>
          </p:cNvPr>
          <p:cNvSpPr txBox="1"/>
          <p:nvPr/>
        </p:nvSpPr>
        <p:spPr>
          <a:xfrm>
            <a:off x="422031" y="6418385"/>
            <a:ext cx="7625036" cy="369332"/>
          </a:xfrm>
          <a:prstGeom prst="rect">
            <a:avLst/>
          </a:prstGeom>
          <a:noFill/>
        </p:spPr>
        <p:txBody>
          <a:bodyPr wrap="none" rtlCol="0">
            <a:spAutoFit/>
          </a:bodyPr>
          <a:lstStyle/>
          <a:p>
            <a:r>
              <a:rPr lang="en-US" dirty="0">
                <a:hlinkClick r:id="rId5"/>
              </a:rPr>
              <a:t>https://youtu.be/4HLYe31MBrg?list=PLdjESUbApe_8jEt3W35IImMAX7SCdCHu5</a:t>
            </a:r>
            <a:r>
              <a:rPr lang="en-US" dirty="0"/>
              <a:t> </a:t>
            </a:r>
          </a:p>
        </p:txBody>
      </p:sp>
    </p:spTree>
    <p:extLst>
      <p:ext uri="{BB962C8B-B14F-4D97-AF65-F5344CB8AC3E}">
        <p14:creationId xmlns:p14="http://schemas.microsoft.com/office/powerpoint/2010/main" val="1210373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fferent coloured question marks">
            <a:extLst>
              <a:ext uri="{FF2B5EF4-FFF2-40B4-BE49-F238E27FC236}">
                <a16:creationId xmlns:a16="http://schemas.microsoft.com/office/drawing/2014/main" id="{3F488679-C9D7-A4B6-6FCD-237CF6E67D0C}"/>
              </a:ext>
            </a:extLst>
          </p:cNvPr>
          <p:cNvPicPr>
            <a:picLocks noChangeAspect="1"/>
          </p:cNvPicPr>
          <p:nvPr/>
        </p:nvPicPr>
        <p:blipFill rotWithShape="1">
          <a:blip r:embed="rId3">
            <a:alphaModFix amt="84000"/>
          </a:blip>
          <a:srcRect l="19371" r="22757"/>
          <a:stretch/>
        </p:blipFill>
        <p:spPr>
          <a:xfrm>
            <a:off x="457850" y="379444"/>
            <a:ext cx="6678117" cy="6490996"/>
          </a:xfrm>
          <a:custGeom>
            <a:avLst/>
            <a:gdLst/>
            <a:ahLst/>
            <a:cxnLst/>
            <a:rect l="l" t="t" r="r" b="b"/>
            <a:pathLst>
              <a:path w="6647705" h="6461436">
                <a:moveTo>
                  <a:pt x="6004504" y="217"/>
                </a:moveTo>
                <a:cubicBezTo>
                  <a:pt x="6024678" y="-1575"/>
                  <a:pt x="6042004" y="7929"/>
                  <a:pt x="6043316" y="21512"/>
                </a:cubicBezTo>
                <a:lnTo>
                  <a:pt x="6200652" y="1719217"/>
                </a:lnTo>
                <a:lnTo>
                  <a:pt x="6206825" y="1785827"/>
                </a:lnTo>
                <a:lnTo>
                  <a:pt x="6221227" y="1822016"/>
                </a:lnTo>
                <a:cubicBezTo>
                  <a:pt x="6213856" y="1837795"/>
                  <a:pt x="6231996" y="1847154"/>
                  <a:pt x="6237305" y="1858891"/>
                </a:cubicBezTo>
                <a:lnTo>
                  <a:pt x="6245339" y="2011010"/>
                </a:lnTo>
                <a:lnTo>
                  <a:pt x="6243065" y="2066060"/>
                </a:lnTo>
                <a:lnTo>
                  <a:pt x="6238739" y="2104210"/>
                </a:lnTo>
                <a:lnTo>
                  <a:pt x="6237021" y="2111648"/>
                </a:lnTo>
                <a:lnTo>
                  <a:pt x="6259718" y="2356556"/>
                </a:lnTo>
                <a:lnTo>
                  <a:pt x="6264060" y="2374375"/>
                </a:lnTo>
                <a:lnTo>
                  <a:pt x="6267041" y="2435573"/>
                </a:lnTo>
                <a:lnTo>
                  <a:pt x="6271496" y="2444087"/>
                </a:lnTo>
                <a:lnTo>
                  <a:pt x="6647705" y="6461436"/>
                </a:lnTo>
                <a:lnTo>
                  <a:pt x="545408" y="6461436"/>
                </a:lnTo>
                <a:lnTo>
                  <a:pt x="544170" y="6448085"/>
                </a:lnTo>
                <a:lnTo>
                  <a:pt x="533573" y="6434067"/>
                </a:lnTo>
                <a:lnTo>
                  <a:pt x="522439" y="6388375"/>
                </a:lnTo>
                <a:lnTo>
                  <a:pt x="518228" y="6357352"/>
                </a:lnTo>
                <a:lnTo>
                  <a:pt x="518072" y="6352810"/>
                </a:lnTo>
                <a:lnTo>
                  <a:pt x="523971" y="6314577"/>
                </a:lnTo>
                <a:cubicBezTo>
                  <a:pt x="522183" y="6313865"/>
                  <a:pt x="520483" y="6312841"/>
                  <a:pt x="518934" y="6311532"/>
                </a:cubicBezTo>
                <a:lnTo>
                  <a:pt x="513042" y="6300271"/>
                </a:lnTo>
                <a:lnTo>
                  <a:pt x="517740" y="6289716"/>
                </a:lnTo>
                <a:lnTo>
                  <a:pt x="523418" y="6241814"/>
                </a:lnTo>
                <a:lnTo>
                  <a:pt x="523922" y="6229603"/>
                </a:lnTo>
                <a:lnTo>
                  <a:pt x="67" y="577048"/>
                </a:lnTo>
                <a:cubicBezTo>
                  <a:pt x="-1138" y="563427"/>
                  <a:pt x="14205" y="550882"/>
                  <a:pt x="34408" y="548975"/>
                </a:cubicBezTo>
                <a:cubicBezTo>
                  <a:pt x="2024440" y="366055"/>
                  <a:pt x="4014473" y="183136"/>
                  <a:pt x="6004504" y="217"/>
                </a:cubicBezTo>
                <a:close/>
              </a:path>
            </a:pathLst>
          </a:custGeom>
        </p:spPr>
      </p:pic>
      <p:sp>
        <p:nvSpPr>
          <p:cNvPr id="2" name="TextBox 1">
            <a:extLst>
              <a:ext uri="{FF2B5EF4-FFF2-40B4-BE49-F238E27FC236}">
                <a16:creationId xmlns:a16="http://schemas.microsoft.com/office/drawing/2014/main" id="{20D739E6-E545-7BA2-4D0E-6531B81168E7}"/>
              </a:ext>
            </a:extLst>
          </p:cNvPr>
          <p:cNvSpPr txBox="1"/>
          <p:nvPr/>
        </p:nvSpPr>
        <p:spPr>
          <a:xfrm>
            <a:off x="7327519" y="551794"/>
            <a:ext cx="4247165" cy="5625170"/>
          </a:xfrm>
          <a:prstGeom prst="rect">
            <a:avLst/>
          </a:prstGeom>
        </p:spPr>
        <p:txBody>
          <a:bodyPr vert="horz" lIns="91440" tIns="45720" rIns="91440" bIns="45720" rtlCol="0">
            <a:noAutofit/>
          </a:bodyPr>
          <a:lstStyle/>
          <a:p>
            <a:pPr indent="-228600">
              <a:lnSpc>
                <a:spcPct val="110000"/>
              </a:lnSpc>
              <a:spcAft>
                <a:spcPts val="600"/>
              </a:spcAft>
            </a:pPr>
            <a:r>
              <a:rPr lang="en-US" b="1" dirty="0"/>
              <a:t>Varieties of Talk </a:t>
            </a:r>
          </a:p>
          <a:p>
            <a:pPr indent="-228600">
              <a:lnSpc>
                <a:spcPct val="110000"/>
              </a:lnSpc>
              <a:spcAft>
                <a:spcPts val="600"/>
              </a:spcAft>
            </a:pPr>
            <a:r>
              <a:rPr lang="en-US" dirty="0"/>
              <a:t>Speech is used in different ways among different groups of people.  Each group has its own norms of linguistic behavior.  We must try to understand how different groups of people use their language (or languages) if we are to achieve a comprehensive understanding of how that language is related to the society that uses it.  A society that encourages a wide variety of kinds of talk is likely to be rather different in many non-linguistic ways from one in which speakers are expected neither to waste words nor use words lightly.  </a:t>
            </a:r>
            <a:r>
              <a:rPr lang="en-US" i="1" dirty="0"/>
              <a:t>The function of communication is social maintenance, or to keep a society going. </a:t>
            </a:r>
          </a:p>
          <a:p>
            <a:pPr indent="-228600">
              <a:lnSpc>
                <a:spcPct val="110000"/>
              </a:lnSpc>
              <a:spcAft>
                <a:spcPts val="600"/>
              </a:spcAft>
            </a:pPr>
            <a:endParaRPr lang="en-US" dirty="0"/>
          </a:p>
          <a:p>
            <a:pPr indent="-228600">
              <a:lnSpc>
                <a:spcPct val="110000"/>
              </a:lnSpc>
              <a:spcAft>
                <a:spcPts val="600"/>
              </a:spcAft>
            </a:pPr>
            <a:r>
              <a:rPr lang="en-US" i="1" dirty="0"/>
              <a:t>An Introduction to Sociolinguistics Ronald </a:t>
            </a:r>
            <a:r>
              <a:rPr lang="en-US" i="1" dirty="0" err="1"/>
              <a:t>Wardhaugh</a:t>
            </a:r>
            <a:r>
              <a:rPr lang="en-US" i="1" dirty="0"/>
              <a:t> </a:t>
            </a:r>
          </a:p>
        </p:txBody>
      </p:sp>
    </p:spTree>
    <p:extLst>
      <p:ext uri="{BB962C8B-B14F-4D97-AF65-F5344CB8AC3E}">
        <p14:creationId xmlns:p14="http://schemas.microsoft.com/office/powerpoint/2010/main" val="23985527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04C59FD-A7FA-2BE9-9580-D84D447BA58C}"/>
              </a:ext>
            </a:extLst>
          </p:cNvPr>
          <p:cNvPicPr>
            <a:picLocks noChangeAspect="1"/>
          </p:cNvPicPr>
          <p:nvPr/>
        </p:nvPicPr>
        <p:blipFill rotWithShape="1">
          <a:blip r:embed="rId3"/>
          <a:srcRect l="4291" t="26437" r="11111" b="9426"/>
          <a:stretch/>
        </p:blipFill>
        <p:spPr>
          <a:xfrm>
            <a:off x="148501" y="323194"/>
            <a:ext cx="5856039" cy="5919692"/>
          </a:xfrm>
          <a:prstGeom prst="rect">
            <a:avLst/>
          </a:prstGeom>
        </p:spPr>
      </p:pic>
      <p:pic>
        <p:nvPicPr>
          <p:cNvPr id="3" name="Picture 2">
            <a:extLst>
              <a:ext uri="{FF2B5EF4-FFF2-40B4-BE49-F238E27FC236}">
                <a16:creationId xmlns:a16="http://schemas.microsoft.com/office/drawing/2014/main" id="{1316C26E-B0AD-A5E9-BB45-F00C776B6664}"/>
              </a:ext>
            </a:extLst>
          </p:cNvPr>
          <p:cNvPicPr>
            <a:picLocks noChangeAspect="1"/>
          </p:cNvPicPr>
          <p:nvPr/>
        </p:nvPicPr>
        <p:blipFill rotWithShape="1">
          <a:blip r:embed="rId4"/>
          <a:srcRect t="4712" r="12196" b="29425"/>
          <a:stretch/>
        </p:blipFill>
        <p:spPr>
          <a:xfrm>
            <a:off x="6293321" y="323194"/>
            <a:ext cx="5856038" cy="5856890"/>
          </a:xfrm>
          <a:prstGeom prst="rect">
            <a:avLst/>
          </a:prstGeom>
        </p:spPr>
      </p:pic>
      <mc:AlternateContent xmlns:mc="http://schemas.openxmlformats.org/markup-compatibility/2006" xmlns:p14="http://schemas.microsoft.com/office/powerpoint/2010/main">
        <mc:Choice Requires="p14">
          <p:contentPart p14:bwMode="auto" r:id="rId5">
            <p14:nvContentPartPr>
              <p14:cNvPr id="8" name="Ink 7">
                <a:extLst>
                  <a:ext uri="{FF2B5EF4-FFF2-40B4-BE49-F238E27FC236}">
                    <a16:creationId xmlns:a16="http://schemas.microsoft.com/office/drawing/2014/main" id="{F98B7DAE-63BA-0BF7-C574-BCB5307A7AC2}"/>
                  </a:ext>
                </a:extLst>
              </p14:cNvPr>
              <p14:cNvContentPartPr/>
              <p14:nvPr/>
            </p14:nvContentPartPr>
            <p14:xfrm>
              <a:off x="518388" y="492803"/>
              <a:ext cx="3100320" cy="119880"/>
            </p14:xfrm>
          </p:contentPart>
        </mc:Choice>
        <mc:Fallback xmlns="">
          <p:pic>
            <p:nvPicPr>
              <p:cNvPr id="8" name="Ink 7">
                <a:extLst>
                  <a:ext uri="{FF2B5EF4-FFF2-40B4-BE49-F238E27FC236}">
                    <a16:creationId xmlns:a16="http://schemas.microsoft.com/office/drawing/2014/main" id="{F98B7DAE-63BA-0BF7-C574-BCB5307A7AC2}"/>
                  </a:ext>
                </a:extLst>
              </p:cNvPr>
              <p:cNvPicPr/>
              <p:nvPr/>
            </p:nvPicPr>
            <p:blipFill>
              <a:blip r:embed="rId6"/>
              <a:stretch>
                <a:fillRect/>
              </a:stretch>
            </p:blipFill>
            <p:spPr>
              <a:xfrm>
                <a:off x="464388" y="384803"/>
                <a:ext cx="3207960" cy="33552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9" name="Ink 8">
                <a:extLst>
                  <a:ext uri="{FF2B5EF4-FFF2-40B4-BE49-F238E27FC236}">
                    <a16:creationId xmlns:a16="http://schemas.microsoft.com/office/drawing/2014/main" id="{F8F05699-9DA5-014A-E74C-F024FBDE6CA2}"/>
                  </a:ext>
                </a:extLst>
              </p14:cNvPr>
              <p14:cNvContentPartPr/>
              <p14:nvPr/>
            </p14:nvContentPartPr>
            <p14:xfrm>
              <a:off x="2390388" y="986363"/>
              <a:ext cx="3429000" cy="237960"/>
            </p14:xfrm>
          </p:contentPart>
        </mc:Choice>
        <mc:Fallback xmlns="">
          <p:pic>
            <p:nvPicPr>
              <p:cNvPr id="9" name="Ink 8">
                <a:extLst>
                  <a:ext uri="{FF2B5EF4-FFF2-40B4-BE49-F238E27FC236}">
                    <a16:creationId xmlns:a16="http://schemas.microsoft.com/office/drawing/2014/main" id="{F8F05699-9DA5-014A-E74C-F024FBDE6CA2}"/>
                  </a:ext>
                </a:extLst>
              </p:cNvPr>
              <p:cNvPicPr/>
              <p:nvPr/>
            </p:nvPicPr>
            <p:blipFill>
              <a:blip r:embed="rId8"/>
              <a:stretch>
                <a:fillRect/>
              </a:stretch>
            </p:blipFill>
            <p:spPr>
              <a:xfrm>
                <a:off x="2336388" y="878363"/>
                <a:ext cx="3536640" cy="4536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0" name="Ink 9">
                <a:extLst>
                  <a:ext uri="{FF2B5EF4-FFF2-40B4-BE49-F238E27FC236}">
                    <a16:creationId xmlns:a16="http://schemas.microsoft.com/office/drawing/2014/main" id="{74698225-0A19-9D4A-A88C-E609FF420516}"/>
                  </a:ext>
                </a:extLst>
              </p14:cNvPr>
              <p14:cNvContentPartPr/>
              <p14:nvPr/>
            </p14:nvContentPartPr>
            <p14:xfrm>
              <a:off x="453228" y="1173923"/>
              <a:ext cx="5410080" cy="251280"/>
            </p14:xfrm>
          </p:contentPart>
        </mc:Choice>
        <mc:Fallback xmlns="">
          <p:pic>
            <p:nvPicPr>
              <p:cNvPr id="10" name="Ink 9">
                <a:extLst>
                  <a:ext uri="{FF2B5EF4-FFF2-40B4-BE49-F238E27FC236}">
                    <a16:creationId xmlns:a16="http://schemas.microsoft.com/office/drawing/2014/main" id="{74698225-0A19-9D4A-A88C-E609FF420516}"/>
                  </a:ext>
                </a:extLst>
              </p:cNvPr>
              <p:cNvPicPr/>
              <p:nvPr/>
            </p:nvPicPr>
            <p:blipFill>
              <a:blip r:embed="rId10"/>
              <a:stretch>
                <a:fillRect/>
              </a:stretch>
            </p:blipFill>
            <p:spPr>
              <a:xfrm>
                <a:off x="399228" y="1066283"/>
                <a:ext cx="5517720" cy="46692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1" name="Ink 10">
                <a:extLst>
                  <a:ext uri="{FF2B5EF4-FFF2-40B4-BE49-F238E27FC236}">
                    <a16:creationId xmlns:a16="http://schemas.microsoft.com/office/drawing/2014/main" id="{403424D2-640D-EB6A-E433-E0FE297BB005}"/>
                  </a:ext>
                </a:extLst>
              </p14:cNvPr>
              <p14:cNvContentPartPr/>
              <p14:nvPr/>
            </p14:nvContentPartPr>
            <p14:xfrm>
              <a:off x="469788" y="1365803"/>
              <a:ext cx="5441040" cy="211680"/>
            </p14:xfrm>
          </p:contentPart>
        </mc:Choice>
        <mc:Fallback xmlns="">
          <p:pic>
            <p:nvPicPr>
              <p:cNvPr id="11" name="Ink 10">
                <a:extLst>
                  <a:ext uri="{FF2B5EF4-FFF2-40B4-BE49-F238E27FC236}">
                    <a16:creationId xmlns:a16="http://schemas.microsoft.com/office/drawing/2014/main" id="{403424D2-640D-EB6A-E433-E0FE297BB005}"/>
                  </a:ext>
                </a:extLst>
              </p:cNvPr>
              <p:cNvPicPr/>
              <p:nvPr/>
            </p:nvPicPr>
            <p:blipFill>
              <a:blip r:embed="rId12"/>
              <a:stretch>
                <a:fillRect/>
              </a:stretch>
            </p:blipFill>
            <p:spPr>
              <a:xfrm>
                <a:off x="416148" y="1257803"/>
                <a:ext cx="5548680" cy="42732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2" name="Ink 11">
                <a:extLst>
                  <a:ext uri="{FF2B5EF4-FFF2-40B4-BE49-F238E27FC236}">
                    <a16:creationId xmlns:a16="http://schemas.microsoft.com/office/drawing/2014/main" id="{87524C0F-A25E-6336-234D-3EE64E6072F9}"/>
                  </a:ext>
                </a:extLst>
              </p14:cNvPr>
              <p14:cNvContentPartPr/>
              <p14:nvPr/>
            </p14:nvContentPartPr>
            <p14:xfrm>
              <a:off x="474108" y="1566323"/>
              <a:ext cx="5199120" cy="164880"/>
            </p14:xfrm>
          </p:contentPart>
        </mc:Choice>
        <mc:Fallback xmlns="">
          <p:pic>
            <p:nvPicPr>
              <p:cNvPr id="12" name="Ink 11">
                <a:extLst>
                  <a:ext uri="{FF2B5EF4-FFF2-40B4-BE49-F238E27FC236}">
                    <a16:creationId xmlns:a16="http://schemas.microsoft.com/office/drawing/2014/main" id="{87524C0F-A25E-6336-234D-3EE64E6072F9}"/>
                  </a:ext>
                </a:extLst>
              </p:cNvPr>
              <p:cNvPicPr/>
              <p:nvPr/>
            </p:nvPicPr>
            <p:blipFill>
              <a:blip r:embed="rId14"/>
              <a:stretch>
                <a:fillRect/>
              </a:stretch>
            </p:blipFill>
            <p:spPr>
              <a:xfrm>
                <a:off x="420108" y="1458683"/>
                <a:ext cx="5306760" cy="38052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3" name="Ink 12">
                <a:extLst>
                  <a:ext uri="{FF2B5EF4-FFF2-40B4-BE49-F238E27FC236}">
                    <a16:creationId xmlns:a16="http://schemas.microsoft.com/office/drawing/2014/main" id="{30C9A4AF-A76E-1E3F-06AC-8DF67F98D1C3}"/>
                  </a:ext>
                </a:extLst>
              </p14:cNvPr>
              <p14:cNvContentPartPr/>
              <p14:nvPr/>
            </p14:nvContentPartPr>
            <p14:xfrm>
              <a:off x="1160268" y="1818323"/>
              <a:ext cx="4651920" cy="226800"/>
            </p14:xfrm>
          </p:contentPart>
        </mc:Choice>
        <mc:Fallback xmlns="">
          <p:pic>
            <p:nvPicPr>
              <p:cNvPr id="13" name="Ink 12">
                <a:extLst>
                  <a:ext uri="{FF2B5EF4-FFF2-40B4-BE49-F238E27FC236}">
                    <a16:creationId xmlns:a16="http://schemas.microsoft.com/office/drawing/2014/main" id="{30C9A4AF-A76E-1E3F-06AC-8DF67F98D1C3}"/>
                  </a:ext>
                </a:extLst>
              </p:cNvPr>
              <p:cNvPicPr/>
              <p:nvPr/>
            </p:nvPicPr>
            <p:blipFill>
              <a:blip r:embed="rId16"/>
              <a:stretch>
                <a:fillRect/>
              </a:stretch>
            </p:blipFill>
            <p:spPr>
              <a:xfrm>
                <a:off x="1106628" y="1710683"/>
                <a:ext cx="4759560" cy="44244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4" name="Ink 13">
                <a:extLst>
                  <a:ext uri="{FF2B5EF4-FFF2-40B4-BE49-F238E27FC236}">
                    <a16:creationId xmlns:a16="http://schemas.microsoft.com/office/drawing/2014/main" id="{4BBAB779-C7D8-C071-F319-7F684BC514F0}"/>
                  </a:ext>
                </a:extLst>
              </p14:cNvPr>
              <p14:cNvContentPartPr/>
              <p14:nvPr/>
            </p14:nvContentPartPr>
            <p14:xfrm>
              <a:off x="908628" y="2037203"/>
              <a:ext cx="2342520" cy="61560"/>
            </p14:xfrm>
          </p:contentPart>
        </mc:Choice>
        <mc:Fallback xmlns="">
          <p:pic>
            <p:nvPicPr>
              <p:cNvPr id="14" name="Ink 13">
                <a:extLst>
                  <a:ext uri="{FF2B5EF4-FFF2-40B4-BE49-F238E27FC236}">
                    <a16:creationId xmlns:a16="http://schemas.microsoft.com/office/drawing/2014/main" id="{4BBAB779-C7D8-C071-F319-7F684BC514F0}"/>
                  </a:ext>
                </a:extLst>
              </p:cNvPr>
              <p:cNvPicPr/>
              <p:nvPr/>
            </p:nvPicPr>
            <p:blipFill>
              <a:blip r:embed="rId18"/>
              <a:stretch>
                <a:fillRect/>
              </a:stretch>
            </p:blipFill>
            <p:spPr>
              <a:xfrm>
                <a:off x="854988" y="1929563"/>
                <a:ext cx="2450160" cy="27720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5" name="Ink 14">
                <a:extLst>
                  <a:ext uri="{FF2B5EF4-FFF2-40B4-BE49-F238E27FC236}">
                    <a16:creationId xmlns:a16="http://schemas.microsoft.com/office/drawing/2014/main" id="{0BC14D50-C692-E864-04E3-A532A5882BDD}"/>
                  </a:ext>
                </a:extLst>
              </p14:cNvPr>
              <p14:cNvContentPartPr/>
              <p14:nvPr/>
            </p14:nvContentPartPr>
            <p14:xfrm>
              <a:off x="467988" y="2485763"/>
              <a:ext cx="5408280" cy="201960"/>
            </p14:xfrm>
          </p:contentPart>
        </mc:Choice>
        <mc:Fallback xmlns="">
          <p:pic>
            <p:nvPicPr>
              <p:cNvPr id="15" name="Ink 14">
                <a:extLst>
                  <a:ext uri="{FF2B5EF4-FFF2-40B4-BE49-F238E27FC236}">
                    <a16:creationId xmlns:a16="http://schemas.microsoft.com/office/drawing/2014/main" id="{0BC14D50-C692-E864-04E3-A532A5882BDD}"/>
                  </a:ext>
                </a:extLst>
              </p:cNvPr>
              <p:cNvPicPr/>
              <p:nvPr/>
            </p:nvPicPr>
            <p:blipFill>
              <a:blip r:embed="rId20"/>
              <a:stretch>
                <a:fillRect/>
              </a:stretch>
            </p:blipFill>
            <p:spPr>
              <a:xfrm>
                <a:off x="414348" y="2377763"/>
                <a:ext cx="5515920" cy="4176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6" name="Ink 15">
                <a:extLst>
                  <a:ext uri="{FF2B5EF4-FFF2-40B4-BE49-F238E27FC236}">
                    <a16:creationId xmlns:a16="http://schemas.microsoft.com/office/drawing/2014/main" id="{3941B640-17EE-1347-8FDD-F3F39172B0E8}"/>
                  </a:ext>
                </a:extLst>
              </p14:cNvPr>
              <p14:cNvContentPartPr/>
              <p14:nvPr/>
            </p14:nvContentPartPr>
            <p14:xfrm>
              <a:off x="454668" y="2696363"/>
              <a:ext cx="2827800" cy="103680"/>
            </p14:xfrm>
          </p:contentPart>
        </mc:Choice>
        <mc:Fallback xmlns="">
          <p:pic>
            <p:nvPicPr>
              <p:cNvPr id="16" name="Ink 15">
                <a:extLst>
                  <a:ext uri="{FF2B5EF4-FFF2-40B4-BE49-F238E27FC236}">
                    <a16:creationId xmlns:a16="http://schemas.microsoft.com/office/drawing/2014/main" id="{3941B640-17EE-1347-8FDD-F3F39172B0E8}"/>
                  </a:ext>
                </a:extLst>
              </p:cNvPr>
              <p:cNvPicPr/>
              <p:nvPr/>
            </p:nvPicPr>
            <p:blipFill>
              <a:blip r:embed="rId22"/>
              <a:stretch>
                <a:fillRect/>
              </a:stretch>
            </p:blipFill>
            <p:spPr>
              <a:xfrm>
                <a:off x="401028" y="2588723"/>
                <a:ext cx="2935440" cy="31932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17" name="Ink 16">
                <a:extLst>
                  <a:ext uri="{FF2B5EF4-FFF2-40B4-BE49-F238E27FC236}">
                    <a16:creationId xmlns:a16="http://schemas.microsoft.com/office/drawing/2014/main" id="{35005039-A08F-D6AC-A0DA-90677156BBAE}"/>
                  </a:ext>
                </a:extLst>
              </p14:cNvPr>
              <p14:cNvContentPartPr/>
              <p14:nvPr/>
            </p14:nvContentPartPr>
            <p14:xfrm>
              <a:off x="4027308" y="5460443"/>
              <a:ext cx="1827720" cy="56880"/>
            </p14:xfrm>
          </p:contentPart>
        </mc:Choice>
        <mc:Fallback xmlns="">
          <p:pic>
            <p:nvPicPr>
              <p:cNvPr id="17" name="Ink 16">
                <a:extLst>
                  <a:ext uri="{FF2B5EF4-FFF2-40B4-BE49-F238E27FC236}">
                    <a16:creationId xmlns:a16="http://schemas.microsoft.com/office/drawing/2014/main" id="{35005039-A08F-D6AC-A0DA-90677156BBAE}"/>
                  </a:ext>
                </a:extLst>
              </p:cNvPr>
              <p:cNvPicPr/>
              <p:nvPr/>
            </p:nvPicPr>
            <p:blipFill>
              <a:blip r:embed="rId24"/>
              <a:stretch>
                <a:fillRect/>
              </a:stretch>
            </p:blipFill>
            <p:spPr>
              <a:xfrm>
                <a:off x="3973668" y="5352803"/>
                <a:ext cx="1935360" cy="27252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18" name="Ink 17">
                <a:extLst>
                  <a:ext uri="{FF2B5EF4-FFF2-40B4-BE49-F238E27FC236}">
                    <a16:creationId xmlns:a16="http://schemas.microsoft.com/office/drawing/2014/main" id="{5A2C5037-D927-DE17-8E1E-42BC6653E716}"/>
                  </a:ext>
                </a:extLst>
              </p14:cNvPr>
              <p14:cNvContentPartPr/>
              <p14:nvPr/>
            </p14:nvContentPartPr>
            <p14:xfrm>
              <a:off x="1387428" y="5695883"/>
              <a:ext cx="3308760" cy="168480"/>
            </p14:xfrm>
          </p:contentPart>
        </mc:Choice>
        <mc:Fallback xmlns="">
          <p:pic>
            <p:nvPicPr>
              <p:cNvPr id="18" name="Ink 17">
                <a:extLst>
                  <a:ext uri="{FF2B5EF4-FFF2-40B4-BE49-F238E27FC236}">
                    <a16:creationId xmlns:a16="http://schemas.microsoft.com/office/drawing/2014/main" id="{5A2C5037-D927-DE17-8E1E-42BC6653E716}"/>
                  </a:ext>
                </a:extLst>
              </p:cNvPr>
              <p:cNvPicPr/>
              <p:nvPr/>
            </p:nvPicPr>
            <p:blipFill>
              <a:blip r:embed="rId26"/>
              <a:stretch>
                <a:fillRect/>
              </a:stretch>
            </p:blipFill>
            <p:spPr>
              <a:xfrm>
                <a:off x="1333788" y="5588243"/>
                <a:ext cx="3416400" cy="38412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19" name="Ink 18">
                <a:extLst>
                  <a:ext uri="{FF2B5EF4-FFF2-40B4-BE49-F238E27FC236}">
                    <a16:creationId xmlns:a16="http://schemas.microsoft.com/office/drawing/2014/main" id="{8D0002D6-4D9E-10F6-C590-67997A1EA6D1}"/>
                  </a:ext>
                </a:extLst>
              </p14:cNvPr>
              <p14:cNvContentPartPr/>
              <p14:nvPr/>
            </p14:nvContentPartPr>
            <p14:xfrm>
              <a:off x="9907908" y="4982003"/>
              <a:ext cx="1921680" cy="101520"/>
            </p14:xfrm>
          </p:contentPart>
        </mc:Choice>
        <mc:Fallback xmlns="">
          <p:pic>
            <p:nvPicPr>
              <p:cNvPr id="19" name="Ink 18">
                <a:extLst>
                  <a:ext uri="{FF2B5EF4-FFF2-40B4-BE49-F238E27FC236}">
                    <a16:creationId xmlns:a16="http://schemas.microsoft.com/office/drawing/2014/main" id="{8D0002D6-4D9E-10F6-C590-67997A1EA6D1}"/>
                  </a:ext>
                </a:extLst>
              </p:cNvPr>
              <p:cNvPicPr/>
              <p:nvPr/>
            </p:nvPicPr>
            <p:blipFill>
              <a:blip r:embed="rId28"/>
              <a:stretch>
                <a:fillRect/>
              </a:stretch>
            </p:blipFill>
            <p:spPr>
              <a:xfrm>
                <a:off x="9853908" y="4874003"/>
                <a:ext cx="2029320" cy="31716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20" name="Ink 19">
                <a:extLst>
                  <a:ext uri="{FF2B5EF4-FFF2-40B4-BE49-F238E27FC236}">
                    <a16:creationId xmlns:a16="http://schemas.microsoft.com/office/drawing/2014/main" id="{2C51FC54-2172-EF24-1A4D-297C1F823265}"/>
                  </a:ext>
                </a:extLst>
              </p14:cNvPr>
              <p14:cNvContentPartPr/>
              <p14:nvPr/>
            </p14:nvContentPartPr>
            <p14:xfrm>
              <a:off x="6502668" y="5259203"/>
              <a:ext cx="2232000" cy="96840"/>
            </p14:xfrm>
          </p:contentPart>
        </mc:Choice>
        <mc:Fallback xmlns="">
          <p:pic>
            <p:nvPicPr>
              <p:cNvPr id="20" name="Ink 19">
                <a:extLst>
                  <a:ext uri="{FF2B5EF4-FFF2-40B4-BE49-F238E27FC236}">
                    <a16:creationId xmlns:a16="http://schemas.microsoft.com/office/drawing/2014/main" id="{2C51FC54-2172-EF24-1A4D-297C1F823265}"/>
                  </a:ext>
                </a:extLst>
              </p:cNvPr>
              <p:cNvPicPr/>
              <p:nvPr/>
            </p:nvPicPr>
            <p:blipFill>
              <a:blip r:embed="rId30"/>
              <a:stretch>
                <a:fillRect/>
              </a:stretch>
            </p:blipFill>
            <p:spPr>
              <a:xfrm>
                <a:off x="6448668" y="5151563"/>
                <a:ext cx="2339640" cy="312480"/>
              </a:xfrm>
              <a:prstGeom prst="rect">
                <a:avLst/>
              </a:prstGeom>
            </p:spPr>
          </p:pic>
        </mc:Fallback>
      </mc:AlternateContent>
    </p:spTree>
    <p:extLst>
      <p:ext uri="{BB962C8B-B14F-4D97-AF65-F5344CB8AC3E}">
        <p14:creationId xmlns:p14="http://schemas.microsoft.com/office/powerpoint/2010/main" val="36355328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 illustration of the global population">
            <a:extLst>
              <a:ext uri="{FF2B5EF4-FFF2-40B4-BE49-F238E27FC236}">
                <a16:creationId xmlns:a16="http://schemas.microsoft.com/office/drawing/2014/main" id="{BABE7979-F09D-A18B-39B2-C1D088E1A54F}"/>
              </a:ext>
            </a:extLst>
          </p:cNvPr>
          <p:cNvPicPr>
            <a:picLocks noChangeAspect="1"/>
          </p:cNvPicPr>
          <p:nvPr/>
        </p:nvPicPr>
        <p:blipFill rotWithShape="1">
          <a:blip r:embed="rId3">
            <a:alphaModFix amt="84000"/>
          </a:blip>
          <a:srcRect l="21866" r="20262"/>
          <a:stretch/>
        </p:blipFill>
        <p:spPr>
          <a:xfrm>
            <a:off x="457850" y="379444"/>
            <a:ext cx="6678117" cy="6490996"/>
          </a:xfrm>
          <a:custGeom>
            <a:avLst/>
            <a:gdLst/>
            <a:ahLst/>
            <a:cxnLst/>
            <a:rect l="l" t="t" r="r" b="b"/>
            <a:pathLst>
              <a:path w="6647705" h="6461436">
                <a:moveTo>
                  <a:pt x="6004504" y="217"/>
                </a:moveTo>
                <a:cubicBezTo>
                  <a:pt x="6024678" y="-1575"/>
                  <a:pt x="6042004" y="7929"/>
                  <a:pt x="6043316" y="21512"/>
                </a:cubicBezTo>
                <a:lnTo>
                  <a:pt x="6200652" y="1719217"/>
                </a:lnTo>
                <a:lnTo>
                  <a:pt x="6206825" y="1785827"/>
                </a:lnTo>
                <a:lnTo>
                  <a:pt x="6221227" y="1822016"/>
                </a:lnTo>
                <a:cubicBezTo>
                  <a:pt x="6213856" y="1837795"/>
                  <a:pt x="6231996" y="1847154"/>
                  <a:pt x="6237305" y="1858891"/>
                </a:cubicBezTo>
                <a:lnTo>
                  <a:pt x="6245339" y="2011010"/>
                </a:lnTo>
                <a:lnTo>
                  <a:pt x="6243065" y="2066060"/>
                </a:lnTo>
                <a:lnTo>
                  <a:pt x="6238739" y="2104210"/>
                </a:lnTo>
                <a:lnTo>
                  <a:pt x="6237021" y="2111648"/>
                </a:lnTo>
                <a:lnTo>
                  <a:pt x="6259718" y="2356556"/>
                </a:lnTo>
                <a:lnTo>
                  <a:pt x="6264060" y="2374375"/>
                </a:lnTo>
                <a:lnTo>
                  <a:pt x="6267041" y="2435573"/>
                </a:lnTo>
                <a:lnTo>
                  <a:pt x="6271496" y="2444087"/>
                </a:lnTo>
                <a:lnTo>
                  <a:pt x="6647705" y="6461436"/>
                </a:lnTo>
                <a:lnTo>
                  <a:pt x="545408" y="6461436"/>
                </a:lnTo>
                <a:lnTo>
                  <a:pt x="544170" y="6448085"/>
                </a:lnTo>
                <a:lnTo>
                  <a:pt x="533573" y="6434067"/>
                </a:lnTo>
                <a:lnTo>
                  <a:pt x="522439" y="6388375"/>
                </a:lnTo>
                <a:lnTo>
                  <a:pt x="518228" y="6357352"/>
                </a:lnTo>
                <a:lnTo>
                  <a:pt x="518072" y="6352810"/>
                </a:lnTo>
                <a:lnTo>
                  <a:pt x="523971" y="6314577"/>
                </a:lnTo>
                <a:cubicBezTo>
                  <a:pt x="522183" y="6313865"/>
                  <a:pt x="520483" y="6312841"/>
                  <a:pt x="518934" y="6311532"/>
                </a:cubicBezTo>
                <a:lnTo>
                  <a:pt x="513042" y="6300271"/>
                </a:lnTo>
                <a:lnTo>
                  <a:pt x="517740" y="6289716"/>
                </a:lnTo>
                <a:lnTo>
                  <a:pt x="523418" y="6241814"/>
                </a:lnTo>
                <a:lnTo>
                  <a:pt x="523922" y="6229603"/>
                </a:lnTo>
                <a:lnTo>
                  <a:pt x="67" y="577048"/>
                </a:lnTo>
                <a:cubicBezTo>
                  <a:pt x="-1138" y="563427"/>
                  <a:pt x="14205" y="550882"/>
                  <a:pt x="34408" y="548975"/>
                </a:cubicBezTo>
                <a:cubicBezTo>
                  <a:pt x="2024440" y="366055"/>
                  <a:pt x="4014473" y="183136"/>
                  <a:pt x="6004504" y="217"/>
                </a:cubicBezTo>
                <a:close/>
              </a:path>
            </a:pathLst>
          </a:custGeom>
        </p:spPr>
      </p:pic>
      <p:sp>
        <p:nvSpPr>
          <p:cNvPr id="2" name="TextBox 1">
            <a:extLst>
              <a:ext uri="{FF2B5EF4-FFF2-40B4-BE49-F238E27FC236}">
                <a16:creationId xmlns:a16="http://schemas.microsoft.com/office/drawing/2014/main" id="{43C0DA43-36E0-6257-6DF6-464601AE2D9E}"/>
              </a:ext>
            </a:extLst>
          </p:cNvPr>
          <p:cNvSpPr txBox="1"/>
          <p:nvPr/>
        </p:nvSpPr>
        <p:spPr>
          <a:xfrm>
            <a:off x="7424205" y="379444"/>
            <a:ext cx="4309945" cy="6377779"/>
          </a:xfrm>
          <a:prstGeom prst="rect">
            <a:avLst/>
          </a:prstGeom>
        </p:spPr>
        <p:txBody>
          <a:bodyPr vert="horz" lIns="91440" tIns="45720" rIns="91440" bIns="45720" rtlCol="0">
            <a:normAutofit fontScale="92500" lnSpcReduction="10000"/>
          </a:bodyPr>
          <a:lstStyle/>
          <a:p>
            <a:pPr indent="-228600">
              <a:lnSpc>
                <a:spcPct val="110000"/>
              </a:lnSpc>
              <a:spcAft>
                <a:spcPts val="600"/>
              </a:spcAft>
            </a:pPr>
            <a:r>
              <a:rPr lang="en-US" b="1" dirty="0"/>
              <a:t>The Whorfian Hypothesis</a:t>
            </a:r>
          </a:p>
          <a:p>
            <a:pPr indent="-228600">
              <a:lnSpc>
                <a:spcPct val="110000"/>
              </a:lnSpc>
              <a:spcAft>
                <a:spcPts val="600"/>
              </a:spcAft>
            </a:pPr>
            <a:r>
              <a:rPr lang="en-US" dirty="0"/>
              <a:t>One long standing claim concerning the relationship between language and culture is that the structure of a language determines the way in which speakers of that language view the world.  </a:t>
            </a:r>
          </a:p>
          <a:p>
            <a:pPr indent="-228600">
              <a:lnSpc>
                <a:spcPct val="110000"/>
              </a:lnSpc>
              <a:spcAft>
                <a:spcPts val="600"/>
              </a:spcAft>
            </a:pPr>
            <a:r>
              <a:rPr lang="en-US" dirty="0"/>
              <a:t>Or perhaps the structure does not determine the world-view but is still influential, predisposing speakers of a language towards adopting a particular world-view.  </a:t>
            </a:r>
          </a:p>
          <a:p>
            <a:pPr indent="-228600">
              <a:lnSpc>
                <a:spcPct val="110000"/>
              </a:lnSpc>
              <a:spcAft>
                <a:spcPts val="600"/>
              </a:spcAft>
            </a:pPr>
            <a:r>
              <a:rPr lang="en-US" dirty="0"/>
              <a:t>The opposite claim would be that a culture of a people finds reflection in the language they employ: because they value certain things and do them in a certain way, they come to use their language in a way that reflects what they value and what they do.  </a:t>
            </a:r>
          </a:p>
          <a:p>
            <a:pPr indent="-228600">
              <a:lnSpc>
                <a:spcPct val="110000"/>
              </a:lnSpc>
              <a:spcAft>
                <a:spcPts val="600"/>
              </a:spcAft>
            </a:pPr>
            <a:endParaRPr lang="en-US" dirty="0"/>
          </a:p>
          <a:p>
            <a:pPr indent="-228600">
              <a:lnSpc>
                <a:spcPct val="110000"/>
              </a:lnSpc>
              <a:spcAft>
                <a:spcPts val="600"/>
              </a:spcAft>
            </a:pPr>
            <a:r>
              <a:rPr lang="en-US" i="1" dirty="0"/>
              <a:t>An Introduction to Sociolinguistics Ronald </a:t>
            </a:r>
            <a:r>
              <a:rPr lang="en-US" i="1" dirty="0" err="1"/>
              <a:t>Wardhaugh</a:t>
            </a:r>
            <a:r>
              <a:rPr lang="en-US" i="1" dirty="0"/>
              <a:t> </a:t>
            </a:r>
          </a:p>
          <a:p>
            <a:pPr indent="-228600">
              <a:lnSpc>
                <a:spcPct val="110000"/>
              </a:lnSpc>
              <a:spcAft>
                <a:spcPts val="600"/>
              </a:spcAft>
            </a:pPr>
            <a:r>
              <a:rPr lang="en-US" sz="1000" i="1" dirty="0"/>
              <a:t> </a:t>
            </a:r>
          </a:p>
        </p:txBody>
      </p:sp>
    </p:spTree>
    <p:extLst>
      <p:ext uri="{BB962C8B-B14F-4D97-AF65-F5344CB8AC3E}">
        <p14:creationId xmlns:p14="http://schemas.microsoft.com/office/powerpoint/2010/main" val="30316196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4ACA029-5F04-3082-2804-B95667DF585D}"/>
              </a:ext>
            </a:extLst>
          </p:cNvPr>
          <p:cNvPicPr>
            <a:picLocks noChangeAspect="1"/>
          </p:cNvPicPr>
          <p:nvPr/>
        </p:nvPicPr>
        <p:blipFill rotWithShape="1">
          <a:blip r:embed="rId3"/>
          <a:srcRect t="7356" r="10357" b="40460"/>
          <a:stretch/>
        </p:blipFill>
        <p:spPr>
          <a:xfrm>
            <a:off x="2026525" y="73294"/>
            <a:ext cx="8646730" cy="6711411"/>
          </a:xfrm>
          <a:prstGeom prst="rect">
            <a:avLst/>
          </a:prstGeom>
        </p:spPr>
      </p:pic>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9EFA2486-0EE4-228C-4D72-91CC71264A13}"/>
                  </a:ext>
                </a:extLst>
              </p14:cNvPr>
              <p14:cNvContentPartPr/>
              <p14:nvPr/>
            </p14:nvContentPartPr>
            <p14:xfrm>
              <a:off x="3978708" y="2294603"/>
              <a:ext cx="1936800" cy="72720"/>
            </p14:xfrm>
          </p:contentPart>
        </mc:Choice>
        <mc:Fallback xmlns="">
          <p:pic>
            <p:nvPicPr>
              <p:cNvPr id="4" name="Ink 3">
                <a:extLst>
                  <a:ext uri="{FF2B5EF4-FFF2-40B4-BE49-F238E27FC236}">
                    <a16:creationId xmlns:a16="http://schemas.microsoft.com/office/drawing/2014/main" id="{9EFA2486-0EE4-228C-4D72-91CC71264A13}"/>
                  </a:ext>
                </a:extLst>
              </p:cNvPr>
              <p:cNvPicPr/>
              <p:nvPr/>
            </p:nvPicPr>
            <p:blipFill>
              <a:blip r:embed="rId5"/>
              <a:stretch>
                <a:fillRect/>
              </a:stretch>
            </p:blipFill>
            <p:spPr>
              <a:xfrm>
                <a:off x="3924708" y="2186603"/>
                <a:ext cx="2044440" cy="28836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5" name="Ink 4">
                <a:extLst>
                  <a:ext uri="{FF2B5EF4-FFF2-40B4-BE49-F238E27FC236}">
                    <a16:creationId xmlns:a16="http://schemas.microsoft.com/office/drawing/2014/main" id="{99851A79-DB17-1B5A-6C04-550D1BC4FE29}"/>
                  </a:ext>
                </a:extLst>
              </p14:cNvPr>
              <p14:cNvContentPartPr/>
              <p14:nvPr/>
            </p14:nvContentPartPr>
            <p14:xfrm>
              <a:off x="4215588" y="2597723"/>
              <a:ext cx="6185160" cy="274320"/>
            </p14:xfrm>
          </p:contentPart>
        </mc:Choice>
        <mc:Fallback xmlns="">
          <p:pic>
            <p:nvPicPr>
              <p:cNvPr id="5" name="Ink 4">
                <a:extLst>
                  <a:ext uri="{FF2B5EF4-FFF2-40B4-BE49-F238E27FC236}">
                    <a16:creationId xmlns:a16="http://schemas.microsoft.com/office/drawing/2014/main" id="{99851A79-DB17-1B5A-6C04-550D1BC4FE29}"/>
                  </a:ext>
                </a:extLst>
              </p:cNvPr>
              <p:cNvPicPr/>
              <p:nvPr/>
            </p:nvPicPr>
            <p:blipFill>
              <a:blip r:embed="rId7"/>
              <a:stretch>
                <a:fillRect/>
              </a:stretch>
            </p:blipFill>
            <p:spPr>
              <a:xfrm>
                <a:off x="4161588" y="2490083"/>
                <a:ext cx="6292800" cy="48996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6" name="Ink 5">
                <a:extLst>
                  <a:ext uri="{FF2B5EF4-FFF2-40B4-BE49-F238E27FC236}">
                    <a16:creationId xmlns:a16="http://schemas.microsoft.com/office/drawing/2014/main" id="{1BE1FAA1-5498-48A0-8241-B8747BEE1A4E}"/>
                  </a:ext>
                </a:extLst>
              </p14:cNvPr>
              <p14:cNvContentPartPr/>
              <p14:nvPr/>
            </p14:nvContentPartPr>
            <p14:xfrm>
              <a:off x="3006708" y="2892563"/>
              <a:ext cx="7342920" cy="290880"/>
            </p14:xfrm>
          </p:contentPart>
        </mc:Choice>
        <mc:Fallback xmlns="">
          <p:pic>
            <p:nvPicPr>
              <p:cNvPr id="6" name="Ink 5">
                <a:extLst>
                  <a:ext uri="{FF2B5EF4-FFF2-40B4-BE49-F238E27FC236}">
                    <a16:creationId xmlns:a16="http://schemas.microsoft.com/office/drawing/2014/main" id="{1BE1FAA1-5498-48A0-8241-B8747BEE1A4E}"/>
                  </a:ext>
                </a:extLst>
              </p:cNvPr>
              <p:cNvPicPr/>
              <p:nvPr/>
            </p:nvPicPr>
            <p:blipFill>
              <a:blip r:embed="rId9"/>
              <a:stretch>
                <a:fillRect/>
              </a:stretch>
            </p:blipFill>
            <p:spPr>
              <a:xfrm>
                <a:off x="2953068" y="2784563"/>
                <a:ext cx="7450560" cy="50652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7" name="Ink 6">
                <a:extLst>
                  <a:ext uri="{FF2B5EF4-FFF2-40B4-BE49-F238E27FC236}">
                    <a16:creationId xmlns:a16="http://schemas.microsoft.com/office/drawing/2014/main" id="{13D2F49B-295F-7AE7-8ABC-2BEDFE751941}"/>
                  </a:ext>
                </a:extLst>
              </p14:cNvPr>
              <p14:cNvContentPartPr/>
              <p14:nvPr/>
            </p14:nvContentPartPr>
            <p14:xfrm>
              <a:off x="2983668" y="3187403"/>
              <a:ext cx="5304960" cy="205200"/>
            </p14:xfrm>
          </p:contentPart>
        </mc:Choice>
        <mc:Fallback xmlns="">
          <p:pic>
            <p:nvPicPr>
              <p:cNvPr id="7" name="Ink 6">
                <a:extLst>
                  <a:ext uri="{FF2B5EF4-FFF2-40B4-BE49-F238E27FC236}">
                    <a16:creationId xmlns:a16="http://schemas.microsoft.com/office/drawing/2014/main" id="{13D2F49B-295F-7AE7-8ABC-2BEDFE751941}"/>
                  </a:ext>
                </a:extLst>
              </p:cNvPr>
              <p:cNvPicPr/>
              <p:nvPr/>
            </p:nvPicPr>
            <p:blipFill>
              <a:blip r:embed="rId11"/>
              <a:stretch>
                <a:fillRect/>
              </a:stretch>
            </p:blipFill>
            <p:spPr>
              <a:xfrm>
                <a:off x="2930028" y="3079763"/>
                <a:ext cx="5412600" cy="42084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8" name="Ink 7">
                <a:extLst>
                  <a:ext uri="{FF2B5EF4-FFF2-40B4-BE49-F238E27FC236}">
                    <a16:creationId xmlns:a16="http://schemas.microsoft.com/office/drawing/2014/main" id="{EA759547-5117-970F-004D-A336BFE16A65}"/>
                  </a:ext>
                </a:extLst>
              </p14:cNvPr>
              <p14:cNvContentPartPr/>
              <p14:nvPr/>
            </p14:nvContentPartPr>
            <p14:xfrm>
              <a:off x="8380788" y="3365603"/>
              <a:ext cx="2072160" cy="68760"/>
            </p14:xfrm>
          </p:contentPart>
        </mc:Choice>
        <mc:Fallback xmlns="">
          <p:pic>
            <p:nvPicPr>
              <p:cNvPr id="8" name="Ink 7">
                <a:extLst>
                  <a:ext uri="{FF2B5EF4-FFF2-40B4-BE49-F238E27FC236}">
                    <a16:creationId xmlns:a16="http://schemas.microsoft.com/office/drawing/2014/main" id="{EA759547-5117-970F-004D-A336BFE16A65}"/>
                  </a:ext>
                </a:extLst>
              </p:cNvPr>
              <p:cNvPicPr/>
              <p:nvPr/>
            </p:nvPicPr>
            <p:blipFill>
              <a:blip r:embed="rId13"/>
              <a:stretch>
                <a:fillRect/>
              </a:stretch>
            </p:blipFill>
            <p:spPr>
              <a:xfrm>
                <a:off x="8327148" y="3257963"/>
                <a:ext cx="2179800" cy="2844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9" name="Ink 8">
                <a:extLst>
                  <a:ext uri="{FF2B5EF4-FFF2-40B4-BE49-F238E27FC236}">
                    <a16:creationId xmlns:a16="http://schemas.microsoft.com/office/drawing/2014/main" id="{63DE1746-79F4-DE8D-AC98-23FDBB6205B5}"/>
                  </a:ext>
                </a:extLst>
              </p14:cNvPr>
              <p14:cNvContentPartPr/>
              <p14:nvPr/>
            </p14:nvContentPartPr>
            <p14:xfrm>
              <a:off x="3004188" y="3466043"/>
              <a:ext cx="6677640" cy="309240"/>
            </p14:xfrm>
          </p:contentPart>
        </mc:Choice>
        <mc:Fallback xmlns="">
          <p:pic>
            <p:nvPicPr>
              <p:cNvPr id="9" name="Ink 8">
                <a:extLst>
                  <a:ext uri="{FF2B5EF4-FFF2-40B4-BE49-F238E27FC236}">
                    <a16:creationId xmlns:a16="http://schemas.microsoft.com/office/drawing/2014/main" id="{63DE1746-79F4-DE8D-AC98-23FDBB6205B5}"/>
                  </a:ext>
                </a:extLst>
              </p:cNvPr>
              <p:cNvPicPr/>
              <p:nvPr/>
            </p:nvPicPr>
            <p:blipFill>
              <a:blip r:embed="rId15"/>
              <a:stretch>
                <a:fillRect/>
              </a:stretch>
            </p:blipFill>
            <p:spPr>
              <a:xfrm>
                <a:off x="2950548" y="3358043"/>
                <a:ext cx="6785280" cy="52488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0" name="Ink 9">
                <a:extLst>
                  <a:ext uri="{FF2B5EF4-FFF2-40B4-BE49-F238E27FC236}">
                    <a16:creationId xmlns:a16="http://schemas.microsoft.com/office/drawing/2014/main" id="{01E0E8FA-BCB8-5172-E8BA-AA3BE9BE79DC}"/>
                  </a:ext>
                </a:extLst>
              </p14:cNvPr>
              <p14:cNvContentPartPr/>
              <p14:nvPr/>
            </p14:nvContentPartPr>
            <p14:xfrm>
              <a:off x="9753468" y="3702203"/>
              <a:ext cx="575640" cy="21240"/>
            </p14:xfrm>
          </p:contentPart>
        </mc:Choice>
        <mc:Fallback xmlns="">
          <p:pic>
            <p:nvPicPr>
              <p:cNvPr id="10" name="Ink 9">
                <a:extLst>
                  <a:ext uri="{FF2B5EF4-FFF2-40B4-BE49-F238E27FC236}">
                    <a16:creationId xmlns:a16="http://schemas.microsoft.com/office/drawing/2014/main" id="{01E0E8FA-BCB8-5172-E8BA-AA3BE9BE79DC}"/>
                  </a:ext>
                </a:extLst>
              </p:cNvPr>
              <p:cNvPicPr/>
              <p:nvPr/>
            </p:nvPicPr>
            <p:blipFill>
              <a:blip r:embed="rId17"/>
              <a:stretch>
                <a:fillRect/>
              </a:stretch>
            </p:blipFill>
            <p:spPr>
              <a:xfrm>
                <a:off x="9699468" y="3594563"/>
                <a:ext cx="683280" cy="23688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1" name="Ink 10">
                <a:extLst>
                  <a:ext uri="{FF2B5EF4-FFF2-40B4-BE49-F238E27FC236}">
                    <a16:creationId xmlns:a16="http://schemas.microsoft.com/office/drawing/2014/main" id="{D07A27DB-BAEC-F7F0-7E8B-A697B10DAD7C}"/>
                  </a:ext>
                </a:extLst>
              </p14:cNvPr>
              <p14:cNvContentPartPr/>
              <p14:nvPr/>
            </p14:nvContentPartPr>
            <p14:xfrm>
              <a:off x="2978268" y="3794003"/>
              <a:ext cx="7398000" cy="370800"/>
            </p14:xfrm>
          </p:contentPart>
        </mc:Choice>
        <mc:Fallback xmlns="">
          <p:pic>
            <p:nvPicPr>
              <p:cNvPr id="11" name="Ink 10">
                <a:extLst>
                  <a:ext uri="{FF2B5EF4-FFF2-40B4-BE49-F238E27FC236}">
                    <a16:creationId xmlns:a16="http://schemas.microsoft.com/office/drawing/2014/main" id="{D07A27DB-BAEC-F7F0-7E8B-A697B10DAD7C}"/>
                  </a:ext>
                </a:extLst>
              </p:cNvPr>
              <p:cNvPicPr/>
              <p:nvPr/>
            </p:nvPicPr>
            <p:blipFill>
              <a:blip r:embed="rId19"/>
              <a:stretch>
                <a:fillRect/>
              </a:stretch>
            </p:blipFill>
            <p:spPr>
              <a:xfrm>
                <a:off x="2924268" y="3686003"/>
                <a:ext cx="7505640" cy="58644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12" name="Ink 11">
                <a:extLst>
                  <a:ext uri="{FF2B5EF4-FFF2-40B4-BE49-F238E27FC236}">
                    <a16:creationId xmlns:a16="http://schemas.microsoft.com/office/drawing/2014/main" id="{2AA1FFE1-E95E-D682-7598-681BDA0F71F0}"/>
                  </a:ext>
                </a:extLst>
              </p14:cNvPr>
              <p14:cNvContentPartPr/>
              <p14:nvPr/>
            </p14:nvContentPartPr>
            <p14:xfrm>
              <a:off x="2967108" y="4050683"/>
              <a:ext cx="7082640" cy="358920"/>
            </p14:xfrm>
          </p:contentPart>
        </mc:Choice>
        <mc:Fallback xmlns="">
          <p:pic>
            <p:nvPicPr>
              <p:cNvPr id="12" name="Ink 11">
                <a:extLst>
                  <a:ext uri="{FF2B5EF4-FFF2-40B4-BE49-F238E27FC236}">
                    <a16:creationId xmlns:a16="http://schemas.microsoft.com/office/drawing/2014/main" id="{2AA1FFE1-E95E-D682-7598-681BDA0F71F0}"/>
                  </a:ext>
                </a:extLst>
              </p:cNvPr>
              <p:cNvPicPr/>
              <p:nvPr/>
            </p:nvPicPr>
            <p:blipFill>
              <a:blip r:embed="rId21"/>
              <a:stretch>
                <a:fillRect/>
              </a:stretch>
            </p:blipFill>
            <p:spPr>
              <a:xfrm>
                <a:off x="2913108" y="3943043"/>
                <a:ext cx="7190280" cy="574560"/>
              </a:xfrm>
              <a:prstGeom prst="rect">
                <a:avLst/>
              </a:prstGeom>
            </p:spPr>
          </p:pic>
        </mc:Fallback>
      </mc:AlternateContent>
    </p:spTree>
    <p:extLst>
      <p:ext uri="{BB962C8B-B14F-4D97-AF65-F5344CB8AC3E}">
        <p14:creationId xmlns:p14="http://schemas.microsoft.com/office/powerpoint/2010/main" val="42128404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E1063FE-F626-3A7E-26E5-3C7769987FA6}"/>
              </a:ext>
            </a:extLst>
          </p:cNvPr>
          <p:cNvSpPr txBox="1"/>
          <p:nvPr/>
        </p:nvSpPr>
        <p:spPr>
          <a:xfrm>
            <a:off x="798655" y="370390"/>
            <a:ext cx="8704160" cy="6186309"/>
          </a:xfrm>
          <a:prstGeom prst="rect">
            <a:avLst/>
          </a:prstGeom>
          <a:noFill/>
        </p:spPr>
        <p:txBody>
          <a:bodyPr wrap="square" rtlCol="0">
            <a:spAutoFit/>
          </a:bodyPr>
          <a:lstStyle/>
          <a:p>
            <a:r>
              <a:rPr lang="en-GB" b="0" i="0" u="none" strike="noStrike" dirty="0">
                <a:solidFill>
                  <a:srgbClr val="303030"/>
                </a:solidFill>
                <a:effectLst/>
                <a:latin typeface="Playfair Display" panose="020F0502020204030204" pitchFamily="34" charset="0"/>
              </a:rPr>
              <a:t>The Destruction of Language in George Orwell’s “1984”</a:t>
            </a:r>
          </a:p>
          <a:p>
            <a:endParaRPr lang="en-GB" b="0" i="0" u="none" strike="noStrike" dirty="0">
              <a:solidFill>
                <a:srgbClr val="303030"/>
              </a:solidFill>
              <a:effectLst/>
              <a:latin typeface="Playfair Display" panose="020F0502020204030204" pitchFamily="34" charset="0"/>
            </a:endParaRPr>
          </a:p>
          <a:p>
            <a:r>
              <a:rPr lang="en-GB" b="0" i="0" u="none" strike="noStrike" dirty="0">
                <a:solidFill>
                  <a:srgbClr val="303030"/>
                </a:solidFill>
                <a:effectLst/>
                <a:latin typeface="Vollkorn"/>
              </a:rPr>
              <a:t>Syme describes the workings of Newspeak in the following passage: “It’s a beautiful thing, the Destruction of words. Of course the great wastage is in the verbs and adjectives, but there are hundreds of nouns that can be got rid of as well. It isn’t only the synonyms; there are also the antonyms. After all, what justification is there for a word, which is simply the opposite of some other word? A word contains its opposite in itself. Take ‘good,’ for instance. If you have a word like ‘good,’ what need is there for a word like ‘bad’? ‘</a:t>
            </a:r>
            <a:r>
              <a:rPr lang="en-GB" b="0" i="0" u="none" strike="noStrike" dirty="0" err="1">
                <a:solidFill>
                  <a:srgbClr val="303030"/>
                </a:solidFill>
                <a:effectLst/>
                <a:latin typeface="Vollkorn"/>
              </a:rPr>
              <a:t>Ungood</a:t>
            </a:r>
            <a:r>
              <a:rPr lang="en-GB" b="0" i="0" u="none" strike="noStrike" dirty="0">
                <a:solidFill>
                  <a:srgbClr val="303030"/>
                </a:solidFill>
                <a:effectLst/>
                <a:latin typeface="Vollkorn"/>
              </a:rPr>
              <a:t>’ will do just as well – better, because it’s an exact opposite, which the other is not. Or again, if you want a stronger version of ‘good,’ what sense is there in having a whole string of vague useless words like ‘excellent’ and ‘splendid’ and all the rest of them? ‘</a:t>
            </a:r>
            <a:r>
              <a:rPr lang="en-GB" b="0" i="0" u="none" strike="noStrike" dirty="0" err="1">
                <a:solidFill>
                  <a:srgbClr val="303030"/>
                </a:solidFill>
                <a:effectLst/>
                <a:latin typeface="Vollkorn"/>
              </a:rPr>
              <a:t>Plusgood</a:t>
            </a:r>
            <a:r>
              <a:rPr lang="en-GB" b="0" i="0" u="none" strike="noStrike" dirty="0">
                <a:solidFill>
                  <a:srgbClr val="303030"/>
                </a:solidFill>
                <a:effectLst/>
                <a:latin typeface="Vollkorn"/>
              </a:rPr>
              <a:t>’ covers the meaning or ‘</a:t>
            </a:r>
            <a:r>
              <a:rPr lang="en-GB" b="0" i="0" u="none" strike="noStrike" dirty="0" err="1">
                <a:solidFill>
                  <a:srgbClr val="303030"/>
                </a:solidFill>
                <a:effectLst/>
                <a:latin typeface="Vollkorn"/>
              </a:rPr>
              <a:t>doubleplusgood</a:t>
            </a:r>
            <a:r>
              <a:rPr lang="en-GB" b="0" i="0" u="none" strike="noStrike" dirty="0">
                <a:solidFill>
                  <a:srgbClr val="303030"/>
                </a:solidFill>
                <a:effectLst/>
                <a:latin typeface="Vollkorn"/>
              </a:rPr>
              <a:t>’ if you want something stronger still. Of course we use those forms already, but in the final version of Newspeak there’ll be nothing else. In the end the whole notion of goodness and badness will be covered by only six words – in reality, only one word. Don’t you see the beauty of that, Winston? It was B.B.’s idea originally, of course,” he added as an afterthought” (Orwell 51).</a:t>
            </a:r>
          </a:p>
          <a:p>
            <a:endParaRPr lang="en-GB" dirty="0">
              <a:solidFill>
                <a:srgbClr val="303030"/>
              </a:solidFill>
              <a:latin typeface="Vollkorn"/>
            </a:endParaRPr>
          </a:p>
          <a:p>
            <a:r>
              <a:rPr lang="en-GB" b="0" i="0" u="none" strike="noStrike" dirty="0">
                <a:solidFill>
                  <a:srgbClr val="303030"/>
                </a:solidFill>
                <a:effectLst/>
                <a:latin typeface="Vollkorn"/>
              </a:rPr>
              <a:t> In another passage, Syme says to Winston  “Don’t you see that the whole aim of Newspeak is to narrow the range of thought? In the end we shall make thoughtcrime literally impossible, because there will be no words in which to express it. Every concept that can ever be needed will be expressed by exactly one word, with its meaning rigidly defined and all its subsidiary meanings rubbed out and forgotten.” (Orwell 52). </a:t>
            </a:r>
            <a:endParaRPr lang="en-US" dirty="0"/>
          </a:p>
        </p:txBody>
      </p:sp>
      <p:pic>
        <p:nvPicPr>
          <p:cNvPr id="3" name="Picture 2">
            <a:extLst>
              <a:ext uri="{FF2B5EF4-FFF2-40B4-BE49-F238E27FC236}">
                <a16:creationId xmlns:a16="http://schemas.microsoft.com/office/drawing/2014/main" id="{AD2B6F08-B42F-B7E2-A069-DC9E1C44CA0D}"/>
              </a:ext>
            </a:extLst>
          </p:cNvPr>
          <p:cNvPicPr>
            <a:picLocks noChangeAspect="1"/>
          </p:cNvPicPr>
          <p:nvPr/>
        </p:nvPicPr>
        <p:blipFill>
          <a:blip r:embed="rId3"/>
          <a:stretch>
            <a:fillRect/>
          </a:stretch>
        </p:blipFill>
        <p:spPr>
          <a:xfrm>
            <a:off x="9725025" y="1847850"/>
            <a:ext cx="1943100" cy="3162300"/>
          </a:xfrm>
          <a:prstGeom prst="rect">
            <a:avLst/>
          </a:prstGeom>
        </p:spPr>
      </p:pic>
    </p:spTree>
    <p:extLst>
      <p:ext uri="{BB962C8B-B14F-4D97-AF65-F5344CB8AC3E}">
        <p14:creationId xmlns:p14="http://schemas.microsoft.com/office/powerpoint/2010/main" val="14484229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379F4DF4C23D64BB72CCA2EBD7C55DA" ma:contentTypeVersion="13" ma:contentTypeDescription="Create a new document." ma:contentTypeScope="" ma:versionID="2da55459a2a07f468a4a3e101d697836">
  <xsd:schema xmlns:xsd="http://www.w3.org/2001/XMLSchema" xmlns:xs="http://www.w3.org/2001/XMLSchema" xmlns:p="http://schemas.microsoft.com/office/2006/metadata/properties" xmlns:ns2="c9412f1f-c5de-433b-90f0-e30b35783b17" xmlns:ns3="7da2dc2f-10e7-442f-ad91-645aa4b47b8a" targetNamespace="http://schemas.microsoft.com/office/2006/metadata/properties" ma:root="true" ma:fieldsID="e044dd25d0ab05947dffbc155d9018ef" ns2:_="" ns3:_="">
    <xsd:import namespace="c9412f1f-c5de-433b-90f0-e30b35783b17"/>
    <xsd:import namespace="7da2dc2f-10e7-442f-ad91-645aa4b47b8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element ref="ns2:MediaServiceBillingMetadata"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9412f1f-c5de-433b-90f0-e30b35783b1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element name="MediaServiceBillingMetadata" ma:index="19" nillable="true" ma:displayName="MediaServiceBillingMetadata" ma:hidden="true" ma:internalName="MediaServiceBillingMetadata" ma:readOnly="true">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da2dc2f-10e7-442f-ad91-645aa4b47b8a"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13a9f61f-ca77-486a-a577-37663d016ee0}" ma:internalName="TaxCatchAll" ma:showField="CatchAllData" ma:web="7da2dc2f-10e7-442f-ad91-645aa4b47b8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7da2dc2f-10e7-442f-ad91-645aa4b47b8a" xsi:nil="true"/>
    <lcf76f155ced4ddcb4097134ff3c332f xmlns="c9412f1f-c5de-433b-90f0-e30b35783b1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932B5F25-E866-4BD3-844E-E676348B8A75}"/>
</file>

<file path=customXml/itemProps2.xml><?xml version="1.0" encoding="utf-8"?>
<ds:datastoreItem xmlns:ds="http://schemas.openxmlformats.org/officeDocument/2006/customXml" ds:itemID="{6B1A9A0F-3AC2-40B9-8AE2-07E718D9EB3D}"/>
</file>

<file path=customXml/itemProps3.xml><?xml version="1.0" encoding="utf-8"?>
<ds:datastoreItem xmlns:ds="http://schemas.openxmlformats.org/officeDocument/2006/customXml" ds:itemID="{C0C2FE8B-7A96-44B8-A6AA-979B3A68851D}"/>
</file>

<file path=docProps/app.xml><?xml version="1.0" encoding="utf-8"?>
<Properties xmlns="http://schemas.openxmlformats.org/officeDocument/2006/extended-properties" xmlns:vt="http://schemas.openxmlformats.org/officeDocument/2006/docPropsVTypes">
  <TotalTime>404</TotalTime>
  <Words>2038</Words>
  <Application>Microsoft Macintosh PowerPoint</Application>
  <PresentationFormat>Widescreen</PresentationFormat>
  <Paragraphs>189</Paragraphs>
  <Slides>25</Slides>
  <Notes>21</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25</vt:i4>
      </vt:variant>
    </vt:vector>
  </HeadingPairs>
  <TitlesOfParts>
    <vt:vector size="35" baseType="lpstr">
      <vt:lpstr>Aptos</vt:lpstr>
      <vt:lpstr>Aptos Display</vt:lpstr>
      <vt:lpstr>Arial</vt:lpstr>
      <vt:lpstr>Calibri</vt:lpstr>
      <vt:lpstr>Google Sans</vt:lpstr>
      <vt:lpstr>Inter</vt:lpstr>
      <vt:lpstr>Playfair Display</vt:lpstr>
      <vt:lpstr>Symbol</vt:lpstr>
      <vt:lpstr>Vollkorn</vt:lpstr>
      <vt:lpstr>Office Theme</vt:lpstr>
      <vt:lpstr>Ethnography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If Ethnography is the right ‘fit’ for your project this self directed study task could be useful</vt:lpstr>
      <vt:lpstr>PowerPoint Presentation</vt:lpstr>
      <vt:lpstr>PowerPoint Presentation</vt:lpstr>
      <vt:lpstr>PowerPoint Presentation</vt:lpstr>
      <vt:lpstr>PowerPoint Presentation</vt:lpstr>
      <vt:lpstr>Sociolinguistics</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Kylie Boon</dc:creator>
  <cp:lastModifiedBy>Kylie Boon</cp:lastModifiedBy>
  <cp:revision>9</cp:revision>
  <dcterms:created xsi:type="dcterms:W3CDTF">2025-03-13T12:45:06Z</dcterms:created>
  <dcterms:modified xsi:type="dcterms:W3CDTF">2026-02-16T09:13:36Z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0x010100B379F4DF4C23D64BB72CCA2EBD7C55DA</vt:lpwstr>
  </property>
</Properties>
</file>