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7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Ann Brain" userId="4550e929-2588-4b56-8329-fe0aaa662886" providerId="ADAL" clId="{4C772445-DA8E-2045-B4D5-930BF6819C72}"/>
    <pc:docChg chg="custSel modSld">
      <pc:chgData name="Kelly Ann Brain" userId="4550e929-2588-4b56-8329-fe0aaa662886" providerId="ADAL" clId="{4C772445-DA8E-2045-B4D5-930BF6819C72}" dt="2021-06-03T17:57:26.557" v="311" actId="20577"/>
      <pc:docMkLst>
        <pc:docMk/>
      </pc:docMkLst>
      <pc:sldChg chg="addSp delSp modSp mod modClrScheme chgLayout">
        <pc:chgData name="Kelly Ann Brain" userId="4550e929-2588-4b56-8329-fe0aaa662886" providerId="ADAL" clId="{4C772445-DA8E-2045-B4D5-930BF6819C72}" dt="2021-06-03T17:57:26.557" v="311" actId="20577"/>
        <pc:sldMkLst>
          <pc:docMk/>
          <pc:sldMk cId="998301235" sldId="256"/>
        </pc:sldMkLst>
        <pc:spChg chg="del">
          <ac:chgData name="Kelly Ann Brain" userId="4550e929-2588-4b56-8329-fe0aaa662886" providerId="ADAL" clId="{4C772445-DA8E-2045-B4D5-930BF6819C72}" dt="2021-06-03T11:56:19.321" v="0" actId="700"/>
          <ac:spMkLst>
            <pc:docMk/>
            <pc:sldMk cId="998301235" sldId="256"/>
            <ac:spMk id="2" creationId="{E6DC19D3-1639-B348-B102-387B3FC41175}"/>
          </ac:spMkLst>
        </pc:spChg>
        <pc:spChg chg="del">
          <ac:chgData name="Kelly Ann Brain" userId="4550e929-2588-4b56-8329-fe0aaa662886" providerId="ADAL" clId="{4C772445-DA8E-2045-B4D5-930BF6819C72}" dt="2021-06-03T11:56:19.321" v="0" actId="700"/>
          <ac:spMkLst>
            <pc:docMk/>
            <pc:sldMk cId="998301235" sldId="256"/>
            <ac:spMk id="3" creationId="{DDBC0FE0-804D-4040-B6BA-D6D62C1E463A}"/>
          </ac:spMkLst>
        </pc:spChg>
        <pc:spChg chg="add mod">
          <ac:chgData name="Kelly Ann Brain" userId="4550e929-2588-4b56-8329-fe0aaa662886" providerId="ADAL" clId="{4C772445-DA8E-2045-B4D5-930BF6819C72}" dt="2021-06-03T17:57:26.557" v="311" actId="20577"/>
          <ac:spMkLst>
            <pc:docMk/>
            <pc:sldMk cId="998301235" sldId="256"/>
            <ac:spMk id="4" creationId="{A7ABF1AD-CCEE-0540-B366-3260D17492DF}"/>
          </ac:spMkLst>
        </pc:spChg>
        <pc:picChg chg="add del mod">
          <ac:chgData name="Kelly Ann Brain" userId="4550e929-2588-4b56-8329-fe0aaa662886" providerId="ADAL" clId="{4C772445-DA8E-2045-B4D5-930BF6819C72}" dt="2021-06-03T12:07:09.589" v="26" actId="478"/>
          <ac:picMkLst>
            <pc:docMk/>
            <pc:sldMk cId="998301235" sldId="256"/>
            <ac:picMk id="5" creationId="{56C033D4-D212-6041-8285-477A5A09650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64AF-20A5-2B46-A848-6546318AB0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F9F7BE-5CF1-6D46-B6B6-853FEA6C2B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65F51-53BE-014A-AE43-21BCDC759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2904B-7619-5646-A9FF-AF72309F1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EB11A-1133-A74B-B1C6-C1102D062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80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D0301-49C0-0B4E-BB43-BFEE7C794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7223D-D208-6E48-BE58-B51B54DDE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3BC2D-322E-214B-AFCE-6F467F799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82015-E326-0B42-B8DE-E62FB4532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3163F-90B5-7245-83CE-417272796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56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AF246-5AF2-0C48-8DA1-03A5F1ECF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5CCE7-13C1-654E-B1B0-D53C124D1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90981-395D-D849-A074-ED1BFB23A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89B01-D702-1C4D-BEF4-E4C49E749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98A57E-FCA1-B949-980D-30096A571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70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7EC3F-EE4E-E64B-979F-CEE0EC59A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81C57-062D-A348-A05E-A91050844F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6DFB2F-8659-AF41-99AD-BD03B1299A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142AAB-A3A5-3E4D-A89E-5DEC3FB8A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837D2-4D87-F240-8740-0E5BE1A0C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B36141-F32E-2F4C-8D23-F68F2AC4D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174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5F84B-D65C-3B45-9115-B65513292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480C1-6F88-5D49-9671-83B6DC476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ED6FF1-8D8D-164E-A842-7F5171EAE9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3AF157-0366-E241-8A3E-2F0E27AFDC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9F7210-28C3-1A47-929C-1829CD33F2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EC9685-E460-664A-8EFC-69745262C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57E9FF-3FF5-954F-B1F8-0F892F01F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45BD58-B55C-D644-BBA7-C93E17CD5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77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95E3A-BDC3-5E4E-9D19-078118643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44DA1-6C99-7A4E-BD7B-992E7072C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1B7456-26B2-BC4A-BCE7-A30E3C4AB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DAB763-FFA7-8744-B1CF-AF7DED0B3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45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6B2F56-D53A-D741-B99A-3B7BB31E2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354D0A-0305-0549-9FD9-07A63EDF4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2F523C-1F4E-D14A-AAF0-D0DA66CC8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637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39C45-DAFC-4E4C-B279-A109A3541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4EE8C-4B37-9E42-AE01-210F59044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5DC48-6443-B244-9FA6-B789EE6C9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3DBF7B-E9A0-654D-83EA-8AC14752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E9F24F-7E66-9245-936F-5DFDDD8EC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B971FC-0383-A24F-8392-800FBA672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5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2DF0D-2D99-8749-8194-07E8192C1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0251B5-F238-5646-9BC8-72F8F81C68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73CCB-A11D-4844-A49D-9021056F37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C9724B-C762-D54C-9F13-515890B9B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A41C64-5F05-3A4B-8D4D-2B0D122CF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F556A-E58C-9D41-A7B8-04AEEB29F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832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FEDAC-C772-0847-BA9F-847C60215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B700A-B53C-D24E-B942-E3353A0D5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39A1A-A7E4-0148-9067-AD1DCB1B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072FA-2B5E-4647-A1DB-742CF4D58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076-A9CD-FE41-9919-FBA574B34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48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7DDAAE-BCE7-D841-9F03-43F09199E3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8005-DDF6-C844-B3AE-4164AE487F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40797-0BA5-D042-A59A-6C433A591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67752-A0FB-3C40-BA53-86BA1A166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8CC38-28E3-FF44-9685-A9F55549F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069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D1881-8A98-904E-8A4E-1AB31E9B5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AF4C4-BA30-B742-B3A3-F16CC5B43B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B780A-66C4-1741-8D9B-9BA899966A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2F212-4346-A947-84B3-8A7E110FAF96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F6B4B-9658-344C-A9FF-C4E2ACAA33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7E2C6-7C3E-414F-B6EB-68FCC40300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0ACBE-BDB7-BA4B-A5FC-F158BF2924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17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ABF1AD-CCEE-0540-B366-3260D17492DF}"/>
              </a:ext>
            </a:extLst>
          </p:cNvPr>
          <p:cNvSpPr txBox="1"/>
          <p:nvPr/>
        </p:nvSpPr>
        <p:spPr>
          <a:xfrm>
            <a:off x="0" y="0"/>
            <a:ext cx="1219200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Amazon vision</a:t>
            </a:r>
            <a:r>
              <a:rPr lang="en-GB" sz="28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800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statement</a:t>
            </a:r>
            <a:r>
              <a:rPr lang="en-GB" sz="28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  <a:endParaRPr lang="en-US" sz="2800" b="0" i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sz="28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is an extension of its </a:t>
            </a:r>
            <a:r>
              <a:rPr lang="en-GB" sz="2800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mission</a:t>
            </a:r>
            <a:r>
              <a:rPr lang="en-GB" sz="2800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as "to be Earth's most customer-centric company, where customers can find and discover anything they might want to buy online, and endeavours to offer its customers the lowest possible prices.“</a:t>
            </a:r>
            <a:endParaRPr lang="en-US" sz="2800" b="0" i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ctr"/>
            <a:endParaRPr lang="en-US" sz="280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Amazon background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Where Amazon are today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Information Data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Ways customers provide Amazon with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Contextualised</a:t>
            </a:r>
            <a:endParaRPr lang="en-US" sz="280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Categorised 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>
              <a:solidFill>
                <a:srgbClr val="0F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301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Kelly Ann Brain</dc:creator>
  <cp:lastModifiedBy>Kelly Ann Brain</cp:lastModifiedBy>
  <cp:revision>2</cp:revision>
  <dcterms:created xsi:type="dcterms:W3CDTF">2021-06-03T11:56:13Z</dcterms:created>
  <dcterms:modified xsi:type="dcterms:W3CDTF">2021-06-03T17:57:31Z</dcterms:modified>
</cp:coreProperties>
</file>