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5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53E8AD-8F9C-CB75-5B88-3D47F3502EF5}" v="2949" dt="2026-08-01T17:35:24.527"/>
    <p1510:client id="{7DAC52A6-F075-CA60-1BE1-B6FE0FD47579}" v="537" dt="2026-08-01T13:42:07.0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102" d="100"/>
          <a:sy n="102" d="100"/>
        </p:scale>
        <p:origin x="954" y="31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7DAC52A6-F075-CA60-1BE1-B6FE0FD47579}"/>
    <pc:docChg chg="modSld">
      <pc:chgData name="" userId="" providerId="" clId="Web-{7DAC52A6-F075-CA60-1BE1-B6FE0FD47579}" dt="2026-08-01T13:13:38.214" v="3" actId="20577"/>
      <pc:docMkLst>
        <pc:docMk/>
      </pc:docMkLst>
      <pc:sldChg chg="modSp">
        <pc:chgData name="" userId="" providerId="" clId="Web-{7DAC52A6-F075-CA60-1BE1-B6FE0FD47579}" dt="2026-08-01T13:13:38.214" v="3" actId="20577"/>
        <pc:sldMkLst>
          <pc:docMk/>
          <pc:sldMk cId="348015162" sldId="256"/>
        </pc:sldMkLst>
        <pc:spChg chg="mod">
          <ac:chgData name="" userId="" providerId="" clId="Web-{7DAC52A6-F075-CA60-1BE1-B6FE0FD47579}" dt="2026-08-01T13:13:38.214" v="3" actId="20577"/>
          <ac:spMkLst>
            <pc:docMk/>
            <pc:sldMk cId="348015162" sldId="256"/>
            <ac:spMk id="2" creationId="{013AABE3-CF13-EF01-0B1B-0FFD4A52DBC4}"/>
          </ac:spMkLst>
        </pc:spChg>
      </pc:sldChg>
    </pc:docChg>
  </pc:docChgLst>
  <pc:docChgLst>
    <pc:chgData name="Kieran Walsh (2500018)" userId="S::2500018@student.uwtsd.ac.uk::7a7a3ccb-16b1-42e8-9c9e-5aa425fb38ea" providerId="AD" clId="Web-{7DAC52A6-F075-CA60-1BE1-B6FE0FD47579}"/>
    <pc:docChg chg="addSld modSld">
      <pc:chgData name="Kieran Walsh (2500018)" userId="S::2500018@student.uwtsd.ac.uk::7a7a3ccb-16b1-42e8-9c9e-5aa425fb38ea" providerId="AD" clId="Web-{7DAC52A6-F075-CA60-1BE1-B6FE0FD47579}" dt="2026-08-01T13:42:07.084" v="538" actId="20577"/>
      <pc:docMkLst>
        <pc:docMk/>
      </pc:docMkLst>
      <pc:sldChg chg="modSp">
        <pc:chgData name="Kieran Walsh (2500018)" userId="S::2500018@student.uwtsd.ac.uk::7a7a3ccb-16b1-42e8-9c9e-5aa425fb38ea" providerId="AD" clId="Web-{7DAC52A6-F075-CA60-1BE1-B6FE0FD47579}" dt="2026-08-01T13:18:35.939" v="138" actId="1076"/>
        <pc:sldMkLst>
          <pc:docMk/>
          <pc:sldMk cId="348015162" sldId="256"/>
        </pc:sldMkLst>
        <pc:spChg chg="mod">
          <ac:chgData name="Kieran Walsh (2500018)" userId="S::2500018@student.uwtsd.ac.uk::7a7a3ccb-16b1-42e8-9c9e-5aa425fb38ea" providerId="AD" clId="Web-{7DAC52A6-F075-CA60-1BE1-B6FE0FD47579}" dt="2026-08-01T13:16:53.968" v="88" actId="20577"/>
          <ac:spMkLst>
            <pc:docMk/>
            <pc:sldMk cId="348015162" sldId="256"/>
            <ac:spMk id="2" creationId="{013AABE3-CF13-EF01-0B1B-0FFD4A52DBC4}"/>
          </ac:spMkLst>
        </pc:spChg>
        <pc:spChg chg="mod">
          <ac:chgData name="Kieran Walsh (2500018)" userId="S::2500018@student.uwtsd.ac.uk::7a7a3ccb-16b1-42e8-9c9e-5aa425fb38ea" providerId="AD" clId="Web-{7DAC52A6-F075-CA60-1BE1-B6FE0FD47579}" dt="2026-08-01T13:18:35.939" v="138" actId="1076"/>
          <ac:spMkLst>
            <pc:docMk/>
            <pc:sldMk cId="348015162" sldId="256"/>
            <ac:spMk id="3" creationId="{7A81B3BF-4639-E991-A959-A7BFF6529F5A}"/>
          </ac:spMkLst>
        </pc:spChg>
      </pc:sldChg>
      <pc:sldChg chg="modSp new">
        <pc:chgData name="Kieran Walsh (2500018)" userId="S::2500018@student.uwtsd.ac.uk::7a7a3ccb-16b1-42e8-9c9e-5aa425fb38ea" providerId="AD" clId="Web-{7DAC52A6-F075-CA60-1BE1-B6FE0FD47579}" dt="2026-08-01T13:42:07.084" v="538" actId="20577"/>
        <pc:sldMkLst>
          <pc:docMk/>
          <pc:sldMk cId="4288053286" sldId="257"/>
        </pc:sldMkLst>
        <pc:spChg chg="mod">
          <ac:chgData name="Kieran Walsh (2500018)" userId="S::2500018@student.uwtsd.ac.uk::7a7a3ccb-16b1-42e8-9c9e-5aa425fb38ea" providerId="AD" clId="Web-{7DAC52A6-F075-CA60-1BE1-B6FE0FD47579}" dt="2026-08-01T13:30:20.959" v="187" actId="20577"/>
          <ac:spMkLst>
            <pc:docMk/>
            <pc:sldMk cId="4288053286" sldId="257"/>
            <ac:spMk id="2" creationId="{55D9312E-ED75-6F7C-C41D-E1F46D7D0EF3}"/>
          </ac:spMkLst>
        </pc:spChg>
        <pc:spChg chg="mod">
          <ac:chgData name="Kieran Walsh (2500018)" userId="S::2500018@student.uwtsd.ac.uk::7a7a3ccb-16b1-42e8-9c9e-5aa425fb38ea" providerId="AD" clId="Web-{7DAC52A6-F075-CA60-1BE1-B6FE0FD47579}" dt="2026-08-01T13:42:07.084" v="538" actId="20577"/>
          <ac:spMkLst>
            <pc:docMk/>
            <pc:sldMk cId="4288053286" sldId="257"/>
            <ac:spMk id="3" creationId="{8EBDD768-80DA-5111-9A2F-8DA6B558E5FB}"/>
          </ac:spMkLst>
        </pc:spChg>
      </pc:sldChg>
    </pc:docChg>
  </pc:docChgLst>
  <pc:docChgLst>
    <pc:chgData name="Kieran Walsh (2500018)" userId="S::2500018@student.uwtsd.ac.uk::7a7a3ccb-16b1-42e8-9c9e-5aa425fb38ea" providerId="AD" clId="Web-{7053E8AD-8F9C-CB75-5B88-3D47F3502EF5}"/>
    <pc:docChg chg="mod addSld delSld modSld addMainMaster delMainMaster">
      <pc:chgData name="Kieran Walsh (2500018)" userId="S::2500018@student.uwtsd.ac.uk::7a7a3ccb-16b1-42e8-9c9e-5aa425fb38ea" providerId="AD" clId="Web-{7053E8AD-8F9C-CB75-5B88-3D47F3502EF5}" dt="2026-08-01T17:35:24.527" v="2987"/>
      <pc:docMkLst>
        <pc:docMk/>
      </pc:docMkLst>
      <pc:sldChg chg="addSp delSp modSp mod modClrScheme chgLayout">
        <pc:chgData name="Kieran Walsh (2500018)" userId="S::2500018@student.uwtsd.ac.uk::7a7a3ccb-16b1-42e8-9c9e-5aa425fb38ea" providerId="AD" clId="Web-{7053E8AD-8F9C-CB75-5B88-3D47F3502EF5}" dt="2026-08-01T17:35:24.527" v="2987"/>
        <pc:sldMkLst>
          <pc:docMk/>
          <pc:sldMk cId="348015162" sldId="256"/>
        </pc:sldMkLst>
        <pc:spChg chg="mod ord">
          <ac:chgData name="Kieran Walsh (2500018)" userId="S::2500018@student.uwtsd.ac.uk::7a7a3ccb-16b1-42e8-9c9e-5aa425fb38ea" providerId="AD" clId="Web-{7053E8AD-8F9C-CB75-5B88-3D47F3502EF5}" dt="2026-08-01T17:02:58.007" v="2450" actId="20577"/>
          <ac:spMkLst>
            <pc:docMk/>
            <pc:sldMk cId="348015162" sldId="256"/>
            <ac:spMk id="2" creationId="{013AABE3-CF13-EF01-0B1B-0FFD4A52DBC4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7:03:17.241" v="2452" actId="14100"/>
          <ac:spMkLst>
            <pc:docMk/>
            <pc:sldMk cId="348015162" sldId="256"/>
            <ac:spMk id="3" creationId="{7A81B3BF-4639-E991-A959-A7BFF6529F5A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348015162" sldId="256"/>
            <ac:spMk id="4" creationId="{E50F9A71-6AED-6EA1-093A-86A5FD3665BC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348015162" sldId="256"/>
            <ac:spMk id="6" creationId="{08EE93FA-EC82-1659-82F6-4D5946647186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348015162" sldId="256"/>
            <ac:spMk id="7" creationId="{35A54B8B-12A2-AC01-1B53-5E0FB08D66F5}"/>
          </ac:spMkLst>
        </pc:spChg>
        <pc:spChg chg="add del mod">
          <ac:chgData name="Kieran Walsh (2500018)" userId="S::2500018@student.uwtsd.ac.uk::7a7a3ccb-16b1-42e8-9c9e-5aa425fb38ea" providerId="AD" clId="Web-{7053E8AD-8F9C-CB75-5B88-3D47F3502EF5}" dt="2026-08-01T17:35:24.527" v="2987"/>
          <ac:spMkLst>
            <pc:docMk/>
            <pc:sldMk cId="348015162" sldId="256"/>
            <ac:spMk id="8" creationId="{834C23CB-AB72-630B-0D34-7F80279F6196}"/>
          </ac:spMkLst>
        </pc:spChg>
        <pc:picChg chg="add mod ord">
          <ac:chgData name="Kieran Walsh (2500018)" userId="S::2500018@student.uwtsd.ac.uk::7a7a3ccb-16b1-42e8-9c9e-5aa425fb38ea" providerId="AD" clId="Web-{7053E8AD-8F9C-CB75-5B88-3D47F3502EF5}" dt="2026-08-01T17:35:24.527" v="2987"/>
          <ac:picMkLst>
            <pc:docMk/>
            <pc:sldMk cId="348015162" sldId="256"/>
            <ac:picMk id="9" creationId="{ECF55CB6-1E7E-F9C1-ADA0-59F4D22A3BD7}"/>
          </ac:picMkLst>
        </pc:picChg>
        <pc:picChg chg="del mod ord">
          <ac:chgData name="Kieran Walsh (2500018)" userId="S::2500018@student.uwtsd.ac.uk::7a7a3ccb-16b1-42e8-9c9e-5aa425fb38ea" providerId="AD" clId="Web-{7053E8AD-8F9C-CB75-5B88-3D47F3502EF5}" dt="2026-08-01T17:34:51.964" v="2986"/>
          <ac:picMkLst>
            <pc:docMk/>
            <pc:sldMk cId="348015162" sldId="256"/>
            <ac:picMk id="11" creationId="{72729ABE-ED8C-F028-C82F-809F9EA32D45}"/>
          </ac:picMkLst>
        </pc:picChg>
      </pc:sldChg>
      <pc:sldChg chg="modSp mod modClrScheme chgLayout">
        <pc:chgData name="Kieran Walsh (2500018)" userId="S::2500018@student.uwtsd.ac.uk::7a7a3ccb-16b1-42e8-9c9e-5aa425fb38ea" providerId="AD" clId="Web-{7053E8AD-8F9C-CB75-5B88-3D47F3502EF5}" dt="2026-08-01T17:02:46.397" v="2449" actId="20577"/>
        <pc:sldMkLst>
          <pc:docMk/>
          <pc:sldMk cId="4288053286" sldId="257"/>
        </pc:sldMkLst>
        <pc:spChg chg="mod ord">
          <ac:chgData name="Kieran Walsh (2500018)" userId="S::2500018@student.uwtsd.ac.uk::7a7a3ccb-16b1-42e8-9c9e-5aa425fb38ea" providerId="AD" clId="Web-{7053E8AD-8F9C-CB75-5B88-3D47F3502EF5}" dt="2026-08-01T17:02:46.397" v="2449" actId="20577"/>
          <ac:spMkLst>
            <pc:docMk/>
            <pc:sldMk cId="4288053286" sldId="257"/>
            <ac:spMk id="2" creationId="{55D9312E-ED75-6F7C-C41D-E1F46D7D0EF3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6:52:14.959" v="2360" actId="20577"/>
          <ac:spMkLst>
            <pc:docMk/>
            <pc:sldMk cId="4288053286" sldId="257"/>
            <ac:spMk id="3" creationId="{8EBDD768-80DA-5111-9A2F-8DA6B558E5FB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4288053286" sldId="257"/>
            <ac:spMk id="4" creationId="{31BC876C-ED56-8F55-4A19-9D29909A33A8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4288053286" sldId="257"/>
            <ac:spMk id="5" creationId="{928899DC-E27D-0850-E2AF-4AD0B71C816A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4288053286" sldId="257"/>
            <ac:spMk id="6" creationId="{0FEFA1AD-B7E3-2612-B3F9-1483BF95BA71}"/>
          </ac:spMkLst>
        </pc:spChg>
      </pc:sldChg>
      <pc:sldChg chg="modSp new mod modClrScheme chgLayout">
        <pc:chgData name="Kieran Walsh (2500018)" userId="S::2500018@student.uwtsd.ac.uk::7a7a3ccb-16b1-42e8-9c9e-5aa425fb38ea" providerId="AD" clId="Web-{7053E8AD-8F9C-CB75-5B88-3D47F3502EF5}" dt="2026-08-01T16:59:06.907" v="2410" actId="20577"/>
        <pc:sldMkLst>
          <pc:docMk/>
          <pc:sldMk cId="594251054" sldId="258"/>
        </pc:sldMkLst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594251054" sldId="258"/>
            <ac:spMk id="2" creationId="{3E302AFD-EA45-08A3-35DE-229469407523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6:59:06.907" v="2410" actId="20577"/>
          <ac:spMkLst>
            <pc:docMk/>
            <pc:sldMk cId="594251054" sldId="258"/>
            <ac:spMk id="3" creationId="{232B889D-2FDA-CDE4-F701-009D32108788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594251054" sldId="258"/>
            <ac:spMk id="4" creationId="{DCA9F4D7-999C-3BC8-4115-6E9FE06878FB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594251054" sldId="258"/>
            <ac:spMk id="5" creationId="{6B1AC295-8241-B20C-1C6C-014FC999A9F1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594251054" sldId="258"/>
            <ac:spMk id="6" creationId="{17FE8CEB-D19B-90B5-23F6-55828336302F}"/>
          </ac:spMkLst>
        </pc:spChg>
      </pc:sldChg>
      <pc:sldChg chg="new del">
        <pc:chgData name="Kieran Walsh (2500018)" userId="S::2500018@student.uwtsd.ac.uk::7a7a3ccb-16b1-42e8-9c9e-5aa425fb38ea" providerId="AD" clId="Web-{7053E8AD-8F9C-CB75-5B88-3D47F3502EF5}" dt="2026-08-01T14:42:45.103" v="377"/>
        <pc:sldMkLst>
          <pc:docMk/>
          <pc:sldMk cId="510794904" sldId="259"/>
        </pc:sldMkLst>
      </pc:sldChg>
      <pc:sldChg chg="new del">
        <pc:chgData name="Kieran Walsh (2500018)" userId="S::2500018@student.uwtsd.ac.uk::7a7a3ccb-16b1-42e8-9c9e-5aa425fb38ea" providerId="AD" clId="Web-{7053E8AD-8F9C-CB75-5B88-3D47F3502EF5}" dt="2026-08-01T14:35:46.201" v="259"/>
        <pc:sldMkLst>
          <pc:docMk/>
          <pc:sldMk cId="1603482281" sldId="259"/>
        </pc:sldMkLst>
      </pc:sldChg>
      <pc:sldChg chg="modSp new mod modClrScheme chgLayout">
        <pc:chgData name="Kieran Walsh (2500018)" userId="S::2500018@student.uwtsd.ac.uk::7a7a3ccb-16b1-42e8-9c9e-5aa425fb38ea" providerId="AD" clId="Web-{7053E8AD-8F9C-CB75-5B88-3D47F3502EF5}" dt="2026-08-01T17:02:35.647" v="2448" actId="14100"/>
        <pc:sldMkLst>
          <pc:docMk/>
          <pc:sldMk cId="4214328980" sldId="260"/>
        </pc:sldMkLst>
        <pc:spChg chg="mod ord">
          <ac:chgData name="Kieran Walsh (2500018)" userId="S::2500018@student.uwtsd.ac.uk::7a7a3ccb-16b1-42e8-9c9e-5aa425fb38ea" providerId="AD" clId="Web-{7053E8AD-8F9C-CB75-5B88-3D47F3502EF5}" dt="2026-08-01T17:02:35.647" v="2448" actId="14100"/>
          <ac:spMkLst>
            <pc:docMk/>
            <pc:sldMk cId="4214328980" sldId="260"/>
            <ac:spMk id="2" creationId="{A70E815D-0255-E35F-FA45-72A85F5D8603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6:45:44.278" v="2320" actId="20577"/>
          <ac:spMkLst>
            <pc:docMk/>
            <pc:sldMk cId="4214328980" sldId="260"/>
            <ac:spMk id="3" creationId="{D06AEFB7-0508-3A19-294C-08774EC1F3B5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4214328980" sldId="260"/>
            <ac:spMk id="4" creationId="{DC820A56-7EE5-73F9-4B07-06B5F95BE857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4214328980" sldId="260"/>
            <ac:spMk id="5" creationId="{6C28940E-1D98-9937-8C0A-5D39FF8DE5D0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4214328980" sldId="260"/>
            <ac:spMk id="6" creationId="{9E7F6F79-161D-EB87-1617-F4D762BD454F}"/>
          </ac:spMkLst>
        </pc:spChg>
      </pc:sldChg>
      <pc:sldChg chg="addSp delSp modSp new">
        <pc:chgData name="Kieran Walsh (2500018)" userId="S::2500018@student.uwtsd.ac.uk::7a7a3ccb-16b1-42e8-9c9e-5aa425fb38ea" providerId="AD" clId="Web-{7053E8AD-8F9C-CB75-5B88-3D47F3502EF5}" dt="2026-08-01T17:34:29.494" v="2985"/>
        <pc:sldMkLst>
          <pc:docMk/>
          <pc:sldMk cId="101682766" sldId="261"/>
        </pc:sldMkLst>
        <pc:spChg chg="mod">
          <ac:chgData name="Kieran Walsh (2500018)" userId="S::2500018@student.uwtsd.ac.uk::7a7a3ccb-16b1-42e8-9c9e-5aa425fb38ea" providerId="AD" clId="Web-{7053E8AD-8F9C-CB75-5B88-3D47F3502EF5}" dt="2026-08-01T15:36:39.981" v="853" actId="20577"/>
          <ac:spMkLst>
            <pc:docMk/>
            <pc:sldMk cId="101682766" sldId="261"/>
            <ac:spMk id="2" creationId="{BD6552AC-558F-9DCE-FAFC-3AF545B9ACBF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6:01:10.631" v="1350" actId="20577"/>
          <ac:spMkLst>
            <pc:docMk/>
            <pc:sldMk cId="101682766" sldId="261"/>
            <ac:spMk id="6" creationId="{CFCAAA17-2EBF-9323-FADB-0CE89863E512}"/>
          </ac:spMkLst>
        </pc:spChg>
        <pc:spChg chg="del">
          <ac:chgData name="Kieran Walsh (2500018)" userId="S::2500018@student.uwtsd.ac.uk::7a7a3ccb-16b1-42e8-9c9e-5aa425fb38ea" providerId="AD" clId="Web-{7053E8AD-8F9C-CB75-5B88-3D47F3502EF5}" dt="2026-08-01T17:33:23.493" v="2975"/>
          <ac:spMkLst>
            <pc:docMk/>
            <pc:sldMk cId="101682766" sldId="261"/>
            <ac:spMk id="7" creationId="{30B6095D-FA45-C9FA-0135-D951B0B708F6}"/>
          </ac:spMkLst>
        </pc:spChg>
        <pc:spChg chg="add del mod">
          <ac:chgData name="Kieran Walsh (2500018)" userId="S::2500018@student.uwtsd.ac.uk::7a7a3ccb-16b1-42e8-9c9e-5aa425fb38ea" providerId="AD" clId="Web-{7053E8AD-8F9C-CB75-5B88-3D47F3502EF5}" dt="2026-08-01T17:34:29.494" v="2985"/>
          <ac:spMkLst>
            <pc:docMk/>
            <pc:sldMk cId="101682766" sldId="261"/>
            <ac:spMk id="9" creationId="{B2D15656-CC53-559C-BF23-088FBEE6CA30}"/>
          </ac:spMkLst>
        </pc:spChg>
        <pc:picChg chg="add mod">
          <ac:chgData name="Kieran Walsh (2500018)" userId="S::2500018@student.uwtsd.ac.uk::7a7a3ccb-16b1-42e8-9c9e-5aa425fb38ea" providerId="AD" clId="Web-{7053E8AD-8F9C-CB75-5B88-3D47F3502EF5}" dt="2026-08-01T17:34:19.041" v="2984" actId="14100"/>
          <ac:picMkLst>
            <pc:docMk/>
            <pc:sldMk cId="101682766" sldId="261"/>
            <ac:picMk id="8" creationId="{ED784A2D-89B7-DC5C-FB29-1670D60EFCFA}"/>
          </ac:picMkLst>
        </pc:picChg>
      </pc:sldChg>
      <pc:sldChg chg="addSp delSp modSp new mod modClrScheme chgLayout">
        <pc:chgData name="Kieran Walsh (2500018)" userId="S::2500018@student.uwtsd.ac.uk::7a7a3ccb-16b1-42e8-9c9e-5aa425fb38ea" providerId="AD" clId="Web-{7053E8AD-8F9C-CB75-5B88-3D47F3502EF5}" dt="2026-08-01T17:33:03.180" v="2974"/>
        <pc:sldMkLst>
          <pc:docMk/>
          <pc:sldMk cId="3811479136" sldId="262"/>
        </pc:sldMkLst>
        <pc:spChg chg="mod">
          <ac:chgData name="Kieran Walsh (2500018)" userId="S::2500018@student.uwtsd.ac.uk::7a7a3ccb-16b1-42e8-9c9e-5aa425fb38ea" providerId="AD" clId="Web-{7053E8AD-8F9C-CB75-5B88-3D47F3502EF5}" dt="2026-08-01T17:32:24.632" v="2968"/>
          <ac:spMkLst>
            <pc:docMk/>
            <pc:sldMk cId="3811479136" sldId="262"/>
            <ac:spMk id="2" creationId="{EE30D6EE-FD96-9F82-BEAF-217A90DC8338}"/>
          </ac:spMkLst>
        </pc:spChg>
        <pc:spChg chg="del">
          <ac:chgData name="Kieran Walsh (2500018)" userId="S::2500018@student.uwtsd.ac.uk::7a7a3ccb-16b1-42e8-9c9e-5aa425fb38ea" providerId="AD" clId="Web-{7053E8AD-8F9C-CB75-5B88-3D47F3502EF5}" dt="2026-08-01T17:01:37.005" v="2442"/>
          <ac:spMkLst>
            <pc:docMk/>
            <pc:sldMk cId="3811479136" sldId="262"/>
            <ac:spMk id="3" creationId="{B6BBD559-D8E6-85BB-D841-DF9F0A92EBF1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32:24.632" v="2968"/>
          <ac:spMkLst>
            <pc:docMk/>
            <pc:sldMk cId="3811479136" sldId="262"/>
            <ac:spMk id="4" creationId="{979E80BA-C436-D749-476A-76F34E5793D4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32:24.632" v="2968"/>
          <ac:spMkLst>
            <pc:docMk/>
            <pc:sldMk cId="3811479136" sldId="262"/>
            <ac:spMk id="5" creationId="{97B67036-ACDD-F163-7D19-48151A894D4E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32:24.632" v="2968"/>
          <ac:spMkLst>
            <pc:docMk/>
            <pc:sldMk cId="3811479136" sldId="262"/>
            <ac:spMk id="6" creationId="{7D6FE80B-8426-8A5C-966E-EB501E4566D7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7:32:57.476" v="2973" actId="20577"/>
          <ac:spMkLst>
            <pc:docMk/>
            <pc:sldMk cId="3811479136" sldId="262"/>
            <ac:spMk id="7" creationId="{27CD51B1-FB94-8EA8-0949-E4C0A4D377EF}"/>
          </ac:spMkLst>
        </pc:spChg>
        <pc:spChg chg="add del mod">
          <ac:chgData name="Kieran Walsh (2500018)" userId="S::2500018@student.uwtsd.ac.uk::7a7a3ccb-16b1-42e8-9c9e-5aa425fb38ea" providerId="AD" clId="Web-{7053E8AD-8F9C-CB75-5B88-3D47F3502EF5}" dt="2026-08-01T17:32:32.616" v="2969"/>
          <ac:spMkLst>
            <pc:docMk/>
            <pc:sldMk cId="3811479136" sldId="262"/>
            <ac:spMk id="9" creationId="{C897495A-52E5-C893-8AD2-D2703641DF62}"/>
          </ac:spMkLst>
        </pc:spChg>
        <pc:spChg chg="add del mod">
          <ac:chgData name="Kieran Walsh (2500018)" userId="S::2500018@student.uwtsd.ac.uk::7a7a3ccb-16b1-42e8-9c9e-5aa425fb38ea" providerId="AD" clId="Web-{7053E8AD-8F9C-CB75-5B88-3D47F3502EF5}" dt="2026-08-01T17:33:03.180" v="2974"/>
          <ac:spMkLst>
            <pc:docMk/>
            <pc:sldMk cId="3811479136" sldId="262"/>
            <ac:spMk id="14" creationId="{2EDC1ADF-E77C-E8B4-EC96-F44644FE2917}"/>
          </ac:spMkLst>
        </pc:spChg>
        <pc:picChg chg="add mod">
          <ac:chgData name="Kieran Walsh (2500018)" userId="S::2500018@student.uwtsd.ac.uk::7a7a3ccb-16b1-42e8-9c9e-5aa425fb38ea" providerId="AD" clId="Web-{7053E8AD-8F9C-CB75-5B88-3D47F3502EF5}" dt="2026-08-01T17:32:24.632" v="2968"/>
          <ac:picMkLst>
            <pc:docMk/>
            <pc:sldMk cId="3811479136" sldId="262"/>
            <ac:picMk id="8" creationId="{EDF365A8-FAF6-3829-CC17-43CADF99F8EC}"/>
          </ac:picMkLst>
        </pc:picChg>
      </pc:sldChg>
      <pc:sldChg chg="addSp delSp modSp new mod modClrScheme chgLayout">
        <pc:chgData name="Kieran Walsh (2500018)" userId="S::2500018@student.uwtsd.ac.uk::7a7a3ccb-16b1-42e8-9c9e-5aa425fb38ea" providerId="AD" clId="Web-{7053E8AD-8F9C-CB75-5B88-3D47F3502EF5}" dt="2026-08-01T17:31:34.381" v="2962" actId="20577"/>
        <pc:sldMkLst>
          <pc:docMk/>
          <pc:sldMk cId="1457277666" sldId="263"/>
        </pc:sldMkLst>
        <pc:spChg chg="mod">
          <ac:chgData name="Kieran Walsh (2500018)" userId="S::2500018@student.uwtsd.ac.uk::7a7a3ccb-16b1-42e8-9c9e-5aa425fb38ea" providerId="AD" clId="Web-{7053E8AD-8F9C-CB75-5B88-3D47F3502EF5}" dt="2026-08-01T17:30:45.879" v="2956"/>
          <ac:spMkLst>
            <pc:docMk/>
            <pc:sldMk cId="1457277666" sldId="263"/>
            <ac:spMk id="2" creationId="{3A432279-7A26-F225-52B2-BA1782ADE18B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30:45.879" v="2956"/>
          <ac:spMkLst>
            <pc:docMk/>
            <pc:sldMk cId="1457277666" sldId="263"/>
            <ac:spMk id="3" creationId="{B8DCE640-6743-9BB3-E70F-36AC573764FD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7:31:34.381" v="2962" actId="20577"/>
          <ac:spMkLst>
            <pc:docMk/>
            <pc:sldMk cId="1457277666" sldId="263"/>
            <ac:spMk id="4" creationId="{D4E90AE5-7BAA-B896-851A-A9E446A47E0C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30:45.879" v="2956"/>
          <ac:spMkLst>
            <pc:docMk/>
            <pc:sldMk cId="1457277666" sldId="263"/>
            <ac:spMk id="5" creationId="{54AA58DE-7D6A-F8D8-516B-DFC845F9A583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30:45.879" v="2956"/>
          <ac:spMkLst>
            <pc:docMk/>
            <pc:sldMk cId="1457277666" sldId="263"/>
            <ac:spMk id="6" creationId="{979770B6-F324-E65E-A70D-17B6091CB65A}"/>
          </ac:spMkLst>
        </pc:spChg>
        <pc:spChg chg="add del mod">
          <ac:chgData name="Kieran Walsh (2500018)" userId="S::2500018@student.uwtsd.ac.uk::7a7a3ccb-16b1-42e8-9c9e-5aa425fb38ea" providerId="AD" clId="Web-{7053E8AD-8F9C-CB75-5B88-3D47F3502EF5}" dt="2026-08-01T17:31:10.692" v="2959"/>
          <ac:spMkLst>
            <pc:docMk/>
            <pc:sldMk cId="1457277666" sldId="263"/>
            <ac:spMk id="8" creationId="{B2735751-797D-6AAA-5A81-01E82BEE9252}"/>
          </ac:spMkLst>
        </pc:spChg>
        <pc:spChg chg="add del mod">
          <ac:chgData name="Kieran Walsh (2500018)" userId="S::2500018@student.uwtsd.ac.uk::7a7a3ccb-16b1-42e8-9c9e-5aa425fb38ea" providerId="AD" clId="Web-{7053E8AD-8F9C-CB75-5B88-3D47F3502EF5}" dt="2026-08-01T17:31:15.989" v="2960"/>
          <ac:spMkLst>
            <pc:docMk/>
            <pc:sldMk cId="1457277666" sldId="263"/>
            <ac:spMk id="13" creationId="{9920C500-096E-711C-2FE1-4BAC17F487E5}"/>
          </ac:spMkLst>
        </pc:spChg>
        <pc:picChg chg="add mod ord">
          <ac:chgData name="Kieran Walsh (2500018)" userId="S::2500018@student.uwtsd.ac.uk::7a7a3ccb-16b1-42e8-9c9e-5aa425fb38ea" providerId="AD" clId="Web-{7053E8AD-8F9C-CB75-5B88-3D47F3502EF5}" dt="2026-08-01T17:30:45.879" v="2956"/>
          <ac:picMkLst>
            <pc:docMk/>
            <pc:sldMk cId="1457277666" sldId="263"/>
            <ac:picMk id="7" creationId="{6A1158CA-5D5D-9E61-CEB2-BC0C2224C947}"/>
          </ac:picMkLst>
        </pc:picChg>
      </pc:sldChg>
      <pc:sldChg chg="modSp new">
        <pc:chgData name="Kieran Walsh (2500018)" userId="S::2500018@student.uwtsd.ac.uk::7a7a3ccb-16b1-42e8-9c9e-5aa425fb38ea" providerId="AD" clId="Web-{7053E8AD-8F9C-CB75-5B88-3D47F3502EF5}" dt="2026-08-01T17:01:09.395" v="2439" actId="20577"/>
        <pc:sldMkLst>
          <pc:docMk/>
          <pc:sldMk cId="772092200" sldId="264"/>
        </pc:sldMkLst>
        <pc:spChg chg="mod">
          <ac:chgData name="Kieran Walsh (2500018)" userId="S::2500018@student.uwtsd.ac.uk::7a7a3ccb-16b1-42e8-9c9e-5aa425fb38ea" providerId="AD" clId="Web-{7053E8AD-8F9C-CB75-5B88-3D47F3502EF5}" dt="2026-08-01T17:01:09.395" v="2439" actId="20577"/>
          <ac:spMkLst>
            <pc:docMk/>
            <pc:sldMk cId="772092200" sldId="264"/>
            <ac:spMk id="2" creationId="{5E5FCB9D-BEC4-A8BC-A1E5-ECEBA429FD53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6:56:38.685" v="2405" actId="20577"/>
          <ac:spMkLst>
            <pc:docMk/>
            <pc:sldMk cId="772092200" sldId="264"/>
            <ac:spMk id="4" creationId="{039B9185-38BB-A59B-2552-07BD45C5106E}"/>
          </ac:spMkLst>
        </pc:spChg>
      </pc:sldChg>
      <pc:sldChg chg="addSp delSp modSp new mod chgLayout">
        <pc:chgData name="Kieran Walsh (2500018)" userId="S::2500018@student.uwtsd.ac.uk::7a7a3ccb-16b1-42e8-9c9e-5aa425fb38ea" providerId="AD" clId="Web-{7053E8AD-8F9C-CB75-5B88-3D47F3502EF5}" dt="2026-08-01T17:28:50.876" v="2950"/>
        <pc:sldMkLst>
          <pc:docMk/>
          <pc:sldMk cId="1251500122" sldId="265"/>
        </pc:sldMkLst>
        <pc:spChg chg="mod">
          <ac:chgData name="Kieran Walsh (2500018)" userId="S::2500018@student.uwtsd.ac.uk::7a7a3ccb-16b1-42e8-9c9e-5aa425fb38ea" providerId="AD" clId="Web-{7053E8AD-8F9C-CB75-5B88-3D47F3502EF5}" dt="2026-08-01T17:28:50.876" v="2950"/>
          <ac:spMkLst>
            <pc:docMk/>
            <pc:sldMk cId="1251500122" sldId="265"/>
            <ac:spMk id="2" creationId="{B865B168-425B-BD54-CD58-93AF58CE08DE}"/>
          </ac:spMkLst>
        </pc:spChg>
        <pc:spChg chg="del">
          <ac:chgData name="Kieran Walsh (2500018)" userId="S::2500018@student.uwtsd.ac.uk::7a7a3ccb-16b1-42e8-9c9e-5aa425fb38ea" providerId="AD" clId="Web-{7053E8AD-8F9C-CB75-5B88-3D47F3502EF5}" dt="2026-08-01T17:27:55.391" v="2948"/>
          <ac:spMkLst>
            <pc:docMk/>
            <pc:sldMk cId="1251500122" sldId="265"/>
            <ac:spMk id="3" creationId="{9A0DF0A4-15EE-72C4-8E22-F620871F98C4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7:28:50.876" v="2950"/>
          <ac:spMkLst>
            <pc:docMk/>
            <pc:sldMk cId="1251500122" sldId="265"/>
            <ac:spMk id="4" creationId="{E1372B7E-C92F-158B-18A9-8442EF47E7BE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28:50.876" v="2950"/>
          <ac:spMkLst>
            <pc:docMk/>
            <pc:sldMk cId="1251500122" sldId="265"/>
            <ac:spMk id="5" creationId="{7C0A4E18-AD5F-7B10-A06F-F5E9B0E54B7A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28:50.876" v="2950"/>
          <ac:spMkLst>
            <pc:docMk/>
            <pc:sldMk cId="1251500122" sldId="265"/>
            <ac:spMk id="6" creationId="{602CFDC5-7E3F-2CC1-DA2A-FF99BFC507B8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28:50.876" v="2950"/>
          <ac:spMkLst>
            <pc:docMk/>
            <pc:sldMk cId="1251500122" sldId="265"/>
            <ac:spMk id="7" creationId="{556F17A1-FE32-30DD-B28C-EC3BC2839653}"/>
          </ac:spMkLst>
        </pc:spChg>
        <pc:picChg chg="add mod ord">
          <ac:chgData name="Kieran Walsh (2500018)" userId="S::2500018@student.uwtsd.ac.uk::7a7a3ccb-16b1-42e8-9c9e-5aa425fb38ea" providerId="AD" clId="Web-{7053E8AD-8F9C-CB75-5B88-3D47F3502EF5}" dt="2026-08-01T17:28:50.876" v="2950"/>
          <ac:picMkLst>
            <pc:docMk/>
            <pc:sldMk cId="1251500122" sldId="265"/>
            <ac:picMk id="8" creationId="{AFA530B5-DD06-29C5-4695-8CC4E8BFE6C8}"/>
          </ac:picMkLst>
        </pc:picChg>
      </pc:sldChg>
      <pc:sldChg chg="addSp modSp new">
        <pc:chgData name="Kieran Walsh (2500018)" userId="S::2500018@student.uwtsd.ac.uk::7a7a3ccb-16b1-42e8-9c9e-5aa425fb38ea" providerId="AD" clId="Web-{7053E8AD-8F9C-CB75-5B88-3D47F3502EF5}" dt="2026-08-01T17:27:41.844" v="2947" actId="1076"/>
        <pc:sldMkLst>
          <pc:docMk/>
          <pc:sldMk cId="590838992" sldId="266"/>
        </pc:sldMkLst>
        <pc:spChg chg="mod">
          <ac:chgData name="Kieran Walsh (2500018)" userId="S::2500018@student.uwtsd.ac.uk::7a7a3ccb-16b1-42e8-9c9e-5aa425fb38ea" providerId="AD" clId="Web-{7053E8AD-8F9C-CB75-5B88-3D47F3502EF5}" dt="2026-08-01T17:22:48.914" v="2765" actId="20577"/>
          <ac:spMkLst>
            <pc:docMk/>
            <pc:sldMk cId="590838992" sldId="266"/>
            <ac:spMk id="2" creationId="{87C80D05-6027-1663-E065-A5E562F97BA4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26:05.138" v="2939" actId="14100"/>
          <ac:spMkLst>
            <pc:docMk/>
            <pc:sldMk cId="590838992" sldId="266"/>
            <ac:spMk id="4" creationId="{4DBD80F8-41B8-4118-F58E-DEBCA10BC2CA}"/>
          </ac:spMkLst>
        </pc:spChg>
        <pc:spChg chg="add mod">
          <ac:chgData name="Kieran Walsh (2500018)" userId="S::2500018@student.uwtsd.ac.uk::7a7a3ccb-16b1-42e8-9c9e-5aa425fb38ea" providerId="AD" clId="Web-{7053E8AD-8F9C-CB75-5B88-3D47F3502EF5}" dt="2026-08-01T17:27:15.218" v="2943"/>
          <ac:spMkLst>
            <pc:docMk/>
            <pc:sldMk cId="590838992" sldId="266"/>
            <ac:spMk id="8" creationId="{A2ABCB6B-E7D9-6F67-D3DB-BBBE6686243C}"/>
          </ac:spMkLst>
        </pc:spChg>
        <pc:picChg chg="add mod">
          <ac:chgData name="Kieran Walsh (2500018)" userId="S::2500018@student.uwtsd.ac.uk::7a7a3ccb-16b1-42e8-9c9e-5aa425fb38ea" providerId="AD" clId="Web-{7053E8AD-8F9C-CB75-5B88-3D47F3502EF5}" dt="2026-08-01T17:27:41.844" v="2947" actId="1076"/>
          <ac:picMkLst>
            <pc:docMk/>
            <pc:sldMk cId="590838992" sldId="266"/>
            <ac:picMk id="7" creationId="{D0913EEB-820A-CE82-E305-94777539C1D2}"/>
          </ac:picMkLst>
        </pc:picChg>
      </pc:sldChg>
      <pc:sldMasterChg chg="add del addSldLayout delSldLayout">
        <pc:chgData name="Kieran Walsh (2500018)" userId="S::2500018@student.uwtsd.ac.uk::7a7a3ccb-16b1-42e8-9c9e-5aa425fb38ea" providerId="AD" clId="Web-{7053E8AD-8F9C-CB75-5B88-3D47F3502EF5}" dt="2026-08-01T15:34:21.251" v="845"/>
        <pc:sldMasterMkLst>
          <pc:docMk/>
          <pc:sldMasterMk cId="1128058881" sldId="2147483660"/>
        </pc:sldMasterMkLst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523183260" sldId="2147483661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588336925" sldId="2147483662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857245328" sldId="2147483663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468762347" sldId="2147483664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351154290" sldId="2147483665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598754165" sldId="2147483666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068588333" sldId="2147483667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886478402" sldId="2147483668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885775762" sldId="2147483669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535058513" sldId="2147483670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386700084" sldId="2147483671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647211878" sldId="2147483672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382012978" sldId="2147483673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39727193" sldId="2147483674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455993702" sldId="2147483675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998998865" sldId="2147483676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226366763" sldId="2147483677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763854315" sldId="2147483678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685648083" sldId="2147483679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162025328" sldId="2147483680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998371534" sldId="2147483681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512389557" sldId="2147483682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45166794" sldId="2147483683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023581041" sldId="2147483684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301802957" sldId="2147483685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370101300" sldId="2147483686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707688101" sldId="2147483687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567982699" sldId="2147483688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314134635" sldId="2147483689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812284037" sldId="2147483690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203354570" sldId="2147483691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047449107" sldId="2147483692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248424766" sldId="2147483693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272060053" sldId="2147483694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622224224" sldId="2147483695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653603463" sldId="2147483696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109073045" sldId="2147483697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898676661" sldId="2147483698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218963893" sldId="2147483699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746579203" sldId="2147483700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498767045" sldId="2147483701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147948243" sldId="2147483702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193759223" sldId="2147483703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50880996" sldId="2147483704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934270668" sldId="2147483705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58823852" sldId="2147483706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320901390" sldId="2147483707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668178486" sldId="2147483708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060510842" sldId="2147483709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243412685" sldId="2147483710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080596447" sldId="2147483711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58182936" sldId="2147483712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632448480" sldId="2147483713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129874002" sldId="2147483714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554643478" sldId="2147483715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9156910" sldId="2147483716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078590935" sldId="2147483717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357183360" sldId="2147483718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863354968" sldId="2147483719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658475511" sldId="2147483720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876496275" sldId="2147483721"/>
          </pc:sldLayoutMkLst>
        </pc:sldLayoutChg>
      </pc:sldMasterChg>
      <pc:sldMasterChg chg="add del addSldLayout delSldLayout modSldLayout">
        <pc:chgData name="Kieran Walsh (2500018)" userId="S::2500018@student.uwtsd.ac.uk::7a7a3ccb-16b1-42e8-9c9e-5aa425fb38ea" providerId="AD" clId="Web-{7053E8AD-8F9C-CB75-5B88-3D47F3502EF5}" dt="2026-08-01T15:34:21.251" v="845"/>
        <pc:sldMasterMkLst>
          <pc:docMk/>
          <pc:sldMasterMk cId="1780100091" sldId="2147483722"/>
        </pc:sldMasterMkLst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3409891015" sldId="2147483723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3161568241" sldId="2147483724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1762452201" sldId="2147483725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135020508" sldId="2147483726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732119794" sldId="2147483727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2537633454" sldId="2147483728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2521279864" sldId="2147483729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1764744829" sldId="2147483730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3913036237" sldId="2147483731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1420827426" sldId="2147483732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223953181" sldId="2147483733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1956446382" sldId="2147483734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1765221535" sldId="2147483735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99168496" sldId="2147483736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3618243785" sldId="2147483737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2574292028" sldId="2147483738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157282442" sldId="2147483739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2242226962" sldId="2147483740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2659969439" sldId="2147483741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3731938204" sldId="2147483742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1239980273" sldId="2147483743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3358022837" sldId="2147483744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3758115244" sldId="2147483745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1229183272" sldId="2147483746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1106831965" sldId="2147483747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2317176518" sldId="2147483748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3712382400" sldId="2147483749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780100091" sldId="2147483722"/>
            <pc:sldLayoutMk cId="1883211281" sldId="2147483750"/>
          </pc:sldLayoutMkLst>
        </pc:sldLayoutChg>
      </pc:sldMasterChg>
      <pc:sldMasterChg chg="add del addSldLayout delSldLayout modSldLayout">
        <pc:chgData name="Kieran Walsh (2500018)" userId="S::2500018@student.uwtsd.ac.uk::7a7a3ccb-16b1-42e8-9c9e-5aa425fb38ea" providerId="AD" clId="Web-{7053E8AD-8F9C-CB75-5B88-3D47F3502EF5}" dt="2026-08-01T15:34:19.392" v="844"/>
        <pc:sldMasterMkLst>
          <pc:docMk/>
          <pc:sldMasterMk cId="601090406" sldId="2147483751"/>
        </pc:sldMasterMkLst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2085680044" sldId="2147483752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1397427695" sldId="2147483753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224897083" sldId="2147483754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8699000" sldId="2147483755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1361557565" sldId="2147483756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2909457926" sldId="2147483757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1865339373" sldId="2147483758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2854939628" sldId="2147483759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1989646710" sldId="2147483760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2536726622" sldId="2147483761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2354789184" sldId="2147483762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3379612327" sldId="2147483763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3803576143" sldId="2147483764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920872961" sldId="2147483765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2941504866" sldId="2147483766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2625444944" sldId="2147483767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756970655" sldId="2147483768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3802176840" sldId="2147483769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2074725774" sldId="2147483770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521663133" sldId="2147483771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3777206000" sldId="2147483772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1694814736" sldId="2147483773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269581541" sldId="2147483774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3089707640" sldId="2147483775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3107987539" sldId="2147483776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2600964051" sldId="2147483777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1337445920" sldId="2147483778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1916554550" sldId="2147483779"/>
          </pc:sldLayoutMkLst>
        </pc:sldLayoutChg>
        <pc:sldLayoutChg chg="add del mod replId">
          <pc:chgData name="Kieran Walsh (2500018)" userId="S::2500018@student.uwtsd.ac.uk::7a7a3ccb-16b1-42e8-9c9e-5aa425fb38ea" providerId="AD" clId="Web-{7053E8AD-8F9C-CB75-5B88-3D47F3502EF5}" dt="2026-08-01T15:34:19.392" v="844"/>
          <pc:sldLayoutMkLst>
            <pc:docMk/>
            <pc:sldMasterMk cId="601090406" sldId="2147483751"/>
            <pc:sldLayoutMk cId="484975211" sldId="214748378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033272"/>
            <a:ext cx="5892073" cy="389534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733288"/>
            <a:ext cx="5892071" cy="7955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31152" y="793817"/>
            <a:ext cx="5260848" cy="606418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38587" y="207982"/>
            <a:ext cx="2662798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B8170F-0370-4A38-8BF3-83D69476AE62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2C2C7B-6B47-4A5B-B24C-B316964ABE62}"/>
              </a:ext>
            </a:extLst>
          </p:cNvPr>
          <p:cNvCxnSpPr>
            <a:cxnSpLocks/>
          </p:cNvCxnSpPr>
          <p:nvPr/>
        </p:nvCxnSpPr>
        <p:spPr>
          <a:xfrm flipV="1">
            <a:off x="6929823" y="789558"/>
            <a:ext cx="0" cy="606844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32355F-80FD-3956-F8D4-9DF4073D0E2E}"/>
              </a:ext>
            </a:extLst>
          </p:cNvPr>
          <p:cNvCxnSpPr>
            <a:cxnSpLocks/>
          </p:cNvCxnSpPr>
          <p:nvPr/>
        </p:nvCxnSpPr>
        <p:spPr>
          <a:xfrm>
            <a:off x="0" y="5420250"/>
            <a:ext cx="6929823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D4DD8B2-0D73-EB9B-9708-67DF28E40F96}"/>
              </a:ext>
            </a:extLst>
          </p:cNvPr>
          <p:cNvCxnSpPr>
            <a:cxnSpLocks/>
          </p:cNvCxnSpPr>
          <p:nvPr/>
        </p:nvCxnSpPr>
        <p:spPr>
          <a:xfrm>
            <a:off x="0" y="791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31832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12648"/>
            <a:ext cx="11253668" cy="1106424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139696"/>
            <a:ext cx="11253668" cy="42885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D457B6E-DC25-9A54-64F7-98703149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49DF708-DA4E-D117-5CE8-7401A836F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15516-589F-487D-BF51-9635DCEA90D5}" type="datetime1">
              <a:rPr lang="en-US" smtClean="0"/>
              <a:t>8/1/2026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1AE2728-8254-BE0F-89AB-2D5352D66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1805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336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49808"/>
            <a:ext cx="6236208" cy="369417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8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477256"/>
            <a:ext cx="6236208" cy="11155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13504" y="207982"/>
            <a:ext cx="1682496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E6234A-55DB-493D-B5E3-FA55E3CA245B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009801" y="207982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78624" y="0"/>
            <a:ext cx="4913373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7083F37-054B-54D7-2AD5-6DFFCC79603C}"/>
              </a:ext>
            </a:extLst>
          </p:cNvPr>
          <p:cNvCxnSpPr>
            <a:cxnSpLocks/>
          </p:cNvCxnSpPr>
          <p:nvPr/>
        </p:nvCxnSpPr>
        <p:spPr>
          <a:xfrm>
            <a:off x="0" y="5287974"/>
            <a:ext cx="7277621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99AB8D9-761C-35FC-CA6D-1317D71DF6BE}"/>
              </a:ext>
            </a:extLst>
          </p:cNvPr>
          <p:cNvCxnSpPr>
            <a:cxnSpLocks/>
          </p:cNvCxnSpPr>
          <p:nvPr/>
        </p:nvCxnSpPr>
        <p:spPr>
          <a:xfrm flipV="1">
            <a:off x="7277621" y="0"/>
            <a:ext cx="0" cy="6858001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72453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223554"/>
            <a:ext cx="11430000" cy="914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6083090"/>
            <a:ext cx="11429999" cy="5669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50694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BD5D1244-0536-4076-95F8-65E3144966FF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ABE8472-319C-7663-7B71-2A6549DED7EF}"/>
              </a:ext>
            </a:extLst>
          </p:cNvPr>
          <p:cNvCxnSpPr>
            <a:cxnSpLocks/>
          </p:cNvCxnSpPr>
          <p:nvPr/>
        </p:nvCxnSpPr>
        <p:spPr>
          <a:xfrm>
            <a:off x="0" y="5068350"/>
            <a:ext cx="12188952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87623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AEB3F954-B0A7-AD5D-A897-AAA57CEEA7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6858000"/>
          </a:xfrm>
          <a:custGeom>
            <a:avLst/>
            <a:gdLst>
              <a:gd name="connsiteX0" fmla="*/ 6914322 w 12198096"/>
              <a:gd name="connsiteY0" fmla="*/ 789558 h 6858000"/>
              <a:gd name="connsiteX1" fmla="*/ 6914322 w 12198096"/>
              <a:gd name="connsiteY1" fmla="*/ 6106620 h 6858000"/>
              <a:gd name="connsiteX2" fmla="*/ 11547659 w 12198096"/>
              <a:gd name="connsiteY2" fmla="*/ 6106620 h 6858000"/>
              <a:gd name="connsiteX3" fmla="*/ 11547659 w 12198096"/>
              <a:gd name="connsiteY3" fmla="*/ 789558 h 6858000"/>
              <a:gd name="connsiteX4" fmla="*/ 0 w 12198096"/>
              <a:gd name="connsiteY4" fmla="*/ 0 h 6858000"/>
              <a:gd name="connsiteX5" fmla="*/ 12198096 w 12198096"/>
              <a:gd name="connsiteY5" fmla="*/ 0 h 6858000"/>
              <a:gd name="connsiteX6" fmla="*/ 12198096 w 12198096"/>
              <a:gd name="connsiteY6" fmla="*/ 6858000 h 6858000"/>
              <a:gd name="connsiteX7" fmla="*/ 0 w 1219809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8096" h="6858000">
                <a:moveTo>
                  <a:pt x="6914322" y="789558"/>
                </a:moveTo>
                <a:lnTo>
                  <a:pt x="6914322" y="6106620"/>
                </a:lnTo>
                <a:lnTo>
                  <a:pt x="11547659" y="6106620"/>
                </a:lnTo>
                <a:lnTo>
                  <a:pt x="11547659" y="789558"/>
                </a:lnTo>
                <a:close/>
                <a:moveTo>
                  <a:pt x="0" y="0"/>
                </a:moveTo>
                <a:lnTo>
                  <a:pt x="12198096" y="0"/>
                </a:lnTo>
                <a:lnTo>
                  <a:pt x="1219809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4324" y="789558"/>
            <a:ext cx="4633337" cy="4212210"/>
          </a:xfrm>
          <a:solidFill>
            <a:schemeClr val="bg2"/>
          </a:solidFill>
          <a:ln>
            <a:solidFill>
              <a:schemeClr val="tx2"/>
            </a:solidFill>
          </a:ln>
        </p:spPr>
        <p:txBody>
          <a:bodyPr vert="horz" lIns="320040" tIns="347472" rIns="22860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4322" y="4994648"/>
            <a:ext cx="4633338" cy="1111972"/>
          </a:xfrm>
          <a:solidFill>
            <a:schemeClr val="bg2"/>
          </a:solidFill>
          <a:ln>
            <a:solidFill>
              <a:schemeClr val="tx2"/>
            </a:solidFill>
          </a:ln>
        </p:spPr>
        <p:txBody>
          <a:bodyPr vert="horz" lIns="320040" tIns="45720" rIns="27432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14323" y="207982"/>
            <a:ext cx="2687062" cy="41336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AC13FD3B-23EF-4174-AD3C-BC50B64D7857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154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49808"/>
            <a:ext cx="5422392" cy="382219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486400"/>
            <a:ext cx="5422391" cy="97840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15840" y="207982"/>
            <a:ext cx="1280160" cy="413360"/>
          </a:xfrm>
        </p:spPr>
        <p:txBody>
          <a:bodyPr/>
          <a:lstStyle/>
          <a:p>
            <a:fld id="{630E96CE-B7D5-4325-A1C8-DFEADC4BE081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982383" y="20798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35554" y="0"/>
            <a:ext cx="5156444" cy="6858000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B20121-9211-E62C-6EDF-8301AE0A0865}"/>
              </a:ext>
            </a:extLst>
          </p:cNvPr>
          <p:cNvCxnSpPr>
            <a:cxnSpLocks/>
          </p:cNvCxnSpPr>
          <p:nvPr/>
        </p:nvCxnSpPr>
        <p:spPr>
          <a:xfrm>
            <a:off x="-4130" y="5215687"/>
            <a:ext cx="703225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BA69D92-87B2-B41F-6979-69668092108B}"/>
              </a:ext>
            </a:extLst>
          </p:cNvPr>
          <p:cNvCxnSpPr>
            <a:cxnSpLocks/>
          </p:cNvCxnSpPr>
          <p:nvPr/>
        </p:nvCxnSpPr>
        <p:spPr>
          <a:xfrm flipV="1">
            <a:off x="7028120" y="0"/>
            <a:ext cx="0" cy="6858001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87541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49808"/>
            <a:ext cx="9287134" cy="34107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25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477256"/>
            <a:ext cx="11155680" cy="11155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9DAD850-6AC5-466F-AC13-19EF30EEFBC3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D0B70F0-3BE4-FD57-7260-3612F25DFB6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588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58952"/>
            <a:ext cx="7589520" cy="408736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404104"/>
            <a:ext cx="11515277" cy="5760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54496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54496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8F94E15-B448-489B-871D-A40527BFA7B7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5C310B-ED34-BA33-630C-F8D5EB2A41A2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B77E3C-9D50-9277-C646-D9B5AB8122B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64784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1426464"/>
            <a:ext cx="9528048" cy="41834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11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779008"/>
            <a:ext cx="9528047" cy="92354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207982"/>
            <a:ext cx="2168017" cy="413360"/>
          </a:xfrm>
        </p:spPr>
        <p:txBody>
          <a:bodyPr/>
          <a:lstStyle/>
          <a:p>
            <a:fld id="{D9253186-4750-42D8-B836-81746FB2A999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F6B2E7A-179E-B6D8-4F25-0673E53A95D4}"/>
              </a:ext>
            </a:extLst>
          </p:cNvPr>
          <p:cNvCxnSpPr>
            <a:cxnSpLocks/>
          </p:cNvCxnSpPr>
          <p:nvPr/>
        </p:nvCxnSpPr>
        <p:spPr>
          <a:xfrm>
            <a:off x="1" y="790415"/>
            <a:ext cx="12191999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57757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solidFill>
          <a:srgbClr val="C835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E994A23-0EFF-404D-A2C5-6B54939039AD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50585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B393500-FDAE-4B7A-8E90-4B7ED0649363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67000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886968"/>
            <a:ext cx="11405277" cy="1170432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99C6D-D164-AA94-72F8-241C18719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881" y="2832652"/>
            <a:ext cx="6893719" cy="3508951"/>
          </a:xfrm>
        </p:spPr>
        <p:txBody>
          <a:bodyPr anchor="t"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B50CAA-07B2-F8CA-1425-4249CE17A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311C3-93DB-42DC-917F-4386F19A1E3B}" type="datetime1">
              <a:rPr lang="en-US" smtClean="0"/>
              <a:t>8/1/2026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DEAD866-E26E-BF23-7B5D-9F689B2FA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AC7CAE-FC19-2728-AA3B-1D2FE7879B25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1B3592-91FB-05F4-B422-A40D7CD4DE2D}"/>
              </a:ext>
            </a:extLst>
          </p:cNvPr>
          <p:cNvCxnSpPr>
            <a:cxnSpLocks/>
          </p:cNvCxnSpPr>
          <p:nvPr/>
        </p:nvCxnSpPr>
        <p:spPr>
          <a:xfrm>
            <a:off x="0" y="800100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7211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D3A4126-4E48-DD2C-1468-6A36AE6C1D1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7320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1899" y="21031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/>
          <a:lstStyle/>
          <a:p>
            <a:fld id="{948C47DC-C479-4517-B1B0-94DB01BA76E7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633BE4-C9B9-310C-1EAE-191B5D344B59}"/>
              </a:ext>
            </a:extLst>
          </p:cNvPr>
          <p:cNvCxnSpPr>
            <a:cxnSpLocks/>
          </p:cNvCxnSpPr>
          <p:nvPr/>
        </p:nvCxnSpPr>
        <p:spPr>
          <a:xfrm>
            <a:off x="4923916" y="2452449"/>
            <a:ext cx="7268084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010762-96A4-4E1C-CD5D-EE1C1D1FC6E2}"/>
              </a:ext>
            </a:extLst>
          </p:cNvPr>
          <p:cNvCxnSpPr>
            <a:cxnSpLocks/>
          </p:cNvCxnSpPr>
          <p:nvPr/>
        </p:nvCxnSpPr>
        <p:spPr>
          <a:xfrm flipV="1">
            <a:off x="4923916" y="0"/>
            <a:ext cx="0" cy="6858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20129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4368" y="1589105"/>
            <a:ext cx="5403264" cy="1622994"/>
          </a:xfrm>
        </p:spPr>
        <p:txBody>
          <a:bodyPr vert="horz" lIns="91440" tIns="45720" rIns="91440" bIns="45720" rtlCol="0" anchor="b">
            <a:normAutofit/>
          </a:bodyPr>
          <a:lstStyle>
            <a:lvl1pPr algn="ctr"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956E9D4-3B6F-5DDD-5E3B-A829B10ED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4368" y="3395398"/>
            <a:ext cx="5403264" cy="1837985"/>
          </a:xfrm>
        </p:spPr>
        <p:txBody>
          <a:bodyPr anchor="t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60BAB4-BB08-FD4A-678D-2FFE35A0D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1FC4-E055-4072-90AD-B359FC529E8A}" type="datetime1">
              <a:rPr lang="en-US" smtClean="0"/>
              <a:t>8/1/2026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BF6EF0E-4178-1F33-0BF9-2A2B4C33C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21C4E92-1D0B-ABAB-54CA-016BB17A93FD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01A3D6-493E-2CE6-4153-5A2D3C978311}"/>
              </a:ext>
            </a:extLst>
          </p:cNvPr>
          <p:cNvCxnSpPr>
            <a:cxnSpLocks/>
          </p:cNvCxnSpPr>
          <p:nvPr/>
        </p:nvCxnSpPr>
        <p:spPr>
          <a:xfrm>
            <a:off x="2673336" y="781627"/>
            <a:ext cx="0" cy="527627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D7E29DE-22CD-1512-C9E7-51C4D8B5F337}"/>
              </a:ext>
            </a:extLst>
          </p:cNvPr>
          <p:cNvCxnSpPr>
            <a:cxnSpLocks/>
          </p:cNvCxnSpPr>
          <p:nvPr/>
        </p:nvCxnSpPr>
        <p:spPr>
          <a:xfrm>
            <a:off x="9526413" y="781627"/>
            <a:ext cx="0" cy="527627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727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1100834"/>
            <a:ext cx="8533261" cy="231484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F6B2ADB6-8B11-5463-D307-3F4916CA6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6893" y="3442324"/>
            <a:ext cx="3894179" cy="227488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/>
            </a:lvl1pPr>
            <a:lvl2pPr marL="457200" indent="0">
              <a:buNone/>
              <a:defRPr lang="en-US" dirty="0"/>
            </a:lvl2pPr>
            <a:lvl3pPr marL="914400" indent="0">
              <a:buNone/>
              <a:defRPr lang="en-US" dirty="0"/>
            </a:lvl3pPr>
            <a:lvl4pPr marL="1371600" indent="0">
              <a:buNone/>
              <a:defRPr lang="en-US" dirty="0"/>
            </a:lvl4pPr>
            <a:lvl5pPr marL="18288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A9A27FE-5C62-0E4C-1D35-2B5BE6521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E50BB-FE55-4F45-B460-B5BF3CD2BA72}" type="datetime1">
              <a:rPr lang="en-US" smtClean="0"/>
              <a:t>8/1/2026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047450B0-6060-60C9-5AC2-20186A242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21C4E92-1D0B-ABAB-54CA-016BB17A93FD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5993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2077374"/>
            <a:ext cx="4479107" cy="269141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7DEB5EF-910B-9B2B-CB95-1AD374FEC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2210542"/>
            <a:ext cx="5869293" cy="2432477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FD4BD0F-0EF0-D5B9-5485-1ECB765DC5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F92C9D0B-C1A3-434D-9CF9-A666A14DD8A1}" type="datetime1">
              <a:rPr lang="en-US" smtClean="0"/>
              <a:t>8/1/2026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566B317-2D55-4797-E621-551FCA482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1550633"/>
            <a:ext cx="0" cy="375673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5308844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F6F1415-3933-6D89-472D-2FA4BBB279E7}"/>
              </a:ext>
            </a:extLst>
          </p:cNvPr>
          <p:cNvCxnSpPr>
            <a:cxnSpLocks/>
          </p:cNvCxnSpPr>
          <p:nvPr/>
        </p:nvCxnSpPr>
        <p:spPr>
          <a:xfrm>
            <a:off x="0" y="155063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89988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1264785"/>
            <a:ext cx="4479107" cy="431591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22A59EF-3E61-0654-D289-2E1D6B738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1264782"/>
            <a:ext cx="5869293" cy="43159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1E4E1FBF-A73A-1962-4961-FD2DDB212A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A160C79D-A598-4F1A-884F-A703D5B0FD7B}" type="datetime1">
              <a:rPr lang="en-US" smtClean="0"/>
              <a:t>8/1/2026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B5754BB-F3CF-1B1E-E0B8-85D0578CB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787587"/>
            <a:ext cx="0" cy="527031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63667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249959"/>
            <a:ext cx="4085912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B8121-E925-2131-A76A-FBDAB0BC9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249959"/>
            <a:ext cx="6440424" cy="52387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BA5BEFD-7245-BB4D-0F86-F1C3A32E0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3852" y="207982"/>
            <a:ext cx="1921315" cy="413360"/>
          </a:xfrm>
        </p:spPr>
        <p:txBody>
          <a:bodyPr/>
          <a:lstStyle/>
          <a:p>
            <a:fld id="{742A22FE-7CAA-4561-B3B2-F8D8C37BE3D2}" type="datetime1">
              <a:rPr lang="en-US" smtClean="0"/>
              <a:t>8/1/2026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5879897-4AF6-4B38-AB30-8DD979DC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918746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38543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1034473"/>
            <a:ext cx="11420337" cy="1582221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974109"/>
            <a:ext cx="11420336" cy="34015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E617F9A-AF72-E9F9-FE67-264CFD0B8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0522668-B624-9A0D-743B-874B6468A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67DB9-842B-4031-A4D5-ECF9E159B606}" type="datetime1">
              <a:rPr lang="en-US" smtClean="0"/>
              <a:t>8/1/2026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09EC300-3CBF-3BA7-991F-4143EBA20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2703185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6480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088" y="1249959"/>
            <a:ext cx="3578905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34E7AB67-A25E-F99D-7053-223A31AB4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5958" y="1249958"/>
            <a:ext cx="7022846" cy="53629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44B773E1-C0C5-10BC-5283-0943095DF2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75958" y="207982"/>
            <a:ext cx="1921315" cy="413360"/>
          </a:xfrm>
        </p:spPr>
        <p:txBody>
          <a:bodyPr/>
          <a:lstStyle/>
          <a:p>
            <a:fld id="{CBE35CD3-9190-4B1C-AA9F-C899B0873567}" type="datetime1">
              <a:rPr lang="en-US" smtClean="0"/>
              <a:t>8/1/2026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615B6D-D0FF-BC11-9C32-FDA7B7D08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336321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0253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83140"/>
            <a:ext cx="11452341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E3CC60A8-3DE8-B0E7-1EC5-2B337CF2B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8" y="1743311"/>
            <a:ext cx="11452342" cy="49164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7EB01C-FB71-1416-6F69-B25D90D39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7ABF8-FBB9-4C71-BBD7-96C5E24AE291}" type="datetime1">
              <a:rPr lang="en-US" smtClean="0"/>
              <a:t>8/1/2026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E842DA4-700F-A2D4-6AB8-0BAEDF321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5BF1F3F-87E2-1270-FB4D-FD251AD7E63C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83715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0328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/>
          <a:lstStyle/>
          <a:p>
            <a:fld id="{491FA625-EDE8-4CCD-93F2-36B8EAED6AA1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944368"/>
            <a:ext cx="6442025" cy="35716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10328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23895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649965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1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4879" y="210311"/>
            <a:ext cx="1679642" cy="411480"/>
          </a:xfrm>
        </p:spPr>
        <p:txBody>
          <a:bodyPr/>
          <a:lstStyle/>
          <a:p>
            <a:fld id="{18520A44-1A63-4FB7-80E4-61FF907A138E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47480" y="21031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8" y="2944368"/>
            <a:ext cx="6499657" cy="35822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77621" y="0"/>
            <a:ext cx="4914379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272857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1667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0308" y="612648"/>
            <a:ext cx="7022592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342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D81791C-036D-058C-0055-96793694D6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750307" y="210312"/>
            <a:ext cx="3531437" cy="41336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A8DE5B-9C41-DE5B-BF91-98510120DCF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582299" y="210312"/>
            <a:ext cx="1679642" cy="413360"/>
          </a:xfrm>
        </p:spPr>
        <p:txBody>
          <a:bodyPr/>
          <a:lstStyle/>
          <a:p>
            <a:fld id="{5824A7B9-17B9-4425-9158-739F678A55EB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E0FD979-F905-C567-8E21-A3EDCE17980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307" y="1746503"/>
            <a:ext cx="7022592" cy="48066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34576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35810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12648"/>
            <a:ext cx="7015483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B59EF2B-7C7F-BA27-16C2-C56B21D3774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A99D216-CE5A-6458-A23E-BE0E554AC3D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224951" y="207982"/>
            <a:ext cx="1682496" cy="413360"/>
          </a:xfrm>
        </p:spPr>
        <p:txBody>
          <a:bodyPr/>
          <a:lstStyle/>
          <a:p>
            <a:fld id="{28E8FF4C-7F6A-4962-9270-F797B8959287}" type="datetime1">
              <a:rPr lang="en-US" smtClean="0"/>
              <a:t>8/1/2026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220FA64-3C9A-EBCF-5C28-E7DED40C97D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789594" y="20798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746504"/>
            <a:ext cx="7018271" cy="48066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73592" y="0"/>
            <a:ext cx="4417215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76883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18029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749808"/>
            <a:ext cx="416367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7520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73675" y="210312"/>
            <a:ext cx="1058111" cy="411480"/>
          </a:xfrm>
        </p:spPr>
        <p:txBody>
          <a:bodyPr/>
          <a:lstStyle/>
          <a:p>
            <a:fld id="{A2955807-6726-42C9-B7D5-F5CAD1E31DC0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54543" y="210312"/>
            <a:ext cx="440969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61" y="2944368"/>
            <a:ext cx="4163674" cy="35822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881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01013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749808"/>
            <a:ext cx="5778227" cy="10332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69163" y="210312"/>
            <a:ext cx="1679642" cy="411480"/>
          </a:xfrm>
        </p:spPr>
        <p:txBody>
          <a:bodyPr/>
          <a:lstStyle/>
          <a:p>
            <a:fld id="{064F86E1-145A-4683-AD05-97E7E41B4995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14093" y="21031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993391"/>
            <a:ext cx="5778227" cy="45598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75416" y="0"/>
            <a:ext cx="5616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F4034EB-F498-D527-195A-D17B85027774}"/>
              </a:ext>
            </a:extLst>
          </p:cNvPr>
          <p:cNvCxnSpPr>
            <a:cxnSpLocks/>
          </p:cNvCxnSpPr>
          <p:nvPr/>
        </p:nvCxnSpPr>
        <p:spPr>
          <a:xfrm>
            <a:off x="6570629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76881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308" y="853949"/>
            <a:ext cx="4102574" cy="151607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7285976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70308" y="213482"/>
            <a:ext cx="2129674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30367" y="210312"/>
            <a:ext cx="1216834" cy="411480"/>
          </a:xfrm>
        </p:spPr>
        <p:txBody>
          <a:bodyPr/>
          <a:lstStyle/>
          <a:p>
            <a:fld id="{3E021DF1-F92E-444A-9AEF-304BD60FF6DA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6453" y="210312"/>
            <a:ext cx="679998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0308" y="2578607"/>
            <a:ext cx="4102585" cy="39502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9E9D652-D7DE-25C0-FCD7-3031AEEB0C6C}"/>
              </a:ext>
            </a:extLst>
          </p:cNvPr>
          <p:cNvCxnSpPr>
            <a:cxnSpLocks/>
          </p:cNvCxnSpPr>
          <p:nvPr/>
        </p:nvCxnSpPr>
        <p:spPr>
          <a:xfrm>
            <a:off x="7291894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798269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4123680" cy="151790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10312"/>
            <a:ext cx="2260057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29329" y="210312"/>
            <a:ext cx="1058111" cy="411480"/>
          </a:xfrm>
        </p:spPr>
        <p:txBody>
          <a:bodyPr/>
          <a:lstStyle/>
          <a:p>
            <a:fld id="{96B14CE5-CB23-4F24-AF40-FFA10F25B799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0197" y="210312"/>
            <a:ext cx="440969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04" y="2578609"/>
            <a:ext cx="4130606" cy="3712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796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13463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5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8890DBE-0DD3-8504-F95F-4225535FB1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4BB28A-95D9-4CE6-DA59-520BA3C61CD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939A3FF-4925-4C53-B6D9-F2B1807D4179}" type="datetime1">
              <a:rPr lang="en-US" smtClean="0"/>
              <a:t>8/1/2026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1FA0A0C-CE55-CB7D-174D-D77937630A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5012355" cy="42842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22674" y="1834524"/>
            <a:ext cx="637872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5816454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22840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3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58B12C2E-FD87-6FEB-F35D-ABCDF00C8DF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656A87-5539-46DA-CF5D-F2506ECA3F8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3A045AE-50EB-46C6-B8D1-C8DF92FBD24F}" type="datetime1">
              <a:rPr lang="en-US" smtClean="0"/>
              <a:t>8/1/2026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01AB7173-DF2F-B8EA-F83D-4C7263C765E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834525"/>
            <a:ext cx="490594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2911" y="2180556"/>
            <a:ext cx="6435936" cy="430476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4914379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3545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7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BEAB049-8AFC-5262-0ECB-2E9CDA2066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26863A-85CF-52FA-E2B2-AF70382C692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1987558-2E71-415A-A90B-E63D7A0329F1}" type="datetime1">
              <a:rPr lang="en-US" smtClean="0"/>
              <a:t>8/1/2026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DF7822C-4885-9FA2-F9E5-E0B61BDDB41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6419605" cy="437535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86058" y="1834525"/>
            <a:ext cx="490594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7286058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74491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5166364"/>
            <a:ext cx="3656530" cy="12234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48371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5166364"/>
            <a:ext cx="7073776" cy="1223420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6"/>
            <a:ext cx="2962656" cy="365125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6437193"/>
            <a:ext cx="4549413" cy="365125"/>
          </a:xfrm>
        </p:spPr>
        <p:txBody>
          <a:bodyPr/>
          <a:lstStyle/>
          <a:p>
            <a:fld id="{220747AD-BB60-464B-B16B-6CC7DCEAA31E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4837176"/>
            <a:ext cx="0" cy="202082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4842106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84247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4364336"/>
            <a:ext cx="3593592" cy="16477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3985863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0" y="4321099"/>
            <a:ext cx="7136195" cy="2067424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5"/>
            <a:ext cx="2962656" cy="36576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0" y="6437375"/>
            <a:ext cx="4549414" cy="365760"/>
          </a:xfrm>
        </p:spPr>
        <p:txBody>
          <a:bodyPr/>
          <a:lstStyle/>
          <a:p>
            <a:fld id="{9215AEAD-579C-4AC1-88F0-8AB8BCFD43FD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3657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3985863"/>
            <a:ext cx="0" cy="287213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3985863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20600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3593592" cy="164212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210311"/>
            <a:ext cx="4549413" cy="411480"/>
          </a:xfrm>
        </p:spPr>
        <p:txBody>
          <a:bodyPr/>
          <a:lstStyle/>
          <a:p>
            <a:fld id="{6F2DDD3F-C716-416F-92A0-B3CC5AC8AFF6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717941"/>
            <a:ext cx="7073776" cy="2066544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3048520"/>
            <a:ext cx="12198096" cy="380948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0"/>
            <a:ext cx="0" cy="3045465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3045465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222422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4392B674-7AB8-8272-87B1-5B7038F7CB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6" cy="6858000"/>
          </a:xfrm>
          <a:custGeom>
            <a:avLst/>
            <a:gdLst>
              <a:gd name="connsiteX0" fmla="*/ 795631 w 12191996"/>
              <a:gd name="connsiteY0" fmla="*/ 789997 h 6858000"/>
              <a:gd name="connsiteX1" fmla="*/ 795631 w 12191996"/>
              <a:gd name="connsiteY1" fmla="*/ 6068003 h 6858000"/>
              <a:gd name="connsiteX2" fmla="*/ 4649508 w 12191996"/>
              <a:gd name="connsiteY2" fmla="*/ 6068003 h 6858000"/>
              <a:gd name="connsiteX3" fmla="*/ 4649508 w 12191996"/>
              <a:gd name="connsiteY3" fmla="*/ 789997 h 6858000"/>
              <a:gd name="connsiteX4" fmla="*/ 0 w 12191996"/>
              <a:gd name="connsiteY4" fmla="*/ 0 h 6858000"/>
              <a:gd name="connsiteX5" fmla="*/ 12191996 w 12191996"/>
              <a:gd name="connsiteY5" fmla="*/ 0 h 6858000"/>
              <a:gd name="connsiteX6" fmla="*/ 12191996 w 12191996"/>
              <a:gd name="connsiteY6" fmla="*/ 6858000 h 6858000"/>
              <a:gd name="connsiteX7" fmla="*/ 0 w 1219199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6" h="6858000">
                <a:moveTo>
                  <a:pt x="795631" y="789997"/>
                </a:moveTo>
                <a:lnTo>
                  <a:pt x="795631" y="6068003"/>
                </a:lnTo>
                <a:lnTo>
                  <a:pt x="4649508" y="6068003"/>
                </a:lnTo>
                <a:lnTo>
                  <a:pt x="4649508" y="789997"/>
                </a:lnTo>
                <a:close/>
                <a:moveTo>
                  <a:pt x="0" y="0"/>
                </a:moveTo>
                <a:lnTo>
                  <a:pt x="12191996" y="0"/>
                </a:lnTo>
                <a:lnTo>
                  <a:pt x="1219199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631" y="789997"/>
            <a:ext cx="3853877" cy="5280546"/>
          </a:xfrm>
          <a:solidFill>
            <a:schemeClr val="bg2"/>
          </a:solidFill>
          <a:ln>
            <a:solidFill>
              <a:schemeClr val="tx2"/>
            </a:solidFill>
          </a:ln>
        </p:spPr>
        <p:txBody>
          <a:bodyPr vert="horz" lIns="45720" tIns="320040" rIns="91440" bIns="3840480" rtlCol="0" anchor="t">
            <a:normAutofit/>
          </a:bodyPr>
          <a:lstStyle>
            <a:lvl1pPr marL="182880"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688899" cy="41148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29520" y="210312"/>
            <a:ext cx="1060704" cy="41148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A1EA33C4-6E91-4A95-864E-A6A838FBE588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103061" y="210312"/>
            <a:ext cx="546447" cy="41336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1559" y="2356793"/>
            <a:ext cx="3364992" cy="3467535"/>
          </a:xfrm>
          <a:solidFill>
            <a:schemeClr val="bg2"/>
          </a:solidFill>
          <a:ln>
            <a:noFill/>
          </a:ln>
          <a:effectLst>
            <a:outerShdw dist="12700" dir="16200000" rotWithShape="0">
              <a:prstClr val="black"/>
            </a:outerShdw>
          </a:effectLst>
        </p:spPr>
        <p:txBody>
          <a:bodyPr lIns="45720" tIns="137160" rIns="45720" anchor="ctr">
            <a:normAutofit/>
          </a:bodyPr>
          <a:lstStyle>
            <a:lvl1pPr marL="0">
              <a:defRPr/>
            </a:lvl1pPr>
            <a:lvl2pPr marL="0">
              <a:defRPr/>
            </a:lvl2pPr>
            <a:lvl3pPr marL="0">
              <a:defRPr/>
            </a:lvl3pPr>
            <a:lvl4pPr marL="0">
              <a:defRPr/>
            </a:lvl4pPr>
            <a:lvl5pPr marL="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6034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62002"/>
            <a:ext cx="6612786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2AC736-2858-40E1-3533-38692573EC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F901C69-26AA-7830-9BFF-EC62E8208AB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340F08F-40FA-4D3B-96CF-F8FAF483E9A7}" type="datetime1">
              <a:rPr lang="en-US" smtClean="0"/>
              <a:t>8/1/2026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83EC4C7-2AFC-9797-0F80-FCBABD2A856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627" y="2435966"/>
            <a:ext cx="7283725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068" y="762000"/>
            <a:ext cx="4092813" cy="579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72771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7277100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907304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762002"/>
            <a:ext cx="5294939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0F70C4A-BA92-6BFC-3B1F-307DC253CC2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2862A36-3103-C394-ACDE-9712D22EC1E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340642" y="207982"/>
            <a:ext cx="1921315" cy="413360"/>
          </a:xfrm>
        </p:spPr>
        <p:txBody>
          <a:bodyPr/>
          <a:lstStyle/>
          <a:p>
            <a:fld id="{025BF5DA-9B72-4C47-B5EF-1EED5B08EE79}" type="datetime1">
              <a:rPr lang="en-US" smtClean="0"/>
              <a:t>8/1/2026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054C547-CF4F-67F9-FBC5-A0BE282578D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442689"/>
            <a:ext cx="5875421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642" y="762000"/>
            <a:ext cx="5432239" cy="579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5875421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5875423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67666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448056"/>
            <a:ext cx="11514759" cy="112471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EB5EDF0F-3515-4895-B663-882304741893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148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3614" y="1700784"/>
            <a:ext cx="3318170" cy="515721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1441" y="2130553"/>
            <a:ext cx="7971459" cy="4422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347961-3E7C-FAAC-2283-DA751A80201C}"/>
              </a:ext>
            </a:extLst>
          </p:cNvPr>
          <p:cNvCxnSpPr>
            <a:cxnSpLocks/>
          </p:cNvCxnSpPr>
          <p:nvPr/>
        </p:nvCxnSpPr>
        <p:spPr>
          <a:xfrm>
            <a:off x="0" y="1695518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E4B3C03-E31F-77F7-02F0-8C25E1C62792}"/>
              </a:ext>
            </a:extLst>
          </p:cNvPr>
          <p:cNvCxnSpPr>
            <a:cxnSpLocks/>
          </p:cNvCxnSpPr>
          <p:nvPr/>
        </p:nvCxnSpPr>
        <p:spPr>
          <a:xfrm>
            <a:off x="3318170" y="1695518"/>
            <a:ext cx="0" cy="516248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896389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1152143"/>
            <a:ext cx="4350052" cy="2620959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4000" y="210312"/>
            <a:ext cx="1569350" cy="411480"/>
          </a:xfrm>
        </p:spPr>
        <p:txBody>
          <a:bodyPr/>
          <a:lstStyle/>
          <a:p>
            <a:fld id="{B534C9EB-6793-4BE3-BB6C-BE53FADDC8D1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4089769"/>
            <a:ext cx="4921917" cy="277775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3" y="1152144"/>
            <a:ext cx="6414499" cy="5401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4083425"/>
            <a:ext cx="4921917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F7E856F-6265-38B0-6F7D-95063C760CBC}"/>
              </a:ext>
            </a:extLst>
          </p:cNvPr>
          <p:cNvCxnSpPr>
            <a:cxnSpLocks/>
          </p:cNvCxnSpPr>
          <p:nvPr/>
        </p:nvCxnSpPr>
        <p:spPr>
          <a:xfrm>
            <a:off x="4925804" y="784893"/>
            <a:ext cx="0" cy="607310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65792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874" y="5197449"/>
            <a:ext cx="4244126" cy="146304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58383" y="210312"/>
            <a:ext cx="1569350" cy="411480"/>
          </a:xfrm>
        </p:spPr>
        <p:txBody>
          <a:bodyPr/>
          <a:lstStyle/>
          <a:p>
            <a:fld id="{0E608933-3727-45F8-8E35-F46170696AC2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794335"/>
            <a:ext cx="4921917" cy="4047478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152144"/>
            <a:ext cx="6382512" cy="53400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4841814"/>
            <a:ext cx="4921917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F7E856F-6265-38B0-6F7D-95063C760CBC}"/>
              </a:ext>
            </a:extLst>
          </p:cNvPr>
          <p:cNvCxnSpPr>
            <a:cxnSpLocks/>
          </p:cNvCxnSpPr>
          <p:nvPr/>
        </p:nvCxnSpPr>
        <p:spPr>
          <a:xfrm>
            <a:off x="4925804" y="784893"/>
            <a:ext cx="0" cy="607310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7670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B29ED0-7871-4976-8402-1756C1FAC1EA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79482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5349240"/>
            <a:ext cx="11414692" cy="1225296"/>
          </a:xfrm>
        </p:spPr>
        <p:txBody>
          <a:bodyPr anchor="t">
            <a:normAutofit/>
          </a:bodyPr>
          <a:lstStyle>
            <a:lvl1pPr>
              <a:lnSpc>
                <a:spcPct val="80000"/>
              </a:lnSpc>
              <a:defRPr sz="40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9455" y="1188321"/>
            <a:ext cx="11615861" cy="425807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70000"/>
              </a:lnSpc>
              <a:buNone/>
              <a:defRPr lang="en-US" sz="40100" dirty="0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FB8A85C-40AB-478D-AA51-CA7D29CEF737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67407E9-9629-73EA-8583-87EC092046E4}"/>
              </a:ext>
            </a:extLst>
          </p:cNvPr>
          <p:cNvCxnSpPr>
            <a:cxnSpLocks/>
          </p:cNvCxnSpPr>
          <p:nvPr/>
        </p:nvCxnSpPr>
        <p:spPr>
          <a:xfrm>
            <a:off x="0" y="5055918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1EB09F8-0C93-A873-28FE-48A38B4CEAD9}"/>
              </a:ext>
            </a:extLst>
          </p:cNvPr>
          <p:cNvCxnSpPr>
            <a:cxnSpLocks/>
          </p:cNvCxnSpPr>
          <p:nvPr/>
        </p:nvCxnSpPr>
        <p:spPr>
          <a:xfrm>
            <a:off x="0" y="788718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3759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A22AB6-0BB7-4DCA-85DA-8246194506D3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8099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5172725"/>
            <a:ext cx="11356848" cy="777240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000" cap="all" spc="100" baseline="0">
                <a:solidFill>
                  <a:schemeClr val="tx2">
                    <a:lumMod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22960" y="1201036"/>
            <a:ext cx="10543032" cy="4050792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 algn="ctr">
              <a:lnSpc>
                <a:spcPct val="70000"/>
              </a:lnSpc>
              <a:buNone/>
              <a:defRPr lang="en-US" sz="40100" dirty="0">
                <a:solidFill>
                  <a:schemeClr val="tx2">
                    <a:lumMod val="90000"/>
                  </a:schemeClr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54495"/>
            <a:ext cx="2962656" cy="411480"/>
          </a:xfrm>
        </p:spPr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6254495"/>
            <a:ext cx="1679642" cy="411480"/>
          </a:xfrm>
        </p:spPr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fld id="{C5FEC425-38EB-4C31-A115-909870F4944E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059084B-1C57-0F86-56B0-E7DC2934BA40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44636A-F38C-DF3B-6439-B5B73A797B53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42706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914400"/>
            <a:ext cx="10045427" cy="4464554"/>
          </a:xfrm>
        </p:spPr>
        <p:txBody>
          <a:bodyPr anchor="ctr">
            <a:noAutofit/>
          </a:bodyPr>
          <a:lstStyle>
            <a:lvl1pPr marL="0" indent="0">
              <a:lnSpc>
                <a:spcPct val="75000"/>
              </a:lnSpc>
              <a:buNone/>
              <a:defRPr sz="8800" b="0">
                <a:solidFill>
                  <a:schemeClr val="tx2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8000" b="0">
                <a:solidFill>
                  <a:schemeClr val="tx2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7200" b="0">
                <a:solidFill>
                  <a:schemeClr val="tx2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6600" b="0">
                <a:solidFill>
                  <a:schemeClr val="tx2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60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3640"/>
            <a:ext cx="2963692" cy="41336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6263640"/>
            <a:ext cx="1921315" cy="413360"/>
          </a:xfrm>
        </p:spPr>
        <p:txBody>
          <a:bodyPr/>
          <a:lstStyle/>
          <a:p>
            <a:fld id="{453B8C54-B76A-4DD8-BD0B-11200408342B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A935D4C-A027-60A0-BEB8-B1A89C1C5E3A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823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76945" y="1341912"/>
            <a:ext cx="7024439" cy="4120737"/>
          </a:xfrm>
        </p:spPr>
        <p:txBody>
          <a:bodyPr anchor="ctr">
            <a:normAutofit/>
          </a:bodyPr>
          <a:lstStyle>
            <a:lvl1pPr marL="0" indent="0" algn="ctr">
              <a:lnSpc>
                <a:spcPct val="75000"/>
              </a:lnSpc>
              <a:buNone/>
              <a:defRPr sz="5400" b="0">
                <a:solidFill>
                  <a:schemeClr val="tx2"/>
                </a:solidFill>
                <a:latin typeface="+mj-lt"/>
              </a:defRPr>
            </a:lvl1pPr>
            <a:lvl2pPr marL="228600" indent="0" algn="ctr">
              <a:lnSpc>
                <a:spcPct val="75000"/>
              </a:lnSpc>
              <a:buNone/>
              <a:defRPr sz="4800" b="0">
                <a:solidFill>
                  <a:schemeClr val="tx2"/>
                </a:solidFill>
                <a:latin typeface="+mj-lt"/>
              </a:defRPr>
            </a:lvl2pPr>
            <a:lvl3pPr marL="457200" indent="0" algn="ctr">
              <a:lnSpc>
                <a:spcPct val="75000"/>
              </a:lnSpc>
              <a:buNone/>
              <a:defRPr sz="4400" b="0">
                <a:solidFill>
                  <a:schemeClr val="tx2"/>
                </a:solidFill>
                <a:latin typeface="+mj-lt"/>
              </a:defRPr>
            </a:lvl3pPr>
            <a:lvl4pPr marL="685800" indent="0" algn="ctr">
              <a:lnSpc>
                <a:spcPct val="75000"/>
              </a:lnSpc>
              <a:buNone/>
              <a:defRPr sz="4000" b="0">
                <a:solidFill>
                  <a:schemeClr val="tx2"/>
                </a:solidFill>
                <a:latin typeface="+mj-lt"/>
              </a:defRPr>
            </a:lvl4pPr>
            <a:lvl5pPr marL="914400" indent="0" algn="ctr">
              <a:lnSpc>
                <a:spcPct val="75000"/>
              </a:lnSpc>
              <a:buNone/>
              <a:defRPr sz="36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4164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64164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6BE189A-7DFE-4578-A781-50D475212B90}" type="datetime1">
              <a:rPr lang="en-US" smtClean="0"/>
              <a:t>8/1/2026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4164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6ED6FE-B4BC-74F3-6CA8-3B4200CEE7FD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008063B-506A-41A1-A6EA-745A876C5191}"/>
              </a:ext>
            </a:extLst>
          </p:cNvPr>
          <p:cNvCxnSpPr>
            <a:cxnSpLocks/>
          </p:cNvCxnSpPr>
          <p:nvPr/>
        </p:nvCxnSpPr>
        <p:spPr>
          <a:xfrm>
            <a:off x="0" y="78162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2758C90-B148-7153-9C80-0F1076997894}"/>
              </a:ext>
            </a:extLst>
          </p:cNvPr>
          <p:cNvCxnSpPr>
            <a:cxnSpLocks/>
          </p:cNvCxnSpPr>
          <p:nvPr/>
        </p:nvCxnSpPr>
        <p:spPr>
          <a:xfrm>
            <a:off x="1693484" y="781627"/>
            <a:ext cx="0" cy="527627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474C37-D361-EDB7-BCC5-35E1A6EC3D9B}"/>
              </a:ext>
            </a:extLst>
          </p:cNvPr>
          <p:cNvCxnSpPr>
            <a:cxnSpLocks/>
          </p:cNvCxnSpPr>
          <p:nvPr/>
        </p:nvCxnSpPr>
        <p:spPr>
          <a:xfrm>
            <a:off x="10491119" y="781627"/>
            <a:ext cx="0" cy="527627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09013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51725" y="1940090"/>
            <a:ext cx="10392476" cy="4614714"/>
          </a:xfrm>
        </p:spPr>
        <p:txBody>
          <a:bodyPr anchor="b">
            <a:noAutofit/>
          </a:bodyPr>
          <a:lstStyle>
            <a:lvl1pPr marL="0" indent="0">
              <a:lnSpc>
                <a:spcPct val="73000"/>
              </a:lnSpc>
              <a:buNone/>
              <a:defRPr sz="96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1pPr>
            <a:lvl2pPr marL="228600" indent="0">
              <a:lnSpc>
                <a:spcPct val="73000"/>
              </a:lnSpc>
              <a:buNone/>
              <a:defRPr sz="88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2pPr>
            <a:lvl3pPr marL="457200" indent="0">
              <a:lnSpc>
                <a:spcPct val="73000"/>
              </a:lnSpc>
              <a:buNone/>
              <a:defRPr sz="80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3pPr>
            <a:lvl4pPr marL="685800" indent="0">
              <a:lnSpc>
                <a:spcPct val="73000"/>
              </a:lnSpc>
              <a:buNone/>
              <a:defRPr sz="72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4pPr>
            <a:lvl5pPr marL="914400" indent="0">
              <a:lnSpc>
                <a:spcPct val="73000"/>
              </a:lnSpc>
              <a:buNone/>
              <a:defRPr sz="66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fld id="{386F9640-8612-4EBB-94A3-9F5B3C3C1651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BBBFEC-32A4-8333-CEC0-6858CB1833EF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8178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098" y="-1133856"/>
            <a:ext cx="10090646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384048"/>
            <a:ext cx="10090646" cy="478375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7200" b="0">
                <a:solidFill>
                  <a:schemeClr val="accent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6600" b="0">
                <a:solidFill>
                  <a:schemeClr val="accent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6000" b="0">
                <a:solidFill>
                  <a:schemeClr val="accent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5400" b="0">
                <a:solidFill>
                  <a:schemeClr val="accent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48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4164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1" y="6264164"/>
            <a:ext cx="248667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3EC378-394E-4653-8FC8-8296D202D659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4164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6ED6FE-B4BC-74F3-6CA8-3B4200CEE7FD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05108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40220"/>
            <a:ext cx="9299448" cy="1015996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70816"/>
            <a:ext cx="9692640" cy="3872159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8800" cap="all" baseline="0">
                <a:solidFill>
                  <a:schemeClr val="tx2"/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448BDD-274C-4BED-8350-833672089118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5D9130-12F6-DFB8-70EF-9ACBA9FDECB0}"/>
              </a:ext>
            </a:extLst>
          </p:cNvPr>
          <p:cNvCxnSpPr>
            <a:cxnSpLocks/>
          </p:cNvCxnSpPr>
          <p:nvPr/>
        </p:nvCxnSpPr>
        <p:spPr>
          <a:xfrm>
            <a:off x="0" y="5274530"/>
            <a:ext cx="121920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34126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0288" y="5232212"/>
            <a:ext cx="10515600" cy="749808"/>
          </a:xfrm>
        </p:spPr>
        <p:txBody>
          <a:bodyPr anchor="ctr">
            <a:normAutofit/>
          </a:bodyPr>
          <a:lstStyle>
            <a:lvl1pPr>
              <a:defRPr sz="1600" cap="all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380011"/>
            <a:ext cx="9400032" cy="4164557"/>
          </a:xfrm>
        </p:spPr>
        <p:txBody>
          <a:bodyPr anchor="t">
            <a:normAutofit/>
          </a:bodyPr>
          <a:lstStyle>
            <a:lvl1pPr marL="274320" indent="-274320">
              <a:lnSpc>
                <a:spcPct val="80000"/>
              </a:lnSpc>
              <a:buNone/>
              <a:defRPr sz="6000" cap="none" baseline="0">
                <a:solidFill>
                  <a:schemeClr val="accent1"/>
                </a:solidFill>
                <a:latin typeface="+mj-lt"/>
              </a:defRPr>
            </a:lvl1pPr>
            <a:lvl2pPr marL="274320" indent="-274320">
              <a:lnSpc>
                <a:spcPct val="80000"/>
              </a:lnSpc>
              <a:buNone/>
              <a:defRPr sz="5400" cap="none" baseline="0">
                <a:solidFill>
                  <a:schemeClr val="accent1"/>
                </a:solidFill>
                <a:latin typeface="+mj-lt"/>
              </a:defRPr>
            </a:lvl2pPr>
            <a:lvl3pPr marL="274320" indent="-274320">
              <a:lnSpc>
                <a:spcPct val="80000"/>
              </a:lnSpc>
              <a:buNone/>
              <a:defRPr sz="4800" cap="none" baseline="0">
                <a:solidFill>
                  <a:schemeClr val="accent1"/>
                </a:solidFill>
                <a:latin typeface="+mj-lt"/>
              </a:defRPr>
            </a:lvl3pPr>
            <a:lvl4pPr marL="274320" indent="-274320">
              <a:lnSpc>
                <a:spcPct val="80000"/>
              </a:lnSpc>
              <a:buNone/>
              <a:defRPr sz="4400" cap="none" baseline="0">
                <a:solidFill>
                  <a:schemeClr val="accent1"/>
                </a:solidFill>
                <a:latin typeface="+mj-lt"/>
              </a:defRPr>
            </a:lvl4pPr>
            <a:lvl5pPr marL="274320" indent="-274320">
              <a:lnSpc>
                <a:spcPct val="80000"/>
              </a:lnSpc>
              <a:buNone/>
              <a:defRPr sz="4400" cap="none" baseline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90287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6263640"/>
            <a:ext cx="2151180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5523C14-B8E0-486C-AF8F-4829635E6A50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C9507B5-45FD-E0F8-4B50-156739F3ED87}"/>
              </a:ext>
            </a:extLst>
          </p:cNvPr>
          <p:cNvCxnSpPr>
            <a:cxnSpLocks/>
          </p:cNvCxnSpPr>
          <p:nvPr/>
        </p:nvCxnSpPr>
        <p:spPr>
          <a:xfrm>
            <a:off x="0" y="48627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05964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51105"/>
            <a:ext cx="9299448" cy="1005109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24712"/>
            <a:ext cx="9692640" cy="4187952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960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8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4572B0E-9936-490C-85D7-20C76E88EE7A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182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Quot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900" y="5209160"/>
            <a:ext cx="10698480" cy="832104"/>
          </a:xfrm>
        </p:spPr>
        <p:txBody>
          <a:bodyPr anchor="ctr">
            <a:normAutofit/>
          </a:bodyPr>
          <a:lstStyle>
            <a:lvl1pPr>
              <a:defRPr sz="2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749808"/>
            <a:ext cx="9400032" cy="3867912"/>
          </a:xfrm>
        </p:spPr>
        <p:txBody>
          <a:bodyPr>
            <a:normAutofit/>
          </a:bodyPr>
          <a:lstStyle>
            <a:lvl1pPr marL="182880" indent="-182880">
              <a:lnSpc>
                <a:spcPct val="100000"/>
              </a:lnSpc>
              <a:buNone/>
              <a:defRPr sz="4000" cap="none" baseline="0">
                <a:solidFill>
                  <a:schemeClr val="tx2"/>
                </a:solidFill>
                <a:latin typeface="+mn-lt"/>
              </a:defRPr>
            </a:lvl1pPr>
            <a:lvl2pPr marL="182880" indent="-182880">
              <a:lnSpc>
                <a:spcPct val="100000"/>
              </a:lnSpc>
              <a:buNone/>
              <a:defRPr sz="3600" cap="none" baseline="0">
                <a:solidFill>
                  <a:schemeClr val="tx2"/>
                </a:solidFill>
                <a:latin typeface="+mn-lt"/>
              </a:defRPr>
            </a:lvl2pPr>
            <a:lvl3pPr marL="182880" indent="-182880">
              <a:lnSpc>
                <a:spcPct val="100000"/>
              </a:lnSpc>
              <a:buNone/>
              <a:defRPr sz="3200" cap="none" baseline="0">
                <a:solidFill>
                  <a:schemeClr val="tx2"/>
                </a:solidFill>
                <a:latin typeface="+mn-lt"/>
              </a:defRPr>
            </a:lvl3pPr>
            <a:lvl4pPr marL="182880" indent="-182880">
              <a:lnSpc>
                <a:spcPct val="100000"/>
              </a:lnSpc>
              <a:buNone/>
              <a:defRPr sz="2800" cap="none" baseline="0">
                <a:solidFill>
                  <a:schemeClr val="tx2"/>
                </a:solidFill>
                <a:latin typeface="+mn-lt"/>
              </a:defRPr>
            </a:lvl4pPr>
            <a:lvl5pPr marL="182880" indent="-182880">
              <a:lnSpc>
                <a:spcPct val="100000"/>
              </a:lnSpc>
              <a:buNone/>
              <a:defRPr sz="2800" cap="none" baseline="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ECF368-9FBC-4241-9AEA-ADD9AF02F7A8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E49C774-4A6A-D32B-59FA-2442E2B308E5}"/>
              </a:ext>
            </a:extLst>
          </p:cNvPr>
          <p:cNvCxnSpPr>
            <a:cxnSpLocks/>
          </p:cNvCxnSpPr>
          <p:nvPr/>
        </p:nvCxnSpPr>
        <p:spPr>
          <a:xfrm>
            <a:off x="0" y="5062769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B23A142-B021-C473-CBA7-E0C9AA4E71D5}"/>
              </a:ext>
            </a:extLst>
          </p:cNvPr>
          <p:cNvCxnSpPr>
            <a:cxnSpLocks/>
          </p:cNvCxnSpPr>
          <p:nvPr/>
        </p:nvCxnSpPr>
        <p:spPr>
          <a:xfrm>
            <a:off x="0" y="6066955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244848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94AB-EF90-9591-5954-F617B83D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85800"/>
            <a:ext cx="11253668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6A57BED-3AFE-6AA9-E0D5-586748D61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7C21221-DC95-273B-0C4F-43B35ADA1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527F-9C49-4481-A18C-80BA2EA99E79}" type="datetime1">
              <a:rPr lang="en-US" smtClean="0"/>
              <a:t>8/1/2026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E44E859-99AA-D46F-1AD8-4C0F287F3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231F-0FFC-E2BB-36F8-9816E4DEC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773" y="1773857"/>
            <a:ext cx="5349240" cy="4453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3CC2C1-ED8C-D52E-BEF5-671EDC623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4987" y="1773858"/>
            <a:ext cx="5349240" cy="4453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397169B-5226-712F-36F4-352E56B637D4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98740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039EB-95FD-42A0-BF06-87A9D15142C9}" type="datetime1">
              <a:rPr lang="en-US" smtClean="0"/>
              <a:t>8/1/2026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773" y="1773857"/>
            <a:ext cx="5349064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D3C6A-509A-8CB1-B220-1CE755BE2F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2368476"/>
            <a:ext cx="5349064" cy="38587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96" y="1773857"/>
            <a:ext cx="5349240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1ECFD5-92D0-1854-D18E-8BC5DF56A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96" y="2368476"/>
            <a:ext cx="5349240" cy="38587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1AC07E-A077-E2A6-1718-DDDA542A8A98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464347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17042-CDCB-3B2F-8C5B-24B17903E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4C6AE-702E-258F-EA5E-02906C70D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39AE3-ADB1-728F-9FBA-2FD43A0AC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9701D-AA71-4F6F-B74A-236E07E9ABE4}" type="datetime1">
              <a:rPr lang="en-US" smtClean="0"/>
              <a:t>8/1/2026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65F4B-E6CF-D83A-1F1B-81274FD57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691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52550-02A6-D7FB-DD57-70C87BAA4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02D272-B561-7F82-06FB-C5DE719AA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6D589-8B08-4190-9F3B-BA01ED2999CB}" type="datetime1">
              <a:rPr lang="en-US" smtClean="0"/>
              <a:t>8/1/2026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EF0FF0-3A36-A128-D75E-71A4B54CB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59093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2BEA7-A772-B39C-F049-D8BA2D3F4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4" y="1092200"/>
            <a:ext cx="3749040" cy="290779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ADC46-B01E-DA2E-F24C-C48F5253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1A6063-F591-A804-79FE-A80AD39913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74336" y="207982"/>
            <a:ext cx="1921315" cy="413360"/>
          </a:xfrm>
        </p:spPr>
        <p:txBody>
          <a:bodyPr/>
          <a:lstStyle/>
          <a:p>
            <a:fld id="{F550E5DF-8560-4E07-A403-19861023D638}" type="datetime1">
              <a:rPr lang="en-US" smtClean="0"/>
              <a:t>8/1/2026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EFF439-6DA2-A61B-C94C-BEDC2411D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5693C4-36AD-07F9-763E-EE5FC9DFB1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7774" y="4096512"/>
            <a:ext cx="3749040" cy="232257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B4614-4148-D757-88D0-D93E5E1EA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4336" y="1092200"/>
            <a:ext cx="6858000" cy="53400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18336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EFA5E-0A3D-E6AD-3C21-DC40BCDEC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1088136"/>
            <a:ext cx="3467048" cy="29057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485A3-3BFA-4B57-F6E5-5F41542B7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0AC9F0-6744-73C8-54FC-5C12BA7BF7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92854" y="207982"/>
            <a:ext cx="2605980" cy="413360"/>
          </a:xfrm>
        </p:spPr>
        <p:txBody>
          <a:bodyPr/>
          <a:lstStyle/>
          <a:p>
            <a:fld id="{5629972A-00A4-4626-8EEC-CE2966C6B0BF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BAB9F6-C801-466A-4C39-23DCB1CD5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A8418-7980-9A18-053B-82E4F16EBD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7773" y="4099034"/>
            <a:ext cx="3467048" cy="2325621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6F9F06-BE63-8EE7-74C5-6D0E3F9B7571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292853" y="793729"/>
            <a:ext cx="7899147" cy="6073107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A44ED1E-1404-EA59-99E6-D28F5236A529}"/>
              </a:ext>
            </a:extLst>
          </p:cNvPr>
          <p:cNvCxnSpPr>
            <a:cxnSpLocks/>
          </p:cNvCxnSpPr>
          <p:nvPr/>
        </p:nvCxnSpPr>
        <p:spPr>
          <a:xfrm>
            <a:off x="4292853" y="784893"/>
            <a:ext cx="0" cy="607310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335496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A45ECA-9413-0F81-085A-48CF6F23E1DC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832104"/>
            <a:ext cx="11253668" cy="1225296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1" y="6263640"/>
            <a:ext cx="1933553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A08923-D58E-4822-B554-6A1173FCE25D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7" y="3429001"/>
            <a:ext cx="11253669" cy="277354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4755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1270390"/>
            <a:ext cx="7929980" cy="2060888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5" y="3794761"/>
            <a:ext cx="7932765" cy="15310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F50BF9E0-60DA-4D6D-8F14-825F152220D6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D168F9-DE00-B9C1-AD77-139DA8AF3364}"/>
              </a:ext>
            </a:extLst>
          </p:cNvPr>
          <p:cNvCxnSpPr>
            <a:cxnSpLocks/>
          </p:cNvCxnSpPr>
          <p:nvPr/>
        </p:nvCxnSpPr>
        <p:spPr>
          <a:xfrm>
            <a:off x="0" y="3434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64962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398EFF-E3C5-E79D-1BD3-016E84949F9C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478947-1D67-18A4-7E48-5B4B2F9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935798"/>
            <a:ext cx="11253668" cy="6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E08CA-9517-ABC1-E915-31EA6D7B7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59" y="1707581"/>
            <a:ext cx="11253668" cy="4848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83D-E783-AAEC-26DB-4B3F6511C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7773" y="207982"/>
            <a:ext cx="2963692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54426-0A97-D20B-FD06-9648AED77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0069" y="207982"/>
            <a:ext cx="1921315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fld id="{18A4B20A-718A-4149-B5D2-676E857EB828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13386-8E2A-2962-4804-81558038B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8870" y="207982"/>
            <a:ext cx="546447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850" b="1" cap="all" baseline="0"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058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  <p:sldLayoutId id="2147483717" r:id="rId57"/>
    <p:sldLayoutId id="2147483718" r:id="rId58"/>
    <p:sldLayoutId id="2147483719" r:id="rId59"/>
    <p:sldLayoutId id="2147483720" r:id="rId60"/>
    <p:sldLayoutId id="2147483721" r:id="rId61"/>
  </p:sldLayoutIdLst>
  <p:hf hdr="0"/>
  <p:txStyles>
    <p:titleStyle>
      <a:lvl1pPr algn="l" defTabSz="914400" rtl="0" eaLnBrk="1" latinLnBrk="0" hangingPunct="1">
        <a:lnSpc>
          <a:spcPct val="70000"/>
        </a:lnSpc>
        <a:spcBef>
          <a:spcPct val="0"/>
        </a:spcBef>
        <a:buNone/>
        <a:defRPr sz="40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 userDrawn="1">
          <p15:clr>
            <a:srgbClr val="F26B43"/>
          </p15:clr>
        </p15:guide>
        <p15:guide id="2" pos="264" userDrawn="1">
          <p15:clr>
            <a:srgbClr val="F26B43"/>
          </p15:clr>
        </p15:guide>
        <p15:guide id="3" pos="7416" userDrawn="1">
          <p15:clr>
            <a:srgbClr val="F26B43"/>
          </p15:clr>
        </p15:guide>
        <p15:guide id="4" orient="horz" pos="3816" userDrawn="1">
          <p15:clr>
            <a:srgbClr val="F26B43"/>
          </p15:clr>
        </p15:guide>
        <p15:guide id="5" pos="7200" userDrawn="1">
          <p15:clr>
            <a:srgbClr val="F26B43"/>
          </p15:clr>
        </p15:guide>
        <p15:guide id="6" pos="504" userDrawn="1">
          <p15:clr>
            <a:srgbClr val="F26B43"/>
          </p15:clr>
        </p15:guide>
        <p15:guide id="7" orient="horz" pos="4128" userDrawn="1">
          <p15:clr>
            <a:srgbClr val="F26B43"/>
          </p15:clr>
        </p15:guide>
        <p15:guide id="8" orient="horz" pos="1056" userDrawn="1">
          <p15:clr>
            <a:srgbClr val="F26B43"/>
          </p15:clr>
        </p15:guide>
        <p15:guide id="9" pos="45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eter.baumgartner.name/schlagwort/job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perrin.com/english/2020/11/19/the-6-dimensions-of-a-successful-onboarding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recruitment/impact-of-economic-growth-on-employment-14744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question-mark-png/download/30074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serencollection.co.uk/venues/grove/" TargetMode="External"/><Relationship Id="rId13" Type="http://schemas.openxmlformats.org/officeDocument/2006/relationships/hyperlink" Target="https://grovenarberth.co.uk/grove-teams-move-to-4-day-week/" TargetMode="External"/><Relationship Id="rId3" Type="http://schemas.openxmlformats.org/officeDocument/2006/relationships/hyperlink" Target="https://grovenarberth.co.uk/grove/history/" TargetMode="External"/><Relationship Id="rId7" Type="http://schemas.openxmlformats.org/officeDocument/2006/relationships/hyperlink" Target="https://serencollection.co.uk/careers/grove/" TargetMode="External"/><Relationship Id="rId12" Type="http://schemas.openxmlformats.org/officeDocument/2006/relationships/hyperlink" Target="https://www.ukhospitality.org.uk/" TargetMode="External"/><Relationship Id="rId2" Type="http://schemas.openxmlformats.org/officeDocument/2006/relationships/hyperlink" Target="https://grovenarberth.co.uk/grov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erencollection.co.uk/careers/" TargetMode="External"/><Relationship Id="rId11" Type="http://schemas.openxmlformats.org/officeDocument/2006/relationships/hyperlink" Target="https://serencollection.co.uk/careers/seren/seren-benefits/" TargetMode="External"/><Relationship Id="rId5" Type="http://schemas.openxmlformats.org/officeDocument/2006/relationships/hyperlink" Target="https://serencollection.co.uk/our-values/" TargetMode="External"/><Relationship Id="rId10" Type="http://schemas.openxmlformats.org/officeDocument/2006/relationships/hyperlink" Target="https://serencollection.co.uk/careers/internships-and-apprenticeships/" TargetMode="External"/><Relationship Id="rId4" Type="http://schemas.openxmlformats.org/officeDocument/2006/relationships/hyperlink" Target="https://grovenarberth.co.uk/grove/team/" TargetMode="External"/><Relationship Id="rId9" Type="http://schemas.openxmlformats.org/officeDocument/2006/relationships/hyperlink" Target="https://serencollection.co.uk/careers/grove/grove-benefi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AABE3-CF13-EF01-0B1B-0FFD4A52D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033272"/>
            <a:ext cx="6380903" cy="3895344"/>
          </a:xfrm>
        </p:spPr>
        <p:txBody>
          <a:bodyPr>
            <a:normAutofit/>
          </a:bodyPr>
          <a:lstStyle/>
          <a:p>
            <a:r>
              <a:rPr lang="en-US"/>
              <a:t>The Employee Lifecycle: The grove of Narberth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81B3BF-4639-E991-A959-A7BFF6529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3821099"/>
            <a:ext cx="5892071" cy="1399378"/>
          </a:xfrm>
        </p:spPr>
        <p:txBody>
          <a:bodyPr>
            <a:normAutofit fontScale="62500" lnSpcReduction="20000"/>
          </a:bodyPr>
          <a:lstStyle/>
          <a:p>
            <a:r>
              <a:rPr lang="en-US" sz="1600"/>
              <a:t>Presented by: Kieran Walsh (2500018)</a:t>
            </a:r>
          </a:p>
          <a:p>
            <a:r>
              <a:rPr lang="en-US" sz="1600"/>
              <a:t>BMIH4010 </a:t>
            </a:r>
          </a:p>
          <a:p>
            <a:r>
              <a:rPr lang="en-US" sz="1600"/>
              <a:t>Personnel Resourcing &amp; Development</a:t>
            </a:r>
          </a:p>
          <a:p>
            <a:r>
              <a:rPr lang="en-US" sz="1600"/>
              <a:t>Natalie Brailsford </a:t>
            </a:r>
          </a:p>
          <a:p>
            <a:r>
              <a:rPr lang="en-US" sz="1600"/>
              <a:t>University of Wales Trinity Saint David 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8EE93FA-EC82-1659-82F6-4D5946647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170F-0370-4A38-8BF3-83D69476AE62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0F9A71-6AED-6EA1-093A-86A5FD366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A54B8B-12A2-AC01-1B53-5E0FB08D6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1</a:t>
            </a:fld>
            <a:endParaRPr lang="en-US"/>
          </a:p>
        </p:txBody>
      </p:sp>
      <p:pic>
        <p:nvPicPr>
          <p:cNvPr id="9" name="Picture Placeholder 8" descr="The best UK family holidays to take this year | CN Traveller">
            <a:extLst>
              <a:ext uri="{FF2B5EF4-FFF2-40B4-BE49-F238E27FC236}">
                <a16:creationId xmlns:a16="http://schemas.microsoft.com/office/drawing/2014/main" id="{ECF55CB6-1E7E-F9C1-ADA0-59F4D22A3B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1073" r="21073"/>
          <a:stretch/>
        </p:blipFill>
        <p:spPr>
          <a:prstGeom prst="rect">
            <a:avLst/>
          </a:prstGeom>
          <a:blipFill>
            <a:blip r:embed="rId3">
              <a:alphaModFix amt="80000"/>
            </a:blip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348015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9312E-ED75-6F7C-C41D-E1F46D7D0E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1038275"/>
            <a:ext cx="9528048" cy="675394"/>
          </a:xfrm>
        </p:spPr>
        <p:txBody>
          <a:bodyPr>
            <a:noAutofit/>
          </a:bodyPr>
          <a:lstStyle/>
          <a:p>
            <a:r>
              <a:rPr lang="en-US" sz="7200"/>
              <a:t>ABOUT THE GROVE OF NARBERTH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BDD768-80DA-5111-9A2F-8DA6B558E5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1710216"/>
            <a:ext cx="9528047" cy="49923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1. Award-winning independent luxury country house hotel in Pembrokeshire, Wales</a:t>
            </a: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2. Core 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values: Warm &amp; thoughtful, proud &amp; ethical, ambitious &amp; energetic </a:t>
            </a:r>
            <a:endParaRPr lang="en-US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3. Known for: heartfelt Welsh hospitality, local sourcing, sustainability, and 4 day working week, introduced in 2022 </a:t>
            </a:r>
            <a:r>
              <a:rPr lang="en-US">
                <a:latin typeface="Trade Gothic Next Light"/>
                <a:cs typeface="Times New Roman"/>
              </a:rPr>
              <a:t>(White, 2022)</a:t>
            </a:r>
          </a:p>
          <a:p>
            <a:r>
              <a:rPr lang="en-US">
                <a:solidFill>
                  <a:schemeClr val="tx1"/>
                </a:solidFill>
                <a:latin typeface="Arial"/>
                <a:ea typeface="+mn-lt"/>
                <a:cs typeface="Arial"/>
              </a:rPr>
              <a:t>(About Grove of Narberth, Luxury Hotel in Pembrokeshire, 2025)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4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. Part of the Seren Collection, holds 5 AA Red Stars, and 4 AA Rosettes (Seren Collection, </a:t>
            </a: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2022c)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5. 15th-century property restored by Neil &amp; Zoe </a:t>
            </a:r>
            <a:r>
              <a:rPr lang="en-US" err="1">
                <a:solidFill>
                  <a:schemeClr val="tx1"/>
                </a:solidFill>
                <a:latin typeface="Arial"/>
                <a:cs typeface="Arial"/>
              </a:rPr>
              <a:t>Kedward</a:t>
            </a: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, opened as a hotel in 2008 (Grove of Narberth, 2026a)</a:t>
            </a: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6. Employs about 28 staff across FOH, culinary, housekeeping and management roles</a:t>
            </a:r>
          </a:p>
          <a:p>
            <a:pPr marL="342900" indent="-342900">
              <a:buAutoNum type="arabicPeriod"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BC876C-ED56-8F55-4A19-9D29909A3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8899DC-E27D-0850-E2AF-4AD0B71C8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186-4750-42D8-B836-81746FB2A999}" type="datetime1">
              <a:rPr lang="en-US" smtClean="0"/>
              <a:t>8/1/2026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EFA1AD-B7E3-2612-B3F9-1483BF95B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053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E815D-0255-E35F-FA45-72A85F5D8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27025"/>
            <a:ext cx="11857517" cy="1092047"/>
          </a:xfrm>
        </p:spPr>
        <p:txBody>
          <a:bodyPr>
            <a:noAutofit/>
          </a:bodyPr>
          <a:lstStyle/>
          <a:p>
            <a:r>
              <a:rPr lang="en-US" sz="7200"/>
              <a:t>Attraction: employer brand &amp;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AEFB7-0508-3A19-294C-08774EC1F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/>
              <a:t>Brand promise: "Where people, guests and success matter"</a:t>
            </a:r>
          </a:p>
          <a:p>
            <a:r>
              <a:rPr lang="en-US"/>
              <a:t>Recruitment channels: website careers page, local colleges, industry partnerships</a:t>
            </a:r>
            <a:endParaRPr lang="en-US">
              <a:solidFill>
                <a:srgbClr val="000000"/>
              </a:solidFill>
            </a:endParaRPr>
          </a:p>
          <a:p>
            <a:r>
              <a:rPr lang="en-US"/>
              <a:t>Employer brand built on reputation &amp; work-life balance before candidates apply</a:t>
            </a:r>
            <a:endParaRPr lang="en-US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/>
              <a:t>(</a:t>
            </a:r>
            <a:r>
              <a:rPr lang="en-US">
                <a:latin typeface="Trade Gothic Next Light"/>
                <a:cs typeface="Times New Roman"/>
              </a:rPr>
              <a:t>Our values | Seren, 2026a)</a:t>
            </a:r>
            <a:endParaRPr lang="en-US">
              <a:solidFill>
                <a:srgbClr val="171717"/>
              </a:solidFill>
            </a:endParaRP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Positioned as career destination, not just a job, </a:t>
            </a:r>
            <a:r>
              <a:rPr lang="en-US"/>
              <a:t>emphasizes growth &amp; belonging (Seren Collection 2022c)</a:t>
            </a:r>
            <a:endParaRPr lang="en-US" dirty="0"/>
          </a:p>
          <a:p>
            <a:r>
              <a:rPr lang="en-US"/>
              <a:t>Word of mouth &amp; awards strengthen appeal without paid advertising (</a:t>
            </a:r>
            <a:r>
              <a:rPr lang="en-US">
                <a:latin typeface="Trade Gothic Next Light"/>
                <a:cs typeface="Times New Roman"/>
              </a:rPr>
              <a:t>Grove of Narberth, 2026b)</a:t>
            </a:r>
            <a:endParaRPr lang="en-US"/>
          </a:p>
          <a:p>
            <a:endParaRPr lang="en-US" dirty="0">
              <a:cs typeface="Times New Roman"/>
            </a:endParaRPr>
          </a:p>
          <a:p>
            <a:r>
              <a:rPr lang="en-US"/>
              <a:t> Promotes Welsh hospitality excellence, sustainability &amp; ethical practice as key draws (Grove of Narberth, 2026a)</a:t>
            </a:r>
            <a:endParaRPr lang="en-US">
              <a:solidFill>
                <a:srgbClr val="000000"/>
              </a:solidFill>
            </a:endParaRPr>
          </a:p>
          <a:p>
            <a:endParaRPr lang="en-US" dirty="0">
              <a:cs typeface="Times New Roman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820A56-7EE5-73F9-4B07-06B5F95BE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28940E-1D98-9937-8C0A-5D39FF8DE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15516-589F-487D-BF51-9635DCEA90D5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F6F79-161D-EB87-1617-F4D762BD4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3289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552AC-558F-9DCE-FAFC-3AF545B9A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Recruitment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FF7CE8-C5EF-6647-E8CD-1E6CC4636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684CB-1085-A66A-5163-A05CF62CC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20A44-1A63-4FB7-80E4-61FF907A138E}" type="datetime1">
              <a:rPr lang="en-US" smtClean="0"/>
              <a:t>8/1/2026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81F711-5709-343A-B969-49A416982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4</a:t>
            </a:fld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CAAA17-2EBF-9323-FADB-0CE89863E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8" y="1937953"/>
            <a:ext cx="6499657" cy="45886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Applications through website careers page &amp; email, direct personal approach</a:t>
            </a:r>
            <a:endParaRPr lang="en-US" dirty="0"/>
          </a:p>
          <a:p>
            <a:r>
              <a:rPr lang="en-US" dirty="0"/>
              <a:t>Not automated, no complex tracking softwa</a:t>
            </a:r>
            <a:r>
              <a:rPr lang="en-US"/>
              <a:t>re, handled by Group People Manager</a:t>
            </a:r>
            <a:endParaRPr lang="en-US" dirty="0"/>
          </a:p>
          <a:p>
            <a:r>
              <a:rPr lang="en-US"/>
              <a:t>Steps: CV &amp; cover letter, shortlist, interviews, references, offer</a:t>
            </a:r>
            <a:endParaRPr lang="en-US" dirty="0"/>
          </a:p>
          <a:p>
            <a:r>
              <a:rPr lang="en-US"/>
              <a:t>Works with local colleges &amp; hospitality schools to recruit new talent </a:t>
            </a:r>
            <a:endParaRPr lang="en-US" dirty="0"/>
          </a:p>
          <a:p>
            <a:r>
              <a:rPr lang="en-US" dirty="0"/>
              <a:t>Offers internships &amp; trainee management </a:t>
            </a:r>
            <a:r>
              <a:rPr lang="en-US"/>
              <a:t>programs</a:t>
            </a:r>
            <a:r>
              <a:rPr lang="en-US" dirty="0"/>
              <a:t> for internal growth</a:t>
            </a:r>
            <a:endParaRPr lang="en-US"/>
          </a:p>
          <a:p>
            <a:r>
              <a:rPr lang="en-US" dirty="0"/>
              <a:t>May provide temporary </a:t>
            </a:r>
            <a:r>
              <a:rPr lang="en-US"/>
              <a:t>accommodation</a:t>
            </a:r>
            <a:r>
              <a:rPr lang="en-US" dirty="0"/>
              <a:t> for relocating staff</a:t>
            </a:r>
            <a:endParaRPr lang="en-US"/>
          </a:p>
          <a:p>
            <a:pPr marL="0" indent="0">
              <a:buNone/>
            </a:pPr>
            <a:r>
              <a:rPr lang="en-US">
                <a:latin typeface="Trade Gothic Next Light"/>
                <a:cs typeface="Times New Roman"/>
              </a:rPr>
              <a:t>(The Seren Collection, 2022a)</a:t>
            </a:r>
            <a:endParaRPr lang="en-US">
              <a:latin typeface="Trade Gothic Next Light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D784A2D-89B7-DC5C-FB29-1670D60EFC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03699" y="1380"/>
            <a:ext cx="5477772" cy="685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82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0D6EE-FD96-9F82-BEAF-217A90DC8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anchor="b">
            <a:normAutofit/>
          </a:bodyPr>
          <a:lstStyle/>
          <a:p>
            <a:r>
              <a:rPr lang="en-US"/>
              <a:t>Onboarding – Induction &amp; welcome process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9E80BA-C436-D749-476A-76F34E579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07982"/>
            <a:ext cx="2963692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Footer Text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B67036-ACDD-F163-7D19-48151A894D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207982"/>
            <a:ext cx="1921315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824A7B9-17B9-4425-9158-739F678A55EB}" type="datetime1">
              <a:rPr lang="en-US" smtClean="0"/>
              <a:pPr>
                <a:spcAft>
                  <a:spcPts val="600"/>
                </a:spcAft>
              </a:pPr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FE80B-8426-8A5C-966E-EB501E456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3D0FD4-819D-4187-8797-C35567B41C78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DF365A8-FAF6-3829-CC17-43CADF99F8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471" r="-2" b="-2"/>
          <a:stretch>
            <a:fillRect/>
          </a:stretch>
        </p:blipFill>
        <p:spPr>
          <a:xfrm>
            <a:off x="317773" y="2368476"/>
            <a:ext cx="5349064" cy="3858768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7CD51B1-FB94-8EA8-0949-E4C0A4D377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5400" y="1721495"/>
            <a:ext cx="5349240" cy="385876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Day 1: welcome, team intro, uniform &amp; essentials provided (Seren Collection, 2022)</a:t>
            </a:r>
            <a:endParaRPr lang="en-US" sz="1700" dirty="0"/>
          </a:p>
          <a:p>
            <a:pPr>
              <a:lnSpc>
                <a:spcPct val="110000"/>
              </a:lnSpc>
            </a:pPr>
            <a:r>
              <a:rPr lang="en-US" sz="1700"/>
              <a:t>Assigned buddy/trainer to guide early weeks &amp; training (Seren Collection, 2023b)</a:t>
            </a:r>
            <a:endParaRPr lang="en-US" sz="1700" dirty="0"/>
          </a:p>
          <a:p>
            <a:pPr>
              <a:lnSpc>
                <a:spcPct val="110000"/>
              </a:lnSpc>
            </a:pPr>
            <a:r>
              <a:rPr lang="en-US" sz="1700"/>
              <a:t>Mandatory: health &amp; safety, fire safety, policies &amp; brand standards (About Grove of Narberth, Luxury Hotel in Pembrokeshire, 2025)</a:t>
            </a:r>
            <a:endParaRPr lang="en-US" sz="1700" dirty="0"/>
          </a:p>
          <a:p>
            <a:pPr>
              <a:lnSpc>
                <a:spcPct val="110000"/>
              </a:lnSpc>
            </a:pPr>
            <a:r>
              <a:rPr lang="en-US" sz="1700"/>
              <a:t>Provided: handbook, benefits guide, contract &amp; pension enrolment info (Seren Collection, 2023c)</a:t>
            </a:r>
            <a:endParaRPr lang="en-US" sz="1700" dirty="0"/>
          </a:p>
          <a:p>
            <a:pPr>
              <a:lnSpc>
                <a:spcPct val="110000"/>
              </a:lnSpc>
            </a:pPr>
            <a:r>
              <a:rPr lang="en-US" sz="1700"/>
              <a:t>Includes Welsh identity, sustainability &amp; service values induction </a:t>
            </a:r>
            <a:br>
              <a:rPr lang="en-US" sz="1700" dirty="0"/>
            </a:br>
            <a:r>
              <a:rPr lang="en-US" sz="1700"/>
              <a:t>(About Grove of Narberth, Luxury Hotel in Pembrokeshire, 2025)</a:t>
            </a:r>
            <a:endParaRPr lang="en-US" sz="1700" dirty="0"/>
          </a:p>
          <a:p>
            <a:pPr>
              <a:lnSpc>
                <a:spcPct val="110000"/>
              </a:lnSpc>
            </a:pPr>
            <a:r>
              <a:rPr lang="en-US" sz="1700" dirty="0"/>
              <a:t>Follows industry best practice, structured induction, check-ins &amp; support (</a:t>
            </a:r>
            <a:r>
              <a:rPr lang="en-US" sz="1700" dirty="0" err="1"/>
              <a:t>UKHospiotality</a:t>
            </a:r>
            <a:r>
              <a:rPr lang="en-US" sz="1700" dirty="0"/>
              <a:t>, 2023)</a:t>
            </a:r>
          </a:p>
          <a:p>
            <a:pPr>
              <a:lnSpc>
                <a:spcPct val="110000"/>
              </a:lnSpc>
            </a:pPr>
            <a:endParaRPr lang="en-US" sz="1400"/>
          </a:p>
          <a:p>
            <a:pPr>
              <a:lnSpc>
                <a:spcPct val="110000"/>
              </a:lnSpc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811479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32279-7A26-F225-52B2-BA1782ADE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cap="all" baseline="0" dirty="0">
                <a:latin typeface="+mj-lt"/>
                <a:ea typeface="+mj-ea"/>
                <a:cs typeface="+mj-cs"/>
              </a:rPr>
              <a:t>Development: Training, growth &amp; progress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DCE640-6743-9BB3-E70F-36AC57376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07982"/>
            <a:ext cx="2963692" cy="413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 cap="all" spc="100" baseline="0">
                <a:latin typeface="+mn-lt"/>
                <a:ea typeface="+mn-ea"/>
                <a:cs typeface="+mn-cs"/>
              </a:rPr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AA58DE-7D6A-F8D8-516B-DFC845F9A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207982"/>
            <a:ext cx="1921315" cy="413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9AE50BB-FE55-4F45-B460-B5BF3CD2BA72}" type="datetime1">
              <a:rPr lang="en-US" smtClean="0"/>
              <a:pPr>
                <a:spcAft>
                  <a:spcPts val="600"/>
                </a:spcAft>
              </a:pPr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770B6-F324-E65E-A70D-17B6091CB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3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53D0FD4-819D-4187-8797-C35567B41C78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E90AE5-7BAA-B896-851A-A9E446A47E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1692741"/>
            <a:ext cx="5349064" cy="45345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>
              <a:lnSpc>
                <a:spcPct val="110000"/>
              </a:lnSpc>
            </a:pPr>
            <a:r>
              <a:rPr lang="en-US"/>
              <a:t>Personal training plans created for every employee (Seren Collection, 2023b)</a:t>
            </a:r>
          </a:p>
          <a:p>
            <a:pPr marL="342900">
              <a:lnSpc>
                <a:spcPct val="110000"/>
              </a:lnSpc>
            </a:pPr>
            <a:r>
              <a:rPr lang="en-US"/>
              <a:t>Cross-training across roles to build flexibility &amp; broader skills (Seren Collection, 2022a)</a:t>
            </a:r>
          </a:p>
          <a:p>
            <a:pPr marL="342900">
              <a:lnSpc>
                <a:spcPct val="110000"/>
              </a:lnSpc>
            </a:pPr>
            <a:r>
              <a:rPr lang="en-US"/>
              <a:t>Funded external qualifications &amp; access to industry training  (Seren Collection, 2023b)</a:t>
            </a:r>
          </a:p>
          <a:p>
            <a:pPr marL="342900">
              <a:lnSpc>
                <a:spcPct val="110000"/>
              </a:lnSpc>
            </a:pPr>
            <a:r>
              <a:rPr lang="en-US"/>
              <a:t>Seren Trainee Management Program , clear career pathway (Seren Collection, 2022a)</a:t>
            </a:r>
          </a:p>
          <a:p>
            <a:pPr marL="342900">
              <a:lnSpc>
                <a:spcPct val="110000"/>
              </a:lnSpc>
            </a:pPr>
            <a:r>
              <a:rPr lang="en-US"/>
              <a:t>Informal feedback &amp; formal reviews to track progress &amp; goals (Seren Collection,2023c)</a:t>
            </a:r>
          </a:p>
          <a:p>
            <a:pPr marL="342900">
              <a:lnSpc>
                <a:spcPct val="110000"/>
              </a:lnSpc>
            </a:pPr>
            <a:r>
              <a:rPr lang="en-US"/>
              <a:t>Supports apprenticeships &amp; local college partnerships (Seren Collection, 2023a)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1158CA-5D5D-9E61-CEB2-BC0C2224C9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699" r="10324"/>
          <a:stretch>
            <a:fillRect/>
          </a:stretch>
        </p:blipFill>
        <p:spPr>
          <a:xfrm>
            <a:off x="6224796" y="2368476"/>
            <a:ext cx="5349240" cy="38587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57277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FCB9D-BEC4-A8BC-A1E5-ECEBA429F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7200" dirty="0">
                <a:solidFill>
                  <a:schemeClr val="tx1"/>
                </a:solidFill>
              </a:rPr>
              <a:t>Retention: Engagement &amp; rewa</a:t>
            </a:r>
            <a:r>
              <a:rPr lang="en-US" sz="7200">
                <a:solidFill>
                  <a:schemeClr val="tx1"/>
                </a:solidFill>
              </a:rPr>
              <a:t>rds</a:t>
            </a:r>
            <a:endParaRPr lang="en-US" sz="7200" dirty="0">
              <a:solidFill>
                <a:schemeClr val="tx1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C619EA-BD27-51C5-07A1-4F06FF32C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9B9185-38BB-A59B-2552-07BD45C51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372" y="2832652"/>
            <a:ext cx="11595114" cy="3508951"/>
          </a:xfrm>
        </p:spPr>
        <p:txBody>
          <a:bodyPr>
            <a:normAutofit fontScale="92500"/>
          </a:bodyPr>
          <a:lstStyle/>
          <a:p>
            <a:r>
              <a:rPr lang="en-US"/>
              <a:t>4 day working week (no pay cut), key retention driver since Jan 2022 (White, 2022)</a:t>
            </a:r>
          </a:p>
          <a:p>
            <a:r>
              <a:rPr lang="en-US"/>
              <a:t>Financial rewards: profit share, shared service charge &amp; tips, pensions &amp; fair pay (Seren Collection, 2023a)</a:t>
            </a:r>
          </a:p>
          <a:p>
            <a:r>
              <a:rPr lang="en-US" dirty="0"/>
              <a:t>Discounts: 30% off F&amp;B, preferen</a:t>
            </a:r>
            <a:r>
              <a:rPr lang="en-US"/>
              <a:t>tial hotel rates worldwide (Seren Collection, 2023a)</a:t>
            </a:r>
            <a:endParaRPr lang="en-US" dirty="0"/>
          </a:p>
          <a:p>
            <a:r>
              <a:rPr lang="en-US"/>
              <a:t>Recognition: quarterly/annual awards, milestone rewards &amp; long service holidays (Seren Collection, 2023a)</a:t>
            </a:r>
          </a:p>
          <a:p>
            <a:r>
              <a:rPr lang="en-US"/>
              <a:t>Wellbeing: Hospitality Action employee assistance program, free meals on shift (Seren Collection,2023a)</a:t>
            </a:r>
            <a:endParaRPr lang="en-US">
              <a:solidFill>
                <a:srgbClr val="000000"/>
              </a:solidFill>
            </a:endParaRPr>
          </a:p>
          <a:p>
            <a:r>
              <a:rPr lang="en-US" dirty="0"/>
              <a:t>Certified Great Place to Work, independently surveyed </a:t>
            </a:r>
            <a:r>
              <a:rPr lang="en-US"/>
              <a:t>high engagement (Seren Collection, 2022b)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EAE4C6-C003-F4DD-EACD-3F6E3B515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311C3-93DB-42DC-917F-4386F19A1E3B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8D9B4-2503-C78C-585D-DB7A15704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092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5B168-425B-BD54-CD58-93AF58CE0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anchor="t">
            <a:normAutofit/>
          </a:bodyPr>
          <a:lstStyle/>
          <a:p>
            <a:r>
              <a:rPr lang="en-US"/>
              <a:t>Separation: Exit &amp; departure process</a:t>
            </a:r>
          </a:p>
        </p:txBody>
      </p:sp>
      <p:pic>
        <p:nvPicPr>
          <p:cNvPr id="8" name="Picture 7" descr="What is a horizontal exit? – Skwerl – Medium">
            <a:extLst>
              <a:ext uri="{FF2B5EF4-FFF2-40B4-BE49-F238E27FC236}">
                <a16:creationId xmlns:a16="http://schemas.microsoft.com/office/drawing/2014/main" id="{AFA530B5-DD06-29C5-4695-8CC4E8BFE6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332" r="30467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  <a:noFill/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A4E18-AD5F-7B10-A06F-F5E9B0E54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Footer Text</a:t>
            </a:r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02CFDC5-7E3F-2CC1-DA2A-FF99BFC507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48C47DC-C479-4517-B1B0-94DB01BA76E7}" type="datetime1">
              <a:rPr lang="en-US" smtClean="0"/>
              <a:pPr>
                <a:spcAft>
                  <a:spcPts val="600"/>
                </a:spcAft>
              </a:pPr>
              <a:t>8/1/2026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6F17A1-FE32-30DD-B28C-EC3BC2839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3D0FD4-819D-4187-8797-C35567B41C78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372B7E-C92F-158B-18A9-8442EF47E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944368"/>
            <a:ext cx="6442025" cy="357169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Clear process: return uniform, keys &amp; </a:t>
            </a:r>
            <a:r>
              <a:rPr lang="en-US" sz="1700" err="1"/>
              <a:t>equiptment</a:t>
            </a:r>
            <a:r>
              <a:rPr lang="en-US" sz="1700"/>
              <a:t>, final paycheck calculated (</a:t>
            </a:r>
            <a:r>
              <a:rPr lang="en-US" sz="1700" err="1"/>
              <a:t>UKHospitality</a:t>
            </a:r>
            <a:r>
              <a:rPr lang="en-US" sz="1700"/>
              <a:t>, 2023)</a:t>
            </a:r>
          </a:p>
          <a:p>
            <a:pPr>
              <a:lnSpc>
                <a:spcPct val="110000"/>
              </a:lnSpc>
            </a:pPr>
            <a:r>
              <a:rPr lang="en-US" sz="1700"/>
              <a:t>Exit interview offered: feedback gathered to improve workplace (</a:t>
            </a:r>
            <a:r>
              <a:rPr lang="en-US" sz="1700" err="1"/>
              <a:t>UKHospitality</a:t>
            </a:r>
            <a:r>
              <a:rPr lang="en-US" sz="1700"/>
              <a:t>, 2023)</a:t>
            </a:r>
          </a:p>
          <a:p>
            <a:pPr>
              <a:lnSpc>
                <a:spcPct val="110000"/>
              </a:lnSpc>
            </a:pPr>
            <a:r>
              <a:rPr lang="en-US" sz="1700"/>
              <a:t>Honest feedback encouraged &amp; used to refine policies (Seren Collection, 2022b)</a:t>
            </a:r>
          </a:p>
          <a:p>
            <a:pPr>
              <a:lnSpc>
                <a:spcPct val="110000"/>
              </a:lnSpc>
            </a:pPr>
            <a:r>
              <a:rPr lang="en-US" sz="1700"/>
              <a:t>Positive departure experience: maintains good relations &amp; references (Seren Collection, 2022b)</a:t>
            </a:r>
          </a:p>
          <a:p>
            <a:pPr>
              <a:lnSpc>
                <a:spcPct val="110000"/>
              </a:lnSpc>
            </a:pPr>
            <a:r>
              <a:rPr lang="en-US" sz="1700"/>
              <a:t>Keeps informal talent network: former staff may return or refer others (Seren Collection, 2022b)</a:t>
            </a:r>
          </a:p>
        </p:txBody>
      </p:sp>
    </p:spTree>
    <p:extLst>
      <p:ext uri="{BB962C8B-B14F-4D97-AF65-F5344CB8AC3E}">
        <p14:creationId xmlns:p14="http://schemas.microsoft.com/office/powerpoint/2010/main" val="1251500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80D05-6027-1663-E065-A5E562F97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7200"/>
              <a:t>CONCLUSION: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DF9F5A-64DD-DC4F-0E98-AF7DA5437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BD80F8-41B8-4118-F58E-DEBCA10BC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1120" y="969419"/>
            <a:ext cx="4900593" cy="4747794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en-US"/>
              <a:t>Attraction -&gt; Separation: Every lifecycle stage shapes culture &amp; service</a:t>
            </a:r>
          </a:p>
          <a:p>
            <a:pPr marL="342900" indent="-342900">
              <a:buAutoNum type="arabicPeriod"/>
            </a:pPr>
            <a:r>
              <a:rPr lang="en-US"/>
              <a:t>Key strength: 4 day week + fair treatment = competitive edge &amp; loyalty </a:t>
            </a:r>
          </a:p>
          <a:p>
            <a:pPr marL="342900" indent="-342900">
              <a:buAutoNum type="arabicPeriod"/>
            </a:pPr>
            <a:r>
              <a:rPr lang="en-US"/>
              <a:t>Success comes from valuing people at every step</a:t>
            </a:r>
          </a:p>
          <a:p>
            <a:pPr marL="342900" indent="-342900">
              <a:buAutoNum type="arabicPeriod"/>
            </a:pPr>
            <a:r>
              <a:rPr lang="en-US"/>
              <a:t>Feedback loops improve practice from recruitment to exit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2F6E6A-EDB3-CE95-75B4-85ACBF4F5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E50BB-FE55-4F45-B460-B5BF3CD2BA72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381852-C1C2-9373-9CB6-A09595077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9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0913EEB-820A-CE82-E305-94777539C1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5698" y="2264787"/>
            <a:ext cx="5679057" cy="33923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ABCB6B-E7D9-6F67-D3DB-BBBE6686243C}"/>
              </a:ext>
            </a:extLst>
          </p:cNvPr>
          <p:cNvSpPr txBox="1"/>
          <p:nvPr/>
        </p:nvSpPr>
        <p:spPr>
          <a:xfrm>
            <a:off x="1524000" y="6145213"/>
            <a:ext cx="91440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5908389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02AFD-EA45-08A3-35DE-229469407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B889D-2FDA-CDE4-F701-009D32108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408" y="1880904"/>
            <a:ext cx="11857517" cy="523744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About Grove of Narberth , Luxury Hotel in Pembrokeshire. (2025). [online]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of Narberth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https://grovenarberth.co.uk/grove/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[Accessed 1 Aug. 2026].</a:t>
            </a:r>
            <a:endParaRPr lang="en-US" sz="1400">
              <a:solidFill>
                <a:schemeClr val="tx1"/>
              </a:solidFill>
              <a:latin typeface="Trade Gothic Next Light"/>
              <a:ea typeface="Calibri"/>
              <a:cs typeface="Calibri"/>
            </a:endParaRP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of Narberth. (2026a).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History of Grove of Narberth | Welsh Country House Hotel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https://grovenarberth.co.uk/grove/history/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[Accessed 1 Aug. 2026a].</a:t>
            </a:r>
            <a:endParaRPr lang="en-US" sz="1400" dirty="0">
              <a:solidFill>
                <a:schemeClr val="tx1"/>
              </a:solidFill>
              <a:latin typeface="Trade Gothic Next Light"/>
              <a:ea typeface="Calibri"/>
              <a:cs typeface="Times New Roman"/>
            </a:endParaRP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of Narberth. (2026b). M</a:t>
            </a:r>
            <a:r>
              <a:rPr lang="en-US" sz="1400" i="1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eet the Team | Grove of Narberth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https://grovenarberth.co.uk/grove/team/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1 Aug. 2026b].</a:t>
            </a: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Our values | Seren. (2026a). [online]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The Seren Collection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https://serencollection.co.uk/our-values/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1 Aug. 2026a].</a:t>
            </a:r>
          </a:p>
          <a:p>
            <a:r>
              <a:rPr lang="en-US" sz="1400">
                <a:solidFill>
                  <a:schemeClr val="tx1"/>
                </a:solidFill>
              </a:rPr>
              <a:t>The Seren Collection. (2022a). Career Opportunities. [online] Available at: </a:t>
            </a:r>
            <a:r>
              <a:rPr lang="en-US" sz="14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https://serencollection.co.uk/careers/</a:t>
            </a:r>
            <a:endParaRPr lang="en-US" sz="1400">
              <a:solidFill>
                <a:schemeClr val="tx1"/>
              </a:solidFill>
            </a:endParaRP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The Seren Collection. (2022b).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Careers | Jobs at Seren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https://serencollection.co.uk/careers/grove/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1 Aug. 2026b].</a:t>
            </a: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The Seren Collection. (2022c).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Narberth | The Seren Collection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https://serencollection.co.uk/venues/grove/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1 Aug. 2026].</a:t>
            </a: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The Seren Collection. (2023a).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Benefits | Seren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https://serencollection.co.uk/careers/grove/grove-benefits/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1 Aug. 2026a].</a:t>
            </a:r>
            <a:endParaRPr lang="en-US" sz="1400" dirty="0">
              <a:solidFill>
                <a:schemeClr val="tx1"/>
              </a:solidFill>
              <a:latin typeface="Trade Gothic Next Light"/>
              <a:ea typeface="Calibri"/>
              <a:cs typeface="Times New Roman"/>
            </a:endParaRP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The Seren Collection. (2023b).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Internships &amp; Apprenticeships | Seren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https://serencollection.co.uk/careers/internships-and-apprenticeships/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[Accessed 1 Aug. 2026a].</a:t>
            </a: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The Seren Collection. (2023c).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Seren Benefits | Seren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https://serencollection.co.uk/careers/seren/seren-benefits/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1 Aug. 2026].</a:t>
            </a:r>
            <a:endParaRPr lang="en-US" sz="1400" dirty="0">
              <a:solidFill>
                <a:schemeClr val="tx1"/>
              </a:solidFill>
              <a:latin typeface="Trade Gothic Next Light"/>
              <a:ea typeface="Calibri"/>
              <a:cs typeface="Times New Roman"/>
            </a:endParaRPr>
          </a:p>
          <a:p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UK Hospitality (2023). </a:t>
            </a:r>
            <a:r>
              <a:rPr lang="en-US" sz="1400" i="1" dirty="0" err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UkHospitality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</a:t>
            </a:r>
            <a:r>
              <a:rPr lang="en-US" sz="1400" i="1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Ukhospitality.org.uk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https://www.ukhospitality.org.uk/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1 Aug. 2026].</a:t>
            </a: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White, A. (2022).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introduces 4-day week for staff | Grove of Narberth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of Narberth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https://grovenarberth.co.uk/grove-teams-move-to-4-day-week/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[Accessed 1 Aug. 2026].</a:t>
            </a:r>
          </a:p>
          <a:p>
            <a:endParaRPr lang="en-US" sz="1400" dirty="0">
              <a:solidFill>
                <a:schemeClr val="tx1"/>
              </a:solidFill>
              <a:latin typeface="Trade Gothic Next Light"/>
              <a:ea typeface="Calibri"/>
              <a:cs typeface="Times New Roman"/>
            </a:endParaRPr>
          </a:p>
          <a:p>
            <a:endParaRPr lang="en-US" sz="1400" dirty="0">
              <a:solidFill>
                <a:schemeClr val="tx1"/>
              </a:solidFill>
              <a:latin typeface="Trade Gothic Next Light"/>
              <a:ea typeface="Calibri"/>
              <a:cs typeface="Times New Roman"/>
            </a:endParaRPr>
          </a:p>
          <a:p>
            <a:endParaRPr lang="en-US" sz="1400" dirty="0">
              <a:solidFill>
                <a:schemeClr val="tx1"/>
              </a:solidFill>
              <a:latin typeface="Trade Gothic Next Light"/>
              <a:ea typeface="Calibri"/>
              <a:cs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A9F4D7-999C-3BC8-4115-6E9FE0687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1AC295-8241-B20C-1C6C-014FC999A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15516-589F-487D-BF51-9635DCEA90D5}" type="datetime1">
              <a:rPr lang="en-US" smtClean="0"/>
              <a:t>8/1/2026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E8CEB-D19B-90B5-23F6-558283363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251054"/>
      </p:ext>
    </p:extLst>
  </p:cSld>
  <p:clrMapOvr>
    <a:masterClrMapping/>
  </p:clrMapOvr>
</p:sld>
</file>

<file path=ppt/theme/theme1.xml><?xml version="1.0" encoding="utf-8"?>
<a:theme xmlns:a="http://schemas.openxmlformats.org/drawingml/2006/main" name="Editorial">
  <a:themeElements>
    <a:clrScheme name="Editorial">
      <a:dk1>
        <a:sysClr val="windowText" lastClr="000000"/>
      </a:dk1>
      <a:lt1>
        <a:sysClr val="window" lastClr="FFFFFF"/>
      </a:lt1>
      <a:dk2>
        <a:srgbClr val="171717"/>
      </a:dk2>
      <a:lt2>
        <a:srgbClr val="F7F6F3"/>
      </a:lt2>
      <a:accent1>
        <a:srgbClr val="C8350F"/>
      </a:accent1>
      <a:accent2>
        <a:srgbClr val="B6A992"/>
      </a:accent2>
      <a:accent3>
        <a:srgbClr val="D59A6D"/>
      </a:accent3>
      <a:accent4>
        <a:srgbClr val="C7793D"/>
      </a:accent4>
      <a:accent5>
        <a:srgbClr val="DB8464"/>
      </a:accent5>
      <a:accent6>
        <a:srgbClr val="3F7699"/>
      </a:accent6>
      <a:hlink>
        <a:srgbClr val="C8350F"/>
      </a:hlink>
      <a:folHlink>
        <a:srgbClr val="DB8464"/>
      </a:folHlink>
    </a:clrScheme>
    <a:fontScheme name="Custom 22">
      <a:majorFont>
        <a:latin typeface="Haettenschweiler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ditorial" id="{A923440E-1285-45C1-B66B-8630BD70D041}" vid="{F02A544F-3BB0-402C-9DE1-17A1995AA5F3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846201E-DF07-4095-9F76-DD2E789400A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0AEFF06-C01D-4782-9025-60F06DFEAF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3E87D78-9CEC-4EE9-94B9-0F2EEEB8A06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Editorial</Template>
  <TotalTime>0</TotalTime>
  <Words>8</Words>
  <Application>Microsoft Office PowerPoint</Application>
  <PresentationFormat>Widescreen</PresentationFormat>
  <Paragraphs>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Editorial</vt:lpstr>
      <vt:lpstr>The Employee Lifecycle: The grove of Narberth</vt:lpstr>
      <vt:lpstr>ABOUT THE GROVE OF NARBERTH</vt:lpstr>
      <vt:lpstr>Attraction: employer brand &amp; culture</vt:lpstr>
      <vt:lpstr>Recruitment </vt:lpstr>
      <vt:lpstr>Onboarding – Induction &amp; welcome process</vt:lpstr>
      <vt:lpstr>Development: Training, growth &amp; progress</vt:lpstr>
      <vt:lpstr>Retention: Engagement &amp; rewards</vt:lpstr>
      <vt:lpstr>Separation: Exit &amp; departure process</vt:lpstr>
      <vt:lpstr>CONCLUSION: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903</cp:revision>
  <dcterms:created xsi:type="dcterms:W3CDTF">2026-08-01T13:13:18Z</dcterms:created>
  <dcterms:modified xsi:type="dcterms:W3CDTF">2026-08-01T17:35:24Z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