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52F05B-E49E-59C9-AAB1-A003DF63084E}" v="89" dt="2025-11-19T15:13:15.697"/>
    <p1510:client id="{88F753DD-4B3D-09AE-0D51-DEE54DF0230F}" v="5" dt="2025-11-19T15:36:54.368"/>
    <p1510:client id="{8E16529E-D5BB-C81F-2760-A5653C227E86}" v="2" dt="2025-11-19T15:39:21.480"/>
    <p1510:client id="{A6435878-6394-0144-5C0A-E3640B206C39}" v="33" dt="2025-11-19T15:28:57.238"/>
    <p1510:client id="{EDC66B51-FD02-A8C6-285B-9F722EBA99DC}" v="4" dt="2025-11-19T15:38:08.0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er Albert Edwards (2510586)" userId="S::2510586@student.uwtsd.ac.uk::92cc1cb9-a4e3-4b91-96e3-5473a719aeb1" providerId="AD" clId="Web-{A6435878-6394-0144-5C0A-E3640B206C39}"/>
    <pc:docChg chg="modSld">
      <pc:chgData name="Alexander Albert Edwards (2510586)" userId="S::2510586@student.uwtsd.ac.uk::92cc1cb9-a4e3-4b91-96e3-5473a719aeb1" providerId="AD" clId="Web-{A6435878-6394-0144-5C0A-E3640B206C39}" dt="2025-11-19T15:28:57.238" v="33" actId="1076"/>
      <pc:docMkLst>
        <pc:docMk/>
      </pc:docMkLst>
      <pc:sldChg chg="addSp delSp modSp mod setBg setClrOvrMap">
        <pc:chgData name="Alexander Albert Edwards (2510586)" userId="S::2510586@student.uwtsd.ac.uk::92cc1cb9-a4e3-4b91-96e3-5473a719aeb1" providerId="AD" clId="Web-{A6435878-6394-0144-5C0A-E3640B206C39}" dt="2025-11-19T15:28:57.238" v="33" actId="1076"/>
        <pc:sldMkLst>
          <pc:docMk/>
          <pc:sldMk cId="109857222" sldId="256"/>
        </pc:sldMkLst>
        <pc:spChg chg="mod">
          <ac:chgData name="Alexander Albert Edwards (2510586)" userId="S::2510586@student.uwtsd.ac.uk::92cc1cb9-a4e3-4b91-96e3-5473a719aeb1" providerId="AD" clId="Web-{A6435878-6394-0144-5C0A-E3640B206C39}" dt="2025-11-19T15:21:09.557" v="2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lexander Albert Edwards (2510586)" userId="S::2510586@student.uwtsd.ac.uk::92cc1cb9-a4e3-4b91-96e3-5473a719aeb1" providerId="AD" clId="Web-{A6435878-6394-0144-5C0A-E3640B206C39}" dt="2025-11-19T15:21:09.557" v="2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lexander Albert Edwards (2510586)" userId="S::2510586@student.uwtsd.ac.uk::92cc1cb9-a4e3-4b91-96e3-5473a719aeb1" providerId="AD" clId="Web-{A6435878-6394-0144-5C0A-E3640B206C39}" dt="2025-11-19T15:28:29.237" v="29"/>
          <ac:spMkLst>
            <pc:docMk/>
            <pc:sldMk cId="109857222" sldId="256"/>
            <ac:spMk id="7" creationId="{6FD2FAAF-08B9-9ED1-9A97-4BA47C61C7DD}"/>
          </ac:spMkLst>
        </pc:spChg>
        <pc:spChg chg="del">
          <ac:chgData name="Alexander Albert Edwards (2510586)" userId="S::2510586@student.uwtsd.ac.uk::92cc1cb9-a4e3-4b91-96e3-5473a719aeb1" providerId="AD" clId="Web-{A6435878-6394-0144-5C0A-E3640B206C39}" dt="2025-11-19T15:20:43.744" v="20"/>
          <ac:spMkLst>
            <pc:docMk/>
            <pc:sldMk cId="109857222" sldId="256"/>
            <ac:spMk id="45" creationId="{85CB65D0-496F-4797-A015-C85839E35D1A}"/>
          </ac:spMkLst>
        </pc:spChg>
        <pc:spChg chg="del">
          <ac:chgData name="Alexander Albert Edwards (2510586)" userId="S::2510586@student.uwtsd.ac.uk::92cc1cb9-a4e3-4b91-96e3-5473a719aeb1" providerId="AD" clId="Web-{A6435878-6394-0144-5C0A-E3640B206C39}" dt="2025-11-19T15:20:43.744" v="20"/>
          <ac:spMkLst>
            <pc:docMk/>
            <pc:sldMk cId="109857222" sldId="256"/>
            <ac:spMk id="47" creationId="{95D2C779-8883-4E5F-A170-0F464918C1B7}"/>
          </ac:spMkLst>
        </pc:spChg>
        <pc:spChg chg="add del">
          <ac:chgData name="Alexander Albert Edwards (2510586)" userId="S::2510586@student.uwtsd.ac.uk::92cc1cb9-a4e3-4b91-96e3-5473a719aeb1" providerId="AD" clId="Web-{A6435878-6394-0144-5C0A-E3640B206C39}" dt="2025-11-19T15:21:09.557" v="24"/>
          <ac:spMkLst>
            <pc:docMk/>
            <pc:sldMk cId="109857222" sldId="256"/>
            <ac:spMk id="58" creationId="{E53615EE-C559-4E03-999B-5477F1626FE5}"/>
          </ac:spMkLst>
        </pc:spChg>
        <pc:spChg chg="add">
          <ac:chgData name="Alexander Albert Edwards (2510586)" userId="S::2510586@student.uwtsd.ac.uk::92cc1cb9-a4e3-4b91-96e3-5473a719aeb1" providerId="AD" clId="Web-{A6435878-6394-0144-5C0A-E3640B206C39}" dt="2025-11-19T15:21:09.557" v="24"/>
          <ac:spMkLst>
            <pc:docMk/>
            <pc:sldMk cId="109857222" sldId="256"/>
            <ac:spMk id="69" creationId="{E49D7415-2F11-44C2-B6AA-13A25B6814B9}"/>
          </ac:spMkLst>
        </pc:spChg>
        <pc:picChg chg="add mod">
          <ac:chgData name="Alexander Albert Edwards (2510586)" userId="S::2510586@student.uwtsd.ac.uk::92cc1cb9-a4e3-4b91-96e3-5473a719aeb1" providerId="AD" clId="Web-{A6435878-6394-0144-5C0A-E3640B206C39}" dt="2025-11-19T15:28:57.238" v="33" actId="1076"/>
          <ac:picMkLst>
            <pc:docMk/>
            <pc:sldMk cId="109857222" sldId="256"/>
            <ac:picMk id="4" creationId="{1A6410CA-428B-0E59-5769-043E87915607}"/>
          </ac:picMkLst>
        </pc:picChg>
        <pc:picChg chg="mod ord">
          <ac:chgData name="Alexander Albert Edwards (2510586)" userId="S::2510586@student.uwtsd.ac.uk::92cc1cb9-a4e3-4b91-96e3-5473a719aeb1" providerId="AD" clId="Web-{A6435878-6394-0144-5C0A-E3640B206C39}" dt="2025-11-19T15:21:01.229" v="23" actId="1076"/>
          <ac:picMkLst>
            <pc:docMk/>
            <pc:sldMk cId="109857222" sldId="256"/>
            <ac:picMk id="5" creationId="{4D94F62A-5F8B-F552-9A64-6B98003CA465}"/>
          </ac:picMkLst>
        </pc:picChg>
        <pc:picChg chg="add mod ord modCrop">
          <ac:chgData name="Alexander Albert Edwards (2510586)" userId="S::2510586@student.uwtsd.ac.uk::92cc1cb9-a4e3-4b91-96e3-5473a719aeb1" providerId="AD" clId="Web-{A6435878-6394-0144-5C0A-E3640B206C39}" dt="2025-11-19T15:24:27.858" v="26"/>
          <ac:picMkLst>
            <pc:docMk/>
            <pc:sldMk cId="109857222" sldId="256"/>
            <ac:picMk id="6" creationId="{8440C61A-DB15-5FE3-04B2-4668C8D49294}"/>
          </ac:picMkLst>
        </pc:picChg>
        <pc:cxnChg chg="del">
          <ac:chgData name="Alexander Albert Edwards (2510586)" userId="S::2510586@student.uwtsd.ac.uk::92cc1cb9-a4e3-4b91-96e3-5473a719aeb1" providerId="AD" clId="Web-{A6435878-6394-0144-5C0A-E3640B206C39}" dt="2025-11-19T15:20:43.744" v="20"/>
          <ac:cxnSpMkLst>
            <pc:docMk/>
            <pc:sldMk cId="109857222" sldId="256"/>
            <ac:cxnSpMk id="49" creationId="{BD96A694-258D-4418-A83C-B9BA72FD44B8}"/>
          </ac:cxnSpMkLst>
        </pc:cxnChg>
        <pc:cxnChg chg="add del">
          <ac:chgData name="Alexander Albert Edwards (2510586)" userId="S::2510586@student.uwtsd.ac.uk::92cc1cb9-a4e3-4b91-96e3-5473a719aeb1" providerId="AD" clId="Web-{A6435878-6394-0144-5C0A-E3640B206C39}" dt="2025-11-19T15:21:09.557" v="24"/>
          <ac:cxnSpMkLst>
            <pc:docMk/>
            <pc:sldMk cId="109857222" sldId="256"/>
            <ac:cxnSpMk id="54" creationId="{F64F9B95-9045-48D2-B9F3-2927E98F54AA}"/>
          </ac:cxnSpMkLst>
        </pc:cxnChg>
        <pc:cxnChg chg="del">
          <ac:chgData name="Alexander Albert Edwards (2510586)" userId="S::2510586@student.uwtsd.ac.uk::92cc1cb9-a4e3-4b91-96e3-5473a719aeb1" providerId="AD" clId="Web-{A6435878-6394-0144-5C0A-E3640B206C39}" dt="2025-11-19T15:21:09.557" v="24"/>
          <ac:cxnSpMkLst>
            <pc:docMk/>
            <pc:sldMk cId="109857222" sldId="256"/>
            <ac:cxnSpMk id="56" creationId="{085AA86F-6A4D-4BCB-A045-D992CDC2959B}"/>
          </ac:cxnSpMkLst>
        </pc:cxnChg>
        <pc:cxnChg chg="add del">
          <ac:chgData name="Alexander Albert Edwards (2510586)" userId="S::2510586@student.uwtsd.ac.uk::92cc1cb9-a4e3-4b91-96e3-5473a719aeb1" providerId="AD" clId="Web-{A6435878-6394-0144-5C0A-E3640B206C39}" dt="2025-11-19T15:21:09.557" v="24"/>
          <ac:cxnSpMkLst>
            <pc:docMk/>
            <pc:sldMk cId="109857222" sldId="256"/>
            <ac:cxnSpMk id="60" creationId="{799A8EBD-049C-48E6-97ED-C9102D78FC79}"/>
          </ac:cxnSpMkLst>
        </pc:cxnChg>
        <pc:cxnChg chg="add">
          <ac:chgData name="Alexander Albert Edwards (2510586)" userId="S::2510586@student.uwtsd.ac.uk::92cc1cb9-a4e3-4b91-96e3-5473a719aeb1" providerId="AD" clId="Web-{A6435878-6394-0144-5C0A-E3640B206C39}" dt="2025-11-19T15:21:09.557" v="24"/>
          <ac:cxnSpMkLst>
            <pc:docMk/>
            <pc:sldMk cId="109857222" sldId="256"/>
            <ac:cxnSpMk id="67" creationId="{085AA86F-6A4D-4BCB-A045-D992CDC2959B}"/>
          </ac:cxnSpMkLst>
        </pc:cxnChg>
        <pc:cxnChg chg="add">
          <ac:chgData name="Alexander Albert Edwards (2510586)" userId="S::2510586@student.uwtsd.ac.uk::92cc1cb9-a4e3-4b91-96e3-5473a719aeb1" providerId="AD" clId="Web-{A6435878-6394-0144-5C0A-E3640B206C39}" dt="2025-11-19T15:21:09.557" v="24"/>
          <ac:cxnSpMkLst>
            <pc:docMk/>
            <pc:sldMk cId="109857222" sldId="256"/>
            <ac:cxnSpMk id="71" creationId="{D2E57F3D-33BE-4306-87E6-245763719516}"/>
          </ac:cxnSpMkLst>
        </pc:cxnChg>
      </pc:sldChg>
    </pc:docChg>
  </pc:docChgLst>
  <pc:docChgLst>
    <pc:chgData name="Alexander Albert Edwards (2510586)" userId="S::2510586@student.uwtsd.ac.uk::92cc1cb9-a4e3-4b91-96e3-5473a719aeb1" providerId="AD" clId="Web-{8E16529E-D5BB-C81F-2760-A5653C227E86}"/>
    <pc:docChg chg="modSld">
      <pc:chgData name="Alexander Albert Edwards (2510586)" userId="S::2510586@student.uwtsd.ac.uk::92cc1cb9-a4e3-4b91-96e3-5473a719aeb1" providerId="AD" clId="Web-{8E16529E-D5BB-C81F-2760-A5653C227E86}" dt="2025-11-19T15:39:21.480" v="1" actId="1076"/>
      <pc:docMkLst>
        <pc:docMk/>
      </pc:docMkLst>
      <pc:sldChg chg="modSp mod setBg">
        <pc:chgData name="Alexander Albert Edwards (2510586)" userId="S::2510586@student.uwtsd.ac.uk::92cc1cb9-a4e3-4b91-96e3-5473a719aeb1" providerId="AD" clId="Web-{8E16529E-D5BB-C81F-2760-A5653C227E86}" dt="2025-11-19T15:39:21.480" v="1" actId="1076"/>
        <pc:sldMkLst>
          <pc:docMk/>
          <pc:sldMk cId="109857222" sldId="256"/>
        </pc:sldMkLst>
        <pc:picChg chg="mod">
          <ac:chgData name="Alexander Albert Edwards (2510586)" userId="S::2510586@student.uwtsd.ac.uk::92cc1cb9-a4e3-4b91-96e3-5473a719aeb1" providerId="AD" clId="Web-{8E16529E-D5BB-C81F-2760-A5653C227E86}" dt="2025-11-19T15:39:21.480" v="1" actId="1076"/>
          <ac:picMkLst>
            <pc:docMk/>
            <pc:sldMk cId="109857222" sldId="256"/>
            <ac:picMk id="5" creationId="{4D94F62A-5F8B-F552-9A64-6B98003CA465}"/>
          </ac:picMkLst>
        </pc:picChg>
      </pc:sldChg>
    </pc:docChg>
  </pc:docChgLst>
  <pc:docChgLst>
    <pc:chgData name="Alexander Albert Edwards (2510586)" userId="S::2510586@student.uwtsd.ac.uk::92cc1cb9-a4e3-4b91-96e3-5473a719aeb1" providerId="AD" clId="Web-{6252F05B-E49E-59C9-AAB1-A003DF63084E}"/>
    <pc:docChg chg="modSld addMainMaster delMainMaster">
      <pc:chgData name="Alexander Albert Edwards (2510586)" userId="S::2510586@student.uwtsd.ac.uk::92cc1cb9-a4e3-4b91-96e3-5473a719aeb1" providerId="AD" clId="Web-{6252F05B-E49E-59C9-AAB1-A003DF63084E}" dt="2025-11-19T15:13:15.697" v="91" actId="688"/>
      <pc:docMkLst>
        <pc:docMk/>
      </pc:docMkLst>
      <pc:sldChg chg="addSp delSp modSp mod setBg modClrScheme setClrOvrMap chgLayout">
        <pc:chgData name="Alexander Albert Edwards (2510586)" userId="S::2510586@student.uwtsd.ac.uk::92cc1cb9-a4e3-4b91-96e3-5473a719aeb1" providerId="AD" clId="Web-{6252F05B-E49E-59C9-AAB1-A003DF63084E}" dt="2025-11-19T15:13:15.697" v="91" actId="688"/>
        <pc:sldMkLst>
          <pc:docMk/>
          <pc:sldMk cId="109857222" sldId="256"/>
        </pc:sldMkLst>
        <pc:spChg chg="mod">
          <ac:chgData name="Alexander Albert Edwards (2510586)" userId="S::2510586@student.uwtsd.ac.uk::92cc1cb9-a4e3-4b91-96e3-5473a719aeb1" providerId="AD" clId="Web-{6252F05B-E49E-59C9-AAB1-A003DF63084E}" dt="2025-11-19T15:13:15.697" v="91" actId="68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exander Albert Edwards (2510586)" userId="S::2510586@student.uwtsd.ac.uk::92cc1cb9-a4e3-4b91-96e3-5473a719aeb1" providerId="AD" clId="Web-{6252F05B-E49E-59C9-AAB1-A003DF63084E}" dt="2025-11-19T15:11:58.351" v="76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Alexander Albert Edwards (2510586)" userId="S::2510586@student.uwtsd.ac.uk::92cc1cb9-a4e3-4b91-96e3-5473a719aeb1" providerId="AD" clId="Web-{6252F05B-E49E-59C9-AAB1-A003DF63084E}" dt="2025-11-19T15:05:45.830" v="54"/>
          <ac:spMkLst>
            <pc:docMk/>
            <pc:sldMk cId="109857222" sldId="256"/>
            <ac:spMk id="6" creationId="{B125236A-5CFD-D4EC-9083-B78B659D4B9B}"/>
          </ac:spMkLst>
        </pc:spChg>
        <pc:spChg chg="add del mod">
          <ac:chgData name="Alexander Albert Edwards (2510586)" userId="S::2510586@student.uwtsd.ac.uk::92cc1cb9-a4e3-4b91-96e3-5473a719aeb1" providerId="AD" clId="Web-{6252F05B-E49E-59C9-AAB1-A003DF63084E}" dt="2025-11-19T15:06:09.690" v="59"/>
          <ac:spMkLst>
            <pc:docMk/>
            <pc:sldMk cId="109857222" sldId="256"/>
            <ac:spMk id="7" creationId="{35C35EA7-B157-57AF-22F4-FD73C2FB7905}"/>
          </ac:spMkLst>
        </pc:spChg>
        <pc:spChg chg="add del">
          <ac:chgData name="Alexander Albert Edwards (2510586)" userId="S::2510586@student.uwtsd.ac.uk::92cc1cb9-a4e3-4b91-96e3-5473a719aeb1" providerId="AD" clId="Web-{6252F05B-E49E-59C9-AAB1-A003DF63084E}" dt="2025-11-19T15:06:31.377" v="63"/>
          <ac:spMkLst>
            <pc:docMk/>
            <pc:sldMk cId="109857222" sldId="256"/>
            <ac:spMk id="8" creationId="{FEDF86C0-AB9C-8A81-F0D8-FB795531CC74}"/>
          </ac:spMkLst>
        </pc:spChg>
        <pc:spChg chg="add del">
          <ac:chgData name="Alexander Albert Edwards (2510586)" userId="S::2510586@student.uwtsd.ac.uk::92cc1cb9-a4e3-4b91-96e3-5473a719aeb1" providerId="AD" clId="Web-{6252F05B-E49E-59C9-AAB1-A003DF63084E}" dt="2025-11-19T14:50:07.126" v="17"/>
          <ac:spMkLst>
            <pc:docMk/>
            <pc:sldMk cId="109857222" sldId="256"/>
            <ac:spMk id="9" creationId="{8BEC44CD-E290-4D60-A056-5BA05B182AC3}"/>
          </ac:spMkLst>
        </pc:spChg>
        <pc:spChg chg="add del">
          <ac:chgData name="Alexander Albert Edwards (2510586)" userId="S::2510586@student.uwtsd.ac.uk::92cc1cb9-a4e3-4b91-96e3-5473a719aeb1" providerId="AD" clId="Web-{6252F05B-E49E-59C9-AAB1-A003DF63084E}" dt="2025-11-19T15:12:00.523" v="77"/>
          <ac:spMkLst>
            <pc:docMk/>
            <pc:sldMk cId="109857222" sldId="256"/>
            <ac:spMk id="10" creationId="{054C213D-3F46-9201-48CD-D97340958C4E}"/>
          </ac:spMkLst>
        </pc:spChg>
        <pc:spChg chg="add del">
          <ac:chgData name="Alexander Albert Edwards (2510586)" userId="S::2510586@student.uwtsd.ac.uk::92cc1cb9-a4e3-4b91-96e3-5473a719aeb1" providerId="AD" clId="Web-{6252F05B-E49E-59C9-AAB1-A003DF63084E}" dt="2025-11-19T14:50:07.126" v="17"/>
          <ac:spMkLst>
            <pc:docMk/>
            <pc:sldMk cId="109857222" sldId="256"/>
            <ac:spMk id="11" creationId="{B2C335F7-F61C-4EB4-80F2-4B1438FE66BB}"/>
          </ac:spMkLst>
        </pc:spChg>
        <pc:spChg chg="add del">
          <ac:chgData name="Alexander Albert Edwards (2510586)" userId="S::2510586@student.uwtsd.ac.uk::92cc1cb9-a4e3-4b91-96e3-5473a719aeb1" providerId="AD" clId="Web-{6252F05B-E49E-59C9-AAB1-A003DF63084E}" dt="2025-11-19T14:50:07.126" v="17"/>
          <ac:spMkLst>
            <pc:docMk/>
            <pc:sldMk cId="109857222" sldId="256"/>
            <ac:spMk id="13" creationId="{F1189494-2B67-46D2-93D6-A122A09BF6B2}"/>
          </ac:spMkLst>
        </pc:spChg>
        <pc:spChg chg="add del">
          <ac:chgData name="Alexander Albert Edwards (2510586)" userId="S::2510586@student.uwtsd.ac.uk::92cc1cb9-a4e3-4b91-96e3-5473a719aeb1" providerId="AD" clId="Web-{6252F05B-E49E-59C9-AAB1-A003DF63084E}" dt="2025-11-19T14:50:44.517" v="18"/>
          <ac:spMkLst>
            <pc:docMk/>
            <pc:sldMk cId="109857222" sldId="256"/>
            <ac:spMk id="18" creationId="{4EFE82FE-7465-AE46-88DF-34D347E83B84}"/>
          </ac:spMkLst>
        </pc:spChg>
        <pc:spChg chg="add del">
          <ac:chgData name="Alexander Albert Edwards (2510586)" userId="S::2510586@student.uwtsd.ac.uk::92cc1cb9-a4e3-4b91-96e3-5473a719aeb1" providerId="AD" clId="Web-{6252F05B-E49E-59C9-AAB1-A003DF63084E}" dt="2025-11-19T14:50:44.517" v="18"/>
          <ac:spMkLst>
            <pc:docMk/>
            <pc:sldMk cId="109857222" sldId="256"/>
            <ac:spMk id="20" creationId="{B4F75AE3-A3AC-DE4C-98FE-EC9DC3BF8DA5}"/>
          </ac:spMkLst>
        </pc:spChg>
        <pc:spChg chg="add del">
          <ac:chgData name="Alexander Albert Edwards (2510586)" userId="S::2510586@student.uwtsd.ac.uk::92cc1cb9-a4e3-4b91-96e3-5473a719aeb1" providerId="AD" clId="Web-{6252F05B-E49E-59C9-AAB1-A003DF63084E}" dt="2025-11-19T15:04:56.283" v="50"/>
          <ac:spMkLst>
            <pc:docMk/>
            <pc:sldMk cId="109857222" sldId="256"/>
            <ac:spMk id="36" creationId="{33E93247-6229-44AB-A550-739E971E690B}"/>
          </ac:spMkLst>
        </pc:spChg>
        <pc:spChg chg="add">
          <ac:chgData name="Alexander Albert Edwards (2510586)" userId="S::2510586@student.uwtsd.ac.uk::92cc1cb9-a4e3-4b91-96e3-5473a719aeb1" providerId="AD" clId="Web-{6252F05B-E49E-59C9-AAB1-A003DF63084E}" dt="2025-11-19T15:04:56.283" v="50"/>
          <ac:spMkLst>
            <pc:docMk/>
            <pc:sldMk cId="109857222" sldId="256"/>
            <ac:spMk id="45" creationId="{85CB65D0-496F-4797-A015-C85839E35D1A}"/>
          </ac:spMkLst>
        </pc:spChg>
        <pc:spChg chg="add">
          <ac:chgData name="Alexander Albert Edwards (2510586)" userId="S::2510586@student.uwtsd.ac.uk::92cc1cb9-a4e3-4b91-96e3-5473a719aeb1" providerId="AD" clId="Web-{6252F05B-E49E-59C9-AAB1-A003DF63084E}" dt="2025-11-19T15:04:56.283" v="50"/>
          <ac:spMkLst>
            <pc:docMk/>
            <pc:sldMk cId="109857222" sldId="256"/>
            <ac:spMk id="47" creationId="{95D2C779-8883-4E5F-A170-0F464918C1B7}"/>
          </ac:spMkLst>
        </pc:spChg>
        <pc:grpChg chg="add del">
          <ac:chgData name="Alexander Albert Edwards (2510586)" userId="S::2510586@student.uwtsd.ac.uk::92cc1cb9-a4e3-4b91-96e3-5473a719aeb1" providerId="AD" clId="Web-{6252F05B-E49E-59C9-AAB1-A003DF63084E}" dt="2025-11-19T14:50:44.517" v="18"/>
          <ac:grpSpMkLst>
            <pc:docMk/>
            <pc:sldMk cId="109857222" sldId="256"/>
            <ac:grpSpMk id="24" creationId="{44406D7A-DB1A-D940-8AD1-93FAF9DD7199}"/>
          </ac:grpSpMkLst>
        </pc:grpChg>
        <pc:picChg chg="add del mod ord modCrop">
          <ac:chgData name="Alexander Albert Edwards (2510586)" userId="S::2510586@student.uwtsd.ac.uk::92cc1cb9-a4e3-4b91-96e3-5473a719aeb1" providerId="AD" clId="Web-{6252F05B-E49E-59C9-AAB1-A003DF63084E}" dt="2025-11-19T15:00:13.467" v="38"/>
          <ac:picMkLst>
            <pc:docMk/>
            <pc:sldMk cId="109857222" sldId="256"/>
            <ac:picMk id="4" creationId="{E5692DDB-CEF9-6B6B-F366-55DB232AECA8}"/>
          </ac:picMkLst>
        </pc:picChg>
        <pc:picChg chg="add mod ord">
          <ac:chgData name="Alexander Albert Edwards (2510586)" userId="S::2510586@student.uwtsd.ac.uk::92cc1cb9-a4e3-4b91-96e3-5473a719aeb1" providerId="AD" clId="Web-{6252F05B-E49E-59C9-AAB1-A003DF63084E}" dt="2025-11-19T15:12:41.227" v="85" actId="1076"/>
          <ac:picMkLst>
            <pc:docMk/>
            <pc:sldMk cId="109857222" sldId="256"/>
            <ac:picMk id="5" creationId="{4D94F62A-5F8B-F552-9A64-6B98003CA465}"/>
          </ac:picMkLst>
        </pc:picChg>
        <pc:cxnChg chg="add del">
          <ac:chgData name="Alexander Albert Edwards (2510586)" userId="S::2510586@student.uwtsd.ac.uk::92cc1cb9-a4e3-4b91-96e3-5473a719aeb1" providerId="AD" clId="Web-{6252F05B-E49E-59C9-AAB1-A003DF63084E}" dt="2025-11-19T14:50:44.517" v="18"/>
          <ac:cxnSpMkLst>
            <pc:docMk/>
            <pc:sldMk cId="109857222" sldId="256"/>
            <ac:cxnSpMk id="22" creationId="{41C79BB7-CCAB-2243-9830-5569626C4D01}"/>
          </ac:cxnSpMkLst>
        </pc:cxnChg>
        <pc:cxnChg chg="add del">
          <ac:chgData name="Alexander Albert Edwards (2510586)" userId="S::2510586@student.uwtsd.ac.uk::92cc1cb9-a4e3-4b91-96e3-5473a719aeb1" providerId="AD" clId="Web-{6252F05B-E49E-59C9-AAB1-A003DF63084E}" dt="2025-11-19T15:04:56.283" v="50"/>
          <ac:cxnSpMkLst>
            <pc:docMk/>
            <pc:sldMk cId="109857222" sldId="256"/>
            <ac:cxnSpMk id="38" creationId="{EE2E603F-4A95-4FE8-BB06-211DFD75DBEF}"/>
          </ac:cxnSpMkLst>
        </pc:cxnChg>
        <pc:cxnChg chg="add del">
          <ac:chgData name="Alexander Albert Edwards (2510586)" userId="S::2510586@student.uwtsd.ac.uk::92cc1cb9-a4e3-4b91-96e3-5473a719aeb1" providerId="AD" clId="Web-{6252F05B-E49E-59C9-AAB1-A003DF63084E}" dt="2025-11-19T15:04:56.283" v="50"/>
          <ac:cxnSpMkLst>
            <pc:docMk/>
            <pc:sldMk cId="109857222" sldId="256"/>
            <ac:cxnSpMk id="40" creationId="{D7CC41EB-2D81-4303-9171-6401B388BA35}"/>
          </ac:cxnSpMkLst>
        </pc:cxnChg>
        <pc:cxnChg chg="add">
          <ac:chgData name="Alexander Albert Edwards (2510586)" userId="S::2510586@student.uwtsd.ac.uk::92cc1cb9-a4e3-4b91-96e3-5473a719aeb1" providerId="AD" clId="Web-{6252F05B-E49E-59C9-AAB1-A003DF63084E}" dt="2025-11-19T15:04:56.283" v="50"/>
          <ac:cxnSpMkLst>
            <pc:docMk/>
            <pc:sldMk cId="109857222" sldId="256"/>
            <ac:cxnSpMk id="49" creationId="{BD96A694-258D-4418-A83C-B9BA72FD44B8}"/>
          </ac:cxnSpMkLst>
        </pc:cxnChg>
      </pc:sldChg>
      <pc:sldMasterChg chg="del delSldLayout">
        <pc:chgData name="Alexander Albert Edwards (2510586)" userId="S::2510586@student.uwtsd.ac.uk::92cc1cb9-a4e3-4b91-96e3-5473a719aeb1" providerId="AD" clId="Web-{6252F05B-E49E-59C9-AAB1-A003DF63084E}" dt="2025-11-19T14:49:06.751" v="7"/>
        <pc:sldMasterMkLst>
          <pc:docMk/>
          <pc:sldMasterMk cId="2460954070" sldId="2147483660"/>
        </pc:sldMasterMkLst>
        <pc:sldLayoutChg chg="del">
          <pc:chgData name="Alexander Albert Edwards (2510586)" userId="S::2510586@student.uwtsd.ac.uk::92cc1cb9-a4e3-4b91-96e3-5473a719aeb1" providerId="AD" clId="Web-{6252F05B-E49E-59C9-AAB1-A003DF63084E}" dt="2025-11-19T14:49:06.751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lexander Albert Edwards (2510586)" userId="S::2510586@student.uwtsd.ac.uk::92cc1cb9-a4e3-4b91-96e3-5473a719aeb1" providerId="AD" clId="Web-{6252F05B-E49E-59C9-AAB1-A003DF63084E}" dt="2025-11-19T14:49:06.751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lexander Albert Edwards (2510586)" userId="S::2510586@student.uwtsd.ac.uk::92cc1cb9-a4e3-4b91-96e3-5473a719aeb1" providerId="AD" clId="Web-{6252F05B-E49E-59C9-AAB1-A003DF63084E}" dt="2025-11-19T14:49:06.751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lexander Albert Edwards (2510586)" userId="S::2510586@student.uwtsd.ac.uk::92cc1cb9-a4e3-4b91-96e3-5473a719aeb1" providerId="AD" clId="Web-{6252F05B-E49E-59C9-AAB1-A003DF63084E}" dt="2025-11-19T14:49:06.751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lexander Albert Edwards (2510586)" userId="S::2510586@student.uwtsd.ac.uk::92cc1cb9-a4e3-4b91-96e3-5473a719aeb1" providerId="AD" clId="Web-{6252F05B-E49E-59C9-AAB1-A003DF63084E}" dt="2025-11-19T14:49:06.751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lexander Albert Edwards (2510586)" userId="S::2510586@student.uwtsd.ac.uk::92cc1cb9-a4e3-4b91-96e3-5473a719aeb1" providerId="AD" clId="Web-{6252F05B-E49E-59C9-AAB1-A003DF63084E}" dt="2025-11-19T14:49:06.751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lexander Albert Edwards (2510586)" userId="S::2510586@student.uwtsd.ac.uk::92cc1cb9-a4e3-4b91-96e3-5473a719aeb1" providerId="AD" clId="Web-{6252F05B-E49E-59C9-AAB1-A003DF63084E}" dt="2025-11-19T14:49:06.751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lexander Albert Edwards (2510586)" userId="S::2510586@student.uwtsd.ac.uk::92cc1cb9-a4e3-4b91-96e3-5473a719aeb1" providerId="AD" clId="Web-{6252F05B-E49E-59C9-AAB1-A003DF63084E}" dt="2025-11-19T14:49:06.751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lexander Albert Edwards (2510586)" userId="S::2510586@student.uwtsd.ac.uk::92cc1cb9-a4e3-4b91-96e3-5473a719aeb1" providerId="AD" clId="Web-{6252F05B-E49E-59C9-AAB1-A003DF63084E}" dt="2025-11-19T14:49:06.751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lexander Albert Edwards (2510586)" userId="S::2510586@student.uwtsd.ac.uk::92cc1cb9-a4e3-4b91-96e3-5473a719aeb1" providerId="AD" clId="Web-{6252F05B-E49E-59C9-AAB1-A003DF63084E}" dt="2025-11-19T14:49:06.751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lexander Albert Edwards (2510586)" userId="S::2510586@student.uwtsd.ac.uk::92cc1cb9-a4e3-4b91-96e3-5473a719aeb1" providerId="AD" clId="Web-{6252F05B-E49E-59C9-AAB1-A003DF63084E}" dt="2025-11-19T14:49:06.751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lexander Albert Edwards (2510586)" userId="S::2510586@student.uwtsd.ac.uk::92cc1cb9-a4e3-4b91-96e3-5473a719aeb1" providerId="AD" clId="Web-{6252F05B-E49E-59C9-AAB1-A003DF63084E}" dt="2025-11-19T14:50:07.126" v="17"/>
        <pc:sldMasterMkLst>
          <pc:docMk/>
          <pc:sldMasterMk cId="3051639952" sldId="2147483708"/>
        </pc:sldMasterMkLst>
        <pc:sldLayoutChg chg="add del">
          <pc:chgData name="Alexander Albert Edwards (2510586)" userId="S::2510586@student.uwtsd.ac.uk::92cc1cb9-a4e3-4b91-96e3-5473a719aeb1" providerId="AD" clId="Web-{6252F05B-E49E-59C9-AAB1-A003DF63084E}" dt="2025-11-19T14:50:07.126" v="17"/>
          <pc:sldLayoutMkLst>
            <pc:docMk/>
            <pc:sldMasterMk cId="3051639952" sldId="2147483708"/>
            <pc:sldLayoutMk cId="1043232217" sldId="2147483697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07.126" v="17"/>
          <pc:sldLayoutMkLst>
            <pc:docMk/>
            <pc:sldMasterMk cId="3051639952" sldId="2147483708"/>
            <pc:sldLayoutMk cId="2719370598" sldId="2147483698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07.126" v="17"/>
          <pc:sldLayoutMkLst>
            <pc:docMk/>
            <pc:sldMasterMk cId="3051639952" sldId="2147483708"/>
            <pc:sldLayoutMk cId="606301311" sldId="2147483699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07.126" v="17"/>
          <pc:sldLayoutMkLst>
            <pc:docMk/>
            <pc:sldMasterMk cId="3051639952" sldId="2147483708"/>
            <pc:sldLayoutMk cId="1559502948" sldId="2147483700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07.126" v="17"/>
          <pc:sldLayoutMkLst>
            <pc:docMk/>
            <pc:sldMasterMk cId="3051639952" sldId="2147483708"/>
            <pc:sldLayoutMk cId="2226754228" sldId="2147483701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07.126" v="17"/>
          <pc:sldLayoutMkLst>
            <pc:docMk/>
            <pc:sldMasterMk cId="3051639952" sldId="2147483708"/>
            <pc:sldLayoutMk cId="1304727766" sldId="2147483702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07.126" v="17"/>
          <pc:sldLayoutMkLst>
            <pc:docMk/>
            <pc:sldMasterMk cId="3051639952" sldId="2147483708"/>
            <pc:sldLayoutMk cId="2907419994" sldId="2147483703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07.126" v="17"/>
          <pc:sldLayoutMkLst>
            <pc:docMk/>
            <pc:sldMasterMk cId="3051639952" sldId="2147483708"/>
            <pc:sldLayoutMk cId="1704837767" sldId="2147483704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07.126" v="17"/>
          <pc:sldLayoutMkLst>
            <pc:docMk/>
            <pc:sldMasterMk cId="3051639952" sldId="2147483708"/>
            <pc:sldLayoutMk cId="3811255379" sldId="2147483705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07.126" v="17"/>
          <pc:sldLayoutMkLst>
            <pc:docMk/>
            <pc:sldMasterMk cId="3051639952" sldId="2147483708"/>
            <pc:sldLayoutMk cId="2377896039" sldId="2147483706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07.126" v="17"/>
          <pc:sldLayoutMkLst>
            <pc:docMk/>
            <pc:sldMasterMk cId="3051639952" sldId="2147483708"/>
            <pc:sldLayoutMk cId="369564033" sldId="2147483707"/>
          </pc:sldLayoutMkLst>
        </pc:sldLayoutChg>
      </pc:sldMasterChg>
      <pc:sldMasterChg chg="add del addSldLayout delSldLayout">
        <pc:chgData name="Alexander Albert Edwards (2510586)" userId="S::2510586@student.uwtsd.ac.uk::92cc1cb9-a4e3-4b91-96e3-5473a719aeb1" providerId="AD" clId="Web-{6252F05B-E49E-59C9-AAB1-A003DF63084E}" dt="2025-11-19T14:50:44.517" v="18"/>
        <pc:sldMasterMkLst>
          <pc:docMk/>
          <pc:sldMasterMk cId="4036115204" sldId="2147483810"/>
        </pc:sldMasterMkLst>
        <pc:sldLayoutChg chg="add del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4036115204" sldId="2147483810"/>
            <pc:sldLayoutMk cId="2366226195" sldId="2147483799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4036115204" sldId="2147483810"/>
            <pc:sldLayoutMk cId="1429677903" sldId="2147483800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4036115204" sldId="2147483810"/>
            <pc:sldLayoutMk cId="4074018785" sldId="2147483801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4036115204" sldId="2147483810"/>
            <pc:sldLayoutMk cId="1717266799" sldId="2147483802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4036115204" sldId="2147483810"/>
            <pc:sldLayoutMk cId="191064957" sldId="2147483803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4036115204" sldId="2147483810"/>
            <pc:sldLayoutMk cId="869009247" sldId="2147483804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4036115204" sldId="2147483810"/>
            <pc:sldLayoutMk cId="777419014" sldId="2147483805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4036115204" sldId="2147483810"/>
            <pc:sldLayoutMk cId="3576432579" sldId="2147483806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4036115204" sldId="2147483810"/>
            <pc:sldLayoutMk cId="1444515419" sldId="2147483807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4036115204" sldId="2147483810"/>
            <pc:sldLayoutMk cId="627536229" sldId="2147483808"/>
          </pc:sldLayoutMkLst>
        </pc:sldLayoutChg>
        <pc:sldLayoutChg chg="add del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4036115204" sldId="2147483810"/>
            <pc:sldLayoutMk cId="2001302181" sldId="2147483809"/>
          </pc:sldLayoutMkLst>
        </pc:sldLayoutChg>
      </pc:sldMasterChg>
      <pc:sldMasterChg chg="add addSldLayout">
        <pc:chgData name="Alexander Albert Edwards (2510586)" userId="S::2510586@student.uwtsd.ac.uk::92cc1cb9-a4e3-4b91-96e3-5473a719aeb1" providerId="AD" clId="Web-{6252F05B-E49E-59C9-AAB1-A003DF63084E}" dt="2025-11-19T14:50:44.517" v="18"/>
        <pc:sldMasterMkLst>
          <pc:docMk/>
          <pc:sldMasterMk cId="3106092159" sldId="2147483834"/>
        </pc:sldMasterMkLst>
        <pc:sldLayoutChg chg="add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3106092159" sldId="2147483834"/>
            <pc:sldLayoutMk cId="1524962212" sldId="2147483823"/>
          </pc:sldLayoutMkLst>
        </pc:sldLayoutChg>
        <pc:sldLayoutChg chg="add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3106092159" sldId="2147483834"/>
            <pc:sldLayoutMk cId="4234247539" sldId="2147483824"/>
          </pc:sldLayoutMkLst>
        </pc:sldLayoutChg>
        <pc:sldLayoutChg chg="add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3106092159" sldId="2147483834"/>
            <pc:sldLayoutMk cId="2792611422" sldId="2147483825"/>
          </pc:sldLayoutMkLst>
        </pc:sldLayoutChg>
        <pc:sldLayoutChg chg="add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3106092159" sldId="2147483834"/>
            <pc:sldLayoutMk cId="1727581366" sldId="2147483826"/>
          </pc:sldLayoutMkLst>
        </pc:sldLayoutChg>
        <pc:sldLayoutChg chg="add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3106092159" sldId="2147483834"/>
            <pc:sldLayoutMk cId="2248615180" sldId="2147483827"/>
          </pc:sldLayoutMkLst>
        </pc:sldLayoutChg>
        <pc:sldLayoutChg chg="add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3106092159" sldId="2147483834"/>
            <pc:sldLayoutMk cId="2912368510" sldId="2147483828"/>
          </pc:sldLayoutMkLst>
        </pc:sldLayoutChg>
        <pc:sldLayoutChg chg="add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3106092159" sldId="2147483834"/>
            <pc:sldLayoutMk cId="1683692342" sldId="2147483829"/>
          </pc:sldLayoutMkLst>
        </pc:sldLayoutChg>
        <pc:sldLayoutChg chg="add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3106092159" sldId="2147483834"/>
            <pc:sldLayoutMk cId="2922537906" sldId="2147483830"/>
          </pc:sldLayoutMkLst>
        </pc:sldLayoutChg>
        <pc:sldLayoutChg chg="add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3106092159" sldId="2147483834"/>
            <pc:sldLayoutMk cId="1964118447" sldId="2147483831"/>
          </pc:sldLayoutMkLst>
        </pc:sldLayoutChg>
        <pc:sldLayoutChg chg="add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3106092159" sldId="2147483834"/>
            <pc:sldLayoutMk cId="3930049978" sldId="2147483832"/>
          </pc:sldLayoutMkLst>
        </pc:sldLayoutChg>
        <pc:sldLayoutChg chg="add">
          <pc:chgData name="Alexander Albert Edwards (2510586)" userId="S::2510586@student.uwtsd.ac.uk::92cc1cb9-a4e3-4b91-96e3-5473a719aeb1" providerId="AD" clId="Web-{6252F05B-E49E-59C9-AAB1-A003DF63084E}" dt="2025-11-19T14:50:44.517" v="18"/>
          <pc:sldLayoutMkLst>
            <pc:docMk/>
            <pc:sldMasterMk cId="3106092159" sldId="2147483834"/>
            <pc:sldLayoutMk cId="409373154" sldId="2147483833"/>
          </pc:sldLayoutMkLst>
        </pc:sldLayoutChg>
      </pc:sldMasterChg>
    </pc:docChg>
  </pc:docChgLst>
  <pc:docChgLst>
    <pc:chgData name="Alexander Albert Edwards (2510586)" userId="S::2510586@student.uwtsd.ac.uk::92cc1cb9-a4e3-4b91-96e3-5473a719aeb1" providerId="AD" clId="Web-{88F753DD-4B3D-09AE-0D51-DEE54DF0230F}"/>
    <pc:docChg chg="modSld">
      <pc:chgData name="Alexander Albert Edwards (2510586)" userId="S::2510586@student.uwtsd.ac.uk::92cc1cb9-a4e3-4b91-96e3-5473a719aeb1" providerId="AD" clId="Web-{88F753DD-4B3D-09AE-0D51-DEE54DF0230F}" dt="2025-11-19T15:36:55.618" v="4"/>
      <pc:docMkLst>
        <pc:docMk/>
      </pc:docMkLst>
      <pc:sldChg chg="addSp delSp modSp mod setBg">
        <pc:chgData name="Alexander Albert Edwards (2510586)" userId="S::2510586@student.uwtsd.ac.uk::92cc1cb9-a4e3-4b91-96e3-5473a719aeb1" providerId="AD" clId="Web-{88F753DD-4B3D-09AE-0D51-DEE54DF0230F}" dt="2025-11-19T15:36:55.618" v="4"/>
        <pc:sldMkLst>
          <pc:docMk/>
          <pc:sldMk cId="109857222" sldId="256"/>
        </pc:sldMkLst>
        <pc:spChg chg="mod">
          <ac:chgData name="Alexander Albert Edwards (2510586)" userId="S::2510586@student.uwtsd.ac.uk::92cc1cb9-a4e3-4b91-96e3-5473a719aeb1" providerId="AD" clId="Web-{88F753DD-4B3D-09AE-0D51-DEE54DF0230F}" dt="2025-11-19T15:36:55.618" v="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lexander Albert Edwards (2510586)" userId="S::2510586@student.uwtsd.ac.uk::92cc1cb9-a4e3-4b91-96e3-5473a719aeb1" providerId="AD" clId="Web-{88F753DD-4B3D-09AE-0D51-DEE54DF0230F}" dt="2025-11-19T15:36:55.618" v="4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Alexander Albert Edwards (2510586)" userId="S::2510586@student.uwtsd.ac.uk::92cc1cb9-a4e3-4b91-96e3-5473a719aeb1" providerId="AD" clId="Web-{88F753DD-4B3D-09AE-0D51-DEE54DF0230F}" dt="2025-11-19T15:36:55.618" v="4"/>
          <ac:spMkLst>
            <pc:docMk/>
            <pc:sldMk cId="109857222" sldId="256"/>
            <ac:spMk id="69" creationId="{E49D7415-2F11-44C2-B6AA-13A25B6814B9}"/>
          </ac:spMkLst>
        </pc:spChg>
        <pc:spChg chg="add">
          <ac:chgData name="Alexander Albert Edwards (2510586)" userId="S::2510586@student.uwtsd.ac.uk::92cc1cb9-a4e3-4b91-96e3-5473a719aeb1" providerId="AD" clId="Web-{88F753DD-4B3D-09AE-0D51-DEE54DF0230F}" dt="2025-11-19T15:36:55.618" v="4"/>
          <ac:spMkLst>
            <pc:docMk/>
            <pc:sldMk cId="109857222" sldId="256"/>
            <ac:spMk id="80" creationId="{5FEC7A34-539B-4949-BC75-F49D5FFC93A2}"/>
          </ac:spMkLst>
        </pc:spChg>
        <pc:picChg chg="mod">
          <ac:chgData name="Alexander Albert Edwards (2510586)" userId="S::2510586@student.uwtsd.ac.uk::92cc1cb9-a4e3-4b91-96e3-5473a719aeb1" providerId="AD" clId="Web-{88F753DD-4B3D-09AE-0D51-DEE54DF0230F}" dt="2025-11-19T15:36:55.618" v="4"/>
          <ac:picMkLst>
            <pc:docMk/>
            <pc:sldMk cId="109857222" sldId="256"/>
            <ac:picMk id="6" creationId="{8440C61A-DB15-5FE3-04B2-4668C8D49294}"/>
          </ac:picMkLst>
        </pc:picChg>
        <pc:picChg chg="add mod ord">
          <ac:chgData name="Alexander Albert Edwards (2510586)" userId="S::2510586@student.uwtsd.ac.uk::92cc1cb9-a4e3-4b91-96e3-5473a719aeb1" providerId="AD" clId="Web-{88F753DD-4B3D-09AE-0D51-DEE54DF0230F}" dt="2025-11-19T15:36:55.618" v="4"/>
          <ac:picMkLst>
            <pc:docMk/>
            <pc:sldMk cId="109857222" sldId="256"/>
            <ac:picMk id="7" creationId="{93E68419-3D89-CB9C-5559-5641A7399798}"/>
          </ac:picMkLst>
        </pc:picChg>
        <pc:cxnChg chg="del">
          <ac:chgData name="Alexander Albert Edwards (2510586)" userId="S::2510586@student.uwtsd.ac.uk::92cc1cb9-a4e3-4b91-96e3-5473a719aeb1" providerId="AD" clId="Web-{88F753DD-4B3D-09AE-0D51-DEE54DF0230F}" dt="2025-11-19T15:36:55.618" v="4"/>
          <ac:cxnSpMkLst>
            <pc:docMk/>
            <pc:sldMk cId="109857222" sldId="256"/>
            <ac:cxnSpMk id="65" creationId="{F64F9B95-9045-48D2-B9F3-2927E98F54AA}"/>
          </ac:cxnSpMkLst>
        </pc:cxnChg>
        <pc:cxnChg chg="del">
          <ac:chgData name="Alexander Albert Edwards (2510586)" userId="S::2510586@student.uwtsd.ac.uk::92cc1cb9-a4e3-4b91-96e3-5473a719aeb1" providerId="AD" clId="Web-{88F753DD-4B3D-09AE-0D51-DEE54DF0230F}" dt="2025-11-19T15:36:55.618" v="4"/>
          <ac:cxnSpMkLst>
            <pc:docMk/>
            <pc:sldMk cId="109857222" sldId="256"/>
            <ac:cxnSpMk id="71" creationId="{D2E57F3D-33BE-4306-87E6-245763719516}"/>
          </ac:cxnSpMkLst>
        </pc:cxnChg>
        <pc:cxnChg chg="add">
          <ac:chgData name="Alexander Albert Edwards (2510586)" userId="S::2510586@student.uwtsd.ac.uk::92cc1cb9-a4e3-4b91-96e3-5473a719aeb1" providerId="AD" clId="Web-{88F753DD-4B3D-09AE-0D51-DEE54DF0230F}" dt="2025-11-19T15:36:55.618" v="4"/>
          <ac:cxnSpMkLst>
            <pc:docMk/>
            <pc:sldMk cId="109857222" sldId="256"/>
            <ac:cxnSpMk id="76" creationId="{F64F9B95-9045-48D2-B9F3-2927E98F54AA}"/>
          </ac:cxnSpMkLst>
        </pc:cxnChg>
        <pc:cxnChg chg="add">
          <ac:chgData name="Alexander Albert Edwards (2510586)" userId="S::2510586@student.uwtsd.ac.uk::92cc1cb9-a4e3-4b91-96e3-5473a719aeb1" providerId="AD" clId="Web-{88F753DD-4B3D-09AE-0D51-DEE54DF0230F}" dt="2025-11-19T15:36:55.618" v="4"/>
          <ac:cxnSpMkLst>
            <pc:docMk/>
            <pc:sldMk cId="109857222" sldId="256"/>
            <ac:cxnSpMk id="84" creationId="{E51784B1-4DE1-43A3-95B9-A0EB6529F0B9}"/>
          </ac:cxnSpMkLst>
        </pc:cxnChg>
      </pc:sldChg>
    </pc:docChg>
  </pc:docChgLst>
  <pc:docChgLst>
    <pc:chgData name="Alexander Albert Edwards (2510586)" userId="S::2510586@student.uwtsd.ac.uk::92cc1cb9-a4e3-4b91-96e3-5473a719aeb1" providerId="AD" clId="Web-{EDC66B51-FD02-A8C6-285B-9F722EBA99DC}"/>
    <pc:docChg chg="modSld">
      <pc:chgData name="Alexander Albert Edwards (2510586)" userId="S::2510586@student.uwtsd.ac.uk::92cc1cb9-a4e3-4b91-96e3-5473a719aeb1" providerId="AD" clId="Web-{EDC66B51-FD02-A8C6-285B-9F722EBA99DC}" dt="2025-11-19T15:38:08.034" v="3" actId="1076"/>
      <pc:docMkLst>
        <pc:docMk/>
      </pc:docMkLst>
      <pc:sldChg chg="modSp">
        <pc:chgData name="Alexander Albert Edwards (2510586)" userId="S::2510586@student.uwtsd.ac.uk::92cc1cb9-a4e3-4b91-96e3-5473a719aeb1" providerId="AD" clId="Web-{EDC66B51-FD02-A8C6-285B-9F722EBA99DC}" dt="2025-11-19T15:38:08.034" v="3" actId="1076"/>
        <pc:sldMkLst>
          <pc:docMk/>
          <pc:sldMk cId="109857222" sldId="256"/>
        </pc:sldMkLst>
        <pc:picChg chg="mod">
          <ac:chgData name="Alexander Albert Edwards (2510586)" userId="S::2510586@student.uwtsd.ac.uk::92cc1cb9-a4e3-4b91-96e3-5473a719aeb1" providerId="AD" clId="Web-{EDC66B51-FD02-A8C6-285B-9F722EBA99DC}" dt="2025-11-19T15:38:08.034" v="3" actId="1076"/>
          <ac:picMkLst>
            <pc:docMk/>
            <pc:sldMk cId="109857222" sldId="256"/>
            <ac:picMk id="5" creationId="{4D94F62A-5F8B-F552-9A64-6B98003CA465}"/>
          </ac:picMkLst>
        </pc:picChg>
        <pc:picChg chg="mod">
          <ac:chgData name="Alexander Albert Edwards (2510586)" userId="S::2510586@student.uwtsd.ac.uk::92cc1cb9-a4e3-4b91-96e3-5473a719aeb1" providerId="AD" clId="Web-{EDC66B51-FD02-A8C6-285B-9F722EBA99DC}" dt="2025-11-19T15:38:05.565" v="2" actId="1076"/>
          <ac:picMkLst>
            <pc:docMk/>
            <pc:sldMk cId="109857222" sldId="256"/>
            <ac:picMk id="7" creationId="{93E68419-3D89-CB9C-5559-5641A739979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692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537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118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049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73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615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962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247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611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581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368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6092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27" r:id="rId6"/>
    <p:sldLayoutId id="2147483823" r:id="rId7"/>
    <p:sldLayoutId id="2147483824" r:id="rId8"/>
    <p:sldLayoutId id="2147483825" r:id="rId9"/>
    <p:sldLayoutId id="2147483826" r:id="rId10"/>
    <p:sldLayoutId id="214748382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5FEC7A34-539B-4949-BC75-F49D5FFC9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12316" y="909637"/>
            <a:ext cx="5979057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How to share a file via onedrive </a:t>
            </a:r>
            <a:br>
              <a:rPr lang="en-US" sz="2800"/>
            </a:br>
            <a:br>
              <a:rPr lang="en-US" sz="2800"/>
            </a:br>
            <a:endParaRPr lang="en-US" sz="28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40C61A-DB15-5FE3-04B2-4668C8D492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" b="9168"/>
          <a:stretch>
            <a:fillRect/>
          </a:stretch>
        </p:blipFill>
        <p:spPr>
          <a:xfrm>
            <a:off x="800101" y="723900"/>
            <a:ext cx="4076700" cy="2573610"/>
          </a:xfrm>
          <a:prstGeom prst="rect">
            <a:avLst/>
          </a:prstGeom>
        </p:spPr>
      </p:pic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CA4B2C18-146D-48F9-BB98-D4E4D70A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56418" y="722376"/>
            <a:ext cx="583946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93E68419-3D89-CB9C-5559-5641A73997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9168"/>
          <a:stretch>
            <a:fillRect/>
          </a:stretch>
        </p:blipFill>
        <p:spPr>
          <a:xfrm>
            <a:off x="-1654483" y="9643004"/>
            <a:ext cx="4076700" cy="257361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11800" y="2226374"/>
            <a:ext cx="5979565" cy="360321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1-Open Onedrive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2-Select the file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3-click the share button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4-Enter email and send</a:t>
            </a:r>
          </a:p>
        </p:txBody>
      </p: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E51784B1-4DE1-43A3-95B9-A0EB6529F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55466" y="6156846"/>
            <a:ext cx="587453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ainting of a landscape&#10;&#10;AI-generated content may be incorrect.">
            <a:extLst>
              <a:ext uri="{FF2B5EF4-FFF2-40B4-BE49-F238E27FC236}">
                <a16:creationId xmlns:a16="http://schemas.microsoft.com/office/drawing/2014/main" id="{4D94F62A-5F8B-F552-9A64-6B98003CA46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928" r="-3" b="-3"/>
          <a:stretch>
            <a:fillRect/>
          </a:stretch>
        </p:blipFill>
        <p:spPr>
          <a:xfrm>
            <a:off x="-8166653" y="-266967"/>
            <a:ext cx="5579379" cy="3429000"/>
          </a:xfrm>
          <a:prstGeom prst="rect">
            <a:avLst/>
          </a:prstGeom>
        </p:spPr>
      </p:pic>
      <p:pic>
        <p:nvPicPr>
          <p:cNvPr id="4" name="Picture 3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1A6410CA-428B-0E59-5769-043E879156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5802242" y="3391107"/>
            <a:ext cx="10050799" cy="6926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ChronicleVTI</vt:lpstr>
      <vt:lpstr>How to share a file via onedrive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2025-11-19T14:48:11Z</dcterms:created>
  <dcterms:modified xsi:type="dcterms:W3CDTF">2025-11-19T15:39:28Z</dcterms:modified>
</cp:coreProperties>
</file>