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96" r:id="rId18"/>
    <p:sldId id="273" r:id="rId19"/>
    <p:sldId id="274" r:id="rId20"/>
    <p:sldId id="275" r:id="rId21"/>
    <p:sldId id="276" r:id="rId22"/>
    <p:sldId id="277" r:id="rId23"/>
    <p:sldId id="278" r:id="rId24"/>
    <p:sldId id="279" r:id="rId25"/>
    <p:sldId id="297"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Lst>
  <p:sldSz cx="18288000" cy="10287000"/>
  <p:notesSz cx="18288000" cy="10287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359" autoAdjust="0"/>
  </p:normalViewPr>
  <p:slideViewPr>
    <p:cSldViewPr>
      <p:cViewPr varScale="1">
        <p:scale>
          <a:sx n="31" d="100"/>
          <a:sy n="31" d="100"/>
        </p:scale>
        <p:origin x="1420" y="56"/>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7924800" cy="5159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10358438" y="0"/>
            <a:ext cx="7924800" cy="515938"/>
          </a:xfrm>
          <a:prstGeom prst="rect">
            <a:avLst/>
          </a:prstGeom>
        </p:spPr>
        <p:txBody>
          <a:bodyPr vert="horz" lIns="91440" tIns="45720" rIns="91440" bIns="45720" rtlCol="0"/>
          <a:lstStyle>
            <a:lvl1pPr algn="r">
              <a:defRPr sz="1200"/>
            </a:lvl1pPr>
          </a:lstStyle>
          <a:p>
            <a:fld id="{2CF850B4-F2B7-46D0-BEA2-2D9D49B6820B}" type="datetimeFigureOut">
              <a:rPr lang="en-GB" smtClean="0"/>
              <a:t>04/10/2026</a:t>
            </a:fld>
            <a:endParaRPr lang="en-GB"/>
          </a:p>
        </p:txBody>
      </p:sp>
      <p:sp>
        <p:nvSpPr>
          <p:cNvPr id="4" name="Slide Image Placeholder 3"/>
          <p:cNvSpPr>
            <a:spLocks noGrp="1" noRot="1" noChangeAspect="1"/>
          </p:cNvSpPr>
          <p:nvPr>
            <p:ph type="sldImg" idx="2"/>
          </p:nvPr>
        </p:nvSpPr>
        <p:spPr>
          <a:xfrm>
            <a:off x="6057900" y="1285875"/>
            <a:ext cx="6172200" cy="347186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828800" y="4951413"/>
            <a:ext cx="14630400" cy="404971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71063"/>
            <a:ext cx="7924800" cy="51593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10358438" y="9771063"/>
            <a:ext cx="7924800" cy="515937"/>
          </a:xfrm>
          <a:prstGeom prst="rect">
            <a:avLst/>
          </a:prstGeom>
        </p:spPr>
        <p:txBody>
          <a:bodyPr vert="horz" lIns="91440" tIns="45720" rIns="91440" bIns="45720" rtlCol="0" anchor="b"/>
          <a:lstStyle>
            <a:lvl1pPr algn="r">
              <a:defRPr sz="1200"/>
            </a:lvl1pPr>
          </a:lstStyle>
          <a:p>
            <a:fld id="{93005F33-E95D-46C1-B5C6-D2E14D0CEF28}" type="slidenum">
              <a:rPr lang="en-GB" smtClean="0"/>
              <a:t>‹#›</a:t>
            </a:fld>
            <a:endParaRPr lang="en-GB"/>
          </a:p>
        </p:txBody>
      </p:sp>
    </p:spTree>
    <p:extLst>
      <p:ext uri="{BB962C8B-B14F-4D97-AF65-F5344CB8AC3E}">
        <p14:creationId xmlns:p14="http://schemas.microsoft.com/office/powerpoint/2010/main" val="1497114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 is B </a:t>
            </a:r>
          </a:p>
          <a:p>
            <a:pPr fontAlgn="t"/>
            <a:r>
              <a:rPr lang="en-GB" sz="1200" b="0" i="0" kern="1200" dirty="0">
                <a:solidFill>
                  <a:schemeClr val="tx1"/>
                </a:solidFill>
                <a:effectLst/>
                <a:latin typeface="+mn-lt"/>
                <a:ea typeface="+mn-ea"/>
                <a:cs typeface="+mn-cs"/>
              </a:rPr>
              <a:t>Many people assume that land ownership is widely distributed across the population. </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However, research consistently suggests that land ownership in England is highly concentrated. The answer most commonly cited is </a:t>
            </a:r>
            <a:r>
              <a:rPr lang="en-GB" sz="1200" b="1" i="0" kern="1200" dirty="0">
                <a:solidFill>
                  <a:schemeClr val="tx1"/>
                </a:solidFill>
                <a:effectLst/>
                <a:latin typeface="+mn-lt"/>
                <a:ea typeface="+mn-ea"/>
                <a:cs typeface="+mn-cs"/>
              </a:rPr>
              <a:t>option B: around 50% of land is owned by less than 1% of the population.</a:t>
            </a:r>
            <a:r>
              <a:rPr lang="en-GB" sz="1200" b="0" i="0" kern="1200" dirty="0">
                <a:solidFill>
                  <a:schemeClr val="tx1"/>
                </a:solidFill>
                <a:effectLst/>
                <a:latin typeface="+mn-lt"/>
                <a:ea typeface="+mn-ea"/>
                <a:cs typeface="+mn-cs"/>
              </a:rPr>
              <a:t> Although exact figures are difficult to establish because ownership records are not always transparent, the overall picture is one of significant concentration of land ownership.</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This raises interesting questions for land lawyers. Why does ownership matter? Who has rights over land? How are those rights protected? And perhaps most importantly, what do we actually mean when we say someone 'owns' land?</a:t>
            </a:r>
          </a:p>
          <a:p>
            <a:pPr fontAlgn="t"/>
            <a:r>
              <a:rPr lang="en-GB" sz="1200" b="0" i="0" kern="1200" dirty="0">
                <a:solidFill>
                  <a:schemeClr val="tx1"/>
                </a:solidFill>
                <a:effectLst/>
                <a:latin typeface="+mn-lt"/>
                <a:ea typeface="+mn-ea"/>
                <a:cs typeface="+mn-cs"/>
              </a:rPr>
              <a:t>As we will see throughout this module, English law takes a unique approach. Technically, individuals do not own land absolutely. Following the Norman Conquest, all land was regarded as being held ultimately from the Crown. What people own are </a:t>
            </a:r>
            <a:r>
              <a:rPr lang="en-GB" sz="1200" b="1" i="0" kern="1200" dirty="0">
                <a:solidFill>
                  <a:schemeClr val="tx1"/>
                </a:solidFill>
                <a:effectLst/>
                <a:latin typeface="+mn-lt"/>
                <a:ea typeface="+mn-ea"/>
                <a:cs typeface="+mn-cs"/>
              </a:rPr>
              <a:t>estates and interests in land</a:t>
            </a:r>
            <a:r>
              <a:rPr lang="en-GB" sz="1200" b="0" i="0" kern="1200" dirty="0">
                <a:solidFill>
                  <a:schemeClr val="tx1"/>
                </a:solidFill>
                <a:effectLst/>
                <a:latin typeface="+mn-lt"/>
                <a:ea typeface="+mn-ea"/>
                <a:cs typeface="+mn-cs"/>
              </a:rPr>
              <a:t>, not the land itself.</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This distinction between owning land and holding an estate in land lies at the heart of English land law and is the foundation for everything we will study in this topic.“</a:t>
            </a:r>
          </a:p>
          <a:p>
            <a:pPr fontAlgn="t"/>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Transition to next slide: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"Let's now explore the concept of an </a:t>
            </a:r>
            <a:r>
              <a:rPr lang="en-GB" sz="1200" b="0" i="1" kern="1200" dirty="0">
                <a:solidFill>
                  <a:schemeClr val="tx1"/>
                </a:solidFill>
                <a:effectLst/>
                <a:latin typeface="+mn-lt"/>
                <a:ea typeface="+mn-ea"/>
                <a:cs typeface="+mn-cs"/>
              </a:rPr>
              <a:t>estate in land</a:t>
            </a:r>
            <a:r>
              <a:rPr lang="en-GB" sz="1200" b="0" i="0" kern="1200" dirty="0">
                <a:solidFill>
                  <a:schemeClr val="tx1"/>
                </a:solidFill>
                <a:effectLst/>
                <a:latin typeface="+mn-lt"/>
                <a:ea typeface="+mn-ea"/>
                <a:cs typeface="+mn-cs"/>
              </a:rPr>
              <a:t> and why English law describes ownership in terms of estates rather than absolute ownership of land itself."</a:t>
            </a:r>
          </a:p>
          <a:p>
            <a:endParaRPr lang="en-GB" dirty="0"/>
          </a:p>
        </p:txBody>
      </p:sp>
      <p:sp>
        <p:nvSpPr>
          <p:cNvPr id="4" name="Slide Number Placeholder 3"/>
          <p:cNvSpPr>
            <a:spLocks noGrp="1"/>
          </p:cNvSpPr>
          <p:nvPr>
            <p:ph type="sldNum" sz="quarter" idx="5"/>
          </p:nvPr>
        </p:nvSpPr>
        <p:spPr/>
        <p:txBody>
          <a:bodyPr/>
          <a:lstStyle/>
          <a:p>
            <a:fld id="{93005F33-E95D-46C1-B5C6-D2E14D0CEF28}" type="slidenum">
              <a:rPr lang="en-GB" smtClean="0"/>
              <a:t>4</a:t>
            </a:fld>
            <a:endParaRPr lang="en-GB"/>
          </a:p>
        </p:txBody>
      </p:sp>
    </p:spTree>
    <p:extLst>
      <p:ext uri="{BB962C8B-B14F-4D97-AF65-F5344CB8AC3E}">
        <p14:creationId xmlns:p14="http://schemas.microsoft.com/office/powerpoint/2010/main" val="9386143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005F33-E95D-46C1-B5C6-D2E14D0CEF28}" type="slidenum">
              <a:rPr lang="en-GB" smtClean="0"/>
              <a:t>5</a:t>
            </a:fld>
            <a:endParaRPr lang="en-GB"/>
          </a:p>
        </p:txBody>
      </p:sp>
    </p:spTree>
    <p:extLst>
      <p:ext uri="{BB962C8B-B14F-4D97-AF65-F5344CB8AC3E}">
        <p14:creationId xmlns:p14="http://schemas.microsoft.com/office/powerpoint/2010/main" val="2737739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Therefore, when we talk about ownership of land in England and Wales, we are really talking about ownership of an </a:t>
            </a:r>
            <a:r>
              <a:rPr lang="en-GB" sz="1200" b="1" i="0" kern="1200" dirty="0">
                <a:solidFill>
                  <a:schemeClr val="tx1"/>
                </a:solidFill>
                <a:effectLst/>
                <a:latin typeface="+mn-lt"/>
                <a:ea typeface="+mn-ea"/>
                <a:cs typeface="+mn-cs"/>
              </a:rPr>
              <a:t>estate in land</a:t>
            </a:r>
            <a:r>
              <a:rPr lang="en-GB" sz="1200" b="0" i="0" kern="1200" dirty="0">
                <a:solidFill>
                  <a:schemeClr val="tx1"/>
                </a:solidFill>
                <a:effectLst/>
                <a:latin typeface="+mn-lt"/>
                <a:ea typeface="+mn-ea"/>
                <a:cs typeface="+mn-cs"/>
              </a:rPr>
              <a:t> rather than ownership of the physical land itself.</a:t>
            </a:r>
          </a:p>
          <a:p>
            <a:pPr fontAlgn="t"/>
            <a:r>
              <a:rPr lang="en-GB" sz="1200" b="0" i="0" kern="1200" dirty="0">
                <a:solidFill>
                  <a:schemeClr val="tx1"/>
                </a:solidFill>
                <a:effectLst/>
                <a:latin typeface="+mn-lt"/>
                <a:ea typeface="+mn-ea"/>
                <a:cs typeface="+mn-cs"/>
              </a:rPr>
              <a:t>An estate represents a bundle of rights giving someone the ability to possess, use, enjoy and transfer land for a particular period of time.</a:t>
            </a:r>
          </a:p>
          <a:p>
            <a:pPr fontAlgn="t"/>
            <a:r>
              <a:rPr lang="en-GB" sz="1200" b="0" i="0" kern="1200" dirty="0">
                <a:solidFill>
                  <a:schemeClr val="tx1"/>
                </a:solidFill>
                <a:effectLst/>
                <a:latin typeface="+mn-lt"/>
                <a:ea typeface="+mn-ea"/>
                <a:cs typeface="+mn-cs"/>
              </a:rPr>
              <a:t>The Law of Property Act 1925 simplified a complex system of estates and recognised only two legal estates capable of existing at law.</a:t>
            </a:r>
          </a:p>
          <a:p>
            <a:pPr fontAlgn="t"/>
            <a:r>
              <a:rPr lang="en-GB" sz="1200" b="0" i="0" kern="1200" dirty="0">
                <a:solidFill>
                  <a:schemeClr val="tx1"/>
                </a:solidFill>
                <a:effectLst/>
                <a:latin typeface="+mn-lt"/>
                <a:ea typeface="+mn-ea"/>
                <a:cs typeface="+mn-cs"/>
              </a:rPr>
              <a:t>The first is the </a:t>
            </a:r>
            <a:r>
              <a:rPr lang="en-GB" sz="1200" b="1" i="0" kern="1200" dirty="0">
                <a:solidFill>
                  <a:schemeClr val="tx1"/>
                </a:solidFill>
                <a:effectLst/>
                <a:latin typeface="+mn-lt"/>
                <a:ea typeface="+mn-ea"/>
                <a:cs typeface="+mn-cs"/>
              </a:rPr>
              <a:t>freehold estate</a:t>
            </a:r>
            <a:r>
              <a:rPr lang="en-GB" sz="1200" b="0" i="0" kern="1200" dirty="0">
                <a:solidFill>
                  <a:schemeClr val="tx1"/>
                </a:solidFill>
                <a:effectLst/>
                <a:latin typeface="+mn-lt"/>
                <a:ea typeface="+mn-ea"/>
                <a:cs typeface="+mn-cs"/>
              </a:rPr>
              <a:t>, formally known as an </a:t>
            </a:r>
            <a:r>
              <a:rPr lang="en-GB" sz="1200" b="0" i="1" kern="1200" dirty="0">
                <a:solidFill>
                  <a:schemeClr val="tx1"/>
                </a:solidFill>
                <a:effectLst/>
                <a:latin typeface="+mn-lt"/>
                <a:ea typeface="+mn-ea"/>
                <a:cs typeface="+mn-cs"/>
              </a:rPr>
              <a:t>estate in fee simple absolute in possession</a:t>
            </a:r>
            <a:r>
              <a:rPr lang="en-GB" sz="1200" b="0" i="0" kern="1200" dirty="0">
                <a:solidFill>
                  <a:schemeClr val="tx1"/>
                </a:solidFill>
                <a:effectLst/>
                <a:latin typeface="+mn-lt"/>
                <a:ea typeface="+mn-ea"/>
                <a:cs typeface="+mn-cs"/>
              </a:rPr>
              <a:t>. This is the closest thing English law has to full ownership. It gives the holder rights that can continue indefinitely and can usually be passed down to future generations through inheritance or sale.</a:t>
            </a:r>
          </a:p>
          <a:p>
            <a:pPr fontAlgn="t"/>
            <a:r>
              <a:rPr lang="en-GB" sz="1200" b="0" i="0" kern="1200" dirty="0">
                <a:solidFill>
                  <a:schemeClr val="tx1"/>
                </a:solidFill>
                <a:effectLst/>
                <a:latin typeface="+mn-lt"/>
                <a:ea typeface="+mn-ea"/>
                <a:cs typeface="+mn-cs"/>
              </a:rPr>
              <a:t>The second is the </a:t>
            </a:r>
            <a:r>
              <a:rPr lang="en-GB" sz="1200" b="1" i="0" kern="1200" dirty="0">
                <a:solidFill>
                  <a:schemeClr val="tx1"/>
                </a:solidFill>
                <a:effectLst/>
                <a:latin typeface="+mn-lt"/>
                <a:ea typeface="+mn-ea"/>
                <a:cs typeface="+mn-cs"/>
              </a:rPr>
              <a:t>leasehold estate</a:t>
            </a:r>
            <a:r>
              <a:rPr lang="en-GB" sz="1200" b="0" i="0" kern="1200" dirty="0">
                <a:solidFill>
                  <a:schemeClr val="tx1"/>
                </a:solidFill>
                <a:effectLst/>
                <a:latin typeface="+mn-lt"/>
                <a:ea typeface="+mn-ea"/>
                <a:cs typeface="+mn-cs"/>
              </a:rPr>
              <a:t>, formally known as a </a:t>
            </a:r>
            <a:r>
              <a:rPr lang="en-GB" sz="1200" b="0" i="1" kern="1200" dirty="0">
                <a:solidFill>
                  <a:schemeClr val="tx1"/>
                </a:solidFill>
                <a:effectLst/>
                <a:latin typeface="+mn-lt"/>
                <a:ea typeface="+mn-ea"/>
                <a:cs typeface="+mn-cs"/>
              </a:rPr>
              <a:t>term of years absolute</a:t>
            </a:r>
            <a:r>
              <a:rPr lang="en-GB" sz="1200" b="0" i="0" kern="1200" dirty="0">
                <a:solidFill>
                  <a:schemeClr val="tx1"/>
                </a:solidFill>
                <a:effectLst/>
                <a:latin typeface="+mn-lt"/>
                <a:ea typeface="+mn-ea"/>
                <a:cs typeface="+mn-cs"/>
              </a:rPr>
              <a:t>. Unlike freehold ownership, a leasehold lasts for a fixed period. That period may be relatively short, such as a six-month tenancy, or extremely long, such as a 99-year, 125-year, or even 999-year lease.</a:t>
            </a:r>
          </a:p>
          <a:p>
            <a:pPr fontAlgn="t"/>
            <a:r>
              <a:rPr lang="en-GB" sz="1200" b="0" i="0" kern="1200" dirty="0">
                <a:solidFill>
                  <a:schemeClr val="tx1"/>
                </a:solidFill>
                <a:effectLst/>
                <a:latin typeface="+mn-lt"/>
                <a:ea typeface="+mn-ea"/>
                <a:cs typeface="+mn-cs"/>
              </a:rPr>
              <a:t>A useful way to think about the distinction is that a freeholder owns an estate of potentially unlimited duration, whereas a leaseholder owns an estate that will eventually expire and return to the freeholder.</a:t>
            </a:r>
          </a:p>
          <a:p>
            <a:pPr fontAlgn="t"/>
            <a:endParaRPr lang="en-GB" sz="1200" b="0" i="0" kern="1200" dirty="0">
              <a:solidFill>
                <a:schemeClr val="tx1"/>
              </a:solidFill>
              <a:effectLst/>
              <a:latin typeface="+mn-lt"/>
              <a:ea typeface="+mn-ea"/>
              <a:cs typeface="+mn-cs"/>
            </a:endParaRPr>
          </a:p>
          <a:p>
            <a:pPr fontAlgn="t"/>
            <a:endParaRPr lang="en-GB" sz="1200" b="0" i="0" kern="1200" dirty="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If I buy a house with a 125-year lease, do I own the land itself, or do I own a legal estate in the land? And what will happen when the lease term expires?</a:t>
            </a:r>
          </a:p>
          <a:p>
            <a:pPr marL="0" marR="0" lvl="0" indent="0" algn="l" defTabSz="914400" rtl="0" eaLnBrk="1" fontAlgn="t"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reality most people when buying a lease tend to look at the amount of years left on the lease and what would be beneficial for them and </a:t>
            </a:r>
            <a:r>
              <a:rPr lang="en-GB" sz="1200" b="0" i="0" kern="1200" dirty="0" err="1">
                <a:solidFill>
                  <a:schemeClr val="tx1"/>
                </a:solidFill>
                <a:effectLst/>
                <a:latin typeface="+mn-lt"/>
                <a:ea typeface="+mn-ea"/>
                <a:cs typeface="+mn-cs"/>
              </a:rPr>
              <a:t>woud</a:t>
            </a:r>
            <a:r>
              <a:rPr lang="en-GB" sz="1200" b="0" i="0" kern="1200" dirty="0">
                <a:solidFill>
                  <a:schemeClr val="tx1"/>
                </a:solidFill>
                <a:effectLst/>
                <a:latin typeface="+mn-lt"/>
                <a:ea typeface="+mn-ea"/>
                <a:cs typeface="+mn-cs"/>
              </a:rPr>
              <a:t> the lease run after they die – options which may sway them would be opportunities to extend the lease term or buy the freehold reversion </a:t>
            </a: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Mortgage companies don’t like leases under a certain period of years </a:t>
            </a: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Hard to borrow against</a:t>
            </a:r>
          </a:p>
          <a:p>
            <a:pPr fontAlgn="t"/>
            <a:endParaRPr lang="en-GB" sz="1200" b="0" i="0" kern="1200" dirty="0">
              <a:solidFill>
                <a:schemeClr val="tx1"/>
              </a:solidFill>
              <a:effectLst/>
              <a:latin typeface="+mn-lt"/>
              <a:ea typeface="+mn-ea"/>
              <a:cs typeface="+mn-cs"/>
            </a:endParaRPr>
          </a:p>
          <a:p>
            <a:pPr fontAlgn="t"/>
            <a:endParaRPr lang="en-GB" sz="1200" b="0" i="0" kern="1200" dirty="0">
              <a:solidFill>
                <a:schemeClr val="tx1"/>
              </a:solidFill>
              <a:effectLst/>
              <a:latin typeface="+mn-lt"/>
              <a:ea typeface="+mn-ea"/>
              <a:cs typeface="+mn-cs"/>
            </a:endParaRPr>
          </a:p>
          <a:p>
            <a:pPr fontAlgn="t"/>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3005F33-E95D-46C1-B5C6-D2E14D0CEF28}" type="slidenum">
              <a:rPr lang="en-GB" smtClean="0"/>
              <a:t>6</a:t>
            </a:fld>
            <a:endParaRPr lang="en-GB"/>
          </a:p>
        </p:txBody>
      </p:sp>
    </p:spTree>
    <p:extLst>
      <p:ext uri="{BB962C8B-B14F-4D97-AF65-F5344CB8AC3E}">
        <p14:creationId xmlns:p14="http://schemas.microsoft.com/office/powerpoint/2010/main" val="755206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we know what a trust is?</a:t>
            </a:r>
          </a:p>
          <a:p>
            <a:pPr fontAlgn="t"/>
            <a:r>
              <a:rPr lang="en-GB" sz="1200" b="0" i="0" kern="1200" dirty="0">
                <a:solidFill>
                  <a:schemeClr val="tx1"/>
                </a:solidFill>
                <a:effectLst/>
                <a:latin typeface="+mn-lt"/>
                <a:ea typeface="+mn-ea"/>
                <a:cs typeface="+mn-cs"/>
              </a:rPr>
              <a:t>A </a:t>
            </a:r>
            <a:r>
              <a:rPr lang="en-GB" sz="1200" b="1" i="0" kern="1200" dirty="0">
                <a:solidFill>
                  <a:schemeClr val="tx1"/>
                </a:solidFill>
                <a:effectLst/>
                <a:latin typeface="+mn-lt"/>
                <a:ea typeface="+mn-ea"/>
                <a:cs typeface="+mn-cs"/>
              </a:rPr>
              <a:t>trust</a:t>
            </a:r>
            <a:r>
              <a:rPr lang="en-GB" sz="1200" b="0" i="0" kern="1200" dirty="0">
                <a:solidFill>
                  <a:schemeClr val="tx1"/>
                </a:solidFill>
                <a:effectLst/>
                <a:latin typeface="+mn-lt"/>
                <a:ea typeface="+mn-ea"/>
                <a:cs typeface="+mn-cs"/>
              </a:rPr>
              <a:t> is a legal arrangement where one person holds property for the benefit of another person.</a:t>
            </a:r>
          </a:p>
          <a:p>
            <a:pPr fontAlgn="t"/>
            <a:r>
              <a:rPr lang="en-GB" sz="1200" b="0" i="0" kern="1200" dirty="0">
                <a:solidFill>
                  <a:schemeClr val="tx1"/>
                </a:solidFill>
                <a:effectLst/>
                <a:latin typeface="+mn-lt"/>
                <a:ea typeface="+mn-ea"/>
                <a:cs typeface="+mn-cs"/>
              </a:rPr>
              <a:t>There are two parts:</a:t>
            </a:r>
          </a:p>
          <a:p>
            <a:pPr lvl="0" fontAlgn="t"/>
            <a:r>
              <a:rPr lang="en-GB" sz="1200" b="1" i="0" kern="1200" dirty="0">
                <a:solidFill>
                  <a:schemeClr val="tx1"/>
                </a:solidFill>
                <a:effectLst/>
                <a:latin typeface="+mn-lt"/>
                <a:ea typeface="+mn-ea"/>
                <a:cs typeface="+mn-cs"/>
              </a:rPr>
              <a:t>Trustee</a:t>
            </a:r>
            <a:r>
              <a:rPr lang="en-GB" sz="1200" b="0" i="0" kern="1200" dirty="0">
                <a:solidFill>
                  <a:schemeClr val="tx1"/>
                </a:solidFill>
                <a:effectLst/>
                <a:latin typeface="+mn-lt"/>
                <a:ea typeface="+mn-ea"/>
                <a:cs typeface="+mn-cs"/>
              </a:rPr>
              <a:t>: holds the legal title to the property.</a:t>
            </a:r>
          </a:p>
          <a:p>
            <a:pPr lvl="0" fontAlgn="t"/>
            <a:r>
              <a:rPr lang="en-GB" sz="1200" b="1" i="0" kern="1200" dirty="0">
                <a:solidFill>
                  <a:schemeClr val="tx1"/>
                </a:solidFill>
                <a:effectLst/>
                <a:latin typeface="+mn-lt"/>
                <a:ea typeface="+mn-ea"/>
                <a:cs typeface="+mn-cs"/>
              </a:rPr>
              <a:t>Beneficiary</a:t>
            </a:r>
            <a:r>
              <a:rPr lang="en-GB" sz="1200" b="0" i="0" kern="1200" dirty="0">
                <a:solidFill>
                  <a:schemeClr val="tx1"/>
                </a:solidFill>
                <a:effectLst/>
                <a:latin typeface="+mn-lt"/>
                <a:ea typeface="+mn-ea"/>
                <a:cs typeface="+mn-cs"/>
              </a:rPr>
              <a:t>: enjoys the benefit of the property.</a:t>
            </a:r>
          </a:p>
          <a:p>
            <a:endParaRPr lang="en-GB" dirty="0"/>
          </a:p>
          <a:p>
            <a:endParaRPr lang="en-GB" dirty="0"/>
          </a:p>
          <a:p>
            <a:pPr fontAlgn="t"/>
            <a:r>
              <a:rPr lang="en-GB" sz="1200" b="0" i="0" kern="1200" dirty="0">
                <a:solidFill>
                  <a:schemeClr val="tx1"/>
                </a:solidFill>
                <a:effectLst/>
                <a:latin typeface="+mn-lt"/>
                <a:ea typeface="+mn-ea"/>
                <a:cs typeface="+mn-cs"/>
              </a:rPr>
              <a:t>A grandparent leaves a house to a 10-year-old child.</a:t>
            </a:r>
          </a:p>
          <a:p>
            <a:pPr lvl="0" fontAlgn="t"/>
            <a:r>
              <a:rPr lang="en-GB" sz="1200" b="0" i="0" kern="1200" dirty="0">
                <a:solidFill>
                  <a:schemeClr val="tx1"/>
                </a:solidFill>
                <a:effectLst/>
                <a:latin typeface="+mn-lt"/>
                <a:ea typeface="+mn-ea"/>
                <a:cs typeface="+mn-cs"/>
              </a:rPr>
              <a:t>The child cannot hold the legal estate because they are under 18 (LPA 1925, s.1(6)).</a:t>
            </a:r>
          </a:p>
          <a:p>
            <a:pPr lvl="0" fontAlgn="t"/>
            <a:r>
              <a:rPr lang="en-GB" sz="1200" b="0" i="0" kern="1200" dirty="0">
                <a:solidFill>
                  <a:schemeClr val="tx1"/>
                </a:solidFill>
                <a:effectLst/>
                <a:latin typeface="+mn-lt"/>
                <a:ea typeface="+mn-ea"/>
                <a:cs typeface="+mn-cs"/>
              </a:rPr>
              <a:t>Adult trustees hold the legal title.</a:t>
            </a:r>
          </a:p>
          <a:p>
            <a:pPr lvl="0" fontAlgn="t"/>
            <a:r>
              <a:rPr lang="en-GB" sz="1200" b="0" i="0" kern="1200" dirty="0">
                <a:solidFill>
                  <a:schemeClr val="tx1"/>
                </a:solidFill>
                <a:effectLst/>
                <a:latin typeface="+mn-lt"/>
                <a:ea typeface="+mn-ea"/>
                <a:cs typeface="+mn-cs"/>
              </a:rPr>
              <a:t>The child is the beneficiary and enjoys the beneficial interest.</a:t>
            </a:r>
          </a:p>
          <a:p>
            <a:pPr fontAlgn="t"/>
            <a:r>
              <a:rPr lang="en-GB" sz="1200" b="0" i="0" kern="1200" dirty="0">
                <a:solidFill>
                  <a:schemeClr val="tx1"/>
                </a:solidFill>
                <a:effectLst/>
                <a:latin typeface="+mn-lt"/>
                <a:ea typeface="+mn-ea"/>
                <a:cs typeface="+mn-cs"/>
              </a:rPr>
              <a:t>The trustees therefore hold the property </a:t>
            </a:r>
            <a:r>
              <a:rPr lang="en-GB" sz="1200" b="1" i="0" kern="1200" dirty="0">
                <a:solidFill>
                  <a:schemeClr val="tx1"/>
                </a:solidFill>
                <a:effectLst/>
                <a:latin typeface="+mn-lt"/>
                <a:ea typeface="+mn-ea"/>
                <a:cs typeface="+mn-cs"/>
              </a:rPr>
              <a:t>on trust for the child</a:t>
            </a:r>
            <a:r>
              <a:rPr lang="en-GB" sz="1200" b="0" i="0" kern="1200" dirty="0">
                <a:solidFill>
                  <a:schemeClr val="tx1"/>
                </a:solidFill>
                <a:effectLst/>
                <a:latin typeface="+mn-lt"/>
                <a:ea typeface="+mn-ea"/>
                <a:cs typeface="+mn-cs"/>
              </a:rPr>
              <a:t> until they become entitled to receive it.</a:t>
            </a:r>
          </a:p>
          <a:p>
            <a:endParaRPr lang="en-GB" dirty="0"/>
          </a:p>
          <a:p>
            <a:pPr fontAlgn="t"/>
            <a:r>
              <a:rPr lang="en-GB" sz="1200" b="1" i="0" kern="1200" dirty="0">
                <a:solidFill>
                  <a:schemeClr val="tx1"/>
                </a:solidFill>
                <a:effectLst/>
                <a:latin typeface="+mn-lt"/>
                <a:ea typeface="+mn-ea"/>
                <a:cs typeface="+mn-cs"/>
              </a:rPr>
              <a:t>Key phrase :</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"Trust = split between legal ownership and beneficial ownership."</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3005F33-E95D-46C1-B5C6-D2E14D0CEF28}" type="slidenum">
              <a:rPr lang="en-GB" smtClean="0"/>
              <a:t>7</a:t>
            </a:fld>
            <a:endParaRPr lang="en-GB"/>
          </a:p>
        </p:txBody>
      </p:sp>
    </p:spTree>
    <p:extLst>
      <p:ext uri="{BB962C8B-B14F-4D97-AF65-F5344CB8AC3E}">
        <p14:creationId xmlns:p14="http://schemas.microsoft.com/office/powerpoint/2010/main" val="37225676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005F33-E95D-46C1-B5C6-D2E14D0CEF28}" type="slidenum">
              <a:rPr lang="en-GB" smtClean="0"/>
              <a:t>8</a:t>
            </a:fld>
            <a:endParaRPr lang="en-GB"/>
          </a:p>
        </p:txBody>
      </p:sp>
    </p:spTree>
    <p:extLst>
      <p:ext uri="{BB962C8B-B14F-4D97-AF65-F5344CB8AC3E}">
        <p14:creationId xmlns:p14="http://schemas.microsoft.com/office/powerpoint/2010/main" val="9695770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many properties are owned by more than one person, such as spouses, civil partners, family members, or friends purchasing together.</a:t>
            </a:r>
          </a:p>
          <a:p>
            <a:pPr fontAlgn="t"/>
            <a:r>
              <a:rPr lang="en-GB" sz="1200" b="0" i="0" kern="1200" dirty="0">
                <a:solidFill>
                  <a:schemeClr val="tx1"/>
                </a:solidFill>
                <a:effectLst/>
                <a:latin typeface="+mn-lt"/>
                <a:ea typeface="+mn-ea"/>
                <a:cs typeface="+mn-cs"/>
              </a:rPr>
              <a:t>Once we establish that a legal estate is co-owned, the next question is: </a:t>
            </a:r>
            <a:r>
              <a:rPr lang="en-GB" sz="1200" b="1" i="0" kern="1200" dirty="0">
                <a:solidFill>
                  <a:schemeClr val="tx1"/>
                </a:solidFill>
                <a:effectLst/>
                <a:latin typeface="+mn-lt"/>
                <a:ea typeface="+mn-ea"/>
                <a:cs typeface="+mn-cs"/>
              </a:rPr>
              <a:t>how do the co-owners share their ownership?</a:t>
            </a:r>
            <a:endParaRPr lang="en-GB" sz="1200" b="0" i="0" kern="1200" dirty="0">
              <a:solidFill>
                <a:schemeClr val="tx1"/>
              </a:solidFill>
              <a:effectLst/>
              <a:latin typeface="+mn-lt"/>
              <a:ea typeface="+mn-ea"/>
              <a:cs typeface="+mn-cs"/>
            </a:endParaRP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This is where the concept of a </a:t>
            </a:r>
            <a:r>
              <a:rPr lang="en-GB" sz="1200" b="1" i="0" kern="1200" dirty="0">
                <a:solidFill>
                  <a:schemeClr val="tx1"/>
                </a:solidFill>
                <a:effectLst/>
                <a:latin typeface="+mn-lt"/>
                <a:ea typeface="+mn-ea"/>
                <a:cs typeface="+mn-cs"/>
              </a:rPr>
              <a:t>tenancy</a:t>
            </a:r>
            <a:r>
              <a:rPr lang="en-GB" sz="1200" b="0" i="0" kern="1200" dirty="0">
                <a:solidFill>
                  <a:schemeClr val="tx1"/>
                </a:solidFill>
                <a:effectLst/>
                <a:latin typeface="+mn-lt"/>
                <a:ea typeface="+mn-ea"/>
                <a:cs typeface="+mn-cs"/>
              </a:rPr>
              <a:t> becomes important.</a:t>
            </a:r>
          </a:p>
          <a:p>
            <a:pPr fontAlgn="t"/>
            <a:r>
              <a:rPr lang="en-GB" sz="1200" b="0" i="0" kern="1200" dirty="0">
                <a:solidFill>
                  <a:schemeClr val="tx1"/>
                </a:solidFill>
                <a:effectLst/>
                <a:latin typeface="+mn-lt"/>
                <a:ea typeface="+mn-ea"/>
                <a:cs typeface="+mn-cs"/>
              </a:rPr>
              <a:t>In this context, tenancy does not mean renting a property. Instead, it describes the way co-owners hold their interests in land. Students often confuse these two meanings, so it's important to keep them separate.</a:t>
            </a:r>
          </a:p>
          <a:p>
            <a:pPr fontAlgn="t"/>
            <a:r>
              <a:rPr lang="en-GB" sz="1200" b="0" i="0" kern="1200" dirty="0">
                <a:solidFill>
                  <a:schemeClr val="tx1"/>
                </a:solidFill>
                <a:effectLst/>
                <a:latin typeface="+mn-lt"/>
                <a:ea typeface="+mn-ea"/>
                <a:cs typeface="+mn-cs"/>
              </a:rPr>
              <a:t>There are two possible forms of co-ownership:</a:t>
            </a:r>
          </a:p>
          <a:p>
            <a:endParaRPr lang="en-GB" dirty="0"/>
          </a:p>
        </p:txBody>
      </p:sp>
      <p:sp>
        <p:nvSpPr>
          <p:cNvPr id="4" name="Slide Number Placeholder 3"/>
          <p:cNvSpPr>
            <a:spLocks noGrp="1"/>
          </p:cNvSpPr>
          <p:nvPr>
            <p:ph type="sldNum" sz="quarter" idx="5"/>
          </p:nvPr>
        </p:nvSpPr>
        <p:spPr/>
        <p:txBody>
          <a:bodyPr/>
          <a:lstStyle/>
          <a:p>
            <a:fld id="{93005F33-E95D-46C1-B5C6-D2E14D0CEF28}" type="slidenum">
              <a:rPr lang="en-GB" smtClean="0"/>
              <a:t>9</a:t>
            </a:fld>
            <a:endParaRPr lang="en-GB"/>
          </a:p>
        </p:txBody>
      </p:sp>
    </p:spTree>
    <p:extLst>
      <p:ext uri="{BB962C8B-B14F-4D97-AF65-F5344CB8AC3E}">
        <p14:creationId xmlns:p14="http://schemas.microsoft.com/office/powerpoint/2010/main" val="24171997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Joint Tenancy</a:t>
            </a:r>
          </a:p>
          <a:p>
            <a:pPr fontAlgn="t"/>
            <a:r>
              <a:rPr lang="en-GB" sz="1200" b="0" i="0" kern="1200" dirty="0">
                <a:solidFill>
                  <a:schemeClr val="tx1"/>
                </a:solidFill>
                <a:effectLst/>
                <a:latin typeface="+mn-lt"/>
                <a:ea typeface="+mn-ea"/>
                <a:cs typeface="+mn-cs"/>
              </a:rPr>
              <a:t>Under a joint tenancy, all co-owners are regarded as owning the whole property together. No individual owner has a distinct share that can be identified.</a:t>
            </a:r>
          </a:p>
          <a:p>
            <a:pPr fontAlgn="t"/>
            <a:r>
              <a:rPr lang="en-GB" sz="1200" b="0" i="0" kern="1200" dirty="0">
                <a:solidFill>
                  <a:schemeClr val="tx1"/>
                </a:solidFill>
                <a:effectLst/>
                <a:latin typeface="+mn-lt"/>
                <a:ea typeface="+mn-ea"/>
                <a:cs typeface="+mn-cs"/>
              </a:rPr>
              <a:t>A useful analogy is the gingerbread house on the slide. Before it is cut, nobody owns a particular piece. Each person owns the whole house together with the other- 100% each.</a:t>
            </a:r>
          </a:p>
          <a:p>
            <a:pPr fontAlgn="t"/>
            <a:r>
              <a:rPr lang="en-GB" sz="1200" b="0" i="0" kern="1200" dirty="0">
                <a:solidFill>
                  <a:schemeClr val="tx1"/>
                </a:solidFill>
                <a:effectLst/>
                <a:latin typeface="+mn-lt"/>
                <a:ea typeface="+mn-ea"/>
                <a:cs typeface="+mn-cs"/>
              </a:rPr>
              <a:t>The most important feature of a joint tenancy is the </a:t>
            </a:r>
            <a:r>
              <a:rPr lang="en-GB" sz="1200" b="1" i="0" kern="1200" dirty="0">
                <a:solidFill>
                  <a:schemeClr val="tx1"/>
                </a:solidFill>
                <a:effectLst/>
                <a:latin typeface="+mn-lt"/>
                <a:ea typeface="+mn-ea"/>
                <a:cs typeface="+mn-cs"/>
              </a:rPr>
              <a:t>right of survivorship</a:t>
            </a:r>
            <a:r>
              <a:rPr lang="en-GB" sz="1200" b="0" i="0" kern="1200" dirty="0">
                <a:solidFill>
                  <a:schemeClr val="tx1"/>
                </a:solidFill>
                <a:effectLst/>
                <a:latin typeface="+mn-lt"/>
                <a:ea typeface="+mn-ea"/>
                <a:cs typeface="+mn-cs"/>
              </a:rPr>
              <a:t>.</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If one co-owner dies, their interest automatically passes to the surviving co-owner or co-owners. It does not pass under a will or the rules of intestacy.</a:t>
            </a:r>
          </a:p>
          <a:p>
            <a:endParaRPr lang="en-GB" dirty="0"/>
          </a:p>
        </p:txBody>
      </p:sp>
      <p:sp>
        <p:nvSpPr>
          <p:cNvPr id="4" name="Slide Number Placeholder 3"/>
          <p:cNvSpPr>
            <a:spLocks noGrp="1"/>
          </p:cNvSpPr>
          <p:nvPr>
            <p:ph type="sldNum" sz="quarter" idx="5"/>
          </p:nvPr>
        </p:nvSpPr>
        <p:spPr/>
        <p:txBody>
          <a:bodyPr/>
          <a:lstStyle/>
          <a:p>
            <a:fld id="{93005F33-E95D-46C1-B5C6-D2E14D0CEF28}" type="slidenum">
              <a:rPr lang="en-GB" smtClean="0"/>
              <a:t>10</a:t>
            </a:fld>
            <a:endParaRPr lang="en-GB"/>
          </a:p>
        </p:txBody>
      </p:sp>
    </p:spTree>
    <p:extLst>
      <p:ext uri="{BB962C8B-B14F-4D97-AF65-F5344CB8AC3E}">
        <p14:creationId xmlns:p14="http://schemas.microsoft.com/office/powerpoint/2010/main" val="6420972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The defining characteristic of a tenancy in common is that each co-owner has a </a:t>
            </a:r>
            <a:r>
              <a:rPr lang="en-GB" sz="1200" b="1" i="0" kern="1200" dirty="0">
                <a:solidFill>
                  <a:schemeClr val="tx1"/>
                </a:solidFill>
                <a:effectLst/>
                <a:latin typeface="+mn-lt"/>
                <a:ea typeface="+mn-ea"/>
                <a:cs typeface="+mn-cs"/>
              </a:rPr>
              <a:t>separate and identifiable share</a:t>
            </a:r>
            <a:r>
              <a:rPr lang="en-GB" sz="1200" b="0" i="0" kern="1200" dirty="0">
                <a:solidFill>
                  <a:schemeClr val="tx1"/>
                </a:solidFill>
                <a:effectLst/>
                <a:latin typeface="+mn-lt"/>
                <a:ea typeface="+mn-ea"/>
                <a:cs typeface="+mn-cs"/>
              </a:rPr>
              <a:t> in the property.</a:t>
            </a:r>
          </a:p>
          <a:p>
            <a:pPr fontAlgn="t"/>
            <a:r>
              <a:rPr lang="en-GB" sz="1200" b="0" i="0" kern="1200" dirty="0">
                <a:solidFill>
                  <a:schemeClr val="tx1"/>
                </a:solidFill>
                <a:effectLst/>
                <a:latin typeface="+mn-lt"/>
                <a:ea typeface="+mn-ea"/>
                <a:cs typeface="+mn-cs"/>
              </a:rPr>
              <a:t>These shares are often equal, such as 50:50, but they do not have to be. For example, if one person contributes 75% of the purchase price and another contributes 25%, they may hold the beneficial interest in those proportions.</a:t>
            </a:r>
          </a:p>
          <a:p>
            <a:pPr fontAlgn="t"/>
            <a:r>
              <a:rPr lang="en-GB" sz="1200" b="0" i="0" kern="1200" dirty="0">
                <a:solidFill>
                  <a:schemeClr val="tx1"/>
                </a:solidFill>
                <a:effectLst/>
                <a:latin typeface="+mn-lt"/>
                <a:ea typeface="+mn-ea"/>
                <a:cs typeface="+mn-cs"/>
              </a:rPr>
              <a:t>The pie image on the slide is a useful analogy. Unlike a joint tenancy, where everyone owns the whole pie together, a tenancy in common is like dividing the pie into slices. Each co-owner has their own share, even though everyone has rights over the whole property.</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 common misunderstanding -25% share means a person owns a specific room or area of the property. This is not correct. </a:t>
            </a:r>
          </a:p>
          <a:p>
            <a:pPr fontAlgn="t"/>
            <a:r>
              <a:rPr lang="en-GB" sz="1200" b="0" i="0" kern="1200" dirty="0">
                <a:solidFill>
                  <a:schemeClr val="tx1"/>
                </a:solidFill>
                <a:effectLst/>
                <a:latin typeface="+mn-lt"/>
                <a:ea typeface="+mn-ea"/>
                <a:cs typeface="+mn-cs"/>
              </a:rPr>
              <a:t>Each tenant in common is entitled to possess and enjoy the whole property.</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This reflects the </a:t>
            </a:r>
            <a:r>
              <a:rPr lang="en-GB" sz="1200" b="1" i="0" kern="1200" dirty="0">
                <a:solidFill>
                  <a:schemeClr val="tx1"/>
                </a:solidFill>
                <a:effectLst/>
                <a:latin typeface="+mn-lt"/>
                <a:ea typeface="+mn-ea"/>
                <a:cs typeface="+mn-cs"/>
              </a:rPr>
              <a:t>unity of possession</a:t>
            </a:r>
            <a:r>
              <a:rPr lang="en-GB" sz="1200" b="0" i="0" kern="1200" dirty="0">
                <a:solidFill>
                  <a:schemeClr val="tx1"/>
                </a:solidFill>
                <a:effectLst/>
                <a:latin typeface="+mn-lt"/>
                <a:ea typeface="+mn-ea"/>
                <a:cs typeface="+mn-cs"/>
              </a:rPr>
              <a:t>, which is the only unity required for a tenancy in common. Every co-owner has the right to occupy the entire property and cannot be excluded simply because they own a smaller share.</a:t>
            </a:r>
          </a:p>
          <a:p>
            <a:pPr fontAlgn="t"/>
            <a:r>
              <a:rPr lang="en-GB" sz="1200" b="0" i="0" kern="1200" dirty="0">
                <a:solidFill>
                  <a:schemeClr val="tx1"/>
                </a:solidFill>
                <a:effectLst/>
                <a:latin typeface="+mn-lt"/>
                <a:ea typeface="+mn-ea"/>
                <a:cs typeface="+mn-cs"/>
              </a:rPr>
              <a:t>Although only unity of possession is necessary, the other unities may still exist. What distinguishes a tenancy in common is that the co-owners hold distinct shares rather than a single undivided interest.</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The most important practical feature of a tenancy in common is that there is </a:t>
            </a:r>
            <a:r>
              <a:rPr lang="en-GB" sz="1200" b="1" i="0" kern="1200" dirty="0">
                <a:solidFill>
                  <a:schemeClr val="tx1"/>
                </a:solidFill>
                <a:effectLst/>
                <a:latin typeface="+mn-lt"/>
                <a:ea typeface="+mn-ea"/>
                <a:cs typeface="+mn-cs"/>
              </a:rPr>
              <a:t>no right of survivorship</a:t>
            </a:r>
            <a:r>
              <a:rPr lang="en-GB" sz="1200" b="0" i="0" kern="1200" dirty="0">
                <a:solidFill>
                  <a:schemeClr val="tx1"/>
                </a:solidFill>
                <a:effectLst/>
                <a:latin typeface="+mn-lt"/>
                <a:ea typeface="+mn-ea"/>
                <a:cs typeface="+mn-cs"/>
              </a:rPr>
              <a:t>.</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This means that when one co-owner dies, their share does not automatically pass to the surviving co-owners. Instead, it becomes part of their estate and passes according to their will or, if there is no will, under the rules of intestacy.</a:t>
            </a:r>
          </a:p>
          <a:p>
            <a:pPr fontAlgn="t"/>
            <a:r>
              <a:rPr lang="en-GB" sz="1200" b="0" i="0" kern="1200" dirty="0">
                <a:solidFill>
                  <a:schemeClr val="tx1"/>
                </a:solidFill>
                <a:effectLst/>
                <a:latin typeface="+mn-lt"/>
                <a:ea typeface="+mn-ea"/>
                <a:cs typeface="+mn-cs"/>
              </a:rPr>
              <a:t>This makes tenancy in common particularly attractive where co-owners want to leave their share to children, other family members, or anyone other than the surviving co-owner.</a:t>
            </a:r>
          </a:p>
          <a:p>
            <a:pPr fontAlgn="t"/>
            <a:r>
              <a:rPr lang="en-GB" sz="1200" b="0" i="0" kern="1200" dirty="0">
                <a:solidFill>
                  <a:schemeClr val="tx1"/>
                </a:solidFill>
                <a:effectLst/>
                <a:latin typeface="+mn-lt"/>
                <a:ea typeface="+mn-ea"/>
                <a:cs typeface="+mn-cs"/>
              </a:rPr>
              <a:t>For example, if Anne and Ben own a property as tenants in common in equal shares, and Anne dies leaving her estate to her daughter, Anne's 50% share passes to her daughter rather than automatically to Ben."</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Quick Class Question</a:t>
            </a:r>
          </a:p>
          <a:p>
            <a:pPr fontAlgn="t"/>
            <a:r>
              <a:rPr lang="en-GB" sz="1200" b="0" i="1" kern="1200" dirty="0">
                <a:solidFill>
                  <a:schemeClr val="tx1"/>
                </a:solidFill>
                <a:effectLst/>
                <a:latin typeface="+mn-lt"/>
                <a:ea typeface="+mn-ea"/>
                <a:cs typeface="+mn-cs"/>
              </a:rPr>
              <a:t>"Why might a second-marriage couple choose a tenancy in common instead of a joint tenancy?"</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Answer:</a:t>
            </a:r>
            <a:r>
              <a:rPr lang="en-GB" sz="1200" b="0" i="0" kern="1200" dirty="0">
                <a:solidFill>
                  <a:schemeClr val="tx1"/>
                </a:solidFill>
                <a:effectLst/>
                <a:latin typeface="+mn-lt"/>
                <a:ea typeface="+mn-ea"/>
                <a:cs typeface="+mn-cs"/>
              </a:rPr>
              <a:t> Because each partner can leave their share of the property to their own children through their will rather than it automatically passing to the surviving partner through survivorship.</a:t>
            </a:r>
          </a:p>
          <a:p>
            <a:pPr fontAlgn="t"/>
            <a:endParaRPr lang="en-GB" dirty="0"/>
          </a:p>
          <a:p>
            <a:pPr fontAlgn="t"/>
            <a:endParaRPr lang="en-GB" sz="1200" b="0" i="0" kern="1200" dirty="0">
              <a:solidFill>
                <a:schemeClr val="tx1"/>
              </a:solidFill>
              <a:effectLst/>
              <a:latin typeface="+mn-lt"/>
              <a:ea typeface="+mn-ea"/>
              <a:cs typeface="+mn-cs"/>
            </a:endParaRPr>
          </a:p>
          <a:p>
            <a:pPr fontAlgn="t"/>
            <a:endParaRPr lang="en-GB" dirty="0"/>
          </a:p>
          <a:p>
            <a:pPr fontAlgn="t"/>
            <a:endParaRPr lang="en-GB" dirty="0"/>
          </a:p>
        </p:txBody>
      </p:sp>
      <p:sp>
        <p:nvSpPr>
          <p:cNvPr id="4" name="Slide Number Placeholder 3"/>
          <p:cNvSpPr>
            <a:spLocks noGrp="1"/>
          </p:cNvSpPr>
          <p:nvPr>
            <p:ph type="sldNum" sz="quarter" idx="5"/>
          </p:nvPr>
        </p:nvSpPr>
        <p:spPr/>
        <p:txBody>
          <a:bodyPr/>
          <a:lstStyle/>
          <a:p>
            <a:fld id="{93005F33-E95D-46C1-B5C6-D2E14D0CEF28}" type="slidenum">
              <a:rPr lang="en-GB" smtClean="0"/>
              <a:t>11</a:t>
            </a:fld>
            <a:endParaRPr lang="en-GB"/>
          </a:p>
        </p:txBody>
      </p:sp>
    </p:spTree>
    <p:extLst>
      <p:ext uri="{BB962C8B-B14F-4D97-AF65-F5344CB8AC3E}">
        <p14:creationId xmlns:p14="http://schemas.microsoft.com/office/powerpoint/2010/main" val="25219024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A Key Point</a:t>
            </a:r>
          </a:p>
          <a:p>
            <a:pPr fontAlgn="t"/>
            <a:r>
              <a:rPr lang="en-GB" sz="1200" b="0" i="0" kern="1200" dirty="0">
                <a:solidFill>
                  <a:schemeClr val="tx1"/>
                </a:solidFill>
                <a:effectLst/>
                <a:latin typeface="+mn-lt"/>
                <a:ea typeface="+mn-ea"/>
                <a:cs typeface="+mn-cs"/>
              </a:rPr>
              <a:t>Although co-owners may hold the </a:t>
            </a:r>
            <a:r>
              <a:rPr lang="en-GB" sz="1200" b="1" i="0" kern="1200" dirty="0">
                <a:solidFill>
                  <a:schemeClr val="tx1"/>
                </a:solidFill>
                <a:effectLst/>
                <a:latin typeface="+mn-lt"/>
                <a:ea typeface="+mn-ea"/>
                <a:cs typeface="+mn-cs"/>
              </a:rPr>
              <a:t>beneficial interest</a:t>
            </a:r>
            <a:r>
              <a:rPr lang="en-GB" sz="1200" b="0" i="0" kern="1200" dirty="0">
                <a:solidFill>
                  <a:schemeClr val="tx1"/>
                </a:solidFill>
                <a:effectLst/>
                <a:latin typeface="+mn-lt"/>
                <a:ea typeface="+mn-ea"/>
                <a:cs typeface="+mn-cs"/>
              </a:rPr>
              <a:t> as either joint tenants or tenants in common, the </a:t>
            </a:r>
            <a:r>
              <a:rPr lang="en-GB" sz="1200" b="1" i="0" kern="1200" dirty="0">
                <a:solidFill>
                  <a:schemeClr val="tx1"/>
                </a:solidFill>
                <a:effectLst/>
                <a:latin typeface="+mn-lt"/>
                <a:ea typeface="+mn-ea"/>
                <a:cs typeface="+mn-cs"/>
              </a:rPr>
              <a:t>legal estate can only be held jointly</a:t>
            </a:r>
            <a:r>
              <a:rPr lang="en-GB" sz="1200" b="0" i="0" kern="1200" dirty="0">
                <a:solidFill>
                  <a:schemeClr val="tx1"/>
                </a:solidFill>
                <a:effectLst/>
                <a:latin typeface="+mn-lt"/>
                <a:ea typeface="+mn-ea"/>
                <a:cs typeface="+mn-cs"/>
              </a:rPr>
              <a:t>. English law does not recognise divided legal shares in land. This is why we need to create an equitable trust in land if the property is owned by co owners in ‘shares’ and not as a shared whole</a:t>
            </a:r>
          </a:p>
          <a:p>
            <a:endParaRPr lang="en-GB" dirty="0"/>
          </a:p>
          <a:p>
            <a:pPr fontAlgn="t"/>
            <a:r>
              <a:rPr lang="en-GB" sz="1200" b="0" i="0" kern="1200" dirty="0">
                <a:solidFill>
                  <a:schemeClr val="tx1"/>
                </a:solidFill>
                <a:effectLst/>
                <a:latin typeface="+mn-lt"/>
                <a:ea typeface="+mn-ea"/>
                <a:cs typeface="+mn-cs"/>
              </a:rPr>
              <a:t>Under </a:t>
            </a:r>
            <a:r>
              <a:rPr lang="en-GB" sz="1200" b="1" i="0" kern="1200" dirty="0">
                <a:solidFill>
                  <a:schemeClr val="tx1"/>
                </a:solidFill>
                <a:effectLst/>
                <a:latin typeface="+mn-lt"/>
                <a:ea typeface="+mn-ea"/>
                <a:cs typeface="+mn-cs"/>
              </a:rPr>
              <a:t>s.36(2) Law of Property Act 1925</a:t>
            </a:r>
            <a:r>
              <a:rPr lang="en-GB" sz="1200" b="0" i="0" kern="1200" dirty="0">
                <a:solidFill>
                  <a:schemeClr val="tx1"/>
                </a:solidFill>
                <a:effectLst/>
                <a:latin typeface="+mn-lt"/>
                <a:ea typeface="+mn-ea"/>
                <a:cs typeface="+mn-cs"/>
              </a:rPr>
              <a:t>, a </a:t>
            </a:r>
            <a:r>
              <a:rPr lang="en-GB" sz="1200" b="1" i="0" kern="1200" dirty="0">
                <a:solidFill>
                  <a:schemeClr val="tx1"/>
                </a:solidFill>
                <a:effectLst/>
                <a:latin typeface="+mn-lt"/>
                <a:ea typeface="+mn-ea"/>
                <a:cs typeface="+mn-cs"/>
              </a:rPr>
              <a:t>joint tenancy of the legal estate cannot be severed</a:t>
            </a:r>
            <a:r>
              <a:rPr lang="en-GB" sz="1200" b="0" i="0" kern="1200" dirty="0">
                <a:solidFill>
                  <a:schemeClr val="tx1"/>
                </a:solidFill>
                <a:effectLst/>
                <a:latin typeface="+mn-lt"/>
                <a:ea typeface="+mn-ea"/>
                <a:cs typeface="+mn-cs"/>
              </a:rPr>
              <a:t>. In other words, the legal owners must always hold the legal title jointly.</a:t>
            </a:r>
          </a:p>
          <a:p>
            <a:pPr fontAlgn="t"/>
            <a:r>
              <a:rPr lang="en-GB" sz="1200" b="0" i="0" kern="1200" dirty="0">
                <a:solidFill>
                  <a:schemeClr val="tx1"/>
                </a:solidFill>
                <a:effectLst/>
                <a:latin typeface="+mn-lt"/>
                <a:ea typeface="+mn-ea"/>
                <a:cs typeface="+mn-cs"/>
              </a:rPr>
              <a:t>So if Anne and Ben are the registered proprietors of a house:</a:t>
            </a:r>
          </a:p>
          <a:p>
            <a:pPr lvl="0" fontAlgn="t"/>
            <a:r>
              <a:rPr lang="en-GB" sz="1200" b="0" i="0" kern="1200" dirty="0">
                <a:solidFill>
                  <a:schemeClr val="tx1"/>
                </a:solidFill>
                <a:effectLst/>
                <a:latin typeface="+mn-lt"/>
                <a:ea typeface="+mn-ea"/>
                <a:cs typeface="+mn-cs"/>
              </a:rPr>
              <a:t>They hold the </a:t>
            </a:r>
            <a:r>
              <a:rPr lang="en-GB" sz="1200" b="1" i="0" kern="1200" dirty="0">
                <a:solidFill>
                  <a:schemeClr val="tx1"/>
                </a:solidFill>
                <a:effectLst/>
                <a:latin typeface="+mn-lt"/>
                <a:ea typeface="+mn-ea"/>
                <a:cs typeface="+mn-cs"/>
              </a:rPr>
              <a:t>legal estate as joint tenants</a:t>
            </a:r>
            <a:r>
              <a:rPr lang="en-GB" sz="1200" b="0" i="0" kern="1200" dirty="0">
                <a:solidFill>
                  <a:schemeClr val="tx1"/>
                </a:solidFill>
                <a:effectLst/>
                <a:latin typeface="+mn-lt"/>
                <a:ea typeface="+mn-ea"/>
                <a:cs typeface="+mn-cs"/>
              </a:rPr>
              <a:t>.</a:t>
            </a:r>
          </a:p>
          <a:p>
            <a:pPr lvl="0" fontAlgn="t"/>
            <a:r>
              <a:rPr lang="en-GB" sz="1200" b="0" i="0" kern="1200" dirty="0">
                <a:solidFill>
                  <a:schemeClr val="tx1"/>
                </a:solidFill>
                <a:effectLst/>
                <a:latin typeface="+mn-lt"/>
                <a:ea typeface="+mn-ea"/>
                <a:cs typeface="+mn-cs"/>
              </a:rPr>
              <a:t>Neither Anne nor Ben can decide to own a separate legal 50% share.</a:t>
            </a:r>
          </a:p>
          <a:p>
            <a:pPr lvl="0" fontAlgn="t"/>
            <a:r>
              <a:rPr lang="en-GB" sz="1200" b="0" i="0" kern="1200" dirty="0">
                <a:solidFill>
                  <a:schemeClr val="tx1"/>
                </a:solidFill>
                <a:effectLst/>
                <a:latin typeface="+mn-lt"/>
                <a:ea typeface="+mn-ea"/>
                <a:cs typeface="+mn-cs"/>
              </a:rPr>
              <a:t>The legal title remains a single, indivisible title.</a:t>
            </a:r>
          </a:p>
          <a:p>
            <a:pPr fontAlgn="t"/>
            <a:r>
              <a:rPr lang="en-GB" sz="1200" b="1" i="0" kern="1200" dirty="0">
                <a:solidFill>
                  <a:schemeClr val="tx1"/>
                </a:solidFill>
                <a:effectLst/>
                <a:latin typeface="+mn-lt"/>
                <a:ea typeface="+mn-ea"/>
                <a:cs typeface="+mn-cs"/>
              </a:rPr>
              <a:t>Why?</a:t>
            </a:r>
          </a:p>
          <a:p>
            <a:pPr fontAlgn="t"/>
            <a:r>
              <a:rPr lang="en-GB" sz="1200" b="0" i="0" kern="1200" dirty="0">
                <a:solidFill>
                  <a:schemeClr val="tx1"/>
                </a:solidFill>
                <a:effectLst/>
                <a:latin typeface="+mn-lt"/>
                <a:ea typeface="+mn-ea"/>
                <a:cs typeface="+mn-cs"/>
              </a:rPr>
              <a:t>The 1925 reforms were designed to simplify dealings with land.</a:t>
            </a:r>
          </a:p>
          <a:p>
            <a:pPr fontAlgn="t"/>
            <a:r>
              <a:rPr lang="en-GB" sz="1200" b="0" i="0" kern="1200" dirty="0">
                <a:solidFill>
                  <a:schemeClr val="tx1"/>
                </a:solidFill>
                <a:effectLst/>
                <a:latin typeface="+mn-lt"/>
                <a:ea typeface="+mn-ea"/>
                <a:cs typeface="+mn-cs"/>
              </a:rPr>
              <a:t>If legal ownership could be split into shares:</a:t>
            </a:r>
          </a:p>
          <a:p>
            <a:pPr lvl="0" fontAlgn="t"/>
            <a:r>
              <a:rPr lang="en-GB" sz="1200" b="0" i="0" kern="1200" dirty="0">
                <a:solidFill>
                  <a:schemeClr val="tx1"/>
                </a:solidFill>
                <a:effectLst/>
                <a:latin typeface="+mn-lt"/>
                <a:ea typeface="+mn-ea"/>
                <a:cs typeface="+mn-cs"/>
              </a:rPr>
              <a:t>Selling land would become much more complicated.</a:t>
            </a:r>
          </a:p>
          <a:p>
            <a:pPr lvl="0" fontAlgn="t"/>
            <a:r>
              <a:rPr lang="en-GB" sz="1200" b="0" i="0" kern="1200" dirty="0">
                <a:solidFill>
                  <a:schemeClr val="tx1"/>
                </a:solidFill>
                <a:effectLst/>
                <a:latin typeface="+mn-lt"/>
                <a:ea typeface="+mn-ea"/>
                <a:cs typeface="+mn-cs"/>
              </a:rPr>
              <a:t>Buyers would need to deal with multiple legal owners holding separate legal shares.</a:t>
            </a:r>
          </a:p>
          <a:p>
            <a:pPr fontAlgn="t"/>
            <a:r>
              <a:rPr lang="en-GB" sz="1200" b="0" i="0" kern="1200" dirty="0">
                <a:solidFill>
                  <a:schemeClr val="tx1"/>
                </a:solidFill>
                <a:effectLst/>
                <a:latin typeface="+mn-lt"/>
                <a:ea typeface="+mn-ea"/>
                <a:cs typeface="+mn-cs"/>
              </a:rPr>
              <a:t>Therefore, English law requires the legal estate to remain jointly owned.</a:t>
            </a:r>
          </a:p>
          <a:p>
            <a:pPr fontAlgn="t"/>
            <a:r>
              <a:rPr lang="en-GB" sz="1200" b="1" i="0" kern="1200" dirty="0">
                <a:solidFill>
                  <a:schemeClr val="tx1"/>
                </a:solidFill>
                <a:effectLst/>
                <a:latin typeface="+mn-lt"/>
                <a:ea typeface="+mn-ea"/>
                <a:cs typeface="+mn-cs"/>
              </a:rPr>
              <a:t>What can be severed?</a:t>
            </a:r>
          </a:p>
          <a:p>
            <a:pPr fontAlgn="t"/>
            <a:r>
              <a:rPr lang="en-GB" sz="1200" b="0" i="0" kern="1200" dirty="0">
                <a:solidFill>
                  <a:schemeClr val="tx1"/>
                </a:solidFill>
                <a:effectLst/>
                <a:latin typeface="+mn-lt"/>
                <a:ea typeface="+mn-ea"/>
                <a:cs typeface="+mn-cs"/>
              </a:rPr>
              <a:t>While the </a:t>
            </a:r>
            <a:r>
              <a:rPr lang="en-GB" sz="1200" b="1" i="0" kern="1200" dirty="0">
                <a:solidFill>
                  <a:schemeClr val="tx1"/>
                </a:solidFill>
                <a:effectLst/>
                <a:latin typeface="+mn-lt"/>
                <a:ea typeface="+mn-ea"/>
                <a:cs typeface="+mn-cs"/>
              </a:rPr>
              <a:t>legal estate</a:t>
            </a:r>
            <a:r>
              <a:rPr lang="en-GB" sz="1200" b="0" i="0" kern="1200" dirty="0">
                <a:solidFill>
                  <a:schemeClr val="tx1"/>
                </a:solidFill>
                <a:effectLst/>
                <a:latin typeface="+mn-lt"/>
                <a:ea typeface="+mn-ea"/>
                <a:cs typeface="+mn-cs"/>
              </a:rPr>
              <a:t> cannot be severed, the </a:t>
            </a:r>
            <a:r>
              <a:rPr lang="en-GB" sz="1200" b="1" i="0" kern="1200" dirty="0">
                <a:solidFill>
                  <a:schemeClr val="tx1"/>
                </a:solidFill>
                <a:effectLst/>
                <a:latin typeface="+mn-lt"/>
                <a:ea typeface="+mn-ea"/>
                <a:cs typeface="+mn-cs"/>
              </a:rPr>
              <a:t>equitable (beneficial) interest</a:t>
            </a:r>
            <a:r>
              <a:rPr lang="en-GB" sz="1200" b="0" i="0" kern="1200" dirty="0">
                <a:solidFill>
                  <a:schemeClr val="tx1"/>
                </a:solidFill>
                <a:effectLst/>
                <a:latin typeface="+mn-lt"/>
                <a:ea typeface="+mn-ea"/>
                <a:cs typeface="+mn-cs"/>
              </a:rPr>
              <a:t> can.</a:t>
            </a:r>
          </a:p>
          <a:p>
            <a:pPr fontAlgn="t"/>
            <a:r>
              <a:rPr lang="en-GB" sz="1200" b="0" i="0" kern="1200" dirty="0">
                <a:solidFill>
                  <a:schemeClr val="tx1"/>
                </a:solidFill>
                <a:effectLst/>
                <a:latin typeface="+mn-lt"/>
                <a:ea typeface="+mn-ea"/>
                <a:cs typeface="+mn-cs"/>
              </a:rPr>
              <a:t>For example:</a:t>
            </a:r>
          </a:p>
          <a:p>
            <a:pPr fontAlgn="t"/>
            <a:r>
              <a:rPr lang="en-GB" sz="1200" b="1" i="0" kern="1200" dirty="0">
                <a:solidFill>
                  <a:schemeClr val="tx1"/>
                </a:solidFill>
                <a:effectLst/>
                <a:latin typeface="+mn-lt"/>
                <a:ea typeface="+mn-ea"/>
                <a:cs typeface="+mn-cs"/>
              </a:rPr>
              <a:t>Before severance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Legal Ownership</a:t>
            </a:r>
          </a:p>
          <a:p>
            <a:pPr fontAlgn="t"/>
            <a:r>
              <a:rPr lang="en-GB" sz="1200" b="0" i="0" kern="1200" dirty="0">
                <a:solidFill>
                  <a:schemeClr val="tx1"/>
                </a:solidFill>
                <a:effectLst/>
                <a:latin typeface="+mn-lt"/>
                <a:ea typeface="+mn-ea"/>
                <a:cs typeface="+mn-cs"/>
              </a:rPr>
              <a:t>Beneficial Ownership</a:t>
            </a:r>
          </a:p>
          <a:p>
            <a:pPr fontAlgn="t"/>
            <a:r>
              <a:rPr lang="en-GB" sz="1200" b="0" i="0" kern="1200" dirty="0">
                <a:solidFill>
                  <a:schemeClr val="tx1"/>
                </a:solidFill>
                <a:effectLst/>
                <a:latin typeface="+mn-lt"/>
                <a:ea typeface="+mn-ea"/>
                <a:cs typeface="+mn-cs"/>
              </a:rPr>
              <a:t>Anne &amp; Ben as joint </a:t>
            </a:r>
            <a:r>
              <a:rPr lang="en-GB" sz="1200" b="0" i="0" kern="1200" dirty="0" err="1">
                <a:solidFill>
                  <a:schemeClr val="tx1"/>
                </a:solidFill>
                <a:effectLst/>
                <a:latin typeface="+mn-lt"/>
                <a:ea typeface="+mn-ea"/>
                <a:cs typeface="+mn-cs"/>
              </a:rPr>
              <a:t>tenantsAnne</a:t>
            </a:r>
            <a:r>
              <a:rPr lang="en-GB" sz="1200" b="0" i="0" kern="1200" dirty="0">
                <a:solidFill>
                  <a:schemeClr val="tx1"/>
                </a:solidFill>
                <a:effectLst/>
                <a:latin typeface="+mn-lt"/>
                <a:ea typeface="+mn-ea"/>
                <a:cs typeface="+mn-cs"/>
              </a:rPr>
              <a:t> &amp; Ben as joint tenants</a:t>
            </a:r>
          </a:p>
          <a:p>
            <a:pPr fontAlgn="t"/>
            <a:r>
              <a:rPr lang="en-GB" sz="1200" b="0" i="0" kern="1200" dirty="0">
                <a:solidFill>
                  <a:schemeClr val="tx1"/>
                </a:solidFill>
                <a:effectLst/>
                <a:latin typeface="+mn-lt"/>
                <a:ea typeface="+mn-ea"/>
                <a:cs typeface="+mn-cs"/>
              </a:rPr>
              <a:t>If Anne serves a notice of severance:</a:t>
            </a:r>
          </a:p>
          <a:p>
            <a:pPr fontAlgn="t"/>
            <a:r>
              <a:rPr lang="en-GB" sz="1200" b="1" i="0" kern="1200" dirty="0">
                <a:solidFill>
                  <a:schemeClr val="tx1"/>
                </a:solidFill>
                <a:effectLst/>
                <a:latin typeface="+mn-lt"/>
                <a:ea typeface="+mn-ea"/>
                <a:cs typeface="+mn-cs"/>
              </a:rPr>
              <a:t>After severance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Legal Ownership</a:t>
            </a:r>
          </a:p>
          <a:p>
            <a:pPr fontAlgn="t"/>
            <a:r>
              <a:rPr lang="en-GB" sz="1200" b="0" i="0" kern="1200" dirty="0">
                <a:solidFill>
                  <a:schemeClr val="tx1"/>
                </a:solidFill>
                <a:effectLst/>
                <a:latin typeface="+mn-lt"/>
                <a:ea typeface="+mn-ea"/>
                <a:cs typeface="+mn-cs"/>
              </a:rPr>
              <a:t>Beneficial Ownership</a:t>
            </a:r>
          </a:p>
          <a:p>
            <a:pPr fontAlgn="t"/>
            <a:r>
              <a:rPr lang="en-GB" sz="1200" b="0" i="0" kern="1200" dirty="0">
                <a:solidFill>
                  <a:schemeClr val="tx1"/>
                </a:solidFill>
                <a:effectLst/>
                <a:latin typeface="+mn-lt"/>
                <a:ea typeface="+mn-ea"/>
                <a:cs typeface="+mn-cs"/>
              </a:rPr>
              <a:t>Anne &amp; Ben remain joint legal </a:t>
            </a:r>
            <a:r>
              <a:rPr lang="en-GB" sz="1200" b="0" i="0" kern="1200" dirty="0" err="1">
                <a:solidFill>
                  <a:schemeClr val="tx1"/>
                </a:solidFill>
                <a:effectLst/>
                <a:latin typeface="+mn-lt"/>
                <a:ea typeface="+mn-ea"/>
                <a:cs typeface="+mn-cs"/>
              </a:rPr>
              <a:t>ownersAnne</a:t>
            </a:r>
            <a:r>
              <a:rPr lang="en-GB" sz="1200" b="0" i="0" kern="1200" dirty="0">
                <a:solidFill>
                  <a:schemeClr val="tx1"/>
                </a:solidFill>
                <a:effectLst/>
                <a:latin typeface="+mn-lt"/>
                <a:ea typeface="+mn-ea"/>
                <a:cs typeface="+mn-cs"/>
              </a:rPr>
              <a:t> and Ben become tenants in common (50% each unless otherwise established)</a:t>
            </a:r>
          </a:p>
          <a:p>
            <a:pPr fontAlgn="t"/>
            <a:r>
              <a:rPr lang="en-GB" sz="1200" b="0" i="0" kern="1200" dirty="0">
                <a:solidFill>
                  <a:schemeClr val="tx1"/>
                </a:solidFill>
                <a:effectLst/>
                <a:latin typeface="+mn-lt"/>
                <a:ea typeface="+mn-ea"/>
                <a:cs typeface="+mn-cs"/>
              </a:rPr>
              <a:t>The legal title remains unchanged, but the beneficial ownership is divided into shares.</a:t>
            </a:r>
          </a:p>
          <a:p>
            <a:pPr fontAlgn="t"/>
            <a:r>
              <a:rPr lang="en-GB" sz="1200" b="1" i="0" kern="1200" dirty="0">
                <a:solidFill>
                  <a:schemeClr val="tx1"/>
                </a:solidFill>
                <a:effectLst/>
                <a:latin typeface="+mn-lt"/>
                <a:ea typeface="+mn-ea"/>
                <a:cs typeface="+mn-cs"/>
              </a:rPr>
              <a:t>Exam Tip</a:t>
            </a:r>
          </a:p>
          <a:p>
            <a:pPr fontAlgn="t"/>
            <a:r>
              <a:rPr lang="en-GB" sz="1200" b="0" i="0" kern="1200" dirty="0">
                <a:solidFill>
                  <a:schemeClr val="tx1"/>
                </a:solidFill>
                <a:effectLst/>
                <a:latin typeface="+mn-lt"/>
                <a:ea typeface="+mn-ea"/>
                <a:cs typeface="+mn-cs"/>
              </a:rPr>
              <a:t>A common examiner's point is:</a:t>
            </a:r>
          </a:p>
          <a:p>
            <a:pPr fontAlgn="t"/>
            <a:r>
              <a:rPr lang="en-GB" sz="1200" b="1" i="0" kern="1200" dirty="0">
                <a:solidFill>
                  <a:schemeClr val="tx1"/>
                </a:solidFill>
                <a:effectLst/>
                <a:latin typeface="+mn-lt"/>
                <a:ea typeface="+mn-ea"/>
                <a:cs typeface="+mn-cs"/>
              </a:rPr>
              <a:t>The legal estate can only be held as a joint tenancy, whereas the equitable interest may be held either as a joint tenancy or as a tenancy in common.</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Simple Example</a:t>
            </a:r>
          </a:p>
          <a:p>
            <a:pPr fontAlgn="t"/>
            <a:r>
              <a:rPr lang="en-GB" sz="1200" b="0" i="0" kern="1200" dirty="0">
                <a:solidFill>
                  <a:schemeClr val="tx1"/>
                </a:solidFill>
                <a:effectLst/>
                <a:latin typeface="+mn-lt"/>
                <a:ea typeface="+mn-ea"/>
                <a:cs typeface="+mn-cs"/>
              </a:rPr>
              <a:t>Imagine a married couple owns a house.</a:t>
            </a:r>
          </a:p>
          <a:p>
            <a:pPr lvl="0" fontAlgn="t"/>
            <a:r>
              <a:rPr lang="en-GB" sz="1200" b="0" i="0" kern="1200" dirty="0">
                <a:solidFill>
                  <a:schemeClr val="tx1"/>
                </a:solidFill>
                <a:effectLst/>
                <a:latin typeface="+mn-lt"/>
                <a:ea typeface="+mn-ea"/>
                <a:cs typeface="+mn-cs"/>
              </a:rPr>
              <a:t>Both names are on the Land Registry title.</a:t>
            </a:r>
          </a:p>
          <a:p>
            <a:pPr lvl="0" fontAlgn="t"/>
            <a:r>
              <a:rPr lang="en-GB" sz="1200" b="0" i="0" kern="1200" dirty="0">
                <a:solidFill>
                  <a:schemeClr val="tx1"/>
                </a:solidFill>
                <a:effectLst/>
                <a:latin typeface="+mn-lt"/>
                <a:ea typeface="+mn-ea"/>
                <a:cs typeface="+mn-cs"/>
              </a:rPr>
              <a:t>They are legal joint owners.</a:t>
            </a:r>
          </a:p>
          <a:p>
            <a:pPr fontAlgn="t"/>
            <a:r>
              <a:rPr lang="en-GB" sz="1200" b="0" i="0" kern="1200" dirty="0">
                <a:solidFill>
                  <a:schemeClr val="tx1"/>
                </a:solidFill>
                <a:effectLst/>
                <a:latin typeface="+mn-lt"/>
                <a:ea typeface="+mn-ea"/>
                <a:cs typeface="+mn-cs"/>
              </a:rPr>
              <a:t>Following a relationship breakdown, one serves a notice of severance.</a:t>
            </a:r>
          </a:p>
          <a:p>
            <a:pPr fontAlgn="t"/>
            <a:r>
              <a:rPr lang="en-GB" sz="1200" b="0" i="0" kern="1200" dirty="0">
                <a:solidFill>
                  <a:schemeClr val="tx1"/>
                </a:solidFill>
                <a:effectLst/>
                <a:latin typeface="+mn-lt"/>
                <a:ea typeface="+mn-ea"/>
                <a:cs typeface="+mn-cs"/>
              </a:rPr>
              <a:t>Result:</a:t>
            </a:r>
          </a:p>
          <a:p>
            <a:pPr lvl="0" fontAlgn="t"/>
            <a:r>
              <a:rPr lang="en-GB" sz="1200" b="0" i="0" kern="1200" dirty="0">
                <a:solidFill>
                  <a:schemeClr val="tx1"/>
                </a:solidFill>
                <a:effectLst/>
                <a:latin typeface="+mn-lt"/>
                <a:ea typeface="+mn-ea"/>
                <a:cs typeface="+mn-cs"/>
              </a:rPr>
              <a:t>They </a:t>
            </a:r>
            <a:r>
              <a:rPr lang="en-GB" sz="1200" b="1" i="0" kern="1200" dirty="0">
                <a:solidFill>
                  <a:schemeClr val="tx1"/>
                </a:solidFill>
                <a:effectLst/>
                <a:latin typeface="+mn-lt"/>
                <a:ea typeface="+mn-ea"/>
                <a:cs typeface="+mn-cs"/>
              </a:rPr>
              <a:t>remain joint legal owners</a:t>
            </a:r>
            <a:r>
              <a:rPr lang="en-GB" sz="1200" b="0" i="0" kern="1200" dirty="0">
                <a:solidFill>
                  <a:schemeClr val="tx1"/>
                </a:solidFill>
                <a:effectLst/>
                <a:latin typeface="+mn-lt"/>
                <a:ea typeface="+mn-ea"/>
                <a:cs typeface="+mn-cs"/>
              </a:rPr>
              <a:t>.</a:t>
            </a:r>
          </a:p>
          <a:p>
            <a:pPr lvl="0" fontAlgn="t"/>
            <a:r>
              <a:rPr lang="en-GB" sz="1200" b="0" i="0" kern="1200" dirty="0">
                <a:solidFill>
                  <a:schemeClr val="tx1"/>
                </a:solidFill>
                <a:effectLst/>
                <a:latin typeface="+mn-lt"/>
                <a:ea typeface="+mn-ea"/>
                <a:cs typeface="+mn-cs"/>
              </a:rPr>
              <a:t>Their beneficial interests become </a:t>
            </a:r>
            <a:r>
              <a:rPr lang="en-GB" sz="1200" b="1" i="0" kern="1200" dirty="0">
                <a:solidFill>
                  <a:schemeClr val="tx1"/>
                </a:solidFill>
                <a:effectLst/>
                <a:latin typeface="+mn-lt"/>
                <a:ea typeface="+mn-ea"/>
                <a:cs typeface="+mn-cs"/>
              </a:rPr>
              <a:t>tenancies in common</a:t>
            </a:r>
            <a:r>
              <a:rPr lang="en-GB" sz="1200" b="0" i="0" kern="1200" dirty="0">
                <a:solidFill>
                  <a:schemeClr val="tx1"/>
                </a:solidFill>
                <a:effectLst/>
                <a:latin typeface="+mn-lt"/>
                <a:ea typeface="+mn-ea"/>
                <a:cs typeface="+mn-cs"/>
              </a:rPr>
              <a:t>.</a:t>
            </a:r>
          </a:p>
          <a:p>
            <a:pPr lvl="0" fontAlgn="t"/>
            <a:r>
              <a:rPr lang="en-GB" sz="1200" b="0" i="0" kern="1200" dirty="0">
                <a:solidFill>
                  <a:schemeClr val="tx1"/>
                </a:solidFill>
                <a:effectLst/>
                <a:latin typeface="+mn-lt"/>
                <a:ea typeface="+mn-ea"/>
                <a:cs typeface="+mn-cs"/>
              </a:rPr>
              <a:t>Each can leave their share under a will.</a:t>
            </a:r>
          </a:p>
          <a:p>
            <a:pPr lvl="0" fontAlgn="t"/>
            <a:r>
              <a:rPr lang="en-GB" sz="1200" b="0" i="0" kern="1200" dirty="0">
                <a:solidFill>
                  <a:schemeClr val="tx1"/>
                </a:solidFill>
                <a:effectLst/>
                <a:latin typeface="+mn-lt"/>
                <a:ea typeface="+mn-ea"/>
                <a:cs typeface="+mn-cs"/>
              </a:rPr>
              <a:t>The right of survivorship is destroyed only in relation to the beneficial interest.</a:t>
            </a:r>
          </a:p>
          <a:p>
            <a:pPr fontAlgn="t"/>
            <a:r>
              <a:rPr lang="en-GB" sz="1200" b="0" i="0" kern="1200" dirty="0">
                <a:solidFill>
                  <a:schemeClr val="tx1"/>
                </a:solidFill>
                <a:effectLst/>
                <a:latin typeface="+mn-lt"/>
                <a:ea typeface="+mn-ea"/>
                <a:cs typeface="+mn-cs"/>
              </a:rPr>
              <a:t>This is why students are often taught:</a:t>
            </a:r>
          </a:p>
          <a:p>
            <a:pPr fontAlgn="t"/>
            <a:r>
              <a:rPr lang="en-GB" sz="1200" b="1" i="0" kern="1200" dirty="0">
                <a:solidFill>
                  <a:schemeClr val="tx1"/>
                </a:solidFill>
                <a:effectLst/>
                <a:latin typeface="+mn-lt"/>
                <a:ea typeface="+mn-ea"/>
                <a:cs typeface="+mn-cs"/>
              </a:rPr>
              <a:t>"You can sever the joint tenancy in equity, but not the joint tenancy at law."</a:t>
            </a:r>
            <a:endParaRPr lang="en-GB" sz="1200" b="0" i="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5"/>
          </p:nvPr>
        </p:nvSpPr>
        <p:spPr/>
        <p:txBody>
          <a:bodyPr/>
          <a:lstStyle/>
          <a:p>
            <a:fld id="{93005F33-E95D-46C1-B5C6-D2E14D0CEF28}" type="slidenum">
              <a:rPr lang="en-GB" smtClean="0"/>
              <a:t>12</a:t>
            </a:fld>
            <a:endParaRPr lang="en-GB"/>
          </a:p>
        </p:txBody>
      </p:sp>
    </p:spTree>
    <p:extLst>
      <p:ext uri="{BB962C8B-B14F-4D97-AF65-F5344CB8AC3E}">
        <p14:creationId xmlns:p14="http://schemas.microsoft.com/office/powerpoint/2010/main" val="13485459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Bedson v Bedson [1965] 2 QB 666</a:t>
            </a:r>
          </a:p>
          <a:p>
            <a:pPr fontAlgn="t"/>
            <a:r>
              <a:rPr lang="en-GB" sz="1200" b="1" i="0" kern="1200" dirty="0">
                <a:solidFill>
                  <a:schemeClr val="tx1"/>
                </a:solidFill>
                <a:effectLst/>
                <a:latin typeface="+mn-lt"/>
                <a:ea typeface="+mn-ea"/>
                <a:cs typeface="+mn-cs"/>
              </a:rPr>
              <a:t>Legal Principle:</a:t>
            </a:r>
            <a:r>
              <a:rPr lang="en-GB" sz="1200" b="0" i="0" kern="1200" dirty="0">
                <a:solidFill>
                  <a:schemeClr val="tx1"/>
                </a:solidFill>
                <a:effectLst/>
                <a:latin typeface="+mn-lt"/>
                <a:ea typeface="+mn-ea"/>
                <a:cs typeface="+mn-cs"/>
              </a:rPr>
              <a:t> When a joint tenancy is severed, the person severing acquires a </a:t>
            </a:r>
            <a:r>
              <a:rPr lang="en-GB" sz="1200" b="1" i="0" kern="1200" dirty="0">
                <a:solidFill>
                  <a:schemeClr val="tx1"/>
                </a:solidFill>
                <a:effectLst/>
                <a:latin typeface="+mn-lt"/>
                <a:ea typeface="+mn-ea"/>
                <a:cs typeface="+mn-cs"/>
              </a:rPr>
              <a:t>proportionate share</a:t>
            </a:r>
            <a:r>
              <a:rPr lang="en-GB" sz="1200" b="0" i="0" kern="1200" dirty="0">
                <a:solidFill>
                  <a:schemeClr val="tx1"/>
                </a:solidFill>
                <a:effectLst/>
                <a:latin typeface="+mn-lt"/>
                <a:ea typeface="+mn-ea"/>
                <a:cs typeface="+mn-cs"/>
              </a:rPr>
              <a:t> of the beneficial interest unless there is evidence that a different share was intended.</a:t>
            </a:r>
          </a:p>
          <a:p>
            <a:pPr fontAlgn="t"/>
            <a:r>
              <a:rPr lang="en-GB" sz="1200" b="1" i="0" kern="1200" dirty="0">
                <a:solidFill>
                  <a:schemeClr val="tx1"/>
                </a:solidFill>
                <a:effectLst/>
                <a:latin typeface="+mn-lt"/>
                <a:ea typeface="+mn-ea"/>
                <a:cs typeface="+mn-cs"/>
              </a:rPr>
              <a:t>Exam Point:</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Severance converts a joint tenancy into a tenancy in common, and the severing party normally takes an equal share of the beneficial ownership.</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Gould v Kemp (1834) 2 My &amp; K 304</a:t>
            </a:r>
          </a:p>
          <a:p>
            <a:pPr fontAlgn="t"/>
            <a:r>
              <a:rPr lang="en-GB" sz="1200" b="1" i="0" kern="1200" dirty="0">
                <a:solidFill>
                  <a:schemeClr val="tx1"/>
                </a:solidFill>
                <a:effectLst/>
                <a:latin typeface="+mn-lt"/>
                <a:ea typeface="+mn-ea"/>
                <a:cs typeface="+mn-cs"/>
              </a:rPr>
              <a:t>Legal Principle:</a:t>
            </a:r>
            <a:r>
              <a:rPr lang="en-GB" sz="1200" b="0" i="0" kern="1200" dirty="0">
                <a:solidFill>
                  <a:schemeClr val="tx1"/>
                </a:solidFill>
                <a:effectLst/>
                <a:latin typeface="+mn-lt"/>
                <a:ea typeface="+mn-ea"/>
                <a:cs typeface="+mn-cs"/>
              </a:rPr>
              <a:t> A joint tenant </a:t>
            </a:r>
            <a:r>
              <a:rPr lang="en-GB" sz="1200" b="1" i="0" kern="1200" dirty="0">
                <a:solidFill>
                  <a:schemeClr val="tx1"/>
                </a:solidFill>
                <a:effectLst/>
                <a:latin typeface="+mn-lt"/>
                <a:ea typeface="+mn-ea"/>
                <a:cs typeface="+mn-cs"/>
              </a:rPr>
              <a:t>cannot sever a joint tenancy by will</a:t>
            </a:r>
            <a:r>
              <a:rPr lang="en-GB" sz="1200" b="0" i="0" kern="1200" dirty="0">
                <a:solidFill>
                  <a:schemeClr val="tx1"/>
                </a:solidFill>
                <a:effectLst/>
                <a:latin typeface="+mn-lt"/>
                <a:ea typeface="+mn-ea"/>
                <a:cs typeface="+mn-cs"/>
              </a:rPr>
              <a:t>. Severance must occur during the joint tenant's lifetime.</a:t>
            </a:r>
          </a:p>
          <a:p>
            <a:pPr fontAlgn="t"/>
            <a:r>
              <a:rPr lang="en-GB" sz="1200" b="1" i="0" kern="1200" dirty="0">
                <a:solidFill>
                  <a:schemeClr val="tx1"/>
                </a:solidFill>
                <a:effectLst/>
                <a:latin typeface="+mn-lt"/>
                <a:ea typeface="+mn-ea"/>
                <a:cs typeface="+mn-cs"/>
              </a:rPr>
              <a:t>Exam Point:</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Because of the right of survivorship, a joint tenant's interest passes automatically on death. A will cannot operate on an interest that has already passed to the surviving joint tenant(s).</a:t>
            </a: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severance must take place while the joint tenant is alive.</a:t>
            </a:r>
          </a:p>
          <a:p>
            <a:pPr fontAlgn="t"/>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3005F33-E95D-46C1-B5C6-D2E14D0CEF28}" type="slidenum">
              <a:rPr lang="en-GB" smtClean="0"/>
              <a:t>13</a:t>
            </a:fld>
            <a:endParaRPr lang="en-GB"/>
          </a:p>
        </p:txBody>
      </p:sp>
    </p:spTree>
    <p:extLst>
      <p:ext uri="{BB962C8B-B14F-4D97-AF65-F5344CB8AC3E}">
        <p14:creationId xmlns:p14="http://schemas.microsoft.com/office/powerpoint/2010/main" val="35643420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1" kern="1200" dirty="0">
                <a:solidFill>
                  <a:schemeClr val="tx1"/>
                </a:solidFill>
                <a:effectLst/>
                <a:latin typeface="+mn-lt"/>
                <a:ea typeface="+mn-ea"/>
                <a:cs typeface="+mn-cs"/>
              </a:rPr>
              <a:t>The leading authority is Williams v Hensman, which identifies three ways of severing a beneficial joint tenancy. First, a joint tenant may act on their own share, such as mortgaging it or becoming bankrupt. Second, all co-owners may mutually agree to hold separate shares, as in Burgess v Rawnsley. Third, severance can arise from a course of conduct showing that the parties regard their interests as separate, illustrated by Gore &amp; Snell v Carpenter. In each case, the effect is to convert the beneficial joint tenancy into a tenancy in common and destroy the right of survivorship."</a:t>
            </a:r>
            <a:endParaRPr lang="en-GB" sz="1200" b="0" i="0" kern="1200" dirty="0">
              <a:solidFill>
                <a:schemeClr val="tx1"/>
              </a:solidFill>
              <a:effectLst/>
              <a:latin typeface="+mn-lt"/>
              <a:ea typeface="+mn-ea"/>
              <a:cs typeface="+mn-cs"/>
            </a:endParaRPr>
          </a:p>
          <a:p>
            <a:endParaRPr lang="en-GB" dirty="0"/>
          </a:p>
          <a:p>
            <a:pPr fontAlgn="t"/>
            <a:r>
              <a:rPr lang="en-GB" sz="1200" b="1" i="0" kern="1200" dirty="0">
                <a:solidFill>
                  <a:schemeClr val="tx1"/>
                </a:solidFill>
                <a:effectLst/>
                <a:latin typeface="+mn-lt"/>
                <a:ea typeface="+mn-ea"/>
                <a:cs typeface="+mn-cs"/>
              </a:rPr>
              <a:t>Williams v Hensman (1861) 1 J &amp; H 546: Three Methods of Severance</a:t>
            </a:r>
          </a:p>
          <a:p>
            <a:pPr fontAlgn="t"/>
            <a:r>
              <a:rPr lang="en-GB" sz="1200" b="0" i="0" kern="1200" dirty="0">
                <a:solidFill>
                  <a:schemeClr val="tx1"/>
                </a:solidFill>
                <a:effectLst/>
                <a:latin typeface="+mn-lt"/>
                <a:ea typeface="+mn-ea"/>
                <a:cs typeface="+mn-cs"/>
              </a:rPr>
              <a:t>This case established the </a:t>
            </a:r>
            <a:r>
              <a:rPr lang="en-GB" sz="1200" b="1" i="0" kern="1200" dirty="0">
                <a:solidFill>
                  <a:schemeClr val="tx1"/>
                </a:solidFill>
                <a:effectLst/>
                <a:latin typeface="+mn-lt"/>
                <a:ea typeface="+mn-ea"/>
                <a:cs typeface="+mn-cs"/>
              </a:rPr>
              <a:t>three common law methods by which a beneficial joint tenancy may be severed</a:t>
            </a:r>
            <a:r>
              <a:rPr lang="en-GB" sz="1200" b="0" i="0" kern="1200" dirty="0">
                <a:solidFill>
                  <a:schemeClr val="tx1"/>
                </a:solidFill>
                <a:effectLst/>
                <a:latin typeface="+mn-lt"/>
                <a:ea typeface="+mn-ea"/>
                <a:cs typeface="+mn-cs"/>
              </a:rPr>
              <a:t>:</a:t>
            </a:r>
          </a:p>
          <a:p>
            <a:pPr fontAlgn="t"/>
            <a:r>
              <a:rPr lang="en-GB" sz="1200" b="1" i="0" kern="1200" dirty="0">
                <a:solidFill>
                  <a:schemeClr val="tx1"/>
                </a:solidFill>
                <a:effectLst/>
                <a:latin typeface="+mn-lt"/>
                <a:ea typeface="+mn-ea"/>
                <a:cs typeface="+mn-cs"/>
              </a:rPr>
              <a:t>1. Act Operating on One's Own Share</a:t>
            </a:r>
          </a:p>
          <a:p>
            <a:pPr fontAlgn="t"/>
            <a:r>
              <a:rPr lang="en-GB" sz="1200" b="0" i="0" kern="1200" dirty="0">
                <a:solidFill>
                  <a:schemeClr val="tx1"/>
                </a:solidFill>
                <a:effectLst/>
                <a:latin typeface="+mn-lt"/>
                <a:ea typeface="+mn-ea"/>
                <a:cs typeface="+mn-cs"/>
              </a:rPr>
              <a:t>A joint tenant does something that demonstrates they are treating their interest as separate from the others.</a:t>
            </a:r>
          </a:p>
          <a:p>
            <a:pPr fontAlgn="t"/>
            <a:r>
              <a:rPr lang="en-GB" sz="1200" b="1" i="0" kern="1200" dirty="0">
                <a:solidFill>
                  <a:schemeClr val="tx1"/>
                </a:solidFill>
                <a:effectLst/>
                <a:latin typeface="+mn-lt"/>
                <a:ea typeface="+mn-ea"/>
                <a:cs typeface="+mn-cs"/>
              </a:rPr>
              <a:t>Examples:</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Mortgaging their share (</a:t>
            </a:r>
            <a:r>
              <a:rPr lang="en-GB" sz="1200" b="0" i="1" kern="1200" dirty="0">
                <a:solidFill>
                  <a:schemeClr val="tx1"/>
                </a:solidFill>
                <a:effectLst/>
                <a:latin typeface="+mn-lt"/>
                <a:ea typeface="+mn-ea"/>
                <a:cs typeface="+mn-cs"/>
              </a:rPr>
              <a:t>Bedson v Bedson</a:t>
            </a:r>
            <a:r>
              <a:rPr lang="en-GB" sz="1200" b="0" i="0" kern="1200" dirty="0">
                <a:solidFill>
                  <a:schemeClr val="tx1"/>
                </a:solidFill>
                <a:effectLst/>
                <a:latin typeface="+mn-lt"/>
                <a:ea typeface="+mn-ea"/>
                <a:cs typeface="+mn-cs"/>
              </a:rPr>
              <a:t>)</a:t>
            </a:r>
          </a:p>
          <a:p>
            <a:pPr lvl="0" fontAlgn="t"/>
            <a:r>
              <a:rPr lang="en-GB" sz="1200" b="0" i="0" kern="1200" dirty="0">
                <a:solidFill>
                  <a:schemeClr val="tx1"/>
                </a:solidFill>
                <a:effectLst/>
                <a:latin typeface="+mn-lt"/>
                <a:ea typeface="+mn-ea"/>
                <a:cs typeface="+mn-cs"/>
              </a:rPr>
              <a:t>Selling or attempting to sell their share (</a:t>
            </a:r>
            <a:r>
              <a:rPr lang="en-GB" sz="1200" b="0" i="1" kern="1200" dirty="0">
                <a:solidFill>
                  <a:schemeClr val="tx1"/>
                </a:solidFill>
                <a:effectLst/>
                <a:latin typeface="+mn-lt"/>
                <a:ea typeface="+mn-ea"/>
                <a:cs typeface="+mn-cs"/>
              </a:rPr>
              <a:t>First National Security v Hegarty</a:t>
            </a:r>
            <a:r>
              <a:rPr lang="en-GB" sz="1200" b="0" i="0" kern="1200" dirty="0">
                <a:solidFill>
                  <a:schemeClr val="tx1"/>
                </a:solidFill>
                <a:effectLst/>
                <a:latin typeface="+mn-lt"/>
                <a:ea typeface="+mn-ea"/>
                <a:cs typeface="+mn-cs"/>
              </a:rPr>
              <a:t>)</a:t>
            </a:r>
          </a:p>
          <a:p>
            <a:pPr lvl="0" fontAlgn="t"/>
            <a:r>
              <a:rPr lang="en-GB" sz="1200" b="0" i="0" kern="1200" dirty="0">
                <a:solidFill>
                  <a:schemeClr val="tx1"/>
                </a:solidFill>
                <a:effectLst/>
                <a:latin typeface="+mn-lt"/>
                <a:ea typeface="+mn-ea"/>
                <a:cs typeface="+mn-cs"/>
              </a:rPr>
              <a:t>Applying to court regarding their share (</a:t>
            </a:r>
            <a:r>
              <a:rPr lang="en-GB" sz="1200" b="0" i="1" kern="1200" dirty="0">
                <a:solidFill>
                  <a:schemeClr val="tx1"/>
                </a:solidFill>
                <a:effectLst/>
                <a:latin typeface="+mn-lt"/>
                <a:ea typeface="+mn-ea"/>
                <a:cs typeface="+mn-cs"/>
              </a:rPr>
              <a:t>Re Draper</a:t>
            </a:r>
            <a:r>
              <a:rPr lang="en-GB" sz="1200" b="0" i="0" kern="1200" dirty="0">
                <a:solidFill>
                  <a:schemeClr val="tx1"/>
                </a:solidFill>
                <a:effectLst/>
                <a:latin typeface="+mn-lt"/>
                <a:ea typeface="+mn-ea"/>
                <a:cs typeface="+mn-cs"/>
              </a:rPr>
              <a:t>)</a:t>
            </a:r>
          </a:p>
          <a:p>
            <a:pPr lvl="0" fontAlgn="t"/>
            <a:r>
              <a:rPr lang="en-GB" sz="1200" b="0" i="0" kern="1200" dirty="0">
                <a:solidFill>
                  <a:schemeClr val="tx1"/>
                </a:solidFill>
                <a:effectLst/>
                <a:latin typeface="+mn-lt"/>
                <a:ea typeface="+mn-ea"/>
                <a:cs typeface="+mn-cs"/>
              </a:rPr>
              <a:t>Bankruptcy (</a:t>
            </a:r>
            <a:r>
              <a:rPr lang="en-GB" sz="1200" b="0" i="1" kern="1200" dirty="0">
                <a:solidFill>
                  <a:schemeClr val="tx1"/>
                </a:solidFill>
                <a:effectLst/>
                <a:latin typeface="+mn-lt"/>
                <a:ea typeface="+mn-ea"/>
                <a:cs typeface="+mn-cs"/>
              </a:rPr>
              <a:t>Re Pavlou</a:t>
            </a:r>
            <a:r>
              <a:rPr lang="en-GB" sz="1200" b="0" i="0" kern="1200" dirty="0">
                <a:solidFill>
                  <a:schemeClr val="tx1"/>
                </a:solidFill>
                <a:effectLst/>
                <a:latin typeface="+mn-lt"/>
                <a:ea typeface="+mn-ea"/>
                <a:cs typeface="+mn-cs"/>
              </a:rPr>
              <a:t>)</a:t>
            </a:r>
          </a:p>
          <a:p>
            <a:pPr fontAlgn="t"/>
            <a:r>
              <a:rPr lang="en-GB" sz="1200" b="1" i="0" kern="1200" dirty="0">
                <a:solidFill>
                  <a:schemeClr val="tx1"/>
                </a:solidFill>
                <a:effectLst/>
                <a:latin typeface="+mn-lt"/>
                <a:ea typeface="+mn-ea"/>
                <a:cs typeface="+mn-cs"/>
              </a:rPr>
              <a:t>Principle: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Any act showing an intention to treat one's interest as a separate share can sever the joint tenancy.</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2. Mutual Agreement</a:t>
            </a:r>
          </a:p>
          <a:p>
            <a:pPr fontAlgn="t"/>
            <a:r>
              <a:rPr lang="en-GB" sz="1200" b="0" i="0" kern="1200" dirty="0">
                <a:solidFill>
                  <a:schemeClr val="tx1"/>
                </a:solidFill>
                <a:effectLst/>
                <a:latin typeface="+mn-lt"/>
                <a:ea typeface="+mn-ea"/>
                <a:cs typeface="+mn-cs"/>
              </a:rPr>
              <a:t>All joint tenants agree that they will no longer hold as joint tenants.</a:t>
            </a:r>
          </a:p>
          <a:p>
            <a:pPr fontAlgn="t"/>
            <a:r>
              <a:rPr lang="en-GB" sz="1200" b="1" i="0" kern="1200" dirty="0">
                <a:solidFill>
                  <a:schemeClr val="tx1"/>
                </a:solidFill>
                <a:effectLst/>
                <a:latin typeface="+mn-lt"/>
                <a:ea typeface="+mn-ea"/>
                <a:cs typeface="+mn-cs"/>
              </a:rPr>
              <a:t>Burgess v Rawnsley [1975]</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One co-owner agreed in principle to buy the other's share.</a:t>
            </a:r>
          </a:p>
          <a:p>
            <a:pPr lvl="0" fontAlgn="t"/>
            <a:r>
              <a:rPr lang="en-GB" sz="1200" b="0" i="0" kern="1200" dirty="0">
                <a:solidFill>
                  <a:schemeClr val="tx1"/>
                </a:solidFill>
                <a:effectLst/>
                <a:latin typeface="+mn-lt"/>
                <a:ea typeface="+mn-ea"/>
                <a:cs typeface="+mn-cs"/>
              </a:rPr>
              <a:t>The agreement was never completed.</a:t>
            </a:r>
          </a:p>
          <a:p>
            <a:pPr lvl="0" fontAlgn="t"/>
            <a:r>
              <a:rPr lang="en-GB" sz="1200" b="0" i="0" kern="1200" dirty="0">
                <a:solidFill>
                  <a:schemeClr val="tx1"/>
                </a:solidFill>
                <a:effectLst/>
                <a:latin typeface="+mn-lt"/>
                <a:ea typeface="+mn-ea"/>
                <a:cs typeface="+mn-cs"/>
              </a:rPr>
              <a:t>Nevertheless, the court held that a sufficient agreement existed to sever the joint tenancy.</a:t>
            </a:r>
          </a:p>
          <a:p>
            <a:pPr fontAlgn="t"/>
            <a:r>
              <a:rPr lang="en-GB" sz="1200" b="1" i="0" kern="1200" dirty="0">
                <a:solidFill>
                  <a:schemeClr val="tx1"/>
                </a:solidFill>
                <a:effectLst/>
                <a:latin typeface="+mn-lt"/>
                <a:ea typeface="+mn-ea"/>
                <a:cs typeface="+mn-cs"/>
              </a:rPr>
              <a:t>Principle: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 complete mutual agreement to treat interests separately can sever a joint tenancy, even if the agreement is not legally enforceable as a contract.</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3. Mutual Course of Conduct</a:t>
            </a:r>
          </a:p>
          <a:p>
            <a:pPr fontAlgn="t"/>
            <a:r>
              <a:rPr lang="en-GB" sz="1200" b="0" i="0" kern="1200" dirty="0">
                <a:solidFill>
                  <a:schemeClr val="tx1"/>
                </a:solidFill>
                <a:effectLst/>
                <a:latin typeface="+mn-lt"/>
                <a:ea typeface="+mn-ea"/>
                <a:cs typeface="+mn-cs"/>
              </a:rPr>
              <a:t>The parties behave in a way that clearly shows they regard their interests as separate.</a:t>
            </a:r>
          </a:p>
          <a:p>
            <a:pPr fontAlgn="t"/>
            <a:r>
              <a:rPr lang="en-GB" sz="1200" b="1" i="0" kern="1200" dirty="0">
                <a:solidFill>
                  <a:schemeClr val="tx1"/>
                </a:solidFill>
                <a:effectLst/>
                <a:latin typeface="+mn-lt"/>
                <a:ea typeface="+mn-ea"/>
                <a:cs typeface="+mn-cs"/>
              </a:rPr>
              <a:t>Gore &amp; Snell v Carpenter [1990]</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The co-owners' dealings demonstrated they no longer viewed themselves as holding a joint tenancy.</a:t>
            </a:r>
          </a:p>
          <a:p>
            <a:pPr fontAlgn="t"/>
            <a:r>
              <a:rPr lang="en-GB" sz="1200" b="1" i="0" kern="1200" dirty="0">
                <a:solidFill>
                  <a:schemeClr val="tx1"/>
                </a:solidFill>
                <a:effectLst/>
                <a:latin typeface="+mn-lt"/>
                <a:ea typeface="+mn-ea"/>
                <a:cs typeface="+mn-cs"/>
              </a:rPr>
              <a:t>Principle: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Severance can occur where the parties' conduct objectively demonstrates a shared understanding that they each have separate shares.</a:t>
            </a:r>
          </a:p>
          <a:p>
            <a:endParaRPr lang="en-GB" dirty="0"/>
          </a:p>
        </p:txBody>
      </p:sp>
      <p:sp>
        <p:nvSpPr>
          <p:cNvPr id="4" name="Slide Number Placeholder 3"/>
          <p:cNvSpPr>
            <a:spLocks noGrp="1"/>
          </p:cNvSpPr>
          <p:nvPr>
            <p:ph type="sldNum" sz="quarter" idx="5"/>
          </p:nvPr>
        </p:nvSpPr>
        <p:spPr/>
        <p:txBody>
          <a:bodyPr/>
          <a:lstStyle/>
          <a:p>
            <a:fld id="{93005F33-E95D-46C1-B5C6-D2E14D0CEF28}" type="slidenum">
              <a:rPr lang="en-GB" smtClean="0"/>
              <a:t>14</a:t>
            </a:fld>
            <a:endParaRPr lang="en-GB"/>
          </a:p>
        </p:txBody>
      </p:sp>
    </p:spTree>
    <p:extLst>
      <p:ext uri="{BB962C8B-B14F-4D97-AF65-F5344CB8AC3E}">
        <p14:creationId xmlns:p14="http://schemas.microsoft.com/office/powerpoint/2010/main" val="18629175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This slide summarises </a:t>
            </a:r>
            <a:r>
              <a:rPr lang="en-GB" sz="1200" b="1" i="0" kern="1200" dirty="0">
                <a:solidFill>
                  <a:schemeClr val="tx1"/>
                </a:solidFill>
                <a:effectLst/>
                <a:latin typeface="+mn-lt"/>
                <a:ea typeface="+mn-ea"/>
                <a:cs typeface="+mn-cs"/>
              </a:rPr>
              <a:t>statutory severance of a joint tenancy</a:t>
            </a:r>
            <a:r>
              <a:rPr lang="en-GB" sz="1200" b="0" i="0" kern="1200" dirty="0">
                <a:solidFill>
                  <a:schemeClr val="tx1"/>
                </a:solidFill>
                <a:effectLst/>
                <a:latin typeface="+mn-lt"/>
                <a:ea typeface="+mn-ea"/>
                <a:cs typeface="+mn-cs"/>
              </a:rPr>
              <a:t>, specifically under </a:t>
            </a:r>
            <a:r>
              <a:rPr lang="en-GB" sz="1200" b="1" i="0" kern="1200" dirty="0">
                <a:solidFill>
                  <a:schemeClr val="tx1"/>
                </a:solidFill>
                <a:effectLst/>
                <a:latin typeface="+mn-lt"/>
                <a:ea typeface="+mn-ea"/>
                <a:cs typeface="+mn-cs"/>
              </a:rPr>
              <a:t>s.36(2) Law of Property Act 1925</a:t>
            </a:r>
            <a:r>
              <a:rPr lang="en-GB" sz="1200" b="0" i="0" kern="1200" dirty="0">
                <a:solidFill>
                  <a:schemeClr val="tx1"/>
                </a:solidFill>
                <a:effectLst/>
                <a:latin typeface="+mn-lt"/>
                <a:ea typeface="+mn-ea"/>
                <a:cs typeface="+mn-cs"/>
              </a:rPr>
              <a:t>. For teaching purposes, you could explain it as follows:</a:t>
            </a:r>
          </a:p>
          <a:p>
            <a:pPr fontAlgn="t"/>
            <a:r>
              <a:rPr lang="en-GB" sz="1200" b="1" i="0" kern="1200" dirty="0">
                <a:solidFill>
                  <a:schemeClr val="tx1"/>
                </a:solidFill>
                <a:effectLst/>
                <a:latin typeface="+mn-lt"/>
                <a:ea typeface="+mn-ea"/>
                <a:cs typeface="+mn-cs"/>
              </a:rPr>
              <a:t>Statutory Severance by Notice</a:t>
            </a:r>
          </a:p>
          <a:p>
            <a:pPr fontAlgn="t"/>
            <a:r>
              <a:rPr lang="en-GB" sz="1200" b="0" i="0" kern="1200" dirty="0">
                <a:solidFill>
                  <a:schemeClr val="tx1"/>
                </a:solidFill>
                <a:effectLst/>
                <a:latin typeface="+mn-lt"/>
                <a:ea typeface="+mn-ea"/>
                <a:cs typeface="+mn-cs"/>
              </a:rPr>
              <a:t>A joint tenant can sever a joint tenancy in equity by giving </a:t>
            </a:r>
            <a:r>
              <a:rPr lang="en-GB" sz="1200" b="1" i="0" kern="1200" dirty="0">
                <a:solidFill>
                  <a:schemeClr val="tx1"/>
                </a:solidFill>
                <a:effectLst/>
                <a:latin typeface="+mn-lt"/>
                <a:ea typeface="+mn-ea"/>
                <a:cs typeface="+mn-cs"/>
              </a:rPr>
              <a:t>written notice</a:t>
            </a:r>
            <a:r>
              <a:rPr lang="en-GB" sz="1200" b="0" i="0" kern="1200" dirty="0">
                <a:solidFill>
                  <a:schemeClr val="tx1"/>
                </a:solidFill>
                <a:effectLst/>
                <a:latin typeface="+mn-lt"/>
                <a:ea typeface="+mn-ea"/>
                <a:cs typeface="+mn-cs"/>
              </a:rPr>
              <a:t> to the other joint tenant(s) under </a:t>
            </a:r>
            <a:r>
              <a:rPr lang="en-GB" sz="1200" b="1" i="0" kern="1200" dirty="0">
                <a:solidFill>
                  <a:schemeClr val="tx1"/>
                </a:solidFill>
                <a:effectLst/>
                <a:latin typeface="+mn-lt"/>
                <a:ea typeface="+mn-ea"/>
                <a:cs typeface="+mn-cs"/>
              </a:rPr>
              <a:t>s.36(2) Law of Property Act 1925</a:t>
            </a:r>
            <a:r>
              <a:rPr lang="en-GB" sz="1200" b="0" i="0" kern="1200" dirty="0">
                <a:solidFill>
                  <a:schemeClr val="tx1"/>
                </a:solidFill>
                <a:effectLst/>
                <a:latin typeface="+mn-lt"/>
                <a:ea typeface="+mn-ea"/>
                <a:cs typeface="+mn-cs"/>
              </a:rPr>
              <a:t>. Once severed, the parties hold the beneficial interest as </a:t>
            </a:r>
            <a:r>
              <a:rPr lang="en-GB" sz="1200" b="1" i="0" kern="1200" dirty="0">
                <a:solidFill>
                  <a:schemeClr val="tx1"/>
                </a:solidFill>
                <a:effectLst/>
                <a:latin typeface="+mn-lt"/>
                <a:ea typeface="+mn-ea"/>
                <a:cs typeface="+mn-cs"/>
              </a:rPr>
              <a:t>tenants in common</a:t>
            </a:r>
            <a:r>
              <a:rPr lang="en-GB" sz="1200" b="0" i="0" kern="1200" dirty="0">
                <a:solidFill>
                  <a:schemeClr val="tx1"/>
                </a:solidFill>
                <a:effectLst/>
                <a:latin typeface="+mn-lt"/>
                <a:ea typeface="+mn-ea"/>
                <a:cs typeface="+mn-cs"/>
              </a:rPr>
              <a:t>.</a:t>
            </a:r>
          </a:p>
          <a:p>
            <a:pPr fontAlgn="t"/>
            <a:r>
              <a:rPr lang="en-GB" sz="1200" b="1" i="0" kern="1200" dirty="0">
                <a:solidFill>
                  <a:schemeClr val="tx1"/>
                </a:solidFill>
                <a:effectLst/>
                <a:latin typeface="+mn-lt"/>
                <a:ea typeface="+mn-ea"/>
                <a:cs typeface="+mn-cs"/>
              </a:rPr>
              <a:t>Requirements for a Valid Notice</a:t>
            </a:r>
          </a:p>
          <a:p>
            <a:pPr fontAlgn="t"/>
            <a:r>
              <a:rPr lang="en-GB" sz="1200" b="0" i="0" kern="1200" dirty="0">
                <a:solidFill>
                  <a:schemeClr val="tx1"/>
                </a:solidFill>
                <a:effectLst/>
                <a:latin typeface="+mn-lt"/>
                <a:ea typeface="+mn-ea"/>
                <a:cs typeface="+mn-cs"/>
              </a:rPr>
              <a:t>Under </a:t>
            </a:r>
            <a:r>
              <a:rPr lang="en-GB" sz="1200" b="1" i="0" kern="1200" dirty="0">
                <a:solidFill>
                  <a:schemeClr val="tx1"/>
                </a:solidFill>
                <a:effectLst/>
                <a:latin typeface="+mn-lt"/>
                <a:ea typeface="+mn-ea"/>
                <a:cs typeface="+mn-cs"/>
              </a:rPr>
              <a:t>s.196 Law of Property Act 1925</a:t>
            </a:r>
            <a:r>
              <a:rPr lang="en-GB" sz="1200" b="0" i="0" kern="1200" dirty="0">
                <a:solidFill>
                  <a:schemeClr val="tx1"/>
                </a:solidFill>
                <a:effectLst/>
                <a:latin typeface="+mn-lt"/>
                <a:ea typeface="+mn-ea"/>
                <a:cs typeface="+mn-cs"/>
              </a:rPr>
              <a:t>, the notice must:</a:t>
            </a:r>
          </a:p>
          <a:p>
            <a:pPr lvl="0" fontAlgn="t"/>
            <a:r>
              <a:rPr lang="en-GB" sz="1200" b="1" i="0" kern="1200" dirty="0">
                <a:solidFill>
                  <a:schemeClr val="tx1"/>
                </a:solidFill>
                <a:effectLst/>
                <a:latin typeface="+mn-lt"/>
                <a:ea typeface="+mn-ea"/>
                <a:cs typeface="+mn-cs"/>
              </a:rPr>
              <a:t>Be in writing</a:t>
            </a:r>
            <a:r>
              <a:rPr lang="en-GB" sz="1200" b="0" i="0" kern="1200" dirty="0">
                <a:solidFill>
                  <a:schemeClr val="tx1"/>
                </a:solidFill>
                <a:effectLst/>
                <a:latin typeface="+mn-lt"/>
                <a:ea typeface="+mn-ea"/>
                <a:cs typeface="+mn-cs"/>
              </a:rPr>
              <a:t> (s.196(1)).</a:t>
            </a:r>
          </a:p>
          <a:p>
            <a:pPr lvl="0" fontAlgn="t"/>
            <a:r>
              <a:rPr lang="en-GB" sz="1200" b="1" i="0" kern="1200" dirty="0">
                <a:solidFill>
                  <a:schemeClr val="tx1"/>
                </a:solidFill>
                <a:effectLst/>
                <a:latin typeface="+mn-lt"/>
                <a:ea typeface="+mn-ea"/>
                <a:cs typeface="+mn-cs"/>
              </a:rPr>
              <a:t>Be served at the recipient's last known residence or place of business</a:t>
            </a:r>
            <a:r>
              <a:rPr lang="en-GB" sz="1200" b="0" i="0" kern="1200" dirty="0">
                <a:solidFill>
                  <a:schemeClr val="tx1"/>
                </a:solidFill>
                <a:effectLst/>
                <a:latin typeface="+mn-lt"/>
                <a:ea typeface="+mn-ea"/>
                <a:cs typeface="+mn-cs"/>
              </a:rPr>
              <a:t> (s.196(3)).</a:t>
            </a:r>
          </a:p>
          <a:p>
            <a:pPr lvl="0" fontAlgn="t"/>
            <a:r>
              <a:rPr lang="en-GB" sz="1200" b="0" i="0" kern="1200" dirty="0">
                <a:solidFill>
                  <a:schemeClr val="tx1"/>
                </a:solidFill>
                <a:effectLst/>
                <a:latin typeface="+mn-lt"/>
                <a:ea typeface="+mn-ea"/>
                <a:cs typeface="+mn-cs"/>
              </a:rPr>
              <a:t>Be sufficiently served if sent by </a:t>
            </a:r>
            <a:r>
              <a:rPr lang="en-GB" sz="1200" b="1" i="0" kern="1200" dirty="0">
                <a:solidFill>
                  <a:schemeClr val="tx1"/>
                </a:solidFill>
                <a:effectLst/>
                <a:latin typeface="+mn-lt"/>
                <a:ea typeface="+mn-ea"/>
                <a:cs typeface="+mn-cs"/>
              </a:rPr>
              <a:t>registered post</a:t>
            </a:r>
            <a:r>
              <a:rPr lang="en-GB" sz="1200" b="0" i="0" kern="1200" dirty="0">
                <a:solidFill>
                  <a:schemeClr val="tx1"/>
                </a:solidFill>
                <a:effectLst/>
                <a:latin typeface="+mn-lt"/>
                <a:ea typeface="+mn-ea"/>
                <a:cs typeface="+mn-cs"/>
              </a:rPr>
              <a:t> addressed to the recipient by name. Service is deemed effective when the letter would ordinarily be delivered, even if it is not actually received (s.196(4)).</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Key Cases</a:t>
            </a:r>
          </a:p>
          <a:p>
            <a:pPr fontAlgn="t"/>
            <a:r>
              <a:rPr lang="en-GB" sz="1200" b="1" i="0" kern="1200" dirty="0">
                <a:solidFill>
                  <a:schemeClr val="tx1"/>
                </a:solidFill>
                <a:effectLst/>
                <a:latin typeface="+mn-lt"/>
                <a:ea typeface="+mn-ea"/>
                <a:cs typeface="+mn-cs"/>
              </a:rPr>
              <a:t>Re 88 Berkeley Road [1971] Ch 648</a:t>
            </a:r>
          </a:p>
          <a:p>
            <a:pPr lvl="0" fontAlgn="t"/>
            <a:r>
              <a:rPr lang="en-GB" sz="1200" b="0" i="0" kern="1200" dirty="0">
                <a:solidFill>
                  <a:schemeClr val="tx1"/>
                </a:solidFill>
                <a:effectLst/>
                <a:latin typeface="+mn-lt"/>
                <a:ea typeface="+mn-ea"/>
                <a:cs typeface="+mn-cs"/>
              </a:rPr>
              <a:t>A notice of severance was posted to a joint tenant's last known address.</a:t>
            </a:r>
          </a:p>
          <a:p>
            <a:pPr lvl="0" fontAlgn="t"/>
            <a:r>
              <a:rPr lang="en-GB" sz="1200" b="0" i="0" kern="1200" dirty="0">
                <a:solidFill>
                  <a:schemeClr val="tx1"/>
                </a:solidFill>
                <a:effectLst/>
                <a:latin typeface="+mn-lt"/>
                <a:ea typeface="+mn-ea"/>
                <a:cs typeface="+mn-cs"/>
              </a:rPr>
              <a:t>The recipient had left the property and never actually received it.</a:t>
            </a:r>
          </a:p>
          <a:p>
            <a:pPr lvl="0" fontAlgn="t"/>
            <a:r>
              <a:rPr lang="en-GB" sz="1200" b="0" i="0" kern="1200" dirty="0">
                <a:solidFill>
                  <a:schemeClr val="tx1"/>
                </a:solidFill>
                <a:effectLst/>
                <a:latin typeface="+mn-lt"/>
                <a:ea typeface="+mn-ea"/>
                <a:cs typeface="+mn-cs"/>
              </a:rPr>
              <a:t>The court held that </a:t>
            </a:r>
            <a:r>
              <a:rPr lang="en-GB" sz="1200" b="1" i="0" kern="1200" dirty="0">
                <a:solidFill>
                  <a:schemeClr val="tx1"/>
                </a:solidFill>
                <a:effectLst/>
                <a:latin typeface="+mn-lt"/>
                <a:ea typeface="+mn-ea"/>
                <a:cs typeface="+mn-cs"/>
              </a:rPr>
              <a:t>actual receipt is not necessary</a:t>
            </a:r>
            <a:r>
              <a:rPr lang="en-GB" sz="1200" b="0" i="0" kern="1200" dirty="0">
                <a:solidFill>
                  <a:schemeClr val="tx1"/>
                </a:solidFill>
                <a:effectLst/>
                <a:latin typeface="+mn-lt"/>
                <a:ea typeface="+mn-ea"/>
                <a:cs typeface="+mn-cs"/>
              </a:rPr>
              <a:t>.</a:t>
            </a:r>
          </a:p>
          <a:p>
            <a:pPr lvl="0" fontAlgn="t"/>
            <a:r>
              <a:rPr lang="en-GB" sz="1200" b="0" i="0" kern="1200" dirty="0">
                <a:solidFill>
                  <a:schemeClr val="tx1"/>
                </a:solidFill>
                <a:effectLst/>
                <a:latin typeface="+mn-lt"/>
                <a:ea typeface="+mn-ea"/>
                <a:cs typeface="+mn-cs"/>
              </a:rPr>
              <a:t>Severance was effective because the notice was properly served under s.196.</a:t>
            </a:r>
          </a:p>
          <a:p>
            <a:pPr fontAlgn="t"/>
            <a:r>
              <a:rPr lang="en-GB" sz="1200" b="1" i="0" kern="1200" dirty="0">
                <a:solidFill>
                  <a:schemeClr val="tx1"/>
                </a:solidFill>
                <a:effectLst/>
                <a:latin typeface="+mn-lt"/>
                <a:ea typeface="+mn-ea"/>
                <a:cs typeface="+mn-cs"/>
              </a:rPr>
              <a:t>Principle:</a:t>
            </a:r>
            <a:r>
              <a:rPr lang="en-GB" sz="1200" b="0" i="0" kern="1200" dirty="0">
                <a:solidFill>
                  <a:schemeClr val="tx1"/>
                </a:solidFill>
                <a:effectLst/>
                <a:latin typeface="+mn-lt"/>
                <a:ea typeface="+mn-ea"/>
                <a:cs typeface="+mn-cs"/>
              </a:rPr>
              <a:t> A notice can be effective even if the recipient never reads it.</a:t>
            </a:r>
          </a:p>
          <a:p>
            <a:pPr fontAlgn="t"/>
            <a:r>
              <a:rPr lang="en-GB" sz="1200" b="1" i="0" kern="1200" dirty="0">
                <a:solidFill>
                  <a:schemeClr val="tx1"/>
                </a:solidFill>
                <a:effectLst/>
                <a:latin typeface="+mn-lt"/>
                <a:ea typeface="+mn-ea"/>
                <a:cs typeface="+mn-cs"/>
              </a:rPr>
              <a:t>Kinch v Bullard [1999] 1 WLR 423</a:t>
            </a:r>
          </a:p>
          <a:p>
            <a:pPr lvl="0" fontAlgn="t"/>
            <a:r>
              <a:rPr lang="en-GB" sz="1200" b="0" i="0" kern="1200" dirty="0">
                <a:solidFill>
                  <a:schemeClr val="tx1"/>
                </a:solidFill>
                <a:effectLst/>
                <a:latin typeface="+mn-lt"/>
                <a:ea typeface="+mn-ea"/>
                <a:cs typeface="+mn-cs"/>
              </a:rPr>
              <a:t>One joint tenant delivered a notice of severance.</a:t>
            </a:r>
          </a:p>
          <a:p>
            <a:pPr lvl="0" fontAlgn="t"/>
            <a:r>
              <a:rPr lang="en-GB" sz="1200" b="0" i="0" kern="1200" dirty="0">
                <a:solidFill>
                  <a:schemeClr val="tx1"/>
                </a:solidFill>
                <a:effectLst/>
                <a:latin typeface="+mn-lt"/>
                <a:ea typeface="+mn-ea"/>
                <a:cs typeface="+mn-cs"/>
              </a:rPr>
              <a:t>Before the recipient read the notice, the sender attempted to withdraw it.</a:t>
            </a:r>
          </a:p>
          <a:p>
            <a:pPr lvl="0" fontAlgn="t"/>
            <a:r>
              <a:rPr lang="en-GB" sz="1200" b="0" i="0" kern="1200" dirty="0">
                <a:solidFill>
                  <a:schemeClr val="tx1"/>
                </a:solidFill>
                <a:effectLst/>
                <a:latin typeface="+mn-lt"/>
                <a:ea typeface="+mn-ea"/>
                <a:cs typeface="+mn-cs"/>
              </a:rPr>
              <a:t>The court held that severance had already taken effect when the notice was delivered.</a:t>
            </a:r>
          </a:p>
          <a:p>
            <a:pPr lvl="0" fontAlgn="t"/>
            <a:r>
              <a:rPr lang="en-GB" sz="1200" b="0" i="0" kern="1200" dirty="0">
                <a:solidFill>
                  <a:schemeClr val="tx1"/>
                </a:solidFill>
                <a:effectLst/>
                <a:latin typeface="+mn-lt"/>
                <a:ea typeface="+mn-ea"/>
                <a:cs typeface="+mn-cs"/>
              </a:rPr>
              <a:t>Reading the notice was unnecessary.</a:t>
            </a:r>
          </a:p>
          <a:p>
            <a:pPr fontAlgn="t"/>
            <a:r>
              <a:rPr lang="en-GB" sz="1200" b="1" i="0" kern="1200" dirty="0">
                <a:solidFill>
                  <a:schemeClr val="tx1"/>
                </a:solidFill>
                <a:effectLst/>
                <a:latin typeface="+mn-lt"/>
                <a:ea typeface="+mn-ea"/>
                <a:cs typeface="+mn-cs"/>
              </a:rPr>
              <a:t>Principle:</a:t>
            </a:r>
            <a:r>
              <a:rPr lang="en-GB" sz="1200" b="0" i="0" kern="1200" dirty="0">
                <a:solidFill>
                  <a:schemeClr val="tx1"/>
                </a:solidFill>
                <a:effectLst/>
                <a:latin typeface="+mn-lt"/>
                <a:ea typeface="+mn-ea"/>
                <a:cs typeface="+mn-cs"/>
              </a:rPr>
              <a:t> Once validly served, a notice of severance generally takes effect immediately and cannot be unilaterally withdrawn.</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A joint tenancy may be severed by a written notice under s.36(2) LPA 1925; provided it is properly served under s.196, it is effective even if the recipient never receives or reads it.</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3005F33-E95D-46C1-B5C6-D2E14D0CEF28}" type="slidenum">
              <a:rPr lang="en-GB" smtClean="0"/>
              <a:t>15</a:t>
            </a:fld>
            <a:endParaRPr lang="en-GB"/>
          </a:p>
        </p:txBody>
      </p:sp>
    </p:spTree>
    <p:extLst>
      <p:ext uri="{BB962C8B-B14F-4D97-AF65-F5344CB8AC3E}">
        <p14:creationId xmlns:p14="http://schemas.microsoft.com/office/powerpoint/2010/main" val="4850719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The Forfeiture Rule</a:t>
            </a:r>
          </a:p>
          <a:p>
            <a:pPr fontAlgn="t"/>
            <a:r>
              <a:rPr lang="en-GB" sz="1200" b="0" i="0" kern="1200" dirty="0">
                <a:solidFill>
                  <a:schemeClr val="tx1"/>
                </a:solidFill>
                <a:effectLst/>
                <a:latin typeface="+mn-lt"/>
                <a:ea typeface="+mn-ea"/>
                <a:cs typeface="+mn-cs"/>
              </a:rPr>
              <a:t>Under </a:t>
            </a:r>
            <a:r>
              <a:rPr lang="en-GB" sz="1200" b="1" i="0" kern="1200" dirty="0">
                <a:solidFill>
                  <a:schemeClr val="tx1"/>
                </a:solidFill>
                <a:effectLst/>
                <a:latin typeface="+mn-lt"/>
                <a:ea typeface="+mn-ea"/>
                <a:cs typeface="+mn-cs"/>
              </a:rPr>
              <a:t>s.1 Forfeiture Act 1982</a:t>
            </a:r>
            <a:r>
              <a:rPr lang="en-GB" sz="1200" b="0" i="0" kern="1200" dirty="0">
                <a:solidFill>
                  <a:schemeClr val="tx1"/>
                </a:solidFill>
                <a:effectLst/>
                <a:latin typeface="+mn-lt"/>
                <a:ea typeface="+mn-ea"/>
                <a:cs typeface="+mn-cs"/>
              </a:rPr>
              <a:t>, a person who has unlawfully killed another cannot acquire a benefit as a consequence of that killing. This reflects a long-standing rule of public policy that a wrongdoer should not profit from their wrongdoing.</a:t>
            </a:r>
          </a:p>
          <a:p>
            <a:pPr fontAlgn="t"/>
            <a:r>
              <a:rPr lang="en-GB" sz="1200" b="1" i="0" kern="1200" dirty="0">
                <a:solidFill>
                  <a:schemeClr val="tx1"/>
                </a:solidFill>
                <a:effectLst/>
                <a:latin typeface="+mn-lt"/>
                <a:ea typeface="+mn-ea"/>
                <a:cs typeface="+mn-cs"/>
              </a:rPr>
              <a:t>Effect on Joint Tenancies</a:t>
            </a:r>
          </a:p>
          <a:p>
            <a:pPr fontAlgn="t"/>
            <a:r>
              <a:rPr lang="en-GB" sz="1200" b="0" i="0" kern="1200" dirty="0">
                <a:solidFill>
                  <a:schemeClr val="tx1"/>
                </a:solidFill>
                <a:effectLst/>
                <a:latin typeface="+mn-lt"/>
                <a:ea typeface="+mn-ea"/>
                <a:cs typeface="+mn-cs"/>
              </a:rPr>
              <a:t>Normally, when one joint tenant dies, the surviving joint tenant acquires the deceased's share automatically through the </a:t>
            </a:r>
            <a:r>
              <a:rPr lang="en-GB" sz="1200" b="1" i="0" kern="1200" dirty="0">
                <a:solidFill>
                  <a:schemeClr val="tx1"/>
                </a:solidFill>
                <a:effectLst/>
                <a:latin typeface="+mn-lt"/>
                <a:ea typeface="+mn-ea"/>
                <a:cs typeface="+mn-cs"/>
              </a:rPr>
              <a:t>right of survivorship (jus </a:t>
            </a:r>
            <a:r>
              <a:rPr lang="en-GB" sz="1200" b="1" i="0" kern="1200" dirty="0" err="1">
                <a:solidFill>
                  <a:schemeClr val="tx1"/>
                </a:solidFill>
                <a:effectLst/>
                <a:latin typeface="+mn-lt"/>
                <a:ea typeface="+mn-ea"/>
                <a:cs typeface="+mn-cs"/>
              </a:rPr>
              <a:t>accrescendi</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a:t>
            </a:r>
          </a:p>
          <a:p>
            <a:pPr fontAlgn="t"/>
            <a:r>
              <a:rPr lang="en-GB" sz="1200" b="0" i="0" kern="1200" dirty="0">
                <a:solidFill>
                  <a:schemeClr val="tx1"/>
                </a:solidFill>
                <a:effectLst/>
                <a:latin typeface="+mn-lt"/>
                <a:ea typeface="+mn-ea"/>
                <a:cs typeface="+mn-cs"/>
              </a:rPr>
              <a:t>However, where one joint tenant unlawfully kills the other:</a:t>
            </a:r>
          </a:p>
          <a:p>
            <a:pPr lvl="0" fontAlgn="t"/>
            <a:r>
              <a:rPr lang="en-GB" sz="1200" b="0" i="0" kern="1200" dirty="0">
                <a:solidFill>
                  <a:schemeClr val="tx1"/>
                </a:solidFill>
                <a:effectLst/>
                <a:latin typeface="+mn-lt"/>
                <a:ea typeface="+mn-ea"/>
                <a:cs typeface="+mn-cs"/>
              </a:rPr>
              <a:t>The killer is prevented from benefiting from survivorship.</a:t>
            </a:r>
          </a:p>
          <a:p>
            <a:pPr lvl="0" fontAlgn="t"/>
            <a:r>
              <a:rPr lang="en-GB" sz="1200" b="0" i="0" kern="1200" dirty="0">
                <a:solidFill>
                  <a:schemeClr val="tx1"/>
                </a:solidFill>
                <a:effectLst/>
                <a:latin typeface="+mn-lt"/>
                <a:ea typeface="+mn-ea"/>
                <a:cs typeface="+mn-cs"/>
              </a:rPr>
              <a:t>The beneficial joint tenancy is treated as having been </a:t>
            </a:r>
            <a:r>
              <a:rPr lang="en-GB" sz="1200" b="1" i="0" kern="1200" dirty="0">
                <a:solidFill>
                  <a:schemeClr val="tx1"/>
                </a:solidFill>
                <a:effectLst/>
                <a:latin typeface="+mn-lt"/>
                <a:ea typeface="+mn-ea"/>
                <a:cs typeface="+mn-cs"/>
              </a:rPr>
              <a:t>severed by operation of law</a:t>
            </a:r>
            <a:r>
              <a:rPr lang="en-GB" sz="1200" b="0" i="0" kern="1200" dirty="0">
                <a:solidFill>
                  <a:schemeClr val="tx1"/>
                </a:solidFill>
                <a:effectLst/>
                <a:latin typeface="+mn-lt"/>
                <a:ea typeface="+mn-ea"/>
                <a:cs typeface="+mn-cs"/>
              </a:rPr>
              <a:t> immediately before death.</a:t>
            </a:r>
          </a:p>
          <a:p>
            <a:pPr lvl="0" fontAlgn="t"/>
            <a:r>
              <a:rPr lang="en-GB" sz="1200" b="0" i="0" kern="1200" dirty="0">
                <a:solidFill>
                  <a:schemeClr val="tx1"/>
                </a:solidFill>
                <a:effectLst/>
                <a:latin typeface="+mn-lt"/>
                <a:ea typeface="+mn-ea"/>
                <a:cs typeface="+mn-cs"/>
              </a:rPr>
              <a:t>The deceased's share passes according to their will or intestacy rather than automatically to the killer.</a:t>
            </a:r>
          </a:p>
          <a:p>
            <a:pPr lvl="0" fontAlgn="t"/>
            <a:r>
              <a:rPr lang="en-GB" sz="1200" b="0" i="0" kern="1200" dirty="0">
                <a:solidFill>
                  <a:schemeClr val="tx1"/>
                </a:solidFill>
                <a:effectLst/>
                <a:latin typeface="+mn-lt"/>
                <a:ea typeface="+mn-ea"/>
                <a:cs typeface="+mn-cs"/>
              </a:rPr>
              <a:t>The parties are treated as holding separate shares as </a:t>
            </a:r>
            <a:r>
              <a:rPr lang="en-GB" sz="1200" b="1" i="0" kern="1200" dirty="0">
                <a:solidFill>
                  <a:schemeClr val="tx1"/>
                </a:solidFill>
                <a:effectLst/>
                <a:latin typeface="+mn-lt"/>
                <a:ea typeface="+mn-ea"/>
                <a:cs typeface="+mn-cs"/>
              </a:rPr>
              <a:t>tenants in common</a:t>
            </a:r>
            <a:r>
              <a:rPr lang="en-GB" sz="1200" b="0" i="0" kern="1200" dirty="0">
                <a:solidFill>
                  <a:schemeClr val="tx1"/>
                </a:solidFill>
                <a:effectLst/>
                <a:latin typeface="+mn-lt"/>
                <a:ea typeface="+mn-ea"/>
                <a:cs typeface="+mn-cs"/>
              </a:rPr>
              <a:t>.</a:t>
            </a:r>
          </a:p>
          <a:p>
            <a:pPr fontAlgn="t"/>
            <a:r>
              <a:rPr lang="en-GB" sz="1200" b="1" i="0" kern="1200" dirty="0">
                <a:solidFill>
                  <a:schemeClr val="tx1"/>
                </a:solidFill>
                <a:effectLst/>
                <a:latin typeface="+mn-lt"/>
                <a:ea typeface="+mn-ea"/>
                <a:cs typeface="+mn-cs"/>
              </a:rPr>
              <a:t>Re K [1985] Ch 85</a:t>
            </a:r>
          </a:p>
          <a:p>
            <a:pPr lvl="0" fontAlgn="t"/>
            <a:r>
              <a:rPr lang="en-GB" sz="1200" b="0" i="0" kern="1200" dirty="0">
                <a:solidFill>
                  <a:schemeClr val="tx1"/>
                </a:solidFill>
                <a:effectLst/>
                <a:latin typeface="+mn-lt"/>
                <a:ea typeface="+mn-ea"/>
                <a:cs typeface="+mn-cs"/>
              </a:rPr>
              <a:t>The court considered the discretion under </a:t>
            </a:r>
            <a:r>
              <a:rPr lang="en-GB" sz="1200" b="1" i="0" kern="1200" dirty="0">
                <a:solidFill>
                  <a:schemeClr val="tx1"/>
                </a:solidFill>
                <a:effectLst/>
                <a:latin typeface="+mn-lt"/>
                <a:ea typeface="+mn-ea"/>
                <a:cs typeface="+mn-cs"/>
              </a:rPr>
              <a:t>s.2 Forfeiture Act 1982</a:t>
            </a:r>
            <a:r>
              <a:rPr lang="en-GB" sz="1200" b="0" i="0" kern="1200" dirty="0">
                <a:solidFill>
                  <a:schemeClr val="tx1"/>
                </a:solidFill>
                <a:effectLst/>
                <a:latin typeface="+mn-lt"/>
                <a:ea typeface="+mn-ea"/>
                <a:cs typeface="+mn-cs"/>
              </a:rPr>
              <a:t>.</a:t>
            </a:r>
          </a:p>
          <a:p>
            <a:pPr lvl="0" fontAlgn="t"/>
            <a:r>
              <a:rPr lang="en-GB" sz="1200" b="0" i="0" kern="1200" dirty="0">
                <a:solidFill>
                  <a:schemeClr val="tx1"/>
                </a:solidFill>
                <a:effectLst/>
                <a:latin typeface="+mn-lt"/>
                <a:ea typeface="+mn-ea"/>
                <a:cs typeface="+mn-cs"/>
              </a:rPr>
              <a:t>Section 2 allows the court, in appropriate circumstances, to modify or exclude the forfeiture rule where the justice of the case requires.</a:t>
            </a:r>
          </a:p>
          <a:p>
            <a:pPr lvl="0" fontAlgn="t"/>
            <a:r>
              <a:rPr lang="en-GB" sz="1200" b="0" i="0" kern="1200" dirty="0">
                <a:solidFill>
                  <a:schemeClr val="tx1"/>
                </a:solidFill>
                <a:effectLst/>
                <a:latin typeface="+mn-lt"/>
                <a:ea typeface="+mn-ea"/>
                <a:cs typeface="+mn-cs"/>
              </a:rPr>
              <a:t>This discretion is exercised sparingly and depends on the specific facts.</a:t>
            </a:r>
          </a:p>
          <a:p>
            <a:pPr fontAlgn="t"/>
            <a:r>
              <a:rPr lang="en-GB" sz="1200" b="1" i="0" kern="1200" dirty="0">
                <a:solidFill>
                  <a:schemeClr val="tx1"/>
                </a:solidFill>
                <a:effectLst/>
                <a:latin typeface="+mn-lt"/>
                <a:ea typeface="+mn-ea"/>
                <a:cs typeface="+mn-cs"/>
              </a:rPr>
              <a:t>Exam Point</a:t>
            </a:r>
          </a:p>
          <a:p>
            <a:pPr fontAlgn="t"/>
            <a:r>
              <a:rPr lang="en-GB" sz="1200" b="0" i="0" kern="1200" dirty="0">
                <a:solidFill>
                  <a:schemeClr val="tx1"/>
                </a:solidFill>
                <a:effectLst/>
                <a:latin typeface="+mn-lt"/>
                <a:ea typeface="+mn-ea"/>
                <a:cs typeface="+mn-cs"/>
              </a:rPr>
              <a:t>Where a problem question involves a joint tenant causing the death of another joint tenant:</a:t>
            </a:r>
          </a:p>
          <a:p>
            <a:pPr lvl="0" fontAlgn="t"/>
            <a:r>
              <a:rPr lang="en-GB" sz="1200" b="0" i="0" kern="1200" dirty="0">
                <a:solidFill>
                  <a:schemeClr val="tx1"/>
                </a:solidFill>
                <a:effectLst/>
                <a:latin typeface="+mn-lt"/>
                <a:ea typeface="+mn-ea"/>
                <a:cs typeface="+mn-cs"/>
              </a:rPr>
              <a:t>Identify the </a:t>
            </a:r>
            <a:r>
              <a:rPr lang="en-GB" sz="1200" b="1" i="0" kern="1200" dirty="0">
                <a:solidFill>
                  <a:schemeClr val="tx1"/>
                </a:solidFill>
                <a:effectLst/>
                <a:latin typeface="+mn-lt"/>
                <a:ea typeface="+mn-ea"/>
                <a:cs typeface="+mn-cs"/>
              </a:rPr>
              <a:t>forfeiture rule</a:t>
            </a:r>
            <a:r>
              <a:rPr lang="en-GB" sz="1200" b="0" i="0" kern="1200" dirty="0">
                <a:solidFill>
                  <a:schemeClr val="tx1"/>
                </a:solidFill>
                <a:effectLst/>
                <a:latin typeface="+mn-lt"/>
                <a:ea typeface="+mn-ea"/>
                <a:cs typeface="+mn-cs"/>
              </a:rPr>
              <a:t>.</a:t>
            </a:r>
          </a:p>
          <a:p>
            <a:pPr lvl="0" fontAlgn="t"/>
            <a:r>
              <a:rPr lang="en-GB" sz="1200" b="0" i="0" kern="1200" dirty="0">
                <a:solidFill>
                  <a:schemeClr val="tx1"/>
                </a:solidFill>
                <a:effectLst/>
                <a:latin typeface="+mn-lt"/>
                <a:ea typeface="+mn-ea"/>
                <a:cs typeface="+mn-cs"/>
              </a:rPr>
              <a:t>Explain that the killer cannot take by survivorship.</a:t>
            </a:r>
          </a:p>
          <a:p>
            <a:pPr lvl="0" fontAlgn="t"/>
            <a:r>
              <a:rPr lang="en-GB" sz="1200" b="0" i="0" kern="1200" dirty="0">
                <a:solidFill>
                  <a:schemeClr val="tx1"/>
                </a:solidFill>
                <a:effectLst/>
                <a:latin typeface="+mn-lt"/>
                <a:ea typeface="+mn-ea"/>
                <a:cs typeface="+mn-cs"/>
              </a:rPr>
              <a:t>State that the beneficial joint tenancy is severed by </a:t>
            </a:r>
            <a:r>
              <a:rPr lang="en-GB" sz="1200" b="1" i="0" kern="1200" dirty="0">
                <a:solidFill>
                  <a:schemeClr val="tx1"/>
                </a:solidFill>
                <a:effectLst/>
                <a:latin typeface="+mn-lt"/>
                <a:ea typeface="+mn-ea"/>
                <a:cs typeface="+mn-cs"/>
              </a:rPr>
              <a:t>operation of law</a:t>
            </a:r>
            <a:r>
              <a:rPr lang="en-GB" sz="1200" b="0" i="0" kern="1200" dirty="0">
                <a:solidFill>
                  <a:schemeClr val="tx1"/>
                </a:solidFill>
                <a:effectLst/>
                <a:latin typeface="+mn-lt"/>
                <a:ea typeface="+mn-ea"/>
                <a:cs typeface="+mn-cs"/>
              </a:rPr>
              <a:t>.</a:t>
            </a:r>
          </a:p>
          <a:p>
            <a:pPr lvl="0" fontAlgn="t"/>
            <a:r>
              <a:rPr lang="en-GB" sz="1200" b="0" i="0" kern="1200" dirty="0">
                <a:solidFill>
                  <a:schemeClr val="tx1"/>
                </a:solidFill>
                <a:effectLst/>
                <a:latin typeface="+mn-lt"/>
                <a:ea typeface="+mn-ea"/>
                <a:cs typeface="+mn-cs"/>
              </a:rPr>
              <a:t>Consider whether the court might exercise its discretion under </a:t>
            </a:r>
            <a:r>
              <a:rPr lang="en-GB" sz="1200" b="1" i="0" kern="1200" dirty="0">
                <a:solidFill>
                  <a:schemeClr val="tx1"/>
                </a:solidFill>
                <a:effectLst/>
                <a:latin typeface="+mn-lt"/>
                <a:ea typeface="+mn-ea"/>
                <a:cs typeface="+mn-cs"/>
              </a:rPr>
              <a:t>s.2 Forfeiture Act 1982</a:t>
            </a:r>
            <a:r>
              <a:rPr lang="en-GB" sz="1200" b="0" i="0" kern="1200" dirty="0">
                <a:solidFill>
                  <a:schemeClr val="tx1"/>
                </a:solidFill>
                <a:effectLst/>
                <a:latin typeface="+mn-lt"/>
                <a:ea typeface="+mn-ea"/>
                <a:cs typeface="+mn-cs"/>
              </a:rPr>
              <a:t>.</a:t>
            </a:r>
          </a:p>
          <a:p>
            <a:pPr fontAlgn="t"/>
            <a:r>
              <a:rPr lang="en-GB" sz="1200" b="1" i="0" kern="1200" dirty="0">
                <a:solidFill>
                  <a:schemeClr val="tx1"/>
                </a:solidFill>
                <a:effectLst/>
                <a:latin typeface="+mn-lt"/>
                <a:ea typeface="+mn-ea"/>
                <a:cs typeface="+mn-cs"/>
              </a:rPr>
              <a:t>One-Sentence Summary</a:t>
            </a:r>
          </a:p>
          <a:p>
            <a:pPr fontAlgn="t"/>
            <a:r>
              <a:rPr lang="en-GB" sz="1200" b="1" i="0" kern="1200" dirty="0">
                <a:solidFill>
                  <a:schemeClr val="tx1"/>
                </a:solidFill>
                <a:effectLst/>
                <a:latin typeface="+mn-lt"/>
                <a:ea typeface="+mn-ea"/>
                <a:cs typeface="+mn-cs"/>
              </a:rPr>
              <a:t>An unlawful killing prevents a joint tenant from benefiting through survivorship; the beneficial joint tenancy is therefore severed by operation of law, subject to the court's discretion under the Forfeiture Act 1982.</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Provide your feedback on </a:t>
            </a:r>
            <a:r>
              <a:rPr lang="en-GB" sz="1200" b="1" i="0" kern="1200" dirty="0" err="1">
                <a:solidFill>
                  <a:schemeClr val="tx1"/>
                </a:solidFill>
                <a:effectLst/>
                <a:latin typeface="+mn-lt"/>
                <a:ea typeface="+mn-ea"/>
                <a:cs typeface="+mn-cs"/>
              </a:rPr>
              <a:t>BizChat</a:t>
            </a:r>
            <a:endParaRPr lang="en-GB" sz="1200" b="1"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3005F33-E95D-46C1-B5C6-D2E14D0CEF28}" type="slidenum">
              <a:rPr lang="en-GB" smtClean="0"/>
              <a:t>16</a:t>
            </a:fld>
            <a:endParaRPr lang="en-GB"/>
          </a:p>
        </p:txBody>
      </p:sp>
    </p:spTree>
    <p:extLst>
      <p:ext uri="{BB962C8B-B14F-4D97-AF65-F5344CB8AC3E}">
        <p14:creationId xmlns:p14="http://schemas.microsoft.com/office/powerpoint/2010/main" val="6862917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005F33-E95D-46C1-B5C6-D2E14D0CEF28}" type="slidenum">
              <a:rPr lang="en-GB" smtClean="0"/>
              <a:t>17</a:t>
            </a:fld>
            <a:endParaRPr lang="en-GB"/>
          </a:p>
        </p:txBody>
      </p:sp>
    </p:spTree>
    <p:extLst>
      <p:ext uri="{BB962C8B-B14F-4D97-AF65-F5344CB8AC3E}">
        <p14:creationId xmlns:p14="http://schemas.microsoft.com/office/powerpoint/2010/main" val="34184117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Why Are Formalities Important?</a:t>
            </a:r>
          </a:p>
          <a:p>
            <a:pPr fontAlgn="t"/>
            <a:r>
              <a:rPr lang="en-GB" sz="1200" b="0" i="0" kern="1200" dirty="0">
                <a:solidFill>
                  <a:schemeClr val="tx1"/>
                </a:solidFill>
                <a:effectLst/>
                <a:latin typeface="+mn-lt"/>
                <a:ea typeface="+mn-ea"/>
                <a:cs typeface="+mn-cs"/>
              </a:rPr>
              <a:t>Formalities serve several purposes:</a:t>
            </a:r>
          </a:p>
          <a:p>
            <a:pPr lvl="0" fontAlgn="t"/>
            <a:r>
              <a:rPr lang="en-GB" sz="1200" b="0" i="0" kern="1200" dirty="0">
                <a:solidFill>
                  <a:schemeClr val="tx1"/>
                </a:solidFill>
                <a:effectLst/>
                <a:latin typeface="+mn-lt"/>
                <a:ea typeface="+mn-ea"/>
                <a:cs typeface="+mn-cs"/>
              </a:rPr>
              <a:t>Provide certainty about ownership.</a:t>
            </a:r>
          </a:p>
          <a:p>
            <a:pPr lvl="0" fontAlgn="t"/>
            <a:r>
              <a:rPr lang="en-GB" sz="1200" b="0" i="0" kern="1200" dirty="0">
                <a:solidFill>
                  <a:schemeClr val="tx1"/>
                </a:solidFill>
                <a:effectLst/>
                <a:latin typeface="+mn-lt"/>
                <a:ea typeface="+mn-ea"/>
                <a:cs typeface="+mn-cs"/>
              </a:rPr>
              <a:t>Prevent fraud.</a:t>
            </a:r>
          </a:p>
          <a:p>
            <a:pPr lvl="0" fontAlgn="t"/>
            <a:r>
              <a:rPr lang="en-GB" sz="1200" b="0" i="0" kern="1200" dirty="0">
                <a:solidFill>
                  <a:schemeClr val="tx1"/>
                </a:solidFill>
                <a:effectLst/>
                <a:latin typeface="+mn-lt"/>
                <a:ea typeface="+mn-ea"/>
                <a:cs typeface="+mn-cs"/>
              </a:rPr>
              <a:t>Ensure parties appreciate the seriousness of the transaction.</a:t>
            </a:r>
          </a:p>
          <a:p>
            <a:pPr lvl="0" fontAlgn="t"/>
            <a:r>
              <a:rPr lang="en-GB" sz="1200" b="0" i="0" kern="1200" dirty="0">
                <a:solidFill>
                  <a:schemeClr val="tx1"/>
                </a:solidFill>
                <a:effectLst/>
                <a:latin typeface="+mn-lt"/>
                <a:ea typeface="+mn-ea"/>
                <a:cs typeface="+mn-cs"/>
              </a:rPr>
              <a:t>Create reliable evidence of the transfer.</a:t>
            </a:r>
          </a:p>
          <a:p>
            <a:pPr fontAlgn="t"/>
            <a:r>
              <a:rPr lang="en-GB" sz="1200" b="0" i="0" kern="1200" dirty="0">
                <a:solidFill>
                  <a:schemeClr val="tx1"/>
                </a:solidFill>
                <a:effectLst/>
                <a:latin typeface="+mn-lt"/>
                <a:ea typeface="+mn-ea"/>
                <a:cs typeface="+mn-cs"/>
              </a:rPr>
              <a:t>Land transactions often involve high-value assets, so strict formalities help protect all parties involved.</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Key Exceptions</a:t>
            </a:r>
          </a:p>
          <a:p>
            <a:pPr fontAlgn="t"/>
            <a:r>
              <a:rPr lang="en-GB" sz="1200" b="1" i="0" kern="1200" dirty="0">
                <a:solidFill>
                  <a:schemeClr val="tx1"/>
                </a:solidFill>
                <a:effectLst/>
                <a:latin typeface="+mn-lt"/>
                <a:ea typeface="+mn-ea"/>
                <a:cs typeface="+mn-cs"/>
              </a:rPr>
              <a:t>1. Short-Term (Parol) Leases</a:t>
            </a:r>
          </a:p>
          <a:p>
            <a:pPr fontAlgn="t"/>
            <a:r>
              <a:rPr lang="en-GB" sz="1200" b="0" i="0" kern="1200" dirty="0">
                <a:solidFill>
                  <a:schemeClr val="tx1"/>
                </a:solidFill>
                <a:effectLst/>
                <a:latin typeface="+mn-lt"/>
                <a:ea typeface="+mn-ea"/>
                <a:cs typeface="+mn-cs"/>
              </a:rPr>
              <a:t>Under </a:t>
            </a:r>
            <a:r>
              <a:rPr lang="en-GB" sz="1200" b="1" i="0" kern="1200" dirty="0">
                <a:solidFill>
                  <a:schemeClr val="tx1"/>
                </a:solidFill>
                <a:effectLst/>
                <a:latin typeface="+mn-lt"/>
                <a:ea typeface="+mn-ea"/>
                <a:cs typeface="+mn-cs"/>
              </a:rPr>
              <a:t>s.54(2) LPA 1925</a:t>
            </a:r>
            <a:r>
              <a:rPr lang="en-GB" sz="1200" b="0" i="0" kern="1200" dirty="0">
                <a:solidFill>
                  <a:schemeClr val="tx1"/>
                </a:solidFill>
                <a:effectLst/>
                <a:latin typeface="+mn-lt"/>
                <a:ea typeface="+mn-ea"/>
                <a:cs typeface="+mn-cs"/>
              </a:rPr>
              <a:t>, certain short leases may be created without a deed.</a:t>
            </a:r>
          </a:p>
          <a:p>
            <a:pPr fontAlgn="t"/>
            <a:r>
              <a:rPr lang="en-GB" sz="1200" b="0" i="0" kern="1200" dirty="0">
                <a:solidFill>
                  <a:schemeClr val="tx1"/>
                </a:solidFill>
                <a:effectLst/>
                <a:latin typeface="+mn-lt"/>
                <a:ea typeface="+mn-ea"/>
                <a:cs typeface="+mn-cs"/>
              </a:rPr>
              <a:t>The lease must:</a:t>
            </a:r>
          </a:p>
          <a:p>
            <a:pPr lvl="0" fontAlgn="t"/>
            <a:r>
              <a:rPr lang="en-GB" sz="1200" b="0" i="0" kern="1200" dirty="0">
                <a:solidFill>
                  <a:schemeClr val="tx1"/>
                </a:solidFill>
                <a:effectLst/>
                <a:latin typeface="+mn-lt"/>
                <a:ea typeface="+mn-ea"/>
                <a:cs typeface="+mn-cs"/>
              </a:rPr>
              <a:t>Take effect immediately;</a:t>
            </a:r>
          </a:p>
          <a:p>
            <a:pPr lvl="0" fontAlgn="t"/>
            <a:r>
              <a:rPr lang="en-GB" sz="1200" b="0" i="0" kern="1200" dirty="0">
                <a:solidFill>
                  <a:schemeClr val="tx1"/>
                </a:solidFill>
                <a:effectLst/>
                <a:latin typeface="+mn-lt"/>
                <a:ea typeface="+mn-ea"/>
                <a:cs typeface="+mn-cs"/>
              </a:rPr>
              <a:t>Be for a term not exceeding three years;</a:t>
            </a:r>
          </a:p>
          <a:p>
            <a:pPr lvl="0" fontAlgn="t"/>
            <a:r>
              <a:rPr lang="en-GB" sz="1200" b="0" i="0" kern="1200" dirty="0">
                <a:solidFill>
                  <a:schemeClr val="tx1"/>
                </a:solidFill>
                <a:effectLst/>
                <a:latin typeface="+mn-lt"/>
                <a:ea typeface="+mn-ea"/>
                <a:cs typeface="+mn-cs"/>
              </a:rPr>
              <a:t>Be granted at the best rent reasonably obtainable.</a:t>
            </a:r>
          </a:p>
          <a:p>
            <a:pPr fontAlgn="t"/>
            <a:r>
              <a:rPr lang="en-GB" sz="1200" b="0" i="0" kern="1200" dirty="0">
                <a:solidFill>
                  <a:schemeClr val="tx1"/>
                </a:solidFill>
                <a:effectLst/>
                <a:latin typeface="+mn-lt"/>
                <a:ea typeface="+mn-ea"/>
                <a:cs typeface="+mn-cs"/>
              </a:rPr>
              <a:t>Example: A one-year residential tenancy beginning immediately can usually be created orally without a deed.</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2. Occupation Contracts in Wales</a:t>
            </a:r>
          </a:p>
          <a:p>
            <a:pPr fontAlgn="t"/>
            <a:r>
              <a:rPr lang="en-GB" sz="1200" b="0" i="0" kern="1200" dirty="0">
                <a:solidFill>
                  <a:schemeClr val="tx1"/>
                </a:solidFill>
                <a:effectLst/>
                <a:latin typeface="+mn-lt"/>
                <a:ea typeface="+mn-ea"/>
                <a:cs typeface="+mn-cs"/>
              </a:rPr>
              <a:t>Under the </a:t>
            </a:r>
            <a:r>
              <a:rPr lang="en-GB" sz="1200" b="1" i="0" kern="1200" dirty="0">
                <a:solidFill>
                  <a:schemeClr val="tx1"/>
                </a:solidFill>
                <a:effectLst/>
                <a:latin typeface="+mn-lt"/>
                <a:ea typeface="+mn-ea"/>
                <a:cs typeface="+mn-cs"/>
              </a:rPr>
              <a:t>Renting Homes (Wales) Act 2016</a:t>
            </a:r>
            <a:r>
              <a:rPr lang="en-GB" sz="1200" b="0" i="0" kern="1200" dirty="0">
                <a:solidFill>
                  <a:schemeClr val="tx1"/>
                </a:solidFill>
                <a:effectLst/>
                <a:latin typeface="+mn-lt"/>
                <a:ea typeface="+mn-ea"/>
                <a:cs typeface="+mn-cs"/>
              </a:rPr>
              <a:t>, occupation contracts must generally be in writing, but they do not need to be created by deed.</a:t>
            </a:r>
          </a:p>
          <a:p>
            <a:pPr fontAlgn="t"/>
            <a:r>
              <a:rPr lang="en-GB" sz="1200" b="0" i="0" kern="1200" dirty="0">
                <a:solidFill>
                  <a:schemeClr val="tx1"/>
                </a:solidFill>
                <a:effectLst/>
                <a:latin typeface="+mn-lt"/>
                <a:ea typeface="+mn-ea"/>
                <a:cs typeface="+mn-cs"/>
              </a:rPr>
              <a:t>This reflects the Welsh approach to residential occupation arrangements.</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3. Certain Easements</a:t>
            </a:r>
          </a:p>
          <a:p>
            <a:pPr fontAlgn="t"/>
            <a:r>
              <a:rPr lang="en-GB" sz="1200" b="0" i="0" kern="1200" dirty="0">
                <a:solidFill>
                  <a:schemeClr val="tx1"/>
                </a:solidFill>
                <a:effectLst/>
                <a:latin typeface="+mn-lt"/>
                <a:ea typeface="+mn-ea"/>
                <a:cs typeface="+mn-cs"/>
              </a:rPr>
              <a:t>Some easements may arise without a deed, for example through:</a:t>
            </a:r>
          </a:p>
          <a:p>
            <a:pPr lvl="0" fontAlgn="t"/>
            <a:r>
              <a:rPr lang="en-GB" sz="1200" b="0" i="0" kern="1200" dirty="0">
                <a:solidFill>
                  <a:schemeClr val="tx1"/>
                </a:solidFill>
                <a:effectLst/>
                <a:latin typeface="+mn-lt"/>
                <a:ea typeface="+mn-ea"/>
                <a:cs typeface="+mn-cs"/>
              </a:rPr>
              <a:t>Prescription;</a:t>
            </a:r>
          </a:p>
          <a:p>
            <a:pPr lvl="0" fontAlgn="t"/>
            <a:r>
              <a:rPr lang="en-GB" sz="1200" b="0" i="0" kern="1200" dirty="0">
                <a:solidFill>
                  <a:schemeClr val="tx1"/>
                </a:solidFill>
                <a:effectLst/>
                <a:latin typeface="+mn-lt"/>
                <a:ea typeface="+mn-ea"/>
                <a:cs typeface="+mn-cs"/>
              </a:rPr>
              <a:t>Necessity;</a:t>
            </a:r>
          </a:p>
          <a:p>
            <a:pPr lvl="0" fontAlgn="t"/>
            <a:r>
              <a:rPr lang="en-GB" sz="1200" b="0" i="0" kern="1200" dirty="0">
                <a:solidFill>
                  <a:schemeClr val="tx1"/>
                </a:solidFill>
                <a:effectLst/>
                <a:latin typeface="+mn-lt"/>
                <a:ea typeface="+mn-ea"/>
                <a:cs typeface="+mn-cs"/>
              </a:rPr>
              <a:t>Common intention;</a:t>
            </a:r>
          </a:p>
          <a:p>
            <a:pPr lvl="0" fontAlgn="t"/>
            <a:r>
              <a:rPr lang="en-GB" sz="1200" b="0" i="0" kern="1200" dirty="0">
                <a:solidFill>
                  <a:schemeClr val="tx1"/>
                </a:solidFill>
                <a:effectLst/>
                <a:latin typeface="+mn-lt"/>
                <a:ea typeface="+mn-ea"/>
                <a:cs typeface="+mn-cs"/>
              </a:rPr>
              <a:t>Implication on disposition.</a:t>
            </a:r>
          </a:p>
          <a:p>
            <a:pPr fontAlgn="t"/>
            <a:r>
              <a:rPr lang="en-GB" sz="1200" b="0" i="0" kern="1200" dirty="0">
                <a:solidFill>
                  <a:schemeClr val="tx1"/>
                </a:solidFill>
                <a:effectLst/>
                <a:latin typeface="+mn-lt"/>
                <a:ea typeface="+mn-ea"/>
                <a:cs typeface="+mn-cs"/>
              </a:rPr>
              <a:t>Examples include rights of way acquired through long use or easements implied when land is divided.</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When asked whether a legal interest has been validly created:</a:t>
            </a:r>
          </a:p>
          <a:p>
            <a:pPr lvl="0" fontAlgn="t"/>
            <a:r>
              <a:rPr lang="en-GB" sz="1200" b="0" i="0" kern="1200" dirty="0">
                <a:solidFill>
                  <a:schemeClr val="tx1"/>
                </a:solidFill>
                <a:effectLst/>
                <a:latin typeface="+mn-lt"/>
                <a:ea typeface="+mn-ea"/>
                <a:cs typeface="+mn-cs"/>
              </a:rPr>
              <a:t>Identify the interest concerned.</a:t>
            </a:r>
          </a:p>
          <a:p>
            <a:pPr lvl="0" fontAlgn="t"/>
            <a:r>
              <a:rPr lang="en-GB" sz="1200" b="0" i="0" kern="1200" dirty="0">
                <a:solidFill>
                  <a:schemeClr val="tx1"/>
                </a:solidFill>
                <a:effectLst/>
                <a:latin typeface="+mn-lt"/>
                <a:ea typeface="+mn-ea"/>
                <a:cs typeface="+mn-cs"/>
              </a:rPr>
              <a:t>Ask whether it is a </a:t>
            </a:r>
            <a:r>
              <a:rPr lang="en-GB" sz="1200" b="1" i="0" kern="1200" dirty="0">
                <a:solidFill>
                  <a:schemeClr val="tx1"/>
                </a:solidFill>
                <a:effectLst/>
                <a:latin typeface="+mn-lt"/>
                <a:ea typeface="+mn-ea"/>
                <a:cs typeface="+mn-cs"/>
              </a:rPr>
              <a:t>legal</a:t>
            </a:r>
            <a:r>
              <a:rPr lang="en-GB" sz="1200" b="0" i="0" kern="1200" dirty="0">
                <a:solidFill>
                  <a:schemeClr val="tx1"/>
                </a:solidFill>
                <a:effectLst/>
                <a:latin typeface="+mn-lt"/>
                <a:ea typeface="+mn-ea"/>
                <a:cs typeface="+mn-cs"/>
              </a:rPr>
              <a:t> or </a:t>
            </a:r>
            <a:r>
              <a:rPr lang="en-GB" sz="1200" b="1" i="0" kern="1200" dirty="0">
                <a:solidFill>
                  <a:schemeClr val="tx1"/>
                </a:solidFill>
                <a:effectLst/>
                <a:latin typeface="+mn-lt"/>
                <a:ea typeface="+mn-ea"/>
                <a:cs typeface="+mn-cs"/>
              </a:rPr>
              <a:t>equitable</a:t>
            </a:r>
            <a:r>
              <a:rPr lang="en-GB" sz="1200" b="0" i="0" kern="1200" dirty="0">
                <a:solidFill>
                  <a:schemeClr val="tx1"/>
                </a:solidFill>
                <a:effectLst/>
                <a:latin typeface="+mn-lt"/>
                <a:ea typeface="+mn-ea"/>
                <a:cs typeface="+mn-cs"/>
              </a:rPr>
              <a:t> interest.</a:t>
            </a:r>
          </a:p>
          <a:p>
            <a:pPr lvl="0" fontAlgn="t"/>
            <a:r>
              <a:rPr lang="en-GB" sz="1200" b="0" i="0" kern="1200" dirty="0">
                <a:solidFill>
                  <a:schemeClr val="tx1"/>
                </a:solidFill>
                <a:effectLst/>
                <a:latin typeface="+mn-lt"/>
                <a:ea typeface="+mn-ea"/>
                <a:cs typeface="+mn-cs"/>
              </a:rPr>
              <a:t>Apply </a:t>
            </a:r>
            <a:r>
              <a:rPr lang="en-GB" sz="1200" b="1" i="0" kern="1200" dirty="0">
                <a:solidFill>
                  <a:schemeClr val="tx1"/>
                </a:solidFill>
                <a:effectLst/>
                <a:latin typeface="+mn-lt"/>
                <a:ea typeface="+mn-ea"/>
                <a:cs typeface="+mn-cs"/>
              </a:rPr>
              <a:t>s.52(1) LPA 1925</a:t>
            </a:r>
            <a:r>
              <a:rPr lang="en-GB" sz="1200" b="0" i="0" kern="1200" dirty="0">
                <a:solidFill>
                  <a:schemeClr val="tx1"/>
                </a:solidFill>
                <a:effectLst/>
                <a:latin typeface="+mn-lt"/>
                <a:ea typeface="+mn-ea"/>
                <a:cs typeface="+mn-cs"/>
              </a:rPr>
              <a:t>.</a:t>
            </a:r>
          </a:p>
          <a:p>
            <a:pPr lvl="0" fontAlgn="t"/>
            <a:r>
              <a:rPr lang="en-GB" sz="1200" b="0" i="0" kern="1200" dirty="0">
                <a:solidFill>
                  <a:schemeClr val="tx1"/>
                </a:solidFill>
                <a:effectLst/>
                <a:latin typeface="+mn-lt"/>
                <a:ea typeface="+mn-ea"/>
                <a:cs typeface="+mn-cs"/>
              </a:rPr>
              <a:t>Consider whether an exception applies (especially </a:t>
            </a:r>
            <a:r>
              <a:rPr lang="en-GB" sz="1200" b="1" i="0" kern="1200" dirty="0">
                <a:solidFill>
                  <a:schemeClr val="tx1"/>
                </a:solidFill>
                <a:effectLst/>
                <a:latin typeface="+mn-lt"/>
                <a:ea typeface="+mn-ea"/>
                <a:cs typeface="+mn-cs"/>
              </a:rPr>
              <a:t>s.54(2)</a:t>
            </a:r>
            <a:r>
              <a:rPr lang="en-GB" sz="1200" b="0" i="0" kern="1200" dirty="0">
                <a:solidFill>
                  <a:schemeClr val="tx1"/>
                </a:solidFill>
                <a:effectLst/>
                <a:latin typeface="+mn-lt"/>
                <a:ea typeface="+mn-ea"/>
                <a:cs typeface="+mn-cs"/>
              </a:rPr>
              <a:t> for short leases).</a:t>
            </a:r>
          </a:p>
          <a:p>
            <a:pPr lvl="0" fontAlgn="t"/>
            <a:r>
              <a:rPr lang="en-GB" sz="1200" b="0" i="0" kern="1200" dirty="0">
                <a:solidFill>
                  <a:schemeClr val="tx1"/>
                </a:solidFill>
                <a:effectLst/>
                <a:latin typeface="+mn-lt"/>
                <a:ea typeface="+mn-ea"/>
                <a:cs typeface="+mn-cs"/>
              </a:rPr>
              <a:t>If the legal formalities are not satisfied, consider whether an </a:t>
            </a:r>
            <a:r>
              <a:rPr lang="en-GB" sz="1200" b="1" i="0" kern="1200" dirty="0">
                <a:solidFill>
                  <a:schemeClr val="tx1"/>
                </a:solidFill>
                <a:effectLst/>
                <a:latin typeface="+mn-lt"/>
                <a:ea typeface="+mn-ea"/>
                <a:cs typeface="+mn-cs"/>
              </a:rPr>
              <a:t>equitable interest</a:t>
            </a:r>
            <a:r>
              <a:rPr lang="en-GB" sz="1200" b="0" i="0" kern="1200" dirty="0">
                <a:solidFill>
                  <a:schemeClr val="tx1"/>
                </a:solidFill>
                <a:effectLst/>
                <a:latin typeface="+mn-lt"/>
                <a:ea typeface="+mn-ea"/>
                <a:cs typeface="+mn-cs"/>
              </a:rPr>
              <a:t> may nevertheless exist.</a:t>
            </a:r>
          </a:p>
          <a:p>
            <a:pPr fontAlgn="t"/>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3005F33-E95D-46C1-B5C6-D2E14D0CEF28}" type="slidenum">
              <a:rPr lang="en-GB" smtClean="0"/>
              <a:t>19</a:t>
            </a:fld>
            <a:endParaRPr lang="en-GB"/>
          </a:p>
        </p:txBody>
      </p:sp>
    </p:spTree>
    <p:extLst>
      <p:ext uri="{BB962C8B-B14F-4D97-AF65-F5344CB8AC3E}">
        <p14:creationId xmlns:p14="http://schemas.microsoft.com/office/powerpoint/2010/main" val="29498051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f you are referring to </a:t>
            </a:r>
            <a:r>
              <a:rPr lang="en-GB" sz="1200" b="1" i="0" kern="1200" dirty="0">
                <a:solidFill>
                  <a:schemeClr val="tx1"/>
                </a:solidFill>
                <a:effectLst/>
                <a:latin typeface="+mn-lt"/>
                <a:ea typeface="+mn-ea"/>
                <a:cs typeface="+mn-cs"/>
              </a:rPr>
              <a:t>Davis v Mason [2021] EWCA </a:t>
            </a:r>
            <a:r>
              <a:rPr lang="en-GB" sz="1200" b="1" i="0" kern="1200" dirty="0" err="1">
                <a:solidFill>
                  <a:schemeClr val="tx1"/>
                </a:solidFill>
                <a:effectLst/>
                <a:latin typeface="+mn-lt"/>
                <a:ea typeface="+mn-ea"/>
                <a:cs typeface="+mn-cs"/>
              </a:rPr>
              <a:t>Civ</a:t>
            </a:r>
            <a:r>
              <a:rPr lang="en-GB" sz="1200" b="1" i="0" kern="1200" dirty="0">
                <a:solidFill>
                  <a:schemeClr val="tx1"/>
                </a:solidFill>
                <a:effectLst/>
                <a:latin typeface="+mn-lt"/>
                <a:ea typeface="+mn-ea"/>
                <a:cs typeface="+mn-cs"/>
              </a:rPr>
              <a:t> 801</a:t>
            </a:r>
            <a:r>
              <a:rPr lang="en-GB" sz="1200" b="0" i="0" kern="1200" dirty="0">
                <a:solidFill>
                  <a:schemeClr val="tx1"/>
                </a:solidFill>
                <a:effectLst/>
                <a:latin typeface="+mn-lt"/>
                <a:ea typeface="+mn-ea"/>
                <a:cs typeface="+mn-cs"/>
              </a:rPr>
              <a:t>, it is a useful modern case on </a:t>
            </a:r>
            <a:r>
              <a:rPr lang="en-GB" sz="1200" b="1" i="0" kern="1200" dirty="0">
                <a:solidFill>
                  <a:schemeClr val="tx1"/>
                </a:solidFill>
                <a:effectLst/>
                <a:latin typeface="+mn-lt"/>
                <a:ea typeface="+mn-ea"/>
                <a:cs typeface="+mn-cs"/>
              </a:rPr>
              <a:t>legal easements and the formal requirements for creating legal interests in land</a:t>
            </a:r>
            <a:r>
              <a:rPr lang="en-GB" sz="1200" b="0" i="0" kern="1200" dirty="0">
                <a:solidFill>
                  <a:schemeClr val="tx1"/>
                </a:solidFill>
                <a:effectLst/>
                <a:latin typeface="+mn-lt"/>
                <a:ea typeface="+mn-ea"/>
                <a:cs typeface="+mn-cs"/>
              </a:rPr>
              <a:t>.</a:t>
            </a:r>
          </a:p>
          <a:p>
            <a:pPr fontAlgn="t"/>
            <a:r>
              <a:rPr lang="en-GB" sz="1200" b="1" i="0" kern="1200" dirty="0">
                <a:solidFill>
                  <a:schemeClr val="tx1"/>
                </a:solidFill>
                <a:effectLst/>
                <a:latin typeface="+mn-lt"/>
                <a:ea typeface="+mn-ea"/>
                <a:cs typeface="+mn-cs"/>
              </a:rPr>
              <a:t>Facts</a:t>
            </a:r>
          </a:p>
          <a:p>
            <a:pPr lvl="0" fontAlgn="t"/>
            <a:r>
              <a:rPr lang="en-GB" sz="1200" b="0" i="0" kern="1200" dirty="0">
                <a:solidFill>
                  <a:schemeClr val="tx1"/>
                </a:solidFill>
                <a:effectLst/>
                <a:latin typeface="+mn-lt"/>
                <a:ea typeface="+mn-ea"/>
                <a:cs typeface="+mn-cs"/>
              </a:rPr>
              <a:t>The parties entered into an agreement granting rights over land.</a:t>
            </a:r>
          </a:p>
          <a:p>
            <a:pPr lvl="0" fontAlgn="t"/>
            <a:r>
              <a:rPr lang="en-GB" sz="1200" b="0" i="0" kern="1200" dirty="0">
                <a:solidFill>
                  <a:schemeClr val="tx1"/>
                </a:solidFill>
                <a:effectLst/>
                <a:latin typeface="+mn-lt"/>
                <a:ea typeface="+mn-ea"/>
                <a:cs typeface="+mn-cs"/>
              </a:rPr>
              <a:t>The document was not executed as a deed.</a:t>
            </a:r>
          </a:p>
          <a:p>
            <a:pPr lvl="0" fontAlgn="t"/>
            <a:r>
              <a:rPr lang="en-GB" sz="1200" b="0" i="0" kern="1200" dirty="0">
                <a:solidFill>
                  <a:schemeClr val="tx1"/>
                </a:solidFill>
                <a:effectLst/>
                <a:latin typeface="+mn-lt"/>
                <a:ea typeface="+mn-ea"/>
                <a:cs typeface="+mn-cs"/>
              </a:rPr>
              <a:t>The issue was whether the rights granted amounted to a </a:t>
            </a:r>
            <a:r>
              <a:rPr lang="en-GB" sz="1200" b="1" i="0" kern="1200" dirty="0">
                <a:solidFill>
                  <a:schemeClr val="tx1"/>
                </a:solidFill>
                <a:effectLst/>
                <a:latin typeface="+mn-lt"/>
                <a:ea typeface="+mn-ea"/>
                <a:cs typeface="+mn-cs"/>
              </a:rPr>
              <a:t>legal easement</a:t>
            </a:r>
            <a:r>
              <a:rPr lang="en-GB" sz="1200" b="0" i="0" kern="1200" dirty="0">
                <a:solidFill>
                  <a:schemeClr val="tx1"/>
                </a:solidFill>
                <a:effectLst/>
                <a:latin typeface="+mn-lt"/>
                <a:ea typeface="+mn-ea"/>
                <a:cs typeface="+mn-cs"/>
              </a:rPr>
              <a:t> or only an equitable right.</a:t>
            </a:r>
          </a:p>
          <a:p>
            <a:pPr fontAlgn="t"/>
            <a:r>
              <a:rPr lang="en-GB" sz="1200" b="1" i="0" kern="1200" dirty="0">
                <a:solidFill>
                  <a:schemeClr val="tx1"/>
                </a:solidFill>
                <a:effectLst/>
                <a:latin typeface="+mn-lt"/>
                <a:ea typeface="+mn-ea"/>
                <a:cs typeface="+mn-cs"/>
              </a:rPr>
              <a:t>Decision</a:t>
            </a:r>
          </a:p>
          <a:p>
            <a:pPr lvl="0" fontAlgn="t"/>
            <a:r>
              <a:rPr lang="en-GB" sz="1200" b="0" i="0" kern="1200" dirty="0">
                <a:solidFill>
                  <a:schemeClr val="tx1"/>
                </a:solidFill>
                <a:effectLst/>
                <a:latin typeface="+mn-lt"/>
                <a:ea typeface="+mn-ea"/>
                <a:cs typeface="+mn-cs"/>
              </a:rPr>
              <a:t>The Court of Appeal confirmed that an express grant of a </a:t>
            </a:r>
            <a:r>
              <a:rPr lang="en-GB" sz="1200" b="1" i="0" kern="1200" dirty="0">
                <a:solidFill>
                  <a:schemeClr val="tx1"/>
                </a:solidFill>
                <a:effectLst/>
                <a:latin typeface="+mn-lt"/>
                <a:ea typeface="+mn-ea"/>
                <a:cs typeface="+mn-cs"/>
              </a:rPr>
              <a:t>legal easement</a:t>
            </a:r>
            <a:r>
              <a:rPr lang="en-GB" sz="1200" b="0" i="0" kern="1200" dirty="0">
                <a:solidFill>
                  <a:schemeClr val="tx1"/>
                </a:solidFill>
                <a:effectLst/>
                <a:latin typeface="+mn-lt"/>
                <a:ea typeface="+mn-ea"/>
                <a:cs typeface="+mn-cs"/>
              </a:rPr>
              <a:t> must comply with the statutory formalities, including execution by </a:t>
            </a:r>
            <a:r>
              <a:rPr lang="en-GB" sz="1200" b="1" i="0" kern="1200" dirty="0">
                <a:solidFill>
                  <a:schemeClr val="tx1"/>
                </a:solidFill>
                <a:effectLst/>
                <a:latin typeface="+mn-lt"/>
                <a:ea typeface="+mn-ea"/>
                <a:cs typeface="+mn-cs"/>
              </a:rPr>
              <a:t>deed</a:t>
            </a:r>
            <a:r>
              <a:rPr lang="en-GB" sz="1200" b="0" i="0" kern="1200" dirty="0">
                <a:solidFill>
                  <a:schemeClr val="tx1"/>
                </a:solidFill>
                <a:effectLst/>
                <a:latin typeface="+mn-lt"/>
                <a:ea typeface="+mn-ea"/>
                <a:cs typeface="+mn-cs"/>
              </a:rPr>
              <a:t>. Because the relevant document was not a deed, it could not create a legal easement.</a:t>
            </a:r>
          </a:p>
          <a:p>
            <a:pPr lvl="0" fontAlgn="t"/>
            <a:r>
              <a:rPr lang="en-GB" sz="1200" b="0" i="0" kern="1200" dirty="0">
                <a:solidFill>
                  <a:schemeClr val="tx1"/>
                </a:solidFill>
                <a:effectLst/>
                <a:latin typeface="+mn-lt"/>
                <a:ea typeface="+mn-ea"/>
                <a:cs typeface="+mn-cs"/>
              </a:rPr>
              <a:t>However, the agreement was capable of creating an </a:t>
            </a:r>
            <a:r>
              <a:rPr lang="en-GB" sz="1200" b="1" i="0" kern="1200" dirty="0">
                <a:solidFill>
                  <a:schemeClr val="tx1"/>
                </a:solidFill>
                <a:effectLst/>
                <a:latin typeface="+mn-lt"/>
                <a:ea typeface="+mn-ea"/>
                <a:cs typeface="+mn-cs"/>
              </a:rPr>
              <a:t>equitable easement</a:t>
            </a:r>
            <a:r>
              <a:rPr lang="en-GB" sz="1200" b="0" i="0" kern="1200" dirty="0">
                <a:solidFill>
                  <a:schemeClr val="tx1"/>
                </a:solidFill>
                <a:effectLst/>
                <a:latin typeface="+mn-lt"/>
                <a:ea typeface="+mn-ea"/>
                <a:cs typeface="+mn-cs"/>
              </a:rPr>
              <a:t>, provided the requirements for a valid contract were satisfied.</a:t>
            </a:r>
          </a:p>
          <a:p>
            <a:pPr fontAlgn="t"/>
            <a:r>
              <a:rPr lang="en-GB" sz="1200" b="1" i="0" kern="1200" dirty="0">
                <a:solidFill>
                  <a:schemeClr val="tx1"/>
                </a:solidFill>
                <a:effectLst/>
                <a:latin typeface="+mn-lt"/>
                <a:ea typeface="+mn-ea"/>
                <a:cs typeface="+mn-cs"/>
              </a:rPr>
              <a:t>Principle</a:t>
            </a:r>
          </a:p>
          <a:p>
            <a:pPr fontAlgn="t"/>
            <a:r>
              <a:rPr lang="en-GB" sz="1200" b="1" i="0" kern="1200" dirty="0">
                <a:solidFill>
                  <a:schemeClr val="tx1"/>
                </a:solidFill>
                <a:effectLst/>
                <a:latin typeface="+mn-lt"/>
                <a:ea typeface="+mn-ea"/>
                <a:cs typeface="+mn-cs"/>
              </a:rPr>
              <a:t>A legal easement cannot be expressly created without a deed. If the deed requirement is not met, the interest may still exist in equity.</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3005F33-E95D-46C1-B5C6-D2E14D0CEF28}" type="slidenum">
              <a:rPr lang="en-GB" smtClean="0"/>
              <a:t>20</a:t>
            </a:fld>
            <a:endParaRPr lang="en-GB"/>
          </a:p>
        </p:txBody>
      </p:sp>
    </p:spTree>
    <p:extLst>
      <p:ext uri="{BB962C8B-B14F-4D97-AF65-F5344CB8AC3E}">
        <p14:creationId xmlns:p14="http://schemas.microsoft.com/office/powerpoint/2010/main" val="24596846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Firstpost Homes Ltd v Johnson [1995] 1 WLR 1567</a:t>
            </a:r>
          </a:p>
          <a:p>
            <a:pPr lvl="0" fontAlgn="t"/>
            <a:r>
              <a:rPr lang="en-GB" sz="1200" b="0" i="0" kern="1200" dirty="0">
                <a:solidFill>
                  <a:schemeClr val="tx1"/>
                </a:solidFill>
                <a:effectLst/>
                <a:latin typeface="+mn-lt"/>
                <a:ea typeface="+mn-ea"/>
                <a:cs typeface="+mn-cs"/>
              </a:rPr>
              <a:t>Demonstrates the strict approach taken to s.2.</a:t>
            </a:r>
          </a:p>
          <a:p>
            <a:pPr lvl="0" fontAlgn="t"/>
            <a:r>
              <a:rPr lang="en-GB" sz="1200" b="0" i="0" kern="1200" dirty="0">
                <a:solidFill>
                  <a:schemeClr val="tx1"/>
                </a:solidFill>
                <a:effectLst/>
                <a:latin typeface="+mn-lt"/>
                <a:ea typeface="+mn-ea"/>
                <a:cs typeface="+mn-cs"/>
              </a:rPr>
              <a:t>Courts will not usually overlook missing terms or defective documentation.</a:t>
            </a:r>
          </a:p>
          <a:p>
            <a:pPr fontAlgn="t"/>
            <a:r>
              <a:rPr lang="en-GB" sz="1200" b="1" i="0" kern="1200" dirty="0">
                <a:solidFill>
                  <a:schemeClr val="tx1"/>
                </a:solidFill>
                <a:effectLst/>
                <a:latin typeface="+mn-lt"/>
                <a:ea typeface="+mn-ea"/>
                <a:cs typeface="+mn-cs"/>
              </a:rPr>
              <a:t>Principle:</a:t>
            </a:r>
            <a:r>
              <a:rPr lang="en-GB" sz="1200" b="0" i="0" kern="1200" dirty="0">
                <a:solidFill>
                  <a:schemeClr val="tx1"/>
                </a:solidFill>
                <a:effectLst/>
                <a:latin typeface="+mn-lt"/>
                <a:ea typeface="+mn-ea"/>
                <a:cs typeface="+mn-cs"/>
              </a:rPr>
              <a:t> Compliance with s.2 is mandatory.</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McCausland v Duncan Lawrie Ltd [1997] 1 WLR 38</a:t>
            </a:r>
          </a:p>
          <a:p>
            <a:pPr lvl="0" fontAlgn="t"/>
            <a:r>
              <a:rPr lang="en-GB" sz="1200" b="0" i="0" kern="1200" dirty="0">
                <a:solidFill>
                  <a:schemeClr val="tx1"/>
                </a:solidFill>
                <a:effectLst/>
                <a:latin typeface="+mn-lt"/>
                <a:ea typeface="+mn-ea"/>
                <a:cs typeface="+mn-cs"/>
              </a:rPr>
              <a:t>Terms incorporated into the contract must be complete and certain.</a:t>
            </a:r>
          </a:p>
          <a:p>
            <a:pPr fontAlgn="t"/>
            <a:r>
              <a:rPr lang="en-GB" sz="1200" b="1" i="0" kern="1200" dirty="0">
                <a:solidFill>
                  <a:schemeClr val="tx1"/>
                </a:solidFill>
                <a:effectLst/>
                <a:latin typeface="+mn-lt"/>
                <a:ea typeface="+mn-ea"/>
                <a:cs typeface="+mn-cs"/>
              </a:rPr>
              <a:t>Principle:</a:t>
            </a:r>
            <a:r>
              <a:rPr lang="en-GB" sz="1200" b="0" i="0" kern="1200" dirty="0">
                <a:solidFill>
                  <a:schemeClr val="tx1"/>
                </a:solidFill>
                <a:effectLst/>
                <a:latin typeface="+mn-lt"/>
                <a:ea typeface="+mn-ea"/>
                <a:cs typeface="+mn-cs"/>
              </a:rPr>
              <a:t> All expressly agreed terms must appear in the written contract.</a:t>
            </a:r>
          </a:p>
          <a:p>
            <a:endParaRPr lang="en-GB" dirty="0"/>
          </a:p>
        </p:txBody>
      </p:sp>
      <p:sp>
        <p:nvSpPr>
          <p:cNvPr id="4" name="Slide Number Placeholder 3"/>
          <p:cNvSpPr>
            <a:spLocks noGrp="1"/>
          </p:cNvSpPr>
          <p:nvPr>
            <p:ph type="sldNum" sz="quarter" idx="5"/>
          </p:nvPr>
        </p:nvSpPr>
        <p:spPr/>
        <p:txBody>
          <a:bodyPr/>
          <a:lstStyle/>
          <a:p>
            <a:fld id="{93005F33-E95D-46C1-B5C6-D2E14D0CEF28}" type="slidenum">
              <a:rPr lang="en-GB" smtClean="0"/>
              <a:t>21</a:t>
            </a:fld>
            <a:endParaRPr lang="en-GB"/>
          </a:p>
        </p:txBody>
      </p:sp>
    </p:spTree>
    <p:extLst>
      <p:ext uri="{BB962C8B-B14F-4D97-AF65-F5344CB8AC3E}">
        <p14:creationId xmlns:p14="http://schemas.microsoft.com/office/powerpoint/2010/main" val="37249150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This is a fundamental distinction in Land Law because not all proprietary rights exist as legal interests under </a:t>
            </a:r>
            <a:r>
              <a:rPr lang="en-GB" sz="1200" b="1" i="0" kern="1200" dirty="0">
                <a:solidFill>
                  <a:schemeClr val="tx1"/>
                </a:solidFill>
                <a:effectLst/>
                <a:latin typeface="+mn-lt"/>
                <a:ea typeface="+mn-ea"/>
                <a:cs typeface="+mn-cs"/>
              </a:rPr>
              <a:t>s.1 LPA 1925</a:t>
            </a:r>
            <a:r>
              <a:rPr lang="en-GB" sz="1200" b="0" i="0"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1. Rights Which Exist Only in Equity</a:t>
            </a:r>
          </a:p>
          <a:p>
            <a:pPr fontAlgn="t"/>
            <a:r>
              <a:rPr lang="en-GB" sz="1200" b="0" i="0" kern="1200" dirty="0">
                <a:solidFill>
                  <a:schemeClr val="tx1"/>
                </a:solidFill>
                <a:effectLst/>
                <a:latin typeface="+mn-lt"/>
                <a:ea typeface="+mn-ea"/>
                <a:cs typeface="+mn-cs"/>
              </a:rPr>
              <a:t>Some proprietary rights have </a:t>
            </a:r>
            <a:r>
              <a:rPr lang="en-GB" sz="1200" b="1" i="0" kern="1200" dirty="0">
                <a:solidFill>
                  <a:schemeClr val="tx1"/>
                </a:solidFill>
                <a:effectLst/>
                <a:latin typeface="+mn-lt"/>
                <a:ea typeface="+mn-ea"/>
                <a:cs typeface="+mn-cs"/>
              </a:rPr>
              <a:t>no legal equivalent</a:t>
            </a:r>
            <a:r>
              <a:rPr lang="en-GB" sz="1200" b="0" i="0" kern="1200" dirty="0">
                <a:solidFill>
                  <a:schemeClr val="tx1"/>
                </a:solidFill>
                <a:effectLst/>
                <a:latin typeface="+mn-lt"/>
                <a:ea typeface="+mn-ea"/>
                <a:cs typeface="+mn-cs"/>
              </a:rPr>
              <a:t> and therefore can only exist as equitable interests.</a:t>
            </a:r>
          </a:p>
          <a:p>
            <a:pPr fontAlgn="t"/>
            <a:r>
              <a:rPr lang="en-GB" sz="1200" b="0" i="0" kern="1200" dirty="0">
                <a:solidFill>
                  <a:schemeClr val="tx1"/>
                </a:solidFill>
                <a:effectLst/>
                <a:latin typeface="+mn-lt"/>
                <a:ea typeface="+mn-ea"/>
                <a:cs typeface="+mn-cs"/>
              </a:rPr>
              <a:t>Examples include:</a:t>
            </a:r>
          </a:p>
          <a:p>
            <a:pPr lvl="0" fontAlgn="t"/>
            <a:r>
              <a:rPr lang="en-GB" sz="1200" b="0" i="0" kern="1200" dirty="0">
                <a:solidFill>
                  <a:schemeClr val="tx1"/>
                </a:solidFill>
                <a:effectLst/>
                <a:latin typeface="+mn-lt"/>
                <a:ea typeface="+mn-ea"/>
                <a:cs typeface="+mn-cs"/>
              </a:rPr>
              <a:t>Restrictive covenants</a:t>
            </a:r>
          </a:p>
          <a:p>
            <a:pPr lvl="0" fontAlgn="t"/>
            <a:r>
              <a:rPr lang="en-GB" sz="1200" b="0" i="0" kern="1200" dirty="0">
                <a:solidFill>
                  <a:schemeClr val="tx1"/>
                </a:solidFill>
                <a:effectLst/>
                <a:latin typeface="+mn-lt"/>
                <a:ea typeface="+mn-ea"/>
                <a:cs typeface="+mn-cs"/>
              </a:rPr>
              <a:t>Beneficial interests under trusts</a:t>
            </a:r>
          </a:p>
          <a:p>
            <a:pPr lvl="0" fontAlgn="t"/>
            <a:r>
              <a:rPr lang="en-GB" sz="1200" b="0" i="0" kern="1200" dirty="0">
                <a:solidFill>
                  <a:schemeClr val="tx1"/>
                </a:solidFill>
                <a:effectLst/>
                <a:latin typeface="+mn-lt"/>
                <a:ea typeface="+mn-ea"/>
                <a:cs typeface="+mn-cs"/>
              </a:rPr>
              <a:t>Estate contracts</a:t>
            </a:r>
          </a:p>
          <a:p>
            <a:pPr lvl="0" fontAlgn="t"/>
            <a:r>
              <a:rPr lang="en-GB" sz="1200" b="0" i="0" kern="1200" dirty="0">
                <a:solidFill>
                  <a:schemeClr val="tx1"/>
                </a:solidFill>
                <a:effectLst/>
                <a:latin typeface="+mn-lt"/>
                <a:ea typeface="+mn-ea"/>
                <a:cs typeface="+mn-cs"/>
              </a:rPr>
              <a:t>Options to purchase</a:t>
            </a:r>
          </a:p>
          <a:p>
            <a:pPr fontAlgn="t"/>
            <a:r>
              <a:rPr lang="en-GB" sz="1200" b="0" i="0" kern="1200" dirty="0">
                <a:solidFill>
                  <a:schemeClr val="tx1"/>
                </a:solidFill>
                <a:effectLst/>
                <a:latin typeface="+mn-lt"/>
                <a:ea typeface="+mn-ea"/>
                <a:cs typeface="+mn-cs"/>
              </a:rPr>
              <a:t>Even if these rights are created by deed, they remain equitable because they are not listed as legal estates or interests under </a:t>
            </a:r>
            <a:r>
              <a:rPr lang="en-GB" sz="1200" b="1" i="0" kern="1200" dirty="0">
                <a:solidFill>
                  <a:schemeClr val="tx1"/>
                </a:solidFill>
                <a:effectLst/>
                <a:latin typeface="+mn-lt"/>
                <a:ea typeface="+mn-ea"/>
                <a:cs typeface="+mn-cs"/>
              </a:rPr>
              <a:t>s.1 LPA 1925</a:t>
            </a:r>
            <a:r>
              <a:rPr lang="en-GB" sz="1200" b="0" i="0" kern="1200" dirty="0">
                <a:solidFill>
                  <a:schemeClr val="tx1"/>
                </a:solidFill>
                <a:effectLst/>
                <a:latin typeface="+mn-lt"/>
                <a:ea typeface="+mn-ea"/>
                <a:cs typeface="+mn-cs"/>
              </a:rPr>
              <a:t>.</a:t>
            </a:r>
          </a:p>
          <a:p>
            <a:pPr fontAlgn="t"/>
            <a:r>
              <a:rPr lang="en-GB" sz="1200" b="1" i="0" kern="1200" dirty="0">
                <a:solidFill>
                  <a:schemeClr val="tx1"/>
                </a:solidFill>
                <a:effectLst/>
                <a:latin typeface="+mn-lt"/>
                <a:ea typeface="+mn-ea"/>
                <a:cs typeface="+mn-cs"/>
              </a:rPr>
              <a:t>Formality</a:t>
            </a:r>
          </a:p>
          <a:p>
            <a:pPr fontAlgn="t"/>
            <a:r>
              <a:rPr lang="en-GB" sz="1200" b="0" i="0" kern="1200" dirty="0">
                <a:solidFill>
                  <a:schemeClr val="tx1"/>
                </a:solidFill>
                <a:effectLst/>
                <a:latin typeface="+mn-lt"/>
                <a:ea typeface="+mn-ea"/>
                <a:cs typeface="+mn-cs"/>
              </a:rPr>
              <a:t>Under </a:t>
            </a:r>
            <a:r>
              <a:rPr lang="en-GB" sz="1200" b="1" i="0" kern="1200" dirty="0">
                <a:solidFill>
                  <a:schemeClr val="tx1"/>
                </a:solidFill>
                <a:effectLst/>
                <a:latin typeface="+mn-lt"/>
                <a:ea typeface="+mn-ea"/>
                <a:cs typeface="+mn-cs"/>
              </a:rPr>
              <a:t>s.53(1)(a) LPA 1925</a:t>
            </a:r>
            <a:r>
              <a:rPr lang="en-GB" sz="1200" b="0" i="0" kern="1200" dirty="0">
                <a:solidFill>
                  <a:schemeClr val="tx1"/>
                </a:solidFill>
                <a:effectLst/>
                <a:latin typeface="+mn-lt"/>
                <a:ea typeface="+mn-ea"/>
                <a:cs typeface="+mn-cs"/>
              </a:rPr>
              <a:t>, the creation of an equitable interest must generally be evidenced in writing and signed by the person creating it.</a:t>
            </a:r>
          </a:p>
          <a:p>
            <a:pPr fontAlgn="t"/>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A landowner agrees to sell part of their garden in a signed written contract. The purchaser acquires an equitable estate contract before legal completion.</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2. Grant by Someone Holding Only an Equitable Interest</a:t>
            </a:r>
          </a:p>
          <a:p>
            <a:pPr fontAlgn="t"/>
            <a:r>
              <a:rPr lang="en-GB" sz="1200" b="0" i="0" kern="1200" dirty="0">
                <a:solidFill>
                  <a:schemeClr val="tx1"/>
                </a:solidFill>
                <a:effectLst/>
                <a:latin typeface="+mn-lt"/>
                <a:ea typeface="+mn-ea"/>
                <a:cs typeface="+mn-cs"/>
              </a:rPr>
              <a:t>A person cannot grant a greater interest than they possess.</a:t>
            </a:r>
          </a:p>
          <a:p>
            <a:pPr fontAlgn="t"/>
            <a:r>
              <a:rPr lang="en-GB" sz="1200" b="1" i="0" kern="1200" dirty="0">
                <a:solidFill>
                  <a:schemeClr val="tx1"/>
                </a:solidFill>
                <a:effectLst/>
                <a:latin typeface="+mn-lt"/>
                <a:ea typeface="+mn-ea"/>
                <a:cs typeface="+mn-cs"/>
              </a:rPr>
              <a:t>Nemo </a:t>
            </a:r>
            <a:r>
              <a:rPr lang="en-GB" sz="1200" b="1" i="0" kern="1200" dirty="0" err="1">
                <a:solidFill>
                  <a:schemeClr val="tx1"/>
                </a:solidFill>
                <a:effectLst/>
                <a:latin typeface="+mn-lt"/>
                <a:ea typeface="+mn-ea"/>
                <a:cs typeface="+mn-cs"/>
              </a:rPr>
              <a:t>dat</a:t>
            </a:r>
            <a:r>
              <a:rPr lang="en-GB" sz="1200" b="1" i="0" kern="1200" dirty="0">
                <a:solidFill>
                  <a:schemeClr val="tx1"/>
                </a:solidFill>
                <a:effectLst/>
                <a:latin typeface="+mn-lt"/>
                <a:ea typeface="+mn-ea"/>
                <a:cs typeface="+mn-cs"/>
              </a:rPr>
              <a:t> quod non </a:t>
            </a:r>
            <a:r>
              <a:rPr lang="en-GB" sz="1200" b="1" i="0" kern="1200" dirty="0" err="1">
                <a:solidFill>
                  <a:schemeClr val="tx1"/>
                </a:solidFill>
                <a:effectLst/>
                <a:latin typeface="+mn-lt"/>
                <a:ea typeface="+mn-ea"/>
                <a:cs typeface="+mn-cs"/>
              </a:rPr>
              <a:t>habet</a:t>
            </a:r>
            <a:r>
              <a:rPr lang="en-GB" sz="1200" b="0" i="0" kern="1200" dirty="0">
                <a:solidFill>
                  <a:schemeClr val="tx1"/>
                </a:solidFill>
                <a:effectLst/>
                <a:latin typeface="+mn-lt"/>
                <a:ea typeface="+mn-ea"/>
                <a:cs typeface="+mn-cs"/>
              </a:rPr>
              <a:t> ("No one can give what they do not have.")</a:t>
            </a:r>
          </a:p>
          <a:p>
            <a:pPr fontAlgn="t"/>
            <a:r>
              <a:rPr lang="en-GB" sz="1200" b="0" i="0" kern="1200" dirty="0">
                <a:solidFill>
                  <a:schemeClr val="tx1"/>
                </a:solidFill>
                <a:effectLst/>
                <a:latin typeface="+mn-lt"/>
                <a:ea typeface="+mn-ea"/>
                <a:cs typeface="+mn-cs"/>
              </a:rPr>
              <a:t>Therefore:</a:t>
            </a:r>
          </a:p>
          <a:p>
            <a:pPr lvl="0" fontAlgn="t"/>
            <a:r>
              <a:rPr lang="en-GB" sz="1200" b="0" i="0" kern="1200" dirty="0">
                <a:solidFill>
                  <a:schemeClr val="tx1"/>
                </a:solidFill>
                <a:effectLst/>
                <a:latin typeface="+mn-lt"/>
                <a:ea typeface="+mn-ea"/>
                <a:cs typeface="+mn-cs"/>
              </a:rPr>
              <a:t>A beneficiary under a trust who owns only an equitable interest cannot grant a legal estate.</a:t>
            </a:r>
          </a:p>
          <a:p>
            <a:pPr lvl="0" fontAlgn="t"/>
            <a:r>
              <a:rPr lang="en-GB" sz="1200" b="0" i="0" kern="1200" dirty="0">
                <a:solidFill>
                  <a:schemeClr val="tx1"/>
                </a:solidFill>
                <a:effectLst/>
                <a:latin typeface="+mn-lt"/>
                <a:ea typeface="+mn-ea"/>
                <a:cs typeface="+mn-cs"/>
              </a:rPr>
              <a:t>Any transfer made by that person can only operate in equity.</a:t>
            </a:r>
          </a:p>
          <a:p>
            <a:pPr fontAlgn="t"/>
            <a:r>
              <a:rPr lang="en-GB" sz="1200" b="1" i="0" kern="1200" dirty="0">
                <a:solidFill>
                  <a:schemeClr val="tx1"/>
                </a:solidFill>
                <a:effectLst/>
                <a:latin typeface="+mn-lt"/>
                <a:ea typeface="+mn-ea"/>
                <a:cs typeface="+mn-cs"/>
              </a:rPr>
              <a:t>Example</a:t>
            </a:r>
          </a:p>
          <a:p>
            <a:pPr fontAlgn="t"/>
            <a:r>
              <a:rPr lang="en-GB" sz="1200" b="0" i="0" kern="1200" dirty="0">
                <a:solidFill>
                  <a:schemeClr val="tx1"/>
                </a:solidFill>
                <a:effectLst/>
                <a:latin typeface="+mn-lt"/>
                <a:ea typeface="+mn-ea"/>
                <a:cs typeface="+mn-cs"/>
              </a:rPr>
              <a:t>Sarah owns a beneficial interest under a trust of land. Sarah attempts to grant an easement. The easement can only operate as an equitable easement because Sarah does not hold the legal title.</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3. Contract to Create or Transfer a Legal Interest</a:t>
            </a:r>
          </a:p>
          <a:p>
            <a:pPr fontAlgn="t"/>
            <a:r>
              <a:rPr lang="en-GB" sz="1200" b="0" i="0" kern="1200" dirty="0">
                <a:solidFill>
                  <a:schemeClr val="tx1"/>
                </a:solidFill>
                <a:effectLst/>
                <a:latin typeface="+mn-lt"/>
                <a:ea typeface="+mn-ea"/>
                <a:cs typeface="+mn-cs"/>
              </a:rPr>
              <a:t>A contract for the creation or transfer of a legal estate does not itself transfer legal ownership.</a:t>
            </a:r>
          </a:p>
          <a:p>
            <a:pPr fontAlgn="t"/>
            <a:r>
              <a:rPr lang="en-GB" sz="1200" b="0" i="0" kern="1200" dirty="0">
                <a:solidFill>
                  <a:schemeClr val="tx1"/>
                </a:solidFill>
                <a:effectLst/>
                <a:latin typeface="+mn-lt"/>
                <a:ea typeface="+mn-ea"/>
                <a:cs typeface="+mn-cs"/>
              </a:rPr>
              <a:t>Instead, equity treats the agreement as creating an equitable interest.</a:t>
            </a:r>
          </a:p>
          <a:p>
            <a:pPr fontAlgn="t"/>
            <a:r>
              <a:rPr lang="en-GB" sz="1200" b="0" i="0" kern="1200" dirty="0">
                <a:solidFill>
                  <a:schemeClr val="tx1"/>
                </a:solidFill>
                <a:effectLst/>
                <a:latin typeface="+mn-lt"/>
                <a:ea typeface="+mn-ea"/>
                <a:cs typeface="+mn-cs"/>
              </a:rPr>
              <a:t>This is the principle behind:</a:t>
            </a:r>
          </a:p>
          <a:p>
            <a:pPr fontAlgn="t"/>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Formalities</a:t>
            </a:r>
          </a:p>
          <a:p>
            <a:pPr fontAlgn="t"/>
            <a:r>
              <a:rPr lang="en-GB" sz="1200" b="0" i="0" kern="1200" dirty="0">
                <a:solidFill>
                  <a:schemeClr val="tx1"/>
                </a:solidFill>
                <a:effectLst/>
                <a:latin typeface="+mn-lt"/>
                <a:ea typeface="+mn-ea"/>
                <a:cs typeface="+mn-cs"/>
              </a:rPr>
              <a:t>The contract must satisfy:</a:t>
            </a:r>
          </a:p>
          <a:p>
            <a:pPr fontAlgn="t"/>
            <a:r>
              <a:rPr lang="en-GB" sz="1200" b="1" i="0" kern="1200" dirty="0">
                <a:solidFill>
                  <a:schemeClr val="tx1"/>
                </a:solidFill>
                <a:effectLst/>
                <a:latin typeface="+mn-lt"/>
                <a:ea typeface="+mn-ea"/>
                <a:cs typeface="+mn-cs"/>
              </a:rPr>
              <a:t>s.2 Law of Property (Miscellaneous Provisions) Act 1989</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In writing</a:t>
            </a:r>
          </a:p>
          <a:p>
            <a:pPr lvl="0" fontAlgn="t"/>
            <a:r>
              <a:rPr lang="en-GB" sz="1200" b="0" i="0" kern="1200" dirty="0">
                <a:solidFill>
                  <a:schemeClr val="tx1"/>
                </a:solidFill>
                <a:effectLst/>
                <a:latin typeface="+mn-lt"/>
                <a:ea typeface="+mn-ea"/>
                <a:cs typeface="+mn-cs"/>
              </a:rPr>
              <a:t>Incorporating all terms</a:t>
            </a:r>
          </a:p>
          <a:p>
            <a:pPr lvl="0" fontAlgn="t"/>
            <a:r>
              <a:rPr lang="en-GB" sz="1200" b="0" i="0" kern="1200" dirty="0">
                <a:solidFill>
                  <a:schemeClr val="tx1"/>
                </a:solidFill>
                <a:effectLst/>
                <a:latin typeface="+mn-lt"/>
                <a:ea typeface="+mn-ea"/>
                <a:cs typeface="+mn-cs"/>
              </a:rPr>
              <a:t>Signed by both parties</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4. Failed Attempt to Create a Legal Interest</a:t>
            </a:r>
          </a:p>
          <a:p>
            <a:pPr fontAlgn="t"/>
            <a:r>
              <a:rPr lang="en-GB" sz="1200" b="0" i="0" kern="1200" dirty="0">
                <a:solidFill>
                  <a:schemeClr val="tx1"/>
                </a:solidFill>
                <a:effectLst/>
                <a:latin typeface="+mn-lt"/>
                <a:ea typeface="+mn-ea"/>
                <a:cs typeface="+mn-cs"/>
              </a:rPr>
              <a:t>Sometimes parties intend to create a legal estate or interest but fail to comply with deed formalities.</a:t>
            </a:r>
          </a:p>
          <a:p>
            <a:pPr fontAlgn="t"/>
            <a:r>
              <a:rPr lang="en-GB" sz="1200" b="0" i="0" kern="1200" dirty="0">
                <a:solidFill>
                  <a:schemeClr val="tx1"/>
                </a:solidFill>
                <a:effectLst/>
                <a:latin typeface="+mn-lt"/>
                <a:ea typeface="+mn-ea"/>
                <a:cs typeface="+mn-cs"/>
              </a:rPr>
              <a:t>Provided there is a valid contract complying with </a:t>
            </a:r>
            <a:r>
              <a:rPr lang="en-GB" sz="1200" b="1" i="0" kern="1200" dirty="0">
                <a:solidFill>
                  <a:schemeClr val="tx1"/>
                </a:solidFill>
                <a:effectLst/>
                <a:latin typeface="+mn-lt"/>
                <a:ea typeface="+mn-ea"/>
                <a:cs typeface="+mn-cs"/>
              </a:rPr>
              <a:t>s.2 LP(MP)A 1989</a:t>
            </a:r>
            <a:r>
              <a:rPr lang="en-GB" sz="1200" b="0" i="0" kern="1200" dirty="0">
                <a:solidFill>
                  <a:schemeClr val="tx1"/>
                </a:solidFill>
                <a:effectLst/>
                <a:latin typeface="+mn-lt"/>
                <a:ea typeface="+mn-ea"/>
                <a:cs typeface="+mn-cs"/>
              </a:rPr>
              <a:t>, equity may nevertheless recognise an equitable interest.</a:t>
            </a:r>
          </a:p>
          <a:p>
            <a:pPr fontAlgn="t"/>
            <a:r>
              <a:rPr lang="en-GB" sz="1200" b="1" i="0" kern="1200" dirty="0">
                <a:solidFill>
                  <a:schemeClr val="tx1"/>
                </a:solidFill>
                <a:effectLst/>
                <a:latin typeface="+mn-lt"/>
                <a:ea typeface="+mn-ea"/>
                <a:cs typeface="+mn-cs"/>
              </a:rPr>
              <a:t>Parker v Taswell (1858)</a:t>
            </a:r>
          </a:p>
          <a:p>
            <a:pPr fontAlgn="t"/>
            <a:r>
              <a:rPr lang="en-GB" sz="1200" b="0" i="0" kern="1200" dirty="0">
                <a:solidFill>
                  <a:schemeClr val="tx1"/>
                </a:solidFill>
                <a:effectLst/>
                <a:latin typeface="+mn-lt"/>
                <a:ea typeface="+mn-ea"/>
                <a:cs typeface="+mn-cs"/>
              </a:rPr>
              <a:t>A defective attempt to create a legal lease was enforced in equity.</a:t>
            </a:r>
          </a:p>
          <a:p>
            <a:pPr fontAlgn="t"/>
            <a:r>
              <a:rPr lang="en-GB" sz="1200" b="1" i="0" kern="1200" dirty="0">
                <a:solidFill>
                  <a:schemeClr val="tx1"/>
                </a:solidFill>
                <a:effectLst/>
                <a:latin typeface="+mn-lt"/>
                <a:ea typeface="+mn-ea"/>
                <a:cs typeface="+mn-cs"/>
              </a:rPr>
              <a:t>Principle:</a:t>
            </a:r>
            <a:r>
              <a:rPr lang="en-GB" sz="1200" b="0" i="0" kern="1200" dirty="0">
                <a:solidFill>
                  <a:schemeClr val="tx1"/>
                </a:solidFill>
                <a:effectLst/>
                <a:latin typeface="+mn-lt"/>
                <a:ea typeface="+mn-ea"/>
                <a:cs typeface="+mn-cs"/>
              </a:rPr>
              <a:t> Equity may perfect an imperfect legal transaction where there is a specifically enforceable agreement.</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5. Express Trust</a:t>
            </a:r>
          </a:p>
          <a:p>
            <a:pPr fontAlgn="t"/>
            <a:r>
              <a:rPr lang="en-GB" sz="1200" b="0" i="0" kern="1200" dirty="0">
                <a:solidFill>
                  <a:schemeClr val="tx1"/>
                </a:solidFill>
                <a:effectLst/>
                <a:latin typeface="+mn-lt"/>
                <a:ea typeface="+mn-ea"/>
                <a:cs typeface="+mn-cs"/>
              </a:rPr>
              <a:t>An equitable interest can also arise through an express declaration of trust.</a:t>
            </a:r>
          </a:p>
          <a:p>
            <a:pPr fontAlgn="t"/>
            <a:r>
              <a:rPr lang="en-GB" sz="1200" b="1" i="0" kern="1200" dirty="0">
                <a:solidFill>
                  <a:schemeClr val="tx1"/>
                </a:solidFill>
                <a:effectLst/>
                <a:latin typeface="+mn-lt"/>
                <a:ea typeface="+mn-ea"/>
                <a:cs typeface="+mn-cs"/>
              </a:rPr>
              <a:t>Section 53(1)(b) LPA 1925</a:t>
            </a:r>
          </a:p>
          <a:p>
            <a:pPr fontAlgn="t"/>
            <a:r>
              <a:rPr lang="en-GB" sz="1200" b="0" i="0" kern="1200" dirty="0">
                <a:solidFill>
                  <a:schemeClr val="tx1"/>
                </a:solidFill>
                <a:effectLst/>
                <a:latin typeface="+mn-lt"/>
                <a:ea typeface="+mn-ea"/>
                <a:cs typeface="+mn-cs"/>
              </a:rPr>
              <a:t>A declaration of trust concerning land must:</a:t>
            </a:r>
          </a:p>
          <a:p>
            <a:pPr lvl="0" fontAlgn="t"/>
            <a:r>
              <a:rPr lang="en-GB" sz="1200" b="0" i="0" kern="1200" dirty="0">
                <a:solidFill>
                  <a:schemeClr val="tx1"/>
                </a:solidFill>
                <a:effectLst/>
                <a:latin typeface="+mn-lt"/>
                <a:ea typeface="+mn-ea"/>
                <a:cs typeface="+mn-cs"/>
              </a:rPr>
              <a:t>Be manifested and proved in writing;</a:t>
            </a:r>
          </a:p>
          <a:p>
            <a:pPr lvl="0" fontAlgn="t"/>
            <a:r>
              <a:rPr lang="en-GB" sz="1200" b="0" i="0" kern="1200" dirty="0">
                <a:solidFill>
                  <a:schemeClr val="tx1"/>
                </a:solidFill>
                <a:effectLst/>
                <a:latin typeface="+mn-lt"/>
                <a:ea typeface="+mn-ea"/>
                <a:cs typeface="+mn-cs"/>
              </a:rPr>
              <a:t>Be signed by the person declaring the trust.</a:t>
            </a:r>
          </a:p>
          <a:p>
            <a:pPr fontAlgn="t"/>
            <a:r>
              <a:rPr lang="en-GB" sz="1200" b="1" i="0" kern="1200" dirty="0">
                <a:solidFill>
                  <a:schemeClr val="tx1"/>
                </a:solidFill>
                <a:effectLst/>
                <a:latin typeface="+mn-lt"/>
                <a:ea typeface="+mn-ea"/>
                <a:cs typeface="+mn-cs"/>
              </a:rPr>
              <a:t>Co-ownership Context</a:t>
            </a:r>
          </a:p>
          <a:p>
            <a:pPr fontAlgn="t"/>
            <a:r>
              <a:rPr lang="en-GB" sz="1200" b="0" i="0" kern="1200" dirty="0">
                <a:solidFill>
                  <a:schemeClr val="tx1"/>
                </a:solidFill>
                <a:effectLst/>
                <a:latin typeface="+mn-lt"/>
                <a:ea typeface="+mn-ea"/>
                <a:cs typeface="+mn-cs"/>
              </a:rPr>
              <a:t>Express trusts are commonly used to record:</a:t>
            </a:r>
          </a:p>
          <a:p>
            <a:pPr lvl="0" fontAlgn="t"/>
            <a:r>
              <a:rPr lang="en-GB" sz="1200" b="0" i="0" kern="1200" dirty="0">
                <a:solidFill>
                  <a:schemeClr val="tx1"/>
                </a:solidFill>
                <a:effectLst/>
                <a:latin typeface="+mn-lt"/>
                <a:ea typeface="+mn-ea"/>
                <a:cs typeface="+mn-cs"/>
              </a:rPr>
              <a:t>Beneficial shares</a:t>
            </a:r>
          </a:p>
          <a:p>
            <a:pPr lvl="0" fontAlgn="t"/>
            <a:r>
              <a:rPr lang="en-GB" sz="1200" b="0" i="0" kern="1200" dirty="0">
                <a:solidFill>
                  <a:schemeClr val="tx1"/>
                </a:solidFill>
                <a:effectLst/>
                <a:latin typeface="+mn-lt"/>
                <a:ea typeface="+mn-ea"/>
                <a:cs typeface="+mn-cs"/>
              </a:rPr>
              <a:t>Whether owners are joint tenants or tenants in common</a:t>
            </a:r>
          </a:p>
          <a:p>
            <a:pPr lvl="0" fontAlgn="t"/>
            <a:r>
              <a:rPr lang="en-GB" sz="1200" b="0" i="0" kern="1200" dirty="0">
                <a:solidFill>
                  <a:schemeClr val="tx1"/>
                </a:solidFill>
                <a:effectLst/>
                <a:latin typeface="+mn-lt"/>
                <a:ea typeface="+mn-ea"/>
                <a:cs typeface="+mn-cs"/>
              </a:rPr>
              <a:t>Unequal contributions</a:t>
            </a:r>
          </a:p>
          <a:p>
            <a:pPr fontAlgn="t"/>
            <a:r>
              <a:rPr lang="en-GB" sz="1200" b="0" i="0" kern="1200" dirty="0">
                <a:solidFill>
                  <a:schemeClr val="tx1"/>
                </a:solidFill>
                <a:effectLst/>
                <a:latin typeface="+mn-lt"/>
                <a:ea typeface="+mn-ea"/>
                <a:cs typeface="+mn-cs"/>
              </a:rPr>
              <a:t>This is often found in </a:t>
            </a:r>
            <a:r>
              <a:rPr lang="en-GB" sz="1200" b="1" i="0" kern="1200" dirty="0">
                <a:solidFill>
                  <a:schemeClr val="tx1"/>
                </a:solidFill>
                <a:effectLst/>
                <a:latin typeface="+mn-lt"/>
                <a:ea typeface="+mn-ea"/>
                <a:cs typeface="+mn-cs"/>
              </a:rPr>
              <a:t>TR1 Form, Panel 10</a:t>
            </a:r>
            <a:r>
              <a:rPr lang="en-GB" sz="1200" b="0" i="0"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3005F33-E95D-46C1-B5C6-D2E14D0CEF28}" type="slidenum">
              <a:rPr lang="en-GB" smtClean="0"/>
              <a:t>22</a:t>
            </a:fld>
            <a:endParaRPr lang="en-GB"/>
          </a:p>
        </p:txBody>
      </p:sp>
    </p:spTree>
    <p:extLst>
      <p:ext uri="{BB962C8B-B14F-4D97-AF65-F5344CB8AC3E}">
        <p14:creationId xmlns:p14="http://schemas.microsoft.com/office/powerpoint/2010/main" val="16663798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When faced with a co-ownership problem:</a:t>
            </a:r>
          </a:p>
          <a:p>
            <a:pPr lvl="0" fontAlgn="t"/>
            <a:r>
              <a:rPr lang="en-GB" sz="1200" b="0" i="0" kern="1200" dirty="0">
                <a:solidFill>
                  <a:schemeClr val="tx1"/>
                </a:solidFill>
                <a:effectLst/>
                <a:latin typeface="+mn-lt"/>
                <a:ea typeface="+mn-ea"/>
                <a:cs typeface="+mn-cs"/>
              </a:rPr>
              <a:t>Look first for an express declaration of trust.</a:t>
            </a:r>
          </a:p>
          <a:p>
            <a:pPr lvl="0" fontAlgn="t"/>
            <a:r>
              <a:rPr lang="en-GB" sz="1200" b="0" i="0" kern="1200" dirty="0">
                <a:solidFill>
                  <a:schemeClr val="tx1"/>
                </a:solidFill>
                <a:effectLst/>
                <a:latin typeface="+mn-lt"/>
                <a:ea typeface="+mn-ea"/>
                <a:cs typeface="+mn-cs"/>
              </a:rPr>
              <a:t>Check whether it is in writing.</a:t>
            </a:r>
          </a:p>
          <a:p>
            <a:pPr lvl="0" fontAlgn="t"/>
            <a:r>
              <a:rPr lang="en-GB" sz="1200" b="0" i="0" kern="1200" dirty="0">
                <a:solidFill>
                  <a:schemeClr val="tx1"/>
                </a:solidFill>
                <a:effectLst/>
                <a:latin typeface="+mn-lt"/>
                <a:ea typeface="+mn-ea"/>
                <a:cs typeface="+mn-cs"/>
              </a:rPr>
              <a:t>Determine the shares specified.</a:t>
            </a:r>
          </a:p>
          <a:p>
            <a:pPr lvl="0" fontAlgn="t"/>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One-Sentence Summary</a:t>
            </a:r>
          </a:p>
          <a:p>
            <a:pPr fontAlgn="t"/>
            <a:r>
              <a:rPr lang="en-GB" sz="1200" b="1" i="0" kern="1200" dirty="0">
                <a:solidFill>
                  <a:schemeClr val="tx1"/>
                </a:solidFill>
                <a:effectLst/>
                <a:latin typeface="+mn-lt"/>
                <a:ea typeface="+mn-ea"/>
                <a:cs typeface="+mn-cs"/>
              </a:rPr>
              <a:t>An express declaration of trust, evidenced in writing under s.53(1)(b) LPA 1925, is usually conclusive of the parties' beneficial ownership and is commonly recorded in Box 10 of the TR1 transfer form.</a:t>
            </a:r>
          </a:p>
          <a:p>
            <a:pPr fontAlgn="t"/>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3005F33-E95D-46C1-B5C6-D2E14D0CEF28}" type="slidenum">
              <a:rPr lang="en-GB" smtClean="0"/>
              <a:t>23</a:t>
            </a:fld>
            <a:endParaRPr lang="en-GB"/>
          </a:p>
        </p:txBody>
      </p:sp>
    </p:spTree>
    <p:extLst>
      <p:ext uri="{BB962C8B-B14F-4D97-AF65-F5344CB8AC3E}">
        <p14:creationId xmlns:p14="http://schemas.microsoft.com/office/powerpoint/2010/main" val="26009891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Walsh v Lonsdale (1882)</a:t>
            </a:r>
          </a:p>
          <a:p>
            <a:pPr fontAlgn="t"/>
            <a:r>
              <a:rPr lang="en-GB" sz="1200" b="0" i="0" kern="1200" dirty="0">
                <a:solidFill>
                  <a:schemeClr val="tx1"/>
                </a:solidFill>
                <a:effectLst/>
                <a:latin typeface="+mn-lt"/>
                <a:ea typeface="+mn-ea"/>
                <a:cs typeface="+mn-cs"/>
              </a:rPr>
              <a:t>"Equity regards as done that which ought to be done."</a:t>
            </a:r>
          </a:p>
          <a:p>
            <a:pPr fontAlgn="t"/>
            <a:r>
              <a:rPr lang="en-GB" sz="1200" b="0" i="0" kern="1200" dirty="0">
                <a:solidFill>
                  <a:schemeClr val="tx1"/>
                </a:solidFill>
                <a:effectLst/>
                <a:latin typeface="+mn-lt"/>
                <a:ea typeface="+mn-ea"/>
                <a:cs typeface="+mn-cs"/>
              </a:rPr>
              <a:t>Where there is a specifically enforceable contract:</a:t>
            </a:r>
          </a:p>
          <a:p>
            <a:pPr lvl="0" fontAlgn="t"/>
            <a:r>
              <a:rPr lang="en-GB" sz="1200" b="0" i="0" kern="1200" dirty="0">
                <a:solidFill>
                  <a:schemeClr val="tx1"/>
                </a:solidFill>
                <a:effectLst/>
                <a:latin typeface="+mn-lt"/>
                <a:ea typeface="+mn-ea"/>
                <a:cs typeface="+mn-cs"/>
              </a:rPr>
              <a:t>The purchaser obtains an equitable interest.</a:t>
            </a:r>
          </a:p>
          <a:p>
            <a:pPr lvl="0" fontAlgn="t"/>
            <a:r>
              <a:rPr lang="en-GB" sz="1200" b="0" i="0" kern="1200" dirty="0">
                <a:solidFill>
                  <a:schemeClr val="tx1"/>
                </a:solidFill>
                <a:effectLst/>
                <a:latin typeface="+mn-lt"/>
                <a:ea typeface="+mn-ea"/>
                <a:cs typeface="+mn-cs"/>
              </a:rPr>
              <a:t>Legal title passes later on completion.</a:t>
            </a:r>
            <a:endParaRPr lang="en-GB" dirty="0"/>
          </a:p>
        </p:txBody>
      </p:sp>
      <p:sp>
        <p:nvSpPr>
          <p:cNvPr id="4" name="Slide Number Placeholder 3"/>
          <p:cNvSpPr>
            <a:spLocks noGrp="1"/>
          </p:cNvSpPr>
          <p:nvPr>
            <p:ph type="sldNum" sz="quarter" idx="5"/>
          </p:nvPr>
        </p:nvSpPr>
        <p:spPr/>
        <p:txBody>
          <a:bodyPr/>
          <a:lstStyle/>
          <a:p>
            <a:fld id="{93005F33-E95D-46C1-B5C6-D2E14D0CEF28}" type="slidenum">
              <a:rPr lang="en-GB" smtClean="0"/>
              <a:t>24</a:t>
            </a:fld>
            <a:endParaRPr lang="en-GB"/>
          </a:p>
        </p:txBody>
      </p:sp>
    </p:spTree>
    <p:extLst>
      <p:ext uri="{BB962C8B-B14F-4D97-AF65-F5344CB8AC3E}">
        <p14:creationId xmlns:p14="http://schemas.microsoft.com/office/powerpoint/2010/main" val="24789372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Legal Interest</a:t>
            </a:r>
          </a:p>
          <a:p>
            <a:pPr marL="228600" indent="-228600">
              <a:buAutoNum type="arabicPeriod"/>
            </a:pPr>
            <a:r>
              <a:rPr lang="en-GB" dirty="0"/>
              <a:t>Equitable interest (legal title passes only on completion)</a:t>
            </a:r>
          </a:p>
          <a:p>
            <a:pPr marL="228600" indent="-228600">
              <a:buAutoNum type="arabicPeriod"/>
            </a:pPr>
            <a:r>
              <a:rPr lang="en-GB" dirty="0"/>
              <a:t>Equitable interest (Restrictive covenants exist only in equity)</a:t>
            </a:r>
          </a:p>
          <a:p>
            <a:pPr marL="228600" indent="-228600">
              <a:buAutoNum type="arabicPeriod"/>
            </a:pPr>
            <a:r>
              <a:rPr lang="en-GB" dirty="0"/>
              <a:t>Legal interest (section 54(2) LPA 1925</a:t>
            </a:r>
          </a:p>
          <a:p>
            <a:pPr marL="228600" indent="-228600">
              <a:buAutoNum type="arabicPeriod"/>
            </a:pPr>
            <a:r>
              <a:rPr lang="en-GB" dirty="0"/>
              <a:t>Fails as a legal easement but may survive as an equitable interest if tested at court</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t>Equitable interest </a:t>
            </a:r>
            <a:r>
              <a:rPr lang="en-GB" sz="1200" b="0" i="1" kern="1200" dirty="0">
                <a:solidFill>
                  <a:schemeClr val="tx1"/>
                </a:solidFill>
                <a:effectLst/>
                <a:latin typeface="+mn-lt"/>
                <a:ea typeface="+mn-ea"/>
                <a:cs typeface="+mn-cs"/>
              </a:rPr>
              <a:t>Valid express declaration of trust under s.53(1)(b) LPA 1925.</a:t>
            </a:r>
            <a:r>
              <a:rPr lang="en-GB" sz="1200" b="0" i="0" kern="1200" dirty="0">
                <a:solidFill>
                  <a:schemeClr val="tx1"/>
                </a:solidFill>
                <a:effectLst/>
                <a:latin typeface="+mn-lt"/>
                <a:ea typeface="+mn-ea"/>
                <a:cs typeface="+mn-cs"/>
              </a:rPr>
              <a:t>)</a:t>
            </a:r>
          </a:p>
          <a:p>
            <a:pPr marL="228600" indent="-228600">
              <a:buAutoNum type="arabicPeriod"/>
            </a:pPr>
            <a:endParaRPr lang="en-GB" dirty="0"/>
          </a:p>
          <a:p>
            <a:pPr marL="0" indent="0">
              <a:buNone/>
            </a:pPr>
            <a:r>
              <a:rPr lang="en-GB" dirty="0"/>
              <a:t>BREAK</a:t>
            </a:r>
          </a:p>
        </p:txBody>
      </p:sp>
      <p:sp>
        <p:nvSpPr>
          <p:cNvPr id="4" name="Slide Number Placeholder 3"/>
          <p:cNvSpPr>
            <a:spLocks noGrp="1"/>
          </p:cNvSpPr>
          <p:nvPr>
            <p:ph type="sldNum" sz="quarter" idx="5"/>
          </p:nvPr>
        </p:nvSpPr>
        <p:spPr/>
        <p:txBody>
          <a:bodyPr/>
          <a:lstStyle/>
          <a:p>
            <a:fld id="{93005F33-E95D-46C1-B5C6-D2E14D0CEF28}" type="slidenum">
              <a:rPr lang="en-GB" smtClean="0"/>
              <a:t>25</a:t>
            </a:fld>
            <a:endParaRPr lang="en-GB"/>
          </a:p>
        </p:txBody>
      </p:sp>
    </p:spTree>
    <p:extLst>
      <p:ext uri="{BB962C8B-B14F-4D97-AF65-F5344CB8AC3E}">
        <p14:creationId xmlns:p14="http://schemas.microsoft.com/office/powerpoint/2010/main" val="113278097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Compulsory registration for specific trigger events = 1 December 1990</a:t>
            </a:r>
          </a:p>
        </p:txBody>
      </p:sp>
      <p:sp>
        <p:nvSpPr>
          <p:cNvPr id="4" name="Slide Number Placeholder 3"/>
          <p:cNvSpPr>
            <a:spLocks noGrp="1"/>
          </p:cNvSpPr>
          <p:nvPr>
            <p:ph type="sldNum" sz="quarter" idx="5"/>
          </p:nvPr>
        </p:nvSpPr>
        <p:spPr/>
        <p:txBody>
          <a:bodyPr/>
          <a:lstStyle/>
          <a:p>
            <a:fld id="{93005F33-E95D-46C1-B5C6-D2E14D0CEF28}" type="slidenum">
              <a:rPr lang="en-GB" smtClean="0"/>
              <a:t>29</a:t>
            </a:fld>
            <a:endParaRPr lang="en-GB"/>
          </a:p>
        </p:txBody>
      </p:sp>
    </p:spTree>
    <p:extLst>
      <p:ext uri="{BB962C8B-B14F-4D97-AF65-F5344CB8AC3E}">
        <p14:creationId xmlns:p14="http://schemas.microsoft.com/office/powerpoint/2010/main" val="33207754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005F33-E95D-46C1-B5C6-D2E14D0CEF28}" type="slidenum">
              <a:rPr lang="en-GB" smtClean="0"/>
              <a:t>30</a:t>
            </a:fld>
            <a:endParaRPr lang="en-GB"/>
          </a:p>
        </p:txBody>
      </p:sp>
    </p:spTree>
    <p:extLst>
      <p:ext uri="{BB962C8B-B14F-4D97-AF65-F5344CB8AC3E}">
        <p14:creationId xmlns:p14="http://schemas.microsoft.com/office/powerpoint/2010/main" val="2160749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3 types of Notice</a:t>
            </a:r>
          </a:p>
          <a:p>
            <a:pPr fontAlgn="t"/>
            <a:r>
              <a:rPr lang="en-GB" sz="1200" b="0" i="0" kern="1200" dirty="0">
                <a:solidFill>
                  <a:schemeClr val="tx1"/>
                </a:solidFill>
                <a:effectLst/>
                <a:latin typeface="+mn-lt"/>
                <a:ea typeface="+mn-ea"/>
                <a:cs typeface="+mn-cs"/>
              </a:rPr>
              <a:t>Students should be familiar with the three forms of notice:</a:t>
            </a:r>
          </a:p>
          <a:p>
            <a:pPr fontAlgn="t"/>
            <a:r>
              <a:rPr lang="en-GB" sz="1200" b="0" i="0" kern="1200" dirty="0">
                <a:solidFill>
                  <a:schemeClr val="tx1"/>
                </a:solidFill>
                <a:effectLst/>
                <a:latin typeface="+mn-lt"/>
                <a:ea typeface="+mn-ea"/>
                <a:cs typeface="+mn-cs"/>
              </a:rPr>
              <a:t>Actual Notice</a:t>
            </a:r>
          </a:p>
          <a:p>
            <a:pPr fontAlgn="t"/>
            <a:r>
              <a:rPr lang="en-GB" sz="1200" b="0" i="0" kern="1200" dirty="0">
                <a:solidFill>
                  <a:schemeClr val="tx1"/>
                </a:solidFill>
                <a:effectLst/>
                <a:latin typeface="+mn-lt"/>
                <a:ea typeface="+mn-ea"/>
                <a:cs typeface="+mn-cs"/>
              </a:rPr>
              <a:t>Knowledge that the purchaser genuinely possesses.</a:t>
            </a:r>
          </a:p>
          <a:p>
            <a:pPr fontAlgn="t"/>
            <a:r>
              <a:rPr lang="en-GB" sz="1200" b="0" i="0" kern="1200" dirty="0">
                <a:solidFill>
                  <a:schemeClr val="tx1"/>
                </a:solidFill>
                <a:effectLst/>
                <a:latin typeface="+mn-lt"/>
                <a:ea typeface="+mn-ea"/>
                <a:cs typeface="+mn-cs"/>
              </a:rPr>
              <a:t>Example: The seller tells the purchaser that a neighbour has an equitable easement.</a:t>
            </a:r>
          </a:p>
          <a:p>
            <a:pPr fontAlgn="t"/>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Constructive Notice</a:t>
            </a:r>
          </a:p>
          <a:p>
            <a:pPr fontAlgn="t"/>
            <a:r>
              <a:rPr lang="en-GB" sz="1200" b="0" i="0" kern="1200" dirty="0">
                <a:solidFill>
                  <a:schemeClr val="tx1"/>
                </a:solidFill>
                <a:effectLst/>
                <a:latin typeface="+mn-lt"/>
                <a:ea typeface="+mn-ea"/>
                <a:cs typeface="+mn-cs"/>
              </a:rPr>
              <a:t>Knowledge the purchaser ought to have acquired had reasonable enquiries been made.</a:t>
            </a:r>
          </a:p>
          <a:p>
            <a:pPr fontAlgn="t"/>
            <a:r>
              <a:rPr lang="en-GB" sz="1200" b="0" i="0" kern="1200" dirty="0">
                <a:solidFill>
                  <a:schemeClr val="tx1"/>
                </a:solidFill>
                <a:effectLst/>
                <a:latin typeface="+mn-lt"/>
                <a:ea typeface="+mn-ea"/>
                <a:cs typeface="+mn-cs"/>
              </a:rPr>
              <a:t>Example: A purchaser fails to inspect title deeds or ignores obvious indications of another person's rights.</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Imputed Notice</a:t>
            </a:r>
          </a:p>
          <a:p>
            <a:pPr fontAlgn="t"/>
            <a:r>
              <a:rPr lang="en-GB" sz="1200" b="0" i="0" kern="1200" dirty="0">
                <a:solidFill>
                  <a:schemeClr val="tx1"/>
                </a:solidFill>
                <a:effectLst/>
                <a:latin typeface="+mn-lt"/>
                <a:ea typeface="+mn-ea"/>
                <a:cs typeface="+mn-cs"/>
              </a:rPr>
              <a:t>Knowledge possessed by the purchaser's agent (usually a solicitor).</a:t>
            </a:r>
          </a:p>
          <a:p>
            <a:pPr fontAlgn="t"/>
            <a:r>
              <a:rPr lang="en-GB" sz="1200" b="0" i="0" kern="1200" dirty="0">
                <a:solidFill>
                  <a:schemeClr val="tx1"/>
                </a:solidFill>
                <a:effectLst/>
                <a:latin typeface="+mn-lt"/>
                <a:ea typeface="+mn-ea"/>
                <a:cs typeface="+mn-cs"/>
              </a:rPr>
              <a:t>Example</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If a solicitor discovers an equitable interest, that knowledge is normally attributed to the client.</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Why Was the Doctrine Problematic?</a:t>
            </a:r>
          </a:p>
          <a:p>
            <a:pPr fontAlgn="t"/>
            <a:r>
              <a:rPr lang="en-GB" sz="1200" b="0" i="0" kern="1200" dirty="0">
                <a:solidFill>
                  <a:schemeClr val="tx1"/>
                </a:solidFill>
                <a:effectLst/>
                <a:latin typeface="+mn-lt"/>
                <a:ea typeface="+mn-ea"/>
                <a:cs typeface="+mn-cs"/>
              </a:rPr>
              <a:t>The doctrine created uncertainty because purchasers had to investigate:</a:t>
            </a:r>
          </a:p>
          <a:p>
            <a:pPr lvl="0" fontAlgn="t"/>
            <a:r>
              <a:rPr lang="en-GB" sz="1200" b="0" i="0" kern="1200" dirty="0">
                <a:solidFill>
                  <a:schemeClr val="tx1"/>
                </a:solidFill>
                <a:effectLst/>
                <a:latin typeface="+mn-lt"/>
                <a:ea typeface="+mn-ea"/>
                <a:cs typeface="+mn-cs"/>
              </a:rPr>
              <a:t>Title deeds;</a:t>
            </a:r>
          </a:p>
          <a:p>
            <a:pPr lvl="0" fontAlgn="t"/>
            <a:r>
              <a:rPr lang="en-GB" sz="1200" b="0" i="0" kern="1200" dirty="0">
                <a:solidFill>
                  <a:schemeClr val="tx1"/>
                </a:solidFill>
                <a:effectLst/>
                <a:latin typeface="+mn-lt"/>
                <a:ea typeface="+mn-ea"/>
                <a:cs typeface="+mn-cs"/>
              </a:rPr>
              <a:t>Past transactions;</a:t>
            </a:r>
          </a:p>
          <a:p>
            <a:pPr lvl="0" fontAlgn="t"/>
            <a:r>
              <a:rPr lang="en-GB" sz="1200" b="0" i="0" kern="1200" dirty="0">
                <a:solidFill>
                  <a:schemeClr val="tx1"/>
                </a:solidFill>
                <a:effectLst/>
                <a:latin typeface="+mn-lt"/>
                <a:ea typeface="+mn-ea"/>
                <a:cs typeface="+mn-cs"/>
              </a:rPr>
              <a:t>Potential equitable rights;</a:t>
            </a:r>
          </a:p>
          <a:p>
            <a:pPr lvl="0" fontAlgn="t"/>
            <a:r>
              <a:rPr lang="en-GB" sz="1200" b="0" i="0" kern="1200" dirty="0">
                <a:solidFill>
                  <a:schemeClr val="tx1"/>
                </a:solidFill>
                <a:effectLst/>
                <a:latin typeface="+mn-lt"/>
                <a:ea typeface="+mn-ea"/>
                <a:cs typeface="+mn-cs"/>
              </a:rPr>
              <a:t>Occupiers' interests.</a:t>
            </a:r>
          </a:p>
          <a:p>
            <a:pPr fontAlgn="t"/>
            <a:r>
              <a:rPr lang="en-GB" sz="1200" b="0" i="0" kern="1200" dirty="0">
                <a:solidFill>
                  <a:schemeClr val="tx1"/>
                </a:solidFill>
                <a:effectLst/>
                <a:latin typeface="+mn-lt"/>
                <a:ea typeface="+mn-ea"/>
                <a:cs typeface="+mn-cs"/>
              </a:rPr>
              <a:t>A purchaser could be bound by rights that were difficult to discover.</a:t>
            </a:r>
          </a:p>
          <a:p>
            <a:pPr fontAlgn="t"/>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The Land Registration Act 2002</a:t>
            </a:r>
          </a:p>
          <a:p>
            <a:pPr fontAlgn="t"/>
            <a:r>
              <a:rPr lang="en-GB" sz="1200" b="0" i="0" kern="1200" dirty="0">
                <a:solidFill>
                  <a:schemeClr val="tx1"/>
                </a:solidFill>
                <a:effectLst/>
                <a:latin typeface="+mn-lt"/>
                <a:ea typeface="+mn-ea"/>
                <a:cs typeface="+mn-cs"/>
              </a:rPr>
              <a:t>The LRA 2002 largely replaced the doctrine of notice for registered land.</a:t>
            </a:r>
          </a:p>
          <a:p>
            <a:pPr fontAlgn="t"/>
            <a:r>
              <a:rPr lang="en-GB" sz="1200" b="0" i="0" kern="1200" dirty="0">
                <a:solidFill>
                  <a:schemeClr val="tx1"/>
                </a:solidFill>
                <a:effectLst/>
                <a:latin typeface="+mn-lt"/>
                <a:ea typeface="+mn-ea"/>
                <a:cs typeface="+mn-cs"/>
              </a:rPr>
              <a:t>The register is intended to be the definitive source of information about land ownership and rights.</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The Three Principles of Land Registration</a:t>
            </a:r>
          </a:p>
          <a:p>
            <a:pPr fontAlgn="t"/>
            <a:r>
              <a:rPr lang="en-GB" sz="1200" b="1" i="0" kern="1200" dirty="0">
                <a:solidFill>
                  <a:schemeClr val="tx1"/>
                </a:solidFill>
                <a:effectLst/>
                <a:latin typeface="+mn-lt"/>
                <a:ea typeface="+mn-ea"/>
                <a:cs typeface="+mn-cs"/>
              </a:rPr>
              <a:t>1. Mirror Principle</a:t>
            </a:r>
          </a:p>
          <a:p>
            <a:pPr fontAlgn="t"/>
            <a:r>
              <a:rPr lang="en-GB" sz="1200" b="0" i="0" kern="1200" dirty="0">
                <a:solidFill>
                  <a:schemeClr val="tx1"/>
                </a:solidFill>
                <a:effectLst/>
                <a:latin typeface="+mn-lt"/>
                <a:ea typeface="+mn-ea"/>
                <a:cs typeface="+mn-cs"/>
              </a:rPr>
              <a:t>The register should accurately reflect all rights affecting the land.</a:t>
            </a:r>
          </a:p>
          <a:p>
            <a:pPr fontAlgn="t"/>
            <a:r>
              <a:rPr lang="en-GB" sz="1200" b="0" i="0" kern="1200" dirty="0">
                <a:solidFill>
                  <a:schemeClr val="tx1"/>
                </a:solidFill>
                <a:effectLst/>
                <a:latin typeface="+mn-lt"/>
                <a:ea typeface="+mn-ea"/>
                <a:cs typeface="+mn-cs"/>
              </a:rPr>
              <a:t>The purchaser should be able to inspect the register and discover relevant interests.</a:t>
            </a:r>
          </a:p>
          <a:p>
            <a:pPr fontAlgn="t"/>
            <a:r>
              <a:rPr lang="en-GB" sz="1200" b="1" i="0" kern="1200" dirty="0">
                <a:solidFill>
                  <a:schemeClr val="tx1"/>
                </a:solidFill>
                <a:effectLst/>
                <a:latin typeface="+mn-lt"/>
                <a:ea typeface="+mn-ea"/>
                <a:cs typeface="+mn-cs"/>
              </a:rPr>
              <a:t>"The register mirrors reality."</a:t>
            </a:r>
            <a:endParaRPr lang="en-GB" sz="1200" b="0" i="0" kern="1200" dirty="0">
              <a:solidFill>
                <a:schemeClr val="tx1"/>
              </a:solidFill>
              <a:effectLst/>
              <a:latin typeface="+mn-lt"/>
              <a:ea typeface="+mn-ea"/>
              <a:cs typeface="+mn-cs"/>
            </a:endParaRP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2. Curtain Principle</a:t>
            </a:r>
          </a:p>
          <a:p>
            <a:pPr fontAlgn="t"/>
            <a:r>
              <a:rPr lang="en-GB" sz="1200" b="0" i="0" kern="1200" dirty="0">
                <a:solidFill>
                  <a:schemeClr val="tx1"/>
                </a:solidFill>
                <a:effectLst/>
                <a:latin typeface="+mn-lt"/>
                <a:ea typeface="+mn-ea"/>
                <a:cs typeface="+mn-cs"/>
              </a:rPr>
              <a:t>Certain equitable interests, especially beneficial interests under trusts, should remain behind the "curtain."</a:t>
            </a:r>
          </a:p>
          <a:p>
            <a:pPr fontAlgn="t"/>
            <a:r>
              <a:rPr lang="en-GB" sz="1200" b="0" i="0" kern="1200" dirty="0">
                <a:solidFill>
                  <a:schemeClr val="tx1"/>
                </a:solidFill>
                <a:effectLst/>
                <a:latin typeface="+mn-lt"/>
                <a:ea typeface="+mn-ea"/>
                <a:cs typeface="+mn-cs"/>
              </a:rPr>
              <a:t>Purchasers should not have to investigate the details of beneficial ownership.</a:t>
            </a:r>
          </a:p>
          <a:p>
            <a:pPr fontAlgn="t"/>
            <a:r>
              <a:rPr lang="en-GB" sz="1200" b="0" i="0" kern="1200" dirty="0">
                <a:solidFill>
                  <a:schemeClr val="tx1"/>
                </a:solidFill>
                <a:effectLst/>
                <a:latin typeface="+mn-lt"/>
                <a:ea typeface="+mn-ea"/>
                <a:cs typeface="+mn-cs"/>
              </a:rPr>
              <a:t>Overreaching helps achieve this objective.</a:t>
            </a:r>
          </a:p>
          <a:p>
            <a:pPr fontAlgn="t"/>
            <a:r>
              <a:rPr lang="en-GB" sz="1200" b="1" i="0" kern="1200" dirty="0">
                <a:solidFill>
                  <a:schemeClr val="tx1"/>
                </a:solidFill>
                <a:effectLst/>
                <a:latin typeface="+mn-lt"/>
                <a:ea typeface="+mn-ea"/>
                <a:cs typeface="+mn-cs"/>
              </a:rPr>
              <a:t>"Don't look behind the curtain."</a:t>
            </a:r>
            <a:endParaRPr lang="en-GB" sz="1200" b="0" i="0" kern="1200" dirty="0">
              <a:solidFill>
                <a:schemeClr val="tx1"/>
              </a:solidFill>
              <a:effectLst/>
              <a:latin typeface="+mn-lt"/>
              <a:ea typeface="+mn-ea"/>
              <a:cs typeface="+mn-cs"/>
            </a:endParaRP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3. Insurance Principle</a:t>
            </a:r>
          </a:p>
          <a:p>
            <a:pPr fontAlgn="t"/>
            <a:r>
              <a:rPr lang="en-GB" sz="1200" b="0" i="0" kern="1200" dirty="0">
                <a:solidFill>
                  <a:schemeClr val="tx1"/>
                </a:solidFill>
                <a:effectLst/>
                <a:latin typeface="+mn-lt"/>
                <a:ea typeface="+mn-ea"/>
                <a:cs typeface="+mn-cs"/>
              </a:rPr>
              <a:t>The state guarantees the accuracy of the register.</a:t>
            </a:r>
          </a:p>
          <a:p>
            <a:pPr fontAlgn="t"/>
            <a:r>
              <a:rPr lang="en-GB" sz="1200" b="0" i="0" kern="1200" dirty="0">
                <a:solidFill>
                  <a:schemeClr val="tx1"/>
                </a:solidFill>
                <a:effectLst/>
                <a:latin typeface="+mn-lt"/>
                <a:ea typeface="+mn-ea"/>
                <a:cs typeface="+mn-cs"/>
              </a:rPr>
              <a:t>Where loss occurs because of mistakes in the register, compensation may be available.</a:t>
            </a:r>
          </a:p>
          <a:p>
            <a:pPr fontAlgn="t"/>
            <a:r>
              <a:rPr lang="en-GB" sz="1200" b="1" i="0" kern="1200" dirty="0">
                <a:solidFill>
                  <a:schemeClr val="tx1"/>
                </a:solidFill>
                <a:effectLst/>
                <a:latin typeface="+mn-lt"/>
                <a:ea typeface="+mn-ea"/>
                <a:cs typeface="+mn-cs"/>
              </a:rPr>
              <a:t>"If the mirror is wrong, compensation is available."</a:t>
            </a:r>
            <a:endParaRPr lang="en-GB" sz="1200" b="0" i="0" kern="1200" dirty="0">
              <a:solidFill>
                <a:schemeClr val="tx1"/>
              </a:solidFill>
              <a:effectLst/>
              <a:latin typeface="+mn-lt"/>
              <a:ea typeface="+mn-ea"/>
              <a:cs typeface="+mn-cs"/>
            </a:endParaRPr>
          </a:p>
          <a:p>
            <a:pPr fontAlgn="t"/>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Mirror principle is aspirational!!</a:t>
            </a:r>
          </a:p>
          <a:p>
            <a:endParaRPr lang="en-GB" dirty="0"/>
          </a:p>
        </p:txBody>
      </p:sp>
      <p:sp>
        <p:nvSpPr>
          <p:cNvPr id="4" name="Slide Number Placeholder 3"/>
          <p:cNvSpPr>
            <a:spLocks noGrp="1"/>
          </p:cNvSpPr>
          <p:nvPr>
            <p:ph type="sldNum" sz="quarter" idx="5"/>
          </p:nvPr>
        </p:nvSpPr>
        <p:spPr/>
        <p:txBody>
          <a:bodyPr/>
          <a:lstStyle/>
          <a:p>
            <a:fld id="{93005F33-E95D-46C1-B5C6-D2E14D0CEF28}" type="slidenum">
              <a:rPr lang="en-GB" smtClean="0"/>
              <a:t>31</a:t>
            </a:fld>
            <a:endParaRPr lang="en-GB"/>
          </a:p>
        </p:txBody>
      </p:sp>
    </p:spTree>
    <p:extLst>
      <p:ext uri="{BB962C8B-B14F-4D97-AF65-F5344CB8AC3E}">
        <p14:creationId xmlns:p14="http://schemas.microsoft.com/office/powerpoint/2010/main" val="19355032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2002 LRA 2002 expanded the trigger event for compulsory registration </a:t>
            </a:r>
          </a:p>
        </p:txBody>
      </p:sp>
      <p:sp>
        <p:nvSpPr>
          <p:cNvPr id="4" name="Slide Number Placeholder 3"/>
          <p:cNvSpPr>
            <a:spLocks noGrp="1"/>
          </p:cNvSpPr>
          <p:nvPr>
            <p:ph type="sldNum" sz="quarter" idx="5"/>
          </p:nvPr>
        </p:nvSpPr>
        <p:spPr/>
        <p:txBody>
          <a:bodyPr/>
          <a:lstStyle/>
          <a:p>
            <a:fld id="{93005F33-E95D-46C1-B5C6-D2E14D0CEF28}" type="slidenum">
              <a:rPr lang="en-GB" smtClean="0"/>
              <a:t>32</a:t>
            </a:fld>
            <a:endParaRPr lang="en-GB"/>
          </a:p>
        </p:txBody>
      </p:sp>
    </p:spTree>
    <p:extLst>
      <p:ext uri="{BB962C8B-B14F-4D97-AF65-F5344CB8AC3E}">
        <p14:creationId xmlns:p14="http://schemas.microsoft.com/office/powerpoint/2010/main" val="1858094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The Reality: Not a Perfect System</a:t>
            </a:r>
          </a:p>
          <a:p>
            <a:pPr fontAlgn="t"/>
            <a:r>
              <a:rPr lang="en-GB" sz="1200" b="0" i="0" kern="1200" dirty="0">
                <a:solidFill>
                  <a:schemeClr val="tx1"/>
                </a:solidFill>
                <a:effectLst/>
                <a:latin typeface="+mn-lt"/>
                <a:ea typeface="+mn-ea"/>
                <a:cs typeface="+mn-cs"/>
              </a:rPr>
              <a:t>The registration system is not completely comprehensive.</a:t>
            </a:r>
          </a:p>
          <a:p>
            <a:pPr fontAlgn="t"/>
            <a:r>
              <a:rPr lang="en-GB" sz="1200" b="0" i="0" kern="1200" dirty="0">
                <a:solidFill>
                  <a:schemeClr val="tx1"/>
                </a:solidFill>
                <a:effectLst/>
                <a:latin typeface="+mn-lt"/>
                <a:ea typeface="+mn-ea"/>
                <a:cs typeface="+mn-cs"/>
              </a:rPr>
              <a:t>Certain rights can bind purchasers despite not appearing on the register.</a:t>
            </a:r>
          </a:p>
          <a:p>
            <a:pPr fontAlgn="t"/>
            <a:r>
              <a:rPr lang="en-GB" sz="1200" b="0" i="0" kern="1200" dirty="0">
                <a:solidFill>
                  <a:schemeClr val="tx1"/>
                </a:solidFill>
                <a:effectLst/>
                <a:latin typeface="+mn-lt"/>
                <a:ea typeface="+mn-ea"/>
                <a:cs typeface="+mn-cs"/>
              </a:rPr>
              <a:t>Examples include:</a:t>
            </a:r>
          </a:p>
          <a:p>
            <a:pPr lvl="0" fontAlgn="t"/>
            <a:r>
              <a:rPr lang="en-GB" sz="1200" b="0" i="0" kern="1200" dirty="0">
                <a:solidFill>
                  <a:schemeClr val="tx1"/>
                </a:solidFill>
                <a:effectLst/>
                <a:latin typeface="+mn-lt"/>
                <a:ea typeface="+mn-ea"/>
                <a:cs typeface="+mn-cs"/>
              </a:rPr>
              <a:t>Legal leases of seven years or less;</a:t>
            </a:r>
          </a:p>
          <a:p>
            <a:pPr lvl="0" fontAlgn="t"/>
            <a:r>
              <a:rPr lang="en-GB" sz="1200" b="0" i="0" kern="1200" dirty="0">
                <a:solidFill>
                  <a:schemeClr val="tx1"/>
                </a:solidFill>
                <a:effectLst/>
                <a:latin typeface="+mn-lt"/>
                <a:ea typeface="+mn-ea"/>
                <a:cs typeface="+mn-cs"/>
              </a:rPr>
              <a:t>Easements that override under Schedule 3;</a:t>
            </a:r>
          </a:p>
          <a:p>
            <a:pPr lvl="0" fontAlgn="t"/>
            <a:r>
              <a:rPr lang="en-GB" sz="1200" b="0" i="0" kern="1200" dirty="0">
                <a:solidFill>
                  <a:schemeClr val="tx1"/>
                </a:solidFill>
                <a:effectLst/>
                <a:latin typeface="+mn-lt"/>
                <a:ea typeface="+mn-ea"/>
                <a:cs typeface="+mn-cs"/>
              </a:rPr>
              <a:t>Interests of persons in actual occupation (Schedule 3, para 2).</a:t>
            </a:r>
          </a:p>
          <a:p>
            <a:pPr fontAlgn="t"/>
            <a:r>
              <a:rPr lang="en-GB" sz="1200" b="0" i="0" kern="1200" dirty="0">
                <a:solidFill>
                  <a:schemeClr val="tx1"/>
                </a:solidFill>
                <a:effectLst/>
                <a:latin typeface="+mn-lt"/>
                <a:ea typeface="+mn-ea"/>
                <a:cs typeface="+mn-cs"/>
              </a:rPr>
              <a:t>These are known as </a:t>
            </a:r>
            <a:r>
              <a:rPr lang="en-GB" sz="1200" b="1" i="0" kern="1200" dirty="0">
                <a:solidFill>
                  <a:schemeClr val="tx1"/>
                </a:solidFill>
                <a:effectLst/>
                <a:latin typeface="+mn-lt"/>
                <a:ea typeface="+mn-ea"/>
                <a:cs typeface="+mn-cs"/>
              </a:rPr>
              <a:t>overriding interests</a:t>
            </a:r>
            <a:r>
              <a:rPr lang="en-GB" sz="1200" b="0" i="0" kern="1200" dirty="0">
                <a:solidFill>
                  <a:schemeClr val="tx1"/>
                </a:solidFill>
                <a:effectLst/>
                <a:latin typeface="+mn-lt"/>
                <a:ea typeface="+mn-ea"/>
                <a:cs typeface="+mn-cs"/>
              </a:rPr>
              <a:t>.</a:t>
            </a:r>
          </a:p>
          <a:p>
            <a:pPr fontAlgn="t"/>
            <a:endParaRPr lang="en-GB" sz="1200" b="0" i="0" kern="1200" dirty="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1" i="1" spc="-60" dirty="0">
                <a:solidFill>
                  <a:srgbClr val="292959"/>
                </a:solidFill>
                <a:latin typeface="Trebuchet MS"/>
                <a:cs typeface="Trebuchet MS"/>
              </a:rPr>
              <a:t>Williams</a:t>
            </a:r>
            <a:r>
              <a:rPr lang="en-GB" sz="1200" b="1" i="1" spc="-135" dirty="0">
                <a:solidFill>
                  <a:srgbClr val="292959"/>
                </a:solidFill>
                <a:latin typeface="Trebuchet MS"/>
                <a:cs typeface="Trebuchet MS"/>
              </a:rPr>
              <a:t> </a:t>
            </a:r>
            <a:r>
              <a:rPr lang="en-GB" sz="1200" b="1" i="1" spc="-120" dirty="0">
                <a:solidFill>
                  <a:srgbClr val="292959"/>
                </a:solidFill>
                <a:latin typeface="Trebuchet MS"/>
                <a:cs typeface="Trebuchet MS"/>
              </a:rPr>
              <a:t>&amp;</a:t>
            </a:r>
            <a:r>
              <a:rPr lang="en-GB" sz="1200" b="1" i="1" spc="-130" dirty="0">
                <a:solidFill>
                  <a:srgbClr val="292959"/>
                </a:solidFill>
                <a:latin typeface="Trebuchet MS"/>
                <a:cs typeface="Trebuchet MS"/>
              </a:rPr>
              <a:t> </a:t>
            </a:r>
            <a:r>
              <a:rPr lang="en-GB" sz="1200" b="1" i="1" spc="-40" dirty="0">
                <a:solidFill>
                  <a:srgbClr val="292959"/>
                </a:solidFill>
                <a:latin typeface="Trebuchet MS"/>
                <a:cs typeface="Trebuchet MS"/>
              </a:rPr>
              <a:t>Glyn’s</a:t>
            </a:r>
            <a:r>
              <a:rPr lang="en-GB" sz="1200" b="1" i="1" spc="-130" dirty="0">
                <a:solidFill>
                  <a:srgbClr val="292959"/>
                </a:solidFill>
                <a:latin typeface="Trebuchet MS"/>
                <a:cs typeface="Trebuchet MS"/>
              </a:rPr>
              <a:t> </a:t>
            </a:r>
            <a:r>
              <a:rPr lang="en-GB" sz="1200" b="1" i="1" spc="-25" dirty="0">
                <a:solidFill>
                  <a:srgbClr val="292959"/>
                </a:solidFill>
                <a:latin typeface="Trebuchet MS"/>
                <a:cs typeface="Trebuchet MS"/>
              </a:rPr>
              <a:t>Bank</a:t>
            </a:r>
            <a:r>
              <a:rPr lang="en-GB" sz="1200" b="1" i="1" spc="-130" dirty="0">
                <a:solidFill>
                  <a:srgbClr val="292959"/>
                </a:solidFill>
                <a:latin typeface="Trebuchet MS"/>
                <a:cs typeface="Trebuchet MS"/>
              </a:rPr>
              <a:t> </a:t>
            </a:r>
            <a:r>
              <a:rPr lang="en-GB" sz="1200" b="1" i="1" spc="-105" dirty="0">
                <a:solidFill>
                  <a:srgbClr val="292959"/>
                </a:solidFill>
                <a:latin typeface="Trebuchet MS"/>
                <a:cs typeface="Trebuchet MS"/>
              </a:rPr>
              <a:t>Ltd</a:t>
            </a:r>
            <a:r>
              <a:rPr lang="en-GB" sz="1200" b="1" i="1" spc="-130" dirty="0">
                <a:solidFill>
                  <a:srgbClr val="292959"/>
                </a:solidFill>
                <a:latin typeface="Trebuchet MS"/>
                <a:cs typeface="Trebuchet MS"/>
              </a:rPr>
              <a:t> </a:t>
            </a:r>
            <a:r>
              <a:rPr lang="en-GB" sz="1200" b="1" i="1" spc="-165" dirty="0">
                <a:solidFill>
                  <a:srgbClr val="292959"/>
                </a:solidFill>
                <a:latin typeface="Trebuchet MS"/>
                <a:cs typeface="Trebuchet MS"/>
              </a:rPr>
              <a:t>v</a:t>
            </a:r>
            <a:r>
              <a:rPr lang="en-GB" sz="1200" b="1" i="1" spc="-130" dirty="0">
                <a:solidFill>
                  <a:srgbClr val="292959"/>
                </a:solidFill>
                <a:latin typeface="Trebuchet MS"/>
                <a:cs typeface="Trebuchet MS"/>
              </a:rPr>
              <a:t> </a:t>
            </a:r>
            <a:r>
              <a:rPr lang="en-GB" sz="1200" b="1" i="1" spc="-25" dirty="0">
                <a:solidFill>
                  <a:srgbClr val="292959"/>
                </a:solidFill>
                <a:latin typeface="Trebuchet MS"/>
                <a:cs typeface="Trebuchet MS"/>
              </a:rPr>
              <a:t>Boland</a:t>
            </a:r>
            <a:r>
              <a:rPr lang="en-GB" sz="1200" b="1" i="1" spc="-130" dirty="0">
                <a:solidFill>
                  <a:srgbClr val="292959"/>
                </a:solidFill>
                <a:latin typeface="Trebuchet MS"/>
                <a:cs typeface="Trebuchet MS"/>
              </a:rPr>
              <a:t> </a:t>
            </a:r>
            <a:r>
              <a:rPr lang="en-GB" sz="1200" b="1" spc="-350" dirty="0">
                <a:solidFill>
                  <a:srgbClr val="292959"/>
                </a:solidFill>
                <a:latin typeface="Trebuchet MS"/>
                <a:cs typeface="Trebuchet MS"/>
              </a:rPr>
              <a:t>[1</a:t>
            </a:r>
            <a:endParaRPr lang="en-GB" sz="1200" dirty="0">
              <a:latin typeface="Trebuchet MS"/>
              <a:cs typeface="Trebuchet MS"/>
            </a:endParaRP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his is one of the most important cases on </a:t>
            </a:r>
            <a:r>
              <a:rPr lang="en-GB" sz="1200" b="1" i="0" kern="1200" dirty="0">
                <a:solidFill>
                  <a:schemeClr val="tx1"/>
                </a:solidFill>
                <a:effectLst/>
                <a:latin typeface="+mn-lt"/>
                <a:ea typeface="+mn-ea"/>
                <a:cs typeface="+mn-cs"/>
              </a:rPr>
              <a:t>actual occupation</a:t>
            </a:r>
            <a:r>
              <a:rPr lang="en-GB" sz="1200" b="0" i="0" kern="1200" dirty="0">
                <a:solidFill>
                  <a:schemeClr val="tx1"/>
                </a:solidFill>
                <a:effectLst/>
                <a:latin typeface="+mn-lt"/>
                <a:ea typeface="+mn-ea"/>
                <a:cs typeface="+mn-cs"/>
              </a:rPr>
              <a:t> and </a:t>
            </a:r>
            <a:r>
              <a:rPr lang="en-GB" sz="1200" b="1" i="0" kern="1200" dirty="0">
                <a:solidFill>
                  <a:schemeClr val="tx1"/>
                </a:solidFill>
                <a:effectLst/>
                <a:latin typeface="+mn-lt"/>
                <a:ea typeface="+mn-ea"/>
                <a:cs typeface="+mn-cs"/>
              </a:rPr>
              <a:t>overriding interests</a:t>
            </a:r>
            <a:r>
              <a:rPr lang="en-GB" sz="1200" b="0" i="0" kern="1200" dirty="0">
                <a:solidFill>
                  <a:schemeClr val="tx1"/>
                </a:solidFill>
                <a:effectLst/>
                <a:latin typeface="+mn-lt"/>
                <a:ea typeface="+mn-ea"/>
                <a:cs typeface="+mn-cs"/>
              </a:rPr>
              <a:t> in registered land.</a:t>
            </a:r>
          </a:p>
          <a:p>
            <a:pPr fontAlgn="t"/>
            <a:r>
              <a:rPr lang="en-GB" sz="1200" b="1" i="0" kern="1200" dirty="0">
                <a:solidFill>
                  <a:schemeClr val="tx1"/>
                </a:solidFill>
                <a:effectLst/>
                <a:latin typeface="+mn-lt"/>
                <a:ea typeface="+mn-ea"/>
                <a:cs typeface="+mn-cs"/>
              </a:rPr>
              <a:t>Facts</a:t>
            </a:r>
          </a:p>
          <a:p>
            <a:pPr lvl="0" fontAlgn="t"/>
            <a:r>
              <a:rPr lang="en-GB" sz="1200" b="0" i="0" kern="1200" dirty="0">
                <a:solidFill>
                  <a:schemeClr val="tx1"/>
                </a:solidFill>
                <a:effectLst/>
                <a:latin typeface="+mn-lt"/>
                <a:ea typeface="+mn-ea"/>
                <a:cs typeface="+mn-cs"/>
              </a:rPr>
              <a:t>Mr and Mrs Boland lived in the matrimonial home.</a:t>
            </a:r>
          </a:p>
          <a:p>
            <a:pPr lvl="0" fontAlgn="t"/>
            <a:r>
              <a:rPr lang="en-GB" sz="1200" b="0" i="0" kern="1200" dirty="0">
                <a:solidFill>
                  <a:schemeClr val="tx1"/>
                </a:solidFill>
                <a:effectLst/>
                <a:latin typeface="+mn-lt"/>
                <a:ea typeface="+mn-ea"/>
                <a:cs typeface="+mn-cs"/>
              </a:rPr>
              <a:t>The property was registered solely in </a:t>
            </a:r>
            <a:r>
              <a:rPr lang="en-GB" sz="1200" b="1" i="0" kern="1200" dirty="0">
                <a:solidFill>
                  <a:schemeClr val="tx1"/>
                </a:solidFill>
                <a:effectLst/>
                <a:latin typeface="+mn-lt"/>
                <a:ea typeface="+mn-ea"/>
                <a:cs typeface="+mn-cs"/>
              </a:rPr>
              <a:t>Mr Boland's</a:t>
            </a:r>
            <a:r>
              <a:rPr lang="en-GB" sz="1200" b="0" i="0" kern="1200" dirty="0">
                <a:solidFill>
                  <a:schemeClr val="tx1"/>
                </a:solidFill>
                <a:effectLst/>
                <a:latin typeface="+mn-lt"/>
                <a:ea typeface="+mn-ea"/>
                <a:cs typeface="+mn-cs"/>
              </a:rPr>
              <a:t> name.</a:t>
            </a:r>
          </a:p>
          <a:p>
            <a:pPr lvl="0" fontAlgn="t"/>
            <a:r>
              <a:rPr lang="en-GB" sz="1200" b="0" i="0" kern="1200" dirty="0">
                <a:solidFill>
                  <a:schemeClr val="tx1"/>
                </a:solidFill>
                <a:effectLst/>
                <a:latin typeface="+mn-lt"/>
                <a:ea typeface="+mn-ea"/>
                <a:cs typeface="+mn-cs"/>
              </a:rPr>
              <a:t>Mrs Boland had contributed substantially to the purchase price and therefore acquired a </a:t>
            </a:r>
            <a:r>
              <a:rPr lang="en-GB" sz="1200" b="1" i="0" kern="1200" dirty="0">
                <a:solidFill>
                  <a:schemeClr val="tx1"/>
                </a:solidFill>
                <a:effectLst/>
                <a:latin typeface="+mn-lt"/>
                <a:ea typeface="+mn-ea"/>
                <a:cs typeface="+mn-cs"/>
              </a:rPr>
              <a:t>beneficial interest under a trust</a:t>
            </a:r>
            <a:r>
              <a:rPr lang="en-GB" sz="1200" b="0" i="0" kern="1200" dirty="0">
                <a:solidFill>
                  <a:schemeClr val="tx1"/>
                </a:solidFill>
                <a:effectLst/>
                <a:latin typeface="+mn-lt"/>
                <a:ea typeface="+mn-ea"/>
                <a:cs typeface="+mn-cs"/>
              </a:rPr>
              <a:t>.</a:t>
            </a:r>
          </a:p>
          <a:p>
            <a:pPr lvl="0" fontAlgn="t"/>
            <a:r>
              <a:rPr lang="en-GB" sz="1200" b="0" i="0" kern="1200" dirty="0">
                <a:solidFill>
                  <a:schemeClr val="tx1"/>
                </a:solidFill>
                <a:effectLst/>
                <a:latin typeface="+mn-lt"/>
                <a:ea typeface="+mn-ea"/>
                <a:cs typeface="+mn-cs"/>
              </a:rPr>
              <a:t>Mr Boland mortgaged the property to </a:t>
            </a:r>
            <a:r>
              <a:rPr lang="en-GB" sz="1200" b="1" i="0" kern="1200" dirty="0">
                <a:solidFill>
                  <a:schemeClr val="tx1"/>
                </a:solidFill>
                <a:effectLst/>
                <a:latin typeface="+mn-lt"/>
                <a:ea typeface="+mn-ea"/>
                <a:cs typeface="+mn-cs"/>
              </a:rPr>
              <a:t>Williams &amp; Glyn's Bank</a:t>
            </a:r>
            <a:r>
              <a:rPr lang="en-GB" sz="1200" b="0" i="0" kern="1200" dirty="0">
                <a:solidFill>
                  <a:schemeClr val="tx1"/>
                </a:solidFill>
                <a:effectLst/>
                <a:latin typeface="+mn-lt"/>
                <a:ea typeface="+mn-ea"/>
                <a:cs typeface="+mn-cs"/>
              </a:rPr>
              <a:t> without Mrs Boland's knowledge.</a:t>
            </a:r>
          </a:p>
          <a:p>
            <a:pPr lvl="0" fontAlgn="t"/>
            <a:r>
              <a:rPr lang="en-GB" sz="1200" b="0" i="0" kern="1200" dirty="0">
                <a:solidFill>
                  <a:schemeClr val="tx1"/>
                </a:solidFill>
                <a:effectLst/>
                <a:latin typeface="+mn-lt"/>
                <a:ea typeface="+mn-ea"/>
                <a:cs typeface="+mn-cs"/>
              </a:rPr>
              <a:t>Mr Boland defaulted on the mortgage and the bank sought possession.</a:t>
            </a:r>
          </a:p>
          <a:p>
            <a:pPr fontAlgn="t"/>
            <a:r>
              <a:rPr lang="en-GB" sz="1200" b="1" i="0" kern="1200" dirty="0">
                <a:solidFill>
                  <a:schemeClr val="tx1"/>
                </a:solidFill>
                <a:effectLst/>
                <a:latin typeface="+mn-lt"/>
                <a:ea typeface="+mn-ea"/>
                <a:cs typeface="+mn-cs"/>
              </a:rPr>
              <a:t>Issue</a:t>
            </a:r>
          </a:p>
          <a:p>
            <a:pPr fontAlgn="t"/>
            <a:r>
              <a:rPr lang="en-GB" sz="1200" b="0" i="0" kern="1200" dirty="0">
                <a:solidFill>
                  <a:schemeClr val="tx1"/>
                </a:solidFill>
                <a:effectLst/>
                <a:latin typeface="+mn-lt"/>
                <a:ea typeface="+mn-ea"/>
                <a:cs typeface="+mn-cs"/>
              </a:rPr>
              <a:t>Was Mrs Boland's beneficial interest binding on the bank despite not appearing on the register?</a:t>
            </a:r>
          </a:p>
          <a:p>
            <a:pPr fontAlgn="t"/>
            <a:r>
              <a:rPr lang="en-GB" sz="1200" b="1" i="0" kern="1200" dirty="0">
                <a:solidFill>
                  <a:schemeClr val="tx1"/>
                </a:solidFill>
                <a:effectLst/>
                <a:latin typeface="+mn-lt"/>
                <a:ea typeface="+mn-ea"/>
                <a:cs typeface="+mn-cs"/>
              </a:rPr>
              <a:t>Decision</a:t>
            </a:r>
          </a:p>
          <a:p>
            <a:pPr fontAlgn="t"/>
            <a:r>
              <a:rPr lang="en-GB" sz="1200" b="0" i="0" kern="1200" dirty="0">
                <a:solidFill>
                  <a:schemeClr val="tx1"/>
                </a:solidFill>
                <a:effectLst/>
                <a:latin typeface="+mn-lt"/>
                <a:ea typeface="+mn-ea"/>
                <a:cs typeface="+mn-cs"/>
              </a:rPr>
              <a:t>The House of Lords held that:</a:t>
            </a:r>
          </a:p>
          <a:p>
            <a:pPr fontAlgn="t"/>
            <a:r>
              <a:rPr lang="en-GB" sz="1200" b="0" i="0" kern="1200" dirty="0">
                <a:solidFill>
                  <a:schemeClr val="tx1"/>
                </a:solidFill>
                <a:effectLst/>
                <a:latin typeface="+mn-lt"/>
                <a:ea typeface="+mn-ea"/>
                <a:cs typeface="+mn-cs"/>
              </a:rPr>
              <a:t>✅ Mrs Boland had a beneficial interest under a trust.</a:t>
            </a:r>
          </a:p>
          <a:p>
            <a:pPr fontAlgn="t"/>
            <a:r>
              <a:rPr lang="en-GB" sz="1200" b="0" i="0" kern="1200" dirty="0">
                <a:solidFill>
                  <a:schemeClr val="tx1"/>
                </a:solidFill>
                <a:effectLst/>
                <a:latin typeface="+mn-lt"/>
                <a:ea typeface="+mn-ea"/>
                <a:cs typeface="+mn-cs"/>
              </a:rPr>
              <a:t>✅ She was in </a:t>
            </a:r>
            <a:r>
              <a:rPr lang="en-GB" sz="1200" b="1" i="0" kern="1200" dirty="0">
                <a:solidFill>
                  <a:schemeClr val="tx1"/>
                </a:solidFill>
                <a:effectLst/>
                <a:latin typeface="+mn-lt"/>
                <a:ea typeface="+mn-ea"/>
                <a:cs typeface="+mn-cs"/>
              </a:rPr>
              <a:t>actual occupation</a:t>
            </a:r>
            <a:r>
              <a:rPr lang="en-GB" sz="1200" b="0" i="0" kern="1200" dirty="0">
                <a:solidFill>
                  <a:schemeClr val="tx1"/>
                </a:solidFill>
                <a:effectLst/>
                <a:latin typeface="+mn-lt"/>
                <a:ea typeface="+mn-ea"/>
                <a:cs typeface="+mn-cs"/>
              </a:rPr>
              <a:t> of the property.</a:t>
            </a:r>
          </a:p>
          <a:p>
            <a:pPr fontAlgn="t"/>
            <a:r>
              <a:rPr lang="en-GB" sz="1200" b="0" i="0" kern="1200" dirty="0">
                <a:solidFill>
                  <a:schemeClr val="tx1"/>
                </a:solidFill>
                <a:effectLst/>
                <a:latin typeface="+mn-lt"/>
                <a:ea typeface="+mn-ea"/>
                <a:cs typeface="+mn-cs"/>
              </a:rPr>
              <a:t>✅ Her interest therefore constituted an </a:t>
            </a:r>
            <a:r>
              <a:rPr lang="en-GB" sz="1200" b="1" i="0" kern="1200" dirty="0">
                <a:solidFill>
                  <a:schemeClr val="tx1"/>
                </a:solidFill>
                <a:effectLst/>
                <a:latin typeface="+mn-lt"/>
                <a:ea typeface="+mn-ea"/>
                <a:cs typeface="+mn-cs"/>
              </a:rPr>
              <a:t>overriding interest</a:t>
            </a:r>
            <a:r>
              <a:rPr lang="en-GB" sz="1200" b="0" i="0" kern="1200" dirty="0">
                <a:solidFill>
                  <a:schemeClr val="tx1"/>
                </a:solidFill>
                <a:effectLst/>
                <a:latin typeface="+mn-lt"/>
                <a:ea typeface="+mn-ea"/>
                <a:cs typeface="+mn-cs"/>
              </a:rPr>
              <a:t> under the Land Registration Act 1925.</a:t>
            </a:r>
          </a:p>
          <a:p>
            <a:pPr fontAlgn="t"/>
            <a:r>
              <a:rPr lang="en-GB" sz="1200" b="0" i="0" kern="1200" dirty="0">
                <a:solidFill>
                  <a:schemeClr val="tx1"/>
                </a:solidFill>
                <a:effectLst/>
                <a:latin typeface="+mn-lt"/>
                <a:ea typeface="+mn-ea"/>
                <a:cs typeface="+mn-cs"/>
              </a:rPr>
              <a:t>✅ The bank was bound by her interest and could not take the property free from it.</a:t>
            </a:r>
          </a:p>
          <a:p>
            <a:pPr fontAlgn="t"/>
            <a:r>
              <a:rPr lang="en-GB" sz="1200" b="1" i="0" kern="1200" dirty="0">
                <a:solidFill>
                  <a:schemeClr val="tx1"/>
                </a:solidFill>
                <a:effectLst/>
                <a:latin typeface="+mn-lt"/>
                <a:ea typeface="+mn-ea"/>
                <a:cs typeface="+mn-cs"/>
              </a:rPr>
              <a:t>Principle</a:t>
            </a:r>
          </a:p>
          <a:p>
            <a:pPr fontAlgn="t"/>
            <a:r>
              <a:rPr lang="en-GB" sz="1200" b="0" i="0" kern="1200" dirty="0">
                <a:solidFill>
                  <a:schemeClr val="tx1"/>
                </a:solidFill>
                <a:effectLst/>
                <a:latin typeface="+mn-lt"/>
                <a:ea typeface="+mn-ea"/>
                <a:cs typeface="+mn-cs"/>
              </a:rPr>
              <a:t>A person who:</a:t>
            </a:r>
          </a:p>
          <a:p>
            <a:pPr lvl="0" fontAlgn="t"/>
            <a:r>
              <a:rPr lang="en-GB" sz="1200" b="0" i="0" kern="1200" dirty="0">
                <a:solidFill>
                  <a:schemeClr val="tx1"/>
                </a:solidFill>
                <a:effectLst/>
                <a:latin typeface="+mn-lt"/>
                <a:ea typeface="+mn-ea"/>
                <a:cs typeface="+mn-cs"/>
              </a:rPr>
              <a:t>Has a proprietary interest in land; and</a:t>
            </a:r>
          </a:p>
          <a:p>
            <a:pPr lvl="0" fontAlgn="t"/>
            <a:r>
              <a:rPr lang="en-GB" sz="1200" b="0" i="0" kern="1200" dirty="0">
                <a:solidFill>
                  <a:schemeClr val="tx1"/>
                </a:solidFill>
                <a:effectLst/>
                <a:latin typeface="+mn-lt"/>
                <a:ea typeface="+mn-ea"/>
                <a:cs typeface="+mn-cs"/>
              </a:rPr>
              <a:t>Is in actual occupation of the property,</a:t>
            </a:r>
          </a:p>
          <a:p>
            <a:pPr fontAlgn="t"/>
            <a:r>
              <a:rPr lang="en-GB" sz="1200" b="0" i="0" kern="1200" dirty="0">
                <a:solidFill>
                  <a:schemeClr val="tx1"/>
                </a:solidFill>
                <a:effectLst/>
                <a:latin typeface="+mn-lt"/>
                <a:ea typeface="+mn-ea"/>
                <a:cs typeface="+mn-cs"/>
              </a:rPr>
              <a:t>may have an </a:t>
            </a:r>
            <a:r>
              <a:rPr lang="en-GB" sz="1200" b="1" i="0" kern="1200" dirty="0">
                <a:solidFill>
                  <a:schemeClr val="tx1"/>
                </a:solidFill>
                <a:effectLst/>
                <a:latin typeface="+mn-lt"/>
                <a:ea typeface="+mn-ea"/>
                <a:cs typeface="+mn-cs"/>
              </a:rPr>
              <a:t>overriding interest</a:t>
            </a:r>
            <a:r>
              <a:rPr lang="en-GB" sz="1200" b="0" i="0" kern="1200" dirty="0">
                <a:solidFill>
                  <a:schemeClr val="tx1"/>
                </a:solidFill>
                <a:effectLst/>
                <a:latin typeface="+mn-lt"/>
                <a:ea typeface="+mn-ea"/>
                <a:cs typeface="+mn-cs"/>
              </a:rPr>
              <a:t> that binds purchasers and mortgagees even though the interest is not entered on the register.</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Significance</a:t>
            </a:r>
          </a:p>
          <a:p>
            <a:pPr fontAlgn="t"/>
            <a:r>
              <a:rPr lang="en-GB" sz="1200" b="0" i="0" kern="1200" dirty="0">
                <a:solidFill>
                  <a:schemeClr val="tx1"/>
                </a:solidFill>
                <a:effectLst/>
                <a:latin typeface="+mn-lt"/>
                <a:ea typeface="+mn-ea"/>
                <a:cs typeface="+mn-cs"/>
              </a:rPr>
              <a:t>The case demonstrated a weakness in the </a:t>
            </a:r>
            <a:r>
              <a:rPr lang="en-GB" sz="1200" b="1" i="0" kern="1200" dirty="0">
                <a:solidFill>
                  <a:schemeClr val="tx1"/>
                </a:solidFill>
                <a:effectLst/>
                <a:latin typeface="+mn-lt"/>
                <a:ea typeface="+mn-ea"/>
                <a:cs typeface="+mn-cs"/>
              </a:rPr>
              <a:t>mirror principle</a:t>
            </a:r>
            <a:r>
              <a:rPr lang="en-GB" sz="1200" b="0" i="0" kern="1200" dirty="0">
                <a:solidFill>
                  <a:schemeClr val="tx1"/>
                </a:solidFill>
                <a:effectLst/>
                <a:latin typeface="+mn-lt"/>
                <a:ea typeface="+mn-ea"/>
                <a:cs typeface="+mn-cs"/>
              </a:rPr>
              <a:t>.</a:t>
            </a:r>
          </a:p>
          <a:p>
            <a:pPr fontAlgn="t"/>
            <a:r>
              <a:rPr lang="en-GB" sz="1200" b="0" i="0" kern="1200" dirty="0">
                <a:solidFill>
                  <a:schemeClr val="tx1"/>
                </a:solidFill>
                <a:effectLst/>
                <a:latin typeface="+mn-lt"/>
                <a:ea typeface="+mn-ea"/>
                <a:cs typeface="+mn-cs"/>
              </a:rPr>
              <a:t>Although the register is supposed to reflect all interests affecting the land, Mrs Boland's right was not recorded but still bound the bank.</a:t>
            </a:r>
          </a:p>
          <a:p>
            <a:pPr fontAlgn="t"/>
            <a:r>
              <a:rPr lang="en-GB" sz="1200" b="0" i="0" kern="1200" dirty="0">
                <a:solidFill>
                  <a:schemeClr val="tx1"/>
                </a:solidFill>
                <a:effectLst/>
                <a:latin typeface="+mn-lt"/>
                <a:ea typeface="+mn-ea"/>
                <a:cs typeface="+mn-cs"/>
              </a:rPr>
              <a:t>This led banks and conveyancers to become much more careful about investigating who is actually living at a property before completing a mortgage or purchase.</a:t>
            </a:r>
          </a:p>
          <a:p>
            <a:pPr fontAlgn="t"/>
            <a:endParaRPr lang="en-GB" sz="1200" b="1"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In practice you ask if there are any persons living in the property besides the legal owners, and if there is, for example a child over 18 years of age, they will have to sign a form of consent for the lender to confirm they have no rights in the property and will vacate on completion </a:t>
            </a:r>
          </a:p>
          <a:p>
            <a:pPr fontAlgn="t"/>
            <a:endParaRPr lang="en-GB" sz="1200" b="0" i="0" kern="1200" dirty="0">
              <a:solidFill>
                <a:schemeClr val="tx1"/>
              </a:solidFill>
              <a:effectLst/>
              <a:latin typeface="+mn-lt"/>
              <a:ea typeface="+mn-ea"/>
              <a:cs typeface="+mn-cs"/>
            </a:endParaRPr>
          </a:p>
          <a:p>
            <a:pPr fontAlgn="t"/>
            <a:endParaRPr lang="en-GB" sz="1200" b="0" i="0" kern="1200" dirty="0">
              <a:solidFill>
                <a:schemeClr val="tx1"/>
              </a:solidFill>
              <a:effectLst/>
              <a:latin typeface="+mn-lt"/>
              <a:ea typeface="+mn-ea"/>
              <a:cs typeface="+mn-cs"/>
            </a:endParaRPr>
          </a:p>
          <a:p>
            <a:pPr fontAlgn="t"/>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3005F33-E95D-46C1-B5C6-D2E14D0CEF28}" type="slidenum">
              <a:rPr lang="en-GB" smtClean="0"/>
              <a:t>33</a:t>
            </a:fld>
            <a:endParaRPr lang="en-GB"/>
          </a:p>
        </p:txBody>
      </p:sp>
    </p:spTree>
    <p:extLst>
      <p:ext uri="{BB962C8B-B14F-4D97-AF65-F5344CB8AC3E}">
        <p14:creationId xmlns:p14="http://schemas.microsoft.com/office/powerpoint/2010/main" val="9965400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Overreaching supports the </a:t>
            </a:r>
            <a:r>
              <a:rPr lang="en-GB" sz="1200" b="1" i="0" kern="1200" dirty="0">
                <a:solidFill>
                  <a:schemeClr val="tx1"/>
                </a:solidFill>
                <a:effectLst/>
                <a:latin typeface="+mn-lt"/>
                <a:ea typeface="+mn-ea"/>
                <a:cs typeface="+mn-cs"/>
              </a:rPr>
              <a:t>Curtain Principle</a:t>
            </a:r>
            <a:r>
              <a:rPr lang="en-GB" sz="1200" b="0" i="0" kern="1200" dirty="0">
                <a:solidFill>
                  <a:schemeClr val="tx1"/>
                </a:solidFill>
                <a:effectLst/>
                <a:latin typeface="+mn-lt"/>
                <a:ea typeface="+mn-ea"/>
                <a:cs typeface="+mn-cs"/>
              </a:rPr>
              <a:t> of land registration.</a:t>
            </a:r>
          </a:p>
          <a:p>
            <a:pPr fontAlgn="t"/>
            <a:r>
              <a:rPr lang="en-GB" sz="1200" b="0" i="0" kern="1200" dirty="0">
                <a:solidFill>
                  <a:schemeClr val="tx1"/>
                </a:solidFill>
                <a:effectLst/>
                <a:latin typeface="+mn-lt"/>
                <a:ea typeface="+mn-ea"/>
                <a:cs typeface="+mn-cs"/>
              </a:rPr>
              <a:t>A purchaser should be able to buy land without investigating the beneficial interests that may exist behind a trust of land.</a:t>
            </a:r>
          </a:p>
          <a:p>
            <a:pPr fontAlgn="t"/>
            <a:r>
              <a:rPr lang="en-GB" sz="1200" b="0" i="0" kern="1200" dirty="0">
                <a:solidFill>
                  <a:schemeClr val="tx1"/>
                </a:solidFill>
                <a:effectLst/>
                <a:latin typeface="+mn-lt"/>
                <a:ea typeface="+mn-ea"/>
                <a:cs typeface="+mn-cs"/>
              </a:rPr>
              <a:t>Instead, beneficiaries look to the money received by the trustees.</a:t>
            </a:r>
          </a:p>
          <a:p>
            <a:pPr fontAlgn="t"/>
            <a:r>
              <a:rPr lang="en-GB" sz="1200" b="1" i="0" kern="1200" dirty="0">
                <a:solidFill>
                  <a:schemeClr val="tx1"/>
                </a:solidFill>
                <a:effectLst/>
                <a:latin typeface="+mn-lt"/>
                <a:ea typeface="+mn-ea"/>
                <a:cs typeface="+mn-cs"/>
              </a:rPr>
              <a:t>Simple idea:</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The interest moves from the land to the money.</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Which Interests Can Be Overreached?</a:t>
            </a:r>
          </a:p>
          <a:p>
            <a:pPr fontAlgn="t"/>
            <a:r>
              <a:rPr lang="en-GB" sz="1200" b="0" i="0" kern="1200" dirty="0">
                <a:solidFill>
                  <a:schemeClr val="tx1"/>
                </a:solidFill>
                <a:effectLst/>
                <a:latin typeface="+mn-lt"/>
                <a:ea typeface="+mn-ea"/>
                <a:cs typeface="+mn-cs"/>
              </a:rPr>
              <a:t>Section 2(1) LPA 1925 identifies interests capable of being overreached.</a:t>
            </a:r>
          </a:p>
          <a:p>
            <a:pPr fontAlgn="t"/>
            <a:r>
              <a:rPr lang="en-GB" sz="1200" b="0" i="0" kern="1200" dirty="0">
                <a:solidFill>
                  <a:schemeClr val="tx1"/>
                </a:solidFill>
                <a:effectLst/>
                <a:latin typeface="+mn-lt"/>
                <a:ea typeface="+mn-ea"/>
                <a:cs typeface="+mn-cs"/>
              </a:rPr>
              <a:t>Most commonly these are:</a:t>
            </a:r>
          </a:p>
          <a:p>
            <a:pPr lvl="0" fontAlgn="t"/>
            <a:r>
              <a:rPr lang="en-GB" sz="1200" b="0" i="0" kern="1200" dirty="0">
                <a:solidFill>
                  <a:schemeClr val="tx1"/>
                </a:solidFill>
                <a:effectLst/>
                <a:latin typeface="+mn-lt"/>
                <a:ea typeface="+mn-ea"/>
                <a:cs typeface="+mn-cs"/>
              </a:rPr>
              <a:t>Beneficial interests under a trust of land</a:t>
            </a:r>
          </a:p>
          <a:p>
            <a:pPr lvl="0" fontAlgn="t"/>
            <a:r>
              <a:rPr lang="en-GB" sz="1200" b="0" i="0" kern="1200" dirty="0">
                <a:solidFill>
                  <a:schemeClr val="tx1"/>
                </a:solidFill>
                <a:effectLst/>
                <a:latin typeface="+mn-lt"/>
                <a:ea typeface="+mn-ea"/>
                <a:cs typeface="+mn-cs"/>
              </a:rPr>
              <a:t>Equitable interests behind a trust</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Conditions for Overreaching</a:t>
            </a:r>
          </a:p>
          <a:p>
            <a:pPr fontAlgn="t"/>
            <a:r>
              <a:rPr lang="en-GB" sz="1200" b="0" i="0" kern="1200" dirty="0">
                <a:solidFill>
                  <a:schemeClr val="tx1"/>
                </a:solidFill>
                <a:effectLst/>
                <a:latin typeface="+mn-lt"/>
                <a:ea typeface="+mn-ea"/>
                <a:cs typeface="+mn-cs"/>
              </a:rPr>
              <a:t>For overreaching to occur, two key requirements must be satisfied.</a:t>
            </a:r>
          </a:p>
          <a:p>
            <a:pPr fontAlgn="t"/>
            <a:r>
              <a:rPr lang="en-GB" sz="1200" b="1" i="0" kern="1200" dirty="0">
                <a:solidFill>
                  <a:schemeClr val="tx1"/>
                </a:solidFill>
                <a:effectLst/>
                <a:latin typeface="+mn-lt"/>
                <a:ea typeface="+mn-ea"/>
                <a:cs typeface="+mn-cs"/>
              </a:rPr>
              <a:t>1. A Conveyance of a Legal Estate</a:t>
            </a:r>
          </a:p>
          <a:p>
            <a:pPr fontAlgn="t"/>
            <a:r>
              <a:rPr lang="en-GB" sz="1200" b="0" i="0" kern="1200" dirty="0">
                <a:solidFill>
                  <a:schemeClr val="tx1"/>
                </a:solidFill>
                <a:effectLst/>
                <a:latin typeface="+mn-lt"/>
                <a:ea typeface="+mn-ea"/>
                <a:cs typeface="+mn-cs"/>
              </a:rPr>
              <a:t>There must be a sale, mortgage, or other disposition of a legal estate by the trustees.</a:t>
            </a:r>
          </a:p>
          <a:p>
            <a:pPr fontAlgn="t"/>
            <a:r>
              <a:rPr lang="en-GB" sz="1200" b="1" i="0" kern="1200" dirty="0">
                <a:solidFill>
                  <a:schemeClr val="tx1"/>
                </a:solidFill>
                <a:effectLst/>
                <a:latin typeface="+mn-lt"/>
                <a:ea typeface="+mn-ea"/>
                <a:cs typeface="+mn-cs"/>
              </a:rPr>
              <a:t>2. Payment to Two Trustees</a:t>
            </a:r>
          </a:p>
          <a:p>
            <a:pPr fontAlgn="t"/>
            <a:r>
              <a:rPr lang="en-GB" sz="1200" b="0" i="0" kern="1200" dirty="0">
                <a:solidFill>
                  <a:schemeClr val="tx1"/>
                </a:solidFill>
                <a:effectLst/>
                <a:latin typeface="+mn-lt"/>
                <a:ea typeface="+mn-ea"/>
                <a:cs typeface="+mn-cs"/>
              </a:rPr>
              <a:t>Under </a:t>
            </a:r>
            <a:r>
              <a:rPr lang="en-GB" sz="1200" b="1" i="0" kern="1200" dirty="0">
                <a:solidFill>
                  <a:schemeClr val="tx1"/>
                </a:solidFill>
                <a:effectLst/>
                <a:latin typeface="+mn-lt"/>
                <a:ea typeface="+mn-ea"/>
                <a:cs typeface="+mn-cs"/>
              </a:rPr>
              <a:t>s.27 LPA 1925</a:t>
            </a:r>
            <a:r>
              <a:rPr lang="en-GB" sz="1200" b="0" i="0" kern="1200" dirty="0">
                <a:solidFill>
                  <a:schemeClr val="tx1"/>
                </a:solidFill>
                <a:effectLst/>
                <a:latin typeface="+mn-lt"/>
                <a:ea typeface="+mn-ea"/>
                <a:cs typeface="+mn-cs"/>
              </a:rPr>
              <a:t>:</a:t>
            </a:r>
          </a:p>
          <a:p>
            <a:pPr lvl="0" fontAlgn="t"/>
            <a:r>
              <a:rPr lang="en-GB" sz="1200" b="0" i="0" kern="1200" dirty="0">
                <a:solidFill>
                  <a:schemeClr val="tx1"/>
                </a:solidFill>
                <a:effectLst/>
                <a:latin typeface="+mn-lt"/>
                <a:ea typeface="+mn-ea"/>
                <a:cs typeface="+mn-cs"/>
              </a:rPr>
              <a:t>Purchase money must be paid to </a:t>
            </a:r>
            <a:r>
              <a:rPr lang="en-GB" sz="1200" b="1" i="0" kern="1200" dirty="0">
                <a:solidFill>
                  <a:schemeClr val="tx1"/>
                </a:solidFill>
                <a:effectLst/>
                <a:latin typeface="+mn-lt"/>
                <a:ea typeface="+mn-ea"/>
                <a:cs typeface="+mn-cs"/>
              </a:rPr>
              <a:t>at least two trustees</a:t>
            </a:r>
            <a:r>
              <a:rPr lang="en-GB" sz="1200" b="0" i="0" kern="1200" dirty="0">
                <a:solidFill>
                  <a:schemeClr val="tx1"/>
                </a:solidFill>
                <a:effectLst/>
                <a:latin typeface="+mn-lt"/>
                <a:ea typeface="+mn-ea"/>
                <a:cs typeface="+mn-cs"/>
              </a:rPr>
              <a:t>, or</a:t>
            </a:r>
          </a:p>
          <a:p>
            <a:pPr lvl="0" fontAlgn="t"/>
            <a:r>
              <a:rPr lang="en-GB" sz="1200" b="0" i="0" kern="1200" dirty="0">
                <a:solidFill>
                  <a:schemeClr val="tx1"/>
                </a:solidFill>
                <a:effectLst/>
                <a:latin typeface="+mn-lt"/>
                <a:ea typeface="+mn-ea"/>
                <a:cs typeface="+mn-cs"/>
              </a:rPr>
              <a:t>A trust corporation.</a:t>
            </a:r>
          </a:p>
          <a:p>
            <a:pPr fontAlgn="t"/>
            <a:r>
              <a:rPr lang="en-GB" sz="1200" b="0" i="0" kern="1200" dirty="0">
                <a:solidFill>
                  <a:schemeClr val="tx1"/>
                </a:solidFill>
                <a:effectLst/>
                <a:latin typeface="+mn-lt"/>
                <a:ea typeface="+mn-ea"/>
                <a:cs typeface="+mn-cs"/>
              </a:rPr>
              <a:t>This protects beneficiaries against one trustee absconding with the money.</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The Relationship with Boland</a:t>
            </a:r>
          </a:p>
          <a:p>
            <a:pPr fontAlgn="t"/>
            <a:r>
              <a:rPr lang="en-GB" sz="1200" b="1" i="0" kern="1200" dirty="0">
                <a:solidFill>
                  <a:schemeClr val="tx1"/>
                </a:solidFill>
                <a:effectLst/>
                <a:latin typeface="+mn-lt"/>
                <a:ea typeface="+mn-ea"/>
                <a:cs typeface="+mn-cs"/>
              </a:rPr>
              <a:t>Williams &amp; Glyn's Bank v Boland [1981]</a:t>
            </a:r>
          </a:p>
          <a:p>
            <a:pPr fontAlgn="t"/>
            <a:r>
              <a:rPr lang="en-GB" sz="1200" b="0" i="0" kern="1200" dirty="0">
                <a:solidFill>
                  <a:schemeClr val="tx1"/>
                </a:solidFill>
                <a:effectLst/>
                <a:latin typeface="+mn-lt"/>
                <a:ea typeface="+mn-ea"/>
                <a:cs typeface="+mn-cs"/>
              </a:rPr>
              <a:t>Mrs Boland had:</a:t>
            </a:r>
          </a:p>
          <a:p>
            <a:pPr lvl="0" fontAlgn="t"/>
            <a:r>
              <a:rPr lang="en-GB" sz="1200" b="0" i="0" kern="1200" dirty="0">
                <a:solidFill>
                  <a:schemeClr val="tx1"/>
                </a:solidFill>
                <a:effectLst/>
                <a:latin typeface="+mn-lt"/>
                <a:ea typeface="+mn-ea"/>
                <a:cs typeface="+mn-cs"/>
              </a:rPr>
              <a:t>A beneficial interest under a trust.</a:t>
            </a:r>
          </a:p>
          <a:p>
            <a:pPr lvl="0" fontAlgn="t"/>
            <a:r>
              <a:rPr lang="en-GB" sz="1200" b="0" i="0" kern="1200" dirty="0">
                <a:solidFill>
                  <a:schemeClr val="tx1"/>
                </a:solidFill>
                <a:effectLst/>
                <a:latin typeface="+mn-lt"/>
                <a:ea typeface="+mn-ea"/>
                <a:cs typeface="+mn-cs"/>
              </a:rPr>
              <a:t>Actual occupation.</a:t>
            </a:r>
          </a:p>
          <a:p>
            <a:pPr fontAlgn="t"/>
            <a:r>
              <a:rPr lang="en-GB" sz="1200" b="0" i="0" kern="1200" dirty="0">
                <a:solidFill>
                  <a:schemeClr val="tx1"/>
                </a:solidFill>
                <a:effectLst/>
                <a:latin typeface="+mn-lt"/>
                <a:ea typeface="+mn-ea"/>
                <a:cs typeface="+mn-cs"/>
              </a:rPr>
              <a:t>The bank was bound by her overriding interest because the mortgage money had been paid to only </a:t>
            </a:r>
            <a:r>
              <a:rPr lang="en-GB" sz="1200" b="1" i="0" kern="1200" dirty="0">
                <a:solidFill>
                  <a:schemeClr val="tx1"/>
                </a:solidFill>
                <a:effectLst/>
                <a:latin typeface="+mn-lt"/>
                <a:ea typeface="+mn-ea"/>
                <a:cs typeface="+mn-cs"/>
              </a:rPr>
              <a:t>one trustee</a:t>
            </a:r>
            <a:r>
              <a:rPr lang="en-GB" sz="1200" b="0" i="0" kern="1200" dirty="0">
                <a:solidFill>
                  <a:schemeClr val="tx1"/>
                </a:solidFill>
                <a:effectLst/>
                <a:latin typeface="+mn-lt"/>
                <a:ea typeface="+mn-ea"/>
                <a:cs typeface="+mn-cs"/>
              </a:rPr>
              <a:t> (Mr Boland).</a:t>
            </a:r>
          </a:p>
          <a:p>
            <a:pPr fontAlgn="t"/>
            <a:r>
              <a:rPr lang="en-GB" sz="1200" b="1" i="0" kern="1200" dirty="0">
                <a:solidFill>
                  <a:schemeClr val="tx1"/>
                </a:solidFill>
                <a:effectLst/>
                <a:latin typeface="+mn-lt"/>
                <a:ea typeface="+mn-ea"/>
                <a:cs typeface="+mn-cs"/>
              </a:rPr>
              <a:t>Result:</a:t>
            </a:r>
            <a:r>
              <a:rPr lang="en-GB" sz="1200" b="0" i="0" kern="1200" dirty="0">
                <a:solidFill>
                  <a:schemeClr val="tx1"/>
                </a:solidFill>
                <a:effectLst/>
                <a:latin typeface="+mn-lt"/>
                <a:ea typeface="+mn-ea"/>
                <a:cs typeface="+mn-cs"/>
              </a:rPr>
              <a:t> No overreaching occurred.</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City of London Building Society v Flegg [1988] AC 54</a:t>
            </a:r>
          </a:p>
          <a:p>
            <a:pPr fontAlgn="t"/>
            <a:r>
              <a:rPr lang="en-GB" sz="1200" b="1" i="0" kern="1200" dirty="0">
                <a:solidFill>
                  <a:schemeClr val="tx1"/>
                </a:solidFill>
                <a:effectLst/>
                <a:latin typeface="+mn-lt"/>
                <a:ea typeface="+mn-ea"/>
                <a:cs typeface="+mn-cs"/>
              </a:rPr>
              <a:t>Facts</a:t>
            </a:r>
          </a:p>
          <a:p>
            <a:pPr lvl="0" fontAlgn="t"/>
            <a:r>
              <a:rPr lang="en-GB" sz="1200" b="0" i="0" kern="1200" dirty="0">
                <a:solidFill>
                  <a:schemeClr val="tx1"/>
                </a:solidFill>
                <a:effectLst/>
                <a:latin typeface="+mn-lt"/>
                <a:ea typeface="+mn-ea"/>
                <a:cs typeface="+mn-cs"/>
              </a:rPr>
              <a:t>Mr and Mrs Flegg contributed heavily to the purchase of their family home.</a:t>
            </a:r>
          </a:p>
          <a:p>
            <a:pPr lvl="0" fontAlgn="t"/>
            <a:r>
              <a:rPr lang="en-GB" sz="1200" b="0" i="0" kern="1200" dirty="0">
                <a:solidFill>
                  <a:schemeClr val="tx1"/>
                </a:solidFill>
                <a:effectLst/>
                <a:latin typeface="+mn-lt"/>
                <a:ea typeface="+mn-ea"/>
                <a:cs typeface="+mn-cs"/>
              </a:rPr>
              <a:t>The property was held by their daughter and son-in-law as legal owners.</a:t>
            </a:r>
          </a:p>
          <a:p>
            <a:pPr lvl="0" fontAlgn="t"/>
            <a:r>
              <a:rPr lang="en-GB" sz="1200" b="0" i="0" kern="1200" dirty="0">
                <a:solidFill>
                  <a:schemeClr val="tx1"/>
                </a:solidFill>
                <a:effectLst/>
                <a:latin typeface="+mn-lt"/>
                <a:ea typeface="+mn-ea"/>
                <a:cs typeface="+mn-cs"/>
              </a:rPr>
              <a:t>The daughter and son-in-law mortgaged the property to a building society.</a:t>
            </a:r>
          </a:p>
          <a:p>
            <a:pPr lvl="0" fontAlgn="t"/>
            <a:r>
              <a:rPr lang="en-GB" sz="1200" b="0" i="0" kern="1200" dirty="0">
                <a:solidFill>
                  <a:schemeClr val="tx1"/>
                </a:solidFill>
                <a:effectLst/>
                <a:latin typeface="+mn-lt"/>
                <a:ea typeface="+mn-ea"/>
                <a:cs typeface="+mn-cs"/>
              </a:rPr>
              <a:t>Mortgage funds were paid to </a:t>
            </a:r>
            <a:r>
              <a:rPr lang="en-GB" sz="1200" b="1" i="0" kern="1200" dirty="0">
                <a:solidFill>
                  <a:schemeClr val="tx1"/>
                </a:solidFill>
                <a:effectLst/>
                <a:latin typeface="+mn-lt"/>
                <a:ea typeface="+mn-ea"/>
                <a:cs typeface="+mn-cs"/>
              </a:rPr>
              <a:t>two trustees</a:t>
            </a:r>
            <a:r>
              <a:rPr lang="en-GB" sz="1200" b="0" i="0" kern="1200" dirty="0">
                <a:solidFill>
                  <a:schemeClr val="tx1"/>
                </a:solidFill>
                <a:effectLst/>
                <a:latin typeface="+mn-lt"/>
                <a:ea typeface="+mn-ea"/>
                <a:cs typeface="+mn-cs"/>
              </a:rPr>
              <a:t>.</a:t>
            </a:r>
          </a:p>
          <a:p>
            <a:pPr lvl="0" fontAlgn="t"/>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Fleggs</a:t>
            </a:r>
            <a:r>
              <a:rPr lang="en-GB" sz="1200" b="0" i="0" kern="1200" dirty="0">
                <a:solidFill>
                  <a:schemeClr val="tx1"/>
                </a:solidFill>
                <a:effectLst/>
                <a:latin typeface="+mn-lt"/>
                <a:ea typeface="+mn-ea"/>
                <a:cs typeface="+mn-cs"/>
              </a:rPr>
              <a:t> were in actual occupation.</a:t>
            </a:r>
          </a:p>
          <a:p>
            <a:pPr fontAlgn="t"/>
            <a:r>
              <a:rPr lang="en-GB" sz="1200" b="1" i="0" kern="1200" dirty="0">
                <a:solidFill>
                  <a:schemeClr val="tx1"/>
                </a:solidFill>
                <a:effectLst/>
                <a:latin typeface="+mn-lt"/>
                <a:ea typeface="+mn-ea"/>
                <a:cs typeface="+mn-cs"/>
              </a:rPr>
              <a:t>Decision</a:t>
            </a:r>
          </a:p>
          <a:p>
            <a:pPr fontAlgn="t"/>
            <a:r>
              <a:rPr lang="en-GB" sz="1200" b="0" i="0" kern="1200" dirty="0">
                <a:solidFill>
                  <a:schemeClr val="tx1"/>
                </a:solidFill>
                <a:effectLst/>
                <a:latin typeface="+mn-lt"/>
                <a:ea typeface="+mn-ea"/>
                <a:cs typeface="+mn-cs"/>
              </a:rPr>
              <a:t>The House of Lords held that:</a:t>
            </a:r>
          </a:p>
          <a:p>
            <a:pPr fontAlgn="t"/>
            <a:r>
              <a:rPr lang="en-GB" sz="1200" b="0" i="0" kern="1200" dirty="0">
                <a:solidFill>
                  <a:schemeClr val="tx1"/>
                </a:solidFill>
                <a:effectLst/>
                <a:latin typeface="+mn-lt"/>
                <a:ea typeface="+mn-ea"/>
                <a:cs typeface="+mn-cs"/>
              </a:rPr>
              <a:t>✅ The </a:t>
            </a:r>
            <a:r>
              <a:rPr lang="en-GB" sz="1200" b="0" i="0" kern="1200" dirty="0" err="1">
                <a:solidFill>
                  <a:schemeClr val="tx1"/>
                </a:solidFill>
                <a:effectLst/>
                <a:latin typeface="+mn-lt"/>
                <a:ea typeface="+mn-ea"/>
                <a:cs typeface="+mn-cs"/>
              </a:rPr>
              <a:t>Fleggs</a:t>
            </a:r>
            <a:r>
              <a:rPr lang="en-GB" sz="1200" b="0" i="0" kern="1200" dirty="0">
                <a:solidFill>
                  <a:schemeClr val="tx1"/>
                </a:solidFill>
                <a:effectLst/>
                <a:latin typeface="+mn-lt"/>
                <a:ea typeface="+mn-ea"/>
                <a:cs typeface="+mn-cs"/>
              </a:rPr>
              <a:t>' beneficial interests had been overreached.</a:t>
            </a:r>
          </a:p>
          <a:p>
            <a:pPr fontAlgn="t"/>
            <a:r>
              <a:rPr lang="en-GB" sz="1200" b="0" i="0" kern="1200" dirty="0">
                <a:solidFill>
                  <a:schemeClr val="tx1"/>
                </a:solidFill>
                <a:effectLst/>
                <a:latin typeface="+mn-lt"/>
                <a:ea typeface="+mn-ea"/>
                <a:cs typeface="+mn-cs"/>
              </a:rPr>
              <a:t>✅ Their interests moved from the land to the mortgage money.</a:t>
            </a:r>
          </a:p>
          <a:p>
            <a:pPr fontAlgn="t"/>
            <a:r>
              <a:rPr lang="en-GB" sz="1200" b="0" i="0" kern="1200" dirty="0">
                <a:solidFill>
                  <a:schemeClr val="tx1"/>
                </a:solidFill>
                <a:effectLst/>
                <a:latin typeface="+mn-lt"/>
                <a:ea typeface="+mn-ea"/>
                <a:cs typeface="+mn-cs"/>
              </a:rPr>
              <a:t>✅ Actual occupation could not save them.</a:t>
            </a:r>
          </a:p>
          <a:p>
            <a:pPr fontAlgn="t"/>
            <a:r>
              <a:rPr lang="en-GB" sz="1200" b="0" i="0" kern="1200" dirty="0">
                <a:solidFill>
                  <a:schemeClr val="tx1"/>
                </a:solidFill>
                <a:effectLst/>
                <a:latin typeface="+mn-lt"/>
                <a:ea typeface="+mn-ea"/>
                <a:cs typeface="+mn-cs"/>
              </a:rPr>
              <a:t>✅ The building society took free from their equitable interests.</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Key Principle from Flegg</a:t>
            </a:r>
          </a:p>
          <a:p>
            <a:pPr fontAlgn="t"/>
            <a:r>
              <a:rPr lang="en-GB" sz="1200" b="0" i="0" kern="1200" dirty="0">
                <a:solidFill>
                  <a:schemeClr val="tx1"/>
                </a:solidFill>
                <a:effectLst/>
                <a:latin typeface="+mn-lt"/>
                <a:ea typeface="+mn-ea"/>
                <a:cs typeface="+mn-cs"/>
              </a:rPr>
              <a:t>Overreaching defeats even an overriding interest arising through actual occupation.</a:t>
            </a:r>
          </a:p>
          <a:p>
            <a:pPr fontAlgn="t"/>
            <a:r>
              <a:rPr lang="en-GB" sz="1200" b="0" i="0" kern="1200" dirty="0">
                <a:solidFill>
                  <a:schemeClr val="tx1"/>
                </a:solidFill>
                <a:effectLst/>
                <a:latin typeface="+mn-lt"/>
                <a:ea typeface="+mn-ea"/>
                <a:cs typeface="+mn-cs"/>
              </a:rPr>
              <a:t>This is one of the most important principles in Land Law examinations.</a:t>
            </a:r>
          </a:p>
          <a:p>
            <a:pPr fontAlgn="t"/>
            <a:r>
              <a:rPr lang="en-GB" sz="1200" b="0" i="0" kern="1200" dirty="0">
                <a:solidFill>
                  <a:schemeClr val="tx1"/>
                </a:solidFill>
                <a:effectLst/>
                <a:latin typeface="+mn-lt"/>
                <a:ea typeface="+mn-ea"/>
                <a:cs typeface="+mn-cs"/>
              </a:rPr>
              <a:t>Students often think actual occupation always wins after </a:t>
            </a:r>
            <a:r>
              <a:rPr lang="en-GB" sz="1200" b="1" i="0" kern="1200" dirty="0">
                <a:solidFill>
                  <a:schemeClr val="tx1"/>
                </a:solidFill>
                <a:effectLst/>
                <a:latin typeface="+mn-lt"/>
                <a:ea typeface="+mn-ea"/>
                <a:cs typeface="+mn-cs"/>
              </a:rPr>
              <a:t>Boland</a:t>
            </a:r>
            <a:r>
              <a:rPr lang="en-GB" sz="1200" b="0" i="0" kern="1200" dirty="0">
                <a:solidFill>
                  <a:schemeClr val="tx1"/>
                </a:solidFill>
                <a:effectLst/>
                <a:latin typeface="+mn-lt"/>
                <a:ea typeface="+mn-ea"/>
                <a:cs typeface="+mn-cs"/>
              </a:rPr>
              <a:t>.</a:t>
            </a:r>
          </a:p>
          <a:p>
            <a:pPr fontAlgn="t"/>
            <a:r>
              <a:rPr lang="en-GB" sz="1200" b="0" i="0" kern="1200" dirty="0">
                <a:solidFill>
                  <a:schemeClr val="tx1"/>
                </a:solidFill>
                <a:effectLst/>
                <a:latin typeface="+mn-lt"/>
                <a:ea typeface="+mn-ea"/>
                <a:cs typeface="+mn-cs"/>
              </a:rPr>
              <a:t>It does not.</a:t>
            </a:r>
          </a:p>
          <a:p>
            <a:pPr fontAlgn="t"/>
            <a:r>
              <a:rPr lang="en-GB" sz="1200" b="0" i="0" kern="1200" dirty="0">
                <a:solidFill>
                  <a:schemeClr val="tx1"/>
                </a:solidFill>
                <a:effectLst/>
                <a:latin typeface="+mn-lt"/>
                <a:ea typeface="+mn-ea"/>
                <a:cs typeface="+mn-cs"/>
              </a:rPr>
              <a:t>If overreaching occurs, </a:t>
            </a:r>
            <a:r>
              <a:rPr lang="en-GB" sz="1200" b="1" i="0" kern="1200" dirty="0">
                <a:solidFill>
                  <a:schemeClr val="tx1"/>
                </a:solidFill>
                <a:effectLst/>
                <a:latin typeface="+mn-lt"/>
                <a:ea typeface="+mn-ea"/>
                <a:cs typeface="+mn-cs"/>
              </a:rPr>
              <a:t>Flegg</a:t>
            </a:r>
            <a:r>
              <a:rPr lang="en-GB" sz="1200" b="0" i="0" kern="1200" dirty="0">
                <a:solidFill>
                  <a:schemeClr val="tx1"/>
                </a:solidFill>
                <a:effectLst/>
                <a:latin typeface="+mn-lt"/>
                <a:ea typeface="+mn-ea"/>
                <a:cs typeface="+mn-cs"/>
              </a:rPr>
              <a:t> shows that the purchaser or mortgagee takes free of the beneficial interest.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Overreaching allows purchasers and mortgagees to take land free from certain beneficial interests by transferring those interests from the land to the proceeds of sale, provided the statutory requirements, particularly payment to two trustees under s.27 LPA 1925, are satisfied.</a:t>
            </a:r>
          </a:p>
          <a:p>
            <a:endParaRPr lang="en-GB" dirty="0"/>
          </a:p>
          <a:p>
            <a:endParaRPr lang="en-GB" dirty="0"/>
          </a:p>
        </p:txBody>
      </p:sp>
      <p:sp>
        <p:nvSpPr>
          <p:cNvPr id="4" name="Slide Number Placeholder 3"/>
          <p:cNvSpPr>
            <a:spLocks noGrp="1"/>
          </p:cNvSpPr>
          <p:nvPr>
            <p:ph type="sldNum" sz="quarter" idx="5"/>
          </p:nvPr>
        </p:nvSpPr>
        <p:spPr/>
        <p:txBody>
          <a:bodyPr/>
          <a:lstStyle/>
          <a:p>
            <a:fld id="{93005F33-E95D-46C1-B5C6-D2E14D0CEF28}" type="slidenum">
              <a:rPr lang="en-GB" smtClean="0"/>
              <a:t>34</a:t>
            </a:fld>
            <a:endParaRPr lang="en-GB"/>
          </a:p>
        </p:txBody>
      </p:sp>
    </p:spTree>
    <p:extLst>
      <p:ext uri="{BB962C8B-B14F-4D97-AF65-F5344CB8AC3E}">
        <p14:creationId xmlns:p14="http://schemas.microsoft.com/office/powerpoint/2010/main" val="1736737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Phinish</a:t>
            </a:r>
            <a:r>
              <a:rPr lang="en-GB" dirty="0"/>
              <a:t> &amp; </a:t>
            </a:r>
            <a:r>
              <a:rPr lang="en-GB" dirty="0" err="1"/>
              <a:t>Frinde</a:t>
            </a:r>
            <a:r>
              <a:rPr lang="en-GB" dirty="0"/>
              <a:t> – over reached, bank not bound by Nailas contribution, as mortgage provided to two owners - Naila has a beneficial interest – property can be repossessed – Naila can claim against the sale proceeds but not the property</a:t>
            </a:r>
          </a:p>
          <a:p>
            <a:endParaRPr lang="en-GB" dirty="0"/>
          </a:p>
          <a:p>
            <a:r>
              <a:rPr lang="en-GB" dirty="0" err="1"/>
              <a:t>Guyanda</a:t>
            </a:r>
            <a:r>
              <a:rPr lang="en-GB" dirty="0"/>
              <a:t> and </a:t>
            </a:r>
            <a:r>
              <a:rPr lang="en-GB" dirty="0" err="1"/>
              <a:t>Hibern</a:t>
            </a:r>
            <a:r>
              <a:rPr lang="en-GB" dirty="0"/>
              <a:t> – </a:t>
            </a:r>
            <a:r>
              <a:rPr lang="en-GB" dirty="0" err="1"/>
              <a:t>Guyanda</a:t>
            </a:r>
            <a:r>
              <a:rPr lang="en-GB" dirty="0"/>
              <a:t> has a beneficial interest and actual occupation = overriding interest . Bank may not repossess free of </a:t>
            </a:r>
            <a:r>
              <a:rPr lang="en-GB" dirty="0" err="1"/>
              <a:t>Guayanda’s</a:t>
            </a:r>
            <a:r>
              <a:rPr lang="en-GB" dirty="0"/>
              <a:t> rights</a:t>
            </a:r>
          </a:p>
        </p:txBody>
      </p:sp>
      <p:sp>
        <p:nvSpPr>
          <p:cNvPr id="4" name="Slide Number Placeholder 3"/>
          <p:cNvSpPr>
            <a:spLocks noGrp="1"/>
          </p:cNvSpPr>
          <p:nvPr>
            <p:ph type="sldNum" sz="quarter" idx="5"/>
          </p:nvPr>
        </p:nvSpPr>
        <p:spPr/>
        <p:txBody>
          <a:bodyPr/>
          <a:lstStyle/>
          <a:p>
            <a:fld id="{93005F33-E95D-46C1-B5C6-D2E14D0CEF28}" type="slidenum">
              <a:rPr lang="en-GB" smtClean="0"/>
              <a:t>35</a:t>
            </a:fld>
            <a:endParaRPr lang="en-GB"/>
          </a:p>
        </p:txBody>
      </p:sp>
    </p:spTree>
    <p:extLst>
      <p:ext uri="{BB962C8B-B14F-4D97-AF65-F5344CB8AC3E}">
        <p14:creationId xmlns:p14="http://schemas.microsoft.com/office/powerpoint/2010/main" val="28203066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MAP SEARCH via HMLR portal </a:t>
            </a:r>
          </a:p>
        </p:txBody>
      </p:sp>
      <p:sp>
        <p:nvSpPr>
          <p:cNvPr id="4" name="Slide Number Placeholder 3"/>
          <p:cNvSpPr>
            <a:spLocks noGrp="1"/>
          </p:cNvSpPr>
          <p:nvPr>
            <p:ph type="sldNum" sz="quarter" idx="5"/>
          </p:nvPr>
        </p:nvSpPr>
        <p:spPr/>
        <p:txBody>
          <a:bodyPr/>
          <a:lstStyle/>
          <a:p>
            <a:fld id="{93005F33-E95D-46C1-B5C6-D2E14D0CEF28}" type="slidenum">
              <a:rPr lang="en-GB" smtClean="0"/>
              <a:t>36</a:t>
            </a:fld>
            <a:endParaRPr lang="en-GB"/>
          </a:p>
        </p:txBody>
      </p:sp>
    </p:spTree>
    <p:extLst>
      <p:ext uri="{BB962C8B-B14F-4D97-AF65-F5344CB8AC3E}">
        <p14:creationId xmlns:p14="http://schemas.microsoft.com/office/powerpoint/2010/main" val="33872289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371600" y="3188970"/>
            <a:ext cx="15544800" cy="2160270"/>
          </a:xfrm>
          <a:prstGeom prst="rect">
            <a:avLst/>
          </a:prstGeom>
        </p:spPr>
        <p:txBody>
          <a:bodyPr wrap="square" lIns="0" tIns="0" rIns="0" bIns="0">
            <a:spAutoFit/>
          </a:bodyPr>
          <a:lstStyle>
            <a:lvl1pPr>
              <a:defRPr sz="7500" b="1" i="0">
                <a:solidFill>
                  <a:srgbClr val="E65385"/>
                </a:solidFill>
                <a:latin typeface="Trebuchet MS"/>
                <a:cs typeface="Trebuchet MS"/>
              </a:defRPr>
            </a:lvl1pPr>
          </a:lstStyle>
          <a:p>
            <a:endParaRPr/>
          </a:p>
        </p:txBody>
      </p:sp>
      <p:sp>
        <p:nvSpPr>
          <p:cNvPr id="3" name="Holder 3"/>
          <p:cNvSpPr>
            <a:spLocks noGrp="1"/>
          </p:cNvSpPr>
          <p:nvPr>
            <p:ph type="subTitle" idx="4"/>
          </p:nvPr>
        </p:nvSpPr>
        <p:spPr>
          <a:xfrm>
            <a:off x="2743200" y="5760720"/>
            <a:ext cx="12801600" cy="2571750"/>
          </a:xfrm>
          <a:prstGeom prst="rect">
            <a:avLst/>
          </a:prstGeom>
        </p:spPr>
        <p:txBody>
          <a:bodyPr wrap="square" lIns="0" tIns="0" rIns="0" bIns="0">
            <a:spAutoFit/>
          </a:bodyPr>
          <a:lstStyle>
            <a:lvl1pPr>
              <a:defRPr sz="3100" b="0" i="0">
                <a:solidFill>
                  <a:srgbClr val="292959"/>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10/4/2026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500" b="1" i="0">
                <a:solidFill>
                  <a:srgbClr val="E65385"/>
                </a:solidFill>
                <a:latin typeface="Trebuchet MS"/>
                <a:cs typeface="Trebuchet MS"/>
              </a:defRPr>
            </a:lvl1pPr>
          </a:lstStyle>
          <a:p>
            <a:endParaRPr/>
          </a:p>
        </p:txBody>
      </p:sp>
      <p:sp>
        <p:nvSpPr>
          <p:cNvPr id="3" name="Holder 3"/>
          <p:cNvSpPr>
            <a:spLocks noGrp="1"/>
          </p:cNvSpPr>
          <p:nvPr>
            <p:ph type="body" idx="1"/>
          </p:nvPr>
        </p:nvSpPr>
        <p:spPr/>
        <p:txBody>
          <a:bodyPr lIns="0" tIns="0" rIns="0" bIns="0"/>
          <a:lstStyle>
            <a:lvl1pPr>
              <a:defRPr sz="3100" b="0" i="0">
                <a:solidFill>
                  <a:srgbClr val="292959"/>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10/4/2026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500" b="1" i="0">
                <a:solidFill>
                  <a:srgbClr val="E65385"/>
                </a:solidFill>
                <a:latin typeface="Trebuchet MS"/>
                <a:cs typeface="Trebuchet MS"/>
              </a:defRPr>
            </a:lvl1pPr>
          </a:lstStyle>
          <a:p>
            <a:endParaRPr/>
          </a:p>
        </p:txBody>
      </p:sp>
      <p:sp>
        <p:nvSpPr>
          <p:cNvPr id="3" name="Holder 3"/>
          <p:cNvSpPr>
            <a:spLocks noGrp="1"/>
          </p:cNvSpPr>
          <p:nvPr>
            <p:ph sz="half" idx="2"/>
          </p:nvPr>
        </p:nvSpPr>
        <p:spPr>
          <a:xfrm>
            <a:off x="847080" y="2453179"/>
            <a:ext cx="8091805" cy="6338570"/>
          </a:xfrm>
          <a:prstGeom prst="rect">
            <a:avLst/>
          </a:prstGeom>
        </p:spPr>
        <p:txBody>
          <a:bodyPr wrap="square" lIns="0" tIns="0" rIns="0" bIns="0">
            <a:spAutoFit/>
          </a:bodyPr>
          <a:lstStyle>
            <a:lvl1pPr>
              <a:defRPr sz="3500" b="1" i="0">
                <a:solidFill>
                  <a:srgbClr val="292959"/>
                </a:solidFill>
                <a:latin typeface="Trebuchet MS"/>
                <a:cs typeface="Trebuchet MS"/>
              </a:defRPr>
            </a:lvl1pPr>
          </a:lstStyle>
          <a:p>
            <a:endParaRPr/>
          </a:p>
        </p:txBody>
      </p:sp>
      <p:sp>
        <p:nvSpPr>
          <p:cNvPr id="4" name="Holder 4"/>
          <p:cNvSpPr>
            <a:spLocks noGrp="1"/>
          </p:cNvSpPr>
          <p:nvPr>
            <p:ph sz="half" idx="3"/>
          </p:nvPr>
        </p:nvSpPr>
        <p:spPr>
          <a:xfrm>
            <a:off x="9911902" y="2453179"/>
            <a:ext cx="7908925" cy="5868034"/>
          </a:xfrm>
          <a:prstGeom prst="rect">
            <a:avLst/>
          </a:prstGeom>
        </p:spPr>
        <p:txBody>
          <a:bodyPr wrap="square" lIns="0" tIns="0" rIns="0" bIns="0">
            <a:spAutoFit/>
          </a:bodyPr>
          <a:lstStyle>
            <a:lvl1pPr>
              <a:defRPr sz="3500" b="1" i="0">
                <a:solidFill>
                  <a:srgbClr val="292959"/>
                </a:solidFill>
                <a:latin typeface="Trebuchet MS"/>
                <a:cs typeface="Trebuchet MS"/>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10/4/2026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8287998" cy="10286999"/>
          </a:xfrm>
          <a:prstGeom prst="rect">
            <a:avLst/>
          </a:prstGeom>
        </p:spPr>
      </p:pic>
      <p:sp>
        <p:nvSpPr>
          <p:cNvPr id="17" name="bg object 17"/>
          <p:cNvSpPr/>
          <p:nvPr/>
        </p:nvSpPr>
        <p:spPr>
          <a:xfrm>
            <a:off x="7313382" y="1"/>
            <a:ext cx="10974705" cy="10287000"/>
          </a:xfrm>
          <a:custGeom>
            <a:avLst/>
            <a:gdLst/>
            <a:ahLst/>
            <a:cxnLst/>
            <a:rect l="l" t="t" r="r" b="b"/>
            <a:pathLst>
              <a:path w="10974705" h="10287000">
                <a:moveTo>
                  <a:pt x="0" y="10286998"/>
                </a:moveTo>
                <a:lnTo>
                  <a:pt x="7006452" y="0"/>
                </a:lnTo>
                <a:lnTo>
                  <a:pt x="10974617" y="0"/>
                </a:lnTo>
                <a:lnTo>
                  <a:pt x="10974617" y="10286999"/>
                </a:lnTo>
                <a:lnTo>
                  <a:pt x="0" y="10286998"/>
                </a:lnTo>
                <a:close/>
              </a:path>
            </a:pathLst>
          </a:custGeom>
          <a:solidFill>
            <a:srgbClr val="00B3AF"/>
          </a:solidFill>
        </p:spPr>
        <p:txBody>
          <a:bodyPr wrap="square" lIns="0" tIns="0" rIns="0" bIns="0" rtlCol="0"/>
          <a:lstStyle/>
          <a:p>
            <a:endParaRPr/>
          </a:p>
        </p:txBody>
      </p:sp>
      <p:sp>
        <p:nvSpPr>
          <p:cNvPr id="18" name="bg object 18"/>
          <p:cNvSpPr/>
          <p:nvPr/>
        </p:nvSpPr>
        <p:spPr>
          <a:xfrm>
            <a:off x="7977473" y="0"/>
            <a:ext cx="10311130" cy="10287000"/>
          </a:xfrm>
          <a:custGeom>
            <a:avLst/>
            <a:gdLst/>
            <a:ahLst/>
            <a:cxnLst/>
            <a:rect l="l" t="t" r="r" b="b"/>
            <a:pathLst>
              <a:path w="10311130" h="10287000">
                <a:moveTo>
                  <a:pt x="0" y="10286998"/>
                </a:moveTo>
                <a:lnTo>
                  <a:pt x="7006452" y="0"/>
                </a:lnTo>
                <a:lnTo>
                  <a:pt x="10310525" y="0"/>
                </a:lnTo>
                <a:lnTo>
                  <a:pt x="10310525" y="10286999"/>
                </a:lnTo>
                <a:lnTo>
                  <a:pt x="0" y="10286998"/>
                </a:lnTo>
                <a:close/>
              </a:path>
            </a:pathLst>
          </a:custGeom>
          <a:solidFill>
            <a:srgbClr val="292959"/>
          </a:solidFill>
        </p:spPr>
        <p:txBody>
          <a:bodyPr wrap="square" lIns="0" tIns="0" rIns="0" bIns="0" rtlCol="0"/>
          <a:lstStyle/>
          <a:p>
            <a:endParaRPr/>
          </a:p>
        </p:txBody>
      </p:sp>
      <p:pic>
        <p:nvPicPr>
          <p:cNvPr id="19" name="bg object 19"/>
          <p:cNvPicPr/>
          <p:nvPr/>
        </p:nvPicPr>
        <p:blipFill>
          <a:blip r:embed="rId3" cstate="print"/>
          <a:stretch>
            <a:fillRect/>
          </a:stretch>
        </p:blipFill>
        <p:spPr>
          <a:xfrm>
            <a:off x="14756587" y="441597"/>
            <a:ext cx="3400424" cy="1200149"/>
          </a:xfrm>
          <a:prstGeom prst="rect">
            <a:avLst/>
          </a:prstGeom>
        </p:spPr>
      </p:pic>
      <p:sp>
        <p:nvSpPr>
          <p:cNvPr id="20" name="bg object 20"/>
          <p:cNvSpPr/>
          <p:nvPr/>
        </p:nvSpPr>
        <p:spPr>
          <a:xfrm>
            <a:off x="11529032" y="5568597"/>
            <a:ext cx="6759575" cy="19050"/>
          </a:xfrm>
          <a:custGeom>
            <a:avLst/>
            <a:gdLst/>
            <a:ahLst/>
            <a:cxnLst/>
            <a:rect l="l" t="t" r="r" b="b"/>
            <a:pathLst>
              <a:path w="6759575" h="19050">
                <a:moveTo>
                  <a:pt x="6758967" y="19049"/>
                </a:moveTo>
                <a:lnTo>
                  <a:pt x="0" y="19049"/>
                </a:lnTo>
                <a:lnTo>
                  <a:pt x="0" y="0"/>
                </a:lnTo>
                <a:lnTo>
                  <a:pt x="6758967" y="0"/>
                </a:lnTo>
                <a:lnTo>
                  <a:pt x="6758967" y="19049"/>
                </a:lnTo>
                <a:close/>
              </a:path>
            </a:pathLst>
          </a:custGeom>
          <a:solidFill>
            <a:srgbClr val="FFFFFF"/>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7500" b="1" i="0">
                <a:solidFill>
                  <a:srgbClr val="E65385"/>
                </a:solidFill>
                <a:latin typeface="Trebuchet MS"/>
                <a:cs typeface="Trebuchet MS"/>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10/4/2026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10/4/2026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9F5EF"/>
          </a:solidFill>
        </p:spPr>
        <p:txBody>
          <a:bodyPr wrap="square" lIns="0" tIns="0" rIns="0" bIns="0" rtlCol="0"/>
          <a:lstStyle/>
          <a:p>
            <a:endParaRPr/>
          </a:p>
        </p:txBody>
      </p:sp>
      <p:sp>
        <p:nvSpPr>
          <p:cNvPr id="17" name="bg object 17"/>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18" name="bg object 18"/>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2" name="Holder 2"/>
          <p:cNvSpPr>
            <a:spLocks noGrp="1"/>
          </p:cNvSpPr>
          <p:nvPr>
            <p:ph type="title"/>
          </p:nvPr>
        </p:nvSpPr>
        <p:spPr>
          <a:xfrm>
            <a:off x="597084" y="837406"/>
            <a:ext cx="17521555" cy="1168400"/>
          </a:xfrm>
          <a:prstGeom prst="rect">
            <a:avLst/>
          </a:prstGeom>
        </p:spPr>
        <p:txBody>
          <a:bodyPr wrap="square" lIns="0" tIns="0" rIns="0" bIns="0">
            <a:spAutoFit/>
          </a:bodyPr>
          <a:lstStyle>
            <a:lvl1pPr>
              <a:defRPr sz="7500" b="1" i="0">
                <a:solidFill>
                  <a:srgbClr val="E65385"/>
                </a:solidFill>
                <a:latin typeface="Trebuchet MS"/>
                <a:cs typeface="Trebuchet MS"/>
              </a:defRPr>
            </a:lvl1pPr>
          </a:lstStyle>
          <a:p>
            <a:endParaRPr/>
          </a:p>
        </p:txBody>
      </p:sp>
      <p:sp>
        <p:nvSpPr>
          <p:cNvPr id="3" name="Holder 3"/>
          <p:cNvSpPr>
            <a:spLocks noGrp="1"/>
          </p:cNvSpPr>
          <p:nvPr>
            <p:ph type="body" idx="1"/>
          </p:nvPr>
        </p:nvSpPr>
        <p:spPr>
          <a:xfrm>
            <a:off x="847080" y="3549389"/>
            <a:ext cx="8040370" cy="2740025"/>
          </a:xfrm>
          <a:prstGeom prst="rect">
            <a:avLst/>
          </a:prstGeom>
        </p:spPr>
        <p:txBody>
          <a:bodyPr wrap="square" lIns="0" tIns="0" rIns="0" bIns="0">
            <a:spAutoFit/>
          </a:bodyPr>
          <a:lstStyle>
            <a:lvl1pPr>
              <a:defRPr sz="3100" b="0" i="0">
                <a:solidFill>
                  <a:srgbClr val="292959"/>
                </a:solidFill>
                <a:latin typeface="Trebuchet MS"/>
                <a:cs typeface="Trebuchet MS"/>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10/4/2026</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image" Target="../media/image24.jpg"/><Relationship Id="rId7"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0.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0.png"/><Relationship Id="rId7"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11.xml.rels><?xml version="1.0" encoding="UTF-8" standalone="yes"?>
<Relationships xmlns="http://schemas.openxmlformats.org/package/2006/relationships"><Relationship Id="rId8" Type="http://schemas.openxmlformats.org/officeDocument/2006/relationships/image" Target="../media/image38.jpg"/><Relationship Id="rId3" Type="http://schemas.openxmlformats.org/officeDocument/2006/relationships/image" Target="../media/image30.png"/><Relationship Id="rId7" Type="http://schemas.openxmlformats.org/officeDocument/2006/relationships/image" Target="../media/image36.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5.png"/><Relationship Id="rId4" Type="http://schemas.openxmlformats.org/officeDocument/2006/relationships/image" Target="../media/image37.png"/></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39.jpg"/></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15.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0.png"/><Relationship Id="rId7" Type="http://schemas.openxmlformats.org/officeDocument/2006/relationships/image" Target="../media/image46.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33.png"/></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48.png"/><Relationship Id="rId4" Type="http://schemas.openxmlformats.org/officeDocument/2006/relationships/image" Target="../media/image47.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9.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50.jpg"/><Relationship Id="rId7"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48.png"/><Relationship Id="rId4" Type="http://schemas.openxmlformats.org/officeDocument/2006/relationships/image" Target="../media/image30.png"/></Relationships>
</file>

<file path=ppt/slides/_rels/slide20.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image" Target="../media/image36.png"/><Relationship Id="rId7" Type="http://schemas.openxmlformats.org/officeDocument/2006/relationships/image" Target="../media/image56.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21.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36.png"/><Relationship Id="rId7" Type="http://schemas.openxmlformats.org/officeDocument/2006/relationships/image" Target="../media/image60.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5.png"/><Relationship Id="rId11" Type="http://schemas.openxmlformats.org/officeDocument/2006/relationships/image" Target="../media/image64.png"/><Relationship Id="rId5" Type="http://schemas.openxmlformats.org/officeDocument/2006/relationships/image" Target="../media/image59.png"/><Relationship Id="rId10" Type="http://schemas.openxmlformats.org/officeDocument/2006/relationships/image" Target="../media/image63.png"/><Relationship Id="rId4" Type="http://schemas.openxmlformats.org/officeDocument/2006/relationships/image" Target="../media/image58.png"/><Relationship Id="rId9" Type="http://schemas.openxmlformats.org/officeDocument/2006/relationships/image" Target="../media/image62.png"/></Relationships>
</file>

<file path=ppt/slides/_rels/slide22.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image" Target="../media/image10.png"/><Relationship Id="rId7" Type="http://schemas.openxmlformats.org/officeDocument/2006/relationships/image" Target="../media/image65.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4.png"/><Relationship Id="rId4" Type="http://schemas.openxmlformats.org/officeDocument/2006/relationships/image" Target="../media/image11.png"/></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gov.uk/government/publications/registered-titles-whole-transfer-tr1"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68.png"/><Relationship Id="rId4" Type="http://schemas.openxmlformats.org/officeDocument/2006/relationships/image" Target="../media/image67.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9.pn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70.png"/><Relationship Id="rId7" Type="http://schemas.openxmlformats.org/officeDocument/2006/relationships/image" Target="../media/image72.png"/><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71.png"/><Relationship Id="rId5" Type="http://schemas.openxmlformats.org/officeDocument/2006/relationships/image" Target="../media/image61.png"/><Relationship Id="rId4" Type="http://schemas.openxmlformats.org/officeDocument/2006/relationships/image" Target="../media/image60.png"/></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74.png"/><Relationship Id="rId2" Type="http://schemas.openxmlformats.org/officeDocument/2006/relationships/notesSlide" Target="../notesSlides/notesSlide23.xml"/><Relationship Id="rId1" Type="http://schemas.openxmlformats.org/officeDocument/2006/relationships/slideLayout" Target="../slideLayouts/slideLayout3.xml"/><Relationship Id="rId6" Type="http://schemas.openxmlformats.org/officeDocument/2006/relationships/image" Target="../media/image28.png"/><Relationship Id="rId5" Type="http://schemas.openxmlformats.org/officeDocument/2006/relationships/image" Target="../media/image73.png"/><Relationship Id="rId4" Type="http://schemas.openxmlformats.org/officeDocument/2006/relationships/image" Target="../media/image71.png"/></Relationships>
</file>

<file path=ppt/slides/_rels/slide31.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75.png"/><Relationship Id="rId7" Type="http://schemas.openxmlformats.org/officeDocument/2006/relationships/image" Target="../media/image78.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77.png"/><Relationship Id="rId5" Type="http://schemas.openxmlformats.org/officeDocument/2006/relationships/image" Target="../media/image76.png"/><Relationship Id="rId4" Type="http://schemas.openxmlformats.org/officeDocument/2006/relationships/image" Target="../media/image10.png"/></Relationships>
</file>

<file path=ppt/slides/_rels/slide32.xml.rels><?xml version="1.0" encoding="UTF-8" standalone="yes"?>
<Relationships xmlns="http://schemas.openxmlformats.org/package/2006/relationships"><Relationship Id="rId3" Type="http://schemas.openxmlformats.org/officeDocument/2006/relationships/image" Target="../media/image79.png"/><Relationship Id="rId7" Type="http://schemas.openxmlformats.org/officeDocument/2006/relationships/image" Target="../media/image82.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81.png"/><Relationship Id="rId5" Type="http://schemas.openxmlformats.org/officeDocument/2006/relationships/image" Target="../media/image80.png"/><Relationship Id="rId4" Type="http://schemas.openxmlformats.org/officeDocument/2006/relationships/image" Target="../media/image10.png"/></Relationships>
</file>

<file path=ppt/slides/_rels/slide3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0.png"/><Relationship Id="rId7" Type="http://schemas.openxmlformats.org/officeDocument/2006/relationships/image" Target="../media/image82.png"/><Relationship Id="rId2" Type="http://schemas.openxmlformats.org/officeDocument/2006/relationships/notesSlide" Target="../notesSlides/notesSlide26.xml"/><Relationship Id="rId1" Type="http://schemas.openxmlformats.org/officeDocument/2006/relationships/slideLayout" Target="../slideLayouts/slideLayout3.xml"/><Relationship Id="rId6" Type="http://schemas.openxmlformats.org/officeDocument/2006/relationships/image" Target="../media/image83.png"/><Relationship Id="rId5" Type="http://schemas.openxmlformats.org/officeDocument/2006/relationships/image" Target="../media/image81.png"/><Relationship Id="rId4" Type="http://schemas.openxmlformats.org/officeDocument/2006/relationships/image" Target="../media/image80.png"/></Relationships>
</file>

<file path=ppt/slides/_rels/slide3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76.png"/><Relationship Id="rId4" Type="http://schemas.openxmlformats.org/officeDocument/2006/relationships/image" Target="../media/image16.png"/></Relationships>
</file>

<file path=ppt/slides/_rels/slide3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87.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86.png"/><Relationship Id="rId5" Type="http://schemas.openxmlformats.org/officeDocument/2006/relationships/image" Target="../media/image85.png"/><Relationship Id="rId4" Type="http://schemas.openxmlformats.org/officeDocument/2006/relationships/image" Target="../media/image84.png"/></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6.png"/></Relationships>
</file>

<file path=ppt/slides/_rels/slide3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91.png"/><Relationship Id="rId7" Type="http://schemas.openxmlformats.org/officeDocument/2006/relationships/hyperlink" Target="https://ww3.rics.org/uk/en/journals/land-journal/what-is-the-issue-with-land-registration-.html" TargetMode="External"/><Relationship Id="rId2" Type="http://schemas.openxmlformats.org/officeDocument/2006/relationships/image" Target="../media/image90.png"/><Relationship Id="rId1" Type="http://schemas.openxmlformats.org/officeDocument/2006/relationships/slideLayout" Target="../slideLayouts/slideLayout2.xml"/><Relationship Id="rId6" Type="http://schemas.openxmlformats.org/officeDocument/2006/relationships/hyperlink" Target="https://researchbriefings.files.parliament.uk/documents/CBP-8567/CBP-8567.pdf" TargetMode="External"/><Relationship Id="rId5" Type="http://schemas.openxmlformats.org/officeDocument/2006/relationships/image" Target="../media/image93.png"/><Relationship Id="rId4" Type="http://schemas.openxmlformats.org/officeDocument/2006/relationships/image" Target="../media/image9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0"/>
            <a:ext cx="18288000" cy="10287000"/>
            <a:chOff x="0" y="0"/>
            <a:chExt cx="18288000" cy="10287000"/>
          </a:xfrm>
        </p:grpSpPr>
        <p:pic>
          <p:nvPicPr>
            <p:cNvPr id="3" name="object 3"/>
            <p:cNvPicPr/>
            <p:nvPr/>
          </p:nvPicPr>
          <p:blipFill>
            <a:blip r:embed="rId2" cstate="print"/>
            <a:stretch>
              <a:fillRect/>
            </a:stretch>
          </p:blipFill>
          <p:spPr>
            <a:xfrm>
              <a:off x="0" y="0"/>
              <a:ext cx="18288000" cy="10286999"/>
            </a:xfrm>
            <a:prstGeom prst="rect">
              <a:avLst/>
            </a:prstGeom>
          </p:spPr>
        </p:pic>
        <p:pic>
          <p:nvPicPr>
            <p:cNvPr id="4" name="object 4"/>
            <p:cNvPicPr/>
            <p:nvPr/>
          </p:nvPicPr>
          <p:blipFill>
            <a:blip r:embed="rId3" cstate="print"/>
            <a:stretch>
              <a:fillRect/>
            </a:stretch>
          </p:blipFill>
          <p:spPr>
            <a:xfrm>
              <a:off x="6010129" y="0"/>
              <a:ext cx="12277575" cy="10286999"/>
            </a:xfrm>
            <a:prstGeom prst="rect">
              <a:avLst/>
            </a:prstGeom>
          </p:spPr>
        </p:pic>
        <p:sp>
          <p:nvSpPr>
            <p:cNvPr id="5" name="object 5"/>
            <p:cNvSpPr/>
            <p:nvPr/>
          </p:nvSpPr>
          <p:spPr>
            <a:xfrm>
              <a:off x="8312081" y="3410046"/>
              <a:ext cx="9976485" cy="5105400"/>
            </a:xfrm>
            <a:custGeom>
              <a:avLst/>
              <a:gdLst/>
              <a:ahLst/>
              <a:cxnLst/>
              <a:rect l="l" t="t" r="r" b="b"/>
              <a:pathLst>
                <a:path w="9976485" h="5105400">
                  <a:moveTo>
                    <a:pt x="9975918" y="5104919"/>
                  </a:moveTo>
                  <a:lnTo>
                    <a:pt x="609600" y="5104919"/>
                  </a:lnTo>
                  <a:lnTo>
                    <a:pt x="561960" y="5103085"/>
                  </a:lnTo>
                  <a:lnTo>
                    <a:pt x="515323" y="5097673"/>
                  </a:lnTo>
                  <a:lnTo>
                    <a:pt x="469824" y="5088819"/>
                  </a:lnTo>
                  <a:lnTo>
                    <a:pt x="425599" y="5076658"/>
                  </a:lnTo>
                  <a:lnTo>
                    <a:pt x="382784" y="5061326"/>
                  </a:lnTo>
                  <a:lnTo>
                    <a:pt x="341513" y="5042958"/>
                  </a:lnTo>
                  <a:lnTo>
                    <a:pt x="301923" y="5021691"/>
                  </a:lnTo>
                  <a:lnTo>
                    <a:pt x="264149" y="4997658"/>
                  </a:lnTo>
                  <a:lnTo>
                    <a:pt x="228326" y="4970997"/>
                  </a:lnTo>
                  <a:lnTo>
                    <a:pt x="194590" y="4941842"/>
                  </a:lnTo>
                  <a:lnTo>
                    <a:pt x="163077" y="4910328"/>
                  </a:lnTo>
                  <a:lnTo>
                    <a:pt x="133922" y="4876593"/>
                  </a:lnTo>
                  <a:lnTo>
                    <a:pt x="107260" y="4840770"/>
                  </a:lnTo>
                  <a:lnTo>
                    <a:pt x="83228" y="4802996"/>
                  </a:lnTo>
                  <a:lnTo>
                    <a:pt x="61960" y="4763406"/>
                  </a:lnTo>
                  <a:lnTo>
                    <a:pt x="43592" y="4722135"/>
                  </a:lnTo>
                  <a:lnTo>
                    <a:pt x="28260" y="4679320"/>
                  </a:lnTo>
                  <a:lnTo>
                    <a:pt x="16100" y="4635095"/>
                  </a:lnTo>
                  <a:lnTo>
                    <a:pt x="7246" y="4589596"/>
                  </a:lnTo>
                  <a:lnTo>
                    <a:pt x="1834" y="4542959"/>
                  </a:lnTo>
                  <a:lnTo>
                    <a:pt x="0" y="4495319"/>
                  </a:lnTo>
                  <a:lnTo>
                    <a:pt x="0" y="609600"/>
                  </a:lnTo>
                  <a:lnTo>
                    <a:pt x="1907" y="561329"/>
                  </a:lnTo>
                  <a:lnTo>
                    <a:pt x="7246" y="515323"/>
                  </a:lnTo>
                  <a:lnTo>
                    <a:pt x="16100" y="469824"/>
                  </a:lnTo>
                  <a:lnTo>
                    <a:pt x="28260" y="425599"/>
                  </a:lnTo>
                  <a:lnTo>
                    <a:pt x="43592" y="382784"/>
                  </a:lnTo>
                  <a:lnTo>
                    <a:pt x="61960" y="341513"/>
                  </a:lnTo>
                  <a:lnTo>
                    <a:pt x="83228" y="301923"/>
                  </a:lnTo>
                  <a:lnTo>
                    <a:pt x="107260" y="264149"/>
                  </a:lnTo>
                  <a:lnTo>
                    <a:pt x="133922" y="228326"/>
                  </a:lnTo>
                  <a:lnTo>
                    <a:pt x="163077" y="194590"/>
                  </a:lnTo>
                  <a:lnTo>
                    <a:pt x="194590" y="163077"/>
                  </a:lnTo>
                  <a:lnTo>
                    <a:pt x="228326" y="133922"/>
                  </a:lnTo>
                  <a:lnTo>
                    <a:pt x="264149" y="107260"/>
                  </a:lnTo>
                  <a:lnTo>
                    <a:pt x="301923" y="83228"/>
                  </a:lnTo>
                  <a:lnTo>
                    <a:pt x="341513" y="61960"/>
                  </a:lnTo>
                  <a:lnTo>
                    <a:pt x="382784" y="43592"/>
                  </a:lnTo>
                  <a:lnTo>
                    <a:pt x="425599" y="28260"/>
                  </a:lnTo>
                  <a:lnTo>
                    <a:pt x="469824" y="16100"/>
                  </a:lnTo>
                  <a:lnTo>
                    <a:pt x="515323" y="7245"/>
                  </a:lnTo>
                  <a:lnTo>
                    <a:pt x="561283" y="1912"/>
                  </a:lnTo>
                  <a:lnTo>
                    <a:pt x="559919" y="1912"/>
                  </a:lnTo>
                  <a:lnTo>
                    <a:pt x="609600" y="0"/>
                  </a:lnTo>
                  <a:lnTo>
                    <a:pt x="9975918" y="0"/>
                  </a:lnTo>
                  <a:lnTo>
                    <a:pt x="9975918" y="5104919"/>
                  </a:lnTo>
                  <a:close/>
                </a:path>
              </a:pathLst>
            </a:custGeom>
            <a:solidFill>
              <a:srgbClr val="292959"/>
            </a:solidFill>
          </p:spPr>
          <p:txBody>
            <a:bodyPr wrap="square" lIns="0" tIns="0" rIns="0" bIns="0" rtlCol="0"/>
            <a:lstStyle/>
            <a:p>
              <a:endParaRPr/>
            </a:p>
          </p:txBody>
        </p:sp>
        <p:sp>
          <p:nvSpPr>
            <p:cNvPr id="6" name="object 6"/>
            <p:cNvSpPr/>
            <p:nvPr/>
          </p:nvSpPr>
          <p:spPr>
            <a:xfrm>
              <a:off x="0" y="0"/>
              <a:ext cx="13768069" cy="1350010"/>
            </a:xfrm>
            <a:custGeom>
              <a:avLst/>
              <a:gdLst/>
              <a:ahLst/>
              <a:cxnLst/>
              <a:rect l="l" t="t" r="r" b="b"/>
              <a:pathLst>
                <a:path w="13768069" h="1350010">
                  <a:moveTo>
                    <a:pt x="13281592" y="1349547"/>
                  </a:moveTo>
                  <a:lnTo>
                    <a:pt x="0" y="1349547"/>
                  </a:lnTo>
                  <a:lnTo>
                    <a:pt x="0" y="0"/>
                  </a:lnTo>
                  <a:lnTo>
                    <a:pt x="13767369" y="0"/>
                  </a:lnTo>
                  <a:lnTo>
                    <a:pt x="13767468" y="863772"/>
                  </a:lnTo>
                  <a:lnTo>
                    <a:pt x="13764992" y="911785"/>
                  </a:lnTo>
                  <a:lnTo>
                    <a:pt x="13757949" y="958985"/>
                  </a:lnTo>
                  <a:lnTo>
                    <a:pt x="13746371" y="1005053"/>
                  </a:lnTo>
                  <a:lnTo>
                    <a:pt x="13730391" y="1049670"/>
                  </a:lnTo>
                  <a:lnTo>
                    <a:pt x="13710141" y="1092519"/>
                  </a:lnTo>
                  <a:lnTo>
                    <a:pt x="13685752" y="1133281"/>
                  </a:lnTo>
                  <a:lnTo>
                    <a:pt x="13657357" y="1171636"/>
                  </a:lnTo>
                  <a:lnTo>
                    <a:pt x="13625088" y="1207267"/>
                  </a:lnTo>
                  <a:lnTo>
                    <a:pt x="13589457" y="1239537"/>
                  </a:lnTo>
                  <a:lnTo>
                    <a:pt x="13551101" y="1267931"/>
                  </a:lnTo>
                  <a:lnTo>
                    <a:pt x="13510340" y="1292320"/>
                  </a:lnTo>
                  <a:lnTo>
                    <a:pt x="13467491" y="1312570"/>
                  </a:lnTo>
                  <a:lnTo>
                    <a:pt x="13422873" y="1328550"/>
                  </a:lnTo>
                  <a:lnTo>
                    <a:pt x="13376805" y="1340127"/>
                  </a:lnTo>
                  <a:lnTo>
                    <a:pt x="13329606" y="1347170"/>
                  </a:lnTo>
                  <a:lnTo>
                    <a:pt x="13281592" y="1349547"/>
                  </a:lnTo>
                  <a:close/>
                </a:path>
              </a:pathLst>
            </a:custGeom>
            <a:solidFill>
              <a:srgbClr val="FED307">
                <a:alpha val="69999"/>
              </a:srgbClr>
            </a:solidFill>
          </p:spPr>
          <p:txBody>
            <a:bodyPr wrap="square" lIns="0" tIns="0" rIns="0" bIns="0" rtlCol="0"/>
            <a:lstStyle/>
            <a:p>
              <a:endParaRPr/>
            </a:p>
          </p:txBody>
        </p:sp>
        <p:pic>
          <p:nvPicPr>
            <p:cNvPr id="7" name="object 7"/>
            <p:cNvPicPr/>
            <p:nvPr/>
          </p:nvPicPr>
          <p:blipFill>
            <a:blip r:embed="rId4" cstate="print"/>
            <a:stretch>
              <a:fillRect/>
            </a:stretch>
          </p:blipFill>
          <p:spPr>
            <a:xfrm>
              <a:off x="9089407" y="4990955"/>
              <a:ext cx="161924" cy="161924"/>
            </a:xfrm>
            <a:prstGeom prst="rect">
              <a:avLst/>
            </a:prstGeom>
          </p:spPr>
        </p:pic>
        <p:pic>
          <p:nvPicPr>
            <p:cNvPr id="8" name="object 8"/>
            <p:cNvPicPr/>
            <p:nvPr/>
          </p:nvPicPr>
          <p:blipFill>
            <a:blip r:embed="rId4" cstate="print"/>
            <a:stretch>
              <a:fillRect/>
            </a:stretch>
          </p:blipFill>
          <p:spPr>
            <a:xfrm>
              <a:off x="9089407" y="5591030"/>
              <a:ext cx="161924" cy="161924"/>
            </a:xfrm>
            <a:prstGeom prst="rect">
              <a:avLst/>
            </a:prstGeom>
          </p:spPr>
        </p:pic>
        <p:pic>
          <p:nvPicPr>
            <p:cNvPr id="9" name="object 9"/>
            <p:cNvPicPr/>
            <p:nvPr/>
          </p:nvPicPr>
          <p:blipFill>
            <a:blip r:embed="rId4" cstate="print"/>
            <a:stretch>
              <a:fillRect/>
            </a:stretch>
          </p:blipFill>
          <p:spPr>
            <a:xfrm>
              <a:off x="9089407" y="6191105"/>
              <a:ext cx="161924" cy="161924"/>
            </a:xfrm>
            <a:prstGeom prst="rect">
              <a:avLst/>
            </a:prstGeom>
          </p:spPr>
        </p:pic>
        <p:pic>
          <p:nvPicPr>
            <p:cNvPr id="10" name="object 10"/>
            <p:cNvPicPr/>
            <p:nvPr/>
          </p:nvPicPr>
          <p:blipFill>
            <a:blip r:embed="rId4" cstate="print"/>
            <a:stretch>
              <a:fillRect/>
            </a:stretch>
          </p:blipFill>
          <p:spPr>
            <a:xfrm>
              <a:off x="9089407" y="6791180"/>
              <a:ext cx="161924" cy="161924"/>
            </a:xfrm>
            <a:prstGeom prst="rect">
              <a:avLst/>
            </a:prstGeom>
          </p:spPr>
        </p:pic>
        <p:pic>
          <p:nvPicPr>
            <p:cNvPr id="11" name="object 11"/>
            <p:cNvPicPr/>
            <p:nvPr/>
          </p:nvPicPr>
          <p:blipFill>
            <a:blip r:embed="rId4" cstate="print"/>
            <a:stretch>
              <a:fillRect/>
            </a:stretch>
          </p:blipFill>
          <p:spPr>
            <a:xfrm>
              <a:off x="9089407" y="7391255"/>
              <a:ext cx="161924" cy="161924"/>
            </a:xfrm>
            <a:prstGeom prst="rect">
              <a:avLst/>
            </a:prstGeom>
          </p:spPr>
        </p:pic>
      </p:grpSp>
      <p:sp>
        <p:nvSpPr>
          <p:cNvPr id="12" name="object 12"/>
          <p:cNvSpPr txBox="1"/>
          <p:nvPr/>
        </p:nvSpPr>
        <p:spPr>
          <a:xfrm>
            <a:off x="8590932" y="4108813"/>
            <a:ext cx="8161655" cy="3635375"/>
          </a:xfrm>
          <a:prstGeom prst="rect">
            <a:avLst/>
          </a:prstGeom>
        </p:spPr>
        <p:txBody>
          <a:bodyPr vert="horz" wrap="square" lIns="0" tIns="12065" rIns="0" bIns="0" rtlCol="0">
            <a:spAutoFit/>
          </a:bodyPr>
          <a:lstStyle/>
          <a:p>
            <a:pPr marL="12700">
              <a:lnSpc>
                <a:spcPts val="4765"/>
              </a:lnSpc>
              <a:spcBef>
                <a:spcPts val="95"/>
              </a:spcBef>
            </a:pPr>
            <a:r>
              <a:rPr sz="4000" b="1" spc="-10" dirty="0">
                <a:solidFill>
                  <a:srgbClr val="FED307"/>
                </a:solidFill>
                <a:latin typeface="Trebuchet MS"/>
                <a:cs typeface="Trebuchet MS"/>
              </a:rPr>
              <a:t>Contents</a:t>
            </a:r>
            <a:endParaRPr sz="4000">
              <a:latin typeface="Trebuchet MS"/>
              <a:cs typeface="Trebuchet MS"/>
            </a:endParaRPr>
          </a:p>
          <a:p>
            <a:pPr marL="875030">
              <a:lnSpc>
                <a:spcPts val="4725"/>
              </a:lnSpc>
            </a:pPr>
            <a:r>
              <a:rPr sz="4000" spc="-30" dirty="0">
                <a:solidFill>
                  <a:srgbClr val="FFFFFF"/>
                </a:solidFill>
                <a:latin typeface="Trebuchet MS"/>
                <a:cs typeface="Trebuchet MS"/>
              </a:rPr>
              <a:t>Legal</a:t>
            </a:r>
            <a:r>
              <a:rPr sz="4000" spc="-254" dirty="0">
                <a:solidFill>
                  <a:srgbClr val="FFFFFF"/>
                </a:solidFill>
                <a:latin typeface="Trebuchet MS"/>
                <a:cs typeface="Trebuchet MS"/>
              </a:rPr>
              <a:t> </a:t>
            </a:r>
            <a:r>
              <a:rPr sz="4000" spc="-10" dirty="0">
                <a:solidFill>
                  <a:srgbClr val="FFFFFF"/>
                </a:solidFill>
                <a:latin typeface="Trebuchet MS"/>
                <a:cs typeface="Trebuchet MS"/>
              </a:rPr>
              <a:t>estates</a:t>
            </a:r>
            <a:endParaRPr sz="4000">
              <a:latin typeface="Trebuchet MS"/>
              <a:cs typeface="Trebuchet MS"/>
            </a:endParaRPr>
          </a:p>
          <a:p>
            <a:pPr marL="875030" marR="1668145">
              <a:lnSpc>
                <a:spcPts val="4730"/>
              </a:lnSpc>
              <a:spcBef>
                <a:spcPts val="180"/>
              </a:spcBef>
            </a:pPr>
            <a:r>
              <a:rPr sz="4000" spc="-35" dirty="0">
                <a:solidFill>
                  <a:srgbClr val="FFFFFF"/>
                </a:solidFill>
                <a:latin typeface="Trebuchet MS"/>
                <a:cs typeface="Trebuchet MS"/>
              </a:rPr>
              <a:t>Ownersip</a:t>
            </a:r>
            <a:r>
              <a:rPr sz="4000" spc="-225" dirty="0">
                <a:solidFill>
                  <a:srgbClr val="FFFFFF"/>
                </a:solidFill>
                <a:latin typeface="Trebuchet MS"/>
                <a:cs typeface="Trebuchet MS"/>
              </a:rPr>
              <a:t> </a:t>
            </a:r>
            <a:r>
              <a:rPr sz="4000" dirty="0">
                <a:solidFill>
                  <a:srgbClr val="FFFFFF"/>
                </a:solidFill>
                <a:latin typeface="Trebuchet MS"/>
                <a:cs typeface="Trebuchet MS"/>
              </a:rPr>
              <a:t>of</a:t>
            </a:r>
            <a:r>
              <a:rPr sz="4000" spc="-225" dirty="0">
                <a:solidFill>
                  <a:srgbClr val="FFFFFF"/>
                </a:solidFill>
                <a:latin typeface="Trebuchet MS"/>
                <a:cs typeface="Trebuchet MS"/>
              </a:rPr>
              <a:t> </a:t>
            </a:r>
            <a:r>
              <a:rPr sz="4000" spc="-10" dirty="0">
                <a:solidFill>
                  <a:srgbClr val="FFFFFF"/>
                </a:solidFill>
                <a:latin typeface="Trebuchet MS"/>
                <a:cs typeface="Trebuchet MS"/>
              </a:rPr>
              <a:t>legal</a:t>
            </a:r>
            <a:r>
              <a:rPr sz="4000" spc="-220" dirty="0">
                <a:solidFill>
                  <a:srgbClr val="FFFFFF"/>
                </a:solidFill>
                <a:latin typeface="Trebuchet MS"/>
                <a:cs typeface="Trebuchet MS"/>
              </a:rPr>
              <a:t> </a:t>
            </a:r>
            <a:r>
              <a:rPr sz="4000" spc="-40" dirty="0">
                <a:solidFill>
                  <a:srgbClr val="FFFFFF"/>
                </a:solidFill>
                <a:latin typeface="Trebuchet MS"/>
                <a:cs typeface="Trebuchet MS"/>
              </a:rPr>
              <a:t>estates </a:t>
            </a:r>
            <a:r>
              <a:rPr sz="4000" spc="240" dirty="0">
                <a:solidFill>
                  <a:srgbClr val="FFFFFF"/>
                </a:solidFill>
                <a:latin typeface="Trebuchet MS"/>
                <a:cs typeface="Trebuchet MS"/>
              </a:rPr>
              <a:t>Co-</a:t>
            </a:r>
            <a:r>
              <a:rPr sz="4000" spc="-10" dirty="0">
                <a:solidFill>
                  <a:srgbClr val="FFFFFF"/>
                </a:solidFill>
                <a:latin typeface="Trebuchet MS"/>
                <a:cs typeface="Trebuchet MS"/>
              </a:rPr>
              <a:t>owneship</a:t>
            </a:r>
            <a:endParaRPr sz="4000">
              <a:latin typeface="Trebuchet MS"/>
              <a:cs typeface="Trebuchet MS"/>
            </a:endParaRPr>
          </a:p>
          <a:p>
            <a:pPr marL="875030">
              <a:lnSpc>
                <a:spcPts val="4535"/>
              </a:lnSpc>
            </a:pPr>
            <a:r>
              <a:rPr sz="4000" spc="-60" dirty="0">
                <a:solidFill>
                  <a:srgbClr val="FFFFFF"/>
                </a:solidFill>
                <a:latin typeface="Trebuchet MS"/>
                <a:cs typeface="Trebuchet MS"/>
              </a:rPr>
              <a:t>Formalities</a:t>
            </a:r>
            <a:endParaRPr sz="4000">
              <a:latin typeface="Trebuchet MS"/>
              <a:cs typeface="Trebuchet MS"/>
            </a:endParaRPr>
          </a:p>
          <a:p>
            <a:pPr marL="875030">
              <a:lnSpc>
                <a:spcPts val="4765"/>
              </a:lnSpc>
            </a:pPr>
            <a:r>
              <a:rPr sz="4000" spc="-65" dirty="0">
                <a:solidFill>
                  <a:srgbClr val="FFFFFF"/>
                </a:solidFill>
                <a:latin typeface="Trebuchet MS"/>
                <a:cs typeface="Trebuchet MS"/>
              </a:rPr>
              <a:t>Registered</a:t>
            </a:r>
            <a:r>
              <a:rPr sz="4000" spc="-145" dirty="0">
                <a:solidFill>
                  <a:srgbClr val="FFFFFF"/>
                </a:solidFill>
                <a:latin typeface="Trebuchet MS"/>
                <a:cs typeface="Trebuchet MS"/>
              </a:rPr>
              <a:t> </a:t>
            </a:r>
            <a:r>
              <a:rPr sz="4000" dirty="0">
                <a:solidFill>
                  <a:srgbClr val="FFFFFF"/>
                </a:solidFill>
                <a:latin typeface="Trebuchet MS"/>
                <a:cs typeface="Trebuchet MS"/>
              </a:rPr>
              <a:t>and</a:t>
            </a:r>
            <a:r>
              <a:rPr sz="4000" spc="-140" dirty="0">
                <a:solidFill>
                  <a:srgbClr val="FFFFFF"/>
                </a:solidFill>
                <a:latin typeface="Trebuchet MS"/>
                <a:cs typeface="Trebuchet MS"/>
              </a:rPr>
              <a:t> </a:t>
            </a:r>
            <a:r>
              <a:rPr sz="4000" spc="-105" dirty="0">
                <a:solidFill>
                  <a:srgbClr val="FFFFFF"/>
                </a:solidFill>
                <a:latin typeface="Trebuchet MS"/>
                <a:cs typeface="Trebuchet MS"/>
              </a:rPr>
              <a:t>unregistered</a:t>
            </a:r>
            <a:r>
              <a:rPr sz="4000" spc="-145" dirty="0">
                <a:solidFill>
                  <a:srgbClr val="FFFFFF"/>
                </a:solidFill>
                <a:latin typeface="Trebuchet MS"/>
                <a:cs typeface="Trebuchet MS"/>
              </a:rPr>
              <a:t> </a:t>
            </a:r>
            <a:r>
              <a:rPr sz="4000" spc="-20" dirty="0">
                <a:solidFill>
                  <a:srgbClr val="FFFFFF"/>
                </a:solidFill>
                <a:latin typeface="Trebuchet MS"/>
                <a:cs typeface="Trebuchet MS"/>
              </a:rPr>
              <a:t>land</a:t>
            </a:r>
            <a:endParaRPr sz="4000">
              <a:latin typeface="Trebuchet MS"/>
              <a:cs typeface="Trebuchet MS"/>
            </a:endParaRPr>
          </a:p>
        </p:txBody>
      </p:sp>
      <p:sp>
        <p:nvSpPr>
          <p:cNvPr id="13" name="object 13" descr="$PPTXTitle"/>
          <p:cNvSpPr txBox="1">
            <a:spLocks noGrp="1"/>
          </p:cNvSpPr>
          <p:nvPr>
            <p:ph type="title"/>
          </p:nvPr>
        </p:nvSpPr>
        <p:spPr>
          <a:xfrm>
            <a:off x="29756" y="178467"/>
            <a:ext cx="8730615" cy="817880"/>
          </a:xfrm>
          <a:prstGeom prst="rect">
            <a:avLst/>
          </a:prstGeom>
        </p:spPr>
        <p:txBody>
          <a:bodyPr vert="horz" wrap="square" lIns="0" tIns="12700" rIns="0" bIns="0" rtlCol="0">
            <a:spAutoFit/>
          </a:bodyPr>
          <a:lstStyle/>
          <a:p>
            <a:pPr marL="12700">
              <a:lnSpc>
                <a:spcPct val="100000"/>
              </a:lnSpc>
              <a:spcBef>
                <a:spcPts val="100"/>
              </a:spcBef>
            </a:pPr>
            <a:r>
              <a:rPr sz="5200" spc="-175" dirty="0">
                <a:solidFill>
                  <a:srgbClr val="292959"/>
                </a:solidFill>
              </a:rPr>
              <a:t>UNIT</a:t>
            </a:r>
            <a:r>
              <a:rPr sz="5200" spc="-270" dirty="0">
                <a:solidFill>
                  <a:srgbClr val="292959"/>
                </a:solidFill>
              </a:rPr>
              <a:t> </a:t>
            </a:r>
            <a:r>
              <a:rPr sz="5200" spc="-350" dirty="0">
                <a:solidFill>
                  <a:srgbClr val="292959"/>
                </a:solidFill>
              </a:rPr>
              <a:t>2:</a:t>
            </a:r>
            <a:r>
              <a:rPr sz="5200" spc="-270" dirty="0">
                <a:solidFill>
                  <a:srgbClr val="292959"/>
                </a:solidFill>
              </a:rPr>
              <a:t> </a:t>
            </a:r>
            <a:r>
              <a:rPr sz="5200" spc="-10" dirty="0">
                <a:solidFill>
                  <a:srgbClr val="292959"/>
                </a:solidFill>
              </a:rPr>
              <a:t>OWNERSHIP</a:t>
            </a:r>
            <a:r>
              <a:rPr sz="5200" spc="-385" dirty="0">
                <a:solidFill>
                  <a:srgbClr val="292959"/>
                </a:solidFill>
              </a:rPr>
              <a:t> </a:t>
            </a:r>
            <a:r>
              <a:rPr sz="5200" dirty="0">
                <a:solidFill>
                  <a:srgbClr val="292959"/>
                </a:solidFill>
              </a:rPr>
              <a:t>OF</a:t>
            </a:r>
            <a:r>
              <a:rPr sz="5200" spc="-310" dirty="0">
                <a:solidFill>
                  <a:srgbClr val="292959"/>
                </a:solidFill>
              </a:rPr>
              <a:t> </a:t>
            </a:r>
            <a:r>
              <a:rPr sz="5200" spc="-20" dirty="0">
                <a:solidFill>
                  <a:srgbClr val="292959"/>
                </a:solidFill>
              </a:rPr>
              <a:t>LAND</a:t>
            </a:r>
            <a:endParaRPr sz="5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xfrm>
            <a:off x="1016000" y="968375"/>
            <a:ext cx="13448665" cy="1168400"/>
          </a:xfrm>
          <a:prstGeom prst="rect">
            <a:avLst/>
          </a:prstGeom>
        </p:spPr>
        <p:txBody>
          <a:bodyPr vert="horz" wrap="square" lIns="0" tIns="12700" rIns="0" bIns="0" rtlCol="0">
            <a:spAutoFit/>
          </a:bodyPr>
          <a:lstStyle/>
          <a:p>
            <a:pPr marL="12700">
              <a:lnSpc>
                <a:spcPct val="100000"/>
              </a:lnSpc>
              <a:spcBef>
                <a:spcPts val="100"/>
              </a:spcBef>
              <a:tabLst>
                <a:tab pos="2512060" algn="l"/>
              </a:tabLst>
            </a:pPr>
            <a:r>
              <a:rPr spc="-20" dirty="0">
                <a:solidFill>
                  <a:srgbClr val="FED307"/>
                </a:solidFill>
              </a:rPr>
              <a:t>UNIT</a:t>
            </a:r>
            <a:r>
              <a:rPr dirty="0">
                <a:solidFill>
                  <a:srgbClr val="FED307"/>
                </a:solidFill>
              </a:rPr>
              <a:t>	</a:t>
            </a:r>
            <a:r>
              <a:rPr spc="-500" dirty="0">
                <a:solidFill>
                  <a:srgbClr val="FED307"/>
                </a:solidFill>
              </a:rPr>
              <a:t>2:</a:t>
            </a:r>
            <a:r>
              <a:rPr spc="-385" dirty="0">
                <a:solidFill>
                  <a:srgbClr val="FED307"/>
                </a:solidFill>
              </a:rPr>
              <a:t> </a:t>
            </a:r>
            <a:r>
              <a:rPr spc="-40" dirty="0">
                <a:solidFill>
                  <a:srgbClr val="FFFFFF"/>
                </a:solidFill>
              </a:rPr>
              <a:t>LEARNING</a:t>
            </a:r>
            <a:r>
              <a:rPr spc="-525" dirty="0">
                <a:solidFill>
                  <a:srgbClr val="FFFFFF"/>
                </a:solidFill>
              </a:rPr>
              <a:t> </a:t>
            </a:r>
            <a:r>
              <a:rPr spc="350" dirty="0">
                <a:solidFill>
                  <a:srgbClr val="FFFFFF"/>
                </a:solidFill>
              </a:rPr>
              <a:t>OUTCOMES</a:t>
            </a:r>
          </a:p>
        </p:txBody>
      </p:sp>
      <p:pic>
        <p:nvPicPr>
          <p:cNvPr id="6" name="object 6"/>
          <p:cNvPicPr/>
          <p:nvPr/>
        </p:nvPicPr>
        <p:blipFill>
          <a:blip r:embed="rId2" cstate="print"/>
          <a:stretch>
            <a:fillRect/>
          </a:stretch>
        </p:blipFill>
        <p:spPr>
          <a:xfrm>
            <a:off x="1428749" y="2631050"/>
            <a:ext cx="133350" cy="133349"/>
          </a:xfrm>
          <a:prstGeom prst="rect">
            <a:avLst/>
          </a:prstGeom>
        </p:spPr>
      </p:pic>
      <p:pic>
        <p:nvPicPr>
          <p:cNvPr id="7" name="object 7"/>
          <p:cNvPicPr/>
          <p:nvPr/>
        </p:nvPicPr>
        <p:blipFill>
          <a:blip r:embed="rId2" cstate="print"/>
          <a:stretch>
            <a:fillRect/>
          </a:stretch>
        </p:blipFill>
        <p:spPr>
          <a:xfrm>
            <a:off x="1428749" y="4345549"/>
            <a:ext cx="133350" cy="133349"/>
          </a:xfrm>
          <a:prstGeom prst="rect">
            <a:avLst/>
          </a:prstGeom>
        </p:spPr>
      </p:pic>
      <p:pic>
        <p:nvPicPr>
          <p:cNvPr id="8" name="object 8"/>
          <p:cNvPicPr/>
          <p:nvPr/>
        </p:nvPicPr>
        <p:blipFill>
          <a:blip r:embed="rId3" cstate="print"/>
          <a:stretch>
            <a:fillRect/>
          </a:stretch>
        </p:blipFill>
        <p:spPr>
          <a:xfrm>
            <a:off x="1428749" y="6060050"/>
            <a:ext cx="133350" cy="133349"/>
          </a:xfrm>
          <a:prstGeom prst="rect">
            <a:avLst/>
          </a:prstGeom>
        </p:spPr>
      </p:pic>
      <p:pic>
        <p:nvPicPr>
          <p:cNvPr id="9" name="object 9"/>
          <p:cNvPicPr/>
          <p:nvPr/>
        </p:nvPicPr>
        <p:blipFill>
          <a:blip r:embed="rId3" cstate="print"/>
          <a:stretch>
            <a:fillRect/>
          </a:stretch>
        </p:blipFill>
        <p:spPr>
          <a:xfrm>
            <a:off x="1428749" y="6917299"/>
            <a:ext cx="133350" cy="133349"/>
          </a:xfrm>
          <a:prstGeom prst="rect">
            <a:avLst/>
          </a:prstGeom>
        </p:spPr>
      </p:pic>
      <p:pic>
        <p:nvPicPr>
          <p:cNvPr id="10" name="object 10"/>
          <p:cNvPicPr/>
          <p:nvPr/>
        </p:nvPicPr>
        <p:blipFill>
          <a:blip r:embed="rId3" cstate="print"/>
          <a:stretch>
            <a:fillRect/>
          </a:stretch>
        </p:blipFill>
        <p:spPr>
          <a:xfrm>
            <a:off x="1428749" y="7774549"/>
            <a:ext cx="133350" cy="133349"/>
          </a:xfrm>
          <a:prstGeom prst="rect">
            <a:avLst/>
          </a:prstGeom>
        </p:spPr>
      </p:pic>
      <p:sp>
        <p:nvSpPr>
          <p:cNvPr id="11" name="object 11"/>
          <p:cNvSpPr txBox="1"/>
          <p:nvPr/>
        </p:nvSpPr>
        <p:spPr>
          <a:xfrm>
            <a:off x="1750020" y="2386607"/>
            <a:ext cx="15003780" cy="6544309"/>
          </a:xfrm>
          <a:prstGeom prst="rect">
            <a:avLst/>
          </a:prstGeom>
        </p:spPr>
        <p:txBody>
          <a:bodyPr vert="horz" wrap="square" lIns="0" tIns="12700" rIns="0" bIns="0" rtlCol="0">
            <a:spAutoFit/>
          </a:bodyPr>
          <a:lstStyle/>
          <a:p>
            <a:pPr marL="12700">
              <a:lnSpc>
                <a:spcPct val="100000"/>
              </a:lnSpc>
              <a:spcBef>
                <a:spcPts val="100"/>
              </a:spcBef>
            </a:pPr>
            <a:r>
              <a:rPr sz="3400" spc="-25" dirty="0">
                <a:solidFill>
                  <a:srgbClr val="FFFFFF"/>
                </a:solidFill>
                <a:latin typeface="Trebuchet MS"/>
                <a:cs typeface="Trebuchet MS"/>
              </a:rPr>
              <a:t>Differentiate</a:t>
            </a:r>
            <a:r>
              <a:rPr sz="3400" spc="-55" dirty="0">
                <a:solidFill>
                  <a:srgbClr val="FFFFFF"/>
                </a:solidFill>
                <a:latin typeface="Trebuchet MS"/>
                <a:cs typeface="Trebuchet MS"/>
              </a:rPr>
              <a:t> </a:t>
            </a:r>
            <a:r>
              <a:rPr sz="3400" dirty="0">
                <a:solidFill>
                  <a:srgbClr val="FFFFFF"/>
                </a:solidFill>
                <a:latin typeface="Trebuchet MS"/>
                <a:cs typeface="Trebuchet MS"/>
              </a:rPr>
              <a:t>between</a:t>
            </a:r>
            <a:r>
              <a:rPr sz="3400" spc="-50" dirty="0">
                <a:solidFill>
                  <a:srgbClr val="FFFFFF"/>
                </a:solidFill>
                <a:latin typeface="Trebuchet MS"/>
                <a:cs typeface="Trebuchet MS"/>
              </a:rPr>
              <a:t> </a:t>
            </a:r>
            <a:r>
              <a:rPr sz="3400" dirty="0">
                <a:solidFill>
                  <a:srgbClr val="FFFFFF"/>
                </a:solidFill>
                <a:latin typeface="Trebuchet MS"/>
                <a:cs typeface="Trebuchet MS"/>
              </a:rPr>
              <a:t>legal</a:t>
            </a:r>
            <a:r>
              <a:rPr sz="3400" spc="-50" dirty="0">
                <a:solidFill>
                  <a:srgbClr val="FFFFFF"/>
                </a:solidFill>
                <a:latin typeface="Trebuchet MS"/>
                <a:cs typeface="Trebuchet MS"/>
              </a:rPr>
              <a:t> </a:t>
            </a:r>
            <a:r>
              <a:rPr sz="3400" spc="50" dirty="0">
                <a:solidFill>
                  <a:srgbClr val="FFFFFF"/>
                </a:solidFill>
                <a:latin typeface="Trebuchet MS"/>
                <a:cs typeface="Trebuchet MS"/>
              </a:rPr>
              <a:t>and</a:t>
            </a:r>
            <a:r>
              <a:rPr sz="3400" spc="-55" dirty="0">
                <a:solidFill>
                  <a:srgbClr val="FFFFFF"/>
                </a:solidFill>
                <a:latin typeface="Trebuchet MS"/>
                <a:cs typeface="Trebuchet MS"/>
              </a:rPr>
              <a:t> </a:t>
            </a:r>
            <a:r>
              <a:rPr sz="3400" dirty="0">
                <a:solidFill>
                  <a:srgbClr val="FFFFFF"/>
                </a:solidFill>
                <a:latin typeface="Trebuchet MS"/>
                <a:cs typeface="Trebuchet MS"/>
              </a:rPr>
              <a:t>equitable</a:t>
            </a:r>
            <a:r>
              <a:rPr sz="3400" spc="-50" dirty="0">
                <a:solidFill>
                  <a:srgbClr val="FFFFFF"/>
                </a:solidFill>
                <a:latin typeface="Trebuchet MS"/>
                <a:cs typeface="Trebuchet MS"/>
              </a:rPr>
              <a:t> </a:t>
            </a:r>
            <a:r>
              <a:rPr sz="3400" dirty="0">
                <a:solidFill>
                  <a:srgbClr val="FFFFFF"/>
                </a:solidFill>
                <a:latin typeface="Trebuchet MS"/>
                <a:cs typeface="Trebuchet MS"/>
              </a:rPr>
              <a:t>arrangements</a:t>
            </a:r>
            <a:r>
              <a:rPr sz="3400" spc="-50" dirty="0">
                <a:solidFill>
                  <a:srgbClr val="FFFFFF"/>
                </a:solidFill>
                <a:latin typeface="Trebuchet MS"/>
                <a:cs typeface="Trebuchet MS"/>
              </a:rPr>
              <a:t> </a:t>
            </a:r>
            <a:r>
              <a:rPr sz="3400" dirty="0">
                <a:solidFill>
                  <a:srgbClr val="FFFFFF"/>
                </a:solidFill>
                <a:latin typeface="Trebuchet MS"/>
                <a:cs typeface="Trebuchet MS"/>
              </a:rPr>
              <a:t>for</a:t>
            </a:r>
            <a:r>
              <a:rPr sz="3400" spc="-55" dirty="0">
                <a:solidFill>
                  <a:srgbClr val="FFFFFF"/>
                </a:solidFill>
                <a:latin typeface="Trebuchet MS"/>
                <a:cs typeface="Trebuchet MS"/>
              </a:rPr>
              <a:t> </a:t>
            </a:r>
            <a:r>
              <a:rPr sz="3400" dirty="0">
                <a:solidFill>
                  <a:srgbClr val="FFFFFF"/>
                </a:solidFill>
                <a:latin typeface="Trebuchet MS"/>
                <a:cs typeface="Trebuchet MS"/>
              </a:rPr>
              <a:t>sole</a:t>
            </a:r>
            <a:r>
              <a:rPr sz="3400" spc="-50" dirty="0">
                <a:solidFill>
                  <a:srgbClr val="FFFFFF"/>
                </a:solidFill>
                <a:latin typeface="Trebuchet MS"/>
                <a:cs typeface="Trebuchet MS"/>
              </a:rPr>
              <a:t> </a:t>
            </a:r>
            <a:r>
              <a:rPr sz="3400" spc="-10" dirty="0">
                <a:solidFill>
                  <a:srgbClr val="FFFFFF"/>
                </a:solidFill>
                <a:latin typeface="Trebuchet MS"/>
                <a:cs typeface="Trebuchet MS"/>
              </a:rPr>
              <a:t>ownership</a:t>
            </a:r>
            <a:endParaRPr sz="3400">
              <a:latin typeface="Trebuchet MS"/>
              <a:cs typeface="Trebuchet MS"/>
            </a:endParaRPr>
          </a:p>
          <a:p>
            <a:pPr marL="12700">
              <a:lnSpc>
                <a:spcPct val="100000"/>
              </a:lnSpc>
              <a:spcBef>
                <a:spcPts val="2670"/>
              </a:spcBef>
            </a:pPr>
            <a:r>
              <a:rPr sz="3400" spc="50" dirty="0">
                <a:solidFill>
                  <a:srgbClr val="FFFFFF"/>
                </a:solidFill>
                <a:latin typeface="Trebuchet MS"/>
                <a:cs typeface="Trebuchet MS"/>
              </a:rPr>
              <a:t>and</a:t>
            </a:r>
            <a:r>
              <a:rPr sz="3400" spc="35" dirty="0">
                <a:solidFill>
                  <a:srgbClr val="FFFFFF"/>
                </a:solidFill>
                <a:latin typeface="Trebuchet MS"/>
                <a:cs typeface="Trebuchet MS"/>
              </a:rPr>
              <a:t> </a:t>
            </a:r>
            <a:r>
              <a:rPr sz="3400" spc="145" dirty="0">
                <a:solidFill>
                  <a:srgbClr val="FFFFFF"/>
                </a:solidFill>
                <a:latin typeface="Trebuchet MS"/>
                <a:cs typeface="Trebuchet MS"/>
              </a:rPr>
              <a:t>co-</a:t>
            </a:r>
            <a:r>
              <a:rPr sz="3400" spc="-10" dirty="0">
                <a:solidFill>
                  <a:srgbClr val="FFFFFF"/>
                </a:solidFill>
                <a:latin typeface="Trebuchet MS"/>
                <a:cs typeface="Trebuchet MS"/>
              </a:rPr>
              <a:t>ownership</a:t>
            </a:r>
            <a:endParaRPr sz="3400">
              <a:latin typeface="Trebuchet MS"/>
              <a:cs typeface="Trebuchet MS"/>
            </a:endParaRPr>
          </a:p>
          <a:p>
            <a:pPr marL="12700" marR="5080">
              <a:lnSpc>
                <a:spcPct val="165400"/>
              </a:lnSpc>
            </a:pPr>
            <a:r>
              <a:rPr sz="3400" spc="-25" dirty="0">
                <a:solidFill>
                  <a:srgbClr val="FFFFFF"/>
                </a:solidFill>
                <a:latin typeface="Trebuchet MS"/>
                <a:cs typeface="Trebuchet MS"/>
              </a:rPr>
              <a:t>Differentiate</a:t>
            </a:r>
            <a:r>
              <a:rPr sz="3400" spc="-95" dirty="0">
                <a:solidFill>
                  <a:srgbClr val="FFFFFF"/>
                </a:solidFill>
                <a:latin typeface="Trebuchet MS"/>
                <a:cs typeface="Trebuchet MS"/>
              </a:rPr>
              <a:t> </a:t>
            </a:r>
            <a:r>
              <a:rPr sz="3400" dirty="0">
                <a:solidFill>
                  <a:srgbClr val="FFFFFF"/>
                </a:solidFill>
                <a:latin typeface="Trebuchet MS"/>
                <a:cs typeface="Trebuchet MS"/>
              </a:rPr>
              <a:t>between</a:t>
            </a:r>
            <a:r>
              <a:rPr sz="3400" spc="-95" dirty="0">
                <a:solidFill>
                  <a:srgbClr val="FFFFFF"/>
                </a:solidFill>
                <a:latin typeface="Trebuchet MS"/>
                <a:cs typeface="Trebuchet MS"/>
              </a:rPr>
              <a:t> </a:t>
            </a:r>
            <a:r>
              <a:rPr sz="3400" dirty="0">
                <a:solidFill>
                  <a:srgbClr val="FFFFFF"/>
                </a:solidFill>
                <a:latin typeface="Trebuchet MS"/>
                <a:cs typeface="Trebuchet MS"/>
              </a:rPr>
              <a:t>the</a:t>
            </a:r>
            <a:r>
              <a:rPr sz="3400" spc="-95" dirty="0">
                <a:solidFill>
                  <a:srgbClr val="FFFFFF"/>
                </a:solidFill>
                <a:latin typeface="Trebuchet MS"/>
                <a:cs typeface="Trebuchet MS"/>
              </a:rPr>
              <a:t> </a:t>
            </a:r>
            <a:r>
              <a:rPr sz="3400" dirty="0">
                <a:solidFill>
                  <a:srgbClr val="FFFFFF"/>
                </a:solidFill>
                <a:latin typeface="Trebuchet MS"/>
                <a:cs typeface="Trebuchet MS"/>
              </a:rPr>
              <a:t>legal</a:t>
            </a:r>
            <a:r>
              <a:rPr sz="3400" spc="-100" dirty="0">
                <a:solidFill>
                  <a:srgbClr val="FFFFFF"/>
                </a:solidFill>
                <a:latin typeface="Trebuchet MS"/>
                <a:cs typeface="Trebuchet MS"/>
              </a:rPr>
              <a:t> </a:t>
            </a:r>
            <a:r>
              <a:rPr sz="3400" spc="50" dirty="0">
                <a:solidFill>
                  <a:srgbClr val="FFFFFF"/>
                </a:solidFill>
                <a:latin typeface="Trebuchet MS"/>
                <a:cs typeface="Trebuchet MS"/>
              </a:rPr>
              <a:t>and</a:t>
            </a:r>
            <a:r>
              <a:rPr sz="3400" spc="-95" dirty="0">
                <a:solidFill>
                  <a:srgbClr val="FFFFFF"/>
                </a:solidFill>
                <a:latin typeface="Trebuchet MS"/>
                <a:cs typeface="Trebuchet MS"/>
              </a:rPr>
              <a:t> </a:t>
            </a:r>
            <a:r>
              <a:rPr sz="3400" dirty="0">
                <a:solidFill>
                  <a:srgbClr val="FFFFFF"/>
                </a:solidFill>
                <a:latin typeface="Trebuchet MS"/>
                <a:cs typeface="Trebuchet MS"/>
              </a:rPr>
              <a:t>equitable</a:t>
            </a:r>
            <a:r>
              <a:rPr sz="3400" spc="-95" dirty="0">
                <a:solidFill>
                  <a:srgbClr val="FFFFFF"/>
                </a:solidFill>
                <a:latin typeface="Trebuchet MS"/>
                <a:cs typeface="Trebuchet MS"/>
              </a:rPr>
              <a:t> </a:t>
            </a:r>
            <a:r>
              <a:rPr sz="3400" spc="145" dirty="0">
                <a:solidFill>
                  <a:srgbClr val="FFFFFF"/>
                </a:solidFill>
                <a:latin typeface="Trebuchet MS"/>
                <a:cs typeface="Trebuchet MS"/>
              </a:rPr>
              <a:t>co-</a:t>
            </a:r>
            <a:r>
              <a:rPr sz="3400" dirty="0">
                <a:solidFill>
                  <a:srgbClr val="FFFFFF"/>
                </a:solidFill>
                <a:latin typeface="Trebuchet MS"/>
                <a:cs typeface="Trebuchet MS"/>
              </a:rPr>
              <a:t>ownership</a:t>
            </a:r>
            <a:r>
              <a:rPr sz="3400" spc="-95" dirty="0">
                <a:solidFill>
                  <a:srgbClr val="FFFFFF"/>
                </a:solidFill>
                <a:latin typeface="Trebuchet MS"/>
                <a:cs typeface="Trebuchet MS"/>
              </a:rPr>
              <a:t> </a:t>
            </a:r>
            <a:r>
              <a:rPr sz="3400" spc="50" dirty="0">
                <a:solidFill>
                  <a:srgbClr val="FFFFFF"/>
                </a:solidFill>
                <a:latin typeface="Trebuchet MS"/>
                <a:cs typeface="Trebuchet MS"/>
              </a:rPr>
              <a:t>and</a:t>
            </a:r>
            <a:r>
              <a:rPr sz="3400" spc="-95" dirty="0">
                <a:solidFill>
                  <a:srgbClr val="FFFFFF"/>
                </a:solidFill>
                <a:latin typeface="Trebuchet MS"/>
                <a:cs typeface="Trebuchet MS"/>
              </a:rPr>
              <a:t> </a:t>
            </a:r>
            <a:r>
              <a:rPr sz="3400" dirty="0">
                <a:solidFill>
                  <a:srgbClr val="FFFFFF"/>
                </a:solidFill>
                <a:latin typeface="Trebuchet MS"/>
                <a:cs typeface="Trebuchet MS"/>
              </a:rPr>
              <a:t>the</a:t>
            </a:r>
            <a:r>
              <a:rPr sz="3400" spc="-95" dirty="0">
                <a:solidFill>
                  <a:srgbClr val="FFFFFF"/>
                </a:solidFill>
                <a:latin typeface="Trebuchet MS"/>
                <a:cs typeface="Trebuchet MS"/>
              </a:rPr>
              <a:t> </a:t>
            </a:r>
            <a:r>
              <a:rPr sz="3400" dirty="0">
                <a:solidFill>
                  <a:srgbClr val="FFFFFF"/>
                </a:solidFill>
                <a:latin typeface="Trebuchet MS"/>
                <a:cs typeface="Trebuchet MS"/>
              </a:rPr>
              <a:t>types</a:t>
            </a:r>
            <a:r>
              <a:rPr sz="3400" spc="-95" dirty="0">
                <a:solidFill>
                  <a:srgbClr val="FFFFFF"/>
                </a:solidFill>
                <a:latin typeface="Trebuchet MS"/>
                <a:cs typeface="Trebuchet MS"/>
              </a:rPr>
              <a:t> </a:t>
            </a:r>
            <a:r>
              <a:rPr sz="3400" spc="-25" dirty="0">
                <a:solidFill>
                  <a:srgbClr val="FFFFFF"/>
                </a:solidFill>
                <a:latin typeface="Trebuchet MS"/>
                <a:cs typeface="Trebuchet MS"/>
              </a:rPr>
              <a:t>of </a:t>
            </a:r>
            <a:r>
              <a:rPr sz="3400" spc="-10" dirty="0">
                <a:solidFill>
                  <a:srgbClr val="FFFFFF"/>
                </a:solidFill>
                <a:latin typeface="Trebuchet MS"/>
                <a:cs typeface="Trebuchet MS"/>
              </a:rPr>
              <a:t>tenancies</a:t>
            </a:r>
            <a:endParaRPr sz="3400">
              <a:latin typeface="Trebuchet MS"/>
              <a:cs typeface="Trebuchet MS"/>
            </a:endParaRPr>
          </a:p>
          <a:p>
            <a:pPr marL="12700" marR="2284730">
              <a:lnSpc>
                <a:spcPct val="165400"/>
              </a:lnSpc>
            </a:pPr>
            <a:r>
              <a:rPr sz="3400" dirty="0">
                <a:solidFill>
                  <a:srgbClr val="FFFFFF"/>
                </a:solidFill>
                <a:latin typeface="Trebuchet MS"/>
                <a:cs typeface="Trebuchet MS"/>
              </a:rPr>
              <a:t>Explain</a:t>
            </a:r>
            <a:r>
              <a:rPr sz="3400" spc="-95" dirty="0">
                <a:solidFill>
                  <a:srgbClr val="FFFFFF"/>
                </a:solidFill>
                <a:latin typeface="Trebuchet MS"/>
                <a:cs typeface="Trebuchet MS"/>
              </a:rPr>
              <a:t> </a:t>
            </a:r>
            <a:r>
              <a:rPr sz="3400" dirty="0">
                <a:solidFill>
                  <a:srgbClr val="FFFFFF"/>
                </a:solidFill>
                <a:latin typeface="Trebuchet MS"/>
                <a:cs typeface="Trebuchet MS"/>
              </a:rPr>
              <a:t>the</a:t>
            </a:r>
            <a:r>
              <a:rPr sz="3400" spc="-95" dirty="0">
                <a:solidFill>
                  <a:srgbClr val="FFFFFF"/>
                </a:solidFill>
                <a:latin typeface="Trebuchet MS"/>
                <a:cs typeface="Trebuchet MS"/>
              </a:rPr>
              <a:t> </a:t>
            </a:r>
            <a:r>
              <a:rPr sz="3400" spc="-50" dirty="0">
                <a:solidFill>
                  <a:srgbClr val="FFFFFF"/>
                </a:solidFill>
                <a:latin typeface="Trebuchet MS"/>
                <a:cs typeface="Trebuchet MS"/>
              </a:rPr>
              <a:t>formalities</a:t>
            </a:r>
            <a:r>
              <a:rPr sz="3400" spc="-90" dirty="0">
                <a:solidFill>
                  <a:srgbClr val="FFFFFF"/>
                </a:solidFill>
                <a:latin typeface="Trebuchet MS"/>
                <a:cs typeface="Trebuchet MS"/>
              </a:rPr>
              <a:t> </a:t>
            </a:r>
            <a:r>
              <a:rPr sz="3400" dirty="0">
                <a:solidFill>
                  <a:srgbClr val="FFFFFF"/>
                </a:solidFill>
                <a:latin typeface="Trebuchet MS"/>
                <a:cs typeface="Trebuchet MS"/>
              </a:rPr>
              <a:t>for</a:t>
            </a:r>
            <a:r>
              <a:rPr sz="3400" spc="-95" dirty="0">
                <a:solidFill>
                  <a:srgbClr val="FFFFFF"/>
                </a:solidFill>
                <a:latin typeface="Trebuchet MS"/>
                <a:cs typeface="Trebuchet MS"/>
              </a:rPr>
              <a:t> </a:t>
            </a:r>
            <a:r>
              <a:rPr sz="3400" dirty="0">
                <a:solidFill>
                  <a:srgbClr val="FFFFFF"/>
                </a:solidFill>
                <a:latin typeface="Trebuchet MS"/>
                <a:cs typeface="Trebuchet MS"/>
              </a:rPr>
              <a:t>conveying</a:t>
            </a:r>
            <a:r>
              <a:rPr sz="3400" spc="-95" dirty="0">
                <a:solidFill>
                  <a:srgbClr val="FFFFFF"/>
                </a:solidFill>
                <a:latin typeface="Trebuchet MS"/>
                <a:cs typeface="Trebuchet MS"/>
              </a:rPr>
              <a:t> </a:t>
            </a:r>
            <a:r>
              <a:rPr sz="3400" dirty="0">
                <a:solidFill>
                  <a:srgbClr val="FFFFFF"/>
                </a:solidFill>
                <a:latin typeface="Trebuchet MS"/>
                <a:cs typeface="Trebuchet MS"/>
              </a:rPr>
              <a:t>legal</a:t>
            </a:r>
            <a:r>
              <a:rPr sz="3400" spc="-90" dirty="0">
                <a:solidFill>
                  <a:srgbClr val="FFFFFF"/>
                </a:solidFill>
                <a:latin typeface="Trebuchet MS"/>
                <a:cs typeface="Trebuchet MS"/>
              </a:rPr>
              <a:t> </a:t>
            </a:r>
            <a:r>
              <a:rPr sz="3400" spc="50" dirty="0">
                <a:solidFill>
                  <a:srgbClr val="FFFFFF"/>
                </a:solidFill>
                <a:latin typeface="Trebuchet MS"/>
                <a:cs typeface="Trebuchet MS"/>
              </a:rPr>
              <a:t>and</a:t>
            </a:r>
            <a:r>
              <a:rPr sz="3400" spc="-95" dirty="0">
                <a:solidFill>
                  <a:srgbClr val="FFFFFF"/>
                </a:solidFill>
                <a:latin typeface="Trebuchet MS"/>
                <a:cs typeface="Trebuchet MS"/>
              </a:rPr>
              <a:t> </a:t>
            </a:r>
            <a:r>
              <a:rPr sz="3400" dirty="0">
                <a:solidFill>
                  <a:srgbClr val="FFFFFF"/>
                </a:solidFill>
                <a:latin typeface="Trebuchet MS"/>
                <a:cs typeface="Trebuchet MS"/>
              </a:rPr>
              <a:t>equitable</a:t>
            </a:r>
            <a:r>
              <a:rPr sz="3400" spc="-90" dirty="0">
                <a:solidFill>
                  <a:srgbClr val="FFFFFF"/>
                </a:solidFill>
                <a:latin typeface="Trebuchet MS"/>
                <a:cs typeface="Trebuchet MS"/>
              </a:rPr>
              <a:t> </a:t>
            </a:r>
            <a:r>
              <a:rPr sz="3400" spc="-10" dirty="0">
                <a:solidFill>
                  <a:srgbClr val="FFFFFF"/>
                </a:solidFill>
                <a:latin typeface="Trebuchet MS"/>
                <a:cs typeface="Trebuchet MS"/>
              </a:rPr>
              <a:t>interests </a:t>
            </a:r>
            <a:r>
              <a:rPr sz="3400" dirty="0">
                <a:solidFill>
                  <a:srgbClr val="FFFFFF"/>
                </a:solidFill>
                <a:latin typeface="Trebuchet MS"/>
                <a:cs typeface="Trebuchet MS"/>
              </a:rPr>
              <a:t>Define</a:t>
            </a:r>
            <a:r>
              <a:rPr sz="3400" spc="-110" dirty="0">
                <a:solidFill>
                  <a:srgbClr val="FFFFFF"/>
                </a:solidFill>
                <a:latin typeface="Trebuchet MS"/>
                <a:cs typeface="Trebuchet MS"/>
              </a:rPr>
              <a:t> </a:t>
            </a:r>
            <a:r>
              <a:rPr sz="3400" dirty="0">
                <a:solidFill>
                  <a:srgbClr val="FFFFFF"/>
                </a:solidFill>
                <a:latin typeface="Trebuchet MS"/>
                <a:cs typeface="Trebuchet MS"/>
              </a:rPr>
              <a:t>the</a:t>
            </a:r>
            <a:r>
              <a:rPr sz="3400" spc="-105" dirty="0">
                <a:solidFill>
                  <a:srgbClr val="FFFFFF"/>
                </a:solidFill>
                <a:latin typeface="Trebuchet MS"/>
                <a:cs typeface="Trebuchet MS"/>
              </a:rPr>
              <a:t> </a:t>
            </a:r>
            <a:r>
              <a:rPr sz="3400" spc="-50" dirty="0">
                <a:solidFill>
                  <a:srgbClr val="FFFFFF"/>
                </a:solidFill>
                <a:latin typeface="Trebuchet MS"/>
                <a:cs typeface="Trebuchet MS"/>
              </a:rPr>
              <a:t>requirements</a:t>
            </a:r>
            <a:r>
              <a:rPr sz="3400" spc="-105" dirty="0">
                <a:solidFill>
                  <a:srgbClr val="FFFFFF"/>
                </a:solidFill>
                <a:latin typeface="Trebuchet MS"/>
                <a:cs typeface="Trebuchet MS"/>
              </a:rPr>
              <a:t> </a:t>
            </a:r>
            <a:r>
              <a:rPr sz="3400" dirty="0">
                <a:solidFill>
                  <a:srgbClr val="FFFFFF"/>
                </a:solidFill>
                <a:latin typeface="Trebuchet MS"/>
                <a:cs typeface="Trebuchet MS"/>
              </a:rPr>
              <a:t>of</a:t>
            </a:r>
            <a:r>
              <a:rPr sz="3400" spc="-105" dirty="0">
                <a:solidFill>
                  <a:srgbClr val="FFFFFF"/>
                </a:solidFill>
                <a:latin typeface="Trebuchet MS"/>
                <a:cs typeface="Trebuchet MS"/>
              </a:rPr>
              <a:t> </a:t>
            </a:r>
            <a:r>
              <a:rPr sz="3400" spc="140" dirty="0">
                <a:solidFill>
                  <a:srgbClr val="FFFFFF"/>
                </a:solidFill>
                <a:latin typeface="Trebuchet MS"/>
                <a:cs typeface="Trebuchet MS"/>
              </a:rPr>
              <a:t>a</a:t>
            </a:r>
            <a:r>
              <a:rPr sz="3400" spc="-105" dirty="0">
                <a:solidFill>
                  <a:srgbClr val="FFFFFF"/>
                </a:solidFill>
                <a:latin typeface="Trebuchet MS"/>
                <a:cs typeface="Trebuchet MS"/>
              </a:rPr>
              <a:t> </a:t>
            </a:r>
            <a:r>
              <a:rPr sz="3400" dirty="0">
                <a:solidFill>
                  <a:srgbClr val="FFFFFF"/>
                </a:solidFill>
                <a:latin typeface="Trebuchet MS"/>
                <a:cs typeface="Trebuchet MS"/>
              </a:rPr>
              <a:t>valid</a:t>
            </a:r>
            <a:r>
              <a:rPr sz="3400" spc="-105" dirty="0">
                <a:solidFill>
                  <a:srgbClr val="FFFFFF"/>
                </a:solidFill>
                <a:latin typeface="Trebuchet MS"/>
                <a:cs typeface="Trebuchet MS"/>
              </a:rPr>
              <a:t> </a:t>
            </a:r>
            <a:r>
              <a:rPr sz="3400" spc="45" dirty="0">
                <a:solidFill>
                  <a:srgbClr val="FFFFFF"/>
                </a:solidFill>
                <a:latin typeface="Trebuchet MS"/>
                <a:cs typeface="Trebuchet MS"/>
              </a:rPr>
              <a:t>deed</a:t>
            </a:r>
            <a:endParaRPr sz="3400">
              <a:latin typeface="Trebuchet MS"/>
              <a:cs typeface="Trebuchet MS"/>
            </a:endParaRPr>
          </a:p>
          <a:p>
            <a:pPr marL="12700" marR="533400">
              <a:lnSpc>
                <a:spcPct val="165400"/>
              </a:lnSpc>
              <a:spcBef>
                <a:spcPts val="5"/>
              </a:spcBef>
            </a:pPr>
            <a:r>
              <a:rPr sz="3400" spc="-25" dirty="0">
                <a:solidFill>
                  <a:srgbClr val="FFFFFF"/>
                </a:solidFill>
                <a:latin typeface="Trebuchet MS"/>
                <a:cs typeface="Trebuchet MS"/>
              </a:rPr>
              <a:t>Differentiate</a:t>
            </a:r>
            <a:r>
              <a:rPr sz="3400" spc="-100" dirty="0">
                <a:solidFill>
                  <a:srgbClr val="FFFFFF"/>
                </a:solidFill>
                <a:latin typeface="Trebuchet MS"/>
                <a:cs typeface="Trebuchet MS"/>
              </a:rPr>
              <a:t> </a:t>
            </a:r>
            <a:r>
              <a:rPr sz="3400" dirty="0">
                <a:solidFill>
                  <a:srgbClr val="FFFFFF"/>
                </a:solidFill>
                <a:latin typeface="Trebuchet MS"/>
                <a:cs typeface="Trebuchet MS"/>
              </a:rPr>
              <a:t>between</a:t>
            </a:r>
            <a:r>
              <a:rPr sz="3400" spc="-95" dirty="0">
                <a:solidFill>
                  <a:srgbClr val="FFFFFF"/>
                </a:solidFill>
                <a:latin typeface="Trebuchet MS"/>
                <a:cs typeface="Trebuchet MS"/>
              </a:rPr>
              <a:t> </a:t>
            </a:r>
            <a:r>
              <a:rPr sz="3400" spc="-20" dirty="0">
                <a:solidFill>
                  <a:srgbClr val="FFFFFF"/>
                </a:solidFill>
                <a:latin typeface="Trebuchet MS"/>
                <a:cs typeface="Trebuchet MS"/>
              </a:rPr>
              <a:t>investigation</a:t>
            </a:r>
            <a:r>
              <a:rPr sz="3400" spc="-95" dirty="0">
                <a:solidFill>
                  <a:srgbClr val="FFFFFF"/>
                </a:solidFill>
                <a:latin typeface="Trebuchet MS"/>
                <a:cs typeface="Trebuchet MS"/>
              </a:rPr>
              <a:t> </a:t>
            </a:r>
            <a:r>
              <a:rPr sz="3400" dirty="0">
                <a:solidFill>
                  <a:srgbClr val="FFFFFF"/>
                </a:solidFill>
                <a:latin typeface="Trebuchet MS"/>
                <a:cs typeface="Trebuchet MS"/>
              </a:rPr>
              <a:t>of</a:t>
            </a:r>
            <a:r>
              <a:rPr sz="3400" spc="-95" dirty="0">
                <a:solidFill>
                  <a:srgbClr val="FFFFFF"/>
                </a:solidFill>
                <a:latin typeface="Trebuchet MS"/>
                <a:cs typeface="Trebuchet MS"/>
              </a:rPr>
              <a:t> </a:t>
            </a:r>
            <a:r>
              <a:rPr sz="3400" spc="-105" dirty="0">
                <a:solidFill>
                  <a:srgbClr val="FFFFFF"/>
                </a:solidFill>
                <a:latin typeface="Trebuchet MS"/>
                <a:cs typeface="Trebuchet MS"/>
              </a:rPr>
              <a:t>title</a:t>
            </a:r>
            <a:r>
              <a:rPr sz="3400" spc="-100" dirty="0">
                <a:solidFill>
                  <a:srgbClr val="FFFFFF"/>
                </a:solidFill>
                <a:latin typeface="Trebuchet MS"/>
                <a:cs typeface="Trebuchet MS"/>
              </a:rPr>
              <a:t> </a:t>
            </a:r>
            <a:r>
              <a:rPr sz="3400" dirty="0">
                <a:solidFill>
                  <a:srgbClr val="FFFFFF"/>
                </a:solidFill>
                <a:latin typeface="Trebuchet MS"/>
                <a:cs typeface="Trebuchet MS"/>
              </a:rPr>
              <a:t>for</a:t>
            </a:r>
            <a:r>
              <a:rPr sz="3400" spc="-95" dirty="0">
                <a:solidFill>
                  <a:srgbClr val="FFFFFF"/>
                </a:solidFill>
                <a:latin typeface="Trebuchet MS"/>
                <a:cs typeface="Trebuchet MS"/>
              </a:rPr>
              <a:t> </a:t>
            </a:r>
            <a:r>
              <a:rPr sz="3400" dirty="0">
                <a:solidFill>
                  <a:srgbClr val="FFFFFF"/>
                </a:solidFill>
                <a:latin typeface="Trebuchet MS"/>
                <a:cs typeface="Trebuchet MS"/>
              </a:rPr>
              <a:t>registered</a:t>
            </a:r>
            <a:r>
              <a:rPr sz="3400" spc="-95" dirty="0">
                <a:solidFill>
                  <a:srgbClr val="FFFFFF"/>
                </a:solidFill>
                <a:latin typeface="Trebuchet MS"/>
                <a:cs typeface="Trebuchet MS"/>
              </a:rPr>
              <a:t> </a:t>
            </a:r>
            <a:r>
              <a:rPr sz="3400" spc="50" dirty="0">
                <a:solidFill>
                  <a:srgbClr val="FFFFFF"/>
                </a:solidFill>
                <a:latin typeface="Trebuchet MS"/>
                <a:cs typeface="Trebuchet MS"/>
              </a:rPr>
              <a:t>and</a:t>
            </a:r>
            <a:r>
              <a:rPr sz="3400" spc="-95" dirty="0">
                <a:solidFill>
                  <a:srgbClr val="FFFFFF"/>
                </a:solidFill>
                <a:latin typeface="Trebuchet MS"/>
                <a:cs typeface="Trebuchet MS"/>
              </a:rPr>
              <a:t> </a:t>
            </a:r>
            <a:r>
              <a:rPr sz="3400" spc="-10" dirty="0">
                <a:solidFill>
                  <a:srgbClr val="FFFFFF"/>
                </a:solidFill>
                <a:latin typeface="Trebuchet MS"/>
                <a:cs typeface="Trebuchet MS"/>
              </a:rPr>
              <a:t>unregistered </a:t>
            </a:r>
            <a:r>
              <a:rPr sz="3400" spc="-20" dirty="0">
                <a:solidFill>
                  <a:srgbClr val="FFFFFF"/>
                </a:solidFill>
                <a:latin typeface="Trebuchet MS"/>
                <a:cs typeface="Trebuchet MS"/>
              </a:rPr>
              <a:t>land</a:t>
            </a:r>
            <a:endParaRPr sz="3400">
              <a:latin typeface="Trebuchet MS"/>
              <a:cs typeface="Trebuchet M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9279052" y="5510188"/>
            <a:ext cx="9022080" cy="4070985"/>
          </a:xfrm>
          <a:prstGeom prst="rect">
            <a:avLst/>
          </a:prstGeom>
        </p:spPr>
        <p:txBody>
          <a:bodyPr vert="horz" wrap="square" lIns="0" tIns="367030" rIns="0" bIns="0" rtlCol="0">
            <a:spAutoFit/>
          </a:bodyPr>
          <a:lstStyle/>
          <a:p>
            <a:pPr marL="1443990" marR="5080" indent="3950335" algn="r">
              <a:lnSpc>
                <a:spcPct val="74000"/>
              </a:lnSpc>
              <a:spcBef>
                <a:spcPts val="2890"/>
              </a:spcBef>
            </a:pPr>
            <a:r>
              <a:rPr sz="8950" spc="-300" dirty="0">
                <a:solidFill>
                  <a:srgbClr val="FED307"/>
                </a:solidFill>
              </a:rPr>
              <a:t>PART</a:t>
            </a:r>
            <a:r>
              <a:rPr sz="8950" spc="-450" dirty="0">
                <a:solidFill>
                  <a:srgbClr val="FED307"/>
                </a:solidFill>
              </a:rPr>
              <a:t> </a:t>
            </a:r>
            <a:r>
              <a:rPr sz="8950" spc="-1620" dirty="0">
                <a:solidFill>
                  <a:srgbClr val="FED307"/>
                </a:solidFill>
              </a:rPr>
              <a:t>1: </a:t>
            </a:r>
            <a:r>
              <a:rPr sz="8950" spc="215" dirty="0">
                <a:solidFill>
                  <a:srgbClr val="FFFFFF"/>
                </a:solidFill>
              </a:rPr>
              <a:t>OWNING</a:t>
            </a:r>
            <a:r>
              <a:rPr sz="8950" spc="-450" dirty="0">
                <a:solidFill>
                  <a:srgbClr val="FFFFFF"/>
                </a:solidFill>
              </a:rPr>
              <a:t> </a:t>
            </a:r>
            <a:r>
              <a:rPr sz="8950" spc="400" dirty="0">
                <a:solidFill>
                  <a:srgbClr val="FFFFFF"/>
                </a:solidFill>
              </a:rPr>
              <a:t>A </a:t>
            </a:r>
            <a:r>
              <a:rPr sz="8950" spc="-25" dirty="0">
                <a:solidFill>
                  <a:srgbClr val="FFFFFF"/>
                </a:solidFill>
              </a:rPr>
              <a:t>LEGAL</a:t>
            </a:r>
            <a:r>
              <a:rPr sz="8950" spc="-645" dirty="0">
                <a:solidFill>
                  <a:srgbClr val="FFFFFF"/>
                </a:solidFill>
              </a:rPr>
              <a:t> </a:t>
            </a:r>
            <a:r>
              <a:rPr sz="8950" spc="-80" dirty="0">
                <a:solidFill>
                  <a:srgbClr val="FFFFFF"/>
                </a:solidFill>
              </a:rPr>
              <a:t>ESTATE</a:t>
            </a:r>
            <a:endParaRPr sz="8950" dirty="0"/>
          </a:p>
          <a:p>
            <a:pPr marL="12700">
              <a:lnSpc>
                <a:spcPts val="5210"/>
              </a:lnSpc>
              <a:tabLst>
                <a:tab pos="912494" algn="l"/>
              </a:tabLst>
            </a:pPr>
            <a:r>
              <a:rPr sz="4650" u="sng" dirty="0">
                <a:solidFill>
                  <a:srgbClr val="FFFFFF"/>
                </a:solidFill>
                <a:uFill>
                  <a:solidFill>
                    <a:srgbClr val="FFFFFF"/>
                  </a:solidFill>
                </a:uFill>
              </a:rPr>
              <a:t>	</a:t>
            </a:r>
            <a:r>
              <a:rPr sz="4650" u="sng" spc="-150" dirty="0">
                <a:solidFill>
                  <a:srgbClr val="FFFFFF"/>
                </a:solidFill>
                <a:uFill>
                  <a:solidFill>
                    <a:srgbClr val="FFFFFF"/>
                  </a:solidFill>
                </a:uFill>
              </a:rPr>
              <a:t>UNIT</a:t>
            </a:r>
            <a:r>
              <a:rPr sz="4650" u="sng" spc="-240" dirty="0">
                <a:solidFill>
                  <a:srgbClr val="FFFFFF"/>
                </a:solidFill>
                <a:uFill>
                  <a:solidFill>
                    <a:srgbClr val="FFFFFF"/>
                  </a:solidFill>
                </a:uFill>
              </a:rPr>
              <a:t> </a:t>
            </a:r>
            <a:r>
              <a:rPr sz="4650" u="sng" spc="-315" dirty="0">
                <a:solidFill>
                  <a:srgbClr val="FFFFFF"/>
                </a:solidFill>
                <a:uFill>
                  <a:solidFill>
                    <a:srgbClr val="FFFFFF"/>
                  </a:solidFill>
                </a:uFill>
              </a:rPr>
              <a:t>2:</a:t>
            </a:r>
            <a:r>
              <a:rPr sz="4650" u="sng" spc="-240" dirty="0">
                <a:solidFill>
                  <a:srgbClr val="FFFFFF"/>
                </a:solidFill>
                <a:uFill>
                  <a:solidFill>
                    <a:srgbClr val="FFFFFF"/>
                  </a:solidFill>
                </a:uFill>
              </a:rPr>
              <a:t> </a:t>
            </a:r>
            <a:r>
              <a:rPr sz="4650" u="sng" spc="-10" dirty="0">
                <a:solidFill>
                  <a:srgbClr val="FFFFFF"/>
                </a:solidFill>
                <a:uFill>
                  <a:solidFill>
                    <a:srgbClr val="FFFFFF"/>
                  </a:solidFill>
                </a:uFill>
              </a:rPr>
              <a:t>OWNIERSHIP</a:t>
            </a:r>
            <a:r>
              <a:rPr sz="4650" u="sng" spc="-310" dirty="0">
                <a:solidFill>
                  <a:srgbClr val="FFFFFF"/>
                </a:solidFill>
                <a:uFill>
                  <a:solidFill>
                    <a:srgbClr val="FFFFFF"/>
                  </a:solidFill>
                </a:uFill>
              </a:rPr>
              <a:t> </a:t>
            </a:r>
            <a:r>
              <a:rPr sz="4650" u="sng" dirty="0">
                <a:solidFill>
                  <a:srgbClr val="FFFFFF"/>
                </a:solidFill>
                <a:uFill>
                  <a:solidFill>
                    <a:srgbClr val="FFFFFF"/>
                  </a:solidFill>
                </a:uFill>
              </a:rPr>
              <a:t>OF</a:t>
            </a:r>
            <a:r>
              <a:rPr sz="4650" u="sng" spc="-265" dirty="0">
                <a:solidFill>
                  <a:srgbClr val="FFFFFF"/>
                </a:solidFill>
                <a:uFill>
                  <a:solidFill>
                    <a:srgbClr val="FFFFFF"/>
                  </a:solidFill>
                </a:uFill>
              </a:rPr>
              <a:t> </a:t>
            </a:r>
            <a:r>
              <a:rPr sz="4650" u="sng" spc="-20" dirty="0">
                <a:solidFill>
                  <a:srgbClr val="FFFFFF"/>
                </a:solidFill>
                <a:uFill>
                  <a:solidFill>
                    <a:srgbClr val="FFFFFF"/>
                  </a:solidFill>
                </a:uFill>
              </a:rPr>
              <a:t>LAND </a:t>
            </a:r>
            <a:endParaRPr sz="46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5" name="object 5"/>
          <p:cNvPicPr/>
          <p:nvPr/>
        </p:nvPicPr>
        <p:blipFill>
          <a:blip r:embed="rId3" cstate="print"/>
          <a:stretch>
            <a:fillRect/>
          </a:stretch>
        </p:blipFill>
        <p:spPr>
          <a:xfrm>
            <a:off x="1057459" y="2389346"/>
            <a:ext cx="152400" cy="152399"/>
          </a:xfrm>
          <a:prstGeom prst="rect">
            <a:avLst/>
          </a:prstGeom>
        </p:spPr>
      </p:pic>
      <p:sp>
        <p:nvSpPr>
          <p:cNvPr id="6" name="object 6"/>
          <p:cNvSpPr txBox="1"/>
          <p:nvPr/>
        </p:nvSpPr>
        <p:spPr>
          <a:xfrm>
            <a:off x="1417424" y="1911178"/>
            <a:ext cx="10349865" cy="6350000"/>
          </a:xfrm>
          <a:prstGeom prst="rect">
            <a:avLst/>
          </a:prstGeom>
        </p:spPr>
        <p:txBody>
          <a:bodyPr vert="horz" wrap="square" lIns="0" tIns="12700" rIns="0" bIns="0" rtlCol="0">
            <a:spAutoFit/>
          </a:bodyPr>
          <a:lstStyle/>
          <a:p>
            <a:pPr marL="12700" marR="183515">
              <a:lnSpc>
                <a:spcPct val="136500"/>
              </a:lnSpc>
              <a:spcBef>
                <a:spcPts val="100"/>
              </a:spcBef>
            </a:pPr>
            <a:r>
              <a:rPr sz="3800" spc="-145" dirty="0">
                <a:solidFill>
                  <a:srgbClr val="292959"/>
                </a:solidFill>
                <a:latin typeface="Trebuchet MS"/>
                <a:cs typeface="Trebuchet MS"/>
              </a:rPr>
              <a:t>Which </a:t>
            </a:r>
            <a:r>
              <a:rPr sz="3800" dirty="0">
                <a:solidFill>
                  <a:srgbClr val="292959"/>
                </a:solidFill>
                <a:latin typeface="Trebuchet MS"/>
                <a:cs typeface="Trebuchet MS"/>
              </a:rPr>
              <a:t>of</a:t>
            </a:r>
            <a:r>
              <a:rPr sz="3800" spc="-175" dirty="0">
                <a:solidFill>
                  <a:srgbClr val="292959"/>
                </a:solidFill>
                <a:latin typeface="Trebuchet MS"/>
                <a:cs typeface="Trebuchet MS"/>
              </a:rPr>
              <a:t> </a:t>
            </a:r>
            <a:r>
              <a:rPr sz="3800" spc="-150" dirty="0">
                <a:solidFill>
                  <a:srgbClr val="292959"/>
                </a:solidFill>
                <a:latin typeface="Trebuchet MS"/>
                <a:cs typeface="Trebuchet MS"/>
              </a:rPr>
              <a:t>the</a:t>
            </a:r>
            <a:r>
              <a:rPr sz="3800" spc="-140" dirty="0">
                <a:solidFill>
                  <a:srgbClr val="292959"/>
                </a:solidFill>
                <a:latin typeface="Trebuchet MS"/>
                <a:cs typeface="Trebuchet MS"/>
              </a:rPr>
              <a:t> </a:t>
            </a:r>
            <a:r>
              <a:rPr sz="3800" spc="-90" dirty="0">
                <a:solidFill>
                  <a:srgbClr val="292959"/>
                </a:solidFill>
                <a:latin typeface="Trebuchet MS"/>
                <a:cs typeface="Trebuchet MS"/>
              </a:rPr>
              <a:t>following</a:t>
            </a:r>
            <a:r>
              <a:rPr sz="3800" spc="-150" dirty="0">
                <a:solidFill>
                  <a:srgbClr val="292959"/>
                </a:solidFill>
                <a:latin typeface="Trebuchet MS"/>
                <a:cs typeface="Trebuchet MS"/>
              </a:rPr>
              <a:t> </a:t>
            </a:r>
            <a:r>
              <a:rPr sz="3800" spc="-120" dirty="0">
                <a:solidFill>
                  <a:srgbClr val="292959"/>
                </a:solidFill>
                <a:latin typeface="Trebuchet MS"/>
                <a:cs typeface="Trebuchet MS"/>
              </a:rPr>
              <a:t>statements</a:t>
            </a:r>
            <a:r>
              <a:rPr sz="3800" spc="-150" dirty="0">
                <a:solidFill>
                  <a:srgbClr val="292959"/>
                </a:solidFill>
                <a:latin typeface="Trebuchet MS"/>
                <a:cs typeface="Trebuchet MS"/>
              </a:rPr>
              <a:t> </a:t>
            </a:r>
            <a:r>
              <a:rPr sz="3800" spc="-45" dirty="0">
                <a:solidFill>
                  <a:srgbClr val="292959"/>
                </a:solidFill>
                <a:latin typeface="Trebuchet MS"/>
                <a:cs typeface="Trebuchet MS"/>
              </a:rPr>
              <a:t>best</a:t>
            </a:r>
            <a:r>
              <a:rPr sz="3800" spc="-155" dirty="0">
                <a:solidFill>
                  <a:srgbClr val="292959"/>
                </a:solidFill>
                <a:latin typeface="Trebuchet MS"/>
                <a:cs typeface="Trebuchet MS"/>
              </a:rPr>
              <a:t> </a:t>
            </a:r>
            <a:r>
              <a:rPr sz="3800" spc="-10" dirty="0">
                <a:solidFill>
                  <a:srgbClr val="292959"/>
                </a:solidFill>
                <a:latin typeface="Trebuchet MS"/>
                <a:cs typeface="Trebuchet MS"/>
              </a:rPr>
              <a:t>describes </a:t>
            </a:r>
            <a:r>
              <a:rPr sz="3800" spc="-95" dirty="0">
                <a:solidFill>
                  <a:srgbClr val="292959"/>
                </a:solidFill>
                <a:latin typeface="Trebuchet MS"/>
                <a:cs typeface="Trebuchet MS"/>
              </a:rPr>
              <a:t>ownership</a:t>
            </a:r>
            <a:r>
              <a:rPr sz="3800" spc="-195" dirty="0">
                <a:solidFill>
                  <a:srgbClr val="292959"/>
                </a:solidFill>
                <a:latin typeface="Trebuchet MS"/>
                <a:cs typeface="Trebuchet MS"/>
              </a:rPr>
              <a:t> </a:t>
            </a:r>
            <a:r>
              <a:rPr sz="3800" dirty="0">
                <a:solidFill>
                  <a:srgbClr val="292959"/>
                </a:solidFill>
                <a:latin typeface="Trebuchet MS"/>
                <a:cs typeface="Trebuchet MS"/>
              </a:rPr>
              <a:t>of</a:t>
            </a:r>
            <a:r>
              <a:rPr sz="3800" spc="-254" dirty="0">
                <a:solidFill>
                  <a:srgbClr val="292959"/>
                </a:solidFill>
                <a:latin typeface="Trebuchet MS"/>
                <a:cs typeface="Trebuchet MS"/>
              </a:rPr>
              <a:t> </a:t>
            </a:r>
            <a:r>
              <a:rPr sz="3800" spc="-10" dirty="0">
                <a:solidFill>
                  <a:srgbClr val="292959"/>
                </a:solidFill>
                <a:latin typeface="Trebuchet MS"/>
                <a:cs typeface="Trebuchet MS"/>
              </a:rPr>
              <a:t>legal</a:t>
            </a:r>
            <a:r>
              <a:rPr sz="3800" spc="-190" dirty="0">
                <a:solidFill>
                  <a:srgbClr val="292959"/>
                </a:solidFill>
                <a:latin typeface="Trebuchet MS"/>
                <a:cs typeface="Trebuchet MS"/>
              </a:rPr>
              <a:t> </a:t>
            </a:r>
            <a:r>
              <a:rPr sz="3800" spc="-55" dirty="0">
                <a:solidFill>
                  <a:srgbClr val="292959"/>
                </a:solidFill>
                <a:latin typeface="Trebuchet MS"/>
                <a:cs typeface="Trebuchet MS"/>
              </a:rPr>
              <a:t>estates</a:t>
            </a:r>
            <a:r>
              <a:rPr sz="3800" spc="-190" dirty="0">
                <a:solidFill>
                  <a:srgbClr val="292959"/>
                </a:solidFill>
                <a:latin typeface="Trebuchet MS"/>
                <a:cs typeface="Trebuchet MS"/>
              </a:rPr>
              <a:t> </a:t>
            </a:r>
            <a:r>
              <a:rPr sz="3800" spc="-185" dirty="0">
                <a:solidFill>
                  <a:srgbClr val="292959"/>
                </a:solidFill>
                <a:latin typeface="Trebuchet MS"/>
                <a:cs typeface="Trebuchet MS"/>
              </a:rPr>
              <a:t>in</a:t>
            </a:r>
            <a:r>
              <a:rPr sz="3800" spc="-120" dirty="0">
                <a:solidFill>
                  <a:srgbClr val="292959"/>
                </a:solidFill>
                <a:latin typeface="Trebuchet MS"/>
                <a:cs typeface="Trebuchet MS"/>
              </a:rPr>
              <a:t> </a:t>
            </a:r>
            <a:r>
              <a:rPr lang="en-GB" sz="3800" spc="40" dirty="0">
                <a:solidFill>
                  <a:srgbClr val="292959"/>
                </a:solidFill>
                <a:latin typeface="Trebuchet MS"/>
                <a:cs typeface="Trebuchet MS"/>
              </a:rPr>
              <a:t>England</a:t>
            </a:r>
            <a:r>
              <a:rPr sz="3800" spc="40" dirty="0">
                <a:solidFill>
                  <a:srgbClr val="292959"/>
                </a:solidFill>
                <a:latin typeface="Trebuchet MS"/>
                <a:cs typeface="Trebuchet MS"/>
              </a:rPr>
              <a:t>?</a:t>
            </a:r>
            <a:endParaRPr sz="3800" dirty="0">
              <a:latin typeface="Trebuchet MS"/>
              <a:cs typeface="Trebuchet MS"/>
            </a:endParaRPr>
          </a:p>
          <a:p>
            <a:pPr marL="833119" marR="591185" indent="-452755">
              <a:lnSpc>
                <a:spcPct val="136500"/>
              </a:lnSpc>
            </a:pPr>
            <a:r>
              <a:rPr sz="3800" spc="-125" dirty="0">
                <a:solidFill>
                  <a:srgbClr val="292959"/>
                </a:solidFill>
                <a:latin typeface="Trebuchet MS"/>
                <a:cs typeface="Trebuchet MS"/>
              </a:rPr>
              <a:t>a.</a:t>
            </a:r>
            <a:r>
              <a:rPr sz="3800" spc="-765" dirty="0">
                <a:solidFill>
                  <a:srgbClr val="292959"/>
                </a:solidFill>
                <a:latin typeface="Trebuchet MS"/>
                <a:cs typeface="Trebuchet MS"/>
              </a:rPr>
              <a:t> </a:t>
            </a:r>
            <a:r>
              <a:rPr sz="3800" spc="55" dirty="0">
                <a:solidFill>
                  <a:srgbClr val="292959"/>
                </a:solidFill>
                <a:latin typeface="Trebuchet MS"/>
                <a:cs typeface="Trebuchet MS"/>
              </a:rPr>
              <a:t>30</a:t>
            </a:r>
            <a:r>
              <a:rPr sz="3800" spc="-290" dirty="0">
                <a:solidFill>
                  <a:srgbClr val="292959"/>
                </a:solidFill>
                <a:latin typeface="Trebuchet MS"/>
                <a:cs typeface="Trebuchet MS"/>
              </a:rPr>
              <a:t> </a:t>
            </a:r>
            <a:r>
              <a:rPr sz="3800" spc="-60" dirty="0">
                <a:solidFill>
                  <a:srgbClr val="292959"/>
                </a:solidFill>
                <a:latin typeface="Trebuchet MS"/>
                <a:cs typeface="Trebuchet MS"/>
              </a:rPr>
              <a:t>per</a:t>
            </a:r>
            <a:r>
              <a:rPr sz="3800" spc="-195" dirty="0">
                <a:solidFill>
                  <a:srgbClr val="292959"/>
                </a:solidFill>
                <a:latin typeface="Trebuchet MS"/>
                <a:cs typeface="Trebuchet MS"/>
              </a:rPr>
              <a:t> </a:t>
            </a:r>
            <a:r>
              <a:rPr sz="3800" spc="-75" dirty="0">
                <a:solidFill>
                  <a:srgbClr val="292959"/>
                </a:solidFill>
                <a:latin typeface="Trebuchet MS"/>
                <a:cs typeface="Trebuchet MS"/>
              </a:rPr>
              <a:t>cent</a:t>
            </a:r>
            <a:r>
              <a:rPr sz="3800" spc="-195" dirty="0">
                <a:solidFill>
                  <a:srgbClr val="292959"/>
                </a:solidFill>
                <a:latin typeface="Trebuchet MS"/>
                <a:cs typeface="Trebuchet MS"/>
              </a:rPr>
              <a:t> </a:t>
            </a:r>
            <a:r>
              <a:rPr sz="3800" dirty="0">
                <a:solidFill>
                  <a:srgbClr val="292959"/>
                </a:solidFill>
                <a:latin typeface="Trebuchet MS"/>
                <a:cs typeface="Trebuchet MS"/>
              </a:rPr>
              <a:t>of</a:t>
            </a:r>
            <a:r>
              <a:rPr sz="3800" spc="-190" dirty="0">
                <a:solidFill>
                  <a:srgbClr val="292959"/>
                </a:solidFill>
                <a:latin typeface="Trebuchet MS"/>
                <a:cs typeface="Trebuchet MS"/>
              </a:rPr>
              <a:t> </a:t>
            </a:r>
            <a:r>
              <a:rPr sz="3800" spc="-30" dirty="0">
                <a:solidFill>
                  <a:srgbClr val="292959"/>
                </a:solidFill>
                <a:latin typeface="Trebuchet MS"/>
                <a:cs typeface="Trebuchet MS"/>
              </a:rPr>
              <a:t>land</a:t>
            </a:r>
            <a:r>
              <a:rPr sz="3800" spc="-190" dirty="0">
                <a:solidFill>
                  <a:srgbClr val="292959"/>
                </a:solidFill>
                <a:latin typeface="Trebuchet MS"/>
                <a:cs typeface="Trebuchet MS"/>
              </a:rPr>
              <a:t> </a:t>
            </a:r>
            <a:r>
              <a:rPr sz="3800" spc="-185" dirty="0">
                <a:solidFill>
                  <a:srgbClr val="292959"/>
                </a:solidFill>
                <a:latin typeface="Trebuchet MS"/>
                <a:cs typeface="Trebuchet MS"/>
              </a:rPr>
              <a:t>in</a:t>
            </a:r>
            <a:r>
              <a:rPr sz="3800" spc="-120" dirty="0">
                <a:solidFill>
                  <a:srgbClr val="292959"/>
                </a:solidFill>
                <a:latin typeface="Trebuchet MS"/>
                <a:cs typeface="Trebuchet MS"/>
              </a:rPr>
              <a:t> </a:t>
            </a:r>
            <a:r>
              <a:rPr lang="en-GB" sz="3800" dirty="0">
                <a:solidFill>
                  <a:srgbClr val="292959"/>
                </a:solidFill>
                <a:latin typeface="Trebuchet MS"/>
                <a:cs typeface="Trebuchet MS"/>
              </a:rPr>
              <a:t>England</a:t>
            </a:r>
            <a:r>
              <a:rPr sz="3800" spc="-195" dirty="0">
                <a:solidFill>
                  <a:srgbClr val="292959"/>
                </a:solidFill>
                <a:latin typeface="Trebuchet MS"/>
                <a:cs typeface="Trebuchet MS"/>
              </a:rPr>
              <a:t> </a:t>
            </a:r>
            <a:r>
              <a:rPr sz="3800" dirty="0">
                <a:solidFill>
                  <a:srgbClr val="292959"/>
                </a:solidFill>
                <a:latin typeface="Trebuchet MS"/>
                <a:cs typeface="Trebuchet MS"/>
              </a:rPr>
              <a:t>belongs</a:t>
            </a:r>
            <a:r>
              <a:rPr sz="3800" spc="-190" dirty="0">
                <a:solidFill>
                  <a:srgbClr val="292959"/>
                </a:solidFill>
                <a:latin typeface="Trebuchet MS"/>
                <a:cs typeface="Trebuchet MS"/>
              </a:rPr>
              <a:t> </a:t>
            </a:r>
            <a:r>
              <a:rPr sz="3800" spc="-25" dirty="0">
                <a:solidFill>
                  <a:srgbClr val="292959"/>
                </a:solidFill>
                <a:latin typeface="Trebuchet MS"/>
                <a:cs typeface="Trebuchet MS"/>
              </a:rPr>
              <a:t>to </a:t>
            </a:r>
            <a:r>
              <a:rPr sz="3800" spc="-114" dirty="0">
                <a:solidFill>
                  <a:srgbClr val="292959"/>
                </a:solidFill>
                <a:latin typeface="Trebuchet MS"/>
                <a:cs typeface="Trebuchet MS"/>
              </a:rPr>
              <a:t>approximately</a:t>
            </a:r>
            <a:r>
              <a:rPr sz="3800" spc="-170" dirty="0">
                <a:solidFill>
                  <a:srgbClr val="292959"/>
                </a:solidFill>
                <a:latin typeface="Trebuchet MS"/>
                <a:cs typeface="Trebuchet MS"/>
              </a:rPr>
              <a:t> </a:t>
            </a:r>
            <a:r>
              <a:rPr sz="3800" spc="95" dirty="0">
                <a:solidFill>
                  <a:srgbClr val="292959"/>
                </a:solidFill>
                <a:latin typeface="Trebuchet MS"/>
                <a:cs typeface="Trebuchet MS"/>
              </a:rPr>
              <a:t>5</a:t>
            </a:r>
            <a:r>
              <a:rPr sz="3800" spc="-150" dirty="0">
                <a:solidFill>
                  <a:srgbClr val="292959"/>
                </a:solidFill>
                <a:latin typeface="Trebuchet MS"/>
                <a:cs typeface="Trebuchet MS"/>
              </a:rPr>
              <a:t> </a:t>
            </a:r>
            <a:r>
              <a:rPr sz="3800" spc="-60" dirty="0">
                <a:solidFill>
                  <a:srgbClr val="292959"/>
                </a:solidFill>
                <a:latin typeface="Trebuchet MS"/>
                <a:cs typeface="Trebuchet MS"/>
              </a:rPr>
              <a:t>per</a:t>
            </a:r>
            <a:r>
              <a:rPr sz="3800" spc="-155" dirty="0">
                <a:solidFill>
                  <a:srgbClr val="292959"/>
                </a:solidFill>
                <a:latin typeface="Trebuchet MS"/>
                <a:cs typeface="Trebuchet MS"/>
              </a:rPr>
              <a:t> </a:t>
            </a:r>
            <a:r>
              <a:rPr sz="3800" spc="-75" dirty="0">
                <a:solidFill>
                  <a:srgbClr val="292959"/>
                </a:solidFill>
                <a:latin typeface="Trebuchet MS"/>
                <a:cs typeface="Trebuchet MS"/>
              </a:rPr>
              <a:t>cent</a:t>
            </a:r>
            <a:r>
              <a:rPr sz="3800" spc="-150" dirty="0">
                <a:solidFill>
                  <a:srgbClr val="292959"/>
                </a:solidFill>
                <a:latin typeface="Trebuchet MS"/>
                <a:cs typeface="Trebuchet MS"/>
              </a:rPr>
              <a:t> </a:t>
            </a:r>
            <a:r>
              <a:rPr sz="3800" dirty="0">
                <a:solidFill>
                  <a:srgbClr val="292959"/>
                </a:solidFill>
                <a:latin typeface="Trebuchet MS"/>
                <a:cs typeface="Trebuchet MS"/>
              </a:rPr>
              <a:t>of</a:t>
            </a:r>
            <a:r>
              <a:rPr sz="3800" spc="-155" dirty="0">
                <a:solidFill>
                  <a:srgbClr val="292959"/>
                </a:solidFill>
                <a:latin typeface="Trebuchet MS"/>
                <a:cs typeface="Trebuchet MS"/>
              </a:rPr>
              <a:t> </a:t>
            </a:r>
            <a:r>
              <a:rPr sz="3800" spc="-150" dirty="0">
                <a:solidFill>
                  <a:srgbClr val="292959"/>
                </a:solidFill>
                <a:latin typeface="Trebuchet MS"/>
                <a:cs typeface="Trebuchet MS"/>
              </a:rPr>
              <a:t>the</a:t>
            </a:r>
            <a:r>
              <a:rPr sz="3800" spc="-135" dirty="0">
                <a:solidFill>
                  <a:srgbClr val="292959"/>
                </a:solidFill>
                <a:latin typeface="Trebuchet MS"/>
                <a:cs typeface="Trebuchet MS"/>
              </a:rPr>
              <a:t> </a:t>
            </a:r>
            <a:r>
              <a:rPr sz="3800" spc="-50" dirty="0">
                <a:solidFill>
                  <a:srgbClr val="292959"/>
                </a:solidFill>
                <a:latin typeface="Trebuchet MS"/>
                <a:cs typeface="Trebuchet MS"/>
              </a:rPr>
              <a:t>population</a:t>
            </a:r>
            <a:endParaRPr sz="3800" dirty="0">
              <a:latin typeface="Trebuchet MS"/>
              <a:cs typeface="Trebuchet MS"/>
            </a:endParaRPr>
          </a:p>
          <a:p>
            <a:pPr marL="833119" marR="5080" indent="-452755">
              <a:lnSpc>
                <a:spcPct val="136500"/>
              </a:lnSpc>
            </a:pPr>
            <a:r>
              <a:rPr sz="3800" spc="-185" dirty="0">
                <a:solidFill>
                  <a:srgbClr val="292959"/>
                </a:solidFill>
                <a:latin typeface="Trebuchet MS"/>
                <a:cs typeface="Trebuchet MS"/>
              </a:rPr>
              <a:t>b.</a:t>
            </a:r>
            <a:r>
              <a:rPr sz="3800" spc="-765" dirty="0">
                <a:solidFill>
                  <a:srgbClr val="292959"/>
                </a:solidFill>
                <a:latin typeface="Trebuchet MS"/>
                <a:cs typeface="Trebuchet MS"/>
              </a:rPr>
              <a:t> </a:t>
            </a:r>
            <a:r>
              <a:rPr sz="3800" spc="114" dirty="0">
                <a:solidFill>
                  <a:srgbClr val="292959"/>
                </a:solidFill>
                <a:latin typeface="Trebuchet MS"/>
                <a:cs typeface="Trebuchet MS"/>
              </a:rPr>
              <a:t>50</a:t>
            </a:r>
            <a:r>
              <a:rPr sz="3800" spc="-290" dirty="0">
                <a:solidFill>
                  <a:srgbClr val="292959"/>
                </a:solidFill>
                <a:latin typeface="Trebuchet MS"/>
                <a:cs typeface="Trebuchet MS"/>
              </a:rPr>
              <a:t> </a:t>
            </a:r>
            <a:r>
              <a:rPr sz="3800" spc="-60" dirty="0">
                <a:solidFill>
                  <a:srgbClr val="292959"/>
                </a:solidFill>
                <a:latin typeface="Trebuchet MS"/>
                <a:cs typeface="Trebuchet MS"/>
              </a:rPr>
              <a:t>per</a:t>
            </a:r>
            <a:r>
              <a:rPr sz="3800" spc="-200" dirty="0">
                <a:solidFill>
                  <a:srgbClr val="292959"/>
                </a:solidFill>
                <a:latin typeface="Trebuchet MS"/>
                <a:cs typeface="Trebuchet MS"/>
              </a:rPr>
              <a:t> </a:t>
            </a:r>
            <a:r>
              <a:rPr sz="3800" spc="-75" dirty="0">
                <a:solidFill>
                  <a:srgbClr val="292959"/>
                </a:solidFill>
                <a:latin typeface="Trebuchet MS"/>
                <a:cs typeface="Trebuchet MS"/>
              </a:rPr>
              <a:t>cent</a:t>
            </a:r>
            <a:r>
              <a:rPr sz="3800" spc="-195" dirty="0">
                <a:solidFill>
                  <a:srgbClr val="292959"/>
                </a:solidFill>
                <a:latin typeface="Trebuchet MS"/>
                <a:cs typeface="Trebuchet MS"/>
              </a:rPr>
              <a:t> </a:t>
            </a:r>
            <a:r>
              <a:rPr sz="3800" dirty="0">
                <a:solidFill>
                  <a:srgbClr val="292959"/>
                </a:solidFill>
                <a:latin typeface="Trebuchet MS"/>
                <a:cs typeface="Trebuchet MS"/>
              </a:rPr>
              <a:t>of</a:t>
            </a:r>
            <a:r>
              <a:rPr sz="3800" spc="-190" dirty="0">
                <a:solidFill>
                  <a:srgbClr val="292959"/>
                </a:solidFill>
                <a:latin typeface="Trebuchet MS"/>
                <a:cs typeface="Trebuchet MS"/>
              </a:rPr>
              <a:t> </a:t>
            </a:r>
            <a:r>
              <a:rPr sz="3800" spc="-30" dirty="0">
                <a:solidFill>
                  <a:srgbClr val="292959"/>
                </a:solidFill>
                <a:latin typeface="Trebuchet MS"/>
                <a:cs typeface="Trebuchet MS"/>
              </a:rPr>
              <a:t>land</a:t>
            </a:r>
            <a:r>
              <a:rPr sz="3800" spc="-195" dirty="0">
                <a:solidFill>
                  <a:srgbClr val="292959"/>
                </a:solidFill>
                <a:latin typeface="Trebuchet MS"/>
                <a:cs typeface="Trebuchet MS"/>
              </a:rPr>
              <a:t> </a:t>
            </a:r>
            <a:r>
              <a:rPr sz="3800" spc="-185" dirty="0">
                <a:solidFill>
                  <a:srgbClr val="292959"/>
                </a:solidFill>
                <a:latin typeface="Trebuchet MS"/>
                <a:cs typeface="Trebuchet MS"/>
              </a:rPr>
              <a:t>in</a:t>
            </a:r>
            <a:r>
              <a:rPr sz="3800" spc="-120" dirty="0">
                <a:solidFill>
                  <a:srgbClr val="292959"/>
                </a:solidFill>
                <a:latin typeface="Trebuchet MS"/>
                <a:cs typeface="Trebuchet MS"/>
              </a:rPr>
              <a:t> </a:t>
            </a:r>
            <a:r>
              <a:rPr lang="en-GB" sz="3800" dirty="0">
                <a:solidFill>
                  <a:srgbClr val="292959"/>
                </a:solidFill>
                <a:latin typeface="Trebuchet MS"/>
                <a:cs typeface="Trebuchet MS"/>
              </a:rPr>
              <a:t>England</a:t>
            </a:r>
            <a:r>
              <a:rPr sz="3800" spc="-195" dirty="0">
                <a:solidFill>
                  <a:srgbClr val="292959"/>
                </a:solidFill>
                <a:latin typeface="Trebuchet MS"/>
                <a:cs typeface="Trebuchet MS"/>
              </a:rPr>
              <a:t> </a:t>
            </a:r>
            <a:r>
              <a:rPr sz="3800" dirty="0">
                <a:solidFill>
                  <a:srgbClr val="292959"/>
                </a:solidFill>
                <a:latin typeface="Trebuchet MS"/>
                <a:cs typeface="Trebuchet MS"/>
              </a:rPr>
              <a:t>belongs</a:t>
            </a:r>
            <a:r>
              <a:rPr sz="3800" spc="-195" dirty="0">
                <a:solidFill>
                  <a:srgbClr val="292959"/>
                </a:solidFill>
                <a:latin typeface="Trebuchet MS"/>
                <a:cs typeface="Trebuchet MS"/>
              </a:rPr>
              <a:t> </a:t>
            </a:r>
            <a:r>
              <a:rPr sz="3800" spc="-75" dirty="0">
                <a:solidFill>
                  <a:srgbClr val="292959"/>
                </a:solidFill>
                <a:latin typeface="Trebuchet MS"/>
                <a:cs typeface="Trebuchet MS"/>
              </a:rPr>
              <a:t>to</a:t>
            </a:r>
            <a:r>
              <a:rPr sz="3800" spc="-190" dirty="0">
                <a:solidFill>
                  <a:srgbClr val="292959"/>
                </a:solidFill>
                <a:latin typeface="Trebuchet MS"/>
                <a:cs typeface="Trebuchet MS"/>
              </a:rPr>
              <a:t> </a:t>
            </a:r>
            <a:r>
              <a:rPr sz="3800" spc="-20" dirty="0">
                <a:solidFill>
                  <a:srgbClr val="292959"/>
                </a:solidFill>
                <a:latin typeface="Trebuchet MS"/>
                <a:cs typeface="Trebuchet MS"/>
              </a:rPr>
              <a:t>less </a:t>
            </a:r>
            <a:r>
              <a:rPr sz="3800" spc="-85" dirty="0">
                <a:solidFill>
                  <a:srgbClr val="292959"/>
                </a:solidFill>
                <a:latin typeface="Trebuchet MS"/>
                <a:cs typeface="Trebuchet MS"/>
              </a:rPr>
              <a:t>than</a:t>
            </a:r>
            <a:r>
              <a:rPr sz="3800" spc="-204" dirty="0">
                <a:solidFill>
                  <a:srgbClr val="292959"/>
                </a:solidFill>
                <a:latin typeface="Trebuchet MS"/>
                <a:cs typeface="Trebuchet MS"/>
              </a:rPr>
              <a:t> </a:t>
            </a:r>
            <a:r>
              <a:rPr sz="3800" spc="-915" dirty="0">
                <a:solidFill>
                  <a:srgbClr val="292959"/>
                </a:solidFill>
                <a:latin typeface="Trebuchet MS"/>
                <a:cs typeface="Trebuchet MS"/>
              </a:rPr>
              <a:t>1</a:t>
            </a:r>
            <a:r>
              <a:rPr sz="3800" spc="-120" dirty="0">
                <a:solidFill>
                  <a:srgbClr val="292959"/>
                </a:solidFill>
                <a:latin typeface="Trebuchet MS"/>
                <a:cs typeface="Trebuchet MS"/>
              </a:rPr>
              <a:t> </a:t>
            </a:r>
            <a:r>
              <a:rPr sz="3800" spc="-60" dirty="0">
                <a:solidFill>
                  <a:srgbClr val="292959"/>
                </a:solidFill>
                <a:latin typeface="Trebuchet MS"/>
                <a:cs typeface="Trebuchet MS"/>
              </a:rPr>
              <a:t>per</a:t>
            </a:r>
            <a:r>
              <a:rPr sz="3800" spc="-225" dirty="0">
                <a:solidFill>
                  <a:srgbClr val="292959"/>
                </a:solidFill>
                <a:latin typeface="Trebuchet MS"/>
                <a:cs typeface="Trebuchet MS"/>
              </a:rPr>
              <a:t> </a:t>
            </a:r>
            <a:r>
              <a:rPr sz="3800" spc="-75" dirty="0">
                <a:solidFill>
                  <a:srgbClr val="292959"/>
                </a:solidFill>
                <a:latin typeface="Trebuchet MS"/>
                <a:cs typeface="Trebuchet MS"/>
              </a:rPr>
              <a:t>cent</a:t>
            </a:r>
            <a:r>
              <a:rPr sz="3800" spc="-190" dirty="0">
                <a:solidFill>
                  <a:srgbClr val="292959"/>
                </a:solidFill>
                <a:latin typeface="Trebuchet MS"/>
                <a:cs typeface="Trebuchet MS"/>
              </a:rPr>
              <a:t> </a:t>
            </a:r>
            <a:r>
              <a:rPr sz="3800" dirty="0">
                <a:solidFill>
                  <a:srgbClr val="292959"/>
                </a:solidFill>
                <a:latin typeface="Trebuchet MS"/>
                <a:cs typeface="Trebuchet MS"/>
              </a:rPr>
              <a:t>of</a:t>
            </a:r>
            <a:r>
              <a:rPr sz="3800" spc="-180" dirty="0">
                <a:solidFill>
                  <a:srgbClr val="292959"/>
                </a:solidFill>
                <a:latin typeface="Trebuchet MS"/>
                <a:cs typeface="Trebuchet MS"/>
              </a:rPr>
              <a:t> </a:t>
            </a:r>
            <a:r>
              <a:rPr sz="3800" spc="-150" dirty="0">
                <a:solidFill>
                  <a:srgbClr val="292959"/>
                </a:solidFill>
                <a:latin typeface="Trebuchet MS"/>
                <a:cs typeface="Trebuchet MS"/>
              </a:rPr>
              <a:t>the</a:t>
            </a:r>
            <a:r>
              <a:rPr sz="3800" spc="-135" dirty="0">
                <a:solidFill>
                  <a:srgbClr val="292959"/>
                </a:solidFill>
                <a:latin typeface="Trebuchet MS"/>
                <a:cs typeface="Trebuchet MS"/>
              </a:rPr>
              <a:t> </a:t>
            </a:r>
            <a:r>
              <a:rPr sz="3800" spc="-10" dirty="0">
                <a:solidFill>
                  <a:srgbClr val="292959"/>
                </a:solidFill>
                <a:latin typeface="Trebuchet MS"/>
                <a:cs typeface="Trebuchet MS"/>
              </a:rPr>
              <a:t>population</a:t>
            </a:r>
            <a:endParaRPr sz="3800" dirty="0">
              <a:latin typeface="Trebuchet MS"/>
              <a:cs typeface="Trebuchet MS"/>
            </a:endParaRPr>
          </a:p>
          <a:p>
            <a:pPr marL="833119" marR="448309" indent="-428625">
              <a:lnSpc>
                <a:spcPct val="136500"/>
              </a:lnSpc>
            </a:pPr>
            <a:r>
              <a:rPr sz="3800" spc="-165" dirty="0">
                <a:solidFill>
                  <a:srgbClr val="292959"/>
                </a:solidFill>
                <a:latin typeface="Trebuchet MS"/>
                <a:cs typeface="Trebuchet MS"/>
              </a:rPr>
              <a:t>c.</a:t>
            </a:r>
            <a:r>
              <a:rPr sz="3800" spc="-765" dirty="0">
                <a:solidFill>
                  <a:srgbClr val="292959"/>
                </a:solidFill>
                <a:latin typeface="Trebuchet MS"/>
                <a:cs typeface="Trebuchet MS"/>
              </a:rPr>
              <a:t> </a:t>
            </a:r>
            <a:r>
              <a:rPr sz="3800" dirty="0">
                <a:solidFill>
                  <a:srgbClr val="292959"/>
                </a:solidFill>
                <a:latin typeface="Trebuchet MS"/>
                <a:cs typeface="Trebuchet MS"/>
              </a:rPr>
              <a:t>60</a:t>
            </a:r>
            <a:r>
              <a:rPr sz="3800" spc="-275" dirty="0">
                <a:solidFill>
                  <a:srgbClr val="292959"/>
                </a:solidFill>
                <a:latin typeface="Trebuchet MS"/>
                <a:cs typeface="Trebuchet MS"/>
              </a:rPr>
              <a:t> </a:t>
            </a:r>
            <a:r>
              <a:rPr sz="3800" spc="-60" dirty="0">
                <a:solidFill>
                  <a:srgbClr val="292959"/>
                </a:solidFill>
                <a:latin typeface="Trebuchet MS"/>
                <a:cs typeface="Trebuchet MS"/>
              </a:rPr>
              <a:t>per</a:t>
            </a:r>
            <a:r>
              <a:rPr sz="3800" spc="-180" dirty="0">
                <a:solidFill>
                  <a:srgbClr val="292959"/>
                </a:solidFill>
                <a:latin typeface="Trebuchet MS"/>
                <a:cs typeface="Trebuchet MS"/>
              </a:rPr>
              <a:t> </a:t>
            </a:r>
            <a:r>
              <a:rPr sz="3800" spc="-75" dirty="0">
                <a:solidFill>
                  <a:srgbClr val="292959"/>
                </a:solidFill>
                <a:latin typeface="Trebuchet MS"/>
                <a:cs typeface="Trebuchet MS"/>
              </a:rPr>
              <a:t>cent</a:t>
            </a:r>
            <a:r>
              <a:rPr sz="3800" spc="-185" dirty="0">
                <a:solidFill>
                  <a:srgbClr val="292959"/>
                </a:solidFill>
                <a:latin typeface="Trebuchet MS"/>
                <a:cs typeface="Trebuchet MS"/>
              </a:rPr>
              <a:t> </a:t>
            </a:r>
            <a:r>
              <a:rPr sz="3800" dirty="0">
                <a:solidFill>
                  <a:srgbClr val="292959"/>
                </a:solidFill>
                <a:latin typeface="Trebuchet MS"/>
                <a:cs typeface="Trebuchet MS"/>
              </a:rPr>
              <a:t>of</a:t>
            </a:r>
            <a:r>
              <a:rPr sz="3800" spc="-185" dirty="0">
                <a:solidFill>
                  <a:srgbClr val="292959"/>
                </a:solidFill>
                <a:latin typeface="Trebuchet MS"/>
                <a:cs typeface="Trebuchet MS"/>
              </a:rPr>
              <a:t> </a:t>
            </a:r>
            <a:r>
              <a:rPr sz="3800" spc="-30" dirty="0">
                <a:solidFill>
                  <a:srgbClr val="292959"/>
                </a:solidFill>
                <a:latin typeface="Trebuchet MS"/>
                <a:cs typeface="Trebuchet MS"/>
              </a:rPr>
              <a:t>land</a:t>
            </a:r>
            <a:r>
              <a:rPr sz="3800" spc="-185" dirty="0">
                <a:solidFill>
                  <a:srgbClr val="292959"/>
                </a:solidFill>
                <a:latin typeface="Trebuchet MS"/>
                <a:cs typeface="Trebuchet MS"/>
              </a:rPr>
              <a:t> in</a:t>
            </a:r>
            <a:r>
              <a:rPr sz="3800" spc="-120" dirty="0">
                <a:solidFill>
                  <a:srgbClr val="292959"/>
                </a:solidFill>
                <a:latin typeface="Trebuchet MS"/>
                <a:cs typeface="Trebuchet MS"/>
              </a:rPr>
              <a:t> </a:t>
            </a:r>
            <a:r>
              <a:rPr lang="en-GB" sz="3800" dirty="0">
                <a:solidFill>
                  <a:srgbClr val="292959"/>
                </a:solidFill>
                <a:latin typeface="Trebuchet MS"/>
                <a:cs typeface="Trebuchet MS"/>
              </a:rPr>
              <a:t>England</a:t>
            </a:r>
            <a:r>
              <a:rPr sz="3800" spc="-180" dirty="0">
                <a:solidFill>
                  <a:srgbClr val="292959"/>
                </a:solidFill>
                <a:latin typeface="Trebuchet MS"/>
                <a:cs typeface="Trebuchet MS"/>
              </a:rPr>
              <a:t> </a:t>
            </a:r>
            <a:r>
              <a:rPr sz="3800" dirty="0">
                <a:solidFill>
                  <a:srgbClr val="292959"/>
                </a:solidFill>
                <a:latin typeface="Trebuchet MS"/>
                <a:cs typeface="Trebuchet MS"/>
              </a:rPr>
              <a:t>belongs</a:t>
            </a:r>
            <a:r>
              <a:rPr sz="3800" spc="-185" dirty="0">
                <a:solidFill>
                  <a:srgbClr val="292959"/>
                </a:solidFill>
                <a:latin typeface="Trebuchet MS"/>
                <a:cs typeface="Trebuchet MS"/>
              </a:rPr>
              <a:t> </a:t>
            </a:r>
            <a:r>
              <a:rPr sz="3800" spc="-25" dirty="0">
                <a:solidFill>
                  <a:srgbClr val="292959"/>
                </a:solidFill>
                <a:latin typeface="Trebuchet MS"/>
                <a:cs typeface="Trebuchet MS"/>
              </a:rPr>
              <a:t>to </a:t>
            </a:r>
            <a:r>
              <a:rPr sz="3800" spc="-114" dirty="0">
                <a:solidFill>
                  <a:srgbClr val="292959"/>
                </a:solidFill>
                <a:latin typeface="Trebuchet MS"/>
                <a:cs typeface="Trebuchet MS"/>
              </a:rPr>
              <a:t>approximately</a:t>
            </a:r>
            <a:r>
              <a:rPr sz="3800" spc="-175" dirty="0">
                <a:solidFill>
                  <a:srgbClr val="292959"/>
                </a:solidFill>
                <a:latin typeface="Trebuchet MS"/>
                <a:cs typeface="Trebuchet MS"/>
              </a:rPr>
              <a:t> </a:t>
            </a:r>
            <a:r>
              <a:rPr sz="3800" spc="-395" dirty="0">
                <a:solidFill>
                  <a:srgbClr val="292959"/>
                </a:solidFill>
                <a:latin typeface="Trebuchet MS"/>
                <a:cs typeface="Trebuchet MS"/>
              </a:rPr>
              <a:t>10</a:t>
            </a:r>
            <a:r>
              <a:rPr sz="3800" spc="-120" dirty="0">
                <a:solidFill>
                  <a:srgbClr val="292959"/>
                </a:solidFill>
                <a:latin typeface="Trebuchet MS"/>
                <a:cs typeface="Trebuchet MS"/>
              </a:rPr>
              <a:t> </a:t>
            </a:r>
            <a:r>
              <a:rPr sz="3800" spc="-60" dirty="0">
                <a:solidFill>
                  <a:srgbClr val="292959"/>
                </a:solidFill>
                <a:latin typeface="Trebuchet MS"/>
                <a:cs typeface="Trebuchet MS"/>
              </a:rPr>
              <a:t>per</a:t>
            </a:r>
            <a:r>
              <a:rPr sz="3800" spc="-175" dirty="0">
                <a:solidFill>
                  <a:srgbClr val="292959"/>
                </a:solidFill>
                <a:latin typeface="Trebuchet MS"/>
                <a:cs typeface="Trebuchet MS"/>
              </a:rPr>
              <a:t> </a:t>
            </a:r>
            <a:r>
              <a:rPr sz="3800" spc="-75" dirty="0">
                <a:solidFill>
                  <a:srgbClr val="292959"/>
                </a:solidFill>
                <a:latin typeface="Trebuchet MS"/>
                <a:cs typeface="Trebuchet MS"/>
              </a:rPr>
              <a:t>cent</a:t>
            </a:r>
            <a:r>
              <a:rPr sz="3800" spc="-150" dirty="0">
                <a:solidFill>
                  <a:srgbClr val="292959"/>
                </a:solidFill>
                <a:latin typeface="Trebuchet MS"/>
                <a:cs typeface="Trebuchet MS"/>
              </a:rPr>
              <a:t> </a:t>
            </a:r>
            <a:r>
              <a:rPr sz="3800" dirty="0">
                <a:solidFill>
                  <a:srgbClr val="292959"/>
                </a:solidFill>
                <a:latin typeface="Trebuchet MS"/>
                <a:cs typeface="Trebuchet MS"/>
              </a:rPr>
              <a:t>of</a:t>
            </a:r>
            <a:r>
              <a:rPr sz="3800" spc="-150" dirty="0">
                <a:solidFill>
                  <a:srgbClr val="292959"/>
                </a:solidFill>
                <a:latin typeface="Trebuchet MS"/>
                <a:cs typeface="Trebuchet MS"/>
              </a:rPr>
              <a:t> the</a:t>
            </a:r>
            <a:r>
              <a:rPr sz="3800" spc="-140" dirty="0">
                <a:solidFill>
                  <a:srgbClr val="292959"/>
                </a:solidFill>
                <a:latin typeface="Trebuchet MS"/>
                <a:cs typeface="Trebuchet MS"/>
              </a:rPr>
              <a:t> </a:t>
            </a:r>
            <a:r>
              <a:rPr sz="3800" spc="-45" dirty="0">
                <a:solidFill>
                  <a:srgbClr val="292959"/>
                </a:solidFill>
                <a:latin typeface="Trebuchet MS"/>
                <a:cs typeface="Trebuchet MS"/>
              </a:rPr>
              <a:t>population</a:t>
            </a:r>
            <a:endParaRPr sz="3800" dirty="0">
              <a:latin typeface="Trebuchet MS"/>
              <a:cs typeface="Trebuchet MS"/>
            </a:endParaRPr>
          </a:p>
        </p:txBody>
      </p:sp>
      <p:pic>
        <p:nvPicPr>
          <p:cNvPr id="7" name="object 7"/>
          <p:cNvPicPr/>
          <p:nvPr/>
        </p:nvPicPr>
        <p:blipFill>
          <a:blip r:embed="rId4" cstate="print"/>
          <a:stretch>
            <a:fillRect/>
          </a:stretch>
        </p:blipFill>
        <p:spPr>
          <a:xfrm>
            <a:off x="12447012" y="2164556"/>
            <a:ext cx="5838824" cy="5838824"/>
          </a:xfrm>
          <a:prstGeom prst="rect">
            <a:avLst/>
          </a:prstGeom>
        </p:spPr>
      </p:pic>
      <p:sp>
        <p:nvSpPr>
          <p:cNvPr id="8" name="object 8" descr="$PPTXTitle"/>
          <p:cNvSpPr txBox="1">
            <a:spLocks noGrp="1"/>
          </p:cNvSpPr>
          <p:nvPr>
            <p:ph type="title"/>
          </p:nvPr>
        </p:nvSpPr>
        <p:spPr>
          <a:xfrm>
            <a:off x="597084" y="839310"/>
            <a:ext cx="14753590" cy="1076960"/>
          </a:xfrm>
          <a:prstGeom prst="rect">
            <a:avLst/>
          </a:prstGeom>
        </p:spPr>
        <p:txBody>
          <a:bodyPr vert="horz" wrap="square" lIns="0" tIns="12700" rIns="0" bIns="0" rtlCol="0">
            <a:spAutoFit/>
          </a:bodyPr>
          <a:lstStyle/>
          <a:p>
            <a:pPr marL="12700">
              <a:lnSpc>
                <a:spcPct val="100000"/>
              </a:lnSpc>
              <a:spcBef>
                <a:spcPts val="100"/>
              </a:spcBef>
            </a:pPr>
            <a:r>
              <a:rPr sz="6900" spc="-150" dirty="0"/>
              <a:t>ICEBREAKER:</a:t>
            </a:r>
            <a:r>
              <a:rPr sz="6900" spc="-325" dirty="0"/>
              <a:t> </a:t>
            </a:r>
            <a:r>
              <a:rPr sz="6900" spc="130" dirty="0">
                <a:solidFill>
                  <a:srgbClr val="292959"/>
                </a:solidFill>
              </a:rPr>
              <a:t>WHO</a:t>
            </a:r>
            <a:r>
              <a:rPr sz="6900" spc="-320" dirty="0">
                <a:solidFill>
                  <a:srgbClr val="292959"/>
                </a:solidFill>
              </a:rPr>
              <a:t> </a:t>
            </a:r>
            <a:r>
              <a:rPr sz="6900" spc="335" dirty="0">
                <a:solidFill>
                  <a:srgbClr val="292959"/>
                </a:solidFill>
              </a:rPr>
              <a:t>OWNS</a:t>
            </a:r>
            <a:r>
              <a:rPr sz="6900" spc="-325" dirty="0">
                <a:solidFill>
                  <a:srgbClr val="292959"/>
                </a:solidFill>
              </a:rPr>
              <a:t> </a:t>
            </a:r>
            <a:r>
              <a:rPr lang="en-GB" sz="6900" spc="-10" dirty="0">
                <a:solidFill>
                  <a:srgbClr val="292959"/>
                </a:solidFill>
              </a:rPr>
              <a:t>ENGLAND</a:t>
            </a:r>
            <a:r>
              <a:rPr sz="6900" spc="-10" dirty="0">
                <a:solidFill>
                  <a:srgbClr val="292959"/>
                </a:solidFill>
              </a:rPr>
              <a:t>?</a:t>
            </a:r>
            <a:endParaRPr sz="6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933634" y="2332196"/>
            <a:ext cx="104775" cy="104774"/>
          </a:xfrm>
          <a:prstGeom prst="rect">
            <a:avLst/>
          </a:prstGeom>
        </p:spPr>
      </p:pic>
      <p:sp>
        <p:nvSpPr>
          <p:cNvPr id="3" name="object 3"/>
          <p:cNvSpPr txBox="1"/>
          <p:nvPr/>
        </p:nvSpPr>
        <p:spPr>
          <a:xfrm>
            <a:off x="1201475" y="2116328"/>
            <a:ext cx="9640570" cy="452120"/>
          </a:xfrm>
          <a:prstGeom prst="rect">
            <a:avLst/>
          </a:prstGeom>
        </p:spPr>
        <p:txBody>
          <a:bodyPr vert="horz" wrap="square" lIns="0" tIns="12700" rIns="0" bIns="0" rtlCol="0">
            <a:spAutoFit/>
          </a:bodyPr>
          <a:lstStyle/>
          <a:p>
            <a:pPr marL="12700">
              <a:lnSpc>
                <a:spcPct val="100000"/>
              </a:lnSpc>
              <a:spcBef>
                <a:spcPts val="100"/>
              </a:spcBef>
            </a:pPr>
            <a:r>
              <a:rPr sz="2800" dirty="0">
                <a:solidFill>
                  <a:srgbClr val="292959"/>
                </a:solidFill>
                <a:latin typeface="Trebuchet MS"/>
                <a:cs typeface="Trebuchet MS"/>
              </a:rPr>
              <a:t>6</a:t>
            </a:r>
            <a:r>
              <a:rPr sz="2800" spc="-195" dirty="0">
                <a:solidFill>
                  <a:srgbClr val="292959"/>
                </a:solidFill>
                <a:latin typeface="Trebuchet MS"/>
                <a:cs typeface="Trebuchet MS"/>
              </a:rPr>
              <a:t> </a:t>
            </a:r>
            <a:r>
              <a:rPr sz="2800" spc="-120" dirty="0">
                <a:solidFill>
                  <a:srgbClr val="292959"/>
                </a:solidFill>
                <a:latin typeface="Trebuchet MS"/>
                <a:cs typeface="Trebuchet MS"/>
              </a:rPr>
              <a:t>statutes,</a:t>
            </a:r>
            <a:r>
              <a:rPr sz="2800" spc="-90" dirty="0">
                <a:solidFill>
                  <a:srgbClr val="292959"/>
                </a:solidFill>
                <a:latin typeface="Trebuchet MS"/>
                <a:cs typeface="Trebuchet MS"/>
              </a:rPr>
              <a:t> </a:t>
            </a:r>
            <a:r>
              <a:rPr sz="2800" spc="-105" dirty="0">
                <a:solidFill>
                  <a:srgbClr val="292959"/>
                </a:solidFill>
                <a:latin typeface="Trebuchet MS"/>
                <a:cs typeface="Trebuchet MS"/>
              </a:rPr>
              <a:t>all </a:t>
            </a:r>
            <a:r>
              <a:rPr sz="2800" spc="-30" dirty="0">
                <a:solidFill>
                  <a:srgbClr val="292959"/>
                </a:solidFill>
                <a:latin typeface="Trebuchet MS"/>
                <a:cs typeface="Trebuchet MS"/>
              </a:rPr>
              <a:t>concerning</a:t>
            </a:r>
            <a:r>
              <a:rPr sz="2800" spc="-114" dirty="0">
                <a:solidFill>
                  <a:srgbClr val="292959"/>
                </a:solidFill>
                <a:latin typeface="Trebuchet MS"/>
                <a:cs typeface="Trebuchet MS"/>
              </a:rPr>
              <a:t> </a:t>
            </a:r>
            <a:r>
              <a:rPr sz="2800" spc="-90" dirty="0">
                <a:solidFill>
                  <a:srgbClr val="292959"/>
                </a:solidFill>
                <a:latin typeface="Trebuchet MS"/>
                <a:cs typeface="Trebuchet MS"/>
              </a:rPr>
              <a:t>property/land,</a:t>
            </a:r>
            <a:r>
              <a:rPr sz="2800" spc="-120" dirty="0">
                <a:solidFill>
                  <a:srgbClr val="292959"/>
                </a:solidFill>
                <a:latin typeface="Trebuchet MS"/>
                <a:cs typeface="Trebuchet MS"/>
              </a:rPr>
              <a:t> </a:t>
            </a:r>
            <a:r>
              <a:rPr sz="2800" spc="-60" dirty="0">
                <a:solidFill>
                  <a:srgbClr val="292959"/>
                </a:solidFill>
                <a:latin typeface="Trebuchet MS"/>
                <a:cs typeface="Trebuchet MS"/>
              </a:rPr>
              <a:t>were</a:t>
            </a:r>
            <a:r>
              <a:rPr sz="2800" spc="-120" dirty="0">
                <a:solidFill>
                  <a:srgbClr val="292959"/>
                </a:solidFill>
                <a:latin typeface="Trebuchet MS"/>
                <a:cs typeface="Trebuchet MS"/>
              </a:rPr>
              <a:t> </a:t>
            </a:r>
            <a:r>
              <a:rPr sz="2800" dirty="0">
                <a:solidFill>
                  <a:srgbClr val="292959"/>
                </a:solidFill>
                <a:latin typeface="Trebuchet MS"/>
                <a:cs typeface="Trebuchet MS"/>
              </a:rPr>
              <a:t>enacted</a:t>
            </a:r>
            <a:r>
              <a:rPr sz="2800" spc="-120"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40" dirty="0">
                <a:solidFill>
                  <a:srgbClr val="292959"/>
                </a:solidFill>
                <a:latin typeface="Trebuchet MS"/>
                <a:cs typeface="Trebuchet MS"/>
              </a:rPr>
              <a:t>1925:</a:t>
            </a:r>
            <a:endParaRPr sz="2800">
              <a:latin typeface="Trebuchet MS"/>
              <a:cs typeface="Trebuchet MS"/>
            </a:endParaRPr>
          </a:p>
        </p:txBody>
      </p:sp>
      <p:pic>
        <p:nvPicPr>
          <p:cNvPr id="4" name="object 4"/>
          <p:cNvPicPr/>
          <p:nvPr/>
        </p:nvPicPr>
        <p:blipFill>
          <a:blip r:embed="rId4" cstate="print"/>
          <a:stretch>
            <a:fillRect/>
          </a:stretch>
        </p:blipFill>
        <p:spPr>
          <a:xfrm>
            <a:off x="1538471" y="2908458"/>
            <a:ext cx="114300" cy="114299"/>
          </a:xfrm>
          <a:prstGeom prst="rect">
            <a:avLst/>
          </a:prstGeom>
        </p:spPr>
      </p:pic>
      <p:pic>
        <p:nvPicPr>
          <p:cNvPr id="5" name="object 5"/>
          <p:cNvPicPr/>
          <p:nvPr/>
        </p:nvPicPr>
        <p:blipFill>
          <a:blip r:embed="rId5" cstate="print"/>
          <a:stretch>
            <a:fillRect/>
          </a:stretch>
        </p:blipFill>
        <p:spPr>
          <a:xfrm>
            <a:off x="1538471" y="3489483"/>
            <a:ext cx="114300" cy="114299"/>
          </a:xfrm>
          <a:prstGeom prst="rect">
            <a:avLst/>
          </a:prstGeom>
        </p:spPr>
      </p:pic>
      <p:pic>
        <p:nvPicPr>
          <p:cNvPr id="6" name="object 6"/>
          <p:cNvPicPr/>
          <p:nvPr/>
        </p:nvPicPr>
        <p:blipFill>
          <a:blip r:embed="rId6" cstate="print"/>
          <a:stretch>
            <a:fillRect/>
          </a:stretch>
        </p:blipFill>
        <p:spPr>
          <a:xfrm>
            <a:off x="1538471" y="4070508"/>
            <a:ext cx="114300" cy="114299"/>
          </a:xfrm>
          <a:prstGeom prst="rect">
            <a:avLst/>
          </a:prstGeom>
        </p:spPr>
      </p:pic>
      <p:pic>
        <p:nvPicPr>
          <p:cNvPr id="7" name="object 7"/>
          <p:cNvPicPr/>
          <p:nvPr/>
        </p:nvPicPr>
        <p:blipFill>
          <a:blip r:embed="rId4" cstate="print"/>
          <a:stretch>
            <a:fillRect/>
          </a:stretch>
        </p:blipFill>
        <p:spPr>
          <a:xfrm>
            <a:off x="1538471" y="4651533"/>
            <a:ext cx="114300" cy="114299"/>
          </a:xfrm>
          <a:prstGeom prst="rect">
            <a:avLst/>
          </a:prstGeom>
        </p:spPr>
      </p:pic>
      <p:pic>
        <p:nvPicPr>
          <p:cNvPr id="8" name="object 8"/>
          <p:cNvPicPr/>
          <p:nvPr/>
        </p:nvPicPr>
        <p:blipFill>
          <a:blip r:embed="rId7" cstate="print"/>
          <a:stretch>
            <a:fillRect/>
          </a:stretch>
        </p:blipFill>
        <p:spPr>
          <a:xfrm>
            <a:off x="1538471" y="5232558"/>
            <a:ext cx="114300" cy="114299"/>
          </a:xfrm>
          <a:prstGeom prst="rect">
            <a:avLst/>
          </a:prstGeom>
        </p:spPr>
      </p:pic>
      <p:pic>
        <p:nvPicPr>
          <p:cNvPr id="9" name="object 9"/>
          <p:cNvPicPr/>
          <p:nvPr/>
        </p:nvPicPr>
        <p:blipFill>
          <a:blip r:embed="rId8" cstate="print"/>
          <a:stretch>
            <a:fillRect/>
          </a:stretch>
        </p:blipFill>
        <p:spPr>
          <a:xfrm>
            <a:off x="1538471" y="5813583"/>
            <a:ext cx="114300" cy="114299"/>
          </a:xfrm>
          <a:prstGeom prst="rect">
            <a:avLst/>
          </a:prstGeom>
        </p:spPr>
      </p:pic>
      <p:pic>
        <p:nvPicPr>
          <p:cNvPr id="10" name="object 10"/>
          <p:cNvPicPr/>
          <p:nvPr/>
        </p:nvPicPr>
        <p:blipFill>
          <a:blip r:embed="rId3" cstate="print"/>
          <a:stretch>
            <a:fillRect/>
          </a:stretch>
        </p:blipFill>
        <p:spPr>
          <a:xfrm>
            <a:off x="933634" y="6399371"/>
            <a:ext cx="104775" cy="104774"/>
          </a:xfrm>
          <a:prstGeom prst="rect">
            <a:avLst/>
          </a:prstGeom>
        </p:spPr>
      </p:pic>
      <p:pic>
        <p:nvPicPr>
          <p:cNvPr id="11" name="object 11"/>
          <p:cNvPicPr/>
          <p:nvPr/>
        </p:nvPicPr>
        <p:blipFill>
          <a:blip r:embed="rId9" cstate="print"/>
          <a:stretch>
            <a:fillRect/>
          </a:stretch>
        </p:blipFill>
        <p:spPr>
          <a:xfrm>
            <a:off x="914584" y="8142446"/>
            <a:ext cx="104775" cy="104774"/>
          </a:xfrm>
          <a:prstGeom prst="rect">
            <a:avLst/>
          </a:prstGeom>
        </p:spPr>
      </p:pic>
      <p:sp>
        <p:nvSpPr>
          <p:cNvPr id="12" name="object 12"/>
          <p:cNvSpPr txBox="1"/>
          <p:nvPr/>
        </p:nvSpPr>
        <p:spPr>
          <a:xfrm>
            <a:off x="1179895" y="2543010"/>
            <a:ext cx="10210800" cy="6957059"/>
          </a:xfrm>
          <a:prstGeom prst="rect">
            <a:avLst/>
          </a:prstGeom>
        </p:spPr>
        <p:txBody>
          <a:bodyPr vert="horz" wrap="square" lIns="0" tIns="12065" rIns="0" bIns="0" rtlCol="0">
            <a:spAutoFit/>
          </a:bodyPr>
          <a:lstStyle/>
          <a:p>
            <a:pPr marL="638810" marR="2642870">
              <a:lnSpc>
                <a:spcPct val="136200"/>
              </a:lnSpc>
              <a:spcBef>
                <a:spcPts val="95"/>
              </a:spcBef>
            </a:pPr>
            <a:r>
              <a:rPr sz="2800" spc="-60" dirty="0">
                <a:solidFill>
                  <a:srgbClr val="292959"/>
                </a:solidFill>
                <a:latin typeface="Trebuchet MS"/>
                <a:cs typeface="Trebuchet MS"/>
              </a:rPr>
              <a:t>Law</a:t>
            </a:r>
            <a:r>
              <a:rPr sz="2800" spc="-114" dirty="0">
                <a:solidFill>
                  <a:srgbClr val="292959"/>
                </a:solidFill>
                <a:latin typeface="Trebuchet MS"/>
                <a:cs typeface="Trebuchet MS"/>
              </a:rPr>
              <a:t> </a:t>
            </a:r>
            <a:r>
              <a:rPr sz="2800" dirty="0">
                <a:solidFill>
                  <a:srgbClr val="292959"/>
                </a:solidFill>
                <a:latin typeface="Trebuchet MS"/>
                <a:cs typeface="Trebuchet MS"/>
              </a:rPr>
              <a:t>of</a:t>
            </a:r>
            <a:r>
              <a:rPr sz="2800" spc="-95" dirty="0">
                <a:solidFill>
                  <a:srgbClr val="292959"/>
                </a:solidFill>
                <a:latin typeface="Trebuchet MS"/>
                <a:cs typeface="Trebuchet MS"/>
              </a:rPr>
              <a:t> </a:t>
            </a:r>
            <a:r>
              <a:rPr sz="2800" spc="-114" dirty="0">
                <a:solidFill>
                  <a:srgbClr val="292959"/>
                </a:solidFill>
                <a:latin typeface="Trebuchet MS"/>
                <a:cs typeface="Trebuchet MS"/>
              </a:rPr>
              <a:t>Property</a:t>
            </a:r>
            <a:r>
              <a:rPr sz="2800" spc="-95" dirty="0">
                <a:solidFill>
                  <a:srgbClr val="292959"/>
                </a:solidFill>
                <a:latin typeface="Trebuchet MS"/>
                <a:cs typeface="Trebuchet MS"/>
              </a:rPr>
              <a:t> </a:t>
            </a:r>
            <a:r>
              <a:rPr sz="2800" dirty="0">
                <a:solidFill>
                  <a:srgbClr val="292959"/>
                </a:solidFill>
                <a:latin typeface="Trebuchet MS"/>
                <a:cs typeface="Trebuchet MS"/>
              </a:rPr>
              <a:t>Act</a:t>
            </a:r>
            <a:r>
              <a:rPr sz="2800" spc="-95" dirty="0">
                <a:solidFill>
                  <a:srgbClr val="292959"/>
                </a:solidFill>
                <a:latin typeface="Trebuchet MS"/>
                <a:cs typeface="Trebuchet MS"/>
              </a:rPr>
              <a:t> </a:t>
            </a:r>
            <a:r>
              <a:rPr sz="2800" spc="-100" dirty="0">
                <a:solidFill>
                  <a:srgbClr val="292959"/>
                </a:solidFill>
                <a:latin typeface="Trebuchet MS"/>
                <a:cs typeface="Trebuchet MS"/>
              </a:rPr>
              <a:t>1925</a:t>
            </a:r>
            <a:r>
              <a:rPr sz="2800" spc="-95" dirty="0">
                <a:solidFill>
                  <a:srgbClr val="292959"/>
                </a:solidFill>
                <a:latin typeface="Trebuchet MS"/>
                <a:cs typeface="Trebuchet MS"/>
              </a:rPr>
              <a:t> </a:t>
            </a:r>
            <a:r>
              <a:rPr sz="2800" spc="-150" dirty="0">
                <a:solidFill>
                  <a:srgbClr val="292959"/>
                </a:solidFill>
                <a:latin typeface="Trebuchet MS"/>
                <a:cs typeface="Trebuchet MS"/>
              </a:rPr>
              <a:t>(mostly</a:t>
            </a:r>
            <a:r>
              <a:rPr sz="2800" spc="-90" dirty="0">
                <a:solidFill>
                  <a:srgbClr val="292959"/>
                </a:solidFill>
                <a:latin typeface="Trebuchet MS"/>
                <a:cs typeface="Trebuchet MS"/>
              </a:rPr>
              <a:t> </a:t>
            </a:r>
            <a:r>
              <a:rPr sz="2800" spc="-170" dirty="0">
                <a:solidFill>
                  <a:srgbClr val="292959"/>
                </a:solidFill>
                <a:latin typeface="Trebuchet MS"/>
                <a:cs typeface="Trebuchet MS"/>
              </a:rPr>
              <a:t>still</a:t>
            </a:r>
            <a:r>
              <a:rPr sz="2800" spc="-90"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10" dirty="0">
                <a:solidFill>
                  <a:srgbClr val="292959"/>
                </a:solidFill>
                <a:latin typeface="Trebuchet MS"/>
                <a:cs typeface="Trebuchet MS"/>
              </a:rPr>
              <a:t>force) </a:t>
            </a:r>
            <a:r>
              <a:rPr sz="2800" spc="-145" dirty="0">
                <a:solidFill>
                  <a:srgbClr val="292959"/>
                </a:solidFill>
                <a:latin typeface="Trebuchet MS"/>
                <a:cs typeface="Trebuchet MS"/>
              </a:rPr>
              <a:t>Trustee</a:t>
            </a:r>
            <a:r>
              <a:rPr sz="2800" spc="-80" dirty="0">
                <a:solidFill>
                  <a:srgbClr val="292959"/>
                </a:solidFill>
                <a:latin typeface="Trebuchet MS"/>
                <a:cs typeface="Trebuchet MS"/>
              </a:rPr>
              <a:t> </a:t>
            </a:r>
            <a:r>
              <a:rPr sz="2800" dirty="0">
                <a:solidFill>
                  <a:srgbClr val="292959"/>
                </a:solidFill>
                <a:latin typeface="Trebuchet MS"/>
                <a:cs typeface="Trebuchet MS"/>
              </a:rPr>
              <a:t>Act</a:t>
            </a:r>
            <a:r>
              <a:rPr sz="2800" spc="-80" dirty="0">
                <a:solidFill>
                  <a:srgbClr val="292959"/>
                </a:solidFill>
                <a:latin typeface="Trebuchet MS"/>
                <a:cs typeface="Trebuchet MS"/>
              </a:rPr>
              <a:t> </a:t>
            </a:r>
            <a:r>
              <a:rPr sz="2800" spc="-100" dirty="0">
                <a:solidFill>
                  <a:srgbClr val="292959"/>
                </a:solidFill>
                <a:latin typeface="Trebuchet MS"/>
                <a:cs typeface="Trebuchet MS"/>
              </a:rPr>
              <a:t>1925</a:t>
            </a:r>
            <a:r>
              <a:rPr sz="2800" spc="-75" dirty="0">
                <a:solidFill>
                  <a:srgbClr val="292959"/>
                </a:solidFill>
                <a:latin typeface="Trebuchet MS"/>
                <a:cs typeface="Trebuchet MS"/>
              </a:rPr>
              <a:t> </a:t>
            </a:r>
            <a:r>
              <a:rPr sz="2800" spc="-150" dirty="0">
                <a:solidFill>
                  <a:srgbClr val="292959"/>
                </a:solidFill>
                <a:latin typeface="Trebuchet MS"/>
                <a:cs typeface="Trebuchet MS"/>
              </a:rPr>
              <a:t>(mostly</a:t>
            </a:r>
            <a:r>
              <a:rPr sz="2800" spc="-80" dirty="0">
                <a:solidFill>
                  <a:srgbClr val="292959"/>
                </a:solidFill>
                <a:latin typeface="Trebuchet MS"/>
                <a:cs typeface="Trebuchet MS"/>
              </a:rPr>
              <a:t> </a:t>
            </a:r>
            <a:r>
              <a:rPr sz="2800" spc="-170" dirty="0">
                <a:solidFill>
                  <a:srgbClr val="292959"/>
                </a:solidFill>
                <a:latin typeface="Trebuchet MS"/>
                <a:cs typeface="Trebuchet MS"/>
              </a:rPr>
              <a:t>still</a:t>
            </a:r>
            <a:r>
              <a:rPr sz="2800" spc="-75" dirty="0">
                <a:solidFill>
                  <a:srgbClr val="292959"/>
                </a:solidFill>
                <a:latin typeface="Trebuchet MS"/>
                <a:cs typeface="Trebuchet MS"/>
              </a:rPr>
              <a:t> </a:t>
            </a:r>
            <a:r>
              <a:rPr sz="2800" spc="-135" dirty="0">
                <a:solidFill>
                  <a:srgbClr val="292959"/>
                </a:solidFill>
                <a:latin typeface="Trebuchet MS"/>
                <a:cs typeface="Trebuchet MS"/>
              </a:rPr>
              <a:t>in</a:t>
            </a:r>
            <a:r>
              <a:rPr sz="2800" spc="-80" dirty="0">
                <a:solidFill>
                  <a:srgbClr val="292959"/>
                </a:solidFill>
                <a:latin typeface="Trebuchet MS"/>
                <a:cs typeface="Trebuchet MS"/>
              </a:rPr>
              <a:t> </a:t>
            </a:r>
            <a:r>
              <a:rPr sz="2800" spc="-10" dirty="0">
                <a:solidFill>
                  <a:srgbClr val="292959"/>
                </a:solidFill>
                <a:latin typeface="Trebuchet MS"/>
                <a:cs typeface="Trebuchet MS"/>
              </a:rPr>
              <a:t>force)</a:t>
            </a:r>
            <a:endParaRPr sz="2800">
              <a:latin typeface="Trebuchet MS"/>
              <a:cs typeface="Trebuchet MS"/>
            </a:endParaRPr>
          </a:p>
          <a:p>
            <a:pPr marL="638810" marR="1219200">
              <a:lnSpc>
                <a:spcPts val="4580"/>
              </a:lnSpc>
              <a:spcBef>
                <a:spcPts val="355"/>
              </a:spcBef>
            </a:pPr>
            <a:r>
              <a:rPr sz="2800" spc="-95" dirty="0">
                <a:solidFill>
                  <a:srgbClr val="292959"/>
                </a:solidFill>
                <a:latin typeface="Trebuchet MS"/>
                <a:cs typeface="Trebuchet MS"/>
              </a:rPr>
              <a:t>Administration</a:t>
            </a:r>
            <a:r>
              <a:rPr sz="2800" spc="-114" dirty="0">
                <a:solidFill>
                  <a:srgbClr val="292959"/>
                </a:solidFill>
                <a:latin typeface="Trebuchet MS"/>
                <a:cs typeface="Trebuchet MS"/>
              </a:rPr>
              <a:t> </a:t>
            </a:r>
            <a:r>
              <a:rPr sz="2800" dirty="0">
                <a:solidFill>
                  <a:srgbClr val="292959"/>
                </a:solidFill>
                <a:latin typeface="Trebuchet MS"/>
                <a:cs typeface="Trebuchet MS"/>
              </a:rPr>
              <a:t>of</a:t>
            </a:r>
            <a:r>
              <a:rPr sz="2800" spc="-120" dirty="0">
                <a:solidFill>
                  <a:srgbClr val="292959"/>
                </a:solidFill>
                <a:latin typeface="Trebuchet MS"/>
                <a:cs typeface="Trebuchet MS"/>
              </a:rPr>
              <a:t> </a:t>
            </a:r>
            <a:r>
              <a:rPr sz="2800" spc="-35" dirty="0">
                <a:solidFill>
                  <a:srgbClr val="292959"/>
                </a:solidFill>
                <a:latin typeface="Trebuchet MS"/>
                <a:cs typeface="Trebuchet MS"/>
              </a:rPr>
              <a:t>Estates</a:t>
            </a:r>
            <a:r>
              <a:rPr sz="2800" spc="-100" dirty="0">
                <a:solidFill>
                  <a:srgbClr val="292959"/>
                </a:solidFill>
                <a:latin typeface="Trebuchet MS"/>
                <a:cs typeface="Trebuchet MS"/>
              </a:rPr>
              <a:t> </a:t>
            </a:r>
            <a:r>
              <a:rPr sz="2800" dirty="0">
                <a:solidFill>
                  <a:srgbClr val="292959"/>
                </a:solidFill>
                <a:latin typeface="Trebuchet MS"/>
                <a:cs typeface="Trebuchet MS"/>
              </a:rPr>
              <a:t>Act</a:t>
            </a:r>
            <a:r>
              <a:rPr sz="2800" spc="-105" dirty="0">
                <a:solidFill>
                  <a:srgbClr val="292959"/>
                </a:solidFill>
                <a:latin typeface="Trebuchet MS"/>
                <a:cs typeface="Trebuchet MS"/>
              </a:rPr>
              <a:t> </a:t>
            </a:r>
            <a:r>
              <a:rPr sz="2800" spc="-100" dirty="0">
                <a:solidFill>
                  <a:srgbClr val="292959"/>
                </a:solidFill>
                <a:latin typeface="Trebuchet MS"/>
                <a:cs typeface="Trebuchet MS"/>
              </a:rPr>
              <a:t>1925 </a:t>
            </a:r>
            <a:r>
              <a:rPr sz="2800" spc="-150" dirty="0">
                <a:solidFill>
                  <a:srgbClr val="292959"/>
                </a:solidFill>
                <a:latin typeface="Trebuchet MS"/>
                <a:cs typeface="Trebuchet MS"/>
              </a:rPr>
              <a:t>(mostly</a:t>
            </a:r>
            <a:r>
              <a:rPr sz="2800" spc="-90" dirty="0">
                <a:solidFill>
                  <a:srgbClr val="292959"/>
                </a:solidFill>
                <a:latin typeface="Trebuchet MS"/>
                <a:cs typeface="Trebuchet MS"/>
              </a:rPr>
              <a:t> </a:t>
            </a:r>
            <a:r>
              <a:rPr sz="2800" spc="-170" dirty="0">
                <a:solidFill>
                  <a:srgbClr val="292959"/>
                </a:solidFill>
                <a:latin typeface="Trebuchet MS"/>
                <a:cs typeface="Trebuchet MS"/>
              </a:rPr>
              <a:t>still</a:t>
            </a:r>
            <a:r>
              <a:rPr sz="2800" spc="-90"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10" dirty="0">
                <a:solidFill>
                  <a:srgbClr val="292959"/>
                </a:solidFill>
                <a:latin typeface="Trebuchet MS"/>
                <a:cs typeface="Trebuchet MS"/>
              </a:rPr>
              <a:t>force) </a:t>
            </a:r>
            <a:r>
              <a:rPr sz="2800" spc="-50" dirty="0">
                <a:solidFill>
                  <a:srgbClr val="292959"/>
                </a:solidFill>
                <a:latin typeface="Trebuchet MS"/>
                <a:cs typeface="Trebuchet MS"/>
              </a:rPr>
              <a:t>Land</a:t>
            </a:r>
            <a:r>
              <a:rPr sz="2800" spc="-45" dirty="0">
                <a:solidFill>
                  <a:srgbClr val="292959"/>
                </a:solidFill>
                <a:latin typeface="Trebuchet MS"/>
                <a:cs typeface="Trebuchet MS"/>
              </a:rPr>
              <a:t> </a:t>
            </a:r>
            <a:r>
              <a:rPr sz="2800" dirty="0">
                <a:solidFill>
                  <a:srgbClr val="292959"/>
                </a:solidFill>
                <a:latin typeface="Trebuchet MS"/>
                <a:cs typeface="Trebuchet MS"/>
              </a:rPr>
              <a:t>Charges</a:t>
            </a:r>
            <a:r>
              <a:rPr sz="2800" spc="-40" dirty="0">
                <a:solidFill>
                  <a:srgbClr val="292959"/>
                </a:solidFill>
                <a:latin typeface="Trebuchet MS"/>
                <a:cs typeface="Trebuchet MS"/>
              </a:rPr>
              <a:t> </a:t>
            </a:r>
            <a:r>
              <a:rPr sz="2800" dirty="0">
                <a:solidFill>
                  <a:srgbClr val="292959"/>
                </a:solidFill>
                <a:latin typeface="Trebuchet MS"/>
                <a:cs typeface="Trebuchet MS"/>
              </a:rPr>
              <a:t>Act</a:t>
            </a:r>
            <a:r>
              <a:rPr sz="2800" spc="-40" dirty="0">
                <a:solidFill>
                  <a:srgbClr val="292959"/>
                </a:solidFill>
                <a:latin typeface="Trebuchet MS"/>
                <a:cs typeface="Trebuchet MS"/>
              </a:rPr>
              <a:t> </a:t>
            </a:r>
            <a:r>
              <a:rPr sz="2800" spc="-100" dirty="0">
                <a:solidFill>
                  <a:srgbClr val="292959"/>
                </a:solidFill>
                <a:latin typeface="Trebuchet MS"/>
                <a:cs typeface="Trebuchet MS"/>
              </a:rPr>
              <a:t>1925</a:t>
            </a:r>
            <a:r>
              <a:rPr sz="2800" spc="-40" dirty="0">
                <a:solidFill>
                  <a:srgbClr val="292959"/>
                </a:solidFill>
                <a:latin typeface="Trebuchet MS"/>
                <a:cs typeface="Trebuchet MS"/>
              </a:rPr>
              <a:t> </a:t>
            </a:r>
            <a:r>
              <a:rPr sz="2800" spc="-150" dirty="0">
                <a:solidFill>
                  <a:srgbClr val="292959"/>
                </a:solidFill>
                <a:latin typeface="Trebuchet MS"/>
                <a:cs typeface="Trebuchet MS"/>
              </a:rPr>
              <a:t>(mostly</a:t>
            </a:r>
            <a:r>
              <a:rPr sz="2800" spc="-40" dirty="0">
                <a:solidFill>
                  <a:srgbClr val="292959"/>
                </a:solidFill>
                <a:latin typeface="Trebuchet MS"/>
                <a:cs typeface="Trebuchet MS"/>
              </a:rPr>
              <a:t> </a:t>
            </a:r>
            <a:r>
              <a:rPr sz="2800" spc="-10" dirty="0">
                <a:solidFill>
                  <a:srgbClr val="292959"/>
                </a:solidFill>
                <a:latin typeface="Trebuchet MS"/>
                <a:cs typeface="Trebuchet MS"/>
              </a:rPr>
              <a:t>repealed)</a:t>
            </a:r>
            <a:endParaRPr sz="2800">
              <a:latin typeface="Trebuchet MS"/>
              <a:cs typeface="Trebuchet MS"/>
            </a:endParaRPr>
          </a:p>
          <a:p>
            <a:pPr marL="638810">
              <a:lnSpc>
                <a:spcPct val="100000"/>
              </a:lnSpc>
              <a:spcBef>
                <a:spcPts val="850"/>
              </a:spcBef>
            </a:pPr>
            <a:r>
              <a:rPr sz="2800" spc="-50" dirty="0">
                <a:solidFill>
                  <a:srgbClr val="292959"/>
                </a:solidFill>
                <a:latin typeface="Trebuchet MS"/>
                <a:cs typeface="Trebuchet MS"/>
              </a:rPr>
              <a:t>Land</a:t>
            </a:r>
            <a:r>
              <a:rPr sz="2800" spc="-140" dirty="0">
                <a:solidFill>
                  <a:srgbClr val="292959"/>
                </a:solidFill>
                <a:latin typeface="Trebuchet MS"/>
                <a:cs typeface="Trebuchet MS"/>
              </a:rPr>
              <a:t> </a:t>
            </a:r>
            <a:r>
              <a:rPr sz="2800" spc="-70" dirty="0">
                <a:solidFill>
                  <a:srgbClr val="292959"/>
                </a:solidFill>
                <a:latin typeface="Trebuchet MS"/>
                <a:cs typeface="Trebuchet MS"/>
              </a:rPr>
              <a:t>Registration</a:t>
            </a:r>
            <a:r>
              <a:rPr sz="2800" spc="-125" dirty="0">
                <a:solidFill>
                  <a:srgbClr val="292959"/>
                </a:solidFill>
                <a:latin typeface="Trebuchet MS"/>
                <a:cs typeface="Trebuchet MS"/>
              </a:rPr>
              <a:t> </a:t>
            </a:r>
            <a:r>
              <a:rPr sz="2800" dirty="0">
                <a:solidFill>
                  <a:srgbClr val="292959"/>
                </a:solidFill>
                <a:latin typeface="Trebuchet MS"/>
                <a:cs typeface="Trebuchet MS"/>
              </a:rPr>
              <a:t>Act</a:t>
            </a:r>
            <a:r>
              <a:rPr sz="2800" spc="-120" dirty="0">
                <a:solidFill>
                  <a:srgbClr val="292959"/>
                </a:solidFill>
                <a:latin typeface="Trebuchet MS"/>
                <a:cs typeface="Trebuchet MS"/>
              </a:rPr>
              <a:t> </a:t>
            </a:r>
            <a:r>
              <a:rPr sz="2800" spc="-100" dirty="0">
                <a:solidFill>
                  <a:srgbClr val="292959"/>
                </a:solidFill>
                <a:latin typeface="Trebuchet MS"/>
                <a:cs typeface="Trebuchet MS"/>
              </a:rPr>
              <a:t>1925</a:t>
            </a:r>
            <a:r>
              <a:rPr sz="2800" spc="-110" dirty="0">
                <a:solidFill>
                  <a:srgbClr val="292959"/>
                </a:solidFill>
                <a:latin typeface="Trebuchet MS"/>
                <a:cs typeface="Trebuchet MS"/>
              </a:rPr>
              <a:t> </a:t>
            </a:r>
            <a:r>
              <a:rPr sz="2800" spc="-10" dirty="0">
                <a:solidFill>
                  <a:srgbClr val="292959"/>
                </a:solidFill>
                <a:latin typeface="Trebuchet MS"/>
                <a:cs typeface="Trebuchet MS"/>
              </a:rPr>
              <a:t>(repealed)</a:t>
            </a:r>
            <a:endParaRPr sz="2800">
              <a:latin typeface="Trebuchet MS"/>
              <a:cs typeface="Trebuchet MS"/>
            </a:endParaRPr>
          </a:p>
          <a:p>
            <a:pPr marL="638810">
              <a:lnSpc>
                <a:spcPct val="100000"/>
              </a:lnSpc>
              <a:spcBef>
                <a:spcPts val="1215"/>
              </a:spcBef>
            </a:pPr>
            <a:r>
              <a:rPr sz="2800" spc="-40" dirty="0">
                <a:solidFill>
                  <a:srgbClr val="292959"/>
                </a:solidFill>
                <a:latin typeface="Trebuchet MS"/>
                <a:cs typeface="Trebuchet MS"/>
              </a:rPr>
              <a:t>Settled</a:t>
            </a:r>
            <a:r>
              <a:rPr sz="2800" spc="-170" dirty="0">
                <a:solidFill>
                  <a:srgbClr val="292959"/>
                </a:solidFill>
                <a:latin typeface="Trebuchet MS"/>
                <a:cs typeface="Trebuchet MS"/>
              </a:rPr>
              <a:t> </a:t>
            </a:r>
            <a:r>
              <a:rPr sz="2800" spc="-50" dirty="0">
                <a:solidFill>
                  <a:srgbClr val="292959"/>
                </a:solidFill>
                <a:latin typeface="Trebuchet MS"/>
                <a:cs typeface="Trebuchet MS"/>
              </a:rPr>
              <a:t>Land</a:t>
            </a:r>
            <a:r>
              <a:rPr sz="2800" spc="-150" dirty="0">
                <a:solidFill>
                  <a:srgbClr val="292959"/>
                </a:solidFill>
                <a:latin typeface="Trebuchet MS"/>
                <a:cs typeface="Trebuchet MS"/>
              </a:rPr>
              <a:t> </a:t>
            </a:r>
            <a:r>
              <a:rPr sz="2800" dirty="0">
                <a:solidFill>
                  <a:srgbClr val="292959"/>
                </a:solidFill>
                <a:latin typeface="Trebuchet MS"/>
                <a:cs typeface="Trebuchet MS"/>
              </a:rPr>
              <a:t>Act</a:t>
            </a:r>
            <a:r>
              <a:rPr sz="2800" spc="-125" dirty="0">
                <a:solidFill>
                  <a:srgbClr val="292959"/>
                </a:solidFill>
                <a:latin typeface="Trebuchet MS"/>
                <a:cs typeface="Trebuchet MS"/>
              </a:rPr>
              <a:t> </a:t>
            </a:r>
            <a:r>
              <a:rPr sz="2800" spc="-140" dirty="0">
                <a:solidFill>
                  <a:srgbClr val="292959"/>
                </a:solidFill>
                <a:latin typeface="Trebuchet MS"/>
                <a:cs typeface="Trebuchet MS"/>
              </a:rPr>
              <a:t>1925.</a:t>
            </a:r>
            <a:r>
              <a:rPr sz="2800" spc="-90" dirty="0">
                <a:solidFill>
                  <a:srgbClr val="292959"/>
                </a:solidFill>
                <a:latin typeface="Trebuchet MS"/>
                <a:cs typeface="Trebuchet MS"/>
              </a:rPr>
              <a:t> </a:t>
            </a:r>
            <a:r>
              <a:rPr sz="2800" spc="-145" dirty="0">
                <a:solidFill>
                  <a:srgbClr val="292959"/>
                </a:solidFill>
                <a:latin typeface="Trebuchet MS"/>
                <a:cs typeface="Trebuchet MS"/>
              </a:rPr>
              <a:t>(in</a:t>
            </a:r>
            <a:r>
              <a:rPr sz="2800" spc="-90" dirty="0">
                <a:solidFill>
                  <a:srgbClr val="292959"/>
                </a:solidFill>
                <a:latin typeface="Trebuchet MS"/>
                <a:cs typeface="Trebuchet MS"/>
              </a:rPr>
              <a:t> </a:t>
            </a:r>
            <a:r>
              <a:rPr sz="2800" spc="-10" dirty="0">
                <a:solidFill>
                  <a:srgbClr val="292959"/>
                </a:solidFill>
                <a:latin typeface="Trebuchet MS"/>
                <a:cs typeface="Trebuchet MS"/>
              </a:rPr>
              <a:t>force)</a:t>
            </a:r>
            <a:endParaRPr sz="2800">
              <a:latin typeface="Trebuchet MS"/>
              <a:cs typeface="Trebuchet MS"/>
            </a:endParaRPr>
          </a:p>
          <a:p>
            <a:pPr marL="33655" marR="98425">
              <a:lnSpc>
                <a:spcPts val="4580"/>
              </a:lnSpc>
              <a:spcBef>
                <a:spcPts val="355"/>
              </a:spcBef>
            </a:pPr>
            <a:r>
              <a:rPr sz="2800" spc="-50" dirty="0">
                <a:solidFill>
                  <a:srgbClr val="292959"/>
                </a:solidFill>
                <a:latin typeface="Trebuchet MS"/>
                <a:cs typeface="Trebuchet MS"/>
              </a:rPr>
              <a:t>Before</a:t>
            </a:r>
            <a:r>
              <a:rPr sz="2800" spc="-145" dirty="0">
                <a:solidFill>
                  <a:srgbClr val="292959"/>
                </a:solidFill>
                <a:latin typeface="Trebuchet MS"/>
                <a:cs typeface="Trebuchet MS"/>
              </a:rPr>
              <a:t> </a:t>
            </a:r>
            <a:r>
              <a:rPr sz="2800" spc="-20" dirty="0">
                <a:solidFill>
                  <a:srgbClr val="292959"/>
                </a:solidFill>
                <a:latin typeface="Trebuchet MS"/>
                <a:cs typeface="Trebuchet MS"/>
              </a:rPr>
              <a:t>coming</a:t>
            </a:r>
            <a:r>
              <a:rPr sz="2800" spc="-114" dirty="0">
                <a:solidFill>
                  <a:srgbClr val="292959"/>
                </a:solidFill>
                <a:latin typeface="Trebuchet MS"/>
                <a:cs typeface="Trebuchet MS"/>
              </a:rPr>
              <a:t> </a:t>
            </a:r>
            <a:r>
              <a:rPr sz="2800" spc="-110" dirty="0">
                <a:solidFill>
                  <a:srgbClr val="292959"/>
                </a:solidFill>
                <a:latin typeface="Trebuchet MS"/>
                <a:cs typeface="Trebuchet MS"/>
              </a:rPr>
              <a:t>into</a:t>
            </a:r>
            <a:r>
              <a:rPr sz="2800" spc="-100" dirty="0">
                <a:solidFill>
                  <a:srgbClr val="292959"/>
                </a:solidFill>
                <a:latin typeface="Trebuchet MS"/>
                <a:cs typeface="Trebuchet MS"/>
              </a:rPr>
              <a:t> </a:t>
            </a:r>
            <a:r>
              <a:rPr sz="2800" spc="-25" dirty="0">
                <a:solidFill>
                  <a:srgbClr val="292959"/>
                </a:solidFill>
                <a:latin typeface="Trebuchet MS"/>
                <a:cs typeface="Trebuchet MS"/>
              </a:rPr>
              <a:t>force</a:t>
            </a:r>
            <a:r>
              <a:rPr sz="2800" spc="-114" dirty="0">
                <a:solidFill>
                  <a:srgbClr val="292959"/>
                </a:solidFill>
                <a:latin typeface="Trebuchet MS"/>
                <a:cs typeface="Trebuchet MS"/>
              </a:rPr>
              <a:t> </a:t>
            </a:r>
            <a:r>
              <a:rPr sz="2800" spc="-55" dirty="0">
                <a:solidFill>
                  <a:srgbClr val="292959"/>
                </a:solidFill>
                <a:latin typeface="Trebuchet MS"/>
                <a:cs typeface="Trebuchet MS"/>
              </a:rPr>
              <a:t>buying</a:t>
            </a:r>
            <a:r>
              <a:rPr sz="2800" spc="-114" dirty="0">
                <a:solidFill>
                  <a:srgbClr val="292959"/>
                </a:solidFill>
                <a:latin typeface="Trebuchet MS"/>
                <a:cs typeface="Trebuchet MS"/>
              </a:rPr>
              <a:t> </a:t>
            </a:r>
            <a:r>
              <a:rPr sz="2800" spc="-25" dirty="0">
                <a:solidFill>
                  <a:srgbClr val="292959"/>
                </a:solidFill>
                <a:latin typeface="Trebuchet MS"/>
                <a:cs typeface="Trebuchet MS"/>
              </a:rPr>
              <a:t>land</a:t>
            </a:r>
            <a:r>
              <a:rPr sz="2800" spc="-114" dirty="0">
                <a:solidFill>
                  <a:srgbClr val="292959"/>
                </a:solidFill>
                <a:latin typeface="Trebuchet MS"/>
                <a:cs typeface="Trebuchet MS"/>
              </a:rPr>
              <a:t> </a:t>
            </a:r>
            <a:r>
              <a:rPr sz="2800" dirty="0">
                <a:solidFill>
                  <a:srgbClr val="292959"/>
                </a:solidFill>
                <a:latin typeface="Trebuchet MS"/>
                <a:cs typeface="Trebuchet MS"/>
              </a:rPr>
              <a:t>was</a:t>
            </a:r>
            <a:r>
              <a:rPr sz="2800" spc="-110" dirty="0">
                <a:solidFill>
                  <a:srgbClr val="292959"/>
                </a:solidFill>
                <a:latin typeface="Trebuchet MS"/>
                <a:cs typeface="Trebuchet MS"/>
              </a:rPr>
              <a:t> unwieldy</a:t>
            </a:r>
            <a:r>
              <a:rPr sz="2800" spc="-100" dirty="0">
                <a:solidFill>
                  <a:srgbClr val="292959"/>
                </a:solidFill>
                <a:latin typeface="Trebuchet MS"/>
                <a:cs typeface="Trebuchet MS"/>
              </a:rPr>
              <a:t> </a:t>
            </a:r>
            <a:r>
              <a:rPr sz="2800" dirty="0">
                <a:solidFill>
                  <a:srgbClr val="292959"/>
                </a:solidFill>
                <a:latin typeface="Trebuchet MS"/>
                <a:cs typeface="Trebuchet MS"/>
              </a:rPr>
              <a:t>and</a:t>
            </a:r>
            <a:r>
              <a:rPr sz="2800" spc="-114" dirty="0">
                <a:solidFill>
                  <a:srgbClr val="292959"/>
                </a:solidFill>
                <a:latin typeface="Trebuchet MS"/>
                <a:cs typeface="Trebuchet MS"/>
              </a:rPr>
              <a:t> </a:t>
            </a:r>
            <a:r>
              <a:rPr sz="2800" spc="-75" dirty="0">
                <a:solidFill>
                  <a:srgbClr val="292959"/>
                </a:solidFill>
                <a:latin typeface="Trebuchet MS"/>
                <a:cs typeface="Trebuchet MS"/>
              </a:rPr>
              <a:t>uncertain, </a:t>
            </a:r>
            <a:r>
              <a:rPr sz="2800" dirty="0">
                <a:solidFill>
                  <a:srgbClr val="292959"/>
                </a:solidFill>
                <a:latin typeface="Trebuchet MS"/>
                <a:cs typeface="Trebuchet MS"/>
              </a:rPr>
              <a:t>and</a:t>
            </a:r>
            <a:r>
              <a:rPr sz="2800" spc="-165"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80" dirty="0">
                <a:solidFill>
                  <a:srgbClr val="292959"/>
                </a:solidFill>
                <a:latin typeface="Trebuchet MS"/>
                <a:cs typeface="Trebuchet MS"/>
              </a:rPr>
              <a:t>rights</a:t>
            </a:r>
            <a:r>
              <a:rPr sz="2800" spc="-110" dirty="0">
                <a:solidFill>
                  <a:srgbClr val="292959"/>
                </a:solidFill>
                <a:latin typeface="Trebuchet MS"/>
                <a:cs typeface="Trebuchet MS"/>
              </a:rPr>
              <a:t> </a:t>
            </a:r>
            <a:r>
              <a:rPr sz="2800" dirty="0">
                <a:solidFill>
                  <a:srgbClr val="292959"/>
                </a:solidFill>
                <a:latin typeface="Trebuchet MS"/>
                <a:cs typeface="Trebuchet MS"/>
              </a:rPr>
              <a:t>of</a:t>
            </a:r>
            <a:r>
              <a:rPr sz="2800" spc="-114" dirty="0">
                <a:solidFill>
                  <a:srgbClr val="292959"/>
                </a:solidFill>
                <a:latin typeface="Trebuchet MS"/>
                <a:cs typeface="Trebuchet MS"/>
              </a:rPr>
              <a:t> </a:t>
            </a:r>
            <a:r>
              <a:rPr sz="2800" spc="-135" dirty="0">
                <a:solidFill>
                  <a:srgbClr val="292959"/>
                </a:solidFill>
                <a:latin typeface="Trebuchet MS"/>
                <a:cs typeface="Trebuchet MS"/>
              </a:rPr>
              <a:t>third</a:t>
            </a:r>
            <a:r>
              <a:rPr sz="2800" spc="-90" dirty="0">
                <a:solidFill>
                  <a:srgbClr val="292959"/>
                </a:solidFill>
                <a:latin typeface="Trebuchet MS"/>
                <a:cs typeface="Trebuchet MS"/>
              </a:rPr>
              <a:t> </a:t>
            </a:r>
            <a:r>
              <a:rPr sz="2800" spc="-65" dirty="0">
                <a:solidFill>
                  <a:srgbClr val="292959"/>
                </a:solidFill>
                <a:latin typeface="Trebuchet MS"/>
                <a:cs typeface="Trebuchet MS"/>
              </a:rPr>
              <a:t>parties</a:t>
            </a:r>
            <a:r>
              <a:rPr sz="2800" spc="-110" dirty="0">
                <a:solidFill>
                  <a:srgbClr val="292959"/>
                </a:solidFill>
                <a:latin typeface="Trebuchet MS"/>
                <a:cs typeface="Trebuchet MS"/>
              </a:rPr>
              <a:t> </a:t>
            </a:r>
            <a:r>
              <a:rPr sz="2800" spc="-25" dirty="0">
                <a:solidFill>
                  <a:srgbClr val="292959"/>
                </a:solidFill>
                <a:latin typeface="Trebuchet MS"/>
                <a:cs typeface="Trebuchet MS"/>
              </a:rPr>
              <a:t>could</a:t>
            </a:r>
            <a:r>
              <a:rPr sz="2800" spc="-114" dirty="0">
                <a:solidFill>
                  <a:srgbClr val="292959"/>
                </a:solidFill>
                <a:latin typeface="Trebuchet MS"/>
                <a:cs typeface="Trebuchet MS"/>
              </a:rPr>
              <a:t> </a:t>
            </a:r>
            <a:r>
              <a:rPr sz="2800" dirty="0">
                <a:solidFill>
                  <a:srgbClr val="292959"/>
                </a:solidFill>
                <a:latin typeface="Trebuchet MS"/>
                <a:cs typeface="Trebuchet MS"/>
              </a:rPr>
              <a:t>be</a:t>
            </a:r>
            <a:r>
              <a:rPr sz="2800" spc="-110" dirty="0">
                <a:solidFill>
                  <a:srgbClr val="292959"/>
                </a:solidFill>
                <a:latin typeface="Trebuchet MS"/>
                <a:cs typeface="Trebuchet MS"/>
              </a:rPr>
              <a:t> </a:t>
            </a:r>
            <a:r>
              <a:rPr sz="2800" spc="-30" dirty="0">
                <a:solidFill>
                  <a:srgbClr val="292959"/>
                </a:solidFill>
                <a:latin typeface="Trebuchet MS"/>
                <a:cs typeface="Trebuchet MS"/>
              </a:rPr>
              <a:t>binding</a:t>
            </a:r>
            <a:r>
              <a:rPr sz="2800" spc="-114" dirty="0">
                <a:solidFill>
                  <a:srgbClr val="292959"/>
                </a:solidFill>
                <a:latin typeface="Trebuchet MS"/>
                <a:cs typeface="Trebuchet MS"/>
              </a:rPr>
              <a:t> </a:t>
            </a:r>
            <a:r>
              <a:rPr sz="2800" dirty="0">
                <a:solidFill>
                  <a:srgbClr val="292959"/>
                </a:solidFill>
                <a:latin typeface="Trebuchet MS"/>
                <a:cs typeface="Trebuchet MS"/>
              </a:rPr>
              <a:t>on</a:t>
            </a:r>
            <a:r>
              <a:rPr sz="2800" spc="-110" dirty="0">
                <a:solidFill>
                  <a:srgbClr val="292959"/>
                </a:solidFill>
                <a:latin typeface="Trebuchet MS"/>
                <a:cs typeface="Trebuchet MS"/>
              </a:rPr>
              <a:t> </a:t>
            </a:r>
            <a:r>
              <a:rPr sz="2800" spc="-135" dirty="0">
                <a:solidFill>
                  <a:srgbClr val="292959"/>
                </a:solidFill>
                <a:latin typeface="Trebuchet MS"/>
                <a:cs typeface="Trebuchet MS"/>
              </a:rPr>
              <a:t>third</a:t>
            </a:r>
            <a:r>
              <a:rPr sz="2800" spc="-90" dirty="0">
                <a:solidFill>
                  <a:srgbClr val="292959"/>
                </a:solidFill>
                <a:latin typeface="Trebuchet MS"/>
                <a:cs typeface="Trebuchet MS"/>
              </a:rPr>
              <a:t> </a:t>
            </a:r>
            <a:r>
              <a:rPr sz="2800" spc="-10" dirty="0">
                <a:solidFill>
                  <a:srgbClr val="292959"/>
                </a:solidFill>
                <a:latin typeface="Trebuchet MS"/>
                <a:cs typeface="Trebuchet MS"/>
              </a:rPr>
              <a:t>parties </a:t>
            </a:r>
            <a:r>
              <a:rPr sz="2800" spc="-80" dirty="0">
                <a:solidFill>
                  <a:srgbClr val="292959"/>
                </a:solidFill>
                <a:latin typeface="Trebuchet MS"/>
                <a:cs typeface="Trebuchet MS"/>
              </a:rPr>
              <a:t>under</a:t>
            </a:r>
            <a:r>
              <a:rPr sz="2800" spc="-110"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60" dirty="0">
                <a:solidFill>
                  <a:srgbClr val="292959"/>
                </a:solidFill>
                <a:latin typeface="Trebuchet MS"/>
                <a:cs typeface="Trebuchet MS"/>
              </a:rPr>
              <a:t>notice</a:t>
            </a:r>
            <a:r>
              <a:rPr sz="2800" spc="-105" dirty="0">
                <a:solidFill>
                  <a:srgbClr val="292959"/>
                </a:solidFill>
                <a:latin typeface="Trebuchet MS"/>
                <a:cs typeface="Trebuchet MS"/>
              </a:rPr>
              <a:t> </a:t>
            </a:r>
            <a:r>
              <a:rPr sz="2800" spc="-10" dirty="0">
                <a:solidFill>
                  <a:srgbClr val="292959"/>
                </a:solidFill>
                <a:latin typeface="Trebuchet MS"/>
                <a:cs typeface="Trebuchet MS"/>
              </a:rPr>
              <a:t>doctrine</a:t>
            </a:r>
            <a:endParaRPr sz="2800">
              <a:latin typeface="Trebuchet MS"/>
              <a:cs typeface="Trebuchet MS"/>
            </a:endParaRPr>
          </a:p>
          <a:p>
            <a:pPr marL="12700" marR="5080">
              <a:lnSpc>
                <a:spcPts val="4420"/>
              </a:lnSpc>
            </a:pPr>
            <a:r>
              <a:rPr sz="2700" dirty="0">
                <a:solidFill>
                  <a:srgbClr val="292959"/>
                </a:solidFill>
                <a:latin typeface="Trebuchet MS"/>
                <a:cs typeface="Trebuchet MS"/>
              </a:rPr>
              <a:t>Biggest</a:t>
            </a:r>
            <a:r>
              <a:rPr sz="2700" spc="-85" dirty="0">
                <a:solidFill>
                  <a:srgbClr val="292959"/>
                </a:solidFill>
                <a:latin typeface="Trebuchet MS"/>
                <a:cs typeface="Trebuchet MS"/>
              </a:rPr>
              <a:t> </a:t>
            </a:r>
            <a:r>
              <a:rPr sz="2700" spc="-165" dirty="0">
                <a:solidFill>
                  <a:srgbClr val="292959"/>
                </a:solidFill>
                <a:latin typeface="Trebuchet MS"/>
                <a:cs typeface="Trebuchet MS"/>
              </a:rPr>
              <a:t>risk</a:t>
            </a:r>
            <a:r>
              <a:rPr sz="2700" spc="-85" dirty="0">
                <a:solidFill>
                  <a:srgbClr val="292959"/>
                </a:solidFill>
                <a:latin typeface="Trebuchet MS"/>
                <a:cs typeface="Trebuchet MS"/>
              </a:rPr>
              <a:t> </a:t>
            </a:r>
            <a:r>
              <a:rPr sz="2700" dirty="0">
                <a:solidFill>
                  <a:srgbClr val="292959"/>
                </a:solidFill>
                <a:latin typeface="Trebuchet MS"/>
                <a:cs typeface="Trebuchet MS"/>
              </a:rPr>
              <a:t>was</a:t>
            </a:r>
            <a:r>
              <a:rPr sz="2700" spc="-80" dirty="0">
                <a:solidFill>
                  <a:srgbClr val="292959"/>
                </a:solidFill>
                <a:latin typeface="Trebuchet MS"/>
                <a:cs typeface="Trebuchet MS"/>
              </a:rPr>
              <a:t> </a:t>
            </a:r>
            <a:r>
              <a:rPr sz="2700" spc="-75" dirty="0">
                <a:solidFill>
                  <a:srgbClr val="292959"/>
                </a:solidFill>
                <a:latin typeface="Trebuchet MS"/>
                <a:cs typeface="Trebuchet MS"/>
              </a:rPr>
              <a:t>confirming</a:t>
            </a:r>
            <a:r>
              <a:rPr sz="2700" spc="-85" dirty="0">
                <a:solidFill>
                  <a:srgbClr val="292959"/>
                </a:solidFill>
                <a:latin typeface="Trebuchet MS"/>
                <a:cs typeface="Trebuchet MS"/>
              </a:rPr>
              <a:t> </a:t>
            </a:r>
            <a:r>
              <a:rPr sz="2700" spc="-95" dirty="0">
                <a:solidFill>
                  <a:srgbClr val="292959"/>
                </a:solidFill>
                <a:latin typeface="Trebuchet MS"/>
                <a:cs typeface="Trebuchet MS"/>
              </a:rPr>
              <a:t>that</a:t>
            </a:r>
            <a:r>
              <a:rPr sz="2700" spc="-85" dirty="0">
                <a:solidFill>
                  <a:srgbClr val="292959"/>
                </a:solidFill>
                <a:latin typeface="Trebuchet MS"/>
                <a:cs typeface="Trebuchet MS"/>
              </a:rPr>
              <a:t> </a:t>
            </a:r>
            <a:r>
              <a:rPr sz="2700" spc="-100" dirty="0">
                <a:solidFill>
                  <a:srgbClr val="292959"/>
                </a:solidFill>
                <a:latin typeface="Trebuchet MS"/>
                <a:cs typeface="Trebuchet MS"/>
              </a:rPr>
              <a:t>the</a:t>
            </a:r>
            <a:r>
              <a:rPr sz="2700" spc="-80" dirty="0">
                <a:solidFill>
                  <a:srgbClr val="292959"/>
                </a:solidFill>
                <a:latin typeface="Trebuchet MS"/>
                <a:cs typeface="Trebuchet MS"/>
              </a:rPr>
              <a:t> </a:t>
            </a:r>
            <a:r>
              <a:rPr sz="2700" spc="-114" dirty="0">
                <a:solidFill>
                  <a:srgbClr val="292959"/>
                </a:solidFill>
                <a:latin typeface="Trebuchet MS"/>
                <a:cs typeface="Trebuchet MS"/>
              </a:rPr>
              <a:t>seller</a:t>
            </a:r>
            <a:r>
              <a:rPr sz="2700" spc="-85" dirty="0">
                <a:solidFill>
                  <a:srgbClr val="292959"/>
                </a:solidFill>
                <a:latin typeface="Trebuchet MS"/>
                <a:cs typeface="Trebuchet MS"/>
              </a:rPr>
              <a:t> </a:t>
            </a:r>
            <a:r>
              <a:rPr sz="2700" dirty="0">
                <a:solidFill>
                  <a:srgbClr val="292959"/>
                </a:solidFill>
                <a:latin typeface="Trebuchet MS"/>
                <a:cs typeface="Trebuchet MS"/>
              </a:rPr>
              <a:t>had</a:t>
            </a:r>
            <a:r>
              <a:rPr sz="2700" spc="-80" dirty="0">
                <a:solidFill>
                  <a:srgbClr val="292959"/>
                </a:solidFill>
                <a:latin typeface="Trebuchet MS"/>
                <a:cs typeface="Trebuchet MS"/>
              </a:rPr>
              <a:t> </a:t>
            </a:r>
            <a:r>
              <a:rPr sz="2700" spc="-100" dirty="0">
                <a:solidFill>
                  <a:srgbClr val="292959"/>
                </a:solidFill>
                <a:latin typeface="Trebuchet MS"/>
                <a:cs typeface="Trebuchet MS"/>
              </a:rPr>
              <a:t>the</a:t>
            </a:r>
            <a:r>
              <a:rPr sz="2700" spc="-85" dirty="0">
                <a:solidFill>
                  <a:srgbClr val="292959"/>
                </a:solidFill>
                <a:latin typeface="Trebuchet MS"/>
                <a:cs typeface="Trebuchet MS"/>
              </a:rPr>
              <a:t> </a:t>
            </a:r>
            <a:r>
              <a:rPr sz="2700" spc="-95" dirty="0">
                <a:solidFill>
                  <a:srgbClr val="292959"/>
                </a:solidFill>
                <a:latin typeface="Trebuchet MS"/>
                <a:cs typeface="Trebuchet MS"/>
              </a:rPr>
              <a:t>right</a:t>
            </a:r>
            <a:r>
              <a:rPr sz="2700" spc="-85" dirty="0">
                <a:solidFill>
                  <a:srgbClr val="292959"/>
                </a:solidFill>
                <a:latin typeface="Trebuchet MS"/>
                <a:cs typeface="Trebuchet MS"/>
              </a:rPr>
              <a:t> </a:t>
            </a:r>
            <a:r>
              <a:rPr sz="2700" spc="-50" dirty="0">
                <a:solidFill>
                  <a:srgbClr val="292959"/>
                </a:solidFill>
                <a:latin typeface="Trebuchet MS"/>
                <a:cs typeface="Trebuchet MS"/>
              </a:rPr>
              <a:t>to</a:t>
            </a:r>
            <a:r>
              <a:rPr sz="2700" spc="-80" dirty="0">
                <a:solidFill>
                  <a:srgbClr val="292959"/>
                </a:solidFill>
                <a:latin typeface="Trebuchet MS"/>
                <a:cs typeface="Trebuchet MS"/>
              </a:rPr>
              <a:t> </a:t>
            </a:r>
            <a:r>
              <a:rPr sz="2700" spc="-110" dirty="0">
                <a:solidFill>
                  <a:srgbClr val="292959"/>
                </a:solidFill>
                <a:latin typeface="Trebuchet MS"/>
                <a:cs typeface="Trebuchet MS"/>
              </a:rPr>
              <a:t>sell</a:t>
            </a:r>
            <a:r>
              <a:rPr sz="2700" spc="-85" dirty="0">
                <a:solidFill>
                  <a:srgbClr val="292959"/>
                </a:solidFill>
                <a:latin typeface="Trebuchet MS"/>
                <a:cs typeface="Trebuchet MS"/>
              </a:rPr>
              <a:t> </a:t>
            </a:r>
            <a:r>
              <a:rPr sz="2700" spc="25" dirty="0">
                <a:solidFill>
                  <a:srgbClr val="292959"/>
                </a:solidFill>
                <a:latin typeface="Trebuchet MS"/>
                <a:cs typeface="Trebuchet MS"/>
              </a:rPr>
              <a:t>as </a:t>
            </a:r>
            <a:r>
              <a:rPr sz="2700" spc="-50" dirty="0">
                <a:solidFill>
                  <a:srgbClr val="292959"/>
                </a:solidFill>
                <a:latin typeface="Trebuchet MS"/>
                <a:cs typeface="Trebuchet MS"/>
              </a:rPr>
              <a:t>establishing</a:t>
            </a:r>
            <a:r>
              <a:rPr sz="2700" spc="-125" dirty="0">
                <a:solidFill>
                  <a:srgbClr val="292959"/>
                </a:solidFill>
                <a:latin typeface="Trebuchet MS"/>
                <a:cs typeface="Trebuchet MS"/>
              </a:rPr>
              <a:t> </a:t>
            </a:r>
            <a:r>
              <a:rPr sz="2700" spc="-65" dirty="0">
                <a:solidFill>
                  <a:srgbClr val="292959"/>
                </a:solidFill>
                <a:latin typeface="Trebuchet MS"/>
                <a:cs typeface="Trebuchet MS"/>
              </a:rPr>
              <a:t>ownership</a:t>
            </a:r>
            <a:r>
              <a:rPr sz="2700" spc="-100" dirty="0">
                <a:solidFill>
                  <a:srgbClr val="292959"/>
                </a:solidFill>
                <a:latin typeface="Trebuchet MS"/>
                <a:cs typeface="Trebuchet MS"/>
              </a:rPr>
              <a:t> relied</a:t>
            </a:r>
            <a:r>
              <a:rPr sz="2700" spc="-105" dirty="0">
                <a:solidFill>
                  <a:srgbClr val="292959"/>
                </a:solidFill>
                <a:latin typeface="Trebuchet MS"/>
                <a:cs typeface="Trebuchet MS"/>
              </a:rPr>
              <a:t> </a:t>
            </a:r>
            <a:r>
              <a:rPr sz="2700" spc="-10" dirty="0">
                <a:solidFill>
                  <a:srgbClr val="292959"/>
                </a:solidFill>
                <a:latin typeface="Trebuchet MS"/>
                <a:cs typeface="Trebuchet MS"/>
              </a:rPr>
              <a:t>upon</a:t>
            </a:r>
            <a:r>
              <a:rPr sz="2700" spc="-100" dirty="0">
                <a:solidFill>
                  <a:srgbClr val="292959"/>
                </a:solidFill>
                <a:latin typeface="Trebuchet MS"/>
                <a:cs typeface="Trebuchet MS"/>
              </a:rPr>
              <a:t> </a:t>
            </a:r>
            <a:r>
              <a:rPr sz="2700" spc="-60" dirty="0">
                <a:solidFill>
                  <a:srgbClr val="292959"/>
                </a:solidFill>
                <a:latin typeface="Trebuchet MS"/>
                <a:cs typeface="Trebuchet MS"/>
              </a:rPr>
              <a:t>investigating</a:t>
            </a:r>
            <a:r>
              <a:rPr sz="2700" spc="-105" dirty="0">
                <a:solidFill>
                  <a:srgbClr val="292959"/>
                </a:solidFill>
                <a:latin typeface="Trebuchet MS"/>
                <a:cs typeface="Trebuchet MS"/>
              </a:rPr>
              <a:t> </a:t>
            </a:r>
            <a:r>
              <a:rPr sz="2700" spc="-160" dirty="0">
                <a:solidFill>
                  <a:srgbClr val="292959"/>
                </a:solidFill>
                <a:latin typeface="Trebuchet MS"/>
                <a:cs typeface="Trebuchet MS"/>
              </a:rPr>
              <a:t>title</a:t>
            </a:r>
            <a:r>
              <a:rPr sz="2700" spc="-85" dirty="0">
                <a:solidFill>
                  <a:srgbClr val="292959"/>
                </a:solidFill>
                <a:latin typeface="Trebuchet MS"/>
                <a:cs typeface="Trebuchet MS"/>
              </a:rPr>
              <a:t> </a:t>
            </a:r>
            <a:r>
              <a:rPr sz="2700" spc="-70" dirty="0">
                <a:solidFill>
                  <a:srgbClr val="292959"/>
                </a:solidFill>
                <a:latin typeface="Trebuchet MS"/>
                <a:cs typeface="Trebuchet MS"/>
              </a:rPr>
              <a:t>through</a:t>
            </a:r>
            <a:r>
              <a:rPr sz="2700" spc="-100" dirty="0">
                <a:solidFill>
                  <a:srgbClr val="292959"/>
                </a:solidFill>
                <a:latin typeface="Trebuchet MS"/>
                <a:cs typeface="Trebuchet MS"/>
              </a:rPr>
              <a:t> </a:t>
            </a:r>
            <a:r>
              <a:rPr sz="2700" spc="-50" dirty="0">
                <a:solidFill>
                  <a:srgbClr val="292959"/>
                </a:solidFill>
                <a:latin typeface="Trebuchet MS"/>
                <a:cs typeface="Trebuchet MS"/>
              </a:rPr>
              <a:t>volumes </a:t>
            </a:r>
            <a:r>
              <a:rPr sz="2700" dirty="0">
                <a:solidFill>
                  <a:srgbClr val="292959"/>
                </a:solidFill>
                <a:latin typeface="Trebuchet MS"/>
                <a:cs typeface="Trebuchet MS"/>
              </a:rPr>
              <a:t>of</a:t>
            </a:r>
            <a:r>
              <a:rPr sz="2700" spc="-140" dirty="0">
                <a:solidFill>
                  <a:srgbClr val="292959"/>
                </a:solidFill>
                <a:latin typeface="Trebuchet MS"/>
                <a:cs typeface="Trebuchet MS"/>
              </a:rPr>
              <a:t> </a:t>
            </a:r>
            <a:r>
              <a:rPr sz="2700" spc="-10" dirty="0">
                <a:solidFill>
                  <a:srgbClr val="292959"/>
                </a:solidFill>
                <a:latin typeface="Trebuchet MS"/>
                <a:cs typeface="Trebuchet MS"/>
              </a:rPr>
              <a:t>paperwork</a:t>
            </a:r>
            <a:endParaRPr sz="2700">
              <a:latin typeface="Trebuchet MS"/>
              <a:cs typeface="Trebuchet MS"/>
            </a:endParaRPr>
          </a:p>
        </p:txBody>
      </p:sp>
      <p:sp>
        <p:nvSpPr>
          <p:cNvPr id="13" name="object 13" descr="$PPTXTitle"/>
          <p:cNvSpPr txBox="1">
            <a:spLocks noGrp="1"/>
          </p:cNvSpPr>
          <p:nvPr>
            <p:ph type="title"/>
          </p:nvPr>
        </p:nvSpPr>
        <p:spPr>
          <a:xfrm>
            <a:off x="597084" y="839310"/>
            <a:ext cx="17597120" cy="1076960"/>
          </a:xfrm>
          <a:prstGeom prst="rect">
            <a:avLst/>
          </a:prstGeom>
        </p:spPr>
        <p:txBody>
          <a:bodyPr vert="horz" wrap="square" lIns="0" tIns="12700" rIns="0" bIns="0" rtlCol="0">
            <a:spAutoFit/>
          </a:bodyPr>
          <a:lstStyle/>
          <a:p>
            <a:pPr marL="12700">
              <a:lnSpc>
                <a:spcPct val="100000"/>
              </a:lnSpc>
              <a:spcBef>
                <a:spcPts val="100"/>
              </a:spcBef>
            </a:pPr>
            <a:r>
              <a:rPr sz="6900" spc="-665" dirty="0"/>
              <a:t>1925:</a:t>
            </a:r>
            <a:r>
              <a:rPr sz="6900" spc="-340" dirty="0"/>
              <a:t> </a:t>
            </a:r>
            <a:r>
              <a:rPr sz="6900" spc="350" dirty="0">
                <a:solidFill>
                  <a:srgbClr val="292959"/>
                </a:solidFill>
              </a:rPr>
              <a:t>A</a:t>
            </a:r>
            <a:r>
              <a:rPr sz="6900" spc="-360" dirty="0">
                <a:solidFill>
                  <a:srgbClr val="292959"/>
                </a:solidFill>
              </a:rPr>
              <a:t> </a:t>
            </a:r>
            <a:r>
              <a:rPr sz="6900" spc="420" dirty="0">
                <a:solidFill>
                  <a:srgbClr val="292959"/>
                </a:solidFill>
              </a:rPr>
              <a:t>MAGICAL</a:t>
            </a:r>
            <a:r>
              <a:rPr sz="6900" spc="-345" dirty="0">
                <a:solidFill>
                  <a:srgbClr val="292959"/>
                </a:solidFill>
              </a:rPr>
              <a:t> </a:t>
            </a:r>
            <a:r>
              <a:rPr sz="6900" dirty="0">
                <a:solidFill>
                  <a:srgbClr val="292959"/>
                </a:solidFill>
              </a:rPr>
              <a:t>YEAR</a:t>
            </a:r>
            <a:r>
              <a:rPr sz="6900" spc="-340" dirty="0">
                <a:solidFill>
                  <a:srgbClr val="292959"/>
                </a:solidFill>
              </a:rPr>
              <a:t> </a:t>
            </a:r>
            <a:r>
              <a:rPr sz="6900" spc="-180" dirty="0">
                <a:solidFill>
                  <a:srgbClr val="292959"/>
                </a:solidFill>
              </a:rPr>
              <a:t>FOR</a:t>
            </a:r>
            <a:r>
              <a:rPr sz="6900" spc="-340" dirty="0">
                <a:solidFill>
                  <a:srgbClr val="292959"/>
                </a:solidFill>
              </a:rPr>
              <a:t> </a:t>
            </a:r>
            <a:r>
              <a:rPr sz="6900" spc="-210" dirty="0">
                <a:solidFill>
                  <a:srgbClr val="292959"/>
                </a:solidFill>
              </a:rPr>
              <a:t>PROPERTY</a:t>
            </a:r>
            <a:r>
              <a:rPr sz="6900" spc="-340" dirty="0">
                <a:solidFill>
                  <a:srgbClr val="292959"/>
                </a:solidFill>
              </a:rPr>
              <a:t> </a:t>
            </a:r>
            <a:r>
              <a:rPr sz="6900" spc="-25" dirty="0">
                <a:solidFill>
                  <a:srgbClr val="292959"/>
                </a:solidFill>
              </a:rPr>
              <a:t>LAW</a:t>
            </a:r>
            <a:endParaRPr sz="6900"/>
          </a:p>
        </p:txBody>
      </p:sp>
      <p:grpSp>
        <p:nvGrpSpPr>
          <p:cNvPr id="14" name="object 14"/>
          <p:cNvGrpSpPr/>
          <p:nvPr/>
        </p:nvGrpSpPr>
        <p:grpSpPr>
          <a:xfrm>
            <a:off x="11532181" y="2193365"/>
            <a:ext cx="6753731" cy="7277100"/>
            <a:chOff x="11532181" y="2193365"/>
            <a:chExt cx="6753731" cy="7277100"/>
          </a:xfrm>
        </p:grpSpPr>
        <p:sp>
          <p:nvSpPr>
            <p:cNvPr id="15" name="object 15"/>
            <p:cNvSpPr/>
            <p:nvPr/>
          </p:nvSpPr>
          <p:spPr>
            <a:xfrm>
              <a:off x="11532181" y="2193365"/>
              <a:ext cx="6698615" cy="7273925"/>
            </a:xfrm>
            <a:custGeom>
              <a:avLst/>
              <a:gdLst/>
              <a:ahLst/>
              <a:cxnLst/>
              <a:rect l="l" t="t" r="r" b="b"/>
              <a:pathLst>
                <a:path w="6698615" h="7273925">
                  <a:moveTo>
                    <a:pt x="5776329" y="7273784"/>
                  </a:moveTo>
                  <a:lnTo>
                    <a:pt x="921833" y="7273784"/>
                  </a:lnTo>
                  <a:lnTo>
                    <a:pt x="904572" y="7271836"/>
                  </a:lnTo>
                  <a:lnTo>
                    <a:pt x="858462" y="7264528"/>
                  </a:lnTo>
                  <a:lnTo>
                    <a:pt x="813044" y="7255236"/>
                  </a:lnTo>
                  <a:lnTo>
                    <a:pt x="768363" y="7244005"/>
                  </a:lnTo>
                  <a:lnTo>
                    <a:pt x="724466" y="7230882"/>
                  </a:lnTo>
                  <a:lnTo>
                    <a:pt x="681399" y="7215913"/>
                  </a:lnTo>
                  <a:lnTo>
                    <a:pt x="639209" y="7199144"/>
                  </a:lnTo>
                  <a:lnTo>
                    <a:pt x="597940" y="7180622"/>
                  </a:lnTo>
                  <a:lnTo>
                    <a:pt x="557640" y="7160392"/>
                  </a:lnTo>
                  <a:lnTo>
                    <a:pt x="518355" y="7138500"/>
                  </a:lnTo>
                  <a:lnTo>
                    <a:pt x="480130" y="7114994"/>
                  </a:lnTo>
                  <a:lnTo>
                    <a:pt x="443013" y="7089919"/>
                  </a:lnTo>
                  <a:lnTo>
                    <a:pt x="407049" y="7063321"/>
                  </a:lnTo>
                  <a:lnTo>
                    <a:pt x="372284" y="7035246"/>
                  </a:lnTo>
                  <a:lnTo>
                    <a:pt x="338765" y="7005741"/>
                  </a:lnTo>
                  <a:lnTo>
                    <a:pt x="306538" y="6974852"/>
                  </a:lnTo>
                  <a:lnTo>
                    <a:pt x="275649" y="6942625"/>
                  </a:lnTo>
                  <a:lnTo>
                    <a:pt x="246144" y="6909106"/>
                  </a:lnTo>
                  <a:lnTo>
                    <a:pt x="218070" y="6874341"/>
                  </a:lnTo>
                  <a:lnTo>
                    <a:pt x="191471" y="6838377"/>
                  </a:lnTo>
                  <a:lnTo>
                    <a:pt x="166396" y="6801260"/>
                  </a:lnTo>
                  <a:lnTo>
                    <a:pt x="142890" y="6763035"/>
                  </a:lnTo>
                  <a:lnTo>
                    <a:pt x="120998" y="6723750"/>
                  </a:lnTo>
                  <a:lnTo>
                    <a:pt x="100768" y="6683450"/>
                  </a:lnTo>
                  <a:lnTo>
                    <a:pt x="82246" y="6642182"/>
                  </a:lnTo>
                  <a:lnTo>
                    <a:pt x="65477" y="6599991"/>
                  </a:lnTo>
                  <a:lnTo>
                    <a:pt x="50508" y="6556924"/>
                  </a:lnTo>
                  <a:lnTo>
                    <a:pt x="37385" y="6513027"/>
                  </a:lnTo>
                  <a:lnTo>
                    <a:pt x="26154" y="6468346"/>
                  </a:lnTo>
                  <a:lnTo>
                    <a:pt x="16862" y="6422928"/>
                  </a:lnTo>
                  <a:lnTo>
                    <a:pt x="9554" y="6376818"/>
                  </a:lnTo>
                  <a:lnTo>
                    <a:pt x="4277" y="6330063"/>
                  </a:lnTo>
                  <a:lnTo>
                    <a:pt x="1077" y="6282709"/>
                  </a:lnTo>
                  <a:lnTo>
                    <a:pt x="0" y="6234803"/>
                  </a:lnTo>
                  <a:lnTo>
                    <a:pt x="0" y="1046587"/>
                  </a:lnTo>
                  <a:lnTo>
                    <a:pt x="1077" y="998680"/>
                  </a:lnTo>
                  <a:lnTo>
                    <a:pt x="4277" y="951327"/>
                  </a:lnTo>
                  <a:lnTo>
                    <a:pt x="9554" y="904572"/>
                  </a:lnTo>
                  <a:lnTo>
                    <a:pt x="16862" y="858462"/>
                  </a:lnTo>
                  <a:lnTo>
                    <a:pt x="26154" y="813044"/>
                  </a:lnTo>
                  <a:lnTo>
                    <a:pt x="37385" y="768363"/>
                  </a:lnTo>
                  <a:lnTo>
                    <a:pt x="50508" y="724466"/>
                  </a:lnTo>
                  <a:lnTo>
                    <a:pt x="65477" y="681399"/>
                  </a:lnTo>
                  <a:lnTo>
                    <a:pt x="82246" y="639208"/>
                  </a:lnTo>
                  <a:lnTo>
                    <a:pt x="100768" y="597940"/>
                  </a:lnTo>
                  <a:lnTo>
                    <a:pt x="120998" y="557640"/>
                  </a:lnTo>
                  <a:lnTo>
                    <a:pt x="142890" y="518354"/>
                  </a:lnTo>
                  <a:lnTo>
                    <a:pt x="166396" y="480130"/>
                  </a:lnTo>
                  <a:lnTo>
                    <a:pt x="191471" y="443013"/>
                  </a:lnTo>
                  <a:lnTo>
                    <a:pt x="218070" y="407049"/>
                  </a:lnTo>
                  <a:lnTo>
                    <a:pt x="246144" y="372284"/>
                  </a:lnTo>
                  <a:lnTo>
                    <a:pt x="275649" y="338765"/>
                  </a:lnTo>
                  <a:lnTo>
                    <a:pt x="306538" y="306538"/>
                  </a:lnTo>
                  <a:lnTo>
                    <a:pt x="338765" y="275649"/>
                  </a:lnTo>
                  <a:lnTo>
                    <a:pt x="372284" y="246144"/>
                  </a:lnTo>
                  <a:lnTo>
                    <a:pt x="407049" y="218069"/>
                  </a:lnTo>
                  <a:lnTo>
                    <a:pt x="443013" y="191471"/>
                  </a:lnTo>
                  <a:lnTo>
                    <a:pt x="480130" y="166396"/>
                  </a:lnTo>
                  <a:lnTo>
                    <a:pt x="518355" y="142889"/>
                  </a:lnTo>
                  <a:lnTo>
                    <a:pt x="557640" y="120998"/>
                  </a:lnTo>
                  <a:lnTo>
                    <a:pt x="597940" y="100768"/>
                  </a:lnTo>
                  <a:lnTo>
                    <a:pt x="639209" y="82246"/>
                  </a:lnTo>
                  <a:lnTo>
                    <a:pt x="681399" y="65477"/>
                  </a:lnTo>
                  <a:lnTo>
                    <a:pt x="724466" y="50508"/>
                  </a:lnTo>
                  <a:lnTo>
                    <a:pt x="768363" y="37385"/>
                  </a:lnTo>
                  <a:lnTo>
                    <a:pt x="813044" y="26154"/>
                  </a:lnTo>
                  <a:lnTo>
                    <a:pt x="858462" y="16861"/>
                  </a:lnTo>
                  <a:lnTo>
                    <a:pt x="904572" y="9554"/>
                  </a:lnTo>
                  <a:lnTo>
                    <a:pt x="951327" y="4277"/>
                  </a:lnTo>
                  <a:lnTo>
                    <a:pt x="998681" y="1077"/>
                  </a:lnTo>
                  <a:lnTo>
                    <a:pt x="1046588" y="0"/>
                  </a:lnTo>
                  <a:lnTo>
                    <a:pt x="5651574" y="0"/>
                  </a:lnTo>
                  <a:lnTo>
                    <a:pt x="5699481" y="1077"/>
                  </a:lnTo>
                  <a:lnTo>
                    <a:pt x="5746835" y="4277"/>
                  </a:lnTo>
                  <a:lnTo>
                    <a:pt x="5793590" y="9554"/>
                  </a:lnTo>
                  <a:lnTo>
                    <a:pt x="5839700" y="16861"/>
                  </a:lnTo>
                  <a:lnTo>
                    <a:pt x="5885118" y="26154"/>
                  </a:lnTo>
                  <a:lnTo>
                    <a:pt x="5929799" y="37385"/>
                  </a:lnTo>
                  <a:lnTo>
                    <a:pt x="5973696" y="50508"/>
                  </a:lnTo>
                  <a:lnTo>
                    <a:pt x="6016762" y="65477"/>
                  </a:lnTo>
                  <a:lnTo>
                    <a:pt x="6058953" y="82246"/>
                  </a:lnTo>
                  <a:lnTo>
                    <a:pt x="6100222" y="100768"/>
                  </a:lnTo>
                  <a:lnTo>
                    <a:pt x="6140522" y="120998"/>
                  </a:lnTo>
                  <a:lnTo>
                    <a:pt x="6179807" y="142889"/>
                  </a:lnTo>
                  <a:lnTo>
                    <a:pt x="6218031" y="166396"/>
                  </a:lnTo>
                  <a:lnTo>
                    <a:pt x="6255149" y="191471"/>
                  </a:lnTo>
                  <a:lnTo>
                    <a:pt x="6291113" y="218069"/>
                  </a:lnTo>
                  <a:lnTo>
                    <a:pt x="6325877" y="246144"/>
                  </a:lnTo>
                  <a:lnTo>
                    <a:pt x="6359396" y="275649"/>
                  </a:lnTo>
                  <a:lnTo>
                    <a:pt x="6391623" y="306538"/>
                  </a:lnTo>
                  <a:lnTo>
                    <a:pt x="6422513" y="338765"/>
                  </a:lnTo>
                  <a:lnTo>
                    <a:pt x="6452018" y="372284"/>
                  </a:lnTo>
                  <a:lnTo>
                    <a:pt x="6480092" y="407049"/>
                  </a:lnTo>
                  <a:lnTo>
                    <a:pt x="6506690" y="443013"/>
                  </a:lnTo>
                  <a:lnTo>
                    <a:pt x="6531766" y="480130"/>
                  </a:lnTo>
                  <a:lnTo>
                    <a:pt x="6555272" y="518354"/>
                  </a:lnTo>
                  <a:lnTo>
                    <a:pt x="6577163" y="557640"/>
                  </a:lnTo>
                  <a:lnTo>
                    <a:pt x="6597393" y="597940"/>
                  </a:lnTo>
                  <a:lnTo>
                    <a:pt x="6615916" y="639208"/>
                  </a:lnTo>
                  <a:lnTo>
                    <a:pt x="6632685" y="681399"/>
                  </a:lnTo>
                  <a:lnTo>
                    <a:pt x="6647654" y="724466"/>
                  </a:lnTo>
                  <a:lnTo>
                    <a:pt x="6660777" y="768363"/>
                  </a:lnTo>
                  <a:lnTo>
                    <a:pt x="6672008" y="813044"/>
                  </a:lnTo>
                  <a:lnTo>
                    <a:pt x="6681300" y="858462"/>
                  </a:lnTo>
                  <a:lnTo>
                    <a:pt x="6688608" y="904572"/>
                  </a:lnTo>
                  <a:lnTo>
                    <a:pt x="6693885" y="951327"/>
                  </a:lnTo>
                  <a:lnTo>
                    <a:pt x="6697085" y="998680"/>
                  </a:lnTo>
                  <a:lnTo>
                    <a:pt x="6698161" y="1046587"/>
                  </a:lnTo>
                  <a:lnTo>
                    <a:pt x="6698161" y="6234803"/>
                  </a:lnTo>
                  <a:lnTo>
                    <a:pt x="6697085" y="6282709"/>
                  </a:lnTo>
                  <a:lnTo>
                    <a:pt x="6693885" y="6330063"/>
                  </a:lnTo>
                  <a:lnTo>
                    <a:pt x="6688608" y="6376818"/>
                  </a:lnTo>
                  <a:lnTo>
                    <a:pt x="6681300" y="6422928"/>
                  </a:lnTo>
                  <a:lnTo>
                    <a:pt x="6672008" y="6468346"/>
                  </a:lnTo>
                  <a:lnTo>
                    <a:pt x="6660777" y="6513027"/>
                  </a:lnTo>
                  <a:lnTo>
                    <a:pt x="6647654" y="6556924"/>
                  </a:lnTo>
                  <a:lnTo>
                    <a:pt x="6632685" y="6599991"/>
                  </a:lnTo>
                  <a:lnTo>
                    <a:pt x="6615916" y="6642182"/>
                  </a:lnTo>
                  <a:lnTo>
                    <a:pt x="6597393" y="6683450"/>
                  </a:lnTo>
                  <a:lnTo>
                    <a:pt x="6577163" y="6723750"/>
                  </a:lnTo>
                  <a:lnTo>
                    <a:pt x="6555272" y="6763035"/>
                  </a:lnTo>
                  <a:lnTo>
                    <a:pt x="6531766" y="6801260"/>
                  </a:lnTo>
                  <a:lnTo>
                    <a:pt x="6506690" y="6838377"/>
                  </a:lnTo>
                  <a:lnTo>
                    <a:pt x="6480092" y="6874341"/>
                  </a:lnTo>
                  <a:lnTo>
                    <a:pt x="6452018" y="6909106"/>
                  </a:lnTo>
                  <a:lnTo>
                    <a:pt x="6422513" y="6942625"/>
                  </a:lnTo>
                  <a:lnTo>
                    <a:pt x="6391623" y="6974852"/>
                  </a:lnTo>
                  <a:lnTo>
                    <a:pt x="6359396" y="7005741"/>
                  </a:lnTo>
                  <a:lnTo>
                    <a:pt x="6325877" y="7035246"/>
                  </a:lnTo>
                  <a:lnTo>
                    <a:pt x="6291113" y="7063321"/>
                  </a:lnTo>
                  <a:lnTo>
                    <a:pt x="6255149" y="7089919"/>
                  </a:lnTo>
                  <a:lnTo>
                    <a:pt x="6218031" y="7114994"/>
                  </a:lnTo>
                  <a:lnTo>
                    <a:pt x="6179807" y="7138500"/>
                  </a:lnTo>
                  <a:lnTo>
                    <a:pt x="6140522" y="7160392"/>
                  </a:lnTo>
                  <a:lnTo>
                    <a:pt x="6100222" y="7180622"/>
                  </a:lnTo>
                  <a:lnTo>
                    <a:pt x="6058953" y="7199144"/>
                  </a:lnTo>
                  <a:lnTo>
                    <a:pt x="6016762" y="7215913"/>
                  </a:lnTo>
                  <a:lnTo>
                    <a:pt x="5973696" y="7230882"/>
                  </a:lnTo>
                  <a:lnTo>
                    <a:pt x="5929799" y="7244005"/>
                  </a:lnTo>
                  <a:lnTo>
                    <a:pt x="5885118" y="7255236"/>
                  </a:lnTo>
                  <a:lnTo>
                    <a:pt x="5839700" y="7264528"/>
                  </a:lnTo>
                  <a:lnTo>
                    <a:pt x="5793590" y="7271836"/>
                  </a:lnTo>
                  <a:lnTo>
                    <a:pt x="5776329" y="7273784"/>
                  </a:lnTo>
                  <a:close/>
                </a:path>
              </a:pathLst>
            </a:custGeom>
            <a:solidFill>
              <a:srgbClr val="00B3AF"/>
            </a:solidFill>
          </p:spPr>
          <p:txBody>
            <a:bodyPr wrap="square" lIns="0" tIns="0" rIns="0" bIns="0" rtlCol="0"/>
            <a:lstStyle/>
            <a:p>
              <a:endParaRPr dirty="0"/>
            </a:p>
          </p:txBody>
        </p:sp>
        <p:sp>
          <p:nvSpPr>
            <p:cNvPr id="16" name="object 16"/>
            <p:cNvSpPr/>
            <p:nvPr/>
          </p:nvSpPr>
          <p:spPr>
            <a:xfrm>
              <a:off x="11589837" y="2193365"/>
              <a:ext cx="6696075" cy="7277100"/>
            </a:xfrm>
            <a:custGeom>
              <a:avLst/>
              <a:gdLst/>
              <a:ahLst/>
              <a:cxnLst/>
              <a:rect l="l" t="t" r="r" b="b"/>
              <a:pathLst>
                <a:path w="6696075" h="7277100">
                  <a:moveTo>
                    <a:pt x="6696031" y="6297648"/>
                  </a:moveTo>
                  <a:lnTo>
                    <a:pt x="6688623" y="6376722"/>
                  </a:lnTo>
                  <a:lnTo>
                    <a:pt x="6681318" y="6422835"/>
                  </a:lnTo>
                  <a:lnTo>
                    <a:pt x="6672030" y="6468257"/>
                  </a:lnTo>
                  <a:lnTo>
                    <a:pt x="6660802" y="6512942"/>
                  </a:lnTo>
                  <a:lnTo>
                    <a:pt x="6647682" y="6556843"/>
                  </a:lnTo>
                  <a:lnTo>
                    <a:pt x="6632715" y="6599914"/>
                  </a:lnTo>
                  <a:lnTo>
                    <a:pt x="6615948" y="6642110"/>
                  </a:lnTo>
                  <a:lnTo>
                    <a:pt x="6597427" y="6683383"/>
                  </a:lnTo>
                  <a:lnTo>
                    <a:pt x="6577198" y="6723688"/>
                  </a:lnTo>
                  <a:lnTo>
                    <a:pt x="6555307" y="6762978"/>
                  </a:lnTo>
                  <a:lnTo>
                    <a:pt x="6531801" y="6801207"/>
                  </a:lnTo>
                  <a:lnTo>
                    <a:pt x="6506726" y="6838329"/>
                  </a:lnTo>
                  <a:lnTo>
                    <a:pt x="6480127" y="6874298"/>
                  </a:lnTo>
                  <a:lnTo>
                    <a:pt x="6452051" y="6909067"/>
                  </a:lnTo>
                  <a:lnTo>
                    <a:pt x="6422545" y="6942591"/>
                  </a:lnTo>
                  <a:lnTo>
                    <a:pt x="6391654" y="6974823"/>
                  </a:lnTo>
                  <a:lnTo>
                    <a:pt x="6359425" y="7005716"/>
                  </a:lnTo>
                  <a:lnTo>
                    <a:pt x="6325903" y="7035225"/>
                  </a:lnTo>
                  <a:lnTo>
                    <a:pt x="6291136" y="7063304"/>
                  </a:lnTo>
                  <a:lnTo>
                    <a:pt x="6255168" y="7089905"/>
                  </a:lnTo>
                  <a:lnTo>
                    <a:pt x="6218048" y="7114984"/>
                  </a:lnTo>
                  <a:lnTo>
                    <a:pt x="6179820" y="7138494"/>
                  </a:lnTo>
                  <a:lnTo>
                    <a:pt x="6140530" y="7160388"/>
                  </a:lnTo>
                  <a:lnTo>
                    <a:pt x="6100226" y="7180620"/>
                  </a:lnTo>
                  <a:lnTo>
                    <a:pt x="6058953" y="7199145"/>
                  </a:lnTo>
                  <a:lnTo>
                    <a:pt x="6016757" y="7215915"/>
                  </a:lnTo>
                  <a:lnTo>
                    <a:pt x="5973686" y="7230886"/>
                  </a:lnTo>
                  <a:lnTo>
                    <a:pt x="5929789" y="7244008"/>
                  </a:lnTo>
                  <a:lnTo>
                    <a:pt x="5929760" y="7243880"/>
                  </a:lnTo>
                  <a:lnTo>
                    <a:pt x="5929789" y="7244008"/>
                  </a:lnTo>
                  <a:lnTo>
                    <a:pt x="5885072" y="7255113"/>
                  </a:lnTo>
                  <a:lnTo>
                    <a:pt x="5839654" y="7264405"/>
                  </a:lnTo>
                  <a:lnTo>
                    <a:pt x="5793545" y="7271713"/>
                  </a:lnTo>
                  <a:lnTo>
                    <a:pt x="5746791" y="7277100"/>
                  </a:lnTo>
                </a:path>
                <a:path w="6696075" h="7277100">
                  <a:moveTo>
                    <a:pt x="951352" y="7277103"/>
                  </a:moveTo>
                  <a:lnTo>
                    <a:pt x="904587" y="7271710"/>
                  </a:lnTo>
                  <a:lnTo>
                    <a:pt x="858476" y="7264532"/>
                  </a:lnTo>
                  <a:lnTo>
                    <a:pt x="813053" y="7255239"/>
                  </a:lnTo>
                  <a:lnTo>
                    <a:pt x="768367" y="7244007"/>
                  </a:lnTo>
                  <a:lnTo>
                    <a:pt x="724465" y="7230882"/>
                  </a:lnTo>
                  <a:lnTo>
                    <a:pt x="681394" y="7215912"/>
                  </a:lnTo>
                  <a:lnTo>
                    <a:pt x="639199" y="7199140"/>
                  </a:lnTo>
                  <a:lnTo>
                    <a:pt x="597926" y="7180615"/>
                  </a:lnTo>
                  <a:lnTo>
                    <a:pt x="557622" y="7160382"/>
                  </a:lnTo>
                  <a:lnTo>
                    <a:pt x="518333" y="7138488"/>
                  </a:lnTo>
                  <a:lnTo>
                    <a:pt x="480106" y="7114978"/>
                  </a:lnTo>
                  <a:lnTo>
                    <a:pt x="442985" y="7089899"/>
                  </a:lnTo>
                  <a:lnTo>
                    <a:pt x="407019" y="7063297"/>
                  </a:lnTo>
                  <a:lnTo>
                    <a:pt x="372252" y="7035218"/>
                  </a:lnTo>
                  <a:lnTo>
                    <a:pt x="338731" y="7005709"/>
                  </a:lnTo>
                  <a:lnTo>
                    <a:pt x="306502" y="6974815"/>
                  </a:lnTo>
                  <a:lnTo>
                    <a:pt x="275612" y="6942583"/>
                  </a:lnTo>
                  <a:lnTo>
                    <a:pt x="246106" y="6909059"/>
                  </a:lnTo>
                  <a:lnTo>
                    <a:pt x="218031" y="6874290"/>
                  </a:lnTo>
                  <a:lnTo>
                    <a:pt x="191433" y="6838321"/>
                  </a:lnTo>
                  <a:lnTo>
                    <a:pt x="166358" y="6801199"/>
                  </a:lnTo>
                  <a:lnTo>
                    <a:pt x="142853" y="6762970"/>
                  </a:lnTo>
                  <a:lnTo>
                    <a:pt x="120963" y="6723680"/>
                  </a:lnTo>
                  <a:lnTo>
                    <a:pt x="100734" y="6683376"/>
                  </a:lnTo>
                  <a:lnTo>
                    <a:pt x="82214" y="6642103"/>
                  </a:lnTo>
                  <a:lnTo>
                    <a:pt x="65448" y="6599908"/>
                  </a:lnTo>
                  <a:lnTo>
                    <a:pt x="50481" y="6556837"/>
                  </a:lnTo>
                  <a:lnTo>
                    <a:pt x="37362" y="6512936"/>
                  </a:lnTo>
                  <a:lnTo>
                    <a:pt x="26134" y="6468252"/>
                  </a:lnTo>
                  <a:lnTo>
                    <a:pt x="16846" y="6422830"/>
                  </a:lnTo>
                  <a:lnTo>
                    <a:pt x="9542" y="6376718"/>
                  </a:lnTo>
                  <a:lnTo>
                    <a:pt x="4270" y="6329960"/>
                  </a:lnTo>
                  <a:lnTo>
                    <a:pt x="1074" y="6282604"/>
                  </a:lnTo>
                  <a:lnTo>
                    <a:pt x="0" y="6234697"/>
                  </a:lnTo>
                  <a:lnTo>
                    <a:pt x="0" y="1046569"/>
                  </a:lnTo>
                  <a:lnTo>
                    <a:pt x="1078" y="998661"/>
                  </a:lnTo>
                  <a:lnTo>
                    <a:pt x="4279" y="951305"/>
                  </a:lnTo>
                  <a:lnTo>
                    <a:pt x="9557" y="904549"/>
                  </a:lnTo>
                  <a:lnTo>
                    <a:pt x="16866" y="858438"/>
                  </a:lnTo>
                  <a:lnTo>
                    <a:pt x="26160" y="813019"/>
                  </a:lnTo>
                  <a:lnTo>
                    <a:pt x="37393" y="768337"/>
                  </a:lnTo>
                  <a:lnTo>
                    <a:pt x="50517" y="724439"/>
                  </a:lnTo>
                  <a:lnTo>
                    <a:pt x="65488" y="681371"/>
                  </a:lnTo>
                  <a:lnTo>
                    <a:pt x="82259" y="639180"/>
                  </a:lnTo>
                  <a:lnTo>
                    <a:pt x="100783" y="597911"/>
                  </a:lnTo>
                  <a:lnTo>
                    <a:pt x="121015" y="557611"/>
                  </a:lnTo>
                  <a:lnTo>
                    <a:pt x="142908" y="518326"/>
                  </a:lnTo>
                  <a:lnTo>
                    <a:pt x="166416" y="480101"/>
                  </a:lnTo>
                  <a:lnTo>
                    <a:pt x="191493" y="442984"/>
                  </a:lnTo>
                  <a:lnTo>
                    <a:pt x="218093" y="407021"/>
                  </a:lnTo>
                  <a:lnTo>
                    <a:pt x="246169" y="372256"/>
                  </a:lnTo>
                  <a:lnTo>
                    <a:pt x="275676" y="338738"/>
                  </a:lnTo>
                  <a:lnTo>
                    <a:pt x="306566" y="306512"/>
                  </a:lnTo>
                  <a:lnTo>
                    <a:pt x="338795" y="275623"/>
                  </a:lnTo>
                  <a:lnTo>
                    <a:pt x="372315" y="246120"/>
                  </a:lnTo>
                  <a:lnTo>
                    <a:pt x="407081" y="218046"/>
                  </a:lnTo>
                  <a:lnTo>
                    <a:pt x="443047" y="191449"/>
                  </a:lnTo>
                  <a:lnTo>
                    <a:pt x="480165" y="166375"/>
                  </a:lnTo>
                  <a:lnTo>
                    <a:pt x="518390" y="142870"/>
                  </a:lnTo>
                  <a:lnTo>
                    <a:pt x="557677" y="120981"/>
                  </a:lnTo>
                  <a:lnTo>
                    <a:pt x="597977" y="100752"/>
                  </a:lnTo>
                  <a:lnTo>
                    <a:pt x="639246" y="82231"/>
                  </a:lnTo>
                  <a:lnTo>
                    <a:pt x="681438" y="65464"/>
                  </a:lnTo>
                  <a:lnTo>
                    <a:pt x="724505" y="50497"/>
                  </a:lnTo>
                  <a:lnTo>
                    <a:pt x="768402" y="37376"/>
                  </a:lnTo>
                  <a:lnTo>
                    <a:pt x="813083" y="26147"/>
                  </a:lnTo>
                  <a:lnTo>
                    <a:pt x="858501" y="16856"/>
                  </a:lnTo>
                  <a:lnTo>
                    <a:pt x="904610" y="9550"/>
                  </a:lnTo>
                  <a:lnTo>
                    <a:pt x="951365" y="4275"/>
                  </a:lnTo>
                  <a:lnTo>
                    <a:pt x="998718" y="1077"/>
                  </a:lnTo>
                  <a:lnTo>
                    <a:pt x="1046624" y="0"/>
                  </a:lnTo>
                  <a:lnTo>
                    <a:pt x="5651532" y="0"/>
                  </a:lnTo>
                  <a:lnTo>
                    <a:pt x="5699438" y="1075"/>
                  </a:lnTo>
                  <a:lnTo>
                    <a:pt x="5746792" y="4273"/>
                  </a:lnTo>
                  <a:lnTo>
                    <a:pt x="5793546" y="9548"/>
                  </a:lnTo>
                  <a:lnTo>
                    <a:pt x="5839656" y="16854"/>
                  </a:lnTo>
                  <a:lnTo>
                    <a:pt x="5885074" y="26144"/>
                  </a:lnTo>
                  <a:lnTo>
                    <a:pt x="5929755" y="37373"/>
                  </a:lnTo>
                  <a:lnTo>
                    <a:pt x="5973653" y="50494"/>
                  </a:lnTo>
                  <a:lnTo>
                    <a:pt x="6016720" y="65461"/>
                  </a:lnTo>
                  <a:lnTo>
                    <a:pt x="6058912" y="82228"/>
                  </a:lnTo>
                  <a:lnTo>
                    <a:pt x="6100181" y="100749"/>
                  </a:lnTo>
                  <a:lnTo>
                    <a:pt x="6140482" y="120977"/>
                  </a:lnTo>
                  <a:lnTo>
                    <a:pt x="6179769" y="142867"/>
                  </a:lnTo>
                  <a:lnTo>
                    <a:pt x="6217994" y="166372"/>
                  </a:lnTo>
                  <a:lnTo>
                    <a:pt x="6255113" y="191446"/>
                  </a:lnTo>
                  <a:lnTo>
                    <a:pt x="6291078" y="218043"/>
                  </a:lnTo>
                  <a:lnTo>
                    <a:pt x="6325845" y="246116"/>
                  </a:lnTo>
                  <a:lnTo>
                    <a:pt x="6359365" y="275621"/>
                  </a:lnTo>
                  <a:lnTo>
                    <a:pt x="6391594" y="306509"/>
                  </a:lnTo>
                  <a:lnTo>
                    <a:pt x="6422485" y="338736"/>
                  </a:lnTo>
                  <a:lnTo>
                    <a:pt x="6451992" y="372254"/>
                  </a:lnTo>
                  <a:lnTo>
                    <a:pt x="6480069" y="407018"/>
                  </a:lnTo>
                  <a:lnTo>
                    <a:pt x="6506668" y="442982"/>
                  </a:lnTo>
                  <a:lnTo>
                    <a:pt x="6531746" y="480100"/>
                  </a:lnTo>
                  <a:lnTo>
                    <a:pt x="6555254" y="518324"/>
                  </a:lnTo>
                  <a:lnTo>
                    <a:pt x="6577147" y="557610"/>
                  </a:lnTo>
                  <a:lnTo>
                    <a:pt x="6597379" y="597910"/>
                  </a:lnTo>
                  <a:lnTo>
                    <a:pt x="6615904" y="639180"/>
                  </a:lnTo>
                  <a:lnTo>
                    <a:pt x="6632674" y="681371"/>
                  </a:lnTo>
                  <a:lnTo>
                    <a:pt x="6647645" y="724439"/>
                  </a:lnTo>
                  <a:lnTo>
                    <a:pt x="6660770" y="768337"/>
                  </a:lnTo>
                  <a:lnTo>
                    <a:pt x="6672002" y="813020"/>
                  </a:lnTo>
                  <a:lnTo>
                    <a:pt x="6681296" y="858439"/>
                  </a:lnTo>
                  <a:lnTo>
                    <a:pt x="6688605" y="904551"/>
                  </a:lnTo>
                  <a:lnTo>
                    <a:pt x="6693883" y="951307"/>
                  </a:lnTo>
                  <a:lnTo>
                    <a:pt x="6696035" y="983743"/>
                  </a:lnTo>
                </a:path>
              </a:pathLst>
            </a:custGeom>
            <a:ln w="171449">
              <a:solidFill>
                <a:srgbClr val="FED307"/>
              </a:solidFill>
            </a:ln>
          </p:spPr>
          <p:txBody>
            <a:bodyPr wrap="square" lIns="0" tIns="0" rIns="0" bIns="0" rtlCol="0"/>
            <a:lstStyle/>
            <a:p>
              <a:endParaRPr/>
            </a:p>
          </p:txBody>
        </p:sp>
        <p:pic>
          <p:nvPicPr>
            <p:cNvPr id="17" name="object 17"/>
            <p:cNvPicPr/>
            <p:nvPr/>
          </p:nvPicPr>
          <p:blipFill>
            <a:blip r:embed="rId10" cstate="print"/>
            <a:stretch>
              <a:fillRect/>
            </a:stretch>
          </p:blipFill>
          <p:spPr>
            <a:xfrm>
              <a:off x="11999577" y="3479241"/>
              <a:ext cx="104775" cy="104774"/>
            </a:xfrm>
            <a:prstGeom prst="rect">
              <a:avLst/>
            </a:prstGeom>
          </p:spPr>
        </p:pic>
        <p:pic>
          <p:nvPicPr>
            <p:cNvPr id="18" name="object 18"/>
            <p:cNvPicPr/>
            <p:nvPr/>
          </p:nvPicPr>
          <p:blipFill>
            <a:blip r:embed="rId10" cstate="print"/>
            <a:stretch>
              <a:fillRect/>
            </a:stretch>
          </p:blipFill>
          <p:spPr>
            <a:xfrm>
              <a:off x="11999577" y="4793691"/>
              <a:ext cx="104775" cy="104774"/>
            </a:xfrm>
            <a:prstGeom prst="rect">
              <a:avLst/>
            </a:prstGeom>
          </p:spPr>
        </p:pic>
        <p:pic>
          <p:nvPicPr>
            <p:cNvPr id="19" name="object 19"/>
            <p:cNvPicPr/>
            <p:nvPr/>
          </p:nvPicPr>
          <p:blipFill>
            <a:blip r:embed="rId10" cstate="print"/>
            <a:stretch>
              <a:fillRect/>
            </a:stretch>
          </p:blipFill>
          <p:spPr>
            <a:xfrm>
              <a:off x="11999577" y="6108141"/>
              <a:ext cx="104775" cy="104774"/>
            </a:xfrm>
            <a:prstGeom prst="rect">
              <a:avLst/>
            </a:prstGeom>
          </p:spPr>
        </p:pic>
        <p:pic>
          <p:nvPicPr>
            <p:cNvPr id="20" name="object 20"/>
            <p:cNvPicPr/>
            <p:nvPr/>
          </p:nvPicPr>
          <p:blipFill>
            <a:blip r:embed="rId10" cstate="print"/>
            <a:stretch>
              <a:fillRect/>
            </a:stretch>
          </p:blipFill>
          <p:spPr>
            <a:xfrm>
              <a:off x="11999577" y="8079816"/>
              <a:ext cx="104775" cy="104774"/>
            </a:xfrm>
            <a:prstGeom prst="rect">
              <a:avLst/>
            </a:prstGeom>
          </p:spPr>
        </p:pic>
        <p:pic>
          <p:nvPicPr>
            <p:cNvPr id="21" name="object 21"/>
            <p:cNvPicPr/>
            <p:nvPr/>
          </p:nvPicPr>
          <p:blipFill>
            <a:blip r:embed="rId10" cstate="print"/>
            <a:stretch>
              <a:fillRect/>
            </a:stretch>
          </p:blipFill>
          <p:spPr>
            <a:xfrm>
              <a:off x="11999577" y="8737041"/>
              <a:ext cx="104775" cy="104774"/>
            </a:xfrm>
            <a:prstGeom prst="rect">
              <a:avLst/>
            </a:prstGeom>
          </p:spPr>
        </p:pic>
      </p:grpSp>
      <p:sp>
        <p:nvSpPr>
          <p:cNvPr id="22" name="object 22"/>
          <p:cNvSpPr txBox="1"/>
          <p:nvPr/>
        </p:nvSpPr>
        <p:spPr>
          <a:xfrm>
            <a:off x="12444524" y="2641105"/>
            <a:ext cx="5550535" cy="6224781"/>
          </a:xfrm>
          <a:prstGeom prst="rect">
            <a:avLst/>
          </a:prstGeom>
        </p:spPr>
        <p:txBody>
          <a:bodyPr vert="horz" wrap="square" lIns="0" tIns="12700" rIns="0" bIns="0" rtlCol="0">
            <a:spAutoFit/>
          </a:bodyPr>
          <a:lstStyle/>
          <a:p>
            <a:pPr marL="137795">
              <a:lnSpc>
                <a:spcPct val="100000"/>
              </a:lnSpc>
              <a:spcBef>
                <a:spcPts val="100"/>
              </a:spcBef>
            </a:pPr>
            <a:r>
              <a:rPr sz="3200" spc="-170" dirty="0">
                <a:solidFill>
                  <a:srgbClr val="FFFFFF"/>
                </a:solidFill>
                <a:latin typeface="Trebuchet MS"/>
                <a:cs typeface="Trebuchet MS"/>
              </a:rPr>
              <a:t>The</a:t>
            </a:r>
            <a:r>
              <a:rPr sz="3200" spc="-80" dirty="0">
                <a:solidFill>
                  <a:srgbClr val="FFFFFF"/>
                </a:solidFill>
                <a:latin typeface="Trebuchet MS"/>
                <a:cs typeface="Trebuchet MS"/>
              </a:rPr>
              <a:t> </a:t>
            </a:r>
            <a:r>
              <a:rPr sz="3200" spc="-50" dirty="0">
                <a:solidFill>
                  <a:srgbClr val="FFFFFF"/>
                </a:solidFill>
                <a:latin typeface="Trebuchet MS"/>
                <a:cs typeface="Trebuchet MS"/>
              </a:rPr>
              <a:t>aims</a:t>
            </a:r>
            <a:r>
              <a:rPr sz="3200" spc="-105" dirty="0">
                <a:solidFill>
                  <a:srgbClr val="FFFFFF"/>
                </a:solidFill>
                <a:latin typeface="Trebuchet MS"/>
                <a:cs typeface="Trebuchet MS"/>
              </a:rPr>
              <a:t> </a:t>
            </a:r>
            <a:r>
              <a:rPr sz="3200" dirty="0">
                <a:solidFill>
                  <a:srgbClr val="FFFFFF"/>
                </a:solidFill>
                <a:latin typeface="Trebuchet MS"/>
                <a:cs typeface="Trebuchet MS"/>
              </a:rPr>
              <a:t>of</a:t>
            </a:r>
            <a:r>
              <a:rPr sz="3200" spc="-90" dirty="0">
                <a:solidFill>
                  <a:srgbClr val="FFFFFF"/>
                </a:solidFill>
                <a:latin typeface="Trebuchet MS"/>
                <a:cs typeface="Trebuchet MS"/>
              </a:rPr>
              <a:t> </a:t>
            </a:r>
            <a:r>
              <a:rPr sz="3200" spc="-95" dirty="0">
                <a:solidFill>
                  <a:srgbClr val="FFFFFF"/>
                </a:solidFill>
                <a:latin typeface="Trebuchet MS"/>
                <a:cs typeface="Trebuchet MS"/>
              </a:rPr>
              <a:t>the </a:t>
            </a:r>
            <a:r>
              <a:rPr sz="3200" spc="-100" dirty="0">
                <a:solidFill>
                  <a:srgbClr val="FFFFFF"/>
                </a:solidFill>
                <a:latin typeface="Trebuchet MS"/>
                <a:cs typeface="Trebuchet MS"/>
              </a:rPr>
              <a:t>reforms</a:t>
            </a:r>
            <a:r>
              <a:rPr sz="3200" spc="-90" dirty="0">
                <a:solidFill>
                  <a:srgbClr val="FFFFFF"/>
                </a:solidFill>
                <a:latin typeface="Trebuchet MS"/>
                <a:cs typeface="Trebuchet MS"/>
              </a:rPr>
              <a:t> </a:t>
            </a:r>
            <a:r>
              <a:rPr lang="en-GB" sz="3200" spc="-10" dirty="0">
                <a:solidFill>
                  <a:srgbClr val="FFFFFF"/>
                </a:solidFill>
                <a:latin typeface="Trebuchet MS"/>
                <a:cs typeface="Trebuchet MS"/>
              </a:rPr>
              <a:t>were </a:t>
            </a:r>
            <a:r>
              <a:rPr sz="3200" spc="-30" dirty="0">
                <a:solidFill>
                  <a:srgbClr val="FFFFFF"/>
                </a:solidFill>
                <a:latin typeface="Trebuchet MS"/>
                <a:cs typeface="Trebuchet MS"/>
              </a:rPr>
              <a:t>to</a:t>
            </a:r>
            <a:r>
              <a:rPr sz="3200" spc="-150" dirty="0">
                <a:solidFill>
                  <a:srgbClr val="FFFFFF"/>
                </a:solidFill>
                <a:latin typeface="Trebuchet MS"/>
                <a:cs typeface="Trebuchet MS"/>
              </a:rPr>
              <a:t> </a:t>
            </a:r>
            <a:r>
              <a:rPr sz="3200" spc="-10" dirty="0">
                <a:solidFill>
                  <a:srgbClr val="FFFFFF"/>
                </a:solidFill>
                <a:latin typeface="Trebuchet MS"/>
                <a:cs typeface="Trebuchet MS"/>
              </a:rPr>
              <a:t>enable</a:t>
            </a:r>
            <a:r>
              <a:rPr sz="3200" spc="-145" dirty="0">
                <a:solidFill>
                  <a:srgbClr val="FFFFFF"/>
                </a:solidFill>
                <a:latin typeface="Trebuchet MS"/>
                <a:cs typeface="Trebuchet MS"/>
              </a:rPr>
              <a:t> </a:t>
            </a:r>
            <a:r>
              <a:rPr sz="3200" spc="105" dirty="0">
                <a:solidFill>
                  <a:srgbClr val="FFFFFF"/>
                </a:solidFill>
                <a:latin typeface="Trebuchet MS"/>
                <a:cs typeface="Trebuchet MS"/>
              </a:rPr>
              <a:t>a</a:t>
            </a:r>
            <a:r>
              <a:rPr sz="3200" spc="-145" dirty="0">
                <a:solidFill>
                  <a:srgbClr val="FFFFFF"/>
                </a:solidFill>
                <a:latin typeface="Trebuchet MS"/>
                <a:cs typeface="Trebuchet MS"/>
              </a:rPr>
              <a:t> </a:t>
            </a:r>
            <a:r>
              <a:rPr sz="3200" spc="-45" dirty="0">
                <a:solidFill>
                  <a:srgbClr val="FFFFFF"/>
                </a:solidFill>
                <a:latin typeface="Trebuchet MS"/>
                <a:cs typeface="Trebuchet MS"/>
              </a:rPr>
              <a:t>purchaser</a:t>
            </a:r>
            <a:r>
              <a:rPr sz="3200" spc="-150" dirty="0">
                <a:solidFill>
                  <a:srgbClr val="FFFFFF"/>
                </a:solidFill>
                <a:latin typeface="Trebuchet MS"/>
                <a:cs typeface="Trebuchet MS"/>
              </a:rPr>
              <a:t> </a:t>
            </a:r>
            <a:r>
              <a:rPr sz="3200" spc="-30" dirty="0">
                <a:solidFill>
                  <a:srgbClr val="FFFFFF"/>
                </a:solidFill>
                <a:latin typeface="Trebuchet MS"/>
                <a:cs typeface="Trebuchet MS"/>
              </a:rPr>
              <a:t>to</a:t>
            </a:r>
            <a:r>
              <a:rPr lang="en-GB" sz="3200" spc="-30" dirty="0">
                <a:solidFill>
                  <a:srgbClr val="FFFFFF"/>
                </a:solidFill>
                <a:latin typeface="Trebuchet MS"/>
                <a:cs typeface="Trebuchet MS"/>
              </a:rPr>
              <a:t> </a:t>
            </a:r>
            <a:r>
              <a:rPr sz="3200" spc="-45" dirty="0">
                <a:solidFill>
                  <a:srgbClr val="FFFFFF"/>
                </a:solidFill>
                <a:latin typeface="Trebuchet MS"/>
                <a:cs typeface="Trebuchet MS"/>
              </a:rPr>
              <a:t>discover</a:t>
            </a:r>
            <a:r>
              <a:rPr lang="en-GB" sz="3200" spc="-45" dirty="0">
                <a:solidFill>
                  <a:srgbClr val="FFFFFF"/>
                </a:solidFill>
                <a:latin typeface="Trebuchet MS"/>
                <a:cs typeface="Trebuchet MS"/>
              </a:rPr>
              <a:t>;</a:t>
            </a:r>
          </a:p>
          <a:p>
            <a:pPr marL="137795">
              <a:lnSpc>
                <a:spcPct val="100000"/>
              </a:lnSpc>
              <a:spcBef>
                <a:spcPts val="100"/>
              </a:spcBef>
            </a:pPr>
            <a:r>
              <a:rPr sz="3200" spc="-145" dirty="0">
                <a:solidFill>
                  <a:srgbClr val="FFFFFF"/>
                </a:solidFill>
                <a:latin typeface="Trebuchet MS"/>
                <a:cs typeface="Trebuchet MS"/>
              </a:rPr>
              <a:t> </a:t>
            </a:r>
            <a:endParaRPr lang="en-GB" sz="3200" spc="-145" dirty="0">
              <a:solidFill>
                <a:srgbClr val="FFFFFF"/>
              </a:solidFill>
              <a:latin typeface="Trebuchet MS"/>
              <a:cs typeface="Trebuchet MS"/>
            </a:endParaRPr>
          </a:p>
          <a:p>
            <a:pPr marL="137795">
              <a:lnSpc>
                <a:spcPct val="100000"/>
              </a:lnSpc>
              <a:spcBef>
                <a:spcPts val="100"/>
              </a:spcBef>
            </a:pPr>
            <a:r>
              <a:rPr sz="3200" spc="-35" dirty="0">
                <a:solidFill>
                  <a:srgbClr val="FFFFFF"/>
                </a:solidFill>
                <a:latin typeface="Trebuchet MS"/>
                <a:cs typeface="Trebuchet MS"/>
              </a:rPr>
              <a:t>the </a:t>
            </a:r>
            <a:r>
              <a:rPr sz="3200" spc="-65" dirty="0">
                <a:solidFill>
                  <a:srgbClr val="FFFFFF"/>
                </a:solidFill>
                <a:latin typeface="Trebuchet MS"/>
                <a:cs typeface="Trebuchet MS"/>
              </a:rPr>
              <a:t>owner</a:t>
            </a:r>
            <a:r>
              <a:rPr sz="3200" spc="-114" dirty="0">
                <a:solidFill>
                  <a:srgbClr val="FFFFFF"/>
                </a:solidFill>
                <a:latin typeface="Trebuchet MS"/>
                <a:cs typeface="Trebuchet MS"/>
              </a:rPr>
              <a:t> </a:t>
            </a:r>
            <a:r>
              <a:rPr sz="3200" dirty="0">
                <a:solidFill>
                  <a:srgbClr val="FFFFFF"/>
                </a:solidFill>
                <a:latin typeface="Trebuchet MS"/>
                <a:cs typeface="Trebuchet MS"/>
              </a:rPr>
              <a:t>of</a:t>
            </a:r>
            <a:r>
              <a:rPr sz="3200" spc="-110" dirty="0">
                <a:solidFill>
                  <a:srgbClr val="FFFFFF"/>
                </a:solidFill>
                <a:latin typeface="Trebuchet MS"/>
                <a:cs typeface="Trebuchet MS"/>
              </a:rPr>
              <a:t> </a:t>
            </a:r>
            <a:r>
              <a:rPr sz="3200" spc="-95" dirty="0">
                <a:solidFill>
                  <a:srgbClr val="FFFFFF"/>
                </a:solidFill>
                <a:latin typeface="Trebuchet MS"/>
                <a:cs typeface="Trebuchet MS"/>
              </a:rPr>
              <a:t>the</a:t>
            </a:r>
            <a:r>
              <a:rPr sz="3200" spc="-100" dirty="0">
                <a:solidFill>
                  <a:srgbClr val="FFFFFF"/>
                </a:solidFill>
                <a:latin typeface="Trebuchet MS"/>
                <a:cs typeface="Trebuchet MS"/>
              </a:rPr>
              <a:t> </a:t>
            </a:r>
            <a:r>
              <a:rPr sz="3200" spc="-20" dirty="0">
                <a:solidFill>
                  <a:srgbClr val="FFFFFF"/>
                </a:solidFill>
                <a:latin typeface="Trebuchet MS"/>
                <a:cs typeface="Trebuchet MS"/>
              </a:rPr>
              <a:t>land</a:t>
            </a:r>
            <a:endParaRPr sz="3200" dirty="0">
              <a:latin typeface="Trebuchet MS"/>
              <a:cs typeface="Trebuchet MS"/>
            </a:endParaRPr>
          </a:p>
          <a:p>
            <a:pPr marL="113030">
              <a:lnSpc>
                <a:spcPct val="100000"/>
              </a:lnSpc>
              <a:spcBef>
                <a:spcPts val="1535"/>
              </a:spcBef>
            </a:pPr>
            <a:r>
              <a:rPr lang="en-GB" sz="3200" spc="-25" dirty="0">
                <a:solidFill>
                  <a:srgbClr val="FFFFFF"/>
                </a:solidFill>
                <a:latin typeface="Trebuchet MS"/>
                <a:cs typeface="Trebuchet MS"/>
              </a:rPr>
              <a:t>t</a:t>
            </a:r>
            <a:r>
              <a:rPr sz="3200" spc="-25" dirty="0">
                <a:solidFill>
                  <a:srgbClr val="FFFFFF"/>
                </a:solidFill>
                <a:latin typeface="Trebuchet MS"/>
                <a:cs typeface="Trebuchet MS"/>
              </a:rPr>
              <a:t>he</a:t>
            </a:r>
            <a:r>
              <a:rPr lang="en-GB" sz="3200" spc="-25" dirty="0">
                <a:solidFill>
                  <a:srgbClr val="FFFFFF"/>
                </a:solidFill>
                <a:latin typeface="Trebuchet MS"/>
                <a:cs typeface="Trebuchet MS"/>
              </a:rPr>
              <a:t> </a:t>
            </a:r>
            <a:r>
              <a:rPr sz="3200" spc="-100" dirty="0">
                <a:solidFill>
                  <a:srgbClr val="FFFFFF"/>
                </a:solidFill>
                <a:latin typeface="Trebuchet MS"/>
                <a:cs typeface="Trebuchet MS"/>
              </a:rPr>
              <a:t>extent </a:t>
            </a:r>
            <a:r>
              <a:rPr sz="3200" dirty="0">
                <a:solidFill>
                  <a:srgbClr val="FFFFFF"/>
                </a:solidFill>
                <a:latin typeface="Trebuchet MS"/>
                <a:cs typeface="Trebuchet MS"/>
              </a:rPr>
              <a:t>of</a:t>
            </a:r>
            <a:r>
              <a:rPr sz="3200" spc="-150" dirty="0">
                <a:solidFill>
                  <a:srgbClr val="FFFFFF"/>
                </a:solidFill>
                <a:latin typeface="Trebuchet MS"/>
                <a:cs typeface="Trebuchet MS"/>
              </a:rPr>
              <a:t> </a:t>
            </a:r>
            <a:r>
              <a:rPr lang="en-GB" sz="3200" spc="-150" dirty="0">
                <a:solidFill>
                  <a:srgbClr val="FFFFFF"/>
                </a:solidFill>
                <a:latin typeface="Trebuchet MS"/>
                <a:cs typeface="Trebuchet MS"/>
              </a:rPr>
              <a:t>the land </a:t>
            </a:r>
          </a:p>
          <a:p>
            <a:pPr marL="113030">
              <a:lnSpc>
                <a:spcPct val="100000"/>
              </a:lnSpc>
              <a:spcBef>
                <a:spcPts val="1535"/>
              </a:spcBef>
            </a:pPr>
            <a:r>
              <a:rPr sz="3200" spc="-30" dirty="0">
                <a:solidFill>
                  <a:srgbClr val="FFFFFF"/>
                </a:solidFill>
                <a:latin typeface="Trebuchet MS"/>
                <a:cs typeface="Trebuchet MS"/>
              </a:rPr>
              <a:t>to</a:t>
            </a:r>
            <a:r>
              <a:rPr sz="3200" spc="-145" dirty="0">
                <a:solidFill>
                  <a:srgbClr val="FFFFFF"/>
                </a:solidFill>
                <a:latin typeface="Trebuchet MS"/>
                <a:cs typeface="Trebuchet MS"/>
              </a:rPr>
              <a:t> </a:t>
            </a:r>
            <a:r>
              <a:rPr sz="3200" spc="-10" dirty="0">
                <a:solidFill>
                  <a:srgbClr val="FFFFFF"/>
                </a:solidFill>
                <a:latin typeface="Trebuchet MS"/>
                <a:cs typeface="Trebuchet MS"/>
              </a:rPr>
              <a:t>access</a:t>
            </a:r>
            <a:r>
              <a:rPr lang="en-GB" sz="3200" spc="-10" dirty="0">
                <a:solidFill>
                  <a:srgbClr val="FFFFFF"/>
                </a:solidFill>
                <a:latin typeface="Trebuchet MS"/>
                <a:cs typeface="Trebuchet MS"/>
              </a:rPr>
              <a:t> </a:t>
            </a:r>
            <a:r>
              <a:rPr sz="3200" spc="-90" dirty="0">
                <a:solidFill>
                  <a:srgbClr val="FFFFFF"/>
                </a:solidFill>
                <a:latin typeface="Trebuchet MS"/>
                <a:cs typeface="Trebuchet MS"/>
              </a:rPr>
              <a:t>information</a:t>
            </a:r>
            <a:r>
              <a:rPr sz="3200" spc="-110" dirty="0">
                <a:solidFill>
                  <a:srgbClr val="FFFFFF"/>
                </a:solidFill>
                <a:latin typeface="Trebuchet MS"/>
                <a:cs typeface="Trebuchet MS"/>
              </a:rPr>
              <a:t> </a:t>
            </a:r>
            <a:r>
              <a:rPr sz="3200" dirty="0">
                <a:solidFill>
                  <a:srgbClr val="FFFFFF"/>
                </a:solidFill>
                <a:latin typeface="Trebuchet MS"/>
                <a:cs typeface="Trebuchet MS"/>
              </a:rPr>
              <a:t>on</a:t>
            </a:r>
            <a:r>
              <a:rPr sz="3200" spc="-140" dirty="0">
                <a:solidFill>
                  <a:srgbClr val="FFFFFF"/>
                </a:solidFill>
                <a:latin typeface="Trebuchet MS"/>
                <a:cs typeface="Trebuchet MS"/>
              </a:rPr>
              <a:t> </a:t>
            </a:r>
            <a:r>
              <a:rPr sz="3200" spc="-45" dirty="0">
                <a:solidFill>
                  <a:srgbClr val="FFFFFF"/>
                </a:solidFill>
                <a:latin typeface="Trebuchet MS"/>
                <a:cs typeface="Trebuchet MS"/>
              </a:rPr>
              <a:t>any</a:t>
            </a:r>
            <a:r>
              <a:rPr sz="3200" spc="-120" dirty="0">
                <a:solidFill>
                  <a:srgbClr val="FFFFFF"/>
                </a:solidFill>
                <a:latin typeface="Trebuchet MS"/>
                <a:cs typeface="Trebuchet MS"/>
              </a:rPr>
              <a:t> </a:t>
            </a:r>
            <a:r>
              <a:rPr sz="3200" spc="-90" dirty="0">
                <a:solidFill>
                  <a:srgbClr val="FFFFFF"/>
                </a:solidFill>
                <a:latin typeface="Trebuchet MS"/>
                <a:cs typeface="Trebuchet MS"/>
              </a:rPr>
              <a:t>third-</a:t>
            </a:r>
            <a:r>
              <a:rPr sz="3200" spc="-85" dirty="0">
                <a:solidFill>
                  <a:srgbClr val="FFFFFF"/>
                </a:solidFill>
                <a:latin typeface="Trebuchet MS"/>
                <a:cs typeface="Trebuchet MS"/>
              </a:rPr>
              <a:t>party</a:t>
            </a:r>
            <a:r>
              <a:rPr sz="3200" spc="-110" dirty="0">
                <a:solidFill>
                  <a:srgbClr val="FFFFFF"/>
                </a:solidFill>
                <a:latin typeface="Trebuchet MS"/>
                <a:cs typeface="Trebuchet MS"/>
              </a:rPr>
              <a:t> </a:t>
            </a:r>
            <a:r>
              <a:rPr sz="3200" spc="-50" dirty="0">
                <a:solidFill>
                  <a:srgbClr val="FFFFFF"/>
                </a:solidFill>
                <a:latin typeface="Trebuchet MS"/>
                <a:cs typeface="Trebuchet MS"/>
              </a:rPr>
              <a:t>interests</a:t>
            </a:r>
            <a:r>
              <a:rPr lang="en-GB" sz="3200" spc="-50" dirty="0">
                <a:solidFill>
                  <a:srgbClr val="FFFFFF"/>
                </a:solidFill>
                <a:latin typeface="Trebuchet MS"/>
                <a:cs typeface="Trebuchet MS"/>
              </a:rPr>
              <a:t> </a:t>
            </a:r>
          </a:p>
          <a:p>
            <a:pPr marL="113030">
              <a:lnSpc>
                <a:spcPct val="100000"/>
              </a:lnSpc>
              <a:spcBef>
                <a:spcPts val="1535"/>
              </a:spcBef>
            </a:pPr>
            <a:r>
              <a:rPr lang="en-GB" sz="3200" spc="-50" dirty="0">
                <a:solidFill>
                  <a:srgbClr val="FFFFFF"/>
                </a:solidFill>
                <a:latin typeface="Trebuchet MS"/>
                <a:cs typeface="Trebuchet MS"/>
              </a:rPr>
              <a:t>t</a:t>
            </a:r>
            <a:r>
              <a:rPr sz="3200" spc="-30" dirty="0">
                <a:solidFill>
                  <a:srgbClr val="FFFFFF"/>
                </a:solidFill>
                <a:latin typeface="Trebuchet MS"/>
                <a:cs typeface="Trebuchet MS"/>
              </a:rPr>
              <a:t>o</a:t>
            </a:r>
            <a:r>
              <a:rPr sz="3200" spc="-145" dirty="0">
                <a:solidFill>
                  <a:srgbClr val="FFFFFF"/>
                </a:solidFill>
                <a:latin typeface="Trebuchet MS"/>
                <a:cs typeface="Trebuchet MS"/>
              </a:rPr>
              <a:t> </a:t>
            </a:r>
            <a:r>
              <a:rPr sz="3200" spc="-55" dirty="0">
                <a:solidFill>
                  <a:srgbClr val="FFFFFF"/>
                </a:solidFill>
                <a:latin typeface="Trebuchet MS"/>
                <a:cs typeface="Trebuchet MS"/>
              </a:rPr>
              <a:t>protect</a:t>
            </a:r>
            <a:r>
              <a:rPr sz="3200" spc="-114" dirty="0">
                <a:solidFill>
                  <a:srgbClr val="FFFFFF"/>
                </a:solidFill>
                <a:latin typeface="Trebuchet MS"/>
                <a:cs typeface="Trebuchet MS"/>
              </a:rPr>
              <a:t> </a:t>
            </a:r>
            <a:r>
              <a:rPr sz="3200" spc="-130" dirty="0">
                <a:solidFill>
                  <a:srgbClr val="FFFFFF"/>
                </a:solidFill>
                <a:latin typeface="Trebuchet MS"/>
                <a:cs typeface="Trebuchet MS"/>
              </a:rPr>
              <a:t>third</a:t>
            </a:r>
            <a:r>
              <a:rPr sz="3200" spc="-80" dirty="0">
                <a:solidFill>
                  <a:srgbClr val="FFFFFF"/>
                </a:solidFill>
                <a:latin typeface="Trebuchet MS"/>
                <a:cs typeface="Trebuchet MS"/>
              </a:rPr>
              <a:t> </a:t>
            </a:r>
            <a:r>
              <a:rPr sz="3200" spc="-85" dirty="0">
                <a:solidFill>
                  <a:srgbClr val="FFFFFF"/>
                </a:solidFill>
                <a:latin typeface="Trebuchet MS"/>
                <a:cs typeface="Trebuchet MS"/>
              </a:rPr>
              <a:t>party</a:t>
            </a:r>
            <a:r>
              <a:rPr sz="3200" spc="-110" dirty="0">
                <a:solidFill>
                  <a:srgbClr val="FFFFFF"/>
                </a:solidFill>
                <a:latin typeface="Trebuchet MS"/>
                <a:cs typeface="Trebuchet MS"/>
              </a:rPr>
              <a:t> </a:t>
            </a:r>
            <a:r>
              <a:rPr sz="3200" spc="-80" dirty="0">
                <a:solidFill>
                  <a:srgbClr val="FFFFFF"/>
                </a:solidFill>
                <a:latin typeface="Trebuchet MS"/>
                <a:cs typeface="Trebuchet MS"/>
              </a:rPr>
              <a:t>interests</a:t>
            </a:r>
            <a:r>
              <a:rPr lang="en-GB" sz="3200" spc="-90" dirty="0">
                <a:solidFill>
                  <a:srgbClr val="FFFFFF"/>
                </a:solidFill>
                <a:latin typeface="Trebuchet MS"/>
                <a:cs typeface="Trebuchet MS"/>
              </a:rPr>
              <a:t>; and </a:t>
            </a:r>
            <a:r>
              <a:rPr sz="3200" spc="-110" dirty="0">
                <a:solidFill>
                  <a:srgbClr val="FFFFFF"/>
                </a:solidFill>
                <a:latin typeface="Trebuchet MS"/>
                <a:cs typeface="Trebuchet MS"/>
              </a:rPr>
              <a:t> </a:t>
            </a:r>
            <a:endParaRPr lang="en-GB" sz="3200" spc="-110" dirty="0">
              <a:solidFill>
                <a:srgbClr val="FFFFFF"/>
              </a:solidFill>
              <a:latin typeface="Trebuchet MS"/>
              <a:cs typeface="Trebuchet MS"/>
            </a:endParaRPr>
          </a:p>
          <a:p>
            <a:pPr marL="113030">
              <a:lnSpc>
                <a:spcPct val="100000"/>
              </a:lnSpc>
              <a:spcBef>
                <a:spcPts val="1535"/>
              </a:spcBef>
            </a:pPr>
            <a:r>
              <a:rPr sz="3200" spc="-65" dirty="0">
                <a:solidFill>
                  <a:srgbClr val="FFFFFF"/>
                </a:solidFill>
                <a:latin typeface="Trebuchet MS"/>
                <a:cs typeface="Trebuchet MS"/>
              </a:rPr>
              <a:t>moder</a:t>
            </a:r>
            <a:r>
              <a:rPr lang="en-GB" sz="3200" spc="-65" dirty="0">
                <a:solidFill>
                  <a:srgbClr val="FFFFFF"/>
                </a:solidFill>
                <a:latin typeface="Trebuchet MS"/>
                <a:cs typeface="Trebuchet MS"/>
              </a:rPr>
              <a:t>n</a:t>
            </a:r>
            <a:r>
              <a:rPr sz="3200" spc="-65" dirty="0" err="1">
                <a:solidFill>
                  <a:srgbClr val="FFFFFF"/>
                </a:solidFill>
                <a:latin typeface="Trebuchet MS"/>
                <a:cs typeface="Trebuchet MS"/>
              </a:rPr>
              <a:t>ise</a:t>
            </a:r>
            <a:r>
              <a:rPr sz="3200" spc="-130" dirty="0">
                <a:solidFill>
                  <a:srgbClr val="FFFFFF"/>
                </a:solidFill>
                <a:latin typeface="Trebuchet MS"/>
                <a:cs typeface="Trebuchet MS"/>
              </a:rPr>
              <a:t> </a:t>
            </a:r>
            <a:r>
              <a:rPr sz="3200" spc="-20" dirty="0">
                <a:solidFill>
                  <a:srgbClr val="FFFFFF"/>
                </a:solidFill>
                <a:latin typeface="Trebuchet MS"/>
                <a:cs typeface="Trebuchet MS"/>
              </a:rPr>
              <a:t>land</a:t>
            </a:r>
            <a:r>
              <a:rPr sz="3200" spc="-130" dirty="0">
                <a:solidFill>
                  <a:srgbClr val="FFFFFF"/>
                </a:solidFill>
                <a:latin typeface="Trebuchet MS"/>
                <a:cs typeface="Trebuchet MS"/>
              </a:rPr>
              <a:t> </a:t>
            </a:r>
            <a:r>
              <a:rPr sz="3200" spc="-25" dirty="0">
                <a:solidFill>
                  <a:srgbClr val="FFFFFF"/>
                </a:solidFill>
                <a:latin typeface="Trebuchet MS"/>
                <a:cs typeface="Trebuchet MS"/>
              </a:rPr>
              <a:t>law</a:t>
            </a:r>
            <a:endParaRPr sz="3200" dirty="0">
              <a:latin typeface="Trebuchet MS"/>
              <a:cs typeface="Trebuchet M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1076509" y="2992855"/>
            <a:ext cx="152400" cy="152399"/>
          </a:xfrm>
          <a:prstGeom prst="rect">
            <a:avLst/>
          </a:prstGeom>
        </p:spPr>
      </p:pic>
      <p:pic>
        <p:nvPicPr>
          <p:cNvPr id="3" name="object 3"/>
          <p:cNvPicPr/>
          <p:nvPr/>
        </p:nvPicPr>
        <p:blipFill>
          <a:blip r:embed="rId3" cstate="print"/>
          <a:stretch>
            <a:fillRect/>
          </a:stretch>
        </p:blipFill>
        <p:spPr>
          <a:xfrm>
            <a:off x="1076509" y="3802480"/>
            <a:ext cx="152400" cy="152399"/>
          </a:xfrm>
          <a:prstGeom prst="rect">
            <a:avLst/>
          </a:prstGeom>
        </p:spPr>
      </p:pic>
      <p:pic>
        <p:nvPicPr>
          <p:cNvPr id="4" name="object 4"/>
          <p:cNvPicPr/>
          <p:nvPr/>
        </p:nvPicPr>
        <p:blipFill>
          <a:blip r:embed="rId3" cstate="print"/>
          <a:stretch>
            <a:fillRect/>
          </a:stretch>
        </p:blipFill>
        <p:spPr>
          <a:xfrm>
            <a:off x="1076509" y="5421730"/>
            <a:ext cx="152400" cy="152399"/>
          </a:xfrm>
          <a:prstGeom prst="rect">
            <a:avLst/>
          </a:prstGeom>
        </p:spPr>
      </p:pic>
      <p:sp>
        <p:nvSpPr>
          <p:cNvPr id="5" name="object 5"/>
          <p:cNvSpPr txBox="1"/>
          <p:nvPr/>
        </p:nvSpPr>
        <p:spPr>
          <a:xfrm>
            <a:off x="1439004" y="2498171"/>
            <a:ext cx="9960610" cy="6502400"/>
          </a:xfrm>
          <a:prstGeom prst="rect">
            <a:avLst/>
          </a:prstGeom>
        </p:spPr>
        <p:txBody>
          <a:bodyPr vert="horz" wrap="square" lIns="0" tIns="12700" rIns="0" bIns="0" rtlCol="0">
            <a:spAutoFit/>
          </a:bodyPr>
          <a:lstStyle/>
          <a:p>
            <a:pPr marL="12700" marR="29209">
              <a:lnSpc>
                <a:spcPct val="136200"/>
              </a:lnSpc>
              <a:spcBef>
                <a:spcPts val="100"/>
              </a:spcBef>
            </a:pPr>
            <a:r>
              <a:rPr sz="3900" spc="-250" dirty="0">
                <a:solidFill>
                  <a:srgbClr val="292959"/>
                </a:solidFill>
                <a:latin typeface="Trebuchet MS"/>
                <a:cs typeface="Trebuchet MS"/>
              </a:rPr>
              <a:t>The</a:t>
            </a:r>
            <a:r>
              <a:rPr sz="3900" spc="-125" dirty="0">
                <a:solidFill>
                  <a:srgbClr val="292959"/>
                </a:solidFill>
                <a:latin typeface="Trebuchet MS"/>
                <a:cs typeface="Trebuchet MS"/>
              </a:rPr>
              <a:t> </a:t>
            </a:r>
            <a:r>
              <a:rPr sz="3900" dirty="0">
                <a:solidFill>
                  <a:srgbClr val="292959"/>
                </a:solidFill>
                <a:latin typeface="Trebuchet MS"/>
                <a:cs typeface="Trebuchet MS"/>
              </a:rPr>
              <a:t>Crown</a:t>
            </a:r>
            <a:r>
              <a:rPr sz="3900" spc="-295" dirty="0">
                <a:solidFill>
                  <a:srgbClr val="292959"/>
                </a:solidFill>
                <a:latin typeface="Trebuchet MS"/>
                <a:cs typeface="Trebuchet MS"/>
              </a:rPr>
              <a:t> </a:t>
            </a:r>
            <a:r>
              <a:rPr sz="3900" spc="-150" dirty="0">
                <a:solidFill>
                  <a:srgbClr val="292959"/>
                </a:solidFill>
                <a:latin typeface="Trebuchet MS"/>
                <a:cs typeface="Trebuchet MS"/>
              </a:rPr>
              <a:t>(King</a:t>
            </a:r>
            <a:r>
              <a:rPr sz="3900" spc="-145" dirty="0">
                <a:solidFill>
                  <a:srgbClr val="292959"/>
                </a:solidFill>
                <a:latin typeface="Trebuchet MS"/>
                <a:cs typeface="Trebuchet MS"/>
              </a:rPr>
              <a:t> </a:t>
            </a:r>
            <a:r>
              <a:rPr sz="3900" spc="-100" dirty="0">
                <a:solidFill>
                  <a:srgbClr val="292959"/>
                </a:solidFill>
                <a:latin typeface="Trebuchet MS"/>
                <a:cs typeface="Trebuchet MS"/>
              </a:rPr>
              <a:t>or</a:t>
            </a:r>
            <a:r>
              <a:rPr sz="3900" spc="-190" dirty="0">
                <a:solidFill>
                  <a:srgbClr val="292959"/>
                </a:solidFill>
                <a:latin typeface="Trebuchet MS"/>
                <a:cs typeface="Trebuchet MS"/>
              </a:rPr>
              <a:t> </a:t>
            </a:r>
            <a:r>
              <a:rPr sz="3900" spc="-105" dirty="0">
                <a:solidFill>
                  <a:srgbClr val="292959"/>
                </a:solidFill>
                <a:latin typeface="Trebuchet MS"/>
                <a:cs typeface="Trebuchet MS"/>
              </a:rPr>
              <a:t>state)</a:t>
            </a:r>
            <a:r>
              <a:rPr sz="3900" spc="-170" dirty="0">
                <a:solidFill>
                  <a:srgbClr val="292959"/>
                </a:solidFill>
                <a:latin typeface="Trebuchet MS"/>
                <a:cs typeface="Trebuchet MS"/>
              </a:rPr>
              <a:t> </a:t>
            </a:r>
            <a:r>
              <a:rPr sz="3900" spc="-20" dirty="0">
                <a:solidFill>
                  <a:srgbClr val="292959"/>
                </a:solidFill>
                <a:latin typeface="Trebuchet MS"/>
                <a:cs typeface="Trebuchet MS"/>
              </a:rPr>
              <a:t>owns</a:t>
            </a:r>
            <a:r>
              <a:rPr sz="3900" spc="-175" dirty="0">
                <a:solidFill>
                  <a:srgbClr val="292959"/>
                </a:solidFill>
                <a:latin typeface="Trebuchet MS"/>
                <a:cs typeface="Trebuchet MS"/>
              </a:rPr>
              <a:t> </a:t>
            </a:r>
            <a:r>
              <a:rPr sz="3900" spc="-140" dirty="0">
                <a:solidFill>
                  <a:srgbClr val="292959"/>
                </a:solidFill>
                <a:latin typeface="Trebuchet MS"/>
                <a:cs typeface="Trebuchet MS"/>
              </a:rPr>
              <a:t>all</a:t>
            </a:r>
            <a:r>
              <a:rPr sz="3900" spc="-150" dirty="0">
                <a:solidFill>
                  <a:srgbClr val="292959"/>
                </a:solidFill>
                <a:latin typeface="Trebuchet MS"/>
                <a:cs typeface="Trebuchet MS"/>
              </a:rPr>
              <a:t> </a:t>
            </a:r>
            <a:r>
              <a:rPr sz="3900" spc="-30" dirty="0">
                <a:solidFill>
                  <a:srgbClr val="292959"/>
                </a:solidFill>
                <a:latin typeface="Trebuchet MS"/>
                <a:cs typeface="Trebuchet MS"/>
              </a:rPr>
              <a:t>land</a:t>
            </a:r>
            <a:r>
              <a:rPr sz="3900" spc="-175" dirty="0">
                <a:solidFill>
                  <a:srgbClr val="292959"/>
                </a:solidFill>
                <a:latin typeface="Trebuchet MS"/>
                <a:cs typeface="Trebuchet MS"/>
              </a:rPr>
              <a:t> </a:t>
            </a:r>
            <a:r>
              <a:rPr sz="3900" spc="-195" dirty="0">
                <a:solidFill>
                  <a:srgbClr val="292959"/>
                </a:solidFill>
                <a:latin typeface="Trebuchet MS"/>
                <a:cs typeface="Trebuchet MS"/>
              </a:rPr>
              <a:t>in</a:t>
            </a:r>
            <a:r>
              <a:rPr sz="3900" spc="-125" dirty="0">
                <a:solidFill>
                  <a:srgbClr val="292959"/>
                </a:solidFill>
                <a:latin typeface="Trebuchet MS"/>
                <a:cs typeface="Trebuchet MS"/>
              </a:rPr>
              <a:t> </a:t>
            </a:r>
            <a:r>
              <a:rPr sz="3900" spc="-25" dirty="0">
                <a:solidFill>
                  <a:srgbClr val="292959"/>
                </a:solidFill>
                <a:latin typeface="Trebuchet MS"/>
                <a:cs typeface="Trebuchet MS"/>
              </a:rPr>
              <a:t>E&amp;W </a:t>
            </a:r>
            <a:r>
              <a:rPr sz="3900" spc="-50" dirty="0">
                <a:solidFill>
                  <a:srgbClr val="292959"/>
                </a:solidFill>
                <a:latin typeface="Trebuchet MS"/>
                <a:cs typeface="Trebuchet MS"/>
              </a:rPr>
              <a:t>People</a:t>
            </a:r>
            <a:r>
              <a:rPr sz="3900" spc="-175" dirty="0">
                <a:solidFill>
                  <a:srgbClr val="292959"/>
                </a:solidFill>
                <a:latin typeface="Trebuchet MS"/>
                <a:cs typeface="Trebuchet MS"/>
              </a:rPr>
              <a:t> </a:t>
            </a:r>
            <a:r>
              <a:rPr sz="3900" dirty="0">
                <a:solidFill>
                  <a:srgbClr val="292959"/>
                </a:solidFill>
                <a:latin typeface="Trebuchet MS"/>
                <a:cs typeface="Trebuchet MS"/>
              </a:rPr>
              <a:t>and</a:t>
            </a:r>
            <a:r>
              <a:rPr sz="3900" spc="-160" dirty="0">
                <a:solidFill>
                  <a:srgbClr val="292959"/>
                </a:solidFill>
                <a:latin typeface="Trebuchet MS"/>
                <a:cs typeface="Trebuchet MS"/>
              </a:rPr>
              <a:t> </a:t>
            </a:r>
            <a:r>
              <a:rPr sz="3900" spc="-10" dirty="0">
                <a:solidFill>
                  <a:srgbClr val="292959"/>
                </a:solidFill>
                <a:latin typeface="Trebuchet MS"/>
                <a:cs typeface="Trebuchet MS"/>
              </a:rPr>
              <a:t>legal</a:t>
            </a:r>
            <a:r>
              <a:rPr sz="3900" spc="-160" dirty="0">
                <a:solidFill>
                  <a:srgbClr val="292959"/>
                </a:solidFill>
                <a:latin typeface="Trebuchet MS"/>
                <a:cs typeface="Trebuchet MS"/>
              </a:rPr>
              <a:t> </a:t>
            </a:r>
            <a:r>
              <a:rPr sz="3900" spc="-150" dirty="0">
                <a:solidFill>
                  <a:srgbClr val="292959"/>
                </a:solidFill>
                <a:latin typeface="Trebuchet MS"/>
                <a:cs typeface="Trebuchet MS"/>
              </a:rPr>
              <a:t>entities</a:t>
            </a:r>
            <a:r>
              <a:rPr sz="3900" spc="-140" dirty="0">
                <a:solidFill>
                  <a:srgbClr val="292959"/>
                </a:solidFill>
                <a:latin typeface="Trebuchet MS"/>
                <a:cs typeface="Trebuchet MS"/>
              </a:rPr>
              <a:t> </a:t>
            </a:r>
            <a:r>
              <a:rPr sz="3900" spc="-105" dirty="0">
                <a:solidFill>
                  <a:srgbClr val="292959"/>
                </a:solidFill>
                <a:latin typeface="Trebuchet MS"/>
                <a:cs typeface="Trebuchet MS"/>
              </a:rPr>
              <a:t>(including</a:t>
            </a:r>
            <a:r>
              <a:rPr sz="3900" spc="-160" dirty="0">
                <a:solidFill>
                  <a:srgbClr val="292959"/>
                </a:solidFill>
                <a:latin typeface="Trebuchet MS"/>
                <a:cs typeface="Trebuchet MS"/>
              </a:rPr>
              <a:t> </a:t>
            </a:r>
            <a:r>
              <a:rPr sz="3900" spc="-10" dirty="0">
                <a:solidFill>
                  <a:srgbClr val="292959"/>
                </a:solidFill>
                <a:latin typeface="Trebuchet MS"/>
                <a:cs typeface="Trebuchet MS"/>
              </a:rPr>
              <a:t>business) </a:t>
            </a:r>
            <a:r>
              <a:rPr sz="3900" dirty="0">
                <a:solidFill>
                  <a:srgbClr val="292959"/>
                </a:solidFill>
                <a:latin typeface="Trebuchet MS"/>
                <a:cs typeface="Trebuchet MS"/>
              </a:rPr>
              <a:t>can</a:t>
            </a:r>
            <a:r>
              <a:rPr sz="3900" spc="-105" dirty="0">
                <a:solidFill>
                  <a:srgbClr val="292959"/>
                </a:solidFill>
                <a:latin typeface="Trebuchet MS"/>
                <a:cs typeface="Trebuchet MS"/>
              </a:rPr>
              <a:t> </a:t>
            </a:r>
            <a:r>
              <a:rPr sz="3900" spc="-180" dirty="0">
                <a:solidFill>
                  <a:srgbClr val="292959"/>
                </a:solidFill>
                <a:latin typeface="Trebuchet MS"/>
                <a:cs typeface="Trebuchet MS"/>
              </a:rPr>
              <a:t>only</a:t>
            </a:r>
            <a:r>
              <a:rPr sz="3900" spc="-100" dirty="0">
                <a:solidFill>
                  <a:srgbClr val="292959"/>
                </a:solidFill>
                <a:latin typeface="Trebuchet MS"/>
                <a:cs typeface="Trebuchet MS"/>
              </a:rPr>
              <a:t> </a:t>
            </a:r>
            <a:r>
              <a:rPr sz="3900" spc="-20" dirty="0">
                <a:solidFill>
                  <a:srgbClr val="292959"/>
                </a:solidFill>
                <a:latin typeface="Trebuchet MS"/>
                <a:cs typeface="Trebuchet MS"/>
              </a:rPr>
              <a:t>own</a:t>
            </a:r>
            <a:r>
              <a:rPr sz="3900" spc="-105" dirty="0">
                <a:solidFill>
                  <a:srgbClr val="292959"/>
                </a:solidFill>
                <a:latin typeface="Trebuchet MS"/>
                <a:cs typeface="Trebuchet MS"/>
              </a:rPr>
              <a:t> </a:t>
            </a:r>
            <a:r>
              <a:rPr sz="3900" dirty="0">
                <a:solidFill>
                  <a:srgbClr val="292959"/>
                </a:solidFill>
                <a:latin typeface="Trebuchet MS"/>
                <a:cs typeface="Trebuchet MS"/>
              </a:rPr>
              <a:t>an</a:t>
            </a:r>
            <a:r>
              <a:rPr sz="3900" spc="-100" dirty="0">
                <a:solidFill>
                  <a:srgbClr val="292959"/>
                </a:solidFill>
                <a:latin typeface="Trebuchet MS"/>
                <a:cs typeface="Trebuchet MS"/>
              </a:rPr>
              <a:t> </a:t>
            </a:r>
            <a:r>
              <a:rPr sz="3900" b="1" dirty="0">
                <a:solidFill>
                  <a:srgbClr val="292959"/>
                </a:solidFill>
                <a:latin typeface="Trebuchet MS"/>
                <a:cs typeface="Trebuchet MS"/>
              </a:rPr>
              <a:t>estate</a:t>
            </a:r>
            <a:r>
              <a:rPr sz="3900" b="1" spc="-105" dirty="0">
                <a:solidFill>
                  <a:srgbClr val="292959"/>
                </a:solidFill>
                <a:latin typeface="Trebuchet MS"/>
                <a:cs typeface="Trebuchet MS"/>
              </a:rPr>
              <a:t> </a:t>
            </a:r>
            <a:r>
              <a:rPr sz="3900" b="1" spc="-120" dirty="0">
                <a:solidFill>
                  <a:srgbClr val="292959"/>
                </a:solidFill>
                <a:latin typeface="Trebuchet MS"/>
                <a:cs typeface="Trebuchet MS"/>
              </a:rPr>
              <a:t>in</a:t>
            </a:r>
            <a:r>
              <a:rPr sz="3900" b="1" spc="-180" dirty="0">
                <a:solidFill>
                  <a:srgbClr val="292959"/>
                </a:solidFill>
                <a:latin typeface="Trebuchet MS"/>
                <a:cs typeface="Trebuchet MS"/>
              </a:rPr>
              <a:t> </a:t>
            </a:r>
            <a:r>
              <a:rPr sz="3900" b="1" spc="-20" dirty="0">
                <a:solidFill>
                  <a:srgbClr val="292959"/>
                </a:solidFill>
                <a:latin typeface="Trebuchet MS"/>
                <a:cs typeface="Trebuchet MS"/>
              </a:rPr>
              <a:t>land</a:t>
            </a:r>
            <a:endParaRPr sz="3900">
              <a:latin typeface="Trebuchet MS"/>
              <a:cs typeface="Trebuchet MS"/>
            </a:endParaRPr>
          </a:p>
          <a:p>
            <a:pPr marL="12700">
              <a:lnSpc>
                <a:spcPct val="100000"/>
              </a:lnSpc>
              <a:spcBef>
                <a:spcPts val="1695"/>
              </a:spcBef>
            </a:pPr>
            <a:r>
              <a:rPr sz="3900" spc="-140" dirty="0">
                <a:solidFill>
                  <a:srgbClr val="292959"/>
                </a:solidFill>
                <a:latin typeface="Trebuchet MS"/>
                <a:cs typeface="Trebuchet MS"/>
              </a:rPr>
              <a:t>LPA</a:t>
            </a:r>
            <a:r>
              <a:rPr sz="3900" spc="-155" dirty="0">
                <a:solidFill>
                  <a:srgbClr val="292959"/>
                </a:solidFill>
                <a:latin typeface="Trebuchet MS"/>
                <a:cs typeface="Trebuchet MS"/>
              </a:rPr>
              <a:t> </a:t>
            </a:r>
            <a:r>
              <a:rPr sz="3900" spc="-235" dirty="0">
                <a:solidFill>
                  <a:srgbClr val="292959"/>
                </a:solidFill>
                <a:latin typeface="Trebuchet MS"/>
                <a:cs typeface="Trebuchet MS"/>
              </a:rPr>
              <a:t>1925,</a:t>
            </a:r>
            <a:r>
              <a:rPr sz="3900" spc="-125" dirty="0">
                <a:solidFill>
                  <a:srgbClr val="292959"/>
                </a:solidFill>
                <a:latin typeface="Trebuchet MS"/>
                <a:cs typeface="Trebuchet MS"/>
              </a:rPr>
              <a:t> </a:t>
            </a:r>
            <a:r>
              <a:rPr sz="3900" spc="-484" dirty="0">
                <a:solidFill>
                  <a:srgbClr val="292959"/>
                </a:solidFill>
                <a:latin typeface="Trebuchet MS"/>
                <a:cs typeface="Trebuchet MS"/>
              </a:rPr>
              <a:t>s1(1)</a:t>
            </a:r>
            <a:r>
              <a:rPr sz="3900" spc="-125" dirty="0">
                <a:solidFill>
                  <a:srgbClr val="292959"/>
                </a:solidFill>
                <a:latin typeface="Trebuchet MS"/>
                <a:cs typeface="Trebuchet MS"/>
              </a:rPr>
              <a:t> </a:t>
            </a:r>
            <a:r>
              <a:rPr sz="3900" spc="-135" dirty="0">
                <a:solidFill>
                  <a:srgbClr val="292959"/>
                </a:solidFill>
                <a:latin typeface="Trebuchet MS"/>
                <a:cs typeface="Trebuchet MS"/>
              </a:rPr>
              <a:t>simplified</a:t>
            </a:r>
            <a:r>
              <a:rPr sz="3900" spc="-160" dirty="0">
                <a:solidFill>
                  <a:srgbClr val="292959"/>
                </a:solidFill>
                <a:latin typeface="Trebuchet MS"/>
                <a:cs typeface="Trebuchet MS"/>
              </a:rPr>
              <a:t> </a:t>
            </a:r>
            <a:r>
              <a:rPr sz="3900" spc="-80" dirty="0">
                <a:solidFill>
                  <a:srgbClr val="292959"/>
                </a:solidFill>
                <a:latin typeface="Trebuchet MS"/>
                <a:cs typeface="Trebuchet MS"/>
              </a:rPr>
              <a:t>to</a:t>
            </a:r>
            <a:r>
              <a:rPr sz="3900" spc="-160" dirty="0">
                <a:solidFill>
                  <a:srgbClr val="292959"/>
                </a:solidFill>
                <a:latin typeface="Trebuchet MS"/>
                <a:cs typeface="Trebuchet MS"/>
              </a:rPr>
              <a:t> </a:t>
            </a:r>
            <a:r>
              <a:rPr sz="3900" spc="-90" dirty="0">
                <a:solidFill>
                  <a:srgbClr val="292959"/>
                </a:solidFill>
                <a:latin typeface="Trebuchet MS"/>
                <a:cs typeface="Trebuchet MS"/>
              </a:rPr>
              <a:t>two</a:t>
            </a:r>
            <a:r>
              <a:rPr sz="3900" spc="-145" dirty="0">
                <a:solidFill>
                  <a:srgbClr val="292959"/>
                </a:solidFill>
                <a:latin typeface="Trebuchet MS"/>
                <a:cs typeface="Trebuchet MS"/>
              </a:rPr>
              <a:t> </a:t>
            </a:r>
            <a:r>
              <a:rPr sz="3900" spc="-10" dirty="0">
                <a:solidFill>
                  <a:srgbClr val="292959"/>
                </a:solidFill>
                <a:latin typeface="Trebuchet MS"/>
                <a:cs typeface="Trebuchet MS"/>
              </a:rPr>
              <a:t>types:</a:t>
            </a:r>
            <a:endParaRPr sz="3900">
              <a:latin typeface="Trebuchet MS"/>
              <a:cs typeface="Trebuchet MS"/>
            </a:endParaRPr>
          </a:p>
          <a:p>
            <a:pPr marL="853440" marR="5080" indent="-462915">
              <a:lnSpc>
                <a:spcPct val="136200"/>
              </a:lnSpc>
              <a:buFont typeface="Trebuchet MS"/>
              <a:buAutoNum type="alphaLcPeriod"/>
              <a:tabLst>
                <a:tab pos="854710" algn="l"/>
              </a:tabLst>
            </a:pPr>
            <a:r>
              <a:rPr sz="3900" b="1" spc="-75" dirty="0">
                <a:solidFill>
                  <a:srgbClr val="292959"/>
                </a:solidFill>
                <a:latin typeface="Trebuchet MS"/>
                <a:cs typeface="Trebuchet MS"/>
              </a:rPr>
              <a:t>Freehold</a:t>
            </a:r>
            <a:r>
              <a:rPr sz="3900" b="1" spc="-220" dirty="0">
                <a:solidFill>
                  <a:srgbClr val="292959"/>
                </a:solidFill>
                <a:latin typeface="Trebuchet MS"/>
                <a:cs typeface="Trebuchet MS"/>
              </a:rPr>
              <a:t> </a:t>
            </a:r>
            <a:r>
              <a:rPr sz="3900" spc="-40" dirty="0">
                <a:solidFill>
                  <a:srgbClr val="292959"/>
                </a:solidFill>
                <a:latin typeface="Trebuchet MS"/>
                <a:cs typeface="Trebuchet MS"/>
              </a:rPr>
              <a:t>(an</a:t>
            </a:r>
            <a:r>
              <a:rPr sz="3900" spc="-254" dirty="0">
                <a:solidFill>
                  <a:srgbClr val="292959"/>
                </a:solidFill>
                <a:latin typeface="Trebuchet MS"/>
                <a:cs typeface="Trebuchet MS"/>
              </a:rPr>
              <a:t> </a:t>
            </a:r>
            <a:r>
              <a:rPr sz="3900" spc="-60" dirty="0">
                <a:solidFill>
                  <a:srgbClr val="292959"/>
                </a:solidFill>
                <a:latin typeface="Trebuchet MS"/>
                <a:cs typeface="Trebuchet MS"/>
              </a:rPr>
              <a:t>estate</a:t>
            </a:r>
            <a:r>
              <a:rPr sz="3900" spc="-215" dirty="0">
                <a:solidFill>
                  <a:srgbClr val="292959"/>
                </a:solidFill>
                <a:latin typeface="Trebuchet MS"/>
                <a:cs typeface="Trebuchet MS"/>
              </a:rPr>
              <a:t> </a:t>
            </a:r>
            <a:r>
              <a:rPr sz="3900" spc="-195" dirty="0">
                <a:solidFill>
                  <a:srgbClr val="292959"/>
                </a:solidFill>
                <a:latin typeface="Trebuchet MS"/>
                <a:cs typeface="Trebuchet MS"/>
              </a:rPr>
              <a:t>in</a:t>
            </a:r>
            <a:r>
              <a:rPr sz="3900" spc="-125" dirty="0">
                <a:solidFill>
                  <a:srgbClr val="292959"/>
                </a:solidFill>
                <a:latin typeface="Trebuchet MS"/>
                <a:cs typeface="Trebuchet MS"/>
              </a:rPr>
              <a:t> </a:t>
            </a:r>
            <a:r>
              <a:rPr sz="3900" dirty="0">
                <a:solidFill>
                  <a:srgbClr val="292959"/>
                </a:solidFill>
                <a:latin typeface="Trebuchet MS"/>
                <a:cs typeface="Trebuchet MS"/>
              </a:rPr>
              <a:t>fee</a:t>
            </a:r>
            <a:r>
              <a:rPr sz="3900" spc="-200" dirty="0">
                <a:solidFill>
                  <a:srgbClr val="292959"/>
                </a:solidFill>
                <a:latin typeface="Trebuchet MS"/>
                <a:cs typeface="Trebuchet MS"/>
              </a:rPr>
              <a:t> </a:t>
            </a:r>
            <a:r>
              <a:rPr sz="3900" spc="-130" dirty="0">
                <a:solidFill>
                  <a:srgbClr val="292959"/>
                </a:solidFill>
                <a:latin typeface="Trebuchet MS"/>
                <a:cs typeface="Trebuchet MS"/>
              </a:rPr>
              <a:t>simple</a:t>
            </a:r>
            <a:r>
              <a:rPr sz="3900" spc="-160" dirty="0">
                <a:solidFill>
                  <a:srgbClr val="292959"/>
                </a:solidFill>
                <a:latin typeface="Trebuchet MS"/>
                <a:cs typeface="Trebuchet MS"/>
              </a:rPr>
              <a:t> </a:t>
            </a:r>
            <a:r>
              <a:rPr sz="3900" spc="-25" dirty="0">
                <a:solidFill>
                  <a:srgbClr val="292959"/>
                </a:solidFill>
                <a:latin typeface="Trebuchet MS"/>
                <a:cs typeface="Trebuchet MS"/>
              </a:rPr>
              <a:t>absolute 	</a:t>
            </a:r>
            <a:r>
              <a:rPr sz="3900" spc="-195" dirty="0">
                <a:solidFill>
                  <a:srgbClr val="292959"/>
                </a:solidFill>
                <a:latin typeface="Trebuchet MS"/>
                <a:cs typeface="Trebuchet MS"/>
              </a:rPr>
              <a:t>in</a:t>
            </a:r>
            <a:r>
              <a:rPr sz="3900" spc="-125" dirty="0">
                <a:solidFill>
                  <a:srgbClr val="292959"/>
                </a:solidFill>
                <a:latin typeface="Trebuchet MS"/>
                <a:cs typeface="Trebuchet MS"/>
              </a:rPr>
              <a:t> </a:t>
            </a:r>
            <a:r>
              <a:rPr sz="3900" spc="-45" dirty="0">
                <a:solidFill>
                  <a:srgbClr val="292959"/>
                </a:solidFill>
                <a:latin typeface="Trebuchet MS"/>
                <a:cs typeface="Trebuchet MS"/>
              </a:rPr>
              <a:t>possession)</a:t>
            </a:r>
            <a:r>
              <a:rPr sz="3900" spc="-165" dirty="0">
                <a:solidFill>
                  <a:srgbClr val="292959"/>
                </a:solidFill>
                <a:latin typeface="Trebuchet MS"/>
                <a:cs typeface="Trebuchet MS"/>
              </a:rPr>
              <a:t> </a:t>
            </a:r>
            <a:r>
              <a:rPr sz="3900" spc="-270" dirty="0">
                <a:solidFill>
                  <a:srgbClr val="292959"/>
                </a:solidFill>
                <a:latin typeface="Trebuchet MS"/>
                <a:cs typeface="Trebuchet MS"/>
              </a:rPr>
              <a:t>=</a:t>
            </a:r>
            <a:r>
              <a:rPr sz="3900" spc="-125" dirty="0">
                <a:solidFill>
                  <a:srgbClr val="292959"/>
                </a:solidFill>
                <a:latin typeface="Trebuchet MS"/>
                <a:cs typeface="Trebuchet MS"/>
              </a:rPr>
              <a:t> </a:t>
            </a:r>
            <a:r>
              <a:rPr sz="3900" spc="-140" dirty="0">
                <a:solidFill>
                  <a:srgbClr val="292959"/>
                </a:solidFill>
                <a:latin typeface="Trebuchet MS"/>
                <a:cs typeface="Trebuchet MS"/>
              </a:rPr>
              <a:t>indefinite</a:t>
            </a:r>
            <a:r>
              <a:rPr sz="3900" spc="-135" dirty="0">
                <a:solidFill>
                  <a:srgbClr val="292959"/>
                </a:solidFill>
                <a:latin typeface="Trebuchet MS"/>
                <a:cs typeface="Trebuchet MS"/>
              </a:rPr>
              <a:t> </a:t>
            </a:r>
            <a:r>
              <a:rPr sz="3900" spc="-20" dirty="0">
                <a:solidFill>
                  <a:srgbClr val="292959"/>
                </a:solidFill>
                <a:latin typeface="Trebuchet MS"/>
                <a:cs typeface="Trebuchet MS"/>
              </a:rPr>
              <a:t>interest</a:t>
            </a:r>
            <a:endParaRPr sz="3900">
              <a:latin typeface="Trebuchet MS"/>
              <a:cs typeface="Trebuchet MS"/>
            </a:endParaRPr>
          </a:p>
          <a:p>
            <a:pPr marL="853440" marR="768985" indent="-471170">
              <a:lnSpc>
                <a:spcPct val="136200"/>
              </a:lnSpc>
              <a:buFont typeface="Trebuchet MS"/>
              <a:buAutoNum type="alphaLcPeriod"/>
              <a:tabLst>
                <a:tab pos="854710" algn="l"/>
              </a:tabLst>
            </a:pPr>
            <a:r>
              <a:rPr sz="3900" b="1" dirty="0">
                <a:solidFill>
                  <a:srgbClr val="292959"/>
                </a:solidFill>
                <a:latin typeface="Trebuchet MS"/>
                <a:cs typeface="Trebuchet MS"/>
              </a:rPr>
              <a:t>Leasehold</a:t>
            </a:r>
            <a:r>
              <a:rPr sz="3900" b="1" spc="-150" dirty="0">
                <a:solidFill>
                  <a:srgbClr val="292959"/>
                </a:solidFill>
                <a:latin typeface="Trebuchet MS"/>
                <a:cs typeface="Trebuchet MS"/>
              </a:rPr>
              <a:t> </a:t>
            </a:r>
            <a:r>
              <a:rPr sz="3900" dirty="0">
                <a:solidFill>
                  <a:srgbClr val="292959"/>
                </a:solidFill>
                <a:latin typeface="Trebuchet MS"/>
                <a:cs typeface="Trebuchet MS"/>
              </a:rPr>
              <a:t>(a</a:t>
            </a:r>
            <a:r>
              <a:rPr sz="3900" spc="-135" dirty="0">
                <a:solidFill>
                  <a:srgbClr val="292959"/>
                </a:solidFill>
                <a:latin typeface="Trebuchet MS"/>
                <a:cs typeface="Trebuchet MS"/>
              </a:rPr>
              <a:t> </a:t>
            </a:r>
            <a:r>
              <a:rPr sz="3900" spc="-229" dirty="0">
                <a:solidFill>
                  <a:srgbClr val="292959"/>
                </a:solidFill>
                <a:latin typeface="Trebuchet MS"/>
                <a:cs typeface="Trebuchet MS"/>
              </a:rPr>
              <a:t>term</a:t>
            </a:r>
            <a:r>
              <a:rPr sz="3900" spc="-125" dirty="0">
                <a:solidFill>
                  <a:srgbClr val="292959"/>
                </a:solidFill>
                <a:latin typeface="Trebuchet MS"/>
                <a:cs typeface="Trebuchet MS"/>
              </a:rPr>
              <a:t> </a:t>
            </a:r>
            <a:r>
              <a:rPr sz="3900" dirty="0">
                <a:solidFill>
                  <a:srgbClr val="292959"/>
                </a:solidFill>
                <a:latin typeface="Trebuchet MS"/>
                <a:cs typeface="Trebuchet MS"/>
              </a:rPr>
              <a:t>of</a:t>
            </a:r>
            <a:r>
              <a:rPr sz="3900" spc="-135" dirty="0">
                <a:solidFill>
                  <a:srgbClr val="292959"/>
                </a:solidFill>
                <a:latin typeface="Trebuchet MS"/>
                <a:cs typeface="Trebuchet MS"/>
              </a:rPr>
              <a:t> </a:t>
            </a:r>
            <a:r>
              <a:rPr sz="3900" spc="-75" dirty="0">
                <a:solidFill>
                  <a:srgbClr val="292959"/>
                </a:solidFill>
                <a:latin typeface="Trebuchet MS"/>
                <a:cs typeface="Trebuchet MS"/>
              </a:rPr>
              <a:t>years</a:t>
            </a:r>
            <a:r>
              <a:rPr sz="3900" spc="-140" dirty="0">
                <a:solidFill>
                  <a:srgbClr val="292959"/>
                </a:solidFill>
                <a:latin typeface="Trebuchet MS"/>
                <a:cs typeface="Trebuchet MS"/>
              </a:rPr>
              <a:t> </a:t>
            </a:r>
            <a:r>
              <a:rPr sz="3900" spc="-85" dirty="0">
                <a:solidFill>
                  <a:srgbClr val="292959"/>
                </a:solidFill>
                <a:latin typeface="Trebuchet MS"/>
                <a:cs typeface="Trebuchet MS"/>
              </a:rPr>
              <a:t>absolute)</a:t>
            </a:r>
            <a:r>
              <a:rPr sz="3900" spc="-135" dirty="0">
                <a:solidFill>
                  <a:srgbClr val="292959"/>
                </a:solidFill>
                <a:latin typeface="Trebuchet MS"/>
                <a:cs typeface="Trebuchet MS"/>
              </a:rPr>
              <a:t> </a:t>
            </a:r>
            <a:r>
              <a:rPr sz="3900" spc="-320" dirty="0">
                <a:solidFill>
                  <a:srgbClr val="292959"/>
                </a:solidFill>
                <a:latin typeface="Trebuchet MS"/>
                <a:cs typeface="Trebuchet MS"/>
              </a:rPr>
              <a:t>= 	</a:t>
            </a:r>
            <a:r>
              <a:rPr sz="3900" spc="-204" dirty="0">
                <a:solidFill>
                  <a:srgbClr val="292959"/>
                </a:solidFill>
                <a:latin typeface="Trebuchet MS"/>
                <a:cs typeface="Trebuchet MS"/>
              </a:rPr>
              <a:t>time</a:t>
            </a:r>
            <a:r>
              <a:rPr sz="3900" spc="-125" dirty="0">
                <a:solidFill>
                  <a:srgbClr val="292959"/>
                </a:solidFill>
                <a:latin typeface="Trebuchet MS"/>
                <a:cs typeface="Trebuchet MS"/>
              </a:rPr>
              <a:t> </a:t>
            </a:r>
            <a:r>
              <a:rPr sz="3900" spc="-190" dirty="0">
                <a:solidFill>
                  <a:srgbClr val="292959"/>
                </a:solidFill>
                <a:latin typeface="Trebuchet MS"/>
                <a:cs typeface="Trebuchet MS"/>
              </a:rPr>
              <a:t>limited</a:t>
            </a:r>
            <a:r>
              <a:rPr sz="3900" spc="-125" dirty="0">
                <a:solidFill>
                  <a:srgbClr val="292959"/>
                </a:solidFill>
                <a:latin typeface="Trebuchet MS"/>
                <a:cs typeface="Trebuchet MS"/>
              </a:rPr>
              <a:t> </a:t>
            </a:r>
            <a:r>
              <a:rPr sz="3900" spc="-165" dirty="0">
                <a:solidFill>
                  <a:srgbClr val="292959"/>
                </a:solidFill>
                <a:latin typeface="Trebuchet MS"/>
                <a:cs typeface="Trebuchet MS"/>
              </a:rPr>
              <a:t>interest</a:t>
            </a:r>
            <a:r>
              <a:rPr sz="3900" spc="-130" dirty="0">
                <a:solidFill>
                  <a:srgbClr val="292959"/>
                </a:solidFill>
                <a:latin typeface="Trebuchet MS"/>
                <a:cs typeface="Trebuchet MS"/>
              </a:rPr>
              <a:t> </a:t>
            </a:r>
            <a:r>
              <a:rPr sz="3900" spc="-100" dirty="0">
                <a:solidFill>
                  <a:srgbClr val="292959"/>
                </a:solidFill>
                <a:latin typeface="Trebuchet MS"/>
                <a:cs typeface="Trebuchet MS"/>
              </a:rPr>
              <a:t>(up</a:t>
            </a:r>
            <a:r>
              <a:rPr sz="3900" spc="-175" dirty="0">
                <a:solidFill>
                  <a:srgbClr val="292959"/>
                </a:solidFill>
                <a:latin typeface="Trebuchet MS"/>
                <a:cs typeface="Trebuchet MS"/>
              </a:rPr>
              <a:t> </a:t>
            </a:r>
            <a:r>
              <a:rPr sz="3900" spc="-80" dirty="0">
                <a:solidFill>
                  <a:srgbClr val="292959"/>
                </a:solidFill>
                <a:latin typeface="Trebuchet MS"/>
                <a:cs typeface="Trebuchet MS"/>
              </a:rPr>
              <a:t>to</a:t>
            </a:r>
            <a:r>
              <a:rPr sz="3900" spc="-135" dirty="0">
                <a:solidFill>
                  <a:srgbClr val="292959"/>
                </a:solidFill>
                <a:latin typeface="Trebuchet MS"/>
                <a:cs typeface="Trebuchet MS"/>
              </a:rPr>
              <a:t> </a:t>
            </a:r>
            <a:r>
              <a:rPr sz="3900" spc="-20" dirty="0">
                <a:solidFill>
                  <a:srgbClr val="292959"/>
                </a:solidFill>
                <a:latin typeface="Trebuchet MS"/>
                <a:cs typeface="Trebuchet MS"/>
              </a:rPr>
              <a:t>999)</a:t>
            </a:r>
            <a:endParaRPr sz="3900">
              <a:latin typeface="Trebuchet MS"/>
              <a:cs typeface="Trebuchet MS"/>
            </a:endParaRPr>
          </a:p>
        </p:txBody>
      </p:sp>
      <p:pic>
        <p:nvPicPr>
          <p:cNvPr id="6" name="object 6"/>
          <p:cNvPicPr/>
          <p:nvPr/>
        </p:nvPicPr>
        <p:blipFill>
          <a:blip r:embed="rId4" cstate="print"/>
          <a:stretch>
            <a:fillRect/>
          </a:stretch>
        </p:blipFill>
        <p:spPr>
          <a:xfrm>
            <a:off x="12577986" y="3057510"/>
            <a:ext cx="5705474" cy="4619624"/>
          </a:xfrm>
          <a:prstGeom prst="rect">
            <a:avLst/>
          </a:prstGeom>
        </p:spPr>
      </p:pic>
      <p:sp>
        <p:nvSpPr>
          <p:cNvPr id="7" name="object 7"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204" dirty="0"/>
              <a:t>OWNING</a:t>
            </a:r>
            <a:r>
              <a:rPr spc="-340" dirty="0"/>
              <a:t> </a:t>
            </a:r>
            <a:r>
              <a:rPr spc="-145" dirty="0"/>
              <a:t>LAND:</a:t>
            </a:r>
            <a:r>
              <a:rPr spc="-335" dirty="0"/>
              <a:t> </a:t>
            </a:r>
            <a:r>
              <a:rPr dirty="0">
                <a:solidFill>
                  <a:srgbClr val="292959"/>
                </a:solidFill>
              </a:rPr>
              <a:t>ESTATES</a:t>
            </a:r>
            <a:r>
              <a:rPr spc="-340" dirty="0">
                <a:solidFill>
                  <a:srgbClr val="292959"/>
                </a:solidFill>
              </a:rPr>
              <a:t> </a:t>
            </a:r>
            <a:r>
              <a:rPr dirty="0">
                <a:solidFill>
                  <a:srgbClr val="292959"/>
                </a:solidFill>
              </a:rPr>
              <a:t>IN</a:t>
            </a:r>
            <a:r>
              <a:rPr spc="-335" dirty="0">
                <a:solidFill>
                  <a:srgbClr val="292959"/>
                </a:solidFill>
              </a:rPr>
              <a:t> </a:t>
            </a:r>
            <a:r>
              <a:rPr spc="-20" dirty="0">
                <a:solidFill>
                  <a:srgbClr val="292959"/>
                </a:solidFill>
              </a:rPr>
              <a:t>LAND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1038409" y="2500690"/>
            <a:ext cx="142874" cy="142874"/>
          </a:xfrm>
          <a:prstGeom prst="rect">
            <a:avLst/>
          </a:prstGeom>
        </p:spPr>
      </p:pic>
      <p:pic>
        <p:nvPicPr>
          <p:cNvPr id="3" name="object 3"/>
          <p:cNvPicPr/>
          <p:nvPr/>
        </p:nvPicPr>
        <p:blipFill>
          <a:blip r:embed="rId4" cstate="print"/>
          <a:stretch>
            <a:fillRect/>
          </a:stretch>
        </p:blipFill>
        <p:spPr>
          <a:xfrm>
            <a:off x="1805171" y="3248402"/>
            <a:ext cx="152400" cy="152399"/>
          </a:xfrm>
          <a:prstGeom prst="rect">
            <a:avLst/>
          </a:prstGeom>
        </p:spPr>
      </p:pic>
      <p:pic>
        <p:nvPicPr>
          <p:cNvPr id="4" name="object 4"/>
          <p:cNvPicPr/>
          <p:nvPr/>
        </p:nvPicPr>
        <p:blipFill>
          <a:blip r:embed="rId5" cstate="print"/>
          <a:stretch>
            <a:fillRect/>
          </a:stretch>
        </p:blipFill>
        <p:spPr>
          <a:xfrm>
            <a:off x="1805171" y="4000877"/>
            <a:ext cx="152400" cy="152399"/>
          </a:xfrm>
          <a:prstGeom prst="rect">
            <a:avLst/>
          </a:prstGeom>
        </p:spPr>
      </p:pic>
      <p:pic>
        <p:nvPicPr>
          <p:cNvPr id="5" name="object 5"/>
          <p:cNvPicPr/>
          <p:nvPr/>
        </p:nvPicPr>
        <p:blipFill>
          <a:blip r:embed="rId3" cstate="print"/>
          <a:stretch>
            <a:fillRect/>
          </a:stretch>
        </p:blipFill>
        <p:spPr>
          <a:xfrm>
            <a:off x="1038409" y="4758115"/>
            <a:ext cx="142874" cy="142874"/>
          </a:xfrm>
          <a:prstGeom prst="rect">
            <a:avLst/>
          </a:prstGeom>
        </p:spPr>
      </p:pic>
      <p:pic>
        <p:nvPicPr>
          <p:cNvPr id="6" name="object 6"/>
          <p:cNvPicPr/>
          <p:nvPr/>
        </p:nvPicPr>
        <p:blipFill>
          <a:blip r:embed="rId6" cstate="print"/>
          <a:stretch>
            <a:fillRect/>
          </a:stretch>
        </p:blipFill>
        <p:spPr>
          <a:xfrm>
            <a:off x="1805171" y="5505827"/>
            <a:ext cx="152400" cy="152399"/>
          </a:xfrm>
          <a:prstGeom prst="rect">
            <a:avLst/>
          </a:prstGeom>
        </p:spPr>
      </p:pic>
      <p:pic>
        <p:nvPicPr>
          <p:cNvPr id="7" name="object 7"/>
          <p:cNvPicPr/>
          <p:nvPr/>
        </p:nvPicPr>
        <p:blipFill>
          <a:blip r:embed="rId7" cstate="print"/>
          <a:stretch>
            <a:fillRect/>
          </a:stretch>
        </p:blipFill>
        <p:spPr>
          <a:xfrm>
            <a:off x="1805171" y="7010777"/>
            <a:ext cx="152400" cy="152399"/>
          </a:xfrm>
          <a:prstGeom prst="rect">
            <a:avLst/>
          </a:prstGeom>
        </p:spPr>
      </p:pic>
      <p:pic>
        <p:nvPicPr>
          <p:cNvPr id="8" name="object 8"/>
          <p:cNvPicPr/>
          <p:nvPr/>
        </p:nvPicPr>
        <p:blipFill>
          <a:blip r:embed="rId3" cstate="print"/>
          <a:stretch>
            <a:fillRect/>
          </a:stretch>
        </p:blipFill>
        <p:spPr>
          <a:xfrm>
            <a:off x="1038409" y="7768014"/>
            <a:ext cx="142874" cy="142874"/>
          </a:xfrm>
          <a:prstGeom prst="rect">
            <a:avLst/>
          </a:prstGeom>
        </p:spPr>
      </p:pic>
      <p:pic>
        <p:nvPicPr>
          <p:cNvPr id="9" name="object 9"/>
          <p:cNvPicPr/>
          <p:nvPr/>
        </p:nvPicPr>
        <p:blipFill>
          <a:blip r:embed="rId3" cstate="print"/>
          <a:stretch>
            <a:fillRect/>
          </a:stretch>
        </p:blipFill>
        <p:spPr>
          <a:xfrm>
            <a:off x="1038409" y="9272964"/>
            <a:ext cx="142874" cy="142874"/>
          </a:xfrm>
          <a:prstGeom prst="rect">
            <a:avLst/>
          </a:prstGeom>
        </p:spPr>
      </p:pic>
      <p:sp>
        <p:nvSpPr>
          <p:cNvPr id="10" name="object 10"/>
          <p:cNvSpPr txBox="1"/>
          <p:nvPr/>
        </p:nvSpPr>
        <p:spPr>
          <a:xfrm>
            <a:off x="1374264" y="2036486"/>
            <a:ext cx="10160635" cy="7550150"/>
          </a:xfrm>
          <a:prstGeom prst="rect">
            <a:avLst/>
          </a:prstGeom>
        </p:spPr>
        <p:txBody>
          <a:bodyPr vert="horz" wrap="square" lIns="0" tIns="12065" rIns="0" bIns="0" rtlCol="0">
            <a:spAutoFit/>
          </a:bodyPr>
          <a:lstStyle/>
          <a:p>
            <a:pPr marL="789305" marR="3946525" indent="-777240">
              <a:lnSpc>
                <a:spcPct val="137200"/>
              </a:lnSpc>
              <a:spcBef>
                <a:spcPts val="95"/>
              </a:spcBef>
              <a:tabLst>
                <a:tab pos="2750185" algn="l"/>
              </a:tabLst>
            </a:pPr>
            <a:r>
              <a:rPr sz="3600" dirty="0">
                <a:solidFill>
                  <a:srgbClr val="292959"/>
                </a:solidFill>
                <a:latin typeface="Trebuchet MS"/>
                <a:cs typeface="Trebuchet MS"/>
              </a:rPr>
              <a:t>Sole</a:t>
            </a:r>
            <a:r>
              <a:rPr sz="3600" spc="-130" dirty="0">
                <a:solidFill>
                  <a:srgbClr val="292959"/>
                </a:solidFill>
                <a:latin typeface="Trebuchet MS"/>
                <a:cs typeface="Trebuchet MS"/>
              </a:rPr>
              <a:t> </a:t>
            </a:r>
            <a:r>
              <a:rPr sz="3600" spc="-95" dirty="0">
                <a:solidFill>
                  <a:srgbClr val="292959"/>
                </a:solidFill>
                <a:latin typeface="Trebuchet MS"/>
                <a:cs typeface="Trebuchet MS"/>
              </a:rPr>
              <a:t>owner</a:t>
            </a:r>
            <a:r>
              <a:rPr sz="3600" spc="-130" dirty="0">
                <a:solidFill>
                  <a:srgbClr val="292959"/>
                </a:solidFill>
                <a:latin typeface="Trebuchet MS"/>
                <a:cs typeface="Trebuchet MS"/>
              </a:rPr>
              <a:t> </a:t>
            </a:r>
            <a:r>
              <a:rPr sz="3600" dirty="0">
                <a:solidFill>
                  <a:srgbClr val="292959"/>
                </a:solidFill>
                <a:latin typeface="Trebuchet MS"/>
                <a:cs typeface="Trebuchet MS"/>
              </a:rPr>
              <a:t>of</a:t>
            </a:r>
            <a:r>
              <a:rPr sz="3600" spc="-125" dirty="0">
                <a:solidFill>
                  <a:srgbClr val="292959"/>
                </a:solidFill>
                <a:latin typeface="Trebuchet MS"/>
                <a:cs typeface="Trebuchet MS"/>
              </a:rPr>
              <a:t> </a:t>
            </a:r>
            <a:r>
              <a:rPr sz="3600" spc="150" dirty="0">
                <a:solidFill>
                  <a:srgbClr val="292959"/>
                </a:solidFill>
                <a:latin typeface="Trebuchet MS"/>
                <a:cs typeface="Trebuchet MS"/>
              </a:rPr>
              <a:t>a</a:t>
            </a:r>
            <a:r>
              <a:rPr sz="3600" spc="-130" dirty="0">
                <a:solidFill>
                  <a:srgbClr val="292959"/>
                </a:solidFill>
                <a:latin typeface="Trebuchet MS"/>
                <a:cs typeface="Trebuchet MS"/>
              </a:rPr>
              <a:t> </a:t>
            </a:r>
            <a:r>
              <a:rPr sz="3600" b="1" spc="90" dirty="0">
                <a:solidFill>
                  <a:srgbClr val="292959"/>
                </a:solidFill>
                <a:latin typeface="Trebuchet MS"/>
                <a:cs typeface="Trebuchet MS"/>
              </a:rPr>
              <a:t>legal</a:t>
            </a:r>
            <a:r>
              <a:rPr sz="3600" b="1" spc="-195" dirty="0">
                <a:solidFill>
                  <a:srgbClr val="292959"/>
                </a:solidFill>
                <a:latin typeface="Trebuchet MS"/>
                <a:cs typeface="Trebuchet MS"/>
              </a:rPr>
              <a:t> </a:t>
            </a:r>
            <a:r>
              <a:rPr sz="3600" b="1" spc="-10" dirty="0">
                <a:solidFill>
                  <a:srgbClr val="292959"/>
                </a:solidFill>
                <a:latin typeface="Trebuchet MS"/>
                <a:cs typeface="Trebuchet MS"/>
              </a:rPr>
              <a:t>estate</a:t>
            </a:r>
            <a:r>
              <a:rPr sz="3600" spc="-10" dirty="0">
                <a:solidFill>
                  <a:srgbClr val="292959"/>
                </a:solidFill>
                <a:latin typeface="Trebuchet MS"/>
                <a:cs typeface="Trebuchet MS"/>
              </a:rPr>
              <a:t>: Freehold</a:t>
            </a:r>
            <a:r>
              <a:rPr sz="3600" dirty="0">
                <a:solidFill>
                  <a:srgbClr val="292959"/>
                </a:solidFill>
                <a:latin typeface="Trebuchet MS"/>
                <a:cs typeface="Trebuchet MS"/>
              </a:rPr>
              <a:t>	</a:t>
            </a:r>
            <a:r>
              <a:rPr sz="3600" b="1" spc="-85" dirty="0">
                <a:solidFill>
                  <a:srgbClr val="292959"/>
                </a:solidFill>
                <a:latin typeface="Trebuchet MS"/>
                <a:cs typeface="Trebuchet MS"/>
              </a:rPr>
              <a:t>LPA</a:t>
            </a:r>
            <a:r>
              <a:rPr sz="3600" b="1" spc="-175" dirty="0">
                <a:solidFill>
                  <a:srgbClr val="292959"/>
                </a:solidFill>
                <a:latin typeface="Trebuchet MS"/>
                <a:cs typeface="Trebuchet MS"/>
              </a:rPr>
              <a:t> </a:t>
            </a:r>
            <a:r>
              <a:rPr sz="3600" b="1" spc="-409" dirty="0">
                <a:solidFill>
                  <a:srgbClr val="292959"/>
                </a:solidFill>
                <a:latin typeface="Trebuchet MS"/>
                <a:cs typeface="Trebuchet MS"/>
              </a:rPr>
              <a:t>1925,</a:t>
            </a:r>
            <a:r>
              <a:rPr sz="3600" b="1" spc="-165" dirty="0">
                <a:solidFill>
                  <a:srgbClr val="292959"/>
                </a:solidFill>
                <a:latin typeface="Trebuchet MS"/>
                <a:cs typeface="Trebuchet MS"/>
              </a:rPr>
              <a:t> </a:t>
            </a:r>
            <a:r>
              <a:rPr sz="3600" b="1" spc="-360" dirty="0">
                <a:solidFill>
                  <a:srgbClr val="292959"/>
                </a:solidFill>
                <a:latin typeface="Trebuchet MS"/>
                <a:cs typeface="Trebuchet MS"/>
              </a:rPr>
              <a:t>s1(1)(a) </a:t>
            </a:r>
            <a:r>
              <a:rPr sz="3600" spc="-65" dirty="0">
                <a:solidFill>
                  <a:srgbClr val="292959"/>
                </a:solidFill>
                <a:latin typeface="Trebuchet MS"/>
                <a:cs typeface="Trebuchet MS"/>
              </a:rPr>
              <a:t>Leasehold</a:t>
            </a:r>
            <a:r>
              <a:rPr sz="3600" spc="-150" dirty="0">
                <a:solidFill>
                  <a:srgbClr val="292959"/>
                </a:solidFill>
                <a:latin typeface="Trebuchet MS"/>
                <a:cs typeface="Trebuchet MS"/>
              </a:rPr>
              <a:t> </a:t>
            </a:r>
            <a:r>
              <a:rPr sz="3600" b="1" spc="-85" dirty="0">
                <a:solidFill>
                  <a:srgbClr val="292959"/>
                </a:solidFill>
                <a:latin typeface="Trebuchet MS"/>
                <a:cs typeface="Trebuchet MS"/>
              </a:rPr>
              <a:t>LPA</a:t>
            </a:r>
            <a:r>
              <a:rPr sz="3600" b="1" spc="-190" dirty="0">
                <a:solidFill>
                  <a:srgbClr val="292959"/>
                </a:solidFill>
                <a:latin typeface="Trebuchet MS"/>
                <a:cs typeface="Trebuchet MS"/>
              </a:rPr>
              <a:t> </a:t>
            </a:r>
            <a:r>
              <a:rPr sz="3600" b="1" spc="-409" dirty="0">
                <a:solidFill>
                  <a:srgbClr val="292959"/>
                </a:solidFill>
                <a:latin typeface="Trebuchet MS"/>
                <a:cs typeface="Trebuchet MS"/>
              </a:rPr>
              <a:t>1925,</a:t>
            </a:r>
            <a:r>
              <a:rPr sz="3600" b="1" spc="-185" dirty="0">
                <a:solidFill>
                  <a:srgbClr val="292959"/>
                </a:solidFill>
                <a:latin typeface="Trebuchet MS"/>
                <a:cs typeface="Trebuchet MS"/>
              </a:rPr>
              <a:t> </a:t>
            </a:r>
            <a:r>
              <a:rPr sz="3600" b="1" spc="-380" dirty="0">
                <a:solidFill>
                  <a:srgbClr val="292959"/>
                </a:solidFill>
                <a:latin typeface="Trebuchet MS"/>
                <a:cs typeface="Trebuchet MS"/>
              </a:rPr>
              <a:t>s1(1)(b)</a:t>
            </a:r>
            <a:endParaRPr sz="3600">
              <a:latin typeface="Trebuchet MS"/>
              <a:cs typeface="Trebuchet MS"/>
            </a:endParaRPr>
          </a:p>
          <a:p>
            <a:pPr marL="12700">
              <a:lnSpc>
                <a:spcPct val="100000"/>
              </a:lnSpc>
              <a:spcBef>
                <a:spcPts val="1605"/>
              </a:spcBef>
            </a:pPr>
            <a:r>
              <a:rPr sz="3600" spc="-40" dirty="0">
                <a:solidFill>
                  <a:srgbClr val="292959"/>
                </a:solidFill>
                <a:latin typeface="Trebuchet MS"/>
                <a:cs typeface="Trebuchet MS"/>
              </a:rPr>
              <a:t>Evidenced</a:t>
            </a:r>
            <a:r>
              <a:rPr sz="3600" spc="-225" dirty="0">
                <a:solidFill>
                  <a:srgbClr val="292959"/>
                </a:solidFill>
                <a:latin typeface="Trebuchet MS"/>
                <a:cs typeface="Trebuchet MS"/>
              </a:rPr>
              <a:t> </a:t>
            </a:r>
            <a:r>
              <a:rPr sz="3600" spc="-60" dirty="0">
                <a:solidFill>
                  <a:srgbClr val="292959"/>
                </a:solidFill>
                <a:latin typeface="Trebuchet MS"/>
                <a:cs typeface="Trebuchet MS"/>
              </a:rPr>
              <a:t>by</a:t>
            </a:r>
            <a:r>
              <a:rPr sz="3600" spc="-215" dirty="0">
                <a:solidFill>
                  <a:srgbClr val="292959"/>
                </a:solidFill>
                <a:latin typeface="Trebuchet MS"/>
                <a:cs typeface="Trebuchet MS"/>
              </a:rPr>
              <a:t> </a:t>
            </a:r>
            <a:r>
              <a:rPr sz="3600" dirty="0">
                <a:solidFill>
                  <a:srgbClr val="292959"/>
                </a:solidFill>
                <a:latin typeface="Trebuchet MS"/>
                <a:cs typeface="Trebuchet MS"/>
              </a:rPr>
              <a:t>being</a:t>
            </a:r>
            <a:r>
              <a:rPr sz="3600" spc="-215" dirty="0">
                <a:solidFill>
                  <a:srgbClr val="292959"/>
                </a:solidFill>
                <a:latin typeface="Trebuchet MS"/>
                <a:cs typeface="Trebuchet MS"/>
              </a:rPr>
              <a:t> </a:t>
            </a:r>
            <a:r>
              <a:rPr sz="3600" spc="-25" dirty="0">
                <a:solidFill>
                  <a:srgbClr val="292959"/>
                </a:solidFill>
                <a:latin typeface="Trebuchet MS"/>
                <a:cs typeface="Trebuchet MS"/>
              </a:rPr>
              <a:t>named</a:t>
            </a:r>
            <a:r>
              <a:rPr sz="3600" spc="-220" dirty="0">
                <a:solidFill>
                  <a:srgbClr val="292959"/>
                </a:solidFill>
                <a:latin typeface="Trebuchet MS"/>
                <a:cs typeface="Trebuchet MS"/>
              </a:rPr>
              <a:t> </a:t>
            </a:r>
            <a:r>
              <a:rPr sz="3600" spc="-25" dirty="0">
                <a:solidFill>
                  <a:srgbClr val="292959"/>
                </a:solidFill>
                <a:latin typeface="Trebuchet MS"/>
                <a:cs typeface="Trebuchet MS"/>
              </a:rPr>
              <a:t>on:</a:t>
            </a:r>
            <a:endParaRPr sz="3600">
              <a:latin typeface="Trebuchet MS"/>
              <a:cs typeface="Trebuchet MS"/>
            </a:endParaRPr>
          </a:p>
          <a:p>
            <a:pPr marL="789305" marR="5080">
              <a:lnSpc>
                <a:spcPts val="5930"/>
              </a:lnSpc>
              <a:spcBef>
                <a:spcPts val="464"/>
              </a:spcBef>
            </a:pPr>
            <a:r>
              <a:rPr sz="3600" spc="-65" dirty="0">
                <a:solidFill>
                  <a:srgbClr val="292959"/>
                </a:solidFill>
                <a:latin typeface="Trebuchet MS"/>
                <a:cs typeface="Trebuchet MS"/>
              </a:rPr>
              <a:t>Registered</a:t>
            </a:r>
            <a:r>
              <a:rPr sz="3600" spc="-195" dirty="0">
                <a:solidFill>
                  <a:srgbClr val="292959"/>
                </a:solidFill>
                <a:latin typeface="Trebuchet MS"/>
                <a:cs typeface="Trebuchet MS"/>
              </a:rPr>
              <a:t> </a:t>
            </a:r>
            <a:r>
              <a:rPr sz="3600" spc="-30" dirty="0">
                <a:solidFill>
                  <a:srgbClr val="292959"/>
                </a:solidFill>
                <a:latin typeface="Trebuchet MS"/>
                <a:cs typeface="Trebuchet MS"/>
              </a:rPr>
              <a:t>land</a:t>
            </a:r>
            <a:r>
              <a:rPr sz="3600" spc="-145" dirty="0">
                <a:solidFill>
                  <a:srgbClr val="292959"/>
                </a:solidFill>
                <a:latin typeface="Trebuchet MS"/>
                <a:cs typeface="Trebuchet MS"/>
              </a:rPr>
              <a:t> </a:t>
            </a:r>
            <a:r>
              <a:rPr sz="3600" spc="-195" dirty="0">
                <a:solidFill>
                  <a:srgbClr val="292959"/>
                </a:solidFill>
                <a:latin typeface="Trebuchet MS"/>
                <a:cs typeface="Trebuchet MS"/>
              </a:rPr>
              <a:t>—</a:t>
            </a:r>
            <a:r>
              <a:rPr sz="3600" spc="-114" dirty="0">
                <a:solidFill>
                  <a:srgbClr val="292959"/>
                </a:solidFill>
                <a:latin typeface="Trebuchet MS"/>
                <a:cs typeface="Trebuchet MS"/>
              </a:rPr>
              <a:t> </a:t>
            </a:r>
            <a:r>
              <a:rPr sz="3600" spc="-130" dirty="0">
                <a:solidFill>
                  <a:srgbClr val="292959"/>
                </a:solidFill>
                <a:latin typeface="Trebuchet MS"/>
                <a:cs typeface="Trebuchet MS"/>
              </a:rPr>
              <a:t>Proprietorship</a:t>
            </a:r>
            <a:r>
              <a:rPr sz="3600" spc="-145" dirty="0">
                <a:solidFill>
                  <a:srgbClr val="292959"/>
                </a:solidFill>
                <a:latin typeface="Trebuchet MS"/>
                <a:cs typeface="Trebuchet MS"/>
              </a:rPr>
              <a:t> </a:t>
            </a:r>
            <a:r>
              <a:rPr sz="3600" spc="-90" dirty="0">
                <a:solidFill>
                  <a:srgbClr val="292959"/>
                </a:solidFill>
                <a:latin typeface="Trebuchet MS"/>
                <a:cs typeface="Trebuchet MS"/>
              </a:rPr>
              <a:t>Register</a:t>
            </a:r>
            <a:r>
              <a:rPr sz="3600" spc="-150" dirty="0">
                <a:solidFill>
                  <a:srgbClr val="292959"/>
                </a:solidFill>
                <a:latin typeface="Trebuchet MS"/>
                <a:cs typeface="Trebuchet MS"/>
              </a:rPr>
              <a:t> </a:t>
            </a:r>
            <a:r>
              <a:rPr sz="3600" dirty="0">
                <a:solidFill>
                  <a:srgbClr val="292959"/>
                </a:solidFill>
                <a:latin typeface="Trebuchet MS"/>
                <a:cs typeface="Trebuchet MS"/>
              </a:rPr>
              <a:t>of</a:t>
            </a:r>
            <a:r>
              <a:rPr sz="3600" spc="-145" dirty="0">
                <a:solidFill>
                  <a:srgbClr val="292959"/>
                </a:solidFill>
                <a:latin typeface="Trebuchet MS"/>
                <a:cs typeface="Trebuchet MS"/>
              </a:rPr>
              <a:t> </a:t>
            </a:r>
            <a:r>
              <a:rPr sz="3600" spc="-25" dirty="0">
                <a:solidFill>
                  <a:srgbClr val="292959"/>
                </a:solidFill>
                <a:latin typeface="Trebuchet MS"/>
                <a:cs typeface="Trebuchet MS"/>
              </a:rPr>
              <a:t>the </a:t>
            </a:r>
            <a:r>
              <a:rPr sz="3600" spc="-60" dirty="0">
                <a:solidFill>
                  <a:srgbClr val="292959"/>
                </a:solidFill>
                <a:latin typeface="Trebuchet MS"/>
                <a:cs typeface="Trebuchet MS"/>
              </a:rPr>
              <a:t>Land</a:t>
            </a:r>
            <a:r>
              <a:rPr sz="3600" spc="-170" dirty="0">
                <a:solidFill>
                  <a:srgbClr val="292959"/>
                </a:solidFill>
                <a:latin typeface="Trebuchet MS"/>
                <a:cs typeface="Trebuchet MS"/>
              </a:rPr>
              <a:t> </a:t>
            </a:r>
            <a:r>
              <a:rPr sz="3600" spc="-90" dirty="0">
                <a:solidFill>
                  <a:srgbClr val="292959"/>
                </a:solidFill>
                <a:latin typeface="Trebuchet MS"/>
                <a:cs typeface="Trebuchet MS"/>
              </a:rPr>
              <a:t>Register</a:t>
            </a:r>
            <a:r>
              <a:rPr sz="3600" spc="-165" dirty="0">
                <a:solidFill>
                  <a:srgbClr val="292959"/>
                </a:solidFill>
                <a:latin typeface="Trebuchet MS"/>
                <a:cs typeface="Trebuchet MS"/>
              </a:rPr>
              <a:t> </a:t>
            </a:r>
            <a:r>
              <a:rPr sz="3600" spc="-425" dirty="0">
                <a:solidFill>
                  <a:srgbClr val="292959"/>
                </a:solidFill>
                <a:latin typeface="Trebuchet MS"/>
                <a:cs typeface="Trebuchet MS"/>
              </a:rPr>
              <a:t>(TR1)</a:t>
            </a:r>
            <a:endParaRPr sz="3600">
              <a:latin typeface="Trebuchet MS"/>
              <a:cs typeface="Trebuchet MS"/>
            </a:endParaRPr>
          </a:p>
          <a:p>
            <a:pPr marL="789305">
              <a:lnSpc>
                <a:spcPct val="100000"/>
              </a:lnSpc>
              <a:spcBef>
                <a:spcPts val="1130"/>
              </a:spcBef>
            </a:pPr>
            <a:r>
              <a:rPr sz="3600" spc="-95" dirty="0">
                <a:solidFill>
                  <a:srgbClr val="292959"/>
                </a:solidFill>
                <a:latin typeface="Trebuchet MS"/>
                <a:cs typeface="Trebuchet MS"/>
              </a:rPr>
              <a:t>Unregistered</a:t>
            </a:r>
            <a:r>
              <a:rPr sz="3600" spc="-145" dirty="0">
                <a:solidFill>
                  <a:srgbClr val="292959"/>
                </a:solidFill>
                <a:latin typeface="Trebuchet MS"/>
                <a:cs typeface="Trebuchet MS"/>
              </a:rPr>
              <a:t> </a:t>
            </a:r>
            <a:r>
              <a:rPr sz="3600" spc="-30" dirty="0">
                <a:solidFill>
                  <a:srgbClr val="292959"/>
                </a:solidFill>
                <a:latin typeface="Trebuchet MS"/>
                <a:cs typeface="Trebuchet MS"/>
              </a:rPr>
              <a:t>land</a:t>
            </a:r>
            <a:r>
              <a:rPr sz="3600" spc="-125" dirty="0">
                <a:solidFill>
                  <a:srgbClr val="292959"/>
                </a:solidFill>
                <a:latin typeface="Trebuchet MS"/>
                <a:cs typeface="Trebuchet MS"/>
              </a:rPr>
              <a:t> </a:t>
            </a:r>
            <a:r>
              <a:rPr sz="3600" spc="-195" dirty="0">
                <a:solidFill>
                  <a:srgbClr val="292959"/>
                </a:solidFill>
                <a:latin typeface="Trebuchet MS"/>
                <a:cs typeface="Trebuchet MS"/>
              </a:rPr>
              <a:t>—</a:t>
            </a:r>
            <a:r>
              <a:rPr sz="3600" spc="-114" dirty="0">
                <a:solidFill>
                  <a:srgbClr val="292959"/>
                </a:solidFill>
                <a:latin typeface="Trebuchet MS"/>
                <a:cs typeface="Trebuchet MS"/>
              </a:rPr>
              <a:t> </a:t>
            </a:r>
            <a:r>
              <a:rPr sz="3600" spc="-210" dirty="0">
                <a:solidFill>
                  <a:srgbClr val="292959"/>
                </a:solidFill>
                <a:latin typeface="Trebuchet MS"/>
                <a:cs typeface="Trebuchet MS"/>
              </a:rPr>
              <a:t>title</a:t>
            </a:r>
            <a:r>
              <a:rPr sz="3600" spc="-114" dirty="0">
                <a:solidFill>
                  <a:srgbClr val="292959"/>
                </a:solidFill>
                <a:latin typeface="Trebuchet MS"/>
                <a:cs typeface="Trebuchet MS"/>
              </a:rPr>
              <a:t> </a:t>
            </a:r>
            <a:r>
              <a:rPr sz="3600" spc="-10" dirty="0">
                <a:solidFill>
                  <a:srgbClr val="292959"/>
                </a:solidFill>
                <a:latin typeface="Trebuchet MS"/>
                <a:cs typeface="Trebuchet MS"/>
              </a:rPr>
              <a:t>deeds</a:t>
            </a:r>
            <a:endParaRPr sz="3600">
              <a:latin typeface="Trebuchet MS"/>
              <a:cs typeface="Trebuchet MS"/>
            </a:endParaRPr>
          </a:p>
          <a:p>
            <a:pPr marL="12700" marR="357505">
              <a:lnSpc>
                <a:spcPts val="5930"/>
              </a:lnSpc>
              <a:spcBef>
                <a:spcPts val="464"/>
              </a:spcBef>
            </a:pPr>
            <a:r>
              <a:rPr sz="3600" spc="-45" dirty="0">
                <a:solidFill>
                  <a:srgbClr val="292959"/>
                </a:solidFill>
                <a:latin typeface="Trebuchet MS"/>
                <a:cs typeface="Trebuchet MS"/>
              </a:rPr>
              <a:t>Ownership</a:t>
            </a:r>
            <a:r>
              <a:rPr sz="3600" spc="-170" dirty="0">
                <a:solidFill>
                  <a:srgbClr val="292959"/>
                </a:solidFill>
                <a:latin typeface="Trebuchet MS"/>
                <a:cs typeface="Trebuchet MS"/>
              </a:rPr>
              <a:t> </a:t>
            </a:r>
            <a:r>
              <a:rPr sz="3600" spc="-110" dirty="0">
                <a:solidFill>
                  <a:srgbClr val="292959"/>
                </a:solidFill>
                <a:latin typeface="Trebuchet MS"/>
                <a:cs typeface="Trebuchet MS"/>
              </a:rPr>
              <a:t>for</a:t>
            </a:r>
            <a:r>
              <a:rPr sz="3600" spc="-160" dirty="0">
                <a:solidFill>
                  <a:srgbClr val="292959"/>
                </a:solidFill>
                <a:latin typeface="Trebuchet MS"/>
                <a:cs typeface="Trebuchet MS"/>
              </a:rPr>
              <a:t> </a:t>
            </a:r>
            <a:r>
              <a:rPr sz="3600" spc="-114" dirty="0">
                <a:solidFill>
                  <a:srgbClr val="292959"/>
                </a:solidFill>
                <a:latin typeface="Trebuchet MS"/>
                <a:cs typeface="Trebuchet MS"/>
              </a:rPr>
              <a:t>his/her</a:t>
            </a:r>
            <a:r>
              <a:rPr sz="3600" spc="-155" dirty="0">
                <a:solidFill>
                  <a:srgbClr val="292959"/>
                </a:solidFill>
                <a:latin typeface="Trebuchet MS"/>
                <a:cs typeface="Trebuchet MS"/>
              </a:rPr>
              <a:t> </a:t>
            </a:r>
            <a:r>
              <a:rPr sz="3600" spc="-100" dirty="0">
                <a:solidFill>
                  <a:srgbClr val="292959"/>
                </a:solidFill>
                <a:latin typeface="Trebuchet MS"/>
                <a:cs typeface="Trebuchet MS"/>
              </a:rPr>
              <a:t>benefit</a:t>
            </a:r>
            <a:r>
              <a:rPr sz="3600" spc="-165" dirty="0">
                <a:solidFill>
                  <a:srgbClr val="292959"/>
                </a:solidFill>
                <a:latin typeface="Trebuchet MS"/>
                <a:cs typeface="Trebuchet MS"/>
              </a:rPr>
              <a:t> </a:t>
            </a:r>
            <a:r>
              <a:rPr sz="3600" spc="-105" dirty="0">
                <a:solidFill>
                  <a:srgbClr val="292959"/>
                </a:solidFill>
                <a:latin typeface="Trebuchet MS"/>
                <a:cs typeface="Trebuchet MS"/>
              </a:rPr>
              <a:t>unless</a:t>
            </a:r>
            <a:r>
              <a:rPr sz="3600" spc="-160" dirty="0">
                <a:solidFill>
                  <a:srgbClr val="292959"/>
                </a:solidFill>
                <a:latin typeface="Trebuchet MS"/>
                <a:cs typeface="Trebuchet MS"/>
              </a:rPr>
              <a:t> </a:t>
            </a:r>
            <a:r>
              <a:rPr sz="3600" spc="-50" dirty="0">
                <a:solidFill>
                  <a:srgbClr val="292959"/>
                </a:solidFill>
                <a:latin typeface="Trebuchet MS"/>
                <a:cs typeface="Trebuchet MS"/>
              </a:rPr>
              <a:t>holding</a:t>
            </a:r>
            <a:r>
              <a:rPr sz="3600" spc="-160" dirty="0">
                <a:solidFill>
                  <a:srgbClr val="292959"/>
                </a:solidFill>
                <a:latin typeface="Trebuchet MS"/>
                <a:cs typeface="Trebuchet MS"/>
              </a:rPr>
              <a:t> </a:t>
            </a:r>
            <a:r>
              <a:rPr sz="3600" spc="-10" dirty="0">
                <a:solidFill>
                  <a:srgbClr val="292959"/>
                </a:solidFill>
                <a:latin typeface="Trebuchet MS"/>
                <a:cs typeface="Trebuchet MS"/>
              </a:rPr>
              <a:t>legal </a:t>
            </a:r>
            <a:r>
              <a:rPr sz="3600" spc="-210" dirty="0">
                <a:solidFill>
                  <a:srgbClr val="292959"/>
                </a:solidFill>
                <a:latin typeface="Trebuchet MS"/>
                <a:cs typeface="Trebuchet MS"/>
              </a:rPr>
              <a:t>title</a:t>
            </a:r>
            <a:r>
              <a:rPr sz="3600" spc="-100" dirty="0">
                <a:solidFill>
                  <a:srgbClr val="292959"/>
                </a:solidFill>
                <a:latin typeface="Trebuchet MS"/>
                <a:cs typeface="Trebuchet MS"/>
              </a:rPr>
              <a:t> </a:t>
            </a:r>
            <a:r>
              <a:rPr sz="3600" spc="55" dirty="0">
                <a:solidFill>
                  <a:srgbClr val="292959"/>
                </a:solidFill>
                <a:latin typeface="Trebuchet MS"/>
                <a:cs typeface="Trebuchet MS"/>
              </a:rPr>
              <a:t>as</a:t>
            </a:r>
            <a:r>
              <a:rPr sz="3600" spc="-95" dirty="0">
                <a:solidFill>
                  <a:srgbClr val="292959"/>
                </a:solidFill>
                <a:latin typeface="Trebuchet MS"/>
                <a:cs typeface="Trebuchet MS"/>
              </a:rPr>
              <a:t> </a:t>
            </a:r>
            <a:r>
              <a:rPr sz="3600" spc="150" dirty="0">
                <a:solidFill>
                  <a:srgbClr val="292959"/>
                </a:solidFill>
                <a:latin typeface="Trebuchet MS"/>
                <a:cs typeface="Trebuchet MS"/>
              </a:rPr>
              <a:t>a</a:t>
            </a:r>
            <a:r>
              <a:rPr sz="3600" spc="-95" dirty="0">
                <a:solidFill>
                  <a:srgbClr val="292959"/>
                </a:solidFill>
                <a:latin typeface="Trebuchet MS"/>
                <a:cs typeface="Trebuchet MS"/>
              </a:rPr>
              <a:t> </a:t>
            </a:r>
            <a:r>
              <a:rPr sz="3600" spc="-145" dirty="0">
                <a:solidFill>
                  <a:srgbClr val="292959"/>
                </a:solidFill>
                <a:latin typeface="Trebuchet MS"/>
                <a:cs typeface="Trebuchet MS"/>
              </a:rPr>
              <a:t>trustee</a:t>
            </a:r>
            <a:r>
              <a:rPr sz="3600" spc="-95" dirty="0">
                <a:solidFill>
                  <a:srgbClr val="292959"/>
                </a:solidFill>
                <a:latin typeface="Trebuchet MS"/>
                <a:cs typeface="Trebuchet MS"/>
              </a:rPr>
              <a:t> </a:t>
            </a:r>
            <a:r>
              <a:rPr sz="3600" dirty="0">
                <a:solidFill>
                  <a:srgbClr val="292959"/>
                </a:solidFill>
                <a:latin typeface="Trebuchet MS"/>
                <a:cs typeface="Trebuchet MS"/>
              </a:rPr>
              <a:t>(</a:t>
            </a:r>
            <a:r>
              <a:rPr sz="3600" b="1" dirty="0">
                <a:solidFill>
                  <a:srgbClr val="292959"/>
                </a:solidFill>
                <a:latin typeface="Trebuchet MS"/>
                <a:cs typeface="Trebuchet MS"/>
              </a:rPr>
              <a:t>absolute</a:t>
            </a:r>
            <a:r>
              <a:rPr sz="3600" b="1" spc="-170" dirty="0">
                <a:solidFill>
                  <a:srgbClr val="292959"/>
                </a:solidFill>
                <a:latin typeface="Trebuchet MS"/>
                <a:cs typeface="Trebuchet MS"/>
              </a:rPr>
              <a:t> </a:t>
            </a:r>
            <a:r>
              <a:rPr sz="3600" b="1" spc="-10" dirty="0">
                <a:solidFill>
                  <a:srgbClr val="292959"/>
                </a:solidFill>
                <a:latin typeface="Trebuchet MS"/>
                <a:cs typeface="Trebuchet MS"/>
              </a:rPr>
              <a:t>ownership</a:t>
            </a:r>
            <a:r>
              <a:rPr sz="3600" spc="-10" dirty="0">
                <a:solidFill>
                  <a:srgbClr val="292959"/>
                </a:solidFill>
                <a:latin typeface="Trebuchet MS"/>
                <a:cs typeface="Trebuchet MS"/>
              </a:rPr>
              <a:t>)</a:t>
            </a:r>
            <a:endParaRPr sz="3600">
              <a:latin typeface="Trebuchet MS"/>
              <a:cs typeface="Trebuchet MS"/>
            </a:endParaRPr>
          </a:p>
          <a:p>
            <a:pPr marL="12700">
              <a:lnSpc>
                <a:spcPct val="100000"/>
              </a:lnSpc>
              <a:spcBef>
                <a:spcPts val="1130"/>
              </a:spcBef>
            </a:pPr>
            <a:r>
              <a:rPr sz="3600" dirty="0">
                <a:solidFill>
                  <a:srgbClr val="292959"/>
                </a:solidFill>
                <a:latin typeface="Trebuchet MS"/>
                <a:cs typeface="Trebuchet MS"/>
              </a:rPr>
              <a:t>Cannot</a:t>
            </a:r>
            <a:r>
              <a:rPr sz="3600" spc="-190" dirty="0">
                <a:solidFill>
                  <a:srgbClr val="292959"/>
                </a:solidFill>
                <a:latin typeface="Trebuchet MS"/>
                <a:cs typeface="Trebuchet MS"/>
              </a:rPr>
              <a:t> </a:t>
            </a:r>
            <a:r>
              <a:rPr sz="3600" spc="-100" dirty="0">
                <a:solidFill>
                  <a:srgbClr val="292959"/>
                </a:solidFill>
                <a:latin typeface="Trebuchet MS"/>
                <a:cs typeface="Trebuchet MS"/>
              </a:rPr>
              <a:t>legally</a:t>
            </a:r>
            <a:r>
              <a:rPr sz="3600" spc="-130" dirty="0">
                <a:solidFill>
                  <a:srgbClr val="292959"/>
                </a:solidFill>
                <a:latin typeface="Trebuchet MS"/>
                <a:cs typeface="Trebuchet MS"/>
              </a:rPr>
              <a:t> </a:t>
            </a:r>
            <a:r>
              <a:rPr sz="3600" spc="-20" dirty="0">
                <a:solidFill>
                  <a:srgbClr val="292959"/>
                </a:solidFill>
                <a:latin typeface="Trebuchet MS"/>
                <a:cs typeface="Trebuchet MS"/>
              </a:rPr>
              <a:t>own</a:t>
            </a:r>
            <a:r>
              <a:rPr sz="3600" spc="-130" dirty="0">
                <a:solidFill>
                  <a:srgbClr val="292959"/>
                </a:solidFill>
                <a:latin typeface="Trebuchet MS"/>
                <a:cs typeface="Trebuchet MS"/>
              </a:rPr>
              <a:t> </a:t>
            </a:r>
            <a:r>
              <a:rPr sz="3600" spc="-30" dirty="0">
                <a:solidFill>
                  <a:srgbClr val="292959"/>
                </a:solidFill>
                <a:latin typeface="Trebuchet MS"/>
                <a:cs typeface="Trebuchet MS"/>
              </a:rPr>
              <a:t>land</a:t>
            </a:r>
            <a:r>
              <a:rPr sz="3600" spc="-130" dirty="0">
                <a:solidFill>
                  <a:srgbClr val="292959"/>
                </a:solidFill>
                <a:latin typeface="Trebuchet MS"/>
                <a:cs typeface="Trebuchet MS"/>
              </a:rPr>
              <a:t> </a:t>
            </a:r>
            <a:r>
              <a:rPr sz="3600" spc="-165" dirty="0">
                <a:solidFill>
                  <a:srgbClr val="292959"/>
                </a:solidFill>
                <a:latin typeface="Trebuchet MS"/>
                <a:cs typeface="Trebuchet MS"/>
              </a:rPr>
              <a:t>if</a:t>
            </a:r>
            <a:r>
              <a:rPr sz="3600" spc="-114" dirty="0">
                <a:solidFill>
                  <a:srgbClr val="292959"/>
                </a:solidFill>
                <a:latin typeface="Trebuchet MS"/>
                <a:cs typeface="Trebuchet MS"/>
              </a:rPr>
              <a:t> </a:t>
            </a:r>
            <a:r>
              <a:rPr sz="3600" spc="-105" dirty="0">
                <a:solidFill>
                  <a:srgbClr val="292959"/>
                </a:solidFill>
                <a:latin typeface="Trebuchet MS"/>
                <a:cs typeface="Trebuchet MS"/>
              </a:rPr>
              <a:t>under</a:t>
            </a:r>
            <a:r>
              <a:rPr sz="3600" spc="-130" dirty="0">
                <a:solidFill>
                  <a:srgbClr val="292959"/>
                </a:solidFill>
                <a:latin typeface="Trebuchet MS"/>
                <a:cs typeface="Trebuchet MS"/>
              </a:rPr>
              <a:t> </a:t>
            </a:r>
            <a:r>
              <a:rPr sz="3600" spc="-440" dirty="0">
                <a:solidFill>
                  <a:srgbClr val="292959"/>
                </a:solidFill>
                <a:latin typeface="Trebuchet MS"/>
                <a:cs typeface="Trebuchet MS"/>
              </a:rPr>
              <a:t>18</a:t>
            </a:r>
            <a:r>
              <a:rPr sz="3600" spc="-114" dirty="0">
                <a:solidFill>
                  <a:srgbClr val="292959"/>
                </a:solidFill>
                <a:latin typeface="Trebuchet MS"/>
                <a:cs typeface="Trebuchet MS"/>
              </a:rPr>
              <a:t> </a:t>
            </a:r>
            <a:r>
              <a:rPr sz="3600" b="1" spc="-85" dirty="0">
                <a:solidFill>
                  <a:srgbClr val="292959"/>
                </a:solidFill>
                <a:latin typeface="Trebuchet MS"/>
                <a:cs typeface="Trebuchet MS"/>
              </a:rPr>
              <a:t>LPA</a:t>
            </a:r>
            <a:r>
              <a:rPr sz="3600" b="1" spc="-190" dirty="0">
                <a:solidFill>
                  <a:srgbClr val="292959"/>
                </a:solidFill>
                <a:latin typeface="Trebuchet MS"/>
                <a:cs typeface="Trebuchet MS"/>
              </a:rPr>
              <a:t> </a:t>
            </a:r>
            <a:r>
              <a:rPr sz="3600" b="1" spc="-409" dirty="0">
                <a:solidFill>
                  <a:srgbClr val="292959"/>
                </a:solidFill>
                <a:latin typeface="Trebuchet MS"/>
                <a:cs typeface="Trebuchet MS"/>
              </a:rPr>
              <a:t>1925,</a:t>
            </a:r>
            <a:r>
              <a:rPr sz="3600" b="1" spc="-185" dirty="0">
                <a:solidFill>
                  <a:srgbClr val="292959"/>
                </a:solidFill>
                <a:latin typeface="Trebuchet MS"/>
                <a:cs typeface="Trebuchet MS"/>
              </a:rPr>
              <a:t> </a:t>
            </a:r>
            <a:r>
              <a:rPr sz="3600" b="1" spc="-310" dirty="0">
                <a:solidFill>
                  <a:srgbClr val="292959"/>
                </a:solidFill>
                <a:latin typeface="Trebuchet MS"/>
                <a:cs typeface="Trebuchet MS"/>
              </a:rPr>
              <a:t>s1(6)</a:t>
            </a:r>
            <a:endParaRPr sz="3600">
              <a:latin typeface="Trebuchet MS"/>
              <a:cs typeface="Trebuchet MS"/>
            </a:endParaRPr>
          </a:p>
        </p:txBody>
      </p:sp>
      <p:grpSp>
        <p:nvGrpSpPr>
          <p:cNvPr id="11" name="object 11"/>
          <p:cNvGrpSpPr/>
          <p:nvPr/>
        </p:nvGrpSpPr>
        <p:grpSpPr>
          <a:xfrm>
            <a:off x="11506196" y="5361440"/>
            <a:ext cx="6867525" cy="4455795"/>
            <a:chOff x="11506196" y="5361440"/>
            <a:chExt cx="6867525" cy="4455795"/>
          </a:xfrm>
        </p:grpSpPr>
        <p:sp>
          <p:nvSpPr>
            <p:cNvPr id="12" name="object 12"/>
            <p:cNvSpPr/>
            <p:nvPr/>
          </p:nvSpPr>
          <p:spPr>
            <a:xfrm>
              <a:off x="11594434" y="5447164"/>
              <a:ext cx="6694170" cy="4284345"/>
            </a:xfrm>
            <a:custGeom>
              <a:avLst/>
              <a:gdLst/>
              <a:ahLst/>
              <a:cxnLst/>
              <a:rect l="l" t="t" r="r" b="b"/>
              <a:pathLst>
                <a:path w="6694169" h="4284345">
                  <a:moveTo>
                    <a:pt x="3344480" y="0"/>
                  </a:moveTo>
                  <a:lnTo>
                    <a:pt x="6693560" y="433983"/>
                  </a:lnTo>
                  <a:lnTo>
                    <a:pt x="6693561" y="4283879"/>
                  </a:lnTo>
                  <a:lnTo>
                    <a:pt x="0" y="4283879"/>
                  </a:lnTo>
                  <a:lnTo>
                    <a:pt x="0" y="433386"/>
                  </a:lnTo>
                  <a:lnTo>
                    <a:pt x="3344480" y="0"/>
                  </a:lnTo>
                  <a:close/>
                </a:path>
              </a:pathLst>
            </a:custGeom>
            <a:solidFill>
              <a:srgbClr val="00B3AF"/>
            </a:solidFill>
          </p:spPr>
          <p:txBody>
            <a:bodyPr wrap="square" lIns="0" tIns="0" rIns="0" bIns="0" rtlCol="0"/>
            <a:lstStyle/>
            <a:p>
              <a:endParaRPr/>
            </a:p>
          </p:txBody>
        </p:sp>
        <p:sp>
          <p:nvSpPr>
            <p:cNvPr id="13" name="object 13"/>
            <p:cNvSpPr/>
            <p:nvPr/>
          </p:nvSpPr>
          <p:spPr>
            <a:xfrm>
              <a:off x="11591921" y="5447165"/>
              <a:ext cx="6696075" cy="4284345"/>
            </a:xfrm>
            <a:custGeom>
              <a:avLst/>
              <a:gdLst/>
              <a:ahLst/>
              <a:cxnLst/>
              <a:rect l="l" t="t" r="r" b="b"/>
              <a:pathLst>
                <a:path w="6696075" h="4284345">
                  <a:moveTo>
                    <a:pt x="1" y="433722"/>
                  </a:moveTo>
                  <a:lnTo>
                    <a:pt x="3346996" y="0"/>
                  </a:lnTo>
                  <a:lnTo>
                    <a:pt x="6696074" y="433991"/>
                  </a:lnTo>
                  <a:lnTo>
                    <a:pt x="6696068" y="4283877"/>
                  </a:lnTo>
                  <a:lnTo>
                    <a:pt x="0" y="4283877"/>
                  </a:lnTo>
                </a:path>
              </a:pathLst>
            </a:custGeom>
            <a:ln w="171449">
              <a:solidFill>
                <a:srgbClr val="FED307"/>
              </a:solidFill>
            </a:ln>
          </p:spPr>
          <p:txBody>
            <a:bodyPr wrap="square" lIns="0" tIns="0" rIns="0" bIns="0" rtlCol="0"/>
            <a:lstStyle/>
            <a:p>
              <a:endParaRPr/>
            </a:p>
          </p:txBody>
        </p:sp>
      </p:grpSp>
      <p:sp>
        <p:nvSpPr>
          <p:cNvPr id="14" name="object 14"/>
          <p:cNvSpPr txBox="1"/>
          <p:nvPr/>
        </p:nvSpPr>
        <p:spPr>
          <a:xfrm>
            <a:off x="11954377" y="5970997"/>
            <a:ext cx="5995670" cy="3564890"/>
          </a:xfrm>
          <a:prstGeom prst="rect">
            <a:avLst/>
          </a:prstGeom>
        </p:spPr>
        <p:txBody>
          <a:bodyPr vert="horz" wrap="square" lIns="0" tIns="6985" rIns="0" bIns="0" rtlCol="0">
            <a:spAutoFit/>
          </a:bodyPr>
          <a:lstStyle/>
          <a:p>
            <a:pPr marL="219710" marR="212090" algn="ctr">
              <a:lnSpc>
                <a:spcPct val="101099"/>
              </a:lnSpc>
              <a:spcBef>
                <a:spcPts val="55"/>
              </a:spcBef>
            </a:pPr>
            <a:r>
              <a:rPr sz="3400" b="1" spc="-50" dirty="0">
                <a:solidFill>
                  <a:srgbClr val="FFFFFF"/>
                </a:solidFill>
                <a:latin typeface="Trebuchet MS"/>
                <a:cs typeface="Trebuchet MS"/>
              </a:rPr>
              <a:t>Key</a:t>
            </a:r>
            <a:r>
              <a:rPr sz="3400" b="1" spc="-180" dirty="0">
                <a:solidFill>
                  <a:srgbClr val="FFFFFF"/>
                </a:solidFill>
                <a:latin typeface="Trebuchet MS"/>
                <a:cs typeface="Trebuchet MS"/>
              </a:rPr>
              <a:t> </a:t>
            </a:r>
            <a:r>
              <a:rPr sz="3400" b="1" dirty="0">
                <a:solidFill>
                  <a:srgbClr val="FFFFFF"/>
                </a:solidFill>
                <a:latin typeface="Trebuchet MS"/>
                <a:cs typeface="Trebuchet MS"/>
              </a:rPr>
              <a:t>sources:</a:t>
            </a:r>
            <a:r>
              <a:rPr sz="3400" b="1" spc="-180" dirty="0">
                <a:solidFill>
                  <a:srgbClr val="FFFFFF"/>
                </a:solidFill>
                <a:latin typeface="Trebuchet MS"/>
                <a:cs typeface="Trebuchet MS"/>
              </a:rPr>
              <a:t> </a:t>
            </a:r>
            <a:r>
              <a:rPr sz="3400" spc="-70" dirty="0">
                <a:solidFill>
                  <a:srgbClr val="FFFFFF"/>
                </a:solidFill>
                <a:latin typeface="Trebuchet MS"/>
                <a:cs typeface="Trebuchet MS"/>
              </a:rPr>
              <a:t>Law</a:t>
            </a:r>
            <a:r>
              <a:rPr sz="3400" spc="-110" dirty="0">
                <a:solidFill>
                  <a:srgbClr val="FFFFFF"/>
                </a:solidFill>
                <a:latin typeface="Trebuchet MS"/>
                <a:cs typeface="Trebuchet MS"/>
              </a:rPr>
              <a:t> </a:t>
            </a:r>
            <a:r>
              <a:rPr sz="3400" dirty="0">
                <a:solidFill>
                  <a:srgbClr val="FFFFFF"/>
                </a:solidFill>
                <a:latin typeface="Trebuchet MS"/>
                <a:cs typeface="Trebuchet MS"/>
              </a:rPr>
              <a:t>of</a:t>
            </a:r>
            <a:r>
              <a:rPr sz="3400" spc="-110" dirty="0">
                <a:solidFill>
                  <a:srgbClr val="FFFFFF"/>
                </a:solidFill>
                <a:latin typeface="Trebuchet MS"/>
                <a:cs typeface="Trebuchet MS"/>
              </a:rPr>
              <a:t> </a:t>
            </a:r>
            <a:r>
              <a:rPr sz="3400" spc="-114" dirty="0">
                <a:solidFill>
                  <a:srgbClr val="FFFFFF"/>
                </a:solidFill>
                <a:latin typeface="Trebuchet MS"/>
                <a:cs typeface="Trebuchet MS"/>
              </a:rPr>
              <a:t>Property </a:t>
            </a:r>
            <a:r>
              <a:rPr sz="3400" dirty="0">
                <a:solidFill>
                  <a:srgbClr val="FFFFFF"/>
                </a:solidFill>
                <a:latin typeface="Trebuchet MS"/>
                <a:cs typeface="Trebuchet MS"/>
              </a:rPr>
              <a:t>Act</a:t>
            </a:r>
            <a:r>
              <a:rPr sz="3400" spc="-155" dirty="0">
                <a:solidFill>
                  <a:srgbClr val="FFFFFF"/>
                </a:solidFill>
                <a:latin typeface="Trebuchet MS"/>
                <a:cs typeface="Trebuchet MS"/>
              </a:rPr>
              <a:t> </a:t>
            </a:r>
            <a:r>
              <a:rPr sz="3400" spc="-204" dirty="0">
                <a:solidFill>
                  <a:srgbClr val="FFFFFF"/>
                </a:solidFill>
                <a:latin typeface="Trebuchet MS"/>
                <a:cs typeface="Trebuchet MS"/>
              </a:rPr>
              <a:t>1925,</a:t>
            </a:r>
            <a:r>
              <a:rPr sz="3400" spc="-100" dirty="0">
                <a:solidFill>
                  <a:srgbClr val="FFFFFF"/>
                </a:solidFill>
                <a:latin typeface="Trebuchet MS"/>
                <a:cs typeface="Trebuchet MS"/>
              </a:rPr>
              <a:t> </a:t>
            </a:r>
            <a:r>
              <a:rPr sz="3400" spc="-285" dirty="0">
                <a:solidFill>
                  <a:srgbClr val="FFFFFF"/>
                </a:solidFill>
                <a:latin typeface="Trebuchet MS"/>
                <a:cs typeface="Trebuchet MS"/>
              </a:rPr>
              <a:t>s1(6)</a:t>
            </a:r>
            <a:endParaRPr sz="3400">
              <a:latin typeface="Trebuchet MS"/>
              <a:cs typeface="Trebuchet MS"/>
            </a:endParaRPr>
          </a:p>
          <a:p>
            <a:pPr marL="12065" marR="5080" indent="-635" algn="ctr">
              <a:lnSpc>
                <a:spcPct val="123000"/>
              </a:lnSpc>
              <a:spcBef>
                <a:spcPts val="1360"/>
              </a:spcBef>
            </a:pPr>
            <a:r>
              <a:rPr sz="3100" spc="-229" dirty="0">
                <a:solidFill>
                  <a:srgbClr val="FFFFFF"/>
                </a:solidFill>
                <a:latin typeface="Trebuchet MS"/>
                <a:cs typeface="Trebuchet MS"/>
              </a:rPr>
              <a:t>“A</a:t>
            </a:r>
            <a:r>
              <a:rPr sz="3100" spc="-100" dirty="0">
                <a:solidFill>
                  <a:srgbClr val="FFFFFF"/>
                </a:solidFill>
                <a:latin typeface="Trebuchet MS"/>
                <a:cs typeface="Trebuchet MS"/>
              </a:rPr>
              <a:t> </a:t>
            </a:r>
            <a:r>
              <a:rPr sz="3100" dirty="0">
                <a:solidFill>
                  <a:srgbClr val="FFFFFF"/>
                </a:solidFill>
                <a:latin typeface="Trebuchet MS"/>
                <a:cs typeface="Trebuchet MS"/>
              </a:rPr>
              <a:t>legal</a:t>
            </a:r>
            <a:r>
              <a:rPr sz="3100" spc="-135" dirty="0">
                <a:solidFill>
                  <a:srgbClr val="FFFFFF"/>
                </a:solidFill>
                <a:latin typeface="Trebuchet MS"/>
                <a:cs typeface="Trebuchet MS"/>
              </a:rPr>
              <a:t> </a:t>
            </a:r>
            <a:r>
              <a:rPr sz="3100" spc="-45" dirty="0">
                <a:solidFill>
                  <a:srgbClr val="FFFFFF"/>
                </a:solidFill>
                <a:latin typeface="Trebuchet MS"/>
                <a:cs typeface="Trebuchet MS"/>
              </a:rPr>
              <a:t>estate</a:t>
            </a:r>
            <a:r>
              <a:rPr sz="3100" spc="-120" dirty="0">
                <a:solidFill>
                  <a:srgbClr val="FFFFFF"/>
                </a:solidFill>
                <a:latin typeface="Trebuchet MS"/>
                <a:cs typeface="Trebuchet MS"/>
              </a:rPr>
              <a:t> </a:t>
            </a:r>
            <a:r>
              <a:rPr sz="3100" spc="-65" dirty="0">
                <a:solidFill>
                  <a:srgbClr val="FFFFFF"/>
                </a:solidFill>
                <a:latin typeface="Trebuchet MS"/>
                <a:cs typeface="Trebuchet MS"/>
              </a:rPr>
              <a:t>is</a:t>
            </a:r>
            <a:r>
              <a:rPr sz="3100" spc="-114" dirty="0">
                <a:solidFill>
                  <a:srgbClr val="FFFFFF"/>
                </a:solidFill>
                <a:latin typeface="Trebuchet MS"/>
                <a:cs typeface="Trebuchet MS"/>
              </a:rPr>
              <a:t> </a:t>
            </a:r>
            <a:r>
              <a:rPr sz="3100" spc="-100" dirty="0">
                <a:solidFill>
                  <a:srgbClr val="FFFFFF"/>
                </a:solidFill>
                <a:latin typeface="Trebuchet MS"/>
                <a:cs typeface="Trebuchet MS"/>
              </a:rPr>
              <a:t>not</a:t>
            </a:r>
            <a:r>
              <a:rPr sz="3100" spc="-120" dirty="0">
                <a:solidFill>
                  <a:srgbClr val="FFFFFF"/>
                </a:solidFill>
                <a:latin typeface="Trebuchet MS"/>
                <a:cs typeface="Trebuchet MS"/>
              </a:rPr>
              <a:t> </a:t>
            </a:r>
            <a:r>
              <a:rPr sz="3100" dirty="0">
                <a:solidFill>
                  <a:srgbClr val="FFFFFF"/>
                </a:solidFill>
                <a:latin typeface="Trebuchet MS"/>
                <a:cs typeface="Trebuchet MS"/>
              </a:rPr>
              <a:t>capable</a:t>
            </a:r>
            <a:r>
              <a:rPr sz="3100" spc="-114" dirty="0">
                <a:solidFill>
                  <a:srgbClr val="FFFFFF"/>
                </a:solidFill>
                <a:latin typeface="Trebuchet MS"/>
                <a:cs typeface="Trebuchet MS"/>
              </a:rPr>
              <a:t> </a:t>
            </a:r>
            <a:r>
              <a:rPr sz="3100" spc="-25" dirty="0">
                <a:solidFill>
                  <a:srgbClr val="FFFFFF"/>
                </a:solidFill>
                <a:latin typeface="Trebuchet MS"/>
                <a:cs typeface="Trebuchet MS"/>
              </a:rPr>
              <a:t>of </a:t>
            </a:r>
            <a:r>
              <a:rPr sz="3100" spc="-60" dirty="0">
                <a:solidFill>
                  <a:srgbClr val="FFFFFF"/>
                </a:solidFill>
                <a:latin typeface="Trebuchet MS"/>
                <a:cs typeface="Trebuchet MS"/>
              </a:rPr>
              <a:t>subsisting</a:t>
            </a:r>
            <a:r>
              <a:rPr sz="3100" spc="-175" dirty="0">
                <a:solidFill>
                  <a:srgbClr val="FFFFFF"/>
                </a:solidFill>
                <a:latin typeface="Trebuchet MS"/>
                <a:cs typeface="Trebuchet MS"/>
              </a:rPr>
              <a:t> </a:t>
            </a:r>
            <a:r>
              <a:rPr sz="3100" spc="-85" dirty="0">
                <a:solidFill>
                  <a:srgbClr val="FFFFFF"/>
                </a:solidFill>
                <a:latin typeface="Trebuchet MS"/>
                <a:cs typeface="Trebuchet MS"/>
              </a:rPr>
              <a:t>or</a:t>
            </a:r>
            <a:r>
              <a:rPr sz="3100" spc="-150" dirty="0">
                <a:solidFill>
                  <a:srgbClr val="FFFFFF"/>
                </a:solidFill>
                <a:latin typeface="Trebuchet MS"/>
                <a:cs typeface="Trebuchet MS"/>
              </a:rPr>
              <a:t> </a:t>
            </a:r>
            <a:r>
              <a:rPr sz="3100" dirty="0">
                <a:solidFill>
                  <a:srgbClr val="FFFFFF"/>
                </a:solidFill>
                <a:latin typeface="Trebuchet MS"/>
                <a:cs typeface="Trebuchet MS"/>
              </a:rPr>
              <a:t>of</a:t>
            </a:r>
            <a:r>
              <a:rPr sz="3100" spc="-185" dirty="0">
                <a:solidFill>
                  <a:srgbClr val="FFFFFF"/>
                </a:solidFill>
                <a:latin typeface="Trebuchet MS"/>
                <a:cs typeface="Trebuchet MS"/>
              </a:rPr>
              <a:t> </a:t>
            </a:r>
            <a:r>
              <a:rPr sz="3100" dirty="0">
                <a:solidFill>
                  <a:srgbClr val="FFFFFF"/>
                </a:solidFill>
                <a:latin typeface="Trebuchet MS"/>
                <a:cs typeface="Trebuchet MS"/>
              </a:rPr>
              <a:t>being</a:t>
            </a:r>
            <a:r>
              <a:rPr sz="3100" spc="-150" dirty="0">
                <a:solidFill>
                  <a:srgbClr val="FFFFFF"/>
                </a:solidFill>
                <a:latin typeface="Trebuchet MS"/>
                <a:cs typeface="Trebuchet MS"/>
              </a:rPr>
              <a:t> </a:t>
            </a:r>
            <a:r>
              <a:rPr sz="3100" spc="-20" dirty="0">
                <a:solidFill>
                  <a:srgbClr val="FFFFFF"/>
                </a:solidFill>
                <a:latin typeface="Trebuchet MS"/>
                <a:cs typeface="Trebuchet MS"/>
              </a:rPr>
              <a:t>created</a:t>
            </a:r>
            <a:r>
              <a:rPr sz="3100" spc="-155" dirty="0">
                <a:solidFill>
                  <a:srgbClr val="FFFFFF"/>
                </a:solidFill>
                <a:latin typeface="Trebuchet MS"/>
                <a:cs typeface="Trebuchet MS"/>
              </a:rPr>
              <a:t> </a:t>
            </a:r>
            <a:r>
              <a:rPr sz="3100" spc="-170" dirty="0">
                <a:solidFill>
                  <a:srgbClr val="FFFFFF"/>
                </a:solidFill>
                <a:latin typeface="Trebuchet MS"/>
                <a:cs typeface="Trebuchet MS"/>
              </a:rPr>
              <a:t>in</a:t>
            </a:r>
            <a:r>
              <a:rPr sz="3100" spc="-100" dirty="0">
                <a:solidFill>
                  <a:srgbClr val="FFFFFF"/>
                </a:solidFill>
                <a:latin typeface="Trebuchet MS"/>
                <a:cs typeface="Trebuchet MS"/>
              </a:rPr>
              <a:t> </a:t>
            </a:r>
            <a:r>
              <a:rPr sz="3100" spc="-25" dirty="0">
                <a:solidFill>
                  <a:srgbClr val="FFFFFF"/>
                </a:solidFill>
                <a:latin typeface="Trebuchet MS"/>
                <a:cs typeface="Trebuchet MS"/>
              </a:rPr>
              <a:t>an </a:t>
            </a:r>
            <a:r>
              <a:rPr sz="3100" spc="-80" dirty="0">
                <a:solidFill>
                  <a:srgbClr val="FFFFFF"/>
                </a:solidFill>
                <a:latin typeface="Trebuchet MS"/>
                <a:cs typeface="Trebuchet MS"/>
              </a:rPr>
              <a:t>undivided</a:t>
            </a:r>
            <a:r>
              <a:rPr sz="3100" spc="-155" dirty="0">
                <a:solidFill>
                  <a:srgbClr val="FFFFFF"/>
                </a:solidFill>
                <a:latin typeface="Trebuchet MS"/>
                <a:cs typeface="Trebuchet MS"/>
              </a:rPr>
              <a:t> </a:t>
            </a:r>
            <a:r>
              <a:rPr sz="3100" spc="-35" dirty="0">
                <a:solidFill>
                  <a:srgbClr val="FFFFFF"/>
                </a:solidFill>
                <a:latin typeface="Trebuchet MS"/>
                <a:cs typeface="Trebuchet MS"/>
              </a:rPr>
              <a:t>share</a:t>
            </a:r>
            <a:r>
              <a:rPr sz="3100" spc="-200" dirty="0">
                <a:solidFill>
                  <a:srgbClr val="FFFFFF"/>
                </a:solidFill>
                <a:latin typeface="Trebuchet MS"/>
                <a:cs typeface="Trebuchet MS"/>
              </a:rPr>
              <a:t> </a:t>
            </a:r>
            <a:r>
              <a:rPr sz="3100" spc="-170" dirty="0">
                <a:solidFill>
                  <a:srgbClr val="FFFFFF"/>
                </a:solidFill>
                <a:latin typeface="Trebuchet MS"/>
                <a:cs typeface="Trebuchet MS"/>
              </a:rPr>
              <a:t>in</a:t>
            </a:r>
            <a:r>
              <a:rPr sz="3100" spc="-100" dirty="0">
                <a:solidFill>
                  <a:srgbClr val="FFFFFF"/>
                </a:solidFill>
                <a:latin typeface="Trebuchet MS"/>
                <a:cs typeface="Trebuchet MS"/>
              </a:rPr>
              <a:t> </a:t>
            </a:r>
            <a:r>
              <a:rPr sz="3100" spc="-30" dirty="0">
                <a:solidFill>
                  <a:srgbClr val="FFFFFF"/>
                </a:solidFill>
                <a:latin typeface="Trebuchet MS"/>
                <a:cs typeface="Trebuchet MS"/>
              </a:rPr>
              <a:t>land</a:t>
            </a:r>
            <a:r>
              <a:rPr sz="3100" spc="-185" dirty="0">
                <a:solidFill>
                  <a:srgbClr val="FFFFFF"/>
                </a:solidFill>
                <a:latin typeface="Trebuchet MS"/>
                <a:cs typeface="Trebuchet MS"/>
              </a:rPr>
              <a:t> </a:t>
            </a:r>
            <a:r>
              <a:rPr sz="3100" spc="-85" dirty="0">
                <a:solidFill>
                  <a:srgbClr val="FFFFFF"/>
                </a:solidFill>
                <a:latin typeface="Trebuchet MS"/>
                <a:cs typeface="Trebuchet MS"/>
              </a:rPr>
              <a:t>or</a:t>
            </a:r>
            <a:r>
              <a:rPr sz="3100" spc="-150" dirty="0">
                <a:solidFill>
                  <a:srgbClr val="FFFFFF"/>
                </a:solidFill>
                <a:latin typeface="Trebuchet MS"/>
                <a:cs typeface="Trebuchet MS"/>
              </a:rPr>
              <a:t> </a:t>
            </a:r>
            <a:r>
              <a:rPr sz="3100" dirty="0">
                <a:solidFill>
                  <a:srgbClr val="FFFFFF"/>
                </a:solidFill>
                <a:latin typeface="Trebuchet MS"/>
                <a:cs typeface="Trebuchet MS"/>
              </a:rPr>
              <a:t>of</a:t>
            </a:r>
            <a:r>
              <a:rPr sz="3100" spc="-155" dirty="0">
                <a:solidFill>
                  <a:srgbClr val="FFFFFF"/>
                </a:solidFill>
                <a:latin typeface="Trebuchet MS"/>
                <a:cs typeface="Trebuchet MS"/>
              </a:rPr>
              <a:t> </a:t>
            </a:r>
            <a:r>
              <a:rPr sz="3100" spc="-10" dirty="0">
                <a:solidFill>
                  <a:srgbClr val="FFFFFF"/>
                </a:solidFill>
                <a:latin typeface="Trebuchet MS"/>
                <a:cs typeface="Trebuchet MS"/>
              </a:rPr>
              <a:t>being </a:t>
            </a:r>
            <a:r>
              <a:rPr sz="3100" spc="-75" dirty="0">
                <a:solidFill>
                  <a:srgbClr val="FFFFFF"/>
                </a:solidFill>
                <a:latin typeface="Trebuchet MS"/>
                <a:cs typeface="Trebuchet MS"/>
              </a:rPr>
              <a:t>held</a:t>
            </a:r>
            <a:r>
              <a:rPr sz="3100" spc="-150" dirty="0">
                <a:solidFill>
                  <a:srgbClr val="FFFFFF"/>
                </a:solidFill>
                <a:latin typeface="Trebuchet MS"/>
                <a:cs typeface="Trebuchet MS"/>
              </a:rPr>
              <a:t> </a:t>
            </a:r>
            <a:r>
              <a:rPr sz="3100" spc="-50" dirty="0">
                <a:solidFill>
                  <a:srgbClr val="FFFFFF"/>
                </a:solidFill>
                <a:latin typeface="Trebuchet MS"/>
                <a:cs typeface="Trebuchet MS"/>
              </a:rPr>
              <a:t>by</a:t>
            </a:r>
            <a:r>
              <a:rPr sz="3100" spc="-150" dirty="0">
                <a:solidFill>
                  <a:srgbClr val="FFFFFF"/>
                </a:solidFill>
                <a:latin typeface="Trebuchet MS"/>
                <a:cs typeface="Trebuchet MS"/>
              </a:rPr>
              <a:t> </a:t>
            </a:r>
            <a:r>
              <a:rPr sz="3100" dirty="0">
                <a:solidFill>
                  <a:srgbClr val="FFFFFF"/>
                </a:solidFill>
                <a:latin typeface="Trebuchet MS"/>
                <a:cs typeface="Trebuchet MS"/>
              </a:rPr>
              <a:t>an</a:t>
            </a:r>
            <a:r>
              <a:rPr sz="3100" spc="-145" dirty="0">
                <a:solidFill>
                  <a:srgbClr val="FFFFFF"/>
                </a:solidFill>
                <a:latin typeface="Trebuchet MS"/>
                <a:cs typeface="Trebuchet MS"/>
              </a:rPr>
              <a:t> </a:t>
            </a:r>
            <a:r>
              <a:rPr sz="3100" spc="-55" dirty="0">
                <a:solidFill>
                  <a:srgbClr val="FFFFFF"/>
                </a:solidFill>
                <a:latin typeface="Trebuchet MS"/>
                <a:cs typeface="Trebuchet MS"/>
              </a:rPr>
              <a:t>infant.”</a:t>
            </a:r>
            <a:endParaRPr sz="3100">
              <a:latin typeface="Trebuchet MS"/>
              <a:cs typeface="Trebuchet MS"/>
            </a:endParaRPr>
          </a:p>
        </p:txBody>
      </p:sp>
      <p:sp>
        <p:nvSpPr>
          <p:cNvPr id="15" name="object 15"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10" dirty="0"/>
              <a:t>SOLE</a:t>
            </a:r>
            <a:r>
              <a:rPr spc="-365" dirty="0"/>
              <a:t> </a:t>
            </a:r>
            <a:r>
              <a:rPr spc="-10" dirty="0">
                <a:solidFill>
                  <a:srgbClr val="292959"/>
                </a:solidFill>
              </a:rPr>
              <a:t>OWNERSHIP</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13238804" y="1469231"/>
            <a:ext cx="5048249" cy="6238874"/>
          </a:xfrm>
          <a:prstGeom prst="rect">
            <a:avLst/>
          </a:prstGeom>
        </p:spPr>
      </p:pic>
      <p:pic>
        <p:nvPicPr>
          <p:cNvPr id="3" name="object 3"/>
          <p:cNvPicPr/>
          <p:nvPr/>
        </p:nvPicPr>
        <p:blipFill>
          <a:blip r:embed="rId4" cstate="print"/>
          <a:stretch>
            <a:fillRect/>
          </a:stretch>
        </p:blipFill>
        <p:spPr>
          <a:xfrm>
            <a:off x="971734" y="2499460"/>
            <a:ext cx="123825" cy="123824"/>
          </a:xfrm>
          <a:prstGeom prst="rect">
            <a:avLst/>
          </a:prstGeom>
        </p:spPr>
      </p:pic>
      <p:pic>
        <p:nvPicPr>
          <p:cNvPr id="4" name="object 4"/>
          <p:cNvPicPr/>
          <p:nvPr/>
        </p:nvPicPr>
        <p:blipFill>
          <a:blip r:embed="rId4" cstate="print"/>
          <a:stretch>
            <a:fillRect/>
          </a:stretch>
        </p:blipFill>
        <p:spPr>
          <a:xfrm>
            <a:off x="971734" y="3147160"/>
            <a:ext cx="123825" cy="123824"/>
          </a:xfrm>
          <a:prstGeom prst="rect">
            <a:avLst/>
          </a:prstGeom>
        </p:spPr>
      </p:pic>
      <p:pic>
        <p:nvPicPr>
          <p:cNvPr id="5" name="object 5"/>
          <p:cNvPicPr/>
          <p:nvPr/>
        </p:nvPicPr>
        <p:blipFill>
          <a:blip r:embed="rId4" cstate="print"/>
          <a:stretch>
            <a:fillRect/>
          </a:stretch>
        </p:blipFill>
        <p:spPr>
          <a:xfrm>
            <a:off x="971734" y="4442560"/>
            <a:ext cx="123825" cy="123824"/>
          </a:xfrm>
          <a:prstGeom prst="rect">
            <a:avLst/>
          </a:prstGeom>
        </p:spPr>
      </p:pic>
      <p:pic>
        <p:nvPicPr>
          <p:cNvPr id="6" name="object 6"/>
          <p:cNvPicPr/>
          <p:nvPr/>
        </p:nvPicPr>
        <p:blipFill>
          <a:blip r:embed="rId5" cstate="print"/>
          <a:stretch>
            <a:fillRect/>
          </a:stretch>
        </p:blipFill>
        <p:spPr>
          <a:xfrm>
            <a:off x="971734" y="5090259"/>
            <a:ext cx="123825" cy="123824"/>
          </a:xfrm>
          <a:prstGeom prst="rect">
            <a:avLst/>
          </a:prstGeom>
        </p:spPr>
      </p:pic>
      <p:pic>
        <p:nvPicPr>
          <p:cNvPr id="7" name="object 7"/>
          <p:cNvPicPr/>
          <p:nvPr/>
        </p:nvPicPr>
        <p:blipFill>
          <a:blip r:embed="rId6" cstate="print"/>
          <a:stretch>
            <a:fillRect/>
          </a:stretch>
        </p:blipFill>
        <p:spPr>
          <a:xfrm>
            <a:off x="971734" y="5737959"/>
            <a:ext cx="123825" cy="123824"/>
          </a:xfrm>
          <a:prstGeom prst="rect">
            <a:avLst/>
          </a:prstGeom>
        </p:spPr>
      </p:pic>
      <p:pic>
        <p:nvPicPr>
          <p:cNvPr id="8" name="object 8"/>
          <p:cNvPicPr/>
          <p:nvPr/>
        </p:nvPicPr>
        <p:blipFill>
          <a:blip r:embed="rId7" cstate="print"/>
          <a:stretch>
            <a:fillRect/>
          </a:stretch>
        </p:blipFill>
        <p:spPr>
          <a:xfrm>
            <a:off x="971734" y="7033359"/>
            <a:ext cx="123825" cy="123824"/>
          </a:xfrm>
          <a:prstGeom prst="rect">
            <a:avLst/>
          </a:prstGeom>
        </p:spPr>
      </p:pic>
      <p:pic>
        <p:nvPicPr>
          <p:cNvPr id="9" name="object 9"/>
          <p:cNvPicPr/>
          <p:nvPr/>
        </p:nvPicPr>
        <p:blipFill>
          <a:blip r:embed="rId7" cstate="print"/>
          <a:stretch>
            <a:fillRect/>
          </a:stretch>
        </p:blipFill>
        <p:spPr>
          <a:xfrm>
            <a:off x="971734" y="7681060"/>
            <a:ext cx="123825" cy="123823"/>
          </a:xfrm>
          <a:prstGeom prst="rect">
            <a:avLst/>
          </a:prstGeom>
        </p:spPr>
      </p:pic>
      <p:sp>
        <p:nvSpPr>
          <p:cNvPr id="10" name="object 10"/>
          <p:cNvSpPr txBox="1"/>
          <p:nvPr/>
        </p:nvSpPr>
        <p:spPr>
          <a:xfrm>
            <a:off x="1266364" y="2098768"/>
            <a:ext cx="10174605" cy="5854700"/>
          </a:xfrm>
          <a:prstGeom prst="rect">
            <a:avLst/>
          </a:prstGeom>
        </p:spPr>
        <p:txBody>
          <a:bodyPr vert="horz" wrap="square" lIns="0" tIns="187960" rIns="0" bIns="0" rtlCol="0">
            <a:spAutoFit/>
          </a:bodyPr>
          <a:lstStyle/>
          <a:p>
            <a:pPr marL="12700">
              <a:lnSpc>
                <a:spcPct val="100000"/>
              </a:lnSpc>
              <a:spcBef>
                <a:spcPts val="1480"/>
              </a:spcBef>
            </a:pPr>
            <a:r>
              <a:rPr sz="3100" dirty="0">
                <a:solidFill>
                  <a:srgbClr val="292959"/>
                </a:solidFill>
                <a:latin typeface="Trebuchet MS"/>
                <a:cs typeface="Trebuchet MS"/>
              </a:rPr>
              <a:t>More</a:t>
            </a:r>
            <a:r>
              <a:rPr sz="3100" spc="-235" dirty="0">
                <a:solidFill>
                  <a:srgbClr val="292959"/>
                </a:solidFill>
                <a:latin typeface="Trebuchet MS"/>
                <a:cs typeface="Trebuchet MS"/>
              </a:rPr>
              <a:t> </a:t>
            </a:r>
            <a:r>
              <a:rPr sz="3100" spc="-80" dirty="0">
                <a:solidFill>
                  <a:srgbClr val="292959"/>
                </a:solidFill>
                <a:latin typeface="Trebuchet MS"/>
                <a:cs typeface="Trebuchet MS"/>
              </a:rPr>
              <a:t>than</a:t>
            </a:r>
            <a:r>
              <a:rPr sz="3100" spc="-155" dirty="0">
                <a:solidFill>
                  <a:srgbClr val="292959"/>
                </a:solidFill>
                <a:latin typeface="Trebuchet MS"/>
                <a:cs typeface="Trebuchet MS"/>
              </a:rPr>
              <a:t> </a:t>
            </a:r>
            <a:r>
              <a:rPr sz="3100" dirty="0">
                <a:solidFill>
                  <a:srgbClr val="292959"/>
                </a:solidFill>
                <a:latin typeface="Trebuchet MS"/>
                <a:cs typeface="Trebuchet MS"/>
              </a:rPr>
              <a:t>one</a:t>
            </a:r>
            <a:r>
              <a:rPr sz="3100" spc="-195" dirty="0">
                <a:solidFill>
                  <a:srgbClr val="292959"/>
                </a:solidFill>
                <a:latin typeface="Trebuchet MS"/>
                <a:cs typeface="Trebuchet MS"/>
              </a:rPr>
              <a:t> </a:t>
            </a:r>
            <a:r>
              <a:rPr sz="3100" spc="-95" dirty="0">
                <a:solidFill>
                  <a:srgbClr val="292959"/>
                </a:solidFill>
                <a:latin typeface="Trebuchet MS"/>
                <a:cs typeface="Trebuchet MS"/>
              </a:rPr>
              <a:t>party</a:t>
            </a:r>
            <a:r>
              <a:rPr sz="3100" spc="-135" dirty="0">
                <a:solidFill>
                  <a:srgbClr val="292959"/>
                </a:solidFill>
                <a:latin typeface="Trebuchet MS"/>
                <a:cs typeface="Trebuchet MS"/>
              </a:rPr>
              <a:t> </a:t>
            </a:r>
            <a:r>
              <a:rPr sz="3100" spc="-25" dirty="0">
                <a:solidFill>
                  <a:srgbClr val="292959"/>
                </a:solidFill>
                <a:latin typeface="Trebuchet MS"/>
                <a:cs typeface="Trebuchet MS"/>
              </a:rPr>
              <a:t>owns</a:t>
            </a:r>
            <a:r>
              <a:rPr sz="3100" spc="-170" dirty="0">
                <a:solidFill>
                  <a:srgbClr val="292959"/>
                </a:solidFill>
                <a:latin typeface="Trebuchet MS"/>
                <a:cs typeface="Trebuchet MS"/>
              </a:rPr>
              <a:t> </a:t>
            </a:r>
            <a:r>
              <a:rPr sz="3100" spc="-114" dirty="0">
                <a:solidFill>
                  <a:srgbClr val="292959"/>
                </a:solidFill>
                <a:latin typeface="Trebuchet MS"/>
                <a:cs typeface="Trebuchet MS"/>
              </a:rPr>
              <a:t>the</a:t>
            </a:r>
            <a:r>
              <a:rPr sz="3100" spc="-120" dirty="0">
                <a:solidFill>
                  <a:srgbClr val="292959"/>
                </a:solidFill>
                <a:latin typeface="Trebuchet MS"/>
                <a:cs typeface="Trebuchet MS"/>
              </a:rPr>
              <a:t> </a:t>
            </a:r>
            <a:r>
              <a:rPr sz="3100" dirty="0">
                <a:solidFill>
                  <a:srgbClr val="292959"/>
                </a:solidFill>
                <a:latin typeface="Trebuchet MS"/>
                <a:cs typeface="Trebuchet MS"/>
              </a:rPr>
              <a:t>same</a:t>
            </a:r>
            <a:r>
              <a:rPr sz="3100" spc="-165" dirty="0">
                <a:solidFill>
                  <a:srgbClr val="292959"/>
                </a:solidFill>
                <a:latin typeface="Trebuchet MS"/>
                <a:cs typeface="Trebuchet MS"/>
              </a:rPr>
              <a:t> </a:t>
            </a:r>
            <a:r>
              <a:rPr sz="3100" dirty="0">
                <a:solidFill>
                  <a:srgbClr val="292959"/>
                </a:solidFill>
                <a:latin typeface="Trebuchet MS"/>
                <a:cs typeface="Trebuchet MS"/>
              </a:rPr>
              <a:t>legal</a:t>
            </a:r>
            <a:r>
              <a:rPr sz="3100" spc="-170" dirty="0">
                <a:solidFill>
                  <a:srgbClr val="292959"/>
                </a:solidFill>
                <a:latin typeface="Trebuchet MS"/>
                <a:cs typeface="Trebuchet MS"/>
              </a:rPr>
              <a:t> </a:t>
            </a:r>
            <a:r>
              <a:rPr sz="3100" spc="-10" dirty="0">
                <a:solidFill>
                  <a:srgbClr val="292959"/>
                </a:solidFill>
                <a:latin typeface="Trebuchet MS"/>
                <a:cs typeface="Trebuchet MS"/>
              </a:rPr>
              <a:t>estate</a:t>
            </a:r>
            <a:endParaRPr sz="3100" dirty="0">
              <a:latin typeface="Trebuchet MS"/>
              <a:cs typeface="Trebuchet MS"/>
            </a:endParaRPr>
          </a:p>
          <a:p>
            <a:pPr marL="12700" marR="494030">
              <a:lnSpc>
                <a:spcPct val="137100"/>
              </a:lnSpc>
            </a:pPr>
            <a:r>
              <a:rPr sz="3100" spc="-150" dirty="0">
                <a:solidFill>
                  <a:srgbClr val="292959"/>
                </a:solidFill>
                <a:latin typeface="Trebuchet MS"/>
                <a:cs typeface="Trebuchet MS"/>
              </a:rPr>
              <a:t>If</a:t>
            </a:r>
            <a:r>
              <a:rPr sz="3100" spc="-100" dirty="0">
                <a:solidFill>
                  <a:srgbClr val="292959"/>
                </a:solidFill>
                <a:latin typeface="Trebuchet MS"/>
                <a:cs typeface="Trebuchet MS"/>
              </a:rPr>
              <a:t> </a:t>
            </a:r>
            <a:r>
              <a:rPr sz="3100" spc="-120" dirty="0">
                <a:solidFill>
                  <a:srgbClr val="292959"/>
                </a:solidFill>
                <a:latin typeface="Trebuchet MS"/>
                <a:cs typeface="Trebuchet MS"/>
              </a:rPr>
              <a:t>there</a:t>
            </a:r>
            <a:r>
              <a:rPr sz="3100" spc="-114" dirty="0">
                <a:solidFill>
                  <a:srgbClr val="292959"/>
                </a:solidFill>
                <a:latin typeface="Trebuchet MS"/>
                <a:cs typeface="Trebuchet MS"/>
              </a:rPr>
              <a:t> </a:t>
            </a:r>
            <a:r>
              <a:rPr sz="3100" spc="-65" dirty="0">
                <a:solidFill>
                  <a:srgbClr val="292959"/>
                </a:solidFill>
                <a:latin typeface="Trebuchet MS"/>
                <a:cs typeface="Trebuchet MS"/>
              </a:rPr>
              <a:t>is</a:t>
            </a:r>
            <a:r>
              <a:rPr sz="3100" spc="-170" dirty="0">
                <a:solidFill>
                  <a:srgbClr val="292959"/>
                </a:solidFill>
                <a:latin typeface="Trebuchet MS"/>
                <a:cs typeface="Trebuchet MS"/>
              </a:rPr>
              <a:t> </a:t>
            </a:r>
            <a:r>
              <a:rPr sz="3100" spc="-105" dirty="0">
                <a:solidFill>
                  <a:srgbClr val="292959"/>
                </a:solidFill>
                <a:latin typeface="Trebuchet MS"/>
                <a:cs typeface="Trebuchet MS"/>
              </a:rPr>
              <a:t>more</a:t>
            </a:r>
            <a:r>
              <a:rPr sz="3100" spc="-125" dirty="0">
                <a:solidFill>
                  <a:srgbClr val="292959"/>
                </a:solidFill>
                <a:latin typeface="Trebuchet MS"/>
                <a:cs typeface="Trebuchet MS"/>
              </a:rPr>
              <a:t> </a:t>
            </a:r>
            <a:r>
              <a:rPr sz="3100" spc="-80" dirty="0">
                <a:solidFill>
                  <a:srgbClr val="292959"/>
                </a:solidFill>
                <a:latin typeface="Trebuchet MS"/>
                <a:cs typeface="Trebuchet MS"/>
              </a:rPr>
              <a:t>than</a:t>
            </a:r>
            <a:r>
              <a:rPr sz="3100" spc="-120" dirty="0">
                <a:solidFill>
                  <a:srgbClr val="292959"/>
                </a:solidFill>
                <a:latin typeface="Trebuchet MS"/>
                <a:cs typeface="Trebuchet MS"/>
              </a:rPr>
              <a:t> </a:t>
            </a:r>
            <a:r>
              <a:rPr sz="3100" dirty="0">
                <a:solidFill>
                  <a:srgbClr val="292959"/>
                </a:solidFill>
                <a:latin typeface="Trebuchet MS"/>
                <a:cs typeface="Trebuchet MS"/>
              </a:rPr>
              <a:t>one</a:t>
            </a:r>
            <a:r>
              <a:rPr sz="3100" spc="-120" dirty="0">
                <a:solidFill>
                  <a:srgbClr val="292959"/>
                </a:solidFill>
                <a:latin typeface="Trebuchet MS"/>
                <a:cs typeface="Trebuchet MS"/>
              </a:rPr>
              <a:t> </a:t>
            </a:r>
            <a:r>
              <a:rPr sz="3100" spc="-125" dirty="0">
                <a:solidFill>
                  <a:srgbClr val="292959"/>
                </a:solidFill>
                <a:latin typeface="Trebuchet MS"/>
                <a:cs typeface="Trebuchet MS"/>
              </a:rPr>
              <a:t>owner:</a:t>
            </a:r>
            <a:r>
              <a:rPr sz="3100" spc="-110" dirty="0">
                <a:solidFill>
                  <a:srgbClr val="292959"/>
                </a:solidFill>
                <a:latin typeface="Trebuchet MS"/>
                <a:cs typeface="Trebuchet MS"/>
              </a:rPr>
              <a:t> </a:t>
            </a:r>
            <a:r>
              <a:rPr sz="3100" b="1" spc="245" dirty="0">
                <a:solidFill>
                  <a:srgbClr val="292959"/>
                </a:solidFill>
                <a:latin typeface="Trebuchet MS"/>
                <a:cs typeface="Trebuchet MS"/>
              </a:rPr>
              <a:t>a</a:t>
            </a:r>
            <a:r>
              <a:rPr sz="3100" b="1" spc="-180" dirty="0">
                <a:solidFill>
                  <a:srgbClr val="292959"/>
                </a:solidFill>
                <a:latin typeface="Trebuchet MS"/>
                <a:cs typeface="Trebuchet MS"/>
              </a:rPr>
              <a:t> </a:t>
            </a:r>
            <a:r>
              <a:rPr sz="3100" b="1" spc="-70" dirty="0">
                <a:solidFill>
                  <a:srgbClr val="292959"/>
                </a:solidFill>
                <a:latin typeface="Trebuchet MS"/>
                <a:cs typeface="Trebuchet MS"/>
              </a:rPr>
              <a:t>trust</a:t>
            </a:r>
            <a:r>
              <a:rPr sz="3100" b="1" spc="-165" dirty="0">
                <a:solidFill>
                  <a:srgbClr val="292959"/>
                </a:solidFill>
                <a:latin typeface="Trebuchet MS"/>
                <a:cs typeface="Trebuchet MS"/>
              </a:rPr>
              <a:t> </a:t>
            </a:r>
            <a:r>
              <a:rPr sz="3100" b="1" spc="-55" dirty="0">
                <a:solidFill>
                  <a:srgbClr val="292959"/>
                </a:solidFill>
                <a:latin typeface="Trebuchet MS"/>
                <a:cs typeface="Trebuchet MS"/>
              </a:rPr>
              <a:t>will</a:t>
            </a:r>
            <a:r>
              <a:rPr sz="3100" b="1" spc="-180" dirty="0">
                <a:solidFill>
                  <a:srgbClr val="292959"/>
                </a:solidFill>
                <a:latin typeface="Trebuchet MS"/>
                <a:cs typeface="Trebuchet MS"/>
              </a:rPr>
              <a:t> </a:t>
            </a:r>
            <a:r>
              <a:rPr sz="3100" b="1" spc="80" dirty="0">
                <a:solidFill>
                  <a:srgbClr val="292959"/>
                </a:solidFill>
                <a:latin typeface="Trebuchet MS"/>
                <a:cs typeface="Trebuchet MS"/>
              </a:rPr>
              <a:t>always</a:t>
            </a:r>
            <a:r>
              <a:rPr sz="3100" b="1" spc="-120" dirty="0">
                <a:solidFill>
                  <a:srgbClr val="292959"/>
                </a:solidFill>
                <a:latin typeface="Trebuchet MS"/>
                <a:cs typeface="Trebuchet MS"/>
              </a:rPr>
              <a:t> </a:t>
            </a:r>
            <a:r>
              <a:rPr sz="3100" spc="-45" dirty="0">
                <a:solidFill>
                  <a:srgbClr val="292959"/>
                </a:solidFill>
                <a:latin typeface="Trebuchet MS"/>
                <a:cs typeface="Trebuchet MS"/>
              </a:rPr>
              <a:t>exist (regardless</a:t>
            </a:r>
            <a:r>
              <a:rPr sz="3100" spc="-135" dirty="0">
                <a:solidFill>
                  <a:srgbClr val="292959"/>
                </a:solidFill>
                <a:latin typeface="Trebuchet MS"/>
                <a:cs typeface="Trebuchet MS"/>
              </a:rPr>
              <a:t> </a:t>
            </a:r>
            <a:r>
              <a:rPr sz="3100" dirty="0">
                <a:solidFill>
                  <a:srgbClr val="292959"/>
                </a:solidFill>
                <a:latin typeface="Trebuchet MS"/>
                <a:cs typeface="Trebuchet MS"/>
              </a:rPr>
              <a:t>of</a:t>
            </a:r>
            <a:r>
              <a:rPr sz="3100" spc="-120" dirty="0">
                <a:solidFill>
                  <a:srgbClr val="292959"/>
                </a:solidFill>
                <a:latin typeface="Trebuchet MS"/>
                <a:cs typeface="Trebuchet MS"/>
              </a:rPr>
              <a:t> whether</a:t>
            </a:r>
            <a:r>
              <a:rPr sz="3100" spc="-114" dirty="0">
                <a:solidFill>
                  <a:srgbClr val="292959"/>
                </a:solidFill>
                <a:latin typeface="Trebuchet MS"/>
                <a:cs typeface="Trebuchet MS"/>
              </a:rPr>
              <a:t> the</a:t>
            </a:r>
            <a:r>
              <a:rPr sz="3100" spc="-120" dirty="0">
                <a:solidFill>
                  <a:srgbClr val="292959"/>
                </a:solidFill>
                <a:latin typeface="Trebuchet MS"/>
                <a:cs typeface="Trebuchet MS"/>
              </a:rPr>
              <a:t> </a:t>
            </a:r>
            <a:r>
              <a:rPr sz="3100" spc="-70" dirty="0">
                <a:solidFill>
                  <a:srgbClr val="292959"/>
                </a:solidFill>
                <a:latin typeface="Trebuchet MS"/>
                <a:cs typeface="Trebuchet MS"/>
              </a:rPr>
              <a:t>parties</a:t>
            </a:r>
            <a:r>
              <a:rPr sz="3100" spc="-120" dirty="0">
                <a:solidFill>
                  <a:srgbClr val="292959"/>
                </a:solidFill>
                <a:latin typeface="Trebuchet MS"/>
                <a:cs typeface="Trebuchet MS"/>
              </a:rPr>
              <a:t> </a:t>
            </a:r>
            <a:r>
              <a:rPr sz="3100" spc="-114" dirty="0">
                <a:solidFill>
                  <a:srgbClr val="292959"/>
                </a:solidFill>
                <a:latin typeface="Trebuchet MS"/>
                <a:cs typeface="Trebuchet MS"/>
              </a:rPr>
              <a:t>know</a:t>
            </a:r>
            <a:r>
              <a:rPr sz="3100" spc="-120" dirty="0">
                <a:solidFill>
                  <a:srgbClr val="292959"/>
                </a:solidFill>
                <a:latin typeface="Trebuchet MS"/>
                <a:cs typeface="Trebuchet MS"/>
              </a:rPr>
              <a:t> </a:t>
            </a:r>
            <a:r>
              <a:rPr sz="3100" spc="-10" dirty="0">
                <a:solidFill>
                  <a:srgbClr val="292959"/>
                </a:solidFill>
                <a:latin typeface="Trebuchet MS"/>
                <a:cs typeface="Trebuchet MS"/>
              </a:rPr>
              <a:t>this)</a:t>
            </a:r>
            <a:endParaRPr sz="3100" dirty="0">
              <a:latin typeface="Trebuchet MS"/>
              <a:cs typeface="Trebuchet MS"/>
            </a:endParaRPr>
          </a:p>
          <a:p>
            <a:pPr marL="12700" marR="208279">
              <a:lnSpc>
                <a:spcPct val="137100"/>
              </a:lnSpc>
            </a:pPr>
            <a:r>
              <a:rPr sz="3100" spc="-220" dirty="0">
                <a:solidFill>
                  <a:srgbClr val="292959"/>
                </a:solidFill>
                <a:latin typeface="Trebuchet MS"/>
                <a:cs typeface="Trebuchet MS"/>
              </a:rPr>
              <a:t>Trust</a:t>
            </a:r>
            <a:r>
              <a:rPr sz="3100" spc="-100" dirty="0">
                <a:solidFill>
                  <a:srgbClr val="292959"/>
                </a:solidFill>
                <a:latin typeface="Trebuchet MS"/>
                <a:cs typeface="Trebuchet MS"/>
              </a:rPr>
              <a:t> </a:t>
            </a:r>
            <a:r>
              <a:rPr sz="3100" spc="-220" dirty="0">
                <a:solidFill>
                  <a:srgbClr val="292959"/>
                </a:solidFill>
                <a:latin typeface="Trebuchet MS"/>
                <a:cs typeface="Trebuchet MS"/>
              </a:rPr>
              <a:t>=</a:t>
            </a:r>
            <a:r>
              <a:rPr sz="3100" spc="-100" dirty="0">
                <a:solidFill>
                  <a:srgbClr val="292959"/>
                </a:solidFill>
                <a:latin typeface="Trebuchet MS"/>
                <a:cs typeface="Trebuchet MS"/>
              </a:rPr>
              <a:t> </a:t>
            </a:r>
            <a:r>
              <a:rPr sz="3100" spc="-60" dirty="0">
                <a:solidFill>
                  <a:srgbClr val="292959"/>
                </a:solidFill>
                <a:latin typeface="Trebuchet MS"/>
                <a:cs typeface="Trebuchet MS"/>
              </a:rPr>
              <a:t>divided</a:t>
            </a:r>
            <a:r>
              <a:rPr sz="3100" spc="-150" dirty="0">
                <a:solidFill>
                  <a:srgbClr val="292959"/>
                </a:solidFill>
                <a:latin typeface="Trebuchet MS"/>
                <a:cs typeface="Trebuchet MS"/>
              </a:rPr>
              <a:t> </a:t>
            </a:r>
            <a:r>
              <a:rPr sz="3100" spc="-85" dirty="0">
                <a:solidFill>
                  <a:srgbClr val="292959"/>
                </a:solidFill>
                <a:latin typeface="Trebuchet MS"/>
                <a:cs typeface="Trebuchet MS"/>
              </a:rPr>
              <a:t>ownership</a:t>
            </a:r>
            <a:r>
              <a:rPr sz="3100" spc="-114" dirty="0">
                <a:solidFill>
                  <a:srgbClr val="292959"/>
                </a:solidFill>
                <a:latin typeface="Trebuchet MS"/>
                <a:cs typeface="Trebuchet MS"/>
              </a:rPr>
              <a:t> </a:t>
            </a:r>
            <a:r>
              <a:rPr sz="3100" spc="-40" dirty="0">
                <a:solidFill>
                  <a:srgbClr val="292959"/>
                </a:solidFill>
                <a:latin typeface="Trebuchet MS"/>
                <a:cs typeface="Trebuchet MS"/>
              </a:rPr>
              <a:t>(legal</a:t>
            </a:r>
            <a:r>
              <a:rPr sz="3100" spc="-120" dirty="0">
                <a:solidFill>
                  <a:srgbClr val="292959"/>
                </a:solidFill>
                <a:latin typeface="Trebuchet MS"/>
                <a:cs typeface="Trebuchet MS"/>
              </a:rPr>
              <a:t> </a:t>
            </a:r>
            <a:r>
              <a:rPr sz="3100" dirty="0">
                <a:solidFill>
                  <a:srgbClr val="292959"/>
                </a:solidFill>
                <a:latin typeface="Trebuchet MS"/>
                <a:cs typeface="Trebuchet MS"/>
              </a:rPr>
              <a:t>and</a:t>
            </a:r>
            <a:r>
              <a:rPr sz="3100" spc="-114" dirty="0">
                <a:solidFill>
                  <a:srgbClr val="292959"/>
                </a:solidFill>
                <a:latin typeface="Trebuchet MS"/>
                <a:cs typeface="Trebuchet MS"/>
              </a:rPr>
              <a:t> </a:t>
            </a:r>
            <a:r>
              <a:rPr sz="3100" spc="-60" dirty="0">
                <a:solidFill>
                  <a:srgbClr val="292959"/>
                </a:solidFill>
                <a:latin typeface="Trebuchet MS"/>
                <a:cs typeface="Trebuchet MS"/>
              </a:rPr>
              <a:t>equitable</a:t>
            </a:r>
            <a:r>
              <a:rPr sz="3100" spc="-114" dirty="0">
                <a:solidFill>
                  <a:srgbClr val="292959"/>
                </a:solidFill>
                <a:latin typeface="Trebuchet MS"/>
                <a:cs typeface="Trebuchet MS"/>
              </a:rPr>
              <a:t> </a:t>
            </a:r>
            <a:r>
              <a:rPr sz="3100" spc="-10" dirty="0">
                <a:solidFill>
                  <a:srgbClr val="292959"/>
                </a:solidFill>
                <a:latin typeface="Trebuchet MS"/>
                <a:cs typeface="Trebuchet MS"/>
              </a:rPr>
              <a:t>owners) </a:t>
            </a:r>
            <a:r>
              <a:rPr sz="3100" spc="-40" dirty="0">
                <a:solidFill>
                  <a:srgbClr val="292959"/>
                </a:solidFill>
                <a:latin typeface="Trebuchet MS"/>
                <a:cs typeface="Trebuchet MS"/>
              </a:rPr>
              <a:t>Actual</a:t>
            </a:r>
            <a:r>
              <a:rPr sz="3100" spc="-165" dirty="0">
                <a:solidFill>
                  <a:srgbClr val="292959"/>
                </a:solidFill>
                <a:latin typeface="Trebuchet MS"/>
                <a:cs typeface="Trebuchet MS"/>
              </a:rPr>
              <a:t> </a:t>
            </a:r>
            <a:r>
              <a:rPr sz="3100" spc="-70" dirty="0">
                <a:solidFill>
                  <a:srgbClr val="292959"/>
                </a:solidFill>
                <a:latin typeface="Trebuchet MS"/>
                <a:cs typeface="Trebuchet MS"/>
              </a:rPr>
              <a:t>owners</a:t>
            </a:r>
            <a:r>
              <a:rPr sz="3100" spc="-150" dirty="0">
                <a:solidFill>
                  <a:srgbClr val="292959"/>
                </a:solidFill>
                <a:latin typeface="Trebuchet MS"/>
                <a:cs typeface="Trebuchet MS"/>
              </a:rPr>
              <a:t> </a:t>
            </a:r>
            <a:r>
              <a:rPr sz="3100" spc="-100" dirty="0">
                <a:solidFill>
                  <a:srgbClr val="292959"/>
                </a:solidFill>
                <a:latin typeface="Trebuchet MS"/>
                <a:cs typeface="Trebuchet MS"/>
              </a:rPr>
              <a:t>may</a:t>
            </a:r>
            <a:r>
              <a:rPr sz="3100" spc="-135" dirty="0">
                <a:solidFill>
                  <a:srgbClr val="292959"/>
                </a:solidFill>
                <a:latin typeface="Trebuchet MS"/>
                <a:cs typeface="Trebuchet MS"/>
              </a:rPr>
              <a:t> </a:t>
            </a:r>
            <a:r>
              <a:rPr sz="3100" dirty="0">
                <a:solidFill>
                  <a:srgbClr val="292959"/>
                </a:solidFill>
                <a:latin typeface="Trebuchet MS"/>
                <a:cs typeface="Trebuchet MS"/>
              </a:rPr>
              <a:t>be</a:t>
            </a:r>
            <a:r>
              <a:rPr sz="3100" spc="-150" dirty="0">
                <a:solidFill>
                  <a:srgbClr val="292959"/>
                </a:solidFill>
                <a:latin typeface="Trebuchet MS"/>
                <a:cs typeface="Trebuchet MS"/>
              </a:rPr>
              <a:t> </a:t>
            </a:r>
            <a:r>
              <a:rPr sz="3100" spc="-25" dirty="0">
                <a:solidFill>
                  <a:srgbClr val="292959"/>
                </a:solidFill>
                <a:latin typeface="Trebuchet MS"/>
                <a:cs typeface="Trebuchet MS"/>
              </a:rPr>
              <a:t>Legal</a:t>
            </a:r>
            <a:r>
              <a:rPr sz="3100" spc="-150" dirty="0">
                <a:solidFill>
                  <a:srgbClr val="292959"/>
                </a:solidFill>
                <a:latin typeface="Trebuchet MS"/>
                <a:cs typeface="Trebuchet MS"/>
              </a:rPr>
              <a:t> </a:t>
            </a:r>
            <a:r>
              <a:rPr sz="3100" spc="-10" dirty="0">
                <a:solidFill>
                  <a:srgbClr val="292959"/>
                </a:solidFill>
                <a:latin typeface="Trebuchet MS"/>
                <a:cs typeface="Trebuchet MS"/>
              </a:rPr>
              <a:t>and/or</a:t>
            </a:r>
            <a:r>
              <a:rPr sz="3100" spc="-150" dirty="0">
                <a:solidFill>
                  <a:srgbClr val="292959"/>
                </a:solidFill>
                <a:latin typeface="Trebuchet MS"/>
                <a:cs typeface="Trebuchet MS"/>
              </a:rPr>
              <a:t> </a:t>
            </a:r>
            <a:r>
              <a:rPr sz="3100" spc="-55" dirty="0">
                <a:solidFill>
                  <a:srgbClr val="292959"/>
                </a:solidFill>
                <a:latin typeface="Trebuchet MS"/>
                <a:cs typeface="Trebuchet MS"/>
              </a:rPr>
              <a:t>Equitable</a:t>
            </a:r>
            <a:r>
              <a:rPr sz="3100" spc="-150" dirty="0">
                <a:solidFill>
                  <a:srgbClr val="292959"/>
                </a:solidFill>
                <a:latin typeface="Trebuchet MS"/>
                <a:cs typeface="Trebuchet MS"/>
              </a:rPr>
              <a:t> </a:t>
            </a:r>
            <a:r>
              <a:rPr sz="3100" spc="-10" dirty="0">
                <a:solidFill>
                  <a:srgbClr val="292959"/>
                </a:solidFill>
                <a:latin typeface="Trebuchet MS"/>
                <a:cs typeface="Trebuchet MS"/>
              </a:rPr>
              <a:t>owners </a:t>
            </a:r>
            <a:r>
              <a:rPr sz="3100" spc="-25" dirty="0">
                <a:solidFill>
                  <a:srgbClr val="292959"/>
                </a:solidFill>
                <a:latin typeface="Trebuchet MS"/>
                <a:cs typeface="Trebuchet MS"/>
              </a:rPr>
              <a:t>Legal</a:t>
            </a:r>
            <a:r>
              <a:rPr sz="3100" spc="-155" dirty="0">
                <a:solidFill>
                  <a:srgbClr val="292959"/>
                </a:solidFill>
                <a:latin typeface="Trebuchet MS"/>
                <a:cs typeface="Trebuchet MS"/>
              </a:rPr>
              <a:t> </a:t>
            </a:r>
            <a:r>
              <a:rPr sz="3100" spc="-70" dirty="0">
                <a:solidFill>
                  <a:srgbClr val="292959"/>
                </a:solidFill>
                <a:latin typeface="Trebuchet MS"/>
                <a:cs typeface="Trebuchet MS"/>
              </a:rPr>
              <a:t>owners</a:t>
            </a:r>
            <a:r>
              <a:rPr sz="3100" spc="-130" dirty="0">
                <a:solidFill>
                  <a:srgbClr val="292959"/>
                </a:solidFill>
                <a:latin typeface="Trebuchet MS"/>
                <a:cs typeface="Trebuchet MS"/>
              </a:rPr>
              <a:t> </a:t>
            </a:r>
            <a:r>
              <a:rPr sz="3100" spc="-65" dirty="0">
                <a:solidFill>
                  <a:srgbClr val="292959"/>
                </a:solidFill>
                <a:latin typeface="Trebuchet MS"/>
                <a:cs typeface="Trebuchet MS"/>
              </a:rPr>
              <a:t>hold</a:t>
            </a:r>
            <a:r>
              <a:rPr sz="3100" spc="-130" dirty="0">
                <a:solidFill>
                  <a:srgbClr val="292959"/>
                </a:solidFill>
                <a:latin typeface="Trebuchet MS"/>
                <a:cs typeface="Trebuchet MS"/>
              </a:rPr>
              <a:t> </a:t>
            </a:r>
            <a:r>
              <a:rPr sz="3100" spc="-114" dirty="0">
                <a:solidFill>
                  <a:srgbClr val="292959"/>
                </a:solidFill>
                <a:latin typeface="Trebuchet MS"/>
                <a:cs typeface="Trebuchet MS"/>
              </a:rPr>
              <a:t>the </a:t>
            </a:r>
            <a:r>
              <a:rPr sz="3100" spc="-105" dirty="0">
                <a:solidFill>
                  <a:srgbClr val="292959"/>
                </a:solidFill>
                <a:latin typeface="Trebuchet MS"/>
                <a:cs typeface="Trebuchet MS"/>
              </a:rPr>
              <a:t>property</a:t>
            </a:r>
            <a:r>
              <a:rPr sz="3100" spc="-130" dirty="0">
                <a:solidFill>
                  <a:srgbClr val="292959"/>
                </a:solidFill>
                <a:latin typeface="Trebuchet MS"/>
                <a:cs typeface="Trebuchet MS"/>
              </a:rPr>
              <a:t> </a:t>
            </a:r>
            <a:r>
              <a:rPr sz="3100" spc="-100" dirty="0">
                <a:solidFill>
                  <a:srgbClr val="292959"/>
                </a:solidFill>
                <a:latin typeface="Trebuchet MS"/>
                <a:cs typeface="Trebuchet MS"/>
              </a:rPr>
              <a:t>for</a:t>
            </a:r>
            <a:r>
              <a:rPr sz="3100" spc="-130" dirty="0">
                <a:solidFill>
                  <a:srgbClr val="292959"/>
                </a:solidFill>
                <a:latin typeface="Trebuchet MS"/>
                <a:cs typeface="Trebuchet MS"/>
              </a:rPr>
              <a:t> </a:t>
            </a:r>
            <a:r>
              <a:rPr sz="3100" spc="-114" dirty="0">
                <a:solidFill>
                  <a:srgbClr val="292959"/>
                </a:solidFill>
                <a:latin typeface="Trebuchet MS"/>
                <a:cs typeface="Trebuchet MS"/>
              </a:rPr>
              <a:t>the</a:t>
            </a:r>
            <a:r>
              <a:rPr sz="3100" spc="-120" dirty="0">
                <a:solidFill>
                  <a:srgbClr val="292959"/>
                </a:solidFill>
                <a:latin typeface="Trebuchet MS"/>
                <a:cs typeface="Trebuchet MS"/>
              </a:rPr>
              <a:t> </a:t>
            </a:r>
            <a:r>
              <a:rPr sz="3100" spc="-85" dirty="0">
                <a:solidFill>
                  <a:srgbClr val="292959"/>
                </a:solidFill>
                <a:latin typeface="Trebuchet MS"/>
                <a:cs typeface="Trebuchet MS"/>
              </a:rPr>
              <a:t>benefit</a:t>
            </a:r>
            <a:r>
              <a:rPr sz="3100" spc="-130" dirty="0">
                <a:solidFill>
                  <a:srgbClr val="292959"/>
                </a:solidFill>
                <a:latin typeface="Trebuchet MS"/>
                <a:cs typeface="Trebuchet MS"/>
              </a:rPr>
              <a:t> </a:t>
            </a:r>
            <a:r>
              <a:rPr sz="3100" dirty="0">
                <a:solidFill>
                  <a:srgbClr val="292959"/>
                </a:solidFill>
                <a:latin typeface="Trebuchet MS"/>
                <a:cs typeface="Trebuchet MS"/>
              </a:rPr>
              <a:t>of</a:t>
            </a:r>
            <a:r>
              <a:rPr sz="3100" spc="-130" dirty="0">
                <a:solidFill>
                  <a:srgbClr val="292959"/>
                </a:solidFill>
                <a:latin typeface="Trebuchet MS"/>
                <a:cs typeface="Trebuchet MS"/>
              </a:rPr>
              <a:t> </a:t>
            </a:r>
            <a:r>
              <a:rPr sz="3100" spc="-25" dirty="0">
                <a:solidFill>
                  <a:srgbClr val="292959"/>
                </a:solidFill>
                <a:latin typeface="Trebuchet MS"/>
                <a:cs typeface="Trebuchet MS"/>
              </a:rPr>
              <a:t>equitable </a:t>
            </a:r>
            <a:r>
              <a:rPr sz="3100" spc="-70" dirty="0">
                <a:solidFill>
                  <a:srgbClr val="292959"/>
                </a:solidFill>
                <a:latin typeface="Trebuchet MS"/>
                <a:cs typeface="Trebuchet MS"/>
              </a:rPr>
              <a:t>owners</a:t>
            </a:r>
            <a:r>
              <a:rPr sz="3100" spc="-145" dirty="0">
                <a:solidFill>
                  <a:srgbClr val="292959"/>
                </a:solidFill>
                <a:latin typeface="Trebuchet MS"/>
                <a:cs typeface="Trebuchet MS"/>
              </a:rPr>
              <a:t> </a:t>
            </a:r>
            <a:r>
              <a:rPr sz="3100" spc="-155" dirty="0">
                <a:solidFill>
                  <a:srgbClr val="292959"/>
                </a:solidFill>
                <a:latin typeface="Trebuchet MS"/>
                <a:cs typeface="Trebuchet MS"/>
              </a:rPr>
              <a:t>(this</a:t>
            </a:r>
            <a:r>
              <a:rPr sz="3100" spc="-100" dirty="0">
                <a:solidFill>
                  <a:srgbClr val="292959"/>
                </a:solidFill>
                <a:latin typeface="Trebuchet MS"/>
                <a:cs typeface="Trebuchet MS"/>
              </a:rPr>
              <a:t> may</a:t>
            </a:r>
            <a:r>
              <a:rPr sz="3100" spc="-120" dirty="0">
                <a:solidFill>
                  <a:srgbClr val="292959"/>
                </a:solidFill>
                <a:latin typeface="Trebuchet MS"/>
                <a:cs typeface="Trebuchet MS"/>
              </a:rPr>
              <a:t> </a:t>
            </a:r>
            <a:r>
              <a:rPr sz="3100" dirty="0">
                <a:solidFill>
                  <a:srgbClr val="292959"/>
                </a:solidFill>
                <a:latin typeface="Trebuchet MS"/>
                <a:cs typeface="Trebuchet MS"/>
              </a:rPr>
              <a:t>be</a:t>
            </a:r>
            <a:r>
              <a:rPr sz="3100" spc="-120" dirty="0">
                <a:solidFill>
                  <a:srgbClr val="292959"/>
                </a:solidFill>
                <a:latin typeface="Trebuchet MS"/>
                <a:cs typeface="Trebuchet MS"/>
              </a:rPr>
              <a:t> </a:t>
            </a:r>
            <a:r>
              <a:rPr sz="3100" spc="-114" dirty="0">
                <a:solidFill>
                  <a:srgbClr val="292959"/>
                </a:solidFill>
                <a:latin typeface="Trebuchet MS"/>
                <a:cs typeface="Trebuchet MS"/>
              </a:rPr>
              <a:t>the</a:t>
            </a:r>
            <a:r>
              <a:rPr sz="3100" spc="-120" dirty="0">
                <a:solidFill>
                  <a:srgbClr val="292959"/>
                </a:solidFill>
                <a:latin typeface="Trebuchet MS"/>
                <a:cs typeface="Trebuchet MS"/>
              </a:rPr>
              <a:t> </a:t>
            </a:r>
            <a:r>
              <a:rPr sz="3100" dirty="0">
                <a:solidFill>
                  <a:srgbClr val="292959"/>
                </a:solidFill>
                <a:latin typeface="Trebuchet MS"/>
                <a:cs typeface="Trebuchet MS"/>
              </a:rPr>
              <a:t>same</a:t>
            </a:r>
            <a:r>
              <a:rPr sz="3100" spc="-120" dirty="0">
                <a:solidFill>
                  <a:srgbClr val="292959"/>
                </a:solidFill>
                <a:latin typeface="Trebuchet MS"/>
                <a:cs typeface="Trebuchet MS"/>
              </a:rPr>
              <a:t> </a:t>
            </a:r>
            <a:r>
              <a:rPr sz="3100" spc="-10" dirty="0">
                <a:solidFill>
                  <a:srgbClr val="292959"/>
                </a:solidFill>
                <a:latin typeface="Trebuchet MS"/>
                <a:cs typeface="Trebuchet MS"/>
              </a:rPr>
              <a:t>parties)</a:t>
            </a:r>
            <a:endParaRPr sz="3100" dirty="0">
              <a:latin typeface="Trebuchet MS"/>
              <a:cs typeface="Trebuchet MS"/>
            </a:endParaRPr>
          </a:p>
          <a:p>
            <a:pPr marL="12700">
              <a:lnSpc>
                <a:spcPct val="100000"/>
              </a:lnSpc>
              <a:spcBef>
                <a:spcPts val="1380"/>
              </a:spcBef>
            </a:pPr>
            <a:r>
              <a:rPr sz="3100" spc="-150" dirty="0">
                <a:solidFill>
                  <a:srgbClr val="292959"/>
                </a:solidFill>
                <a:latin typeface="Trebuchet MS"/>
                <a:cs typeface="Trebuchet MS"/>
              </a:rPr>
              <a:t>Law:</a:t>
            </a:r>
            <a:r>
              <a:rPr sz="3100" spc="-95" dirty="0">
                <a:solidFill>
                  <a:srgbClr val="292959"/>
                </a:solidFill>
                <a:latin typeface="Trebuchet MS"/>
                <a:cs typeface="Trebuchet MS"/>
              </a:rPr>
              <a:t> </a:t>
            </a:r>
            <a:r>
              <a:rPr sz="3100" spc="-160" dirty="0">
                <a:solidFill>
                  <a:srgbClr val="292959"/>
                </a:solidFill>
                <a:latin typeface="Trebuchet MS"/>
                <a:cs typeface="Trebuchet MS"/>
              </a:rPr>
              <a:t>maximum</a:t>
            </a:r>
            <a:r>
              <a:rPr sz="3100" spc="-95" dirty="0">
                <a:solidFill>
                  <a:srgbClr val="292959"/>
                </a:solidFill>
                <a:latin typeface="Trebuchet MS"/>
                <a:cs typeface="Trebuchet MS"/>
              </a:rPr>
              <a:t> </a:t>
            </a:r>
            <a:r>
              <a:rPr sz="3100" dirty="0">
                <a:solidFill>
                  <a:srgbClr val="292959"/>
                </a:solidFill>
                <a:latin typeface="Trebuchet MS"/>
                <a:cs typeface="Trebuchet MS"/>
              </a:rPr>
              <a:t>of</a:t>
            </a:r>
            <a:r>
              <a:rPr sz="3100" spc="-95" dirty="0">
                <a:solidFill>
                  <a:srgbClr val="292959"/>
                </a:solidFill>
                <a:latin typeface="Trebuchet MS"/>
                <a:cs typeface="Trebuchet MS"/>
              </a:rPr>
              <a:t> </a:t>
            </a:r>
            <a:r>
              <a:rPr sz="3100" b="1" spc="-70" dirty="0">
                <a:solidFill>
                  <a:srgbClr val="292959"/>
                </a:solidFill>
                <a:latin typeface="Trebuchet MS"/>
                <a:cs typeface="Trebuchet MS"/>
              </a:rPr>
              <a:t>four</a:t>
            </a:r>
            <a:r>
              <a:rPr sz="3100" b="1" spc="-160" dirty="0">
                <a:solidFill>
                  <a:srgbClr val="292959"/>
                </a:solidFill>
                <a:latin typeface="Trebuchet MS"/>
                <a:cs typeface="Trebuchet MS"/>
              </a:rPr>
              <a:t> </a:t>
            </a:r>
            <a:r>
              <a:rPr sz="3100" b="1" spc="80" dirty="0">
                <a:solidFill>
                  <a:srgbClr val="292959"/>
                </a:solidFill>
                <a:latin typeface="Trebuchet MS"/>
                <a:cs typeface="Trebuchet MS"/>
              </a:rPr>
              <a:t>legal</a:t>
            </a:r>
            <a:r>
              <a:rPr sz="3100" b="1" spc="-155" dirty="0">
                <a:solidFill>
                  <a:srgbClr val="292959"/>
                </a:solidFill>
                <a:latin typeface="Trebuchet MS"/>
                <a:cs typeface="Trebuchet MS"/>
              </a:rPr>
              <a:t> </a:t>
            </a:r>
            <a:r>
              <a:rPr sz="3100" b="1" dirty="0">
                <a:solidFill>
                  <a:srgbClr val="292959"/>
                </a:solidFill>
                <a:latin typeface="Trebuchet MS"/>
                <a:cs typeface="Trebuchet MS"/>
              </a:rPr>
              <a:t>land</a:t>
            </a:r>
            <a:r>
              <a:rPr sz="3100" b="1" spc="-155" dirty="0">
                <a:solidFill>
                  <a:srgbClr val="292959"/>
                </a:solidFill>
                <a:latin typeface="Trebuchet MS"/>
                <a:cs typeface="Trebuchet MS"/>
              </a:rPr>
              <a:t> </a:t>
            </a:r>
            <a:r>
              <a:rPr sz="3100" b="1" spc="-40" dirty="0">
                <a:solidFill>
                  <a:srgbClr val="292959"/>
                </a:solidFill>
                <a:latin typeface="Trebuchet MS"/>
                <a:cs typeface="Trebuchet MS"/>
              </a:rPr>
              <a:t>owners</a:t>
            </a:r>
            <a:r>
              <a:rPr sz="3100" spc="-40" dirty="0">
                <a:solidFill>
                  <a:srgbClr val="292959"/>
                </a:solidFill>
                <a:latin typeface="Trebuchet MS"/>
                <a:cs typeface="Trebuchet MS"/>
              </a:rPr>
              <a:t>:</a:t>
            </a:r>
            <a:r>
              <a:rPr sz="3100" spc="-95" dirty="0">
                <a:solidFill>
                  <a:srgbClr val="292959"/>
                </a:solidFill>
                <a:latin typeface="Trebuchet MS"/>
                <a:cs typeface="Trebuchet MS"/>
              </a:rPr>
              <a:t> </a:t>
            </a:r>
            <a:r>
              <a:rPr sz="3100" b="1" spc="-80" dirty="0">
                <a:solidFill>
                  <a:srgbClr val="292959"/>
                </a:solidFill>
                <a:latin typeface="Trebuchet MS"/>
                <a:cs typeface="Trebuchet MS"/>
              </a:rPr>
              <a:t>LPA</a:t>
            </a:r>
            <a:r>
              <a:rPr sz="3100" b="1" spc="-155" dirty="0">
                <a:solidFill>
                  <a:srgbClr val="292959"/>
                </a:solidFill>
                <a:latin typeface="Trebuchet MS"/>
                <a:cs typeface="Trebuchet MS"/>
              </a:rPr>
              <a:t> </a:t>
            </a:r>
            <a:r>
              <a:rPr sz="3100" b="1" spc="-340" dirty="0">
                <a:solidFill>
                  <a:srgbClr val="292959"/>
                </a:solidFill>
                <a:latin typeface="Trebuchet MS"/>
                <a:cs typeface="Trebuchet MS"/>
              </a:rPr>
              <a:t>1925,</a:t>
            </a:r>
            <a:r>
              <a:rPr sz="3100" b="1" spc="-155" dirty="0">
                <a:solidFill>
                  <a:srgbClr val="292959"/>
                </a:solidFill>
                <a:latin typeface="Trebuchet MS"/>
                <a:cs typeface="Trebuchet MS"/>
              </a:rPr>
              <a:t> </a:t>
            </a:r>
            <a:r>
              <a:rPr sz="3100" b="1" spc="-10" dirty="0">
                <a:solidFill>
                  <a:srgbClr val="292959"/>
                </a:solidFill>
                <a:latin typeface="Trebuchet MS"/>
                <a:cs typeface="Trebuchet MS"/>
              </a:rPr>
              <a:t>s34(2)</a:t>
            </a:r>
            <a:endParaRPr sz="3100" dirty="0">
              <a:latin typeface="Trebuchet MS"/>
              <a:cs typeface="Trebuchet MS"/>
            </a:endParaRPr>
          </a:p>
          <a:p>
            <a:pPr marL="12700">
              <a:lnSpc>
                <a:spcPct val="100000"/>
              </a:lnSpc>
              <a:spcBef>
                <a:spcPts val="1380"/>
              </a:spcBef>
            </a:pPr>
            <a:r>
              <a:rPr sz="3100" spc="-150" dirty="0">
                <a:solidFill>
                  <a:srgbClr val="292959"/>
                </a:solidFill>
                <a:latin typeface="Trebuchet MS"/>
                <a:cs typeface="Trebuchet MS"/>
              </a:rPr>
              <a:t>First</a:t>
            </a:r>
            <a:r>
              <a:rPr sz="3100" spc="-100" dirty="0">
                <a:solidFill>
                  <a:srgbClr val="292959"/>
                </a:solidFill>
                <a:latin typeface="Trebuchet MS"/>
                <a:cs typeface="Trebuchet MS"/>
              </a:rPr>
              <a:t> </a:t>
            </a:r>
            <a:r>
              <a:rPr sz="3100" spc="240" dirty="0">
                <a:solidFill>
                  <a:srgbClr val="292959"/>
                </a:solidFill>
                <a:latin typeface="Trebuchet MS"/>
                <a:cs typeface="Trebuchet MS"/>
              </a:rPr>
              <a:t>4</a:t>
            </a:r>
            <a:r>
              <a:rPr sz="3100" spc="-235" dirty="0">
                <a:solidFill>
                  <a:srgbClr val="292959"/>
                </a:solidFill>
                <a:latin typeface="Trebuchet MS"/>
                <a:cs typeface="Trebuchet MS"/>
              </a:rPr>
              <a:t> </a:t>
            </a:r>
            <a:r>
              <a:rPr sz="3100" spc="-70" dirty="0">
                <a:solidFill>
                  <a:srgbClr val="292959"/>
                </a:solidFill>
                <a:latin typeface="Trebuchet MS"/>
                <a:cs typeface="Trebuchet MS"/>
              </a:rPr>
              <a:t>parties</a:t>
            </a:r>
            <a:r>
              <a:rPr sz="3100" spc="-155" dirty="0">
                <a:solidFill>
                  <a:srgbClr val="292959"/>
                </a:solidFill>
                <a:latin typeface="Trebuchet MS"/>
                <a:cs typeface="Trebuchet MS"/>
              </a:rPr>
              <a:t> </a:t>
            </a:r>
            <a:r>
              <a:rPr sz="3100" spc="-25" dirty="0">
                <a:solidFill>
                  <a:srgbClr val="292959"/>
                </a:solidFill>
                <a:latin typeface="Trebuchet MS"/>
                <a:cs typeface="Trebuchet MS"/>
              </a:rPr>
              <a:t>named</a:t>
            </a:r>
            <a:r>
              <a:rPr sz="3100" spc="-145" dirty="0">
                <a:solidFill>
                  <a:srgbClr val="292959"/>
                </a:solidFill>
                <a:latin typeface="Trebuchet MS"/>
                <a:cs typeface="Trebuchet MS"/>
              </a:rPr>
              <a:t> </a:t>
            </a:r>
            <a:r>
              <a:rPr sz="3100" spc="-170" dirty="0">
                <a:solidFill>
                  <a:srgbClr val="292959"/>
                </a:solidFill>
                <a:latin typeface="Trebuchet MS"/>
                <a:cs typeface="Trebuchet MS"/>
              </a:rPr>
              <a:t>in</a:t>
            </a:r>
            <a:r>
              <a:rPr sz="3100" spc="-100" dirty="0">
                <a:solidFill>
                  <a:srgbClr val="292959"/>
                </a:solidFill>
                <a:latin typeface="Trebuchet MS"/>
                <a:cs typeface="Trebuchet MS"/>
              </a:rPr>
              <a:t> </a:t>
            </a:r>
            <a:r>
              <a:rPr sz="3100" spc="-35" dirty="0">
                <a:solidFill>
                  <a:srgbClr val="292959"/>
                </a:solidFill>
                <a:latin typeface="Trebuchet MS"/>
                <a:cs typeface="Trebuchet MS"/>
              </a:rPr>
              <a:t>conveyance</a:t>
            </a:r>
            <a:r>
              <a:rPr sz="3100" spc="-150" dirty="0">
                <a:solidFill>
                  <a:srgbClr val="292959"/>
                </a:solidFill>
                <a:latin typeface="Trebuchet MS"/>
                <a:cs typeface="Trebuchet MS"/>
              </a:rPr>
              <a:t> </a:t>
            </a:r>
            <a:r>
              <a:rPr sz="3100" dirty="0">
                <a:solidFill>
                  <a:srgbClr val="292959"/>
                </a:solidFill>
                <a:latin typeface="Trebuchet MS"/>
                <a:cs typeface="Trebuchet MS"/>
              </a:rPr>
              <a:t>are</a:t>
            </a:r>
            <a:r>
              <a:rPr sz="3100" spc="-145" dirty="0">
                <a:solidFill>
                  <a:srgbClr val="292959"/>
                </a:solidFill>
                <a:latin typeface="Trebuchet MS"/>
                <a:cs typeface="Trebuchet MS"/>
              </a:rPr>
              <a:t> </a:t>
            </a:r>
            <a:r>
              <a:rPr sz="3100" dirty="0">
                <a:solidFill>
                  <a:srgbClr val="292959"/>
                </a:solidFill>
                <a:latin typeface="Trebuchet MS"/>
                <a:cs typeface="Trebuchet MS"/>
              </a:rPr>
              <a:t>legal</a:t>
            </a:r>
            <a:r>
              <a:rPr sz="3100" spc="-145" dirty="0">
                <a:solidFill>
                  <a:srgbClr val="292959"/>
                </a:solidFill>
                <a:latin typeface="Trebuchet MS"/>
                <a:cs typeface="Trebuchet MS"/>
              </a:rPr>
              <a:t> </a:t>
            </a:r>
            <a:r>
              <a:rPr sz="3100" spc="-10" dirty="0">
                <a:solidFill>
                  <a:srgbClr val="292959"/>
                </a:solidFill>
                <a:latin typeface="Trebuchet MS"/>
                <a:cs typeface="Trebuchet MS"/>
              </a:rPr>
              <a:t>owners</a:t>
            </a:r>
            <a:endParaRPr sz="3100" dirty="0">
              <a:latin typeface="Trebuchet MS"/>
              <a:cs typeface="Trebuchet MS"/>
            </a:endParaRPr>
          </a:p>
        </p:txBody>
      </p:sp>
      <p:pic>
        <p:nvPicPr>
          <p:cNvPr id="11" name="object 11"/>
          <p:cNvPicPr/>
          <p:nvPr/>
        </p:nvPicPr>
        <p:blipFill>
          <a:blip r:embed="rId5" cstate="print"/>
          <a:stretch>
            <a:fillRect/>
          </a:stretch>
        </p:blipFill>
        <p:spPr>
          <a:xfrm>
            <a:off x="971734" y="8328759"/>
            <a:ext cx="123825" cy="123824"/>
          </a:xfrm>
          <a:prstGeom prst="rect">
            <a:avLst/>
          </a:prstGeom>
        </p:spPr>
      </p:pic>
      <p:pic>
        <p:nvPicPr>
          <p:cNvPr id="12" name="object 12"/>
          <p:cNvPicPr/>
          <p:nvPr/>
        </p:nvPicPr>
        <p:blipFill>
          <a:blip r:embed="rId5" cstate="print"/>
          <a:stretch>
            <a:fillRect/>
          </a:stretch>
        </p:blipFill>
        <p:spPr>
          <a:xfrm>
            <a:off x="971734" y="8976459"/>
            <a:ext cx="123825" cy="123824"/>
          </a:xfrm>
          <a:prstGeom prst="rect">
            <a:avLst/>
          </a:prstGeom>
        </p:spPr>
      </p:pic>
      <p:sp>
        <p:nvSpPr>
          <p:cNvPr id="13" name="object 13"/>
          <p:cNvSpPr txBox="1"/>
          <p:nvPr/>
        </p:nvSpPr>
        <p:spPr>
          <a:xfrm>
            <a:off x="1266364" y="7928068"/>
            <a:ext cx="10140950" cy="1968500"/>
          </a:xfrm>
          <a:prstGeom prst="rect">
            <a:avLst/>
          </a:prstGeom>
        </p:spPr>
        <p:txBody>
          <a:bodyPr vert="horz" wrap="square" lIns="0" tIns="187960" rIns="0" bIns="0" rtlCol="0">
            <a:spAutoFit/>
          </a:bodyPr>
          <a:lstStyle/>
          <a:p>
            <a:pPr marL="12700">
              <a:lnSpc>
                <a:spcPct val="100000"/>
              </a:lnSpc>
              <a:spcBef>
                <a:spcPts val="1480"/>
              </a:spcBef>
            </a:pPr>
            <a:r>
              <a:rPr sz="3100" spc="-165" dirty="0">
                <a:solidFill>
                  <a:srgbClr val="292959"/>
                </a:solidFill>
                <a:latin typeface="Trebuchet MS"/>
                <a:cs typeface="Trebuchet MS"/>
              </a:rPr>
              <a:t>In</a:t>
            </a:r>
            <a:r>
              <a:rPr sz="3100" spc="-95" dirty="0">
                <a:solidFill>
                  <a:srgbClr val="292959"/>
                </a:solidFill>
                <a:latin typeface="Trebuchet MS"/>
                <a:cs typeface="Trebuchet MS"/>
              </a:rPr>
              <a:t> </a:t>
            </a:r>
            <a:r>
              <a:rPr sz="3100" b="1" spc="-120" dirty="0">
                <a:solidFill>
                  <a:srgbClr val="292959"/>
                </a:solidFill>
                <a:latin typeface="Trebuchet MS"/>
                <a:cs typeface="Trebuchet MS"/>
              </a:rPr>
              <a:t>equity,</a:t>
            </a:r>
            <a:r>
              <a:rPr sz="3100" b="1" spc="-155" dirty="0">
                <a:solidFill>
                  <a:srgbClr val="292959"/>
                </a:solidFill>
                <a:latin typeface="Trebuchet MS"/>
                <a:cs typeface="Trebuchet MS"/>
              </a:rPr>
              <a:t> </a:t>
            </a:r>
            <a:r>
              <a:rPr sz="3100" b="1" spc="-65" dirty="0">
                <a:solidFill>
                  <a:srgbClr val="292959"/>
                </a:solidFill>
                <a:latin typeface="Trebuchet MS"/>
                <a:cs typeface="Trebuchet MS"/>
              </a:rPr>
              <a:t>unlimited</a:t>
            </a:r>
            <a:r>
              <a:rPr sz="3100" b="1" spc="-150" dirty="0">
                <a:solidFill>
                  <a:srgbClr val="292959"/>
                </a:solidFill>
                <a:latin typeface="Trebuchet MS"/>
                <a:cs typeface="Trebuchet MS"/>
              </a:rPr>
              <a:t> </a:t>
            </a:r>
            <a:r>
              <a:rPr sz="3100" b="1" spc="-65" dirty="0">
                <a:solidFill>
                  <a:srgbClr val="292959"/>
                </a:solidFill>
                <a:latin typeface="Trebuchet MS"/>
                <a:cs typeface="Trebuchet MS"/>
              </a:rPr>
              <a:t>number</a:t>
            </a:r>
            <a:r>
              <a:rPr sz="3100" b="1" spc="-155" dirty="0">
                <a:solidFill>
                  <a:srgbClr val="292959"/>
                </a:solidFill>
                <a:latin typeface="Trebuchet MS"/>
                <a:cs typeface="Trebuchet MS"/>
              </a:rPr>
              <a:t> </a:t>
            </a:r>
            <a:r>
              <a:rPr sz="3100" dirty="0">
                <a:solidFill>
                  <a:srgbClr val="292959"/>
                </a:solidFill>
                <a:latin typeface="Trebuchet MS"/>
                <a:cs typeface="Trebuchet MS"/>
              </a:rPr>
              <a:t>of</a:t>
            </a:r>
            <a:r>
              <a:rPr sz="3100" spc="-90" dirty="0">
                <a:solidFill>
                  <a:srgbClr val="292959"/>
                </a:solidFill>
                <a:latin typeface="Trebuchet MS"/>
                <a:cs typeface="Trebuchet MS"/>
              </a:rPr>
              <a:t> </a:t>
            </a:r>
            <a:r>
              <a:rPr sz="3100" spc="70" dirty="0">
                <a:solidFill>
                  <a:srgbClr val="292959"/>
                </a:solidFill>
                <a:latin typeface="Trebuchet MS"/>
                <a:cs typeface="Trebuchet MS"/>
              </a:rPr>
              <a:t>co-</a:t>
            </a:r>
            <a:r>
              <a:rPr sz="3100" spc="-10" dirty="0">
                <a:solidFill>
                  <a:srgbClr val="292959"/>
                </a:solidFill>
                <a:latin typeface="Trebuchet MS"/>
                <a:cs typeface="Trebuchet MS"/>
              </a:rPr>
              <a:t>owners</a:t>
            </a:r>
            <a:endParaRPr sz="3100" dirty="0">
              <a:latin typeface="Trebuchet MS"/>
              <a:cs typeface="Trebuchet MS"/>
            </a:endParaRPr>
          </a:p>
          <a:p>
            <a:pPr marL="12700" marR="5080">
              <a:lnSpc>
                <a:spcPct val="137100"/>
              </a:lnSpc>
            </a:pPr>
            <a:r>
              <a:rPr sz="3100" spc="180" dirty="0">
                <a:solidFill>
                  <a:srgbClr val="292959"/>
                </a:solidFill>
                <a:latin typeface="Trebuchet MS"/>
                <a:cs typeface="Trebuchet MS"/>
              </a:rPr>
              <a:t>Co-</a:t>
            </a:r>
            <a:r>
              <a:rPr sz="3100" spc="-70" dirty="0">
                <a:solidFill>
                  <a:srgbClr val="292959"/>
                </a:solidFill>
                <a:latin typeface="Trebuchet MS"/>
                <a:cs typeface="Trebuchet MS"/>
              </a:rPr>
              <a:t>owners</a:t>
            </a:r>
            <a:r>
              <a:rPr sz="3100" spc="-165" dirty="0">
                <a:solidFill>
                  <a:srgbClr val="292959"/>
                </a:solidFill>
                <a:latin typeface="Trebuchet MS"/>
                <a:cs typeface="Trebuchet MS"/>
              </a:rPr>
              <a:t> </a:t>
            </a:r>
            <a:r>
              <a:rPr sz="3100" dirty="0">
                <a:solidFill>
                  <a:srgbClr val="292959"/>
                </a:solidFill>
                <a:latin typeface="Trebuchet MS"/>
                <a:cs typeface="Trebuchet MS"/>
              </a:rPr>
              <a:t>of</a:t>
            </a:r>
            <a:r>
              <a:rPr sz="3100" spc="-170" dirty="0">
                <a:solidFill>
                  <a:srgbClr val="292959"/>
                </a:solidFill>
                <a:latin typeface="Trebuchet MS"/>
                <a:cs typeface="Trebuchet MS"/>
              </a:rPr>
              <a:t> </a:t>
            </a:r>
            <a:r>
              <a:rPr sz="3100" dirty="0">
                <a:solidFill>
                  <a:srgbClr val="292959"/>
                </a:solidFill>
                <a:latin typeface="Trebuchet MS"/>
                <a:cs typeface="Trebuchet MS"/>
              </a:rPr>
              <a:t>legal</a:t>
            </a:r>
            <a:r>
              <a:rPr sz="3100" spc="-145" dirty="0">
                <a:solidFill>
                  <a:srgbClr val="292959"/>
                </a:solidFill>
                <a:latin typeface="Trebuchet MS"/>
                <a:cs typeface="Trebuchet MS"/>
              </a:rPr>
              <a:t> </a:t>
            </a:r>
            <a:r>
              <a:rPr sz="3100" spc="-45" dirty="0">
                <a:solidFill>
                  <a:srgbClr val="292959"/>
                </a:solidFill>
                <a:latin typeface="Trebuchet MS"/>
                <a:cs typeface="Trebuchet MS"/>
              </a:rPr>
              <a:t>estate</a:t>
            </a:r>
            <a:r>
              <a:rPr sz="3100" spc="-140" dirty="0">
                <a:solidFill>
                  <a:srgbClr val="292959"/>
                </a:solidFill>
                <a:latin typeface="Trebuchet MS"/>
                <a:cs typeface="Trebuchet MS"/>
              </a:rPr>
              <a:t> </a:t>
            </a:r>
            <a:r>
              <a:rPr sz="3100" dirty="0">
                <a:solidFill>
                  <a:srgbClr val="292959"/>
                </a:solidFill>
                <a:latin typeface="Trebuchet MS"/>
                <a:cs typeface="Trebuchet MS"/>
              </a:rPr>
              <a:t>are</a:t>
            </a:r>
            <a:r>
              <a:rPr sz="3100" spc="-145" dirty="0">
                <a:solidFill>
                  <a:srgbClr val="292959"/>
                </a:solidFill>
                <a:latin typeface="Trebuchet MS"/>
                <a:cs typeface="Trebuchet MS"/>
              </a:rPr>
              <a:t> </a:t>
            </a:r>
            <a:r>
              <a:rPr sz="3100" spc="-100" dirty="0">
                <a:solidFill>
                  <a:srgbClr val="292959"/>
                </a:solidFill>
                <a:latin typeface="Trebuchet MS"/>
                <a:cs typeface="Trebuchet MS"/>
              </a:rPr>
              <a:t>referred</a:t>
            </a:r>
            <a:r>
              <a:rPr sz="3100" spc="-135" dirty="0">
                <a:solidFill>
                  <a:srgbClr val="292959"/>
                </a:solidFill>
                <a:latin typeface="Trebuchet MS"/>
                <a:cs typeface="Trebuchet MS"/>
              </a:rPr>
              <a:t> </a:t>
            </a:r>
            <a:r>
              <a:rPr sz="3100" spc="-50" dirty="0">
                <a:solidFill>
                  <a:srgbClr val="292959"/>
                </a:solidFill>
                <a:latin typeface="Trebuchet MS"/>
                <a:cs typeface="Trebuchet MS"/>
              </a:rPr>
              <a:t>to</a:t>
            </a:r>
            <a:r>
              <a:rPr sz="3100" spc="-140" dirty="0">
                <a:solidFill>
                  <a:srgbClr val="292959"/>
                </a:solidFill>
                <a:latin typeface="Trebuchet MS"/>
                <a:cs typeface="Trebuchet MS"/>
              </a:rPr>
              <a:t> </a:t>
            </a:r>
            <a:r>
              <a:rPr sz="3100" spc="55" dirty="0">
                <a:solidFill>
                  <a:srgbClr val="292959"/>
                </a:solidFill>
                <a:latin typeface="Trebuchet MS"/>
                <a:cs typeface="Trebuchet MS"/>
              </a:rPr>
              <a:t>as</a:t>
            </a:r>
            <a:r>
              <a:rPr sz="3100" spc="-145" dirty="0">
                <a:solidFill>
                  <a:srgbClr val="292959"/>
                </a:solidFill>
                <a:latin typeface="Trebuchet MS"/>
                <a:cs typeface="Trebuchet MS"/>
              </a:rPr>
              <a:t> </a:t>
            </a:r>
            <a:r>
              <a:rPr sz="3100" spc="-85" dirty="0">
                <a:solidFill>
                  <a:srgbClr val="292959"/>
                </a:solidFill>
                <a:latin typeface="Trebuchet MS"/>
                <a:cs typeface="Trebuchet MS"/>
              </a:rPr>
              <a:t>tenants</a:t>
            </a:r>
            <a:r>
              <a:rPr sz="3100" spc="-140" dirty="0">
                <a:solidFill>
                  <a:srgbClr val="292959"/>
                </a:solidFill>
                <a:latin typeface="Trebuchet MS"/>
                <a:cs typeface="Trebuchet MS"/>
              </a:rPr>
              <a:t> </a:t>
            </a:r>
            <a:r>
              <a:rPr sz="3100" spc="-135" dirty="0">
                <a:solidFill>
                  <a:srgbClr val="292959"/>
                </a:solidFill>
                <a:latin typeface="Trebuchet MS"/>
                <a:cs typeface="Trebuchet MS"/>
              </a:rPr>
              <a:t>(not</a:t>
            </a:r>
            <a:r>
              <a:rPr sz="3100" spc="-100" dirty="0">
                <a:solidFill>
                  <a:srgbClr val="292959"/>
                </a:solidFill>
                <a:latin typeface="Trebuchet MS"/>
                <a:cs typeface="Trebuchet MS"/>
              </a:rPr>
              <a:t> </a:t>
            </a:r>
            <a:r>
              <a:rPr sz="3100" spc="-25" dirty="0">
                <a:solidFill>
                  <a:srgbClr val="292959"/>
                </a:solidFill>
                <a:latin typeface="Trebuchet MS"/>
                <a:cs typeface="Trebuchet MS"/>
              </a:rPr>
              <a:t>to </a:t>
            </a:r>
            <a:r>
              <a:rPr sz="3100" dirty="0">
                <a:solidFill>
                  <a:srgbClr val="292959"/>
                </a:solidFill>
                <a:latin typeface="Trebuchet MS"/>
                <a:cs typeface="Trebuchet MS"/>
              </a:rPr>
              <a:t>be</a:t>
            </a:r>
            <a:r>
              <a:rPr sz="3100" spc="-100" dirty="0">
                <a:solidFill>
                  <a:srgbClr val="292959"/>
                </a:solidFill>
                <a:latin typeface="Trebuchet MS"/>
                <a:cs typeface="Trebuchet MS"/>
              </a:rPr>
              <a:t> </a:t>
            </a:r>
            <a:r>
              <a:rPr sz="3100" spc="-25" dirty="0">
                <a:solidFill>
                  <a:srgbClr val="292959"/>
                </a:solidFill>
                <a:latin typeface="Trebuchet MS"/>
                <a:cs typeface="Trebuchet MS"/>
              </a:rPr>
              <a:t>confused</a:t>
            </a:r>
            <a:r>
              <a:rPr sz="3100" spc="-100" dirty="0">
                <a:solidFill>
                  <a:srgbClr val="292959"/>
                </a:solidFill>
                <a:latin typeface="Trebuchet MS"/>
                <a:cs typeface="Trebuchet MS"/>
              </a:rPr>
              <a:t> </a:t>
            </a:r>
            <a:r>
              <a:rPr sz="3100" spc="-155" dirty="0">
                <a:solidFill>
                  <a:srgbClr val="292959"/>
                </a:solidFill>
                <a:latin typeface="Trebuchet MS"/>
                <a:cs typeface="Trebuchet MS"/>
              </a:rPr>
              <a:t>with</a:t>
            </a:r>
            <a:r>
              <a:rPr sz="3100" spc="-95" dirty="0">
                <a:solidFill>
                  <a:srgbClr val="292959"/>
                </a:solidFill>
                <a:latin typeface="Trebuchet MS"/>
                <a:cs typeface="Trebuchet MS"/>
              </a:rPr>
              <a:t> </a:t>
            </a:r>
            <a:r>
              <a:rPr sz="3100" spc="-85" dirty="0">
                <a:solidFill>
                  <a:srgbClr val="292959"/>
                </a:solidFill>
                <a:latin typeface="Trebuchet MS"/>
                <a:cs typeface="Trebuchet MS"/>
              </a:rPr>
              <a:t>tenants</a:t>
            </a:r>
            <a:r>
              <a:rPr sz="3100" spc="-100" dirty="0">
                <a:solidFill>
                  <a:srgbClr val="292959"/>
                </a:solidFill>
                <a:latin typeface="Trebuchet MS"/>
                <a:cs typeface="Trebuchet MS"/>
              </a:rPr>
              <a:t> </a:t>
            </a:r>
            <a:r>
              <a:rPr sz="3100" spc="-170" dirty="0">
                <a:solidFill>
                  <a:srgbClr val="292959"/>
                </a:solidFill>
                <a:latin typeface="Trebuchet MS"/>
                <a:cs typeface="Trebuchet MS"/>
              </a:rPr>
              <a:t>in</a:t>
            </a:r>
            <a:r>
              <a:rPr sz="3100" spc="-100" dirty="0">
                <a:solidFill>
                  <a:srgbClr val="292959"/>
                </a:solidFill>
                <a:latin typeface="Trebuchet MS"/>
                <a:cs typeface="Trebuchet MS"/>
              </a:rPr>
              <a:t> </a:t>
            </a:r>
            <a:r>
              <a:rPr sz="3100" spc="-80" dirty="0">
                <a:solidFill>
                  <a:srgbClr val="292959"/>
                </a:solidFill>
                <a:latin typeface="Trebuchet MS"/>
                <a:cs typeface="Trebuchet MS"/>
              </a:rPr>
              <a:t>landlord</a:t>
            </a:r>
            <a:r>
              <a:rPr sz="3100" spc="-95" dirty="0">
                <a:solidFill>
                  <a:srgbClr val="292959"/>
                </a:solidFill>
                <a:latin typeface="Trebuchet MS"/>
                <a:cs typeface="Trebuchet MS"/>
              </a:rPr>
              <a:t> </a:t>
            </a:r>
            <a:r>
              <a:rPr sz="3100" dirty="0">
                <a:solidFill>
                  <a:srgbClr val="292959"/>
                </a:solidFill>
                <a:latin typeface="Trebuchet MS"/>
                <a:cs typeface="Trebuchet MS"/>
              </a:rPr>
              <a:t>and</a:t>
            </a:r>
            <a:r>
              <a:rPr sz="3100" spc="-100" dirty="0">
                <a:solidFill>
                  <a:srgbClr val="292959"/>
                </a:solidFill>
                <a:latin typeface="Trebuchet MS"/>
                <a:cs typeface="Trebuchet MS"/>
              </a:rPr>
              <a:t> </a:t>
            </a:r>
            <a:r>
              <a:rPr sz="3100" spc="-10" dirty="0">
                <a:solidFill>
                  <a:srgbClr val="292959"/>
                </a:solidFill>
                <a:latin typeface="Trebuchet MS"/>
                <a:cs typeface="Trebuchet MS"/>
              </a:rPr>
              <a:t>tenant/rentals)</a:t>
            </a:r>
            <a:endParaRPr sz="3100" dirty="0">
              <a:latin typeface="Trebuchet MS"/>
              <a:cs typeface="Trebuchet MS"/>
            </a:endParaRPr>
          </a:p>
        </p:txBody>
      </p:sp>
      <p:sp>
        <p:nvSpPr>
          <p:cNvPr id="14" name="object 14"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409" dirty="0"/>
              <a:t>CO-</a:t>
            </a:r>
            <a:r>
              <a:rPr spc="-10" dirty="0"/>
              <a:t>OWNERSHIP</a:t>
            </a:r>
          </a:p>
        </p:txBody>
      </p:sp>
      <p:grpSp>
        <p:nvGrpSpPr>
          <p:cNvPr id="15" name="object 15"/>
          <p:cNvGrpSpPr/>
          <p:nvPr/>
        </p:nvGrpSpPr>
        <p:grpSpPr>
          <a:xfrm>
            <a:off x="11506196" y="7872768"/>
            <a:ext cx="6867525" cy="1949450"/>
            <a:chOff x="11506196" y="7872768"/>
            <a:chExt cx="6867525" cy="1949450"/>
          </a:xfrm>
        </p:grpSpPr>
        <p:sp>
          <p:nvSpPr>
            <p:cNvPr id="16" name="object 16"/>
            <p:cNvSpPr/>
            <p:nvPr/>
          </p:nvSpPr>
          <p:spPr>
            <a:xfrm>
              <a:off x="11589831" y="7958410"/>
              <a:ext cx="6698615" cy="1778000"/>
            </a:xfrm>
            <a:custGeom>
              <a:avLst/>
              <a:gdLst/>
              <a:ahLst/>
              <a:cxnLst/>
              <a:rect l="l" t="t" r="r" b="b"/>
              <a:pathLst>
                <a:path w="6698615" h="1778000">
                  <a:moveTo>
                    <a:pt x="3349081" y="0"/>
                  </a:moveTo>
                  <a:lnTo>
                    <a:pt x="6698162" y="433982"/>
                  </a:lnTo>
                  <a:lnTo>
                    <a:pt x="6698162" y="1777685"/>
                  </a:lnTo>
                  <a:lnTo>
                    <a:pt x="0" y="1777685"/>
                  </a:lnTo>
                  <a:lnTo>
                    <a:pt x="0" y="433982"/>
                  </a:lnTo>
                  <a:lnTo>
                    <a:pt x="3349081" y="0"/>
                  </a:lnTo>
                  <a:close/>
                </a:path>
              </a:pathLst>
            </a:custGeom>
            <a:solidFill>
              <a:srgbClr val="00B3AF"/>
            </a:solidFill>
          </p:spPr>
          <p:txBody>
            <a:bodyPr wrap="square" lIns="0" tIns="0" rIns="0" bIns="0" rtlCol="0"/>
            <a:lstStyle/>
            <a:p>
              <a:endParaRPr/>
            </a:p>
          </p:txBody>
        </p:sp>
        <p:sp>
          <p:nvSpPr>
            <p:cNvPr id="17" name="object 17"/>
            <p:cNvSpPr/>
            <p:nvPr/>
          </p:nvSpPr>
          <p:spPr>
            <a:xfrm>
              <a:off x="11591921"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49">
              <a:solidFill>
                <a:srgbClr val="FED307"/>
              </a:solidFill>
            </a:ln>
          </p:spPr>
          <p:txBody>
            <a:bodyPr wrap="square" lIns="0" tIns="0" rIns="0" bIns="0" rtlCol="0"/>
            <a:lstStyle/>
            <a:p>
              <a:endParaRPr/>
            </a:p>
          </p:txBody>
        </p:sp>
      </p:grpSp>
      <p:sp>
        <p:nvSpPr>
          <p:cNvPr id="18" name="object 18"/>
          <p:cNvSpPr txBox="1"/>
          <p:nvPr/>
        </p:nvSpPr>
        <p:spPr>
          <a:xfrm>
            <a:off x="12257702" y="8389835"/>
            <a:ext cx="5362575" cy="1067435"/>
          </a:xfrm>
          <a:prstGeom prst="rect">
            <a:avLst/>
          </a:prstGeom>
        </p:spPr>
        <p:txBody>
          <a:bodyPr vert="horz" wrap="square" lIns="0" tIns="6985" rIns="0" bIns="0" rtlCol="0">
            <a:spAutoFit/>
          </a:bodyPr>
          <a:lstStyle/>
          <a:p>
            <a:pPr marL="1441450" marR="5080" indent="-1429385">
              <a:lnSpc>
                <a:spcPct val="101099"/>
              </a:lnSpc>
              <a:spcBef>
                <a:spcPts val="55"/>
              </a:spcBef>
            </a:pPr>
            <a:r>
              <a:rPr sz="3400" b="1" spc="-50" dirty="0">
                <a:solidFill>
                  <a:srgbClr val="FFFFFF"/>
                </a:solidFill>
                <a:latin typeface="Trebuchet MS"/>
                <a:cs typeface="Trebuchet MS"/>
              </a:rPr>
              <a:t>Key</a:t>
            </a:r>
            <a:r>
              <a:rPr sz="3400" b="1" spc="-210" dirty="0">
                <a:solidFill>
                  <a:srgbClr val="FFFFFF"/>
                </a:solidFill>
                <a:latin typeface="Trebuchet MS"/>
                <a:cs typeface="Trebuchet MS"/>
              </a:rPr>
              <a:t> </a:t>
            </a:r>
            <a:r>
              <a:rPr sz="3400" b="1" spc="-10" dirty="0">
                <a:solidFill>
                  <a:srgbClr val="FFFFFF"/>
                </a:solidFill>
                <a:latin typeface="Trebuchet MS"/>
                <a:cs typeface="Trebuchet MS"/>
              </a:rPr>
              <a:t>source:</a:t>
            </a:r>
            <a:r>
              <a:rPr sz="3400" b="1" spc="-235" dirty="0">
                <a:solidFill>
                  <a:srgbClr val="FFFFFF"/>
                </a:solidFill>
                <a:latin typeface="Trebuchet MS"/>
                <a:cs typeface="Trebuchet MS"/>
              </a:rPr>
              <a:t> </a:t>
            </a:r>
            <a:r>
              <a:rPr sz="3400" spc="-70" dirty="0">
                <a:solidFill>
                  <a:srgbClr val="FFFFFF"/>
                </a:solidFill>
                <a:latin typeface="Trebuchet MS"/>
                <a:cs typeface="Trebuchet MS"/>
              </a:rPr>
              <a:t>Law</a:t>
            </a:r>
            <a:r>
              <a:rPr sz="3400" spc="-155" dirty="0">
                <a:solidFill>
                  <a:srgbClr val="FFFFFF"/>
                </a:solidFill>
                <a:latin typeface="Trebuchet MS"/>
                <a:cs typeface="Trebuchet MS"/>
              </a:rPr>
              <a:t> </a:t>
            </a:r>
            <a:r>
              <a:rPr sz="3400" dirty="0">
                <a:solidFill>
                  <a:srgbClr val="FFFFFF"/>
                </a:solidFill>
                <a:latin typeface="Trebuchet MS"/>
                <a:cs typeface="Trebuchet MS"/>
              </a:rPr>
              <a:t>of</a:t>
            </a:r>
            <a:r>
              <a:rPr sz="3400" spc="-160" dirty="0">
                <a:solidFill>
                  <a:srgbClr val="FFFFFF"/>
                </a:solidFill>
                <a:latin typeface="Trebuchet MS"/>
                <a:cs typeface="Trebuchet MS"/>
              </a:rPr>
              <a:t> </a:t>
            </a:r>
            <a:r>
              <a:rPr sz="3400" spc="-114" dirty="0">
                <a:solidFill>
                  <a:srgbClr val="FFFFFF"/>
                </a:solidFill>
                <a:latin typeface="Trebuchet MS"/>
                <a:cs typeface="Trebuchet MS"/>
              </a:rPr>
              <a:t>Property </a:t>
            </a:r>
            <a:r>
              <a:rPr sz="3400" dirty="0">
                <a:solidFill>
                  <a:srgbClr val="FFFFFF"/>
                </a:solidFill>
                <a:latin typeface="Trebuchet MS"/>
                <a:cs typeface="Trebuchet MS"/>
              </a:rPr>
              <a:t>Act</a:t>
            </a:r>
            <a:r>
              <a:rPr sz="3400" spc="-155" dirty="0">
                <a:solidFill>
                  <a:srgbClr val="FFFFFF"/>
                </a:solidFill>
                <a:latin typeface="Trebuchet MS"/>
                <a:cs typeface="Trebuchet MS"/>
              </a:rPr>
              <a:t> </a:t>
            </a:r>
            <a:r>
              <a:rPr sz="3400" spc="-204" dirty="0">
                <a:solidFill>
                  <a:srgbClr val="FFFFFF"/>
                </a:solidFill>
                <a:latin typeface="Trebuchet MS"/>
                <a:cs typeface="Trebuchet MS"/>
              </a:rPr>
              <a:t>1925,</a:t>
            </a:r>
            <a:r>
              <a:rPr sz="3400" spc="-100" dirty="0">
                <a:solidFill>
                  <a:srgbClr val="FFFFFF"/>
                </a:solidFill>
                <a:latin typeface="Trebuchet MS"/>
                <a:cs typeface="Trebuchet MS"/>
              </a:rPr>
              <a:t> </a:t>
            </a:r>
            <a:r>
              <a:rPr sz="3400" spc="45" dirty="0">
                <a:solidFill>
                  <a:srgbClr val="FFFFFF"/>
                </a:solidFill>
                <a:latin typeface="Trebuchet MS"/>
                <a:cs typeface="Trebuchet MS"/>
              </a:rPr>
              <a:t>s34</a:t>
            </a:r>
            <a:endParaRPr sz="3400">
              <a:latin typeface="Trebuchet MS"/>
              <a:cs typeface="Trebuchet M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11589837" y="2230798"/>
            <a:ext cx="6696075" cy="5829299"/>
          </a:xfrm>
          <a:prstGeom prst="rect">
            <a:avLst/>
          </a:prstGeom>
        </p:spPr>
      </p:pic>
      <p:sp>
        <p:nvSpPr>
          <p:cNvPr id="3" name="object 3"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409" dirty="0"/>
              <a:t>CO-</a:t>
            </a:r>
            <a:r>
              <a:rPr dirty="0"/>
              <a:t>OWNERSHIP</a:t>
            </a:r>
            <a:r>
              <a:rPr spc="-475" dirty="0"/>
              <a:t> </a:t>
            </a:r>
            <a:r>
              <a:rPr spc="60" dirty="0">
                <a:solidFill>
                  <a:srgbClr val="292959"/>
                </a:solidFill>
              </a:rPr>
              <a:t>TENANCIES</a:t>
            </a:r>
          </a:p>
        </p:txBody>
      </p:sp>
      <p:pic>
        <p:nvPicPr>
          <p:cNvPr id="4" name="object 4"/>
          <p:cNvPicPr/>
          <p:nvPr/>
        </p:nvPicPr>
        <p:blipFill>
          <a:blip r:embed="rId4" cstate="print"/>
          <a:stretch>
            <a:fillRect/>
          </a:stretch>
        </p:blipFill>
        <p:spPr>
          <a:xfrm>
            <a:off x="1009834" y="2519462"/>
            <a:ext cx="133350" cy="133349"/>
          </a:xfrm>
          <a:prstGeom prst="rect">
            <a:avLst/>
          </a:prstGeom>
        </p:spPr>
      </p:pic>
      <p:pic>
        <p:nvPicPr>
          <p:cNvPr id="5" name="object 5"/>
          <p:cNvPicPr/>
          <p:nvPr/>
        </p:nvPicPr>
        <p:blipFill>
          <a:blip r:embed="rId4" cstate="print"/>
          <a:stretch>
            <a:fillRect/>
          </a:stretch>
        </p:blipFill>
        <p:spPr>
          <a:xfrm>
            <a:off x="1009834" y="3929162"/>
            <a:ext cx="133350" cy="133349"/>
          </a:xfrm>
          <a:prstGeom prst="rect">
            <a:avLst/>
          </a:prstGeom>
        </p:spPr>
      </p:pic>
      <p:pic>
        <p:nvPicPr>
          <p:cNvPr id="6" name="object 6"/>
          <p:cNvPicPr/>
          <p:nvPr/>
        </p:nvPicPr>
        <p:blipFill>
          <a:blip r:embed="rId4" cstate="print"/>
          <a:stretch>
            <a:fillRect/>
          </a:stretch>
        </p:blipFill>
        <p:spPr>
          <a:xfrm>
            <a:off x="1009834" y="6043712"/>
            <a:ext cx="133350" cy="133349"/>
          </a:xfrm>
          <a:prstGeom prst="rect">
            <a:avLst/>
          </a:prstGeom>
        </p:spPr>
      </p:pic>
      <p:pic>
        <p:nvPicPr>
          <p:cNvPr id="7" name="object 7"/>
          <p:cNvPicPr/>
          <p:nvPr/>
        </p:nvPicPr>
        <p:blipFill>
          <a:blip r:embed="rId5" cstate="print"/>
          <a:stretch>
            <a:fillRect/>
          </a:stretch>
        </p:blipFill>
        <p:spPr>
          <a:xfrm>
            <a:off x="1738496" y="6743799"/>
            <a:ext cx="142875" cy="142874"/>
          </a:xfrm>
          <a:prstGeom prst="rect">
            <a:avLst/>
          </a:prstGeom>
        </p:spPr>
      </p:pic>
      <p:pic>
        <p:nvPicPr>
          <p:cNvPr id="8" name="object 8"/>
          <p:cNvPicPr/>
          <p:nvPr/>
        </p:nvPicPr>
        <p:blipFill>
          <a:blip r:embed="rId6" cstate="print"/>
          <a:stretch>
            <a:fillRect/>
          </a:stretch>
        </p:blipFill>
        <p:spPr>
          <a:xfrm>
            <a:off x="1738496" y="7448649"/>
            <a:ext cx="142875" cy="142874"/>
          </a:xfrm>
          <a:prstGeom prst="rect">
            <a:avLst/>
          </a:prstGeom>
        </p:spPr>
      </p:pic>
      <p:sp>
        <p:nvSpPr>
          <p:cNvPr id="9" name="object 9"/>
          <p:cNvSpPr txBox="1"/>
          <p:nvPr/>
        </p:nvSpPr>
        <p:spPr>
          <a:xfrm>
            <a:off x="1331104" y="2088292"/>
            <a:ext cx="9376410" cy="5664200"/>
          </a:xfrm>
          <a:prstGeom prst="rect">
            <a:avLst/>
          </a:prstGeom>
        </p:spPr>
        <p:txBody>
          <a:bodyPr vert="horz" wrap="square" lIns="0" tIns="12700" rIns="0" bIns="0" rtlCol="0">
            <a:spAutoFit/>
          </a:bodyPr>
          <a:lstStyle/>
          <a:p>
            <a:pPr marL="12700" marR="5080">
              <a:lnSpc>
                <a:spcPct val="136000"/>
              </a:lnSpc>
              <a:spcBef>
                <a:spcPts val="100"/>
              </a:spcBef>
            </a:pPr>
            <a:r>
              <a:rPr sz="3400" spc="70" dirty="0">
                <a:solidFill>
                  <a:srgbClr val="292959"/>
                </a:solidFill>
                <a:latin typeface="Trebuchet MS"/>
                <a:cs typeface="Trebuchet MS"/>
              </a:rPr>
              <a:t>Once</a:t>
            </a:r>
            <a:r>
              <a:rPr sz="3400" spc="-145" dirty="0">
                <a:solidFill>
                  <a:srgbClr val="292959"/>
                </a:solidFill>
                <a:latin typeface="Trebuchet MS"/>
                <a:cs typeface="Trebuchet MS"/>
              </a:rPr>
              <a:t> </a:t>
            </a:r>
            <a:r>
              <a:rPr sz="3400" spc="-110" dirty="0">
                <a:solidFill>
                  <a:srgbClr val="292959"/>
                </a:solidFill>
                <a:latin typeface="Trebuchet MS"/>
                <a:cs typeface="Trebuchet MS"/>
              </a:rPr>
              <a:t>identified</a:t>
            </a:r>
            <a:r>
              <a:rPr sz="3400" spc="-135" dirty="0">
                <a:solidFill>
                  <a:srgbClr val="292959"/>
                </a:solidFill>
                <a:latin typeface="Trebuchet MS"/>
                <a:cs typeface="Trebuchet MS"/>
              </a:rPr>
              <a:t> </a:t>
            </a:r>
            <a:r>
              <a:rPr sz="3400" spc="-130" dirty="0">
                <a:solidFill>
                  <a:srgbClr val="292959"/>
                </a:solidFill>
                <a:latin typeface="Trebuchet MS"/>
                <a:cs typeface="Trebuchet MS"/>
              </a:rPr>
              <a:t>the</a:t>
            </a:r>
            <a:r>
              <a:rPr sz="3400" spc="-125" dirty="0">
                <a:solidFill>
                  <a:srgbClr val="292959"/>
                </a:solidFill>
                <a:latin typeface="Trebuchet MS"/>
                <a:cs typeface="Trebuchet MS"/>
              </a:rPr>
              <a:t> </a:t>
            </a:r>
            <a:r>
              <a:rPr sz="3400" spc="-10" dirty="0">
                <a:solidFill>
                  <a:srgbClr val="292959"/>
                </a:solidFill>
                <a:latin typeface="Trebuchet MS"/>
                <a:cs typeface="Trebuchet MS"/>
              </a:rPr>
              <a:t>legal</a:t>
            </a:r>
            <a:r>
              <a:rPr sz="3400" spc="-135" dirty="0">
                <a:solidFill>
                  <a:srgbClr val="292959"/>
                </a:solidFill>
                <a:latin typeface="Trebuchet MS"/>
                <a:cs typeface="Trebuchet MS"/>
              </a:rPr>
              <a:t> </a:t>
            </a:r>
            <a:r>
              <a:rPr sz="3400" spc="-55" dirty="0">
                <a:solidFill>
                  <a:srgbClr val="292959"/>
                </a:solidFill>
                <a:latin typeface="Trebuchet MS"/>
                <a:cs typeface="Trebuchet MS"/>
              </a:rPr>
              <a:t>estate</a:t>
            </a:r>
            <a:r>
              <a:rPr sz="3400" spc="-130" dirty="0">
                <a:solidFill>
                  <a:srgbClr val="292959"/>
                </a:solidFill>
                <a:latin typeface="Trebuchet MS"/>
                <a:cs typeface="Trebuchet MS"/>
              </a:rPr>
              <a:t> </a:t>
            </a:r>
            <a:r>
              <a:rPr sz="3400" spc="-80" dirty="0">
                <a:solidFill>
                  <a:srgbClr val="292959"/>
                </a:solidFill>
                <a:latin typeface="Trebuchet MS"/>
                <a:cs typeface="Trebuchet MS"/>
              </a:rPr>
              <a:t>is</a:t>
            </a:r>
            <a:r>
              <a:rPr sz="3400" spc="-135" dirty="0">
                <a:solidFill>
                  <a:srgbClr val="292959"/>
                </a:solidFill>
                <a:latin typeface="Trebuchet MS"/>
                <a:cs typeface="Trebuchet MS"/>
              </a:rPr>
              <a:t> </a:t>
            </a:r>
            <a:r>
              <a:rPr sz="3400" spc="75" dirty="0">
                <a:solidFill>
                  <a:srgbClr val="292959"/>
                </a:solidFill>
                <a:latin typeface="Trebuchet MS"/>
                <a:cs typeface="Trebuchet MS"/>
              </a:rPr>
              <a:t>co-</a:t>
            </a:r>
            <a:r>
              <a:rPr sz="3400" spc="-105" dirty="0">
                <a:solidFill>
                  <a:srgbClr val="292959"/>
                </a:solidFill>
                <a:latin typeface="Trebuchet MS"/>
                <a:cs typeface="Trebuchet MS"/>
              </a:rPr>
              <a:t>owned,</a:t>
            </a:r>
            <a:r>
              <a:rPr sz="3400" spc="-135" dirty="0">
                <a:solidFill>
                  <a:srgbClr val="292959"/>
                </a:solidFill>
                <a:latin typeface="Trebuchet MS"/>
                <a:cs typeface="Trebuchet MS"/>
              </a:rPr>
              <a:t> </a:t>
            </a:r>
            <a:r>
              <a:rPr sz="3400" spc="-45" dirty="0">
                <a:solidFill>
                  <a:srgbClr val="292959"/>
                </a:solidFill>
                <a:latin typeface="Trebuchet MS"/>
                <a:cs typeface="Trebuchet MS"/>
              </a:rPr>
              <a:t>next </a:t>
            </a:r>
            <a:r>
              <a:rPr sz="3400" spc="-90" dirty="0">
                <a:solidFill>
                  <a:srgbClr val="292959"/>
                </a:solidFill>
                <a:latin typeface="Trebuchet MS"/>
                <a:cs typeface="Trebuchet MS"/>
              </a:rPr>
              <a:t>question</a:t>
            </a:r>
            <a:r>
              <a:rPr sz="3400" spc="-170" dirty="0">
                <a:solidFill>
                  <a:srgbClr val="292959"/>
                </a:solidFill>
                <a:latin typeface="Trebuchet MS"/>
                <a:cs typeface="Trebuchet MS"/>
              </a:rPr>
              <a:t> </a:t>
            </a:r>
            <a:r>
              <a:rPr sz="3400" spc="-80" dirty="0">
                <a:solidFill>
                  <a:srgbClr val="292959"/>
                </a:solidFill>
                <a:latin typeface="Trebuchet MS"/>
                <a:cs typeface="Trebuchet MS"/>
              </a:rPr>
              <a:t>is</a:t>
            </a:r>
            <a:r>
              <a:rPr sz="3400" spc="-170" dirty="0">
                <a:solidFill>
                  <a:srgbClr val="292959"/>
                </a:solidFill>
                <a:latin typeface="Trebuchet MS"/>
                <a:cs typeface="Trebuchet MS"/>
              </a:rPr>
              <a:t> </a:t>
            </a:r>
            <a:r>
              <a:rPr sz="3400" spc="-35" dirty="0">
                <a:solidFill>
                  <a:srgbClr val="292959"/>
                </a:solidFill>
                <a:latin typeface="Trebuchet MS"/>
                <a:cs typeface="Trebuchet MS"/>
              </a:rPr>
              <a:t>how</a:t>
            </a:r>
            <a:r>
              <a:rPr sz="3400" spc="-150" dirty="0">
                <a:solidFill>
                  <a:srgbClr val="292959"/>
                </a:solidFill>
                <a:latin typeface="Trebuchet MS"/>
                <a:cs typeface="Trebuchet MS"/>
              </a:rPr>
              <a:t> </a:t>
            </a:r>
            <a:r>
              <a:rPr sz="3400" spc="-130" dirty="0">
                <a:solidFill>
                  <a:srgbClr val="292959"/>
                </a:solidFill>
                <a:latin typeface="Trebuchet MS"/>
                <a:cs typeface="Trebuchet MS"/>
              </a:rPr>
              <a:t>the </a:t>
            </a:r>
            <a:r>
              <a:rPr sz="3400" spc="75" dirty="0">
                <a:solidFill>
                  <a:srgbClr val="292959"/>
                </a:solidFill>
                <a:latin typeface="Trebuchet MS"/>
                <a:cs typeface="Trebuchet MS"/>
              </a:rPr>
              <a:t>co-</a:t>
            </a:r>
            <a:r>
              <a:rPr sz="3400" spc="-75" dirty="0">
                <a:solidFill>
                  <a:srgbClr val="292959"/>
                </a:solidFill>
                <a:latin typeface="Trebuchet MS"/>
                <a:cs typeface="Trebuchet MS"/>
              </a:rPr>
              <a:t>owners</a:t>
            </a:r>
            <a:r>
              <a:rPr sz="3400" spc="-150" dirty="0">
                <a:solidFill>
                  <a:srgbClr val="292959"/>
                </a:solidFill>
                <a:latin typeface="Trebuchet MS"/>
                <a:cs typeface="Trebuchet MS"/>
              </a:rPr>
              <a:t> </a:t>
            </a:r>
            <a:r>
              <a:rPr sz="3400" spc="-50" dirty="0">
                <a:solidFill>
                  <a:srgbClr val="292959"/>
                </a:solidFill>
                <a:latin typeface="Trebuchet MS"/>
                <a:cs typeface="Trebuchet MS"/>
              </a:rPr>
              <a:t>share</a:t>
            </a:r>
            <a:r>
              <a:rPr sz="3400" spc="-150" dirty="0">
                <a:solidFill>
                  <a:srgbClr val="292959"/>
                </a:solidFill>
                <a:latin typeface="Trebuchet MS"/>
                <a:cs typeface="Trebuchet MS"/>
              </a:rPr>
              <a:t> </a:t>
            </a:r>
            <a:r>
              <a:rPr sz="3400" spc="-120" dirty="0">
                <a:solidFill>
                  <a:srgbClr val="292959"/>
                </a:solidFill>
                <a:latin typeface="Trebuchet MS"/>
                <a:cs typeface="Trebuchet MS"/>
              </a:rPr>
              <a:t>that</a:t>
            </a:r>
            <a:r>
              <a:rPr sz="3400" spc="-135" dirty="0">
                <a:solidFill>
                  <a:srgbClr val="292959"/>
                </a:solidFill>
                <a:latin typeface="Trebuchet MS"/>
                <a:cs typeface="Trebuchet MS"/>
              </a:rPr>
              <a:t> </a:t>
            </a:r>
            <a:r>
              <a:rPr sz="3400" spc="-10" dirty="0">
                <a:solidFill>
                  <a:srgbClr val="292959"/>
                </a:solidFill>
                <a:latin typeface="Trebuchet MS"/>
                <a:cs typeface="Trebuchet MS"/>
              </a:rPr>
              <a:t>estate </a:t>
            </a:r>
            <a:r>
              <a:rPr sz="3400" spc="-120" dirty="0">
                <a:solidFill>
                  <a:srgbClr val="292959"/>
                </a:solidFill>
                <a:latin typeface="Trebuchet MS"/>
                <a:cs typeface="Trebuchet MS"/>
              </a:rPr>
              <a:t>Tenancy</a:t>
            </a:r>
            <a:r>
              <a:rPr sz="3400" spc="-140" dirty="0">
                <a:solidFill>
                  <a:srgbClr val="292959"/>
                </a:solidFill>
                <a:latin typeface="Trebuchet MS"/>
                <a:cs typeface="Trebuchet MS"/>
              </a:rPr>
              <a:t> </a:t>
            </a:r>
            <a:r>
              <a:rPr sz="3400" spc="-35" dirty="0">
                <a:solidFill>
                  <a:srgbClr val="292959"/>
                </a:solidFill>
                <a:latin typeface="Trebuchet MS"/>
                <a:cs typeface="Trebuchet MS"/>
              </a:rPr>
              <a:t>describes</a:t>
            </a:r>
            <a:r>
              <a:rPr sz="3400" spc="-220" dirty="0">
                <a:solidFill>
                  <a:srgbClr val="292959"/>
                </a:solidFill>
                <a:latin typeface="Trebuchet MS"/>
                <a:cs typeface="Trebuchet MS"/>
              </a:rPr>
              <a:t> </a:t>
            </a:r>
            <a:r>
              <a:rPr sz="3400" b="1" dirty="0">
                <a:solidFill>
                  <a:srgbClr val="292959"/>
                </a:solidFill>
                <a:latin typeface="Trebuchet MS"/>
                <a:cs typeface="Trebuchet MS"/>
              </a:rPr>
              <a:t>how</a:t>
            </a:r>
            <a:r>
              <a:rPr sz="3400" b="1" spc="-175" dirty="0">
                <a:solidFill>
                  <a:srgbClr val="292959"/>
                </a:solidFill>
                <a:latin typeface="Trebuchet MS"/>
                <a:cs typeface="Trebuchet MS"/>
              </a:rPr>
              <a:t> </a:t>
            </a:r>
            <a:r>
              <a:rPr sz="3400" spc="-130" dirty="0">
                <a:solidFill>
                  <a:srgbClr val="292959"/>
                </a:solidFill>
                <a:latin typeface="Trebuchet MS"/>
                <a:cs typeface="Trebuchet MS"/>
              </a:rPr>
              <a:t>the</a:t>
            </a:r>
            <a:r>
              <a:rPr sz="3400" spc="-125" dirty="0">
                <a:solidFill>
                  <a:srgbClr val="292959"/>
                </a:solidFill>
                <a:latin typeface="Trebuchet MS"/>
                <a:cs typeface="Trebuchet MS"/>
              </a:rPr>
              <a:t> </a:t>
            </a:r>
            <a:r>
              <a:rPr sz="3400" spc="-55" dirty="0">
                <a:solidFill>
                  <a:srgbClr val="292959"/>
                </a:solidFill>
                <a:latin typeface="Trebuchet MS"/>
                <a:cs typeface="Trebuchet MS"/>
              </a:rPr>
              <a:t>estate</a:t>
            </a:r>
            <a:r>
              <a:rPr sz="3400" spc="-165" dirty="0">
                <a:solidFill>
                  <a:srgbClr val="292959"/>
                </a:solidFill>
                <a:latin typeface="Trebuchet MS"/>
                <a:cs typeface="Trebuchet MS"/>
              </a:rPr>
              <a:t> </a:t>
            </a:r>
            <a:r>
              <a:rPr sz="3400" spc="-80" dirty="0">
                <a:solidFill>
                  <a:srgbClr val="292959"/>
                </a:solidFill>
                <a:latin typeface="Trebuchet MS"/>
                <a:cs typeface="Trebuchet MS"/>
              </a:rPr>
              <a:t>is</a:t>
            </a:r>
            <a:r>
              <a:rPr sz="3400" spc="-165" dirty="0">
                <a:solidFill>
                  <a:srgbClr val="292959"/>
                </a:solidFill>
                <a:latin typeface="Trebuchet MS"/>
                <a:cs typeface="Trebuchet MS"/>
              </a:rPr>
              <a:t> </a:t>
            </a:r>
            <a:r>
              <a:rPr sz="3400" spc="-10" dirty="0">
                <a:solidFill>
                  <a:srgbClr val="292959"/>
                </a:solidFill>
                <a:latin typeface="Trebuchet MS"/>
                <a:cs typeface="Trebuchet MS"/>
              </a:rPr>
              <a:t>shared </a:t>
            </a:r>
            <a:r>
              <a:rPr sz="3400" spc="-60" dirty="0">
                <a:solidFill>
                  <a:srgbClr val="292959"/>
                </a:solidFill>
                <a:latin typeface="Trebuchet MS"/>
                <a:cs typeface="Trebuchet MS"/>
              </a:rPr>
              <a:t>between</a:t>
            </a:r>
            <a:r>
              <a:rPr sz="3400" spc="-150" dirty="0">
                <a:solidFill>
                  <a:srgbClr val="292959"/>
                </a:solidFill>
                <a:latin typeface="Trebuchet MS"/>
                <a:cs typeface="Trebuchet MS"/>
              </a:rPr>
              <a:t> </a:t>
            </a:r>
            <a:r>
              <a:rPr sz="3400" spc="75" dirty="0">
                <a:solidFill>
                  <a:srgbClr val="292959"/>
                </a:solidFill>
                <a:latin typeface="Trebuchet MS"/>
                <a:cs typeface="Trebuchet MS"/>
              </a:rPr>
              <a:t>co-</a:t>
            </a:r>
            <a:r>
              <a:rPr sz="3400" spc="-75" dirty="0">
                <a:solidFill>
                  <a:srgbClr val="292959"/>
                </a:solidFill>
                <a:latin typeface="Trebuchet MS"/>
                <a:cs typeface="Trebuchet MS"/>
              </a:rPr>
              <a:t>owners</a:t>
            </a:r>
            <a:r>
              <a:rPr sz="3400" spc="-145" dirty="0">
                <a:solidFill>
                  <a:srgbClr val="292959"/>
                </a:solidFill>
                <a:latin typeface="Trebuchet MS"/>
                <a:cs typeface="Trebuchet MS"/>
              </a:rPr>
              <a:t> </a:t>
            </a:r>
            <a:r>
              <a:rPr sz="3400" dirty="0">
                <a:solidFill>
                  <a:srgbClr val="292959"/>
                </a:solidFill>
                <a:latin typeface="Trebuchet MS"/>
                <a:cs typeface="Trebuchet MS"/>
              </a:rPr>
              <a:t>(again</a:t>
            </a:r>
            <a:r>
              <a:rPr sz="3400" spc="-140" dirty="0">
                <a:solidFill>
                  <a:srgbClr val="292959"/>
                </a:solidFill>
                <a:latin typeface="Trebuchet MS"/>
                <a:cs typeface="Trebuchet MS"/>
              </a:rPr>
              <a:t> </a:t>
            </a:r>
            <a:r>
              <a:rPr sz="3400" spc="-114" dirty="0">
                <a:solidFill>
                  <a:srgbClr val="292959"/>
                </a:solidFill>
                <a:latin typeface="Trebuchet MS"/>
                <a:cs typeface="Trebuchet MS"/>
              </a:rPr>
              <a:t>not</a:t>
            </a:r>
            <a:r>
              <a:rPr sz="3400" spc="-145" dirty="0">
                <a:solidFill>
                  <a:srgbClr val="292959"/>
                </a:solidFill>
                <a:latin typeface="Trebuchet MS"/>
                <a:cs typeface="Trebuchet MS"/>
              </a:rPr>
              <a:t> </a:t>
            </a:r>
            <a:r>
              <a:rPr sz="3400" spc="-65" dirty="0">
                <a:solidFill>
                  <a:srgbClr val="292959"/>
                </a:solidFill>
                <a:latin typeface="Trebuchet MS"/>
                <a:cs typeface="Trebuchet MS"/>
              </a:rPr>
              <a:t>to</a:t>
            </a:r>
            <a:r>
              <a:rPr sz="3400" spc="-140" dirty="0">
                <a:solidFill>
                  <a:srgbClr val="292959"/>
                </a:solidFill>
                <a:latin typeface="Trebuchet MS"/>
                <a:cs typeface="Trebuchet MS"/>
              </a:rPr>
              <a:t> </a:t>
            </a:r>
            <a:r>
              <a:rPr sz="3400" dirty="0">
                <a:solidFill>
                  <a:srgbClr val="292959"/>
                </a:solidFill>
                <a:latin typeface="Trebuchet MS"/>
                <a:cs typeface="Trebuchet MS"/>
              </a:rPr>
              <a:t>be</a:t>
            </a:r>
            <a:r>
              <a:rPr sz="3400" spc="-145" dirty="0">
                <a:solidFill>
                  <a:srgbClr val="292959"/>
                </a:solidFill>
                <a:latin typeface="Trebuchet MS"/>
                <a:cs typeface="Trebuchet MS"/>
              </a:rPr>
              <a:t> </a:t>
            </a:r>
            <a:r>
              <a:rPr sz="3400" spc="-10" dirty="0">
                <a:solidFill>
                  <a:srgbClr val="292959"/>
                </a:solidFill>
                <a:latin typeface="Trebuchet MS"/>
                <a:cs typeface="Trebuchet MS"/>
              </a:rPr>
              <a:t>confused </a:t>
            </a:r>
            <a:r>
              <a:rPr sz="3400" spc="-175" dirty="0">
                <a:solidFill>
                  <a:srgbClr val="292959"/>
                </a:solidFill>
                <a:latin typeface="Trebuchet MS"/>
                <a:cs typeface="Trebuchet MS"/>
              </a:rPr>
              <a:t>with</a:t>
            </a:r>
            <a:r>
              <a:rPr sz="3400" spc="-105" dirty="0">
                <a:solidFill>
                  <a:srgbClr val="292959"/>
                </a:solidFill>
                <a:latin typeface="Trebuchet MS"/>
                <a:cs typeface="Trebuchet MS"/>
              </a:rPr>
              <a:t> </a:t>
            </a:r>
            <a:r>
              <a:rPr sz="3400" spc="-130" dirty="0">
                <a:solidFill>
                  <a:srgbClr val="292959"/>
                </a:solidFill>
                <a:latin typeface="Trebuchet MS"/>
                <a:cs typeface="Trebuchet MS"/>
              </a:rPr>
              <a:t>the</a:t>
            </a:r>
            <a:r>
              <a:rPr sz="3400" spc="-100" dirty="0">
                <a:solidFill>
                  <a:srgbClr val="292959"/>
                </a:solidFill>
                <a:latin typeface="Trebuchet MS"/>
                <a:cs typeface="Trebuchet MS"/>
              </a:rPr>
              <a:t> </a:t>
            </a:r>
            <a:r>
              <a:rPr sz="3400" spc="-135" dirty="0">
                <a:solidFill>
                  <a:srgbClr val="292959"/>
                </a:solidFill>
                <a:latin typeface="Trebuchet MS"/>
                <a:cs typeface="Trebuchet MS"/>
              </a:rPr>
              <a:t>rental</a:t>
            </a:r>
            <a:r>
              <a:rPr sz="3400" spc="-105" dirty="0">
                <a:solidFill>
                  <a:srgbClr val="292959"/>
                </a:solidFill>
                <a:latin typeface="Trebuchet MS"/>
                <a:cs typeface="Trebuchet MS"/>
              </a:rPr>
              <a:t> </a:t>
            </a:r>
            <a:r>
              <a:rPr sz="3400" spc="-10" dirty="0">
                <a:solidFill>
                  <a:srgbClr val="292959"/>
                </a:solidFill>
                <a:latin typeface="Trebuchet MS"/>
                <a:cs typeface="Trebuchet MS"/>
              </a:rPr>
              <a:t>tenancy)</a:t>
            </a:r>
            <a:endParaRPr sz="3400">
              <a:latin typeface="Trebuchet MS"/>
              <a:cs typeface="Trebuchet MS"/>
            </a:endParaRPr>
          </a:p>
          <a:p>
            <a:pPr marL="746125" marR="4353560" indent="-734060">
              <a:lnSpc>
                <a:spcPct val="136000"/>
              </a:lnSpc>
            </a:pPr>
            <a:r>
              <a:rPr sz="3400" spc="-185" dirty="0">
                <a:solidFill>
                  <a:srgbClr val="292959"/>
                </a:solidFill>
                <a:latin typeface="Trebuchet MS"/>
                <a:cs typeface="Trebuchet MS"/>
              </a:rPr>
              <a:t>Two</a:t>
            </a:r>
            <a:r>
              <a:rPr sz="3400" spc="-110" dirty="0">
                <a:solidFill>
                  <a:srgbClr val="292959"/>
                </a:solidFill>
                <a:latin typeface="Trebuchet MS"/>
                <a:cs typeface="Trebuchet MS"/>
              </a:rPr>
              <a:t> </a:t>
            </a:r>
            <a:r>
              <a:rPr sz="3400" spc="-85" dirty="0">
                <a:solidFill>
                  <a:srgbClr val="292959"/>
                </a:solidFill>
                <a:latin typeface="Trebuchet MS"/>
                <a:cs typeface="Trebuchet MS"/>
              </a:rPr>
              <a:t>types</a:t>
            </a:r>
            <a:r>
              <a:rPr sz="3400" spc="-175" dirty="0">
                <a:solidFill>
                  <a:srgbClr val="292959"/>
                </a:solidFill>
                <a:latin typeface="Trebuchet MS"/>
                <a:cs typeface="Trebuchet MS"/>
              </a:rPr>
              <a:t> </a:t>
            </a:r>
            <a:r>
              <a:rPr sz="3400" dirty="0">
                <a:solidFill>
                  <a:srgbClr val="292959"/>
                </a:solidFill>
                <a:latin typeface="Trebuchet MS"/>
                <a:cs typeface="Trebuchet MS"/>
              </a:rPr>
              <a:t>of</a:t>
            </a:r>
            <a:r>
              <a:rPr sz="3400" spc="-155" dirty="0">
                <a:solidFill>
                  <a:srgbClr val="292959"/>
                </a:solidFill>
                <a:latin typeface="Trebuchet MS"/>
                <a:cs typeface="Trebuchet MS"/>
              </a:rPr>
              <a:t> </a:t>
            </a:r>
            <a:r>
              <a:rPr sz="3400" spc="-80" dirty="0">
                <a:solidFill>
                  <a:srgbClr val="292959"/>
                </a:solidFill>
                <a:latin typeface="Trebuchet MS"/>
                <a:cs typeface="Trebuchet MS"/>
              </a:rPr>
              <a:t>tenancy</a:t>
            </a:r>
            <a:r>
              <a:rPr sz="3400" spc="-145" dirty="0">
                <a:solidFill>
                  <a:srgbClr val="292959"/>
                </a:solidFill>
                <a:latin typeface="Trebuchet MS"/>
                <a:cs typeface="Trebuchet MS"/>
              </a:rPr>
              <a:t> </a:t>
            </a:r>
            <a:r>
              <a:rPr sz="3400" spc="-135" dirty="0">
                <a:solidFill>
                  <a:srgbClr val="292959"/>
                </a:solidFill>
                <a:latin typeface="Trebuchet MS"/>
                <a:cs typeface="Trebuchet MS"/>
              </a:rPr>
              <a:t>exist: </a:t>
            </a:r>
            <a:r>
              <a:rPr sz="3400" b="1" spc="-155" dirty="0">
                <a:solidFill>
                  <a:srgbClr val="292959"/>
                </a:solidFill>
                <a:latin typeface="Trebuchet MS"/>
                <a:cs typeface="Trebuchet MS"/>
              </a:rPr>
              <a:t>Joint</a:t>
            </a:r>
            <a:r>
              <a:rPr sz="3400" b="1" spc="-140" dirty="0">
                <a:solidFill>
                  <a:srgbClr val="292959"/>
                </a:solidFill>
                <a:latin typeface="Trebuchet MS"/>
                <a:cs typeface="Trebuchet MS"/>
              </a:rPr>
              <a:t> </a:t>
            </a:r>
            <a:r>
              <a:rPr sz="3400" b="1" spc="-10" dirty="0">
                <a:solidFill>
                  <a:srgbClr val="292959"/>
                </a:solidFill>
                <a:latin typeface="Trebuchet MS"/>
                <a:cs typeface="Trebuchet MS"/>
              </a:rPr>
              <a:t>tenancy </a:t>
            </a:r>
            <a:r>
              <a:rPr sz="3400" b="1" spc="-40" dirty="0">
                <a:solidFill>
                  <a:srgbClr val="292959"/>
                </a:solidFill>
                <a:latin typeface="Trebuchet MS"/>
                <a:cs typeface="Trebuchet MS"/>
              </a:rPr>
              <a:t>Tenancy</a:t>
            </a:r>
            <a:r>
              <a:rPr sz="3400" b="1" spc="-175" dirty="0">
                <a:solidFill>
                  <a:srgbClr val="292959"/>
                </a:solidFill>
                <a:latin typeface="Trebuchet MS"/>
                <a:cs typeface="Trebuchet MS"/>
              </a:rPr>
              <a:t> </a:t>
            </a:r>
            <a:r>
              <a:rPr sz="3400" b="1" spc="-110" dirty="0">
                <a:solidFill>
                  <a:srgbClr val="292959"/>
                </a:solidFill>
                <a:latin typeface="Trebuchet MS"/>
                <a:cs typeface="Trebuchet MS"/>
              </a:rPr>
              <a:t>in</a:t>
            </a:r>
            <a:r>
              <a:rPr sz="3400" b="1" spc="-175" dirty="0">
                <a:solidFill>
                  <a:srgbClr val="292959"/>
                </a:solidFill>
                <a:latin typeface="Trebuchet MS"/>
                <a:cs typeface="Trebuchet MS"/>
              </a:rPr>
              <a:t> </a:t>
            </a:r>
            <a:r>
              <a:rPr sz="3400" b="1" spc="-10" dirty="0">
                <a:solidFill>
                  <a:srgbClr val="292959"/>
                </a:solidFill>
                <a:latin typeface="Trebuchet MS"/>
                <a:cs typeface="Trebuchet MS"/>
              </a:rPr>
              <a:t>common</a:t>
            </a:r>
            <a:endParaRPr sz="3400">
              <a:latin typeface="Trebuchet MS"/>
              <a:cs typeface="Trebuchet M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95" dirty="0"/>
              <a:t>JOINT</a:t>
            </a:r>
            <a:r>
              <a:rPr spc="-370" dirty="0"/>
              <a:t> </a:t>
            </a:r>
            <a:r>
              <a:rPr spc="-20" dirty="0">
                <a:solidFill>
                  <a:srgbClr val="292959"/>
                </a:solidFill>
              </a:rPr>
              <a:t>TENANTS</a:t>
            </a:r>
          </a:p>
        </p:txBody>
      </p:sp>
      <p:pic>
        <p:nvPicPr>
          <p:cNvPr id="3" name="object 3"/>
          <p:cNvPicPr/>
          <p:nvPr/>
        </p:nvPicPr>
        <p:blipFill>
          <a:blip r:embed="rId3" cstate="print"/>
          <a:stretch>
            <a:fillRect/>
          </a:stretch>
        </p:blipFill>
        <p:spPr>
          <a:xfrm>
            <a:off x="1009834" y="2519462"/>
            <a:ext cx="133350" cy="133349"/>
          </a:xfrm>
          <a:prstGeom prst="rect">
            <a:avLst/>
          </a:prstGeom>
        </p:spPr>
      </p:pic>
      <p:pic>
        <p:nvPicPr>
          <p:cNvPr id="4" name="object 4"/>
          <p:cNvPicPr/>
          <p:nvPr/>
        </p:nvPicPr>
        <p:blipFill>
          <a:blip r:embed="rId3" cstate="print"/>
          <a:stretch>
            <a:fillRect/>
          </a:stretch>
        </p:blipFill>
        <p:spPr>
          <a:xfrm>
            <a:off x="1009834" y="3224312"/>
            <a:ext cx="133350" cy="133349"/>
          </a:xfrm>
          <a:prstGeom prst="rect">
            <a:avLst/>
          </a:prstGeom>
        </p:spPr>
      </p:pic>
      <p:pic>
        <p:nvPicPr>
          <p:cNvPr id="5" name="object 5"/>
          <p:cNvPicPr/>
          <p:nvPr/>
        </p:nvPicPr>
        <p:blipFill>
          <a:blip r:embed="rId3" cstate="print"/>
          <a:stretch>
            <a:fillRect/>
          </a:stretch>
        </p:blipFill>
        <p:spPr>
          <a:xfrm>
            <a:off x="1009834" y="3929162"/>
            <a:ext cx="133350" cy="133349"/>
          </a:xfrm>
          <a:prstGeom prst="rect">
            <a:avLst/>
          </a:prstGeom>
        </p:spPr>
      </p:pic>
      <p:pic>
        <p:nvPicPr>
          <p:cNvPr id="6" name="object 6"/>
          <p:cNvPicPr/>
          <p:nvPr/>
        </p:nvPicPr>
        <p:blipFill>
          <a:blip r:embed="rId4" cstate="print"/>
          <a:stretch>
            <a:fillRect/>
          </a:stretch>
        </p:blipFill>
        <p:spPr>
          <a:xfrm>
            <a:off x="1738496" y="4629250"/>
            <a:ext cx="142875" cy="142874"/>
          </a:xfrm>
          <a:prstGeom prst="rect">
            <a:avLst/>
          </a:prstGeom>
        </p:spPr>
      </p:pic>
      <p:pic>
        <p:nvPicPr>
          <p:cNvPr id="7" name="object 7"/>
          <p:cNvPicPr/>
          <p:nvPr/>
        </p:nvPicPr>
        <p:blipFill>
          <a:blip r:embed="rId5" cstate="print"/>
          <a:stretch>
            <a:fillRect/>
          </a:stretch>
        </p:blipFill>
        <p:spPr>
          <a:xfrm>
            <a:off x="1738496" y="5334099"/>
            <a:ext cx="142875" cy="142874"/>
          </a:xfrm>
          <a:prstGeom prst="rect">
            <a:avLst/>
          </a:prstGeom>
        </p:spPr>
      </p:pic>
      <p:pic>
        <p:nvPicPr>
          <p:cNvPr id="8" name="object 8"/>
          <p:cNvPicPr/>
          <p:nvPr/>
        </p:nvPicPr>
        <p:blipFill>
          <a:blip r:embed="rId6" cstate="print"/>
          <a:stretch>
            <a:fillRect/>
          </a:stretch>
        </p:blipFill>
        <p:spPr>
          <a:xfrm>
            <a:off x="1738496" y="6038949"/>
            <a:ext cx="142875" cy="142874"/>
          </a:xfrm>
          <a:prstGeom prst="rect">
            <a:avLst/>
          </a:prstGeom>
        </p:spPr>
      </p:pic>
      <p:pic>
        <p:nvPicPr>
          <p:cNvPr id="9" name="object 9"/>
          <p:cNvPicPr/>
          <p:nvPr/>
        </p:nvPicPr>
        <p:blipFill>
          <a:blip r:embed="rId7" cstate="print"/>
          <a:stretch>
            <a:fillRect/>
          </a:stretch>
        </p:blipFill>
        <p:spPr>
          <a:xfrm>
            <a:off x="1738496" y="6743799"/>
            <a:ext cx="142875" cy="142874"/>
          </a:xfrm>
          <a:prstGeom prst="rect">
            <a:avLst/>
          </a:prstGeom>
        </p:spPr>
      </p:pic>
      <p:pic>
        <p:nvPicPr>
          <p:cNvPr id="10" name="object 10"/>
          <p:cNvPicPr/>
          <p:nvPr/>
        </p:nvPicPr>
        <p:blipFill>
          <a:blip r:embed="rId8" cstate="print"/>
          <a:stretch>
            <a:fillRect/>
          </a:stretch>
        </p:blipFill>
        <p:spPr>
          <a:xfrm>
            <a:off x="1009834" y="7453412"/>
            <a:ext cx="133350" cy="133349"/>
          </a:xfrm>
          <a:prstGeom prst="rect">
            <a:avLst/>
          </a:prstGeom>
        </p:spPr>
      </p:pic>
      <p:pic>
        <p:nvPicPr>
          <p:cNvPr id="11" name="object 11"/>
          <p:cNvPicPr/>
          <p:nvPr/>
        </p:nvPicPr>
        <p:blipFill>
          <a:blip r:embed="rId8" cstate="print"/>
          <a:stretch>
            <a:fillRect/>
          </a:stretch>
        </p:blipFill>
        <p:spPr>
          <a:xfrm>
            <a:off x="1009834" y="8863112"/>
            <a:ext cx="133350" cy="133349"/>
          </a:xfrm>
          <a:prstGeom prst="rect">
            <a:avLst/>
          </a:prstGeom>
        </p:spPr>
      </p:pic>
      <p:sp>
        <p:nvSpPr>
          <p:cNvPr id="12" name="object 12"/>
          <p:cNvSpPr txBox="1"/>
          <p:nvPr/>
        </p:nvSpPr>
        <p:spPr>
          <a:xfrm>
            <a:off x="1331104" y="2088292"/>
            <a:ext cx="16619855" cy="7073900"/>
          </a:xfrm>
          <a:prstGeom prst="rect">
            <a:avLst/>
          </a:prstGeom>
        </p:spPr>
        <p:txBody>
          <a:bodyPr vert="horz" wrap="square" lIns="0" tIns="199390" rIns="0" bIns="0" rtlCol="0">
            <a:spAutoFit/>
          </a:bodyPr>
          <a:lstStyle/>
          <a:p>
            <a:pPr marL="12700">
              <a:lnSpc>
                <a:spcPct val="100000"/>
              </a:lnSpc>
              <a:spcBef>
                <a:spcPts val="1570"/>
              </a:spcBef>
            </a:pPr>
            <a:r>
              <a:rPr sz="3400" spc="195" dirty="0">
                <a:solidFill>
                  <a:srgbClr val="292959"/>
                </a:solidFill>
                <a:latin typeface="Trebuchet MS"/>
                <a:cs typeface="Trebuchet MS"/>
              </a:rPr>
              <a:t>Co-</a:t>
            </a:r>
            <a:r>
              <a:rPr sz="3400" spc="-75" dirty="0">
                <a:solidFill>
                  <a:srgbClr val="292959"/>
                </a:solidFill>
                <a:latin typeface="Trebuchet MS"/>
                <a:cs typeface="Trebuchet MS"/>
              </a:rPr>
              <a:t>owners</a:t>
            </a:r>
            <a:r>
              <a:rPr sz="3400" spc="-180" dirty="0">
                <a:solidFill>
                  <a:srgbClr val="292959"/>
                </a:solidFill>
                <a:latin typeface="Trebuchet MS"/>
                <a:cs typeface="Trebuchet MS"/>
              </a:rPr>
              <a:t> </a:t>
            </a:r>
            <a:r>
              <a:rPr sz="3400" spc="-10" dirty="0">
                <a:solidFill>
                  <a:srgbClr val="292959"/>
                </a:solidFill>
                <a:latin typeface="Trebuchet MS"/>
                <a:cs typeface="Trebuchet MS"/>
              </a:rPr>
              <a:t>acting</a:t>
            </a:r>
            <a:r>
              <a:rPr sz="3400" spc="-175" dirty="0">
                <a:solidFill>
                  <a:srgbClr val="292959"/>
                </a:solidFill>
                <a:latin typeface="Trebuchet MS"/>
                <a:cs typeface="Trebuchet MS"/>
              </a:rPr>
              <a:t> </a:t>
            </a:r>
            <a:r>
              <a:rPr sz="3400" spc="60" dirty="0">
                <a:solidFill>
                  <a:srgbClr val="292959"/>
                </a:solidFill>
                <a:latin typeface="Trebuchet MS"/>
                <a:cs typeface="Trebuchet MS"/>
              </a:rPr>
              <a:t>as</a:t>
            </a:r>
            <a:r>
              <a:rPr sz="3400" spc="-180" dirty="0">
                <a:solidFill>
                  <a:srgbClr val="292959"/>
                </a:solidFill>
                <a:latin typeface="Trebuchet MS"/>
                <a:cs typeface="Trebuchet MS"/>
              </a:rPr>
              <a:t> </a:t>
            </a:r>
            <a:r>
              <a:rPr sz="3400" dirty="0">
                <a:solidFill>
                  <a:srgbClr val="292959"/>
                </a:solidFill>
                <a:latin typeface="Trebuchet MS"/>
                <a:cs typeface="Trebuchet MS"/>
              </a:rPr>
              <a:t>one</a:t>
            </a:r>
            <a:r>
              <a:rPr sz="3400" spc="-175" dirty="0">
                <a:solidFill>
                  <a:srgbClr val="292959"/>
                </a:solidFill>
                <a:latin typeface="Trebuchet MS"/>
                <a:cs typeface="Trebuchet MS"/>
              </a:rPr>
              <a:t> </a:t>
            </a:r>
            <a:r>
              <a:rPr sz="3400" spc="-10" dirty="0">
                <a:solidFill>
                  <a:srgbClr val="292959"/>
                </a:solidFill>
                <a:latin typeface="Trebuchet MS"/>
                <a:cs typeface="Trebuchet MS"/>
              </a:rPr>
              <a:t>entity</a:t>
            </a:r>
            <a:endParaRPr sz="3400">
              <a:latin typeface="Trebuchet MS"/>
              <a:cs typeface="Trebuchet MS"/>
            </a:endParaRPr>
          </a:p>
          <a:p>
            <a:pPr marL="12700" marR="3939540">
              <a:lnSpc>
                <a:spcPct val="136000"/>
              </a:lnSpc>
            </a:pPr>
            <a:r>
              <a:rPr sz="3400" dirty="0">
                <a:solidFill>
                  <a:srgbClr val="292959"/>
                </a:solidFill>
                <a:latin typeface="Trebuchet MS"/>
                <a:cs typeface="Trebuchet MS"/>
              </a:rPr>
              <a:t>Each</a:t>
            </a:r>
            <a:r>
              <a:rPr sz="3400" spc="-114" dirty="0">
                <a:solidFill>
                  <a:srgbClr val="292959"/>
                </a:solidFill>
                <a:latin typeface="Trebuchet MS"/>
                <a:cs typeface="Trebuchet MS"/>
              </a:rPr>
              <a:t> </a:t>
            </a:r>
            <a:r>
              <a:rPr sz="3400" spc="-135" dirty="0">
                <a:solidFill>
                  <a:srgbClr val="292959"/>
                </a:solidFill>
                <a:latin typeface="Trebuchet MS"/>
                <a:cs typeface="Trebuchet MS"/>
              </a:rPr>
              <a:t>simultaneously</a:t>
            </a:r>
            <a:r>
              <a:rPr sz="3400" spc="-110" dirty="0">
                <a:solidFill>
                  <a:srgbClr val="292959"/>
                </a:solidFill>
                <a:latin typeface="Trebuchet MS"/>
                <a:cs typeface="Trebuchet MS"/>
              </a:rPr>
              <a:t> </a:t>
            </a:r>
            <a:r>
              <a:rPr sz="3400" spc="-25" dirty="0">
                <a:solidFill>
                  <a:srgbClr val="292959"/>
                </a:solidFill>
                <a:latin typeface="Trebuchet MS"/>
                <a:cs typeface="Trebuchet MS"/>
              </a:rPr>
              <a:t>owns</a:t>
            </a:r>
            <a:r>
              <a:rPr sz="3400" spc="-114" dirty="0">
                <a:solidFill>
                  <a:srgbClr val="292959"/>
                </a:solidFill>
                <a:latin typeface="Trebuchet MS"/>
                <a:cs typeface="Trebuchet MS"/>
              </a:rPr>
              <a:t> </a:t>
            </a:r>
            <a:r>
              <a:rPr sz="3400" spc="-130" dirty="0">
                <a:solidFill>
                  <a:srgbClr val="292959"/>
                </a:solidFill>
                <a:latin typeface="Trebuchet MS"/>
                <a:cs typeface="Trebuchet MS"/>
              </a:rPr>
              <a:t>the</a:t>
            </a:r>
            <a:r>
              <a:rPr sz="3400" spc="-110" dirty="0">
                <a:solidFill>
                  <a:srgbClr val="292959"/>
                </a:solidFill>
                <a:latin typeface="Trebuchet MS"/>
                <a:cs typeface="Trebuchet MS"/>
              </a:rPr>
              <a:t> </a:t>
            </a:r>
            <a:r>
              <a:rPr sz="3400" spc="-85" dirty="0">
                <a:solidFill>
                  <a:srgbClr val="292959"/>
                </a:solidFill>
                <a:latin typeface="Trebuchet MS"/>
                <a:cs typeface="Trebuchet MS"/>
              </a:rPr>
              <a:t>whole</a:t>
            </a:r>
            <a:r>
              <a:rPr sz="3400" spc="-110" dirty="0">
                <a:solidFill>
                  <a:srgbClr val="292959"/>
                </a:solidFill>
                <a:latin typeface="Trebuchet MS"/>
                <a:cs typeface="Trebuchet MS"/>
              </a:rPr>
              <a:t> </a:t>
            </a:r>
            <a:r>
              <a:rPr sz="3400" spc="-120" dirty="0">
                <a:solidFill>
                  <a:srgbClr val="292959"/>
                </a:solidFill>
                <a:latin typeface="Trebuchet MS"/>
                <a:cs typeface="Trebuchet MS"/>
              </a:rPr>
              <a:t>estate,</a:t>
            </a:r>
            <a:r>
              <a:rPr sz="3400" spc="-114" dirty="0">
                <a:solidFill>
                  <a:srgbClr val="292959"/>
                </a:solidFill>
                <a:latin typeface="Trebuchet MS"/>
                <a:cs typeface="Trebuchet MS"/>
              </a:rPr>
              <a:t> not</a:t>
            </a:r>
            <a:r>
              <a:rPr sz="3400" spc="-110" dirty="0">
                <a:solidFill>
                  <a:srgbClr val="292959"/>
                </a:solidFill>
                <a:latin typeface="Trebuchet MS"/>
                <a:cs typeface="Trebuchet MS"/>
              </a:rPr>
              <a:t> </a:t>
            </a:r>
            <a:r>
              <a:rPr sz="3400" spc="140" dirty="0">
                <a:solidFill>
                  <a:srgbClr val="292959"/>
                </a:solidFill>
                <a:latin typeface="Trebuchet MS"/>
                <a:cs typeface="Trebuchet MS"/>
              </a:rPr>
              <a:t>a</a:t>
            </a:r>
            <a:r>
              <a:rPr sz="3400" spc="-110" dirty="0">
                <a:solidFill>
                  <a:srgbClr val="292959"/>
                </a:solidFill>
                <a:latin typeface="Trebuchet MS"/>
                <a:cs typeface="Trebuchet MS"/>
              </a:rPr>
              <a:t> </a:t>
            </a:r>
            <a:r>
              <a:rPr sz="3400" spc="-80" dirty="0">
                <a:solidFill>
                  <a:srgbClr val="292959"/>
                </a:solidFill>
                <a:latin typeface="Trebuchet MS"/>
                <a:cs typeface="Trebuchet MS"/>
              </a:rPr>
              <a:t>quantifiable</a:t>
            </a:r>
            <a:r>
              <a:rPr sz="3400" spc="-114" dirty="0">
                <a:solidFill>
                  <a:srgbClr val="292959"/>
                </a:solidFill>
                <a:latin typeface="Trebuchet MS"/>
                <a:cs typeface="Trebuchet MS"/>
              </a:rPr>
              <a:t> </a:t>
            </a:r>
            <a:r>
              <a:rPr sz="3400" spc="-10" dirty="0">
                <a:solidFill>
                  <a:srgbClr val="292959"/>
                </a:solidFill>
                <a:latin typeface="Trebuchet MS"/>
                <a:cs typeface="Trebuchet MS"/>
              </a:rPr>
              <a:t>share </a:t>
            </a:r>
            <a:r>
              <a:rPr sz="3400" spc="-185" dirty="0">
                <a:solidFill>
                  <a:srgbClr val="292959"/>
                </a:solidFill>
                <a:latin typeface="Trebuchet MS"/>
                <a:cs typeface="Trebuchet MS"/>
              </a:rPr>
              <a:t>“United</a:t>
            </a:r>
            <a:r>
              <a:rPr sz="3400" spc="-105" dirty="0">
                <a:solidFill>
                  <a:srgbClr val="292959"/>
                </a:solidFill>
                <a:latin typeface="Trebuchet MS"/>
                <a:cs typeface="Trebuchet MS"/>
              </a:rPr>
              <a:t> </a:t>
            </a:r>
            <a:r>
              <a:rPr sz="3400" spc="-185" dirty="0">
                <a:solidFill>
                  <a:srgbClr val="292959"/>
                </a:solidFill>
                <a:latin typeface="Trebuchet MS"/>
                <a:cs typeface="Trebuchet MS"/>
              </a:rPr>
              <a:t>in</a:t>
            </a:r>
            <a:r>
              <a:rPr sz="3400" spc="-105" dirty="0">
                <a:solidFill>
                  <a:srgbClr val="292959"/>
                </a:solidFill>
                <a:latin typeface="Trebuchet MS"/>
                <a:cs typeface="Trebuchet MS"/>
              </a:rPr>
              <a:t> </a:t>
            </a:r>
            <a:r>
              <a:rPr sz="3400" spc="-155" dirty="0">
                <a:solidFill>
                  <a:srgbClr val="292959"/>
                </a:solidFill>
                <a:latin typeface="Trebuchet MS"/>
                <a:cs typeface="Trebuchet MS"/>
              </a:rPr>
              <a:t>every</a:t>
            </a:r>
            <a:r>
              <a:rPr sz="3400" spc="-100" dirty="0">
                <a:solidFill>
                  <a:srgbClr val="292959"/>
                </a:solidFill>
                <a:latin typeface="Trebuchet MS"/>
                <a:cs typeface="Trebuchet MS"/>
              </a:rPr>
              <a:t> </a:t>
            </a:r>
            <a:r>
              <a:rPr sz="3400" spc="-20" dirty="0">
                <a:solidFill>
                  <a:srgbClr val="292959"/>
                </a:solidFill>
                <a:latin typeface="Trebuchet MS"/>
                <a:cs typeface="Trebuchet MS"/>
              </a:rPr>
              <a:t>way</a:t>
            </a:r>
            <a:r>
              <a:rPr sz="3400" spc="-105" dirty="0">
                <a:solidFill>
                  <a:srgbClr val="292959"/>
                </a:solidFill>
                <a:latin typeface="Trebuchet MS"/>
                <a:cs typeface="Trebuchet MS"/>
              </a:rPr>
              <a:t> </a:t>
            </a:r>
            <a:r>
              <a:rPr sz="3400" spc="-140" dirty="0">
                <a:solidFill>
                  <a:srgbClr val="292959"/>
                </a:solidFill>
                <a:latin typeface="Trebuchet MS"/>
                <a:cs typeface="Trebuchet MS"/>
              </a:rPr>
              <a:t>possible”:</a:t>
            </a:r>
            <a:r>
              <a:rPr sz="3400" spc="-105" dirty="0">
                <a:solidFill>
                  <a:srgbClr val="292959"/>
                </a:solidFill>
                <a:latin typeface="Trebuchet MS"/>
                <a:cs typeface="Trebuchet MS"/>
              </a:rPr>
              <a:t> </a:t>
            </a:r>
            <a:r>
              <a:rPr sz="3400" spc="-114" dirty="0">
                <a:solidFill>
                  <a:srgbClr val="292959"/>
                </a:solidFill>
                <a:latin typeface="Trebuchet MS"/>
                <a:cs typeface="Trebuchet MS"/>
              </a:rPr>
              <a:t>requires</a:t>
            </a:r>
            <a:r>
              <a:rPr sz="3400" spc="-100" dirty="0">
                <a:solidFill>
                  <a:srgbClr val="292959"/>
                </a:solidFill>
                <a:latin typeface="Trebuchet MS"/>
                <a:cs typeface="Trebuchet MS"/>
              </a:rPr>
              <a:t> </a:t>
            </a:r>
            <a:r>
              <a:rPr sz="3400" spc="-130" dirty="0">
                <a:solidFill>
                  <a:srgbClr val="292959"/>
                </a:solidFill>
                <a:latin typeface="Trebuchet MS"/>
                <a:cs typeface="Trebuchet MS"/>
              </a:rPr>
              <a:t>the</a:t>
            </a:r>
            <a:r>
              <a:rPr sz="3400" spc="-105" dirty="0">
                <a:solidFill>
                  <a:srgbClr val="292959"/>
                </a:solidFill>
                <a:latin typeface="Trebuchet MS"/>
                <a:cs typeface="Trebuchet MS"/>
              </a:rPr>
              <a:t> </a:t>
            </a:r>
            <a:r>
              <a:rPr sz="3400" spc="-130" dirty="0">
                <a:solidFill>
                  <a:srgbClr val="292959"/>
                </a:solidFill>
                <a:latin typeface="Trebuchet MS"/>
                <a:cs typeface="Trebuchet MS"/>
              </a:rPr>
              <a:t>four</a:t>
            </a:r>
            <a:r>
              <a:rPr sz="3400" spc="-100" dirty="0">
                <a:solidFill>
                  <a:srgbClr val="292959"/>
                </a:solidFill>
                <a:latin typeface="Trebuchet MS"/>
                <a:cs typeface="Trebuchet MS"/>
              </a:rPr>
              <a:t> </a:t>
            </a:r>
            <a:r>
              <a:rPr sz="3400" spc="-10" dirty="0">
                <a:solidFill>
                  <a:srgbClr val="292959"/>
                </a:solidFill>
                <a:latin typeface="Trebuchet MS"/>
                <a:cs typeface="Trebuchet MS"/>
              </a:rPr>
              <a:t>unities:</a:t>
            </a:r>
            <a:endParaRPr sz="3400">
              <a:latin typeface="Trebuchet MS"/>
              <a:cs typeface="Trebuchet MS"/>
            </a:endParaRPr>
          </a:p>
          <a:p>
            <a:pPr marL="746125" marR="393700">
              <a:lnSpc>
                <a:spcPct val="136000"/>
              </a:lnSpc>
            </a:pPr>
            <a:r>
              <a:rPr sz="3400" spc="-40" dirty="0">
                <a:solidFill>
                  <a:srgbClr val="292959"/>
                </a:solidFill>
                <a:latin typeface="Trebuchet MS"/>
                <a:cs typeface="Trebuchet MS"/>
              </a:rPr>
              <a:t>Possession</a:t>
            </a:r>
            <a:r>
              <a:rPr sz="3400" spc="-180" dirty="0">
                <a:solidFill>
                  <a:srgbClr val="292959"/>
                </a:solidFill>
                <a:latin typeface="Trebuchet MS"/>
                <a:cs typeface="Trebuchet MS"/>
              </a:rPr>
              <a:t> </a:t>
            </a:r>
            <a:r>
              <a:rPr sz="3400" spc="-175" dirty="0">
                <a:solidFill>
                  <a:srgbClr val="292959"/>
                </a:solidFill>
                <a:latin typeface="Trebuchet MS"/>
                <a:cs typeface="Trebuchet MS"/>
              </a:rPr>
              <a:t>—</a:t>
            </a:r>
            <a:r>
              <a:rPr sz="3400" spc="-110" dirty="0">
                <a:solidFill>
                  <a:srgbClr val="292959"/>
                </a:solidFill>
                <a:latin typeface="Trebuchet MS"/>
                <a:cs typeface="Trebuchet MS"/>
              </a:rPr>
              <a:t> </a:t>
            </a:r>
            <a:r>
              <a:rPr sz="3400" dirty="0">
                <a:solidFill>
                  <a:srgbClr val="292959"/>
                </a:solidFill>
                <a:latin typeface="Trebuchet MS"/>
                <a:cs typeface="Trebuchet MS"/>
              </a:rPr>
              <a:t>each</a:t>
            </a:r>
            <a:r>
              <a:rPr sz="3400" spc="-130" dirty="0">
                <a:solidFill>
                  <a:srgbClr val="292959"/>
                </a:solidFill>
                <a:latin typeface="Trebuchet MS"/>
                <a:cs typeface="Trebuchet MS"/>
              </a:rPr>
              <a:t> </a:t>
            </a:r>
            <a:r>
              <a:rPr sz="3400" spc="-140" dirty="0">
                <a:solidFill>
                  <a:srgbClr val="292959"/>
                </a:solidFill>
                <a:latin typeface="Trebuchet MS"/>
                <a:cs typeface="Trebuchet MS"/>
              </a:rPr>
              <a:t>entitled</a:t>
            </a:r>
            <a:r>
              <a:rPr sz="3400" spc="-120" dirty="0">
                <a:solidFill>
                  <a:srgbClr val="292959"/>
                </a:solidFill>
                <a:latin typeface="Trebuchet MS"/>
                <a:cs typeface="Trebuchet MS"/>
              </a:rPr>
              <a:t> </a:t>
            </a:r>
            <a:r>
              <a:rPr sz="3400" spc="-65" dirty="0">
                <a:solidFill>
                  <a:srgbClr val="292959"/>
                </a:solidFill>
                <a:latin typeface="Trebuchet MS"/>
                <a:cs typeface="Trebuchet MS"/>
              </a:rPr>
              <a:t>to</a:t>
            </a:r>
            <a:r>
              <a:rPr sz="3400" spc="-130" dirty="0">
                <a:solidFill>
                  <a:srgbClr val="292959"/>
                </a:solidFill>
                <a:latin typeface="Trebuchet MS"/>
                <a:cs typeface="Trebuchet MS"/>
              </a:rPr>
              <a:t> </a:t>
            </a:r>
            <a:r>
              <a:rPr sz="3400" spc="-114" dirty="0">
                <a:solidFill>
                  <a:srgbClr val="292959"/>
                </a:solidFill>
                <a:latin typeface="Trebuchet MS"/>
                <a:cs typeface="Trebuchet MS"/>
              </a:rPr>
              <a:t>physically</a:t>
            </a:r>
            <a:r>
              <a:rPr sz="3400" spc="-135" dirty="0">
                <a:solidFill>
                  <a:srgbClr val="292959"/>
                </a:solidFill>
                <a:latin typeface="Trebuchet MS"/>
                <a:cs typeface="Trebuchet MS"/>
              </a:rPr>
              <a:t> </a:t>
            </a:r>
            <a:r>
              <a:rPr sz="3400" dirty="0">
                <a:solidFill>
                  <a:srgbClr val="292959"/>
                </a:solidFill>
                <a:latin typeface="Trebuchet MS"/>
                <a:cs typeface="Trebuchet MS"/>
              </a:rPr>
              <a:t>possess</a:t>
            </a:r>
            <a:r>
              <a:rPr sz="3400" spc="-135" dirty="0">
                <a:solidFill>
                  <a:srgbClr val="292959"/>
                </a:solidFill>
                <a:latin typeface="Trebuchet MS"/>
                <a:cs typeface="Trebuchet MS"/>
              </a:rPr>
              <a:t> </a:t>
            </a:r>
            <a:r>
              <a:rPr sz="3400" spc="-120" dirty="0">
                <a:solidFill>
                  <a:srgbClr val="292959"/>
                </a:solidFill>
                <a:latin typeface="Trebuchet MS"/>
                <a:cs typeface="Trebuchet MS"/>
              </a:rPr>
              <a:t>all</a:t>
            </a:r>
            <a:r>
              <a:rPr sz="3400" spc="-135" dirty="0">
                <a:solidFill>
                  <a:srgbClr val="292959"/>
                </a:solidFill>
                <a:latin typeface="Trebuchet MS"/>
                <a:cs typeface="Trebuchet MS"/>
              </a:rPr>
              <a:t> </a:t>
            </a:r>
            <a:r>
              <a:rPr sz="3400" dirty="0">
                <a:solidFill>
                  <a:srgbClr val="292959"/>
                </a:solidFill>
                <a:latin typeface="Trebuchet MS"/>
                <a:cs typeface="Trebuchet MS"/>
              </a:rPr>
              <a:t>of</a:t>
            </a:r>
            <a:r>
              <a:rPr sz="3400" spc="-135" dirty="0">
                <a:solidFill>
                  <a:srgbClr val="292959"/>
                </a:solidFill>
                <a:latin typeface="Trebuchet MS"/>
                <a:cs typeface="Trebuchet MS"/>
              </a:rPr>
              <a:t> </a:t>
            </a:r>
            <a:r>
              <a:rPr sz="3400" spc="-40" dirty="0">
                <a:solidFill>
                  <a:srgbClr val="292959"/>
                </a:solidFill>
                <a:latin typeface="Trebuchet MS"/>
                <a:cs typeface="Trebuchet MS"/>
              </a:rPr>
              <a:t>land</a:t>
            </a:r>
            <a:r>
              <a:rPr sz="3400" spc="-130" dirty="0">
                <a:solidFill>
                  <a:srgbClr val="292959"/>
                </a:solidFill>
                <a:latin typeface="Trebuchet MS"/>
                <a:cs typeface="Trebuchet MS"/>
              </a:rPr>
              <a:t> </a:t>
            </a:r>
            <a:r>
              <a:rPr sz="3400" dirty="0">
                <a:solidFill>
                  <a:srgbClr val="292959"/>
                </a:solidFill>
                <a:latin typeface="Trebuchet MS"/>
                <a:cs typeface="Trebuchet MS"/>
              </a:rPr>
              <a:t>and</a:t>
            </a:r>
            <a:r>
              <a:rPr sz="3400" spc="-135" dirty="0">
                <a:solidFill>
                  <a:srgbClr val="292959"/>
                </a:solidFill>
                <a:latin typeface="Trebuchet MS"/>
                <a:cs typeface="Trebuchet MS"/>
              </a:rPr>
              <a:t> </a:t>
            </a:r>
            <a:r>
              <a:rPr sz="3400" spc="-35" dirty="0">
                <a:solidFill>
                  <a:srgbClr val="292959"/>
                </a:solidFill>
                <a:latin typeface="Trebuchet MS"/>
                <a:cs typeface="Trebuchet MS"/>
              </a:rPr>
              <a:t>cannot</a:t>
            </a:r>
            <a:r>
              <a:rPr sz="3400" spc="-135" dirty="0">
                <a:solidFill>
                  <a:srgbClr val="292959"/>
                </a:solidFill>
                <a:latin typeface="Trebuchet MS"/>
                <a:cs typeface="Trebuchet MS"/>
              </a:rPr>
              <a:t> </a:t>
            </a:r>
            <a:r>
              <a:rPr sz="3400" dirty="0">
                <a:solidFill>
                  <a:srgbClr val="292959"/>
                </a:solidFill>
                <a:latin typeface="Trebuchet MS"/>
                <a:cs typeface="Trebuchet MS"/>
              </a:rPr>
              <a:t>be</a:t>
            </a:r>
            <a:r>
              <a:rPr sz="3400" spc="-135" dirty="0">
                <a:solidFill>
                  <a:srgbClr val="292959"/>
                </a:solidFill>
                <a:latin typeface="Trebuchet MS"/>
                <a:cs typeface="Trebuchet MS"/>
              </a:rPr>
              <a:t> </a:t>
            </a:r>
            <a:r>
              <a:rPr sz="3400" spc="-10" dirty="0">
                <a:solidFill>
                  <a:srgbClr val="292959"/>
                </a:solidFill>
                <a:latin typeface="Trebuchet MS"/>
                <a:cs typeface="Trebuchet MS"/>
              </a:rPr>
              <a:t>excluded </a:t>
            </a:r>
            <a:r>
              <a:rPr sz="3400" spc="-150" dirty="0">
                <a:solidFill>
                  <a:srgbClr val="292959"/>
                </a:solidFill>
                <a:latin typeface="Trebuchet MS"/>
                <a:cs typeface="Trebuchet MS"/>
              </a:rPr>
              <a:t>Interest</a:t>
            </a:r>
            <a:r>
              <a:rPr sz="3400" spc="-110" dirty="0">
                <a:solidFill>
                  <a:srgbClr val="292959"/>
                </a:solidFill>
                <a:latin typeface="Trebuchet MS"/>
                <a:cs typeface="Trebuchet MS"/>
              </a:rPr>
              <a:t> </a:t>
            </a:r>
            <a:r>
              <a:rPr sz="3400" spc="-175" dirty="0">
                <a:solidFill>
                  <a:srgbClr val="292959"/>
                </a:solidFill>
                <a:latin typeface="Trebuchet MS"/>
                <a:cs typeface="Trebuchet MS"/>
              </a:rPr>
              <a:t>—</a:t>
            </a:r>
            <a:r>
              <a:rPr sz="3400" spc="-110" dirty="0">
                <a:solidFill>
                  <a:srgbClr val="292959"/>
                </a:solidFill>
                <a:latin typeface="Trebuchet MS"/>
                <a:cs typeface="Trebuchet MS"/>
              </a:rPr>
              <a:t> </a:t>
            </a:r>
            <a:r>
              <a:rPr sz="3400" dirty="0">
                <a:solidFill>
                  <a:srgbClr val="292959"/>
                </a:solidFill>
                <a:latin typeface="Trebuchet MS"/>
                <a:cs typeface="Trebuchet MS"/>
              </a:rPr>
              <a:t>each</a:t>
            </a:r>
            <a:r>
              <a:rPr sz="3400" spc="-155" dirty="0">
                <a:solidFill>
                  <a:srgbClr val="292959"/>
                </a:solidFill>
                <a:latin typeface="Trebuchet MS"/>
                <a:cs typeface="Trebuchet MS"/>
              </a:rPr>
              <a:t> </a:t>
            </a:r>
            <a:r>
              <a:rPr sz="3400" dirty="0">
                <a:solidFill>
                  <a:srgbClr val="292959"/>
                </a:solidFill>
                <a:latin typeface="Trebuchet MS"/>
                <a:cs typeface="Trebuchet MS"/>
              </a:rPr>
              <a:t>has</a:t>
            </a:r>
            <a:r>
              <a:rPr sz="3400" spc="-125" dirty="0">
                <a:solidFill>
                  <a:srgbClr val="292959"/>
                </a:solidFill>
                <a:latin typeface="Trebuchet MS"/>
                <a:cs typeface="Trebuchet MS"/>
              </a:rPr>
              <a:t> </a:t>
            </a:r>
            <a:r>
              <a:rPr sz="3400" spc="-130" dirty="0">
                <a:solidFill>
                  <a:srgbClr val="292959"/>
                </a:solidFill>
                <a:latin typeface="Trebuchet MS"/>
                <a:cs typeface="Trebuchet MS"/>
              </a:rPr>
              <a:t>the</a:t>
            </a:r>
            <a:r>
              <a:rPr sz="3400" spc="-125" dirty="0">
                <a:solidFill>
                  <a:srgbClr val="292959"/>
                </a:solidFill>
                <a:latin typeface="Trebuchet MS"/>
                <a:cs typeface="Trebuchet MS"/>
              </a:rPr>
              <a:t> </a:t>
            </a:r>
            <a:r>
              <a:rPr sz="3400" dirty="0">
                <a:solidFill>
                  <a:srgbClr val="292959"/>
                </a:solidFill>
                <a:latin typeface="Trebuchet MS"/>
                <a:cs typeface="Trebuchet MS"/>
              </a:rPr>
              <a:t>same</a:t>
            </a:r>
            <a:r>
              <a:rPr sz="3400" spc="-125" dirty="0">
                <a:solidFill>
                  <a:srgbClr val="292959"/>
                </a:solidFill>
                <a:latin typeface="Trebuchet MS"/>
                <a:cs typeface="Trebuchet MS"/>
              </a:rPr>
              <a:t> </a:t>
            </a:r>
            <a:r>
              <a:rPr sz="3400" spc="-10" dirty="0">
                <a:solidFill>
                  <a:srgbClr val="292959"/>
                </a:solidFill>
                <a:latin typeface="Trebuchet MS"/>
                <a:cs typeface="Trebuchet MS"/>
              </a:rPr>
              <a:t>estate</a:t>
            </a:r>
            <a:endParaRPr sz="3400">
              <a:latin typeface="Trebuchet MS"/>
              <a:cs typeface="Trebuchet MS"/>
            </a:endParaRPr>
          </a:p>
          <a:p>
            <a:pPr marL="746125" marR="3983354">
              <a:lnSpc>
                <a:spcPct val="136000"/>
              </a:lnSpc>
            </a:pPr>
            <a:r>
              <a:rPr sz="3400" spc="-250" dirty="0">
                <a:solidFill>
                  <a:srgbClr val="292959"/>
                </a:solidFill>
                <a:latin typeface="Trebuchet MS"/>
                <a:cs typeface="Trebuchet MS"/>
              </a:rPr>
              <a:t>Title</a:t>
            </a:r>
            <a:r>
              <a:rPr sz="3400" spc="-110" dirty="0">
                <a:solidFill>
                  <a:srgbClr val="292959"/>
                </a:solidFill>
                <a:latin typeface="Trebuchet MS"/>
                <a:cs typeface="Trebuchet MS"/>
              </a:rPr>
              <a:t> </a:t>
            </a:r>
            <a:r>
              <a:rPr sz="3400" spc="-175" dirty="0">
                <a:solidFill>
                  <a:srgbClr val="292959"/>
                </a:solidFill>
                <a:latin typeface="Trebuchet MS"/>
                <a:cs typeface="Trebuchet MS"/>
              </a:rPr>
              <a:t>—</a:t>
            </a:r>
            <a:r>
              <a:rPr sz="3400" spc="-110" dirty="0">
                <a:solidFill>
                  <a:srgbClr val="292959"/>
                </a:solidFill>
                <a:latin typeface="Trebuchet MS"/>
                <a:cs typeface="Trebuchet MS"/>
              </a:rPr>
              <a:t> </a:t>
            </a:r>
            <a:r>
              <a:rPr sz="3400" dirty="0">
                <a:solidFill>
                  <a:srgbClr val="292959"/>
                </a:solidFill>
                <a:latin typeface="Trebuchet MS"/>
                <a:cs typeface="Trebuchet MS"/>
              </a:rPr>
              <a:t>each</a:t>
            </a:r>
            <a:r>
              <a:rPr sz="3400" spc="-160" dirty="0">
                <a:solidFill>
                  <a:srgbClr val="292959"/>
                </a:solidFill>
                <a:latin typeface="Trebuchet MS"/>
                <a:cs typeface="Trebuchet MS"/>
              </a:rPr>
              <a:t> </a:t>
            </a:r>
            <a:r>
              <a:rPr sz="3400" spc="-100" dirty="0">
                <a:solidFill>
                  <a:srgbClr val="292959"/>
                </a:solidFill>
                <a:latin typeface="Trebuchet MS"/>
                <a:cs typeface="Trebuchet MS"/>
              </a:rPr>
              <a:t>derives</a:t>
            </a:r>
            <a:r>
              <a:rPr sz="3400" spc="-120" dirty="0">
                <a:solidFill>
                  <a:srgbClr val="292959"/>
                </a:solidFill>
                <a:latin typeface="Trebuchet MS"/>
                <a:cs typeface="Trebuchet MS"/>
              </a:rPr>
              <a:t> </a:t>
            </a:r>
            <a:r>
              <a:rPr sz="3400" spc="-200" dirty="0">
                <a:solidFill>
                  <a:srgbClr val="292959"/>
                </a:solidFill>
                <a:latin typeface="Trebuchet MS"/>
                <a:cs typeface="Trebuchet MS"/>
              </a:rPr>
              <a:t>title</a:t>
            </a:r>
            <a:r>
              <a:rPr sz="3400" spc="-110" dirty="0">
                <a:solidFill>
                  <a:srgbClr val="292959"/>
                </a:solidFill>
                <a:latin typeface="Trebuchet MS"/>
                <a:cs typeface="Trebuchet MS"/>
              </a:rPr>
              <a:t> </a:t>
            </a:r>
            <a:r>
              <a:rPr sz="3400" spc="-155" dirty="0">
                <a:solidFill>
                  <a:srgbClr val="292959"/>
                </a:solidFill>
                <a:latin typeface="Trebuchet MS"/>
                <a:cs typeface="Trebuchet MS"/>
              </a:rPr>
              <a:t>from</a:t>
            </a:r>
            <a:r>
              <a:rPr sz="3400" spc="-110" dirty="0">
                <a:solidFill>
                  <a:srgbClr val="292959"/>
                </a:solidFill>
                <a:latin typeface="Trebuchet MS"/>
                <a:cs typeface="Trebuchet MS"/>
              </a:rPr>
              <a:t> </a:t>
            </a:r>
            <a:r>
              <a:rPr sz="3400" spc="-130" dirty="0">
                <a:solidFill>
                  <a:srgbClr val="292959"/>
                </a:solidFill>
                <a:latin typeface="Trebuchet MS"/>
                <a:cs typeface="Trebuchet MS"/>
              </a:rPr>
              <a:t>the</a:t>
            </a:r>
            <a:r>
              <a:rPr sz="3400" spc="-120" dirty="0">
                <a:solidFill>
                  <a:srgbClr val="292959"/>
                </a:solidFill>
                <a:latin typeface="Trebuchet MS"/>
                <a:cs typeface="Trebuchet MS"/>
              </a:rPr>
              <a:t> </a:t>
            </a:r>
            <a:r>
              <a:rPr sz="3400" dirty="0">
                <a:solidFill>
                  <a:srgbClr val="292959"/>
                </a:solidFill>
                <a:latin typeface="Trebuchet MS"/>
                <a:cs typeface="Trebuchet MS"/>
              </a:rPr>
              <a:t>same</a:t>
            </a:r>
            <a:r>
              <a:rPr sz="3400" spc="-120" dirty="0">
                <a:solidFill>
                  <a:srgbClr val="292959"/>
                </a:solidFill>
                <a:latin typeface="Trebuchet MS"/>
                <a:cs typeface="Trebuchet MS"/>
              </a:rPr>
              <a:t> </a:t>
            </a:r>
            <a:r>
              <a:rPr sz="3400" spc="-45" dirty="0">
                <a:solidFill>
                  <a:srgbClr val="292959"/>
                </a:solidFill>
                <a:latin typeface="Trebuchet MS"/>
                <a:cs typeface="Trebuchet MS"/>
              </a:rPr>
              <a:t>conveyancing</a:t>
            </a:r>
            <a:r>
              <a:rPr sz="3400" spc="-120" dirty="0">
                <a:solidFill>
                  <a:srgbClr val="292959"/>
                </a:solidFill>
                <a:latin typeface="Trebuchet MS"/>
                <a:cs typeface="Trebuchet MS"/>
              </a:rPr>
              <a:t> </a:t>
            </a:r>
            <a:r>
              <a:rPr sz="3400" spc="-10" dirty="0">
                <a:solidFill>
                  <a:srgbClr val="292959"/>
                </a:solidFill>
                <a:latin typeface="Trebuchet MS"/>
                <a:cs typeface="Trebuchet MS"/>
              </a:rPr>
              <a:t>document </a:t>
            </a:r>
            <a:r>
              <a:rPr sz="3400" spc="-250" dirty="0">
                <a:solidFill>
                  <a:srgbClr val="292959"/>
                </a:solidFill>
                <a:latin typeface="Trebuchet MS"/>
                <a:cs typeface="Trebuchet MS"/>
              </a:rPr>
              <a:t>Time</a:t>
            </a:r>
            <a:r>
              <a:rPr sz="3400" spc="-110" dirty="0">
                <a:solidFill>
                  <a:srgbClr val="292959"/>
                </a:solidFill>
                <a:latin typeface="Trebuchet MS"/>
                <a:cs typeface="Trebuchet MS"/>
              </a:rPr>
              <a:t> </a:t>
            </a:r>
            <a:r>
              <a:rPr sz="3400" spc="-180" dirty="0">
                <a:solidFill>
                  <a:srgbClr val="292959"/>
                </a:solidFill>
                <a:latin typeface="Trebuchet MS"/>
                <a:cs typeface="Trebuchet MS"/>
              </a:rPr>
              <a:t>—</a:t>
            </a:r>
            <a:r>
              <a:rPr sz="3400" spc="-150" dirty="0">
                <a:solidFill>
                  <a:srgbClr val="292959"/>
                </a:solidFill>
                <a:latin typeface="Trebuchet MS"/>
                <a:cs typeface="Trebuchet MS"/>
              </a:rPr>
              <a:t>interest</a:t>
            </a:r>
            <a:r>
              <a:rPr sz="3400" spc="-110" dirty="0">
                <a:solidFill>
                  <a:srgbClr val="292959"/>
                </a:solidFill>
                <a:latin typeface="Trebuchet MS"/>
                <a:cs typeface="Trebuchet MS"/>
              </a:rPr>
              <a:t> </a:t>
            </a:r>
            <a:r>
              <a:rPr sz="3400" dirty="0">
                <a:solidFill>
                  <a:srgbClr val="292959"/>
                </a:solidFill>
                <a:latin typeface="Trebuchet MS"/>
                <a:cs typeface="Trebuchet MS"/>
              </a:rPr>
              <a:t>of</a:t>
            </a:r>
            <a:r>
              <a:rPr sz="3400" spc="-220" dirty="0">
                <a:solidFill>
                  <a:srgbClr val="292959"/>
                </a:solidFill>
                <a:latin typeface="Trebuchet MS"/>
                <a:cs typeface="Trebuchet MS"/>
              </a:rPr>
              <a:t> </a:t>
            </a:r>
            <a:r>
              <a:rPr sz="3400" dirty="0">
                <a:solidFill>
                  <a:srgbClr val="292959"/>
                </a:solidFill>
                <a:latin typeface="Trebuchet MS"/>
                <a:cs typeface="Trebuchet MS"/>
              </a:rPr>
              <a:t>each</a:t>
            </a:r>
            <a:r>
              <a:rPr sz="3400" spc="-135" dirty="0">
                <a:solidFill>
                  <a:srgbClr val="292959"/>
                </a:solidFill>
                <a:latin typeface="Trebuchet MS"/>
                <a:cs typeface="Trebuchet MS"/>
              </a:rPr>
              <a:t> </a:t>
            </a:r>
            <a:r>
              <a:rPr sz="3400" spc="-170" dirty="0">
                <a:solidFill>
                  <a:srgbClr val="292959"/>
                </a:solidFill>
                <a:latin typeface="Trebuchet MS"/>
                <a:cs typeface="Trebuchet MS"/>
              </a:rPr>
              <a:t>must</a:t>
            </a:r>
            <a:r>
              <a:rPr sz="3400" spc="-110" dirty="0">
                <a:solidFill>
                  <a:srgbClr val="292959"/>
                </a:solidFill>
                <a:latin typeface="Trebuchet MS"/>
                <a:cs typeface="Trebuchet MS"/>
              </a:rPr>
              <a:t> </a:t>
            </a:r>
            <a:r>
              <a:rPr sz="3400" spc="-120" dirty="0">
                <a:solidFill>
                  <a:srgbClr val="292959"/>
                </a:solidFill>
                <a:latin typeface="Trebuchet MS"/>
                <a:cs typeface="Trebuchet MS"/>
              </a:rPr>
              <a:t>vest</a:t>
            </a:r>
            <a:r>
              <a:rPr sz="3400" spc="-135" dirty="0">
                <a:solidFill>
                  <a:srgbClr val="292959"/>
                </a:solidFill>
                <a:latin typeface="Trebuchet MS"/>
                <a:cs typeface="Trebuchet MS"/>
              </a:rPr>
              <a:t> </a:t>
            </a:r>
            <a:r>
              <a:rPr sz="3400" dirty="0">
                <a:solidFill>
                  <a:srgbClr val="292959"/>
                </a:solidFill>
                <a:latin typeface="Trebuchet MS"/>
                <a:cs typeface="Trebuchet MS"/>
              </a:rPr>
              <a:t>at</a:t>
            </a:r>
            <a:r>
              <a:rPr sz="3400" spc="-135" dirty="0">
                <a:solidFill>
                  <a:srgbClr val="292959"/>
                </a:solidFill>
                <a:latin typeface="Trebuchet MS"/>
                <a:cs typeface="Trebuchet MS"/>
              </a:rPr>
              <a:t> </a:t>
            </a:r>
            <a:r>
              <a:rPr sz="3400" spc="-130" dirty="0">
                <a:solidFill>
                  <a:srgbClr val="292959"/>
                </a:solidFill>
                <a:latin typeface="Trebuchet MS"/>
                <a:cs typeface="Trebuchet MS"/>
              </a:rPr>
              <a:t>the</a:t>
            </a:r>
            <a:r>
              <a:rPr sz="3400" spc="-125" dirty="0">
                <a:solidFill>
                  <a:srgbClr val="292959"/>
                </a:solidFill>
                <a:latin typeface="Trebuchet MS"/>
                <a:cs typeface="Trebuchet MS"/>
              </a:rPr>
              <a:t> </a:t>
            </a:r>
            <a:r>
              <a:rPr sz="3400" dirty="0">
                <a:solidFill>
                  <a:srgbClr val="292959"/>
                </a:solidFill>
                <a:latin typeface="Trebuchet MS"/>
                <a:cs typeface="Trebuchet MS"/>
              </a:rPr>
              <a:t>same</a:t>
            </a:r>
            <a:r>
              <a:rPr sz="3400" spc="-135" dirty="0">
                <a:solidFill>
                  <a:srgbClr val="292959"/>
                </a:solidFill>
                <a:latin typeface="Trebuchet MS"/>
                <a:cs typeface="Trebuchet MS"/>
              </a:rPr>
              <a:t> </a:t>
            </a:r>
            <a:r>
              <a:rPr sz="3400" spc="-20" dirty="0">
                <a:solidFill>
                  <a:srgbClr val="292959"/>
                </a:solidFill>
                <a:latin typeface="Trebuchet MS"/>
                <a:cs typeface="Trebuchet MS"/>
              </a:rPr>
              <a:t>time</a:t>
            </a:r>
            <a:endParaRPr sz="3400">
              <a:latin typeface="Trebuchet MS"/>
              <a:cs typeface="Trebuchet MS"/>
            </a:endParaRPr>
          </a:p>
          <a:p>
            <a:pPr marL="12700" marR="5080">
              <a:lnSpc>
                <a:spcPct val="136000"/>
              </a:lnSpc>
              <a:spcBef>
                <a:spcPts val="5"/>
              </a:spcBef>
            </a:pPr>
            <a:r>
              <a:rPr sz="3400" spc="-95" dirty="0">
                <a:solidFill>
                  <a:srgbClr val="292959"/>
                </a:solidFill>
                <a:latin typeface="Trebuchet MS"/>
                <a:cs typeface="Trebuchet MS"/>
              </a:rPr>
              <a:t>Right</a:t>
            </a:r>
            <a:r>
              <a:rPr sz="3400" spc="-114" dirty="0">
                <a:solidFill>
                  <a:srgbClr val="292959"/>
                </a:solidFill>
                <a:latin typeface="Trebuchet MS"/>
                <a:cs typeface="Trebuchet MS"/>
              </a:rPr>
              <a:t> </a:t>
            </a:r>
            <a:r>
              <a:rPr sz="3400" dirty="0">
                <a:solidFill>
                  <a:srgbClr val="292959"/>
                </a:solidFill>
                <a:latin typeface="Trebuchet MS"/>
                <a:cs typeface="Trebuchet MS"/>
              </a:rPr>
              <a:t>of</a:t>
            </a:r>
            <a:r>
              <a:rPr sz="3400" spc="-110" dirty="0">
                <a:solidFill>
                  <a:srgbClr val="292959"/>
                </a:solidFill>
                <a:latin typeface="Trebuchet MS"/>
                <a:cs typeface="Trebuchet MS"/>
              </a:rPr>
              <a:t> </a:t>
            </a:r>
            <a:r>
              <a:rPr sz="3400" spc="-150" dirty="0">
                <a:solidFill>
                  <a:srgbClr val="292959"/>
                </a:solidFill>
                <a:latin typeface="Trebuchet MS"/>
                <a:cs typeface="Trebuchet MS"/>
              </a:rPr>
              <a:t>survivorship</a:t>
            </a:r>
            <a:r>
              <a:rPr sz="3400" spc="-110" dirty="0">
                <a:solidFill>
                  <a:srgbClr val="292959"/>
                </a:solidFill>
                <a:latin typeface="Trebuchet MS"/>
                <a:cs typeface="Trebuchet MS"/>
              </a:rPr>
              <a:t> </a:t>
            </a:r>
            <a:r>
              <a:rPr sz="3400" spc="-85" dirty="0">
                <a:solidFill>
                  <a:srgbClr val="292959"/>
                </a:solidFill>
                <a:latin typeface="Trebuchet MS"/>
                <a:cs typeface="Trebuchet MS"/>
              </a:rPr>
              <a:t>(iusaccrescendi):</a:t>
            </a:r>
            <a:r>
              <a:rPr sz="3400" spc="-110" dirty="0">
                <a:solidFill>
                  <a:srgbClr val="292959"/>
                </a:solidFill>
                <a:latin typeface="Trebuchet MS"/>
                <a:cs typeface="Trebuchet MS"/>
              </a:rPr>
              <a:t> </a:t>
            </a:r>
            <a:r>
              <a:rPr sz="3400" spc="-150" dirty="0">
                <a:solidFill>
                  <a:srgbClr val="292959"/>
                </a:solidFill>
                <a:latin typeface="Trebuchet MS"/>
                <a:cs typeface="Trebuchet MS"/>
              </a:rPr>
              <a:t>When</a:t>
            </a:r>
            <a:r>
              <a:rPr sz="3400" spc="-110" dirty="0">
                <a:solidFill>
                  <a:srgbClr val="292959"/>
                </a:solidFill>
                <a:latin typeface="Trebuchet MS"/>
                <a:cs typeface="Trebuchet MS"/>
              </a:rPr>
              <a:t> </a:t>
            </a:r>
            <a:r>
              <a:rPr sz="3400" spc="-215" dirty="0">
                <a:solidFill>
                  <a:srgbClr val="292959"/>
                </a:solidFill>
                <a:latin typeface="Trebuchet MS"/>
                <a:cs typeface="Trebuchet MS"/>
              </a:rPr>
              <a:t>joint</a:t>
            </a:r>
            <a:r>
              <a:rPr sz="3400" spc="-110" dirty="0">
                <a:solidFill>
                  <a:srgbClr val="292959"/>
                </a:solidFill>
                <a:latin typeface="Trebuchet MS"/>
                <a:cs typeface="Trebuchet MS"/>
              </a:rPr>
              <a:t> </a:t>
            </a:r>
            <a:r>
              <a:rPr sz="3400" spc="-95" dirty="0">
                <a:solidFill>
                  <a:srgbClr val="292959"/>
                </a:solidFill>
                <a:latin typeface="Trebuchet MS"/>
                <a:cs typeface="Trebuchet MS"/>
              </a:rPr>
              <a:t>tenants</a:t>
            </a:r>
            <a:r>
              <a:rPr sz="3400" spc="-114" dirty="0">
                <a:solidFill>
                  <a:srgbClr val="292959"/>
                </a:solidFill>
                <a:latin typeface="Trebuchet MS"/>
                <a:cs typeface="Trebuchet MS"/>
              </a:rPr>
              <a:t> </a:t>
            </a:r>
            <a:r>
              <a:rPr sz="3400" spc="-160" dirty="0">
                <a:solidFill>
                  <a:srgbClr val="292959"/>
                </a:solidFill>
                <a:latin typeface="Trebuchet MS"/>
                <a:cs typeface="Trebuchet MS"/>
              </a:rPr>
              <a:t>die,</a:t>
            </a:r>
            <a:r>
              <a:rPr sz="3400" spc="-110" dirty="0">
                <a:solidFill>
                  <a:srgbClr val="292959"/>
                </a:solidFill>
                <a:latin typeface="Trebuchet MS"/>
                <a:cs typeface="Trebuchet MS"/>
              </a:rPr>
              <a:t> </a:t>
            </a:r>
            <a:r>
              <a:rPr sz="3400" spc="-130" dirty="0">
                <a:solidFill>
                  <a:srgbClr val="292959"/>
                </a:solidFill>
                <a:latin typeface="Trebuchet MS"/>
                <a:cs typeface="Trebuchet MS"/>
              </a:rPr>
              <a:t>the</a:t>
            </a:r>
            <a:r>
              <a:rPr sz="3400" spc="-110" dirty="0">
                <a:solidFill>
                  <a:srgbClr val="292959"/>
                </a:solidFill>
                <a:latin typeface="Trebuchet MS"/>
                <a:cs typeface="Trebuchet MS"/>
              </a:rPr>
              <a:t> others </a:t>
            </a:r>
            <a:r>
              <a:rPr sz="3400" spc="-204" dirty="0">
                <a:solidFill>
                  <a:srgbClr val="292959"/>
                </a:solidFill>
                <a:latin typeface="Trebuchet MS"/>
                <a:cs typeface="Trebuchet MS"/>
              </a:rPr>
              <a:t>still</a:t>
            </a:r>
            <a:r>
              <a:rPr sz="3400" spc="-110" dirty="0">
                <a:solidFill>
                  <a:srgbClr val="292959"/>
                </a:solidFill>
                <a:latin typeface="Trebuchet MS"/>
                <a:cs typeface="Trebuchet MS"/>
              </a:rPr>
              <a:t> </a:t>
            </a:r>
            <a:r>
              <a:rPr sz="3400" dirty="0">
                <a:solidFill>
                  <a:srgbClr val="292959"/>
                </a:solidFill>
                <a:latin typeface="Trebuchet MS"/>
                <a:cs typeface="Trebuchet MS"/>
              </a:rPr>
              <a:t>each</a:t>
            </a:r>
            <a:r>
              <a:rPr sz="3400" spc="-110" dirty="0">
                <a:solidFill>
                  <a:srgbClr val="292959"/>
                </a:solidFill>
                <a:latin typeface="Trebuchet MS"/>
                <a:cs typeface="Trebuchet MS"/>
              </a:rPr>
              <a:t> </a:t>
            </a:r>
            <a:r>
              <a:rPr sz="3400" spc="-35" dirty="0">
                <a:solidFill>
                  <a:srgbClr val="292959"/>
                </a:solidFill>
                <a:latin typeface="Trebuchet MS"/>
                <a:cs typeface="Trebuchet MS"/>
              </a:rPr>
              <a:t>own</a:t>
            </a:r>
            <a:r>
              <a:rPr sz="3400" spc="-110" dirty="0">
                <a:solidFill>
                  <a:srgbClr val="292959"/>
                </a:solidFill>
                <a:latin typeface="Trebuchet MS"/>
                <a:cs typeface="Trebuchet MS"/>
              </a:rPr>
              <a:t> </a:t>
            </a:r>
            <a:r>
              <a:rPr sz="3400" spc="-25" dirty="0">
                <a:solidFill>
                  <a:srgbClr val="292959"/>
                </a:solidFill>
                <a:latin typeface="Trebuchet MS"/>
                <a:cs typeface="Trebuchet MS"/>
              </a:rPr>
              <a:t>the </a:t>
            </a:r>
            <a:r>
              <a:rPr sz="3400" spc="-180" dirty="0">
                <a:solidFill>
                  <a:srgbClr val="292959"/>
                </a:solidFill>
                <a:latin typeface="Trebuchet MS"/>
                <a:cs typeface="Trebuchet MS"/>
              </a:rPr>
              <a:t>entirety</a:t>
            </a:r>
            <a:r>
              <a:rPr sz="3400" spc="-110" dirty="0">
                <a:solidFill>
                  <a:srgbClr val="292959"/>
                </a:solidFill>
                <a:latin typeface="Trebuchet MS"/>
                <a:cs typeface="Trebuchet MS"/>
              </a:rPr>
              <a:t> </a:t>
            </a:r>
            <a:r>
              <a:rPr sz="3400" dirty="0">
                <a:solidFill>
                  <a:srgbClr val="292959"/>
                </a:solidFill>
                <a:latin typeface="Trebuchet MS"/>
                <a:cs typeface="Trebuchet MS"/>
              </a:rPr>
              <a:t>of</a:t>
            </a:r>
            <a:r>
              <a:rPr sz="3400" spc="-210" dirty="0">
                <a:solidFill>
                  <a:srgbClr val="292959"/>
                </a:solidFill>
                <a:latin typeface="Trebuchet MS"/>
                <a:cs typeface="Trebuchet MS"/>
              </a:rPr>
              <a:t> </a:t>
            </a:r>
            <a:r>
              <a:rPr sz="3400" spc="-130" dirty="0">
                <a:solidFill>
                  <a:srgbClr val="292959"/>
                </a:solidFill>
                <a:latin typeface="Trebuchet MS"/>
                <a:cs typeface="Trebuchet MS"/>
              </a:rPr>
              <a:t>the </a:t>
            </a:r>
            <a:r>
              <a:rPr sz="3400" spc="-40" dirty="0">
                <a:solidFill>
                  <a:srgbClr val="292959"/>
                </a:solidFill>
                <a:latin typeface="Trebuchet MS"/>
                <a:cs typeface="Trebuchet MS"/>
              </a:rPr>
              <a:t>land</a:t>
            </a:r>
            <a:r>
              <a:rPr sz="3400" spc="-130" dirty="0">
                <a:solidFill>
                  <a:srgbClr val="292959"/>
                </a:solidFill>
                <a:latin typeface="Trebuchet MS"/>
                <a:cs typeface="Trebuchet MS"/>
              </a:rPr>
              <a:t> </a:t>
            </a:r>
            <a:r>
              <a:rPr sz="3400" spc="-110" dirty="0">
                <a:solidFill>
                  <a:srgbClr val="292959"/>
                </a:solidFill>
                <a:latin typeface="Trebuchet MS"/>
                <a:cs typeface="Trebuchet MS"/>
              </a:rPr>
              <a:t>automatically</a:t>
            </a:r>
            <a:r>
              <a:rPr sz="3400" spc="-130" dirty="0">
                <a:solidFill>
                  <a:srgbClr val="292959"/>
                </a:solidFill>
                <a:latin typeface="Trebuchet MS"/>
                <a:cs typeface="Trebuchet MS"/>
              </a:rPr>
              <a:t> </a:t>
            </a:r>
            <a:r>
              <a:rPr sz="3400" spc="-210" dirty="0">
                <a:solidFill>
                  <a:srgbClr val="292959"/>
                </a:solidFill>
                <a:latin typeface="Trebuchet MS"/>
                <a:cs typeface="Trebuchet MS"/>
              </a:rPr>
              <a:t>until</a:t>
            </a:r>
            <a:r>
              <a:rPr sz="3400" spc="-110" dirty="0">
                <a:solidFill>
                  <a:srgbClr val="292959"/>
                </a:solidFill>
                <a:latin typeface="Trebuchet MS"/>
                <a:cs typeface="Trebuchet MS"/>
              </a:rPr>
              <a:t> </a:t>
            </a:r>
            <a:r>
              <a:rPr sz="3400" spc="-135" dirty="0">
                <a:solidFill>
                  <a:srgbClr val="292959"/>
                </a:solidFill>
                <a:latin typeface="Trebuchet MS"/>
                <a:cs typeface="Trebuchet MS"/>
              </a:rPr>
              <a:t>there</a:t>
            </a:r>
            <a:r>
              <a:rPr sz="3400" spc="-120" dirty="0">
                <a:solidFill>
                  <a:srgbClr val="292959"/>
                </a:solidFill>
                <a:latin typeface="Trebuchet MS"/>
                <a:cs typeface="Trebuchet MS"/>
              </a:rPr>
              <a:t> </a:t>
            </a:r>
            <a:r>
              <a:rPr sz="3400" spc="-80" dirty="0">
                <a:solidFill>
                  <a:srgbClr val="292959"/>
                </a:solidFill>
                <a:latin typeface="Trebuchet MS"/>
                <a:cs typeface="Trebuchet MS"/>
              </a:rPr>
              <a:t>is</a:t>
            </a:r>
            <a:r>
              <a:rPr sz="3400" spc="-135" dirty="0">
                <a:solidFill>
                  <a:srgbClr val="292959"/>
                </a:solidFill>
                <a:latin typeface="Trebuchet MS"/>
                <a:cs typeface="Trebuchet MS"/>
              </a:rPr>
              <a:t> </a:t>
            </a:r>
            <a:r>
              <a:rPr sz="3400" spc="-155" dirty="0">
                <a:solidFill>
                  <a:srgbClr val="292959"/>
                </a:solidFill>
                <a:latin typeface="Trebuchet MS"/>
                <a:cs typeface="Trebuchet MS"/>
              </a:rPr>
              <a:t>only</a:t>
            </a:r>
            <a:r>
              <a:rPr sz="3400" spc="-110" dirty="0">
                <a:solidFill>
                  <a:srgbClr val="292959"/>
                </a:solidFill>
                <a:latin typeface="Trebuchet MS"/>
                <a:cs typeface="Trebuchet MS"/>
              </a:rPr>
              <a:t> </a:t>
            </a:r>
            <a:r>
              <a:rPr sz="3400" dirty="0">
                <a:solidFill>
                  <a:srgbClr val="292959"/>
                </a:solidFill>
                <a:latin typeface="Trebuchet MS"/>
                <a:cs typeface="Trebuchet MS"/>
              </a:rPr>
              <a:t>one</a:t>
            </a:r>
            <a:r>
              <a:rPr sz="3400" spc="-130" dirty="0">
                <a:solidFill>
                  <a:srgbClr val="292959"/>
                </a:solidFill>
                <a:latin typeface="Trebuchet MS"/>
                <a:cs typeface="Trebuchet MS"/>
              </a:rPr>
              <a:t> </a:t>
            </a:r>
            <a:r>
              <a:rPr sz="3400" spc="-100" dirty="0">
                <a:solidFill>
                  <a:srgbClr val="292959"/>
                </a:solidFill>
                <a:latin typeface="Trebuchet MS"/>
                <a:cs typeface="Trebuchet MS"/>
              </a:rPr>
              <a:t>remaining</a:t>
            </a:r>
            <a:r>
              <a:rPr sz="3400" spc="-130" dirty="0">
                <a:solidFill>
                  <a:srgbClr val="292959"/>
                </a:solidFill>
                <a:latin typeface="Trebuchet MS"/>
                <a:cs typeface="Trebuchet MS"/>
              </a:rPr>
              <a:t> </a:t>
            </a:r>
            <a:r>
              <a:rPr sz="3400" spc="-35" dirty="0">
                <a:solidFill>
                  <a:srgbClr val="292959"/>
                </a:solidFill>
                <a:latin typeface="Trebuchet MS"/>
                <a:cs typeface="Trebuchet MS"/>
              </a:rPr>
              <a:t>sole</a:t>
            </a:r>
            <a:r>
              <a:rPr sz="3400" spc="-130" dirty="0">
                <a:solidFill>
                  <a:srgbClr val="292959"/>
                </a:solidFill>
                <a:latin typeface="Trebuchet MS"/>
                <a:cs typeface="Trebuchet MS"/>
              </a:rPr>
              <a:t> </a:t>
            </a:r>
            <a:r>
              <a:rPr sz="3400" spc="-20" dirty="0">
                <a:solidFill>
                  <a:srgbClr val="292959"/>
                </a:solidFill>
                <a:latin typeface="Trebuchet MS"/>
                <a:cs typeface="Trebuchet MS"/>
              </a:rPr>
              <a:t>owner</a:t>
            </a:r>
            <a:endParaRPr sz="3400">
              <a:latin typeface="Trebuchet MS"/>
              <a:cs typeface="Trebuchet MS"/>
            </a:endParaRPr>
          </a:p>
          <a:p>
            <a:pPr marL="12700">
              <a:lnSpc>
                <a:spcPct val="100000"/>
              </a:lnSpc>
              <a:spcBef>
                <a:spcPts val="1470"/>
              </a:spcBef>
            </a:pPr>
            <a:r>
              <a:rPr sz="3400" spc="-225" dirty="0">
                <a:solidFill>
                  <a:srgbClr val="292959"/>
                </a:solidFill>
                <a:latin typeface="Trebuchet MS"/>
                <a:cs typeface="Trebuchet MS"/>
              </a:rPr>
              <a:t>The</a:t>
            </a:r>
            <a:r>
              <a:rPr sz="3400" spc="-95" dirty="0">
                <a:solidFill>
                  <a:srgbClr val="292959"/>
                </a:solidFill>
                <a:latin typeface="Trebuchet MS"/>
                <a:cs typeface="Trebuchet MS"/>
              </a:rPr>
              <a:t> </a:t>
            </a:r>
            <a:r>
              <a:rPr sz="3400" dirty="0">
                <a:solidFill>
                  <a:srgbClr val="292959"/>
                </a:solidFill>
                <a:latin typeface="Trebuchet MS"/>
                <a:cs typeface="Trebuchet MS"/>
              </a:rPr>
              <a:t>deceased</a:t>
            </a:r>
            <a:r>
              <a:rPr sz="3400" spc="-95" dirty="0">
                <a:solidFill>
                  <a:srgbClr val="292959"/>
                </a:solidFill>
                <a:latin typeface="Trebuchet MS"/>
                <a:cs typeface="Trebuchet MS"/>
              </a:rPr>
              <a:t> </a:t>
            </a:r>
            <a:r>
              <a:rPr sz="3400" spc="-215" dirty="0">
                <a:solidFill>
                  <a:srgbClr val="292959"/>
                </a:solidFill>
                <a:latin typeface="Trebuchet MS"/>
                <a:cs typeface="Trebuchet MS"/>
              </a:rPr>
              <a:t>joint</a:t>
            </a:r>
            <a:r>
              <a:rPr sz="3400" spc="-95" dirty="0">
                <a:solidFill>
                  <a:srgbClr val="292959"/>
                </a:solidFill>
                <a:latin typeface="Trebuchet MS"/>
                <a:cs typeface="Trebuchet MS"/>
              </a:rPr>
              <a:t> tenants </a:t>
            </a:r>
            <a:r>
              <a:rPr sz="3400" dirty="0">
                <a:solidFill>
                  <a:srgbClr val="292959"/>
                </a:solidFill>
                <a:latin typeface="Trebuchet MS"/>
                <a:cs typeface="Trebuchet MS"/>
              </a:rPr>
              <a:t>are</a:t>
            </a:r>
            <a:r>
              <a:rPr sz="3400" spc="-90" dirty="0">
                <a:solidFill>
                  <a:srgbClr val="292959"/>
                </a:solidFill>
                <a:latin typeface="Trebuchet MS"/>
                <a:cs typeface="Trebuchet MS"/>
              </a:rPr>
              <a:t> </a:t>
            </a:r>
            <a:r>
              <a:rPr sz="3400" spc="-160" dirty="0">
                <a:solidFill>
                  <a:srgbClr val="292959"/>
                </a:solidFill>
                <a:latin typeface="Trebuchet MS"/>
                <a:cs typeface="Trebuchet MS"/>
              </a:rPr>
              <a:t>simply</a:t>
            </a:r>
            <a:r>
              <a:rPr sz="3400" spc="-95" dirty="0">
                <a:solidFill>
                  <a:srgbClr val="292959"/>
                </a:solidFill>
                <a:latin typeface="Trebuchet MS"/>
                <a:cs typeface="Trebuchet MS"/>
              </a:rPr>
              <a:t> </a:t>
            </a:r>
            <a:r>
              <a:rPr sz="3400" spc="-100" dirty="0">
                <a:solidFill>
                  <a:srgbClr val="292959"/>
                </a:solidFill>
                <a:latin typeface="Trebuchet MS"/>
                <a:cs typeface="Trebuchet MS"/>
              </a:rPr>
              <a:t>removed</a:t>
            </a:r>
            <a:r>
              <a:rPr sz="3400" spc="-95" dirty="0">
                <a:solidFill>
                  <a:srgbClr val="292959"/>
                </a:solidFill>
                <a:latin typeface="Trebuchet MS"/>
                <a:cs typeface="Trebuchet MS"/>
              </a:rPr>
              <a:t> </a:t>
            </a:r>
            <a:r>
              <a:rPr sz="3400" spc="-155" dirty="0">
                <a:solidFill>
                  <a:srgbClr val="292959"/>
                </a:solidFill>
                <a:latin typeface="Trebuchet MS"/>
                <a:cs typeface="Trebuchet MS"/>
              </a:rPr>
              <a:t>from</a:t>
            </a:r>
            <a:r>
              <a:rPr sz="3400" spc="-95" dirty="0">
                <a:solidFill>
                  <a:srgbClr val="292959"/>
                </a:solidFill>
                <a:latin typeface="Trebuchet MS"/>
                <a:cs typeface="Trebuchet MS"/>
              </a:rPr>
              <a:t> </a:t>
            </a:r>
            <a:r>
              <a:rPr sz="3400" spc="-130" dirty="0">
                <a:solidFill>
                  <a:srgbClr val="292959"/>
                </a:solidFill>
                <a:latin typeface="Trebuchet MS"/>
                <a:cs typeface="Trebuchet MS"/>
              </a:rPr>
              <a:t>the</a:t>
            </a:r>
            <a:r>
              <a:rPr sz="3400" spc="-90" dirty="0">
                <a:solidFill>
                  <a:srgbClr val="292959"/>
                </a:solidFill>
                <a:latin typeface="Trebuchet MS"/>
                <a:cs typeface="Trebuchet MS"/>
              </a:rPr>
              <a:t> </a:t>
            </a:r>
            <a:r>
              <a:rPr sz="3400" spc="-10" dirty="0">
                <a:solidFill>
                  <a:srgbClr val="292959"/>
                </a:solidFill>
                <a:latin typeface="Trebuchet MS"/>
                <a:cs typeface="Trebuchet MS"/>
              </a:rPr>
              <a:t>ownership</a:t>
            </a:r>
            <a:endParaRPr sz="3400">
              <a:latin typeface="Trebuchet MS"/>
              <a:cs typeface="Trebuchet M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1009834" y="2519462"/>
            <a:ext cx="133350" cy="133349"/>
          </a:xfrm>
          <a:prstGeom prst="rect">
            <a:avLst/>
          </a:prstGeom>
        </p:spPr>
      </p:pic>
      <p:pic>
        <p:nvPicPr>
          <p:cNvPr id="3" name="object 3"/>
          <p:cNvPicPr/>
          <p:nvPr/>
        </p:nvPicPr>
        <p:blipFill>
          <a:blip r:embed="rId3" cstate="print"/>
          <a:stretch>
            <a:fillRect/>
          </a:stretch>
        </p:blipFill>
        <p:spPr>
          <a:xfrm>
            <a:off x="1009834" y="3224312"/>
            <a:ext cx="133350" cy="133349"/>
          </a:xfrm>
          <a:prstGeom prst="rect">
            <a:avLst/>
          </a:prstGeom>
        </p:spPr>
      </p:pic>
      <p:pic>
        <p:nvPicPr>
          <p:cNvPr id="4" name="object 4"/>
          <p:cNvPicPr/>
          <p:nvPr/>
        </p:nvPicPr>
        <p:blipFill>
          <a:blip r:embed="rId4" cstate="print"/>
          <a:stretch>
            <a:fillRect/>
          </a:stretch>
        </p:blipFill>
        <p:spPr>
          <a:xfrm>
            <a:off x="1009834" y="4634012"/>
            <a:ext cx="133350" cy="133349"/>
          </a:xfrm>
          <a:prstGeom prst="rect">
            <a:avLst/>
          </a:prstGeom>
        </p:spPr>
      </p:pic>
      <p:pic>
        <p:nvPicPr>
          <p:cNvPr id="5" name="object 5"/>
          <p:cNvPicPr/>
          <p:nvPr/>
        </p:nvPicPr>
        <p:blipFill>
          <a:blip r:embed="rId5" cstate="print"/>
          <a:stretch>
            <a:fillRect/>
          </a:stretch>
        </p:blipFill>
        <p:spPr>
          <a:xfrm>
            <a:off x="1738496" y="6038949"/>
            <a:ext cx="142875" cy="142874"/>
          </a:xfrm>
          <a:prstGeom prst="rect">
            <a:avLst/>
          </a:prstGeom>
        </p:spPr>
      </p:pic>
      <p:pic>
        <p:nvPicPr>
          <p:cNvPr id="6" name="object 6"/>
          <p:cNvPicPr/>
          <p:nvPr/>
        </p:nvPicPr>
        <p:blipFill>
          <a:blip r:embed="rId6" cstate="print"/>
          <a:stretch>
            <a:fillRect/>
          </a:stretch>
        </p:blipFill>
        <p:spPr>
          <a:xfrm>
            <a:off x="1738496" y="7448649"/>
            <a:ext cx="142875" cy="142874"/>
          </a:xfrm>
          <a:prstGeom prst="rect">
            <a:avLst/>
          </a:prstGeom>
        </p:spPr>
      </p:pic>
      <p:pic>
        <p:nvPicPr>
          <p:cNvPr id="7" name="object 7"/>
          <p:cNvPicPr/>
          <p:nvPr/>
        </p:nvPicPr>
        <p:blipFill>
          <a:blip r:embed="rId7" cstate="print"/>
          <a:stretch>
            <a:fillRect/>
          </a:stretch>
        </p:blipFill>
        <p:spPr>
          <a:xfrm>
            <a:off x="1009834" y="8158262"/>
            <a:ext cx="133350" cy="133349"/>
          </a:xfrm>
          <a:prstGeom prst="rect">
            <a:avLst/>
          </a:prstGeom>
        </p:spPr>
      </p:pic>
      <p:sp>
        <p:nvSpPr>
          <p:cNvPr id="8" name="object 8"/>
          <p:cNvSpPr txBox="1"/>
          <p:nvPr/>
        </p:nvSpPr>
        <p:spPr>
          <a:xfrm>
            <a:off x="1331104" y="2088292"/>
            <a:ext cx="10477500" cy="7073900"/>
          </a:xfrm>
          <a:prstGeom prst="rect">
            <a:avLst/>
          </a:prstGeom>
        </p:spPr>
        <p:txBody>
          <a:bodyPr vert="horz" wrap="square" lIns="0" tIns="12700" rIns="0" bIns="0" rtlCol="0">
            <a:spAutoFit/>
          </a:bodyPr>
          <a:lstStyle/>
          <a:p>
            <a:pPr marL="12700" marR="5080" algn="just">
              <a:lnSpc>
                <a:spcPct val="136000"/>
              </a:lnSpc>
              <a:spcBef>
                <a:spcPts val="100"/>
              </a:spcBef>
            </a:pPr>
            <a:r>
              <a:rPr sz="3400" spc="-135" dirty="0">
                <a:solidFill>
                  <a:srgbClr val="292959"/>
                </a:solidFill>
                <a:latin typeface="Trebuchet MS"/>
                <a:cs typeface="Trebuchet MS"/>
              </a:rPr>
              <a:t>Tenants</a:t>
            </a:r>
            <a:r>
              <a:rPr sz="3400" spc="-125" dirty="0">
                <a:solidFill>
                  <a:srgbClr val="292959"/>
                </a:solidFill>
                <a:latin typeface="Trebuchet MS"/>
                <a:cs typeface="Trebuchet MS"/>
              </a:rPr>
              <a:t> </a:t>
            </a:r>
            <a:r>
              <a:rPr sz="3400" spc="-210" dirty="0">
                <a:solidFill>
                  <a:srgbClr val="292959"/>
                </a:solidFill>
                <a:latin typeface="Trebuchet MS"/>
                <a:cs typeface="Trebuchet MS"/>
              </a:rPr>
              <a:t>in</a:t>
            </a:r>
            <a:r>
              <a:rPr sz="3400" spc="-45" dirty="0">
                <a:solidFill>
                  <a:srgbClr val="292959"/>
                </a:solidFill>
                <a:latin typeface="Trebuchet MS"/>
                <a:cs typeface="Trebuchet MS"/>
              </a:rPr>
              <a:t> </a:t>
            </a:r>
            <a:r>
              <a:rPr sz="3400" spc="-85" dirty="0">
                <a:solidFill>
                  <a:srgbClr val="292959"/>
                </a:solidFill>
                <a:latin typeface="Trebuchet MS"/>
                <a:cs typeface="Trebuchet MS"/>
              </a:rPr>
              <a:t>common</a:t>
            </a:r>
            <a:r>
              <a:rPr sz="3400" spc="-170" dirty="0">
                <a:solidFill>
                  <a:srgbClr val="292959"/>
                </a:solidFill>
                <a:latin typeface="Trebuchet MS"/>
                <a:cs typeface="Trebuchet MS"/>
              </a:rPr>
              <a:t> </a:t>
            </a:r>
            <a:r>
              <a:rPr sz="3400" spc="-45" dirty="0">
                <a:solidFill>
                  <a:srgbClr val="292959"/>
                </a:solidFill>
                <a:latin typeface="Trebuchet MS"/>
                <a:cs typeface="Trebuchet MS"/>
              </a:rPr>
              <a:t>have</a:t>
            </a:r>
            <a:r>
              <a:rPr sz="3400" spc="-130" dirty="0">
                <a:solidFill>
                  <a:srgbClr val="292959"/>
                </a:solidFill>
                <a:latin typeface="Trebuchet MS"/>
                <a:cs typeface="Trebuchet MS"/>
              </a:rPr>
              <a:t> </a:t>
            </a:r>
            <a:r>
              <a:rPr sz="3400" b="1" dirty="0">
                <a:solidFill>
                  <a:srgbClr val="292959"/>
                </a:solidFill>
                <a:latin typeface="Trebuchet MS"/>
                <a:cs typeface="Trebuchet MS"/>
              </a:rPr>
              <a:t>divisible</a:t>
            </a:r>
            <a:r>
              <a:rPr sz="3400" b="1" spc="-165" dirty="0">
                <a:solidFill>
                  <a:srgbClr val="292959"/>
                </a:solidFill>
                <a:latin typeface="Trebuchet MS"/>
                <a:cs typeface="Trebuchet MS"/>
              </a:rPr>
              <a:t> </a:t>
            </a:r>
            <a:r>
              <a:rPr sz="3400" b="1" spc="70" dirty="0">
                <a:solidFill>
                  <a:srgbClr val="292959"/>
                </a:solidFill>
                <a:latin typeface="Trebuchet MS"/>
                <a:cs typeface="Trebuchet MS"/>
              </a:rPr>
              <a:t>shares</a:t>
            </a:r>
            <a:r>
              <a:rPr sz="3400" b="1" spc="-165" dirty="0">
                <a:solidFill>
                  <a:srgbClr val="292959"/>
                </a:solidFill>
                <a:latin typeface="Trebuchet MS"/>
                <a:cs typeface="Trebuchet MS"/>
              </a:rPr>
              <a:t> </a:t>
            </a:r>
            <a:r>
              <a:rPr sz="3400" b="1" spc="-125" dirty="0">
                <a:solidFill>
                  <a:srgbClr val="292959"/>
                </a:solidFill>
                <a:latin typeface="Trebuchet MS"/>
                <a:cs typeface="Trebuchet MS"/>
              </a:rPr>
              <a:t>in</a:t>
            </a:r>
            <a:r>
              <a:rPr sz="3400" b="1" spc="-130" dirty="0">
                <a:solidFill>
                  <a:srgbClr val="292959"/>
                </a:solidFill>
                <a:latin typeface="Trebuchet MS"/>
                <a:cs typeface="Trebuchet MS"/>
              </a:rPr>
              <a:t> the</a:t>
            </a:r>
            <a:r>
              <a:rPr sz="3400" b="1" spc="-125" dirty="0">
                <a:solidFill>
                  <a:srgbClr val="292959"/>
                </a:solidFill>
                <a:latin typeface="Trebuchet MS"/>
                <a:cs typeface="Trebuchet MS"/>
              </a:rPr>
              <a:t> </a:t>
            </a:r>
            <a:r>
              <a:rPr sz="3400" b="1" spc="-10" dirty="0">
                <a:solidFill>
                  <a:srgbClr val="292959"/>
                </a:solidFill>
                <a:latin typeface="Trebuchet MS"/>
                <a:cs typeface="Trebuchet MS"/>
              </a:rPr>
              <a:t>estate </a:t>
            </a:r>
            <a:r>
              <a:rPr sz="3400" dirty="0">
                <a:solidFill>
                  <a:srgbClr val="292959"/>
                </a:solidFill>
                <a:latin typeface="Trebuchet MS"/>
                <a:cs typeface="Trebuchet MS"/>
              </a:rPr>
              <a:t>Shares</a:t>
            </a:r>
            <a:r>
              <a:rPr sz="3400" spc="-100" dirty="0">
                <a:solidFill>
                  <a:srgbClr val="292959"/>
                </a:solidFill>
                <a:latin typeface="Trebuchet MS"/>
                <a:cs typeface="Trebuchet MS"/>
              </a:rPr>
              <a:t> </a:t>
            </a:r>
            <a:r>
              <a:rPr sz="3400" dirty="0">
                <a:solidFill>
                  <a:srgbClr val="292959"/>
                </a:solidFill>
                <a:latin typeface="Trebuchet MS"/>
                <a:cs typeface="Trebuchet MS"/>
              </a:rPr>
              <a:t>can</a:t>
            </a:r>
            <a:r>
              <a:rPr sz="3400" spc="-95" dirty="0">
                <a:solidFill>
                  <a:srgbClr val="292959"/>
                </a:solidFill>
                <a:latin typeface="Trebuchet MS"/>
                <a:cs typeface="Trebuchet MS"/>
              </a:rPr>
              <a:t> </a:t>
            </a:r>
            <a:r>
              <a:rPr sz="3400" dirty="0">
                <a:solidFill>
                  <a:srgbClr val="292959"/>
                </a:solidFill>
                <a:latin typeface="Trebuchet MS"/>
                <a:cs typeface="Trebuchet MS"/>
              </a:rPr>
              <a:t>be</a:t>
            </a:r>
            <a:r>
              <a:rPr sz="3400" spc="-95" dirty="0">
                <a:solidFill>
                  <a:srgbClr val="292959"/>
                </a:solidFill>
                <a:latin typeface="Trebuchet MS"/>
                <a:cs typeface="Trebuchet MS"/>
              </a:rPr>
              <a:t> </a:t>
            </a:r>
            <a:r>
              <a:rPr sz="3400" spc="-114" dirty="0">
                <a:solidFill>
                  <a:srgbClr val="292959"/>
                </a:solidFill>
                <a:latin typeface="Trebuchet MS"/>
                <a:cs typeface="Trebuchet MS"/>
              </a:rPr>
              <a:t>quantified:</a:t>
            </a:r>
            <a:r>
              <a:rPr sz="3400" spc="-100" dirty="0">
                <a:solidFill>
                  <a:srgbClr val="292959"/>
                </a:solidFill>
                <a:latin typeface="Trebuchet MS"/>
                <a:cs typeface="Trebuchet MS"/>
              </a:rPr>
              <a:t> </a:t>
            </a:r>
            <a:r>
              <a:rPr sz="3400" dirty="0">
                <a:solidFill>
                  <a:srgbClr val="292959"/>
                </a:solidFill>
                <a:latin typeface="Trebuchet MS"/>
                <a:cs typeface="Trebuchet MS"/>
              </a:rPr>
              <a:t>can</a:t>
            </a:r>
            <a:r>
              <a:rPr sz="3400" spc="-95" dirty="0">
                <a:solidFill>
                  <a:srgbClr val="292959"/>
                </a:solidFill>
                <a:latin typeface="Trebuchet MS"/>
                <a:cs typeface="Trebuchet MS"/>
              </a:rPr>
              <a:t> </a:t>
            </a:r>
            <a:r>
              <a:rPr sz="3400" dirty="0">
                <a:solidFill>
                  <a:srgbClr val="292959"/>
                </a:solidFill>
                <a:latin typeface="Trebuchet MS"/>
                <a:cs typeface="Trebuchet MS"/>
              </a:rPr>
              <a:t>be</a:t>
            </a:r>
            <a:r>
              <a:rPr sz="3400" spc="-95" dirty="0">
                <a:solidFill>
                  <a:srgbClr val="292959"/>
                </a:solidFill>
                <a:latin typeface="Trebuchet MS"/>
                <a:cs typeface="Trebuchet MS"/>
              </a:rPr>
              <a:t> </a:t>
            </a:r>
            <a:r>
              <a:rPr sz="3400" spc="-30" dirty="0">
                <a:solidFill>
                  <a:srgbClr val="292959"/>
                </a:solidFill>
                <a:latin typeface="Trebuchet MS"/>
                <a:cs typeface="Trebuchet MS"/>
              </a:rPr>
              <a:t>equal</a:t>
            </a:r>
            <a:r>
              <a:rPr sz="3400" spc="-100" dirty="0">
                <a:solidFill>
                  <a:srgbClr val="292959"/>
                </a:solidFill>
                <a:latin typeface="Trebuchet MS"/>
                <a:cs typeface="Trebuchet MS"/>
              </a:rPr>
              <a:t> </a:t>
            </a:r>
            <a:r>
              <a:rPr sz="3400" spc="-114" dirty="0">
                <a:solidFill>
                  <a:srgbClr val="292959"/>
                </a:solidFill>
                <a:latin typeface="Trebuchet MS"/>
                <a:cs typeface="Trebuchet MS"/>
              </a:rPr>
              <a:t>but</a:t>
            </a:r>
            <a:r>
              <a:rPr sz="3400" spc="-95" dirty="0">
                <a:solidFill>
                  <a:srgbClr val="292959"/>
                </a:solidFill>
                <a:latin typeface="Trebuchet MS"/>
                <a:cs typeface="Trebuchet MS"/>
              </a:rPr>
              <a:t> </a:t>
            </a:r>
            <a:r>
              <a:rPr sz="3400" dirty="0">
                <a:solidFill>
                  <a:srgbClr val="292959"/>
                </a:solidFill>
                <a:latin typeface="Trebuchet MS"/>
                <a:cs typeface="Trebuchet MS"/>
              </a:rPr>
              <a:t>do</a:t>
            </a:r>
            <a:r>
              <a:rPr sz="3400" spc="-95" dirty="0">
                <a:solidFill>
                  <a:srgbClr val="292959"/>
                </a:solidFill>
                <a:latin typeface="Trebuchet MS"/>
                <a:cs typeface="Trebuchet MS"/>
              </a:rPr>
              <a:t> </a:t>
            </a:r>
            <a:r>
              <a:rPr sz="3400" spc="-114" dirty="0">
                <a:solidFill>
                  <a:srgbClr val="292959"/>
                </a:solidFill>
                <a:latin typeface="Trebuchet MS"/>
                <a:cs typeface="Trebuchet MS"/>
              </a:rPr>
              <a:t>not</a:t>
            </a:r>
            <a:r>
              <a:rPr sz="3400" spc="-100" dirty="0">
                <a:solidFill>
                  <a:srgbClr val="292959"/>
                </a:solidFill>
                <a:latin typeface="Trebuchet MS"/>
                <a:cs typeface="Trebuchet MS"/>
              </a:rPr>
              <a:t> </a:t>
            </a:r>
            <a:r>
              <a:rPr sz="3400" spc="-20" dirty="0">
                <a:solidFill>
                  <a:srgbClr val="292959"/>
                </a:solidFill>
                <a:latin typeface="Trebuchet MS"/>
                <a:cs typeface="Trebuchet MS"/>
              </a:rPr>
              <a:t>need </a:t>
            </a:r>
            <a:r>
              <a:rPr sz="3400" spc="-65" dirty="0">
                <a:solidFill>
                  <a:srgbClr val="292959"/>
                </a:solidFill>
                <a:latin typeface="Trebuchet MS"/>
                <a:cs typeface="Trebuchet MS"/>
              </a:rPr>
              <a:t>to</a:t>
            </a:r>
            <a:r>
              <a:rPr sz="3400" spc="-145" dirty="0">
                <a:solidFill>
                  <a:srgbClr val="292959"/>
                </a:solidFill>
                <a:latin typeface="Trebuchet MS"/>
                <a:cs typeface="Trebuchet MS"/>
              </a:rPr>
              <a:t> </a:t>
            </a:r>
            <a:r>
              <a:rPr sz="3400" dirty="0">
                <a:solidFill>
                  <a:srgbClr val="292959"/>
                </a:solidFill>
                <a:latin typeface="Trebuchet MS"/>
                <a:cs typeface="Trebuchet MS"/>
              </a:rPr>
              <a:t>be</a:t>
            </a:r>
            <a:r>
              <a:rPr sz="3400" spc="-125" dirty="0">
                <a:solidFill>
                  <a:srgbClr val="292959"/>
                </a:solidFill>
                <a:latin typeface="Trebuchet MS"/>
                <a:cs typeface="Trebuchet MS"/>
              </a:rPr>
              <a:t> </a:t>
            </a:r>
            <a:r>
              <a:rPr sz="3400" spc="-229" dirty="0">
                <a:solidFill>
                  <a:srgbClr val="292959"/>
                </a:solidFill>
                <a:latin typeface="Trebuchet MS"/>
                <a:cs typeface="Trebuchet MS"/>
              </a:rPr>
              <a:t>(i.e.</a:t>
            </a:r>
            <a:r>
              <a:rPr sz="3400" spc="-110" dirty="0">
                <a:solidFill>
                  <a:srgbClr val="292959"/>
                </a:solidFill>
                <a:latin typeface="Trebuchet MS"/>
                <a:cs typeface="Trebuchet MS"/>
              </a:rPr>
              <a:t> </a:t>
            </a:r>
            <a:r>
              <a:rPr sz="3400" spc="-60" dirty="0">
                <a:solidFill>
                  <a:srgbClr val="292959"/>
                </a:solidFill>
                <a:latin typeface="Trebuchet MS"/>
                <a:cs typeface="Trebuchet MS"/>
              </a:rPr>
              <a:t>any</a:t>
            </a:r>
            <a:r>
              <a:rPr sz="3400" spc="-130" dirty="0">
                <a:solidFill>
                  <a:srgbClr val="292959"/>
                </a:solidFill>
                <a:latin typeface="Trebuchet MS"/>
                <a:cs typeface="Trebuchet MS"/>
              </a:rPr>
              <a:t> </a:t>
            </a:r>
            <a:r>
              <a:rPr sz="3400" spc="425" dirty="0">
                <a:solidFill>
                  <a:srgbClr val="292959"/>
                </a:solidFill>
                <a:latin typeface="Trebuchet MS"/>
                <a:cs typeface="Trebuchet MS"/>
              </a:rPr>
              <a:t>%</a:t>
            </a:r>
            <a:r>
              <a:rPr sz="3400" spc="-125" dirty="0">
                <a:solidFill>
                  <a:srgbClr val="292959"/>
                </a:solidFill>
                <a:latin typeface="Trebuchet MS"/>
                <a:cs typeface="Trebuchet MS"/>
              </a:rPr>
              <a:t> </a:t>
            </a:r>
            <a:r>
              <a:rPr sz="3400" spc="-10" dirty="0">
                <a:solidFill>
                  <a:srgbClr val="292959"/>
                </a:solidFill>
                <a:latin typeface="Trebuchet MS"/>
                <a:cs typeface="Trebuchet MS"/>
              </a:rPr>
              <a:t>share)</a:t>
            </a:r>
            <a:endParaRPr sz="3400">
              <a:latin typeface="Trebuchet MS"/>
              <a:cs typeface="Trebuchet MS"/>
            </a:endParaRPr>
          </a:p>
          <a:p>
            <a:pPr marL="12700" marR="1202690" algn="just">
              <a:lnSpc>
                <a:spcPct val="136000"/>
              </a:lnSpc>
            </a:pPr>
            <a:r>
              <a:rPr sz="3400" spc="65" dirty="0">
                <a:solidFill>
                  <a:srgbClr val="292959"/>
                </a:solidFill>
                <a:latin typeface="Trebuchet MS"/>
                <a:cs typeface="Trebuchet MS"/>
              </a:rPr>
              <a:t>Do</a:t>
            </a:r>
            <a:r>
              <a:rPr sz="3400" spc="-260" dirty="0">
                <a:solidFill>
                  <a:srgbClr val="292959"/>
                </a:solidFill>
                <a:latin typeface="Trebuchet MS"/>
                <a:cs typeface="Trebuchet MS"/>
              </a:rPr>
              <a:t> </a:t>
            </a:r>
            <a:r>
              <a:rPr sz="3400" spc="-114" dirty="0">
                <a:solidFill>
                  <a:srgbClr val="292959"/>
                </a:solidFill>
                <a:latin typeface="Trebuchet MS"/>
                <a:cs typeface="Trebuchet MS"/>
              </a:rPr>
              <a:t>not</a:t>
            </a:r>
            <a:r>
              <a:rPr sz="3400" spc="-140" dirty="0">
                <a:solidFill>
                  <a:srgbClr val="292959"/>
                </a:solidFill>
                <a:latin typeface="Trebuchet MS"/>
                <a:cs typeface="Trebuchet MS"/>
              </a:rPr>
              <a:t> </a:t>
            </a:r>
            <a:r>
              <a:rPr sz="3400" dirty="0">
                <a:solidFill>
                  <a:srgbClr val="292959"/>
                </a:solidFill>
                <a:latin typeface="Trebuchet MS"/>
                <a:cs typeface="Trebuchet MS"/>
              </a:rPr>
              <a:t>need</a:t>
            </a:r>
            <a:r>
              <a:rPr sz="3400" spc="-130" dirty="0">
                <a:solidFill>
                  <a:srgbClr val="292959"/>
                </a:solidFill>
                <a:latin typeface="Trebuchet MS"/>
                <a:cs typeface="Trebuchet MS"/>
              </a:rPr>
              <a:t> </a:t>
            </a:r>
            <a:r>
              <a:rPr sz="3400" spc="-65" dirty="0">
                <a:solidFill>
                  <a:srgbClr val="292959"/>
                </a:solidFill>
                <a:latin typeface="Trebuchet MS"/>
                <a:cs typeface="Trebuchet MS"/>
              </a:rPr>
              <a:t>to</a:t>
            </a:r>
            <a:r>
              <a:rPr sz="3400" spc="-120" dirty="0">
                <a:solidFill>
                  <a:srgbClr val="292959"/>
                </a:solidFill>
                <a:latin typeface="Trebuchet MS"/>
                <a:cs typeface="Trebuchet MS"/>
              </a:rPr>
              <a:t> </a:t>
            </a:r>
            <a:r>
              <a:rPr sz="3400" dirty="0">
                <a:solidFill>
                  <a:srgbClr val="292959"/>
                </a:solidFill>
                <a:latin typeface="Trebuchet MS"/>
                <a:cs typeface="Trebuchet MS"/>
              </a:rPr>
              <a:t>be</a:t>
            </a:r>
            <a:r>
              <a:rPr sz="3400" spc="-120" dirty="0">
                <a:solidFill>
                  <a:srgbClr val="292959"/>
                </a:solidFill>
                <a:latin typeface="Trebuchet MS"/>
                <a:cs typeface="Trebuchet MS"/>
              </a:rPr>
              <a:t> </a:t>
            </a:r>
            <a:r>
              <a:rPr sz="3400" spc="-195" dirty="0">
                <a:solidFill>
                  <a:srgbClr val="292959"/>
                </a:solidFill>
                <a:latin typeface="Trebuchet MS"/>
                <a:cs typeface="Trebuchet MS"/>
              </a:rPr>
              <a:t>‘united</a:t>
            </a:r>
            <a:r>
              <a:rPr sz="3400" spc="-65" dirty="0">
                <a:solidFill>
                  <a:srgbClr val="292959"/>
                </a:solidFill>
                <a:latin typeface="Trebuchet MS"/>
                <a:cs typeface="Trebuchet MS"/>
              </a:rPr>
              <a:t> </a:t>
            </a:r>
            <a:r>
              <a:rPr sz="3400" spc="-210" dirty="0">
                <a:solidFill>
                  <a:srgbClr val="292959"/>
                </a:solidFill>
                <a:latin typeface="Trebuchet MS"/>
                <a:cs typeface="Trebuchet MS"/>
              </a:rPr>
              <a:t>in</a:t>
            </a:r>
            <a:r>
              <a:rPr sz="3400" spc="-45" dirty="0">
                <a:solidFill>
                  <a:srgbClr val="292959"/>
                </a:solidFill>
                <a:latin typeface="Trebuchet MS"/>
                <a:cs typeface="Trebuchet MS"/>
              </a:rPr>
              <a:t> </a:t>
            </a:r>
            <a:r>
              <a:rPr sz="3400" spc="-155" dirty="0">
                <a:solidFill>
                  <a:srgbClr val="292959"/>
                </a:solidFill>
                <a:latin typeface="Trebuchet MS"/>
                <a:cs typeface="Trebuchet MS"/>
              </a:rPr>
              <a:t>every</a:t>
            </a:r>
            <a:r>
              <a:rPr sz="3400" spc="-100" dirty="0">
                <a:solidFill>
                  <a:srgbClr val="292959"/>
                </a:solidFill>
                <a:latin typeface="Trebuchet MS"/>
                <a:cs typeface="Trebuchet MS"/>
              </a:rPr>
              <a:t> </a:t>
            </a:r>
            <a:r>
              <a:rPr sz="3400" spc="-20" dirty="0">
                <a:solidFill>
                  <a:srgbClr val="292959"/>
                </a:solidFill>
                <a:latin typeface="Trebuchet MS"/>
                <a:cs typeface="Trebuchet MS"/>
              </a:rPr>
              <a:t>way</a:t>
            </a:r>
            <a:r>
              <a:rPr sz="3400" spc="-125" dirty="0">
                <a:solidFill>
                  <a:srgbClr val="292959"/>
                </a:solidFill>
                <a:latin typeface="Trebuchet MS"/>
                <a:cs typeface="Trebuchet MS"/>
              </a:rPr>
              <a:t> </a:t>
            </a:r>
            <a:r>
              <a:rPr sz="3400" spc="-110" dirty="0">
                <a:solidFill>
                  <a:srgbClr val="292959"/>
                </a:solidFill>
                <a:latin typeface="Trebuchet MS"/>
                <a:cs typeface="Trebuchet MS"/>
              </a:rPr>
              <a:t>possible’</a:t>
            </a:r>
            <a:r>
              <a:rPr sz="3400" spc="-120" dirty="0">
                <a:solidFill>
                  <a:srgbClr val="292959"/>
                </a:solidFill>
                <a:latin typeface="Trebuchet MS"/>
                <a:cs typeface="Trebuchet MS"/>
              </a:rPr>
              <a:t> </a:t>
            </a:r>
            <a:r>
              <a:rPr sz="3400" spc="-50" dirty="0">
                <a:solidFill>
                  <a:srgbClr val="292959"/>
                </a:solidFill>
                <a:latin typeface="Trebuchet MS"/>
                <a:cs typeface="Trebuchet MS"/>
              </a:rPr>
              <a:t>— </a:t>
            </a:r>
            <a:r>
              <a:rPr sz="3400" spc="-114" dirty="0">
                <a:solidFill>
                  <a:srgbClr val="292959"/>
                </a:solidFill>
                <a:latin typeface="Trebuchet MS"/>
                <a:cs typeface="Trebuchet MS"/>
              </a:rPr>
              <a:t>requires</a:t>
            </a:r>
            <a:r>
              <a:rPr sz="3400" spc="-100" dirty="0">
                <a:solidFill>
                  <a:srgbClr val="292959"/>
                </a:solidFill>
                <a:latin typeface="Trebuchet MS"/>
                <a:cs typeface="Trebuchet MS"/>
              </a:rPr>
              <a:t> </a:t>
            </a:r>
            <a:r>
              <a:rPr sz="3400" spc="-20" dirty="0">
                <a:solidFill>
                  <a:srgbClr val="292959"/>
                </a:solidFill>
                <a:latin typeface="Trebuchet MS"/>
                <a:cs typeface="Trebuchet MS"/>
              </a:rPr>
              <a:t>only:</a:t>
            </a:r>
            <a:endParaRPr sz="3400">
              <a:latin typeface="Trebuchet MS"/>
              <a:cs typeface="Trebuchet MS"/>
            </a:endParaRPr>
          </a:p>
          <a:p>
            <a:pPr marL="746125" marR="522605" algn="just">
              <a:lnSpc>
                <a:spcPct val="136000"/>
              </a:lnSpc>
            </a:pPr>
            <a:r>
              <a:rPr sz="3400" b="1" spc="-125" dirty="0">
                <a:solidFill>
                  <a:srgbClr val="292959"/>
                </a:solidFill>
                <a:latin typeface="Trebuchet MS"/>
                <a:cs typeface="Trebuchet MS"/>
              </a:rPr>
              <a:t>Unity</a:t>
            </a:r>
            <a:r>
              <a:rPr sz="3400" b="1" spc="-175" dirty="0">
                <a:solidFill>
                  <a:srgbClr val="292959"/>
                </a:solidFill>
                <a:latin typeface="Trebuchet MS"/>
                <a:cs typeface="Trebuchet MS"/>
              </a:rPr>
              <a:t> </a:t>
            </a:r>
            <a:r>
              <a:rPr sz="3400" b="1" spc="-15" dirty="0">
                <a:solidFill>
                  <a:srgbClr val="292959"/>
                </a:solidFill>
                <a:latin typeface="Trebuchet MS"/>
                <a:cs typeface="Trebuchet MS"/>
              </a:rPr>
              <a:t>of</a:t>
            </a:r>
            <a:r>
              <a:rPr sz="3400" b="1" spc="-175" dirty="0">
                <a:solidFill>
                  <a:srgbClr val="292959"/>
                </a:solidFill>
                <a:latin typeface="Trebuchet MS"/>
                <a:cs typeface="Trebuchet MS"/>
              </a:rPr>
              <a:t> </a:t>
            </a:r>
            <a:r>
              <a:rPr sz="3400" b="1" spc="55" dirty="0">
                <a:solidFill>
                  <a:srgbClr val="292959"/>
                </a:solidFill>
                <a:latin typeface="Trebuchet MS"/>
                <a:cs typeface="Trebuchet MS"/>
              </a:rPr>
              <a:t>Possession</a:t>
            </a:r>
            <a:r>
              <a:rPr sz="3400" b="1" spc="-110" dirty="0">
                <a:solidFill>
                  <a:srgbClr val="292959"/>
                </a:solidFill>
                <a:latin typeface="Trebuchet MS"/>
                <a:cs typeface="Trebuchet MS"/>
              </a:rPr>
              <a:t> </a:t>
            </a:r>
            <a:r>
              <a:rPr sz="3400" spc="-175" dirty="0">
                <a:solidFill>
                  <a:srgbClr val="292959"/>
                </a:solidFill>
                <a:latin typeface="Trebuchet MS"/>
                <a:cs typeface="Trebuchet MS"/>
              </a:rPr>
              <a:t>—</a:t>
            </a:r>
            <a:r>
              <a:rPr sz="3400" spc="-110" dirty="0">
                <a:solidFill>
                  <a:srgbClr val="292959"/>
                </a:solidFill>
                <a:latin typeface="Trebuchet MS"/>
                <a:cs typeface="Trebuchet MS"/>
              </a:rPr>
              <a:t> </a:t>
            </a:r>
            <a:r>
              <a:rPr sz="3400" spc="10" dirty="0">
                <a:solidFill>
                  <a:srgbClr val="292959"/>
                </a:solidFill>
                <a:latin typeface="Trebuchet MS"/>
                <a:cs typeface="Trebuchet MS"/>
              </a:rPr>
              <a:t>each</a:t>
            </a:r>
            <a:r>
              <a:rPr sz="3400" spc="-110" dirty="0">
                <a:solidFill>
                  <a:srgbClr val="292959"/>
                </a:solidFill>
                <a:latin typeface="Trebuchet MS"/>
                <a:cs typeface="Trebuchet MS"/>
              </a:rPr>
              <a:t> </a:t>
            </a:r>
            <a:r>
              <a:rPr sz="3400" spc="-135" dirty="0">
                <a:solidFill>
                  <a:srgbClr val="292959"/>
                </a:solidFill>
                <a:latin typeface="Trebuchet MS"/>
                <a:cs typeface="Trebuchet MS"/>
              </a:rPr>
              <a:t>entitled</a:t>
            </a:r>
            <a:r>
              <a:rPr sz="3400" spc="-110" dirty="0">
                <a:solidFill>
                  <a:srgbClr val="292959"/>
                </a:solidFill>
                <a:latin typeface="Trebuchet MS"/>
                <a:cs typeface="Trebuchet MS"/>
              </a:rPr>
              <a:t> </a:t>
            </a:r>
            <a:r>
              <a:rPr sz="3400" spc="-105" dirty="0">
                <a:solidFill>
                  <a:srgbClr val="292959"/>
                </a:solidFill>
                <a:latin typeface="Trebuchet MS"/>
                <a:cs typeface="Trebuchet MS"/>
              </a:rPr>
              <a:t>to</a:t>
            </a:r>
            <a:r>
              <a:rPr sz="3400" spc="-110" dirty="0">
                <a:solidFill>
                  <a:srgbClr val="292959"/>
                </a:solidFill>
                <a:latin typeface="Trebuchet MS"/>
                <a:cs typeface="Trebuchet MS"/>
              </a:rPr>
              <a:t> </a:t>
            </a:r>
            <a:r>
              <a:rPr sz="3400" spc="-114" dirty="0">
                <a:solidFill>
                  <a:srgbClr val="292959"/>
                </a:solidFill>
                <a:latin typeface="Trebuchet MS"/>
                <a:cs typeface="Trebuchet MS"/>
              </a:rPr>
              <a:t>physically</a:t>
            </a:r>
            <a:r>
              <a:rPr sz="3400" spc="-145" dirty="0">
                <a:solidFill>
                  <a:srgbClr val="292959"/>
                </a:solidFill>
                <a:latin typeface="Trebuchet MS"/>
                <a:cs typeface="Trebuchet MS"/>
              </a:rPr>
              <a:t> </a:t>
            </a:r>
            <a:r>
              <a:rPr sz="3400" spc="-5" dirty="0">
                <a:solidFill>
                  <a:srgbClr val="292959"/>
                </a:solidFill>
                <a:latin typeface="Trebuchet MS"/>
                <a:cs typeface="Trebuchet MS"/>
              </a:rPr>
              <a:t>possess</a:t>
            </a:r>
            <a:r>
              <a:rPr sz="3400" spc="-110" dirty="0">
                <a:solidFill>
                  <a:srgbClr val="292959"/>
                </a:solidFill>
                <a:latin typeface="Trebuchet MS"/>
                <a:cs typeface="Trebuchet MS"/>
              </a:rPr>
              <a:t> </a:t>
            </a:r>
            <a:r>
              <a:rPr sz="3400" spc="-130" dirty="0">
                <a:solidFill>
                  <a:srgbClr val="292959"/>
                </a:solidFill>
                <a:latin typeface="Trebuchet MS"/>
                <a:cs typeface="Trebuchet MS"/>
              </a:rPr>
              <a:t>all</a:t>
            </a:r>
            <a:r>
              <a:rPr sz="3400" spc="-110" dirty="0">
                <a:solidFill>
                  <a:srgbClr val="292959"/>
                </a:solidFill>
                <a:latin typeface="Trebuchet MS"/>
                <a:cs typeface="Trebuchet MS"/>
              </a:rPr>
              <a:t> </a:t>
            </a:r>
            <a:r>
              <a:rPr sz="3400" spc="-45" dirty="0">
                <a:solidFill>
                  <a:srgbClr val="292959"/>
                </a:solidFill>
                <a:latin typeface="Trebuchet MS"/>
                <a:cs typeface="Trebuchet MS"/>
              </a:rPr>
              <a:t>of</a:t>
            </a:r>
            <a:r>
              <a:rPr sz="3400" spc="-110" dirty="0">
                <a:solidFill>
                  <a:srgbClr val="292959"/>
                </a:solidFill>
                <a:latin typeface="Trebuchet MS"/>
                <a:cs typeface="Trebuchet MS"/>
              </a:rPr>
              <a:t> </a:t>
            </a:r>
            <a:r>
              <a:rPr sz="3400" spc="-60" dirty="0">
                <a:solidFill>
                  <a:srgbClr val="292959"/>
                </a:solidFill>
                <a:latin typeface="Trebuchet MS"/>
                <a:cs typeface="Trebuchet MS"/>
              </a:rPr>
              <a:t>land</a:t>
            </a:r>
            <a:r>
              <a:rPr sz="3400" spc="-110" dirty="0">
                <a:solidFill>
                  <a:srgbClr val="292959"/>
                </a:solidFill>
                <a:latin typeface="Trebuchet MS"/>
                <a:cs typeface="Trebuchet MS"/>
              </a:rPr>
              <a:t> </a:t>
            </a:r>
            <a:r>
              <a:rPr sz="3400" spc="5" dirty="0">
                <a:solidFill>
                  <a:srgbClr val="292959"/>
                </a:solidFill>
                <a:latin typeface="Trebuchet MS"/>
                <a:cs typeface="Trebuchet MS"/>
              </a:rPr>
              <a:t>and</a:t>
            </a:r>
            <a:r>
              <a:rPr sz="3400" spc="-110" dirty="0">
                <a:solidFill>
                  <a:srgbClr val="292959"/>
                </a:solidFill>
                <a:latin typeface="Trebuchet MS"/>
                <a:cs typeface="Trebuchet MS"/>
              </a:rPr>
              <a:t> </a:t>
            </a:r>
            <a:r>
              <a:rPr sz="3400" spc="-55" dirty="0">
                <a:solidFill>
                  <a:srgbClr val="292959"/>
                </a:solidFill>
                <a:latin typeface="Trebuchet MS"/>
                <a:cs typeface="Trebuchet MS"/>
              </a:rPr>
              <a:t>cannot</a:t>
            </a:r>
            <a:r>
              <a:rPr sz="3400" spc="-110" dirty="0">
                <a:solidFill>
                  <a:srgbClr val="292959"/>
                </a:solidFill>
                <a:latin typeface="Trebuchet MS"/>
                <a:cs typeface="Trebuchet MS"/>
              </a:rPr>
              <a:t> </a:t>
            </a:r>
            <a:r>
              <a:rPr sz="3400" spc="15" dirty="0">
                <a:solidFill>
                  <a:srgbClr val="292959"/>
                </a:solidFill>
                <a:latin typeface="Trebuchet MS"/>
                <a:cs typeface="Trebuchet MS"/>
              </a:rPr>
              <a:t>be</a:t>
            </a:r>
            <a:r>
              <a:rPr sz="3400" spc="-110" dirty="0">
                <a:solidFill>
                  <a:srgbClr val="292959"/>
                </a:solidFill>
                <a:latin typeface="Trebuchet MS"/>
                <a:cs typeface="Trebuchet MS"/>
              </a:rPr>
              <a:t> </a:t>
            </a:r>
            <a:r>
              <a:rPr sz="3400" spc="-65" dirty="0">
                <a:solidFill>
                  <a:srgbClr val="292959"/>
                </a:solidFill>
                <a:latin typeface="Trebuchet MS"/>
                <a:cs typeface="Trebuchet MS"/>
              </a:rPr>
              <a:t>excluded</a:t>
            </a:r>
            <a:endParaRPr sz="3400">
              <a:latin typeface="Trebuchet MS"/>
              <a:cs typeface="Trebuchet MS"/>
            </a:endParaRPr>
          </a:p>
          <a:p>
            <a:pPr marL="746125" algn="just">
              <a:lnSpc>
                <a:spcPct val="100000"/>
              </a:lnSpc>
              <a:spcBef>
                <a:spcPts val="1470"/>
              </a:spcBef>
            </a:pPr>
            <a:r>
              <a:rPr sz="3400" spc="-10" dirty="0">
                <a:solidFill>
                  <a:srgbClr val="292959"/>
                </a:solidFill>
                <a:latin typeface="Trebuchet MS"/>
                <a:cs typeface="Trebuchet MS"/>
              </a:rPr>
              <a:t>(does</a:t>
            </a:r>
            <a:r>
              <a:rPr sz="3400" spc="-200" dirty="0">
                <a:solidFill>
                  <a:srgbClr val="292959"/>
                </a:solidFill>
                <a:latin typeface="Trebuchet MS"/>
                <a:cs typeface="Trebuchet MS"/>
              </a:rPr>
              <a:t> </a:t>
            </a:r>
            <a:r>
              <a:rPr sz="3400" spc="-114" dirty="0">
                <a:solidFill>
                  <a:srgbClr val="292959"/>
                </a:solidFill>
                <a:latin typeface="Trebuchet MS"/>
                <a:cs typeface="Trebuchet MS"/>
              </a:rPr>
              <a:t>not</a:t>
            </a:r>
            <a:r>
              <a:rPr sz="3400" spc="-140" dirty="0">
                <a:solidFill>
                  <a:srgbClr val="292959"/>
                </a:solidFill>
                <a:latin typeface="Trebuchet MS"/>
                <a:cs typeface="Trebuchet MS"/>
              </a:rPr>
              <a:t> </a:t>
            </a:r>
            <a:r>
              <a:rPr sz="3400" spc="-50" dirty="0">
                <a:solidFill>
                  <a:srgbClr val="292959"/>
                </a:solidFill>
                <a:latin typeface="Trebuchet MS"/>
                <a:cs typeface="Trebuchet MS"/>
              </a:rPr>
              <a:t>mean</a:t>
            </a:r>
            <a:r>
              <a:rPr sz="3400" spc="-135" dirty="0">
                <a:solidFill>
                  <a:srgbClr val="292959"/>
                </a:solidFill>
                <a:latin typeface="Trebuchet MS"/>
                <a:cs typeface="Trebuchet MS"/>
              </a:rPr>
              <a:t> </a:t>
            </a:r>
            <a:r>
              <a:rPr sz="3400" spc="-130" dirty="0">
                <a:solidFill>
                  <a:srgbClr val="292959"/>
                </a:solidFill>
                <a:latin typeface="Trebuchet MS"/>
                <a:cs typeface="Trebuchet MS"/>
              </a:rPr>
              <a:t>other</a:t>
            </a:r>
            <a:r>
              <a:rPr sz="3400" spc="-125" dirty="0">
                <a:solidFill>
                  <a:srgbClr val="292959"/>
                </a:solidFill>
                <a:latin typeface="Trebuchet MS"/>
                <a:cs typeface="Trebuchet MS"/>
              </a:rPr>
              <a:t> </a:t>
            </a:r>
            <a:r>
              <a:rPr sz="3400" spc="-145" dirty="0">
                <a:solidFill>
                  <a:srgbClr val="292959"/>
                </a:solidFill>
                <a:latin typeface="Trebuchet MS"/>
                <a:cs typeface="Trebuchet MS"/>
              </a:rPr>
              <a:t>unities</a:t>
            </a:r>
            <a:r>
              <a:rPr sz="3400" spc="-110" dirty="0">
                <a:solidFill>
                  <a:srgbClr val="292959"/>
                </a:solidFill>
                <a:latin typeface="Trebuchet MS"/>
                <a:cs typeface="Trebuchet MS"/>
              </a:rPr>
              <a:t> </a:t>
            </a:r>
            <a:r>
              <a:rPr sz="3400" spc="-155" dirty="0">
                <a:solidFill>
                  <a:srgbClr val="292959"/>
                </a:solidFill>
                <a:latin typeface="Trebuchet MS"/>
                <a:cs typeface="Trebuchet MS"/>
              </a:rPr>
              <a:t>can’t</a:t>
            </a:r>
            <a:r>
              <a:rPr sz="3400" spc="-110" dirty="0">
                <a:solidFill>
                  <a:srgbClr val="292959"/>
                </a:solidFill>
                <a:latin typeface="Trebuchet MS"/>
                <a:cs typeface="Trebuchet MS"/>
              </a:rPr>
              <a:t> </a:t>
            </a:r>
            <a:r>
              <a:rPr sz="3400" spc="-10" dirty="0">
                <a:solidFill>
                  <a:srgbClr val="292959"/>
                </a:solidFill>
                <a:latin typeface="Trebuchet MS"/>
                <a:cs typeface="Trebuchet MS"/>
              </a:rPr>
              <a:t>apply)</a:t>
            </a:r>
            <a:endParaRPr sz="3400">
              <a:latin typeface="Trebuchet MS"/>
              <a:cs typeface="Trebuchet MS"/>
            </a:endParaRPr>
          </a:p>
          <a:p>
            <a:pPr marL="12700" marR="1216660" algn="just">
              <a:lnSpc>
                <a:spcPct val="136000"/>
              </a:lnSpc>
              <a:spcBef>
                <a:spcPts val="5"/>
              </a:spcBef>
            </a:pPr>
            <a:r>
              <a:rPr sz="3400" b="1" spc="70" dirty="0">
                <a:solidFill>
                  <a:srgbClr val="292959"/>
                </a:solidFill>
                <a:latin typeface="Trebuchet MS"/>
                <a:cs typeface="Trebuchet MS"/>
              </a:rPr>
              <a:t>NO</a:t>
            </a:r>
            <a:r>
              <a:rPr sz="3400" b="1" spc="-250" dirty="0">
                <a:solidFill>
                  <a:srgbClr val="292959"/>
                </a:solidFill>
                <a:latin typeface="Trebuchet MS"/>
                <a:cs typeface="Trebuchet MS"/>
              </a:rPr>
              <a:t> </a:t>
            </a:r>
            <a:r>
              <a:rPr sz="3400" b="1" i="1" spc="-114" dirty="0">
                <a:solidFill>
                  <a:srgbClr val="292959"/>
                </a:solidFill>
                <a:latin typeface="Trebuchet MS"/>
                <a:cs typeface="Trebuchet MS"/>
              </a:rPr>
              <a:t>right</a:t>
            </a:r>
            <a:r>
              <a:rPr sz="3400" b="1" i="1" spc="-140" dirty="0">
                <a:solidFill>
                  <a:srgbClr val="292959"/>
                </a:solidFill>
                <a:latin typeface="Trebuchet MS"/>
                <a:cs typeface="Trebuchet MS"/>
              </a:rPr>
              <a:t> </a:t>
            </a:r>
            <a:r>
              <a:rPr sz="3400" b="1" i="1" spc="-95" dirty="0">
                <a:solidFill>
                  <a:srgbClr val="292959"/>
                </a:solidFill>
                <a:latin typeface="Trebuchet MS"/>
                <a:cs typeface="Trebuchet MS"/>
              </a:rPr>
              <a:t>of</a:t>
            </a:r>
            <a:r>
              <a:rPr sz="3400" b="1" i="1" spc="-165" dirty="0">
                <a:solidFill>
                  <a:srgbClr val="292959"/>
                </a:solidFill>
                <a:latin typeface="Trebuchet MS"/>
                <a:cs typeface="Trebuchet MS"/>
              </a:rPr>
              <a:t> </a:t>
            </a:r>
            <a:r>
              <a:rPr sz="3400" b="1" i="1" spc="-100" dirty="0">
                <a:solidFill>
                  <a:srgbClr val="292959"/>
                </a:solidFill>
                <a:latin typeface="Trebuchet MS"/>
                <a:cs typeface="Trebuchet MS"/>
              </a:rPr>
              <a:t>survivorship</a:t>
            </a:r>
            <a:r>
              <a:rPr sz="3400" i="1" spc="-100" dirty="0">
                <a:solidFill>
                  <a:srgbClr val="292959"/>
                </a:solidFill>
                <a:latin typeface="Trebuchet MS"/>
                <a:cs typeface="Trebuchet MS"/>
              </a:rPr>
              <a:t>:</a:t>
            </a:r>
            <a:r>
              <a:rPr sz="3400" i="1" spc="-114" dirty="0">
                <a:solidFill>
                  <a:srgbClr val="292959"/>
                </a:solidFill>
                <a:latin typeface="Trebuchet MS"/>
                <a:cs typeface="Trebuchet MS"/>
              </a:rPr>
              <a:t> </a:t>
            </a:r>
            <a:r>
              <a:rPr sz="3400" spc="-65" dirty="0">
                <a:solidFill>
                  <a:srgbClr val="292959"/>
                </a:solidFill>
                <a:latin typeface="Trebuchet MS"/>
                <a:cs typeface="Trebuchet MS"/>
              </a:rPr>
              <a:t>equitable</a:t>
            </a:r>
            <a:r>
              <a:rPr sz="3400" spc="-120" dirty="0">
                <a:solidFill>
                  <a:srgbClr val="292959"/>
                </a:solidFill>
                <a:latin typeface="Trebuchet MS"/>
                <a:cs typeface="Trebuchet MS"/>
              </a:rPr>
              <a:t> </a:t>
            </a:r>
            <a:r>
              <a:rPr sz="3400" spc="-50" dirty="0">
                <a:solidFill>
                  <a:srgbClr val="292959"/>
                </a:solidFill>
                <a:latin typeface="Trebuchet MS"/>
                <a:cs typeface="Trebuchet MS"/>
              </a:rPr>
              <a:t>share</a:t>
            </a:r>
            <a:r>
              <a:rPr sz="3400" spc="-120" dirty="0">
                <a:solidFill>
                  <a:srgbClr val="292959"/>
                </a:solidFill>
                <a:latin typeface="Trebuchet MS"/>
                <a:cs typeface="Trebuchet MS"/>
              </a:rPr>
              <a:t> </a:t>
            </a:r>
            <a:r>
              <a:rPr sz="3400" dirty="0">
                <a:solidFill>
                  <a:srgbClr val="292959"/>
                </a:solidFill>
                <a:latin typeface="Trebuchet MS"/>
                <a:cs typeface="Trebuchet MS"/>
              </a:rPr>
              <a:t>can</a:t>
            </a:r>
            <a:r>
              <a:rPr sz="3400" spc="-120" dirty="0">
                <a:solidFill>
                  <a:srgbClr val="292959"/>
                </a:solidFill>
                <a:latin typeface="Trebuchet MS"/>
                <a:cs typeface="Trebuchet MS"/>
              </a:rPr>
              <a:t> </a:t>
            </a:r>
            <a:r>
              <a:rPr sz="3400" spc="-25" dirty="0">
                <a:solidFill>
                  <a:srgbClr val="292959"/>
                </a:solidFill>
                <a:latin typeface="Trebuchet MS"/>
                <a:cs typeface="Trebuchet MS"/>
              </a:rPr>
              <a:t>be </a:t>
            </a:r>
            <a:r>
              <a:rPr sz="3400" spc="-30" dirty="0">
                <a:solidFill>
                  <a:srgbClr val="292959"/>
                </a:solidFill>
                <a:latin typeface="Trebuchet MS"/>
                <a:cs typeface="Trebuchet MS"/>
              </a:rPr>
              <a:t>gifted</a:t>
            </a:r>
            <a:r>
              <a:rPr sz="3400" spc="-200" dirty="0">
                <a:solidFill>
                  <a:srgbClr val="292959"/>
                </a:solidFill>
                <a:latin typeface="Trebuchet MS"/>
                <a:cs typeface="Trebuchet MS"/>
              </a:rPr>
              <a:t> </a:t>
            </a:r>
            <a:r>
              <a:rPr sz="3400" spc="-185" dirty="0">
                <a:solidFill>
                  <a:srgbClr val="292959"/>
                </a:solidFill>
                <a:latin typeface="Trebuchet MS"/>
                <a:cs typeface="Trebuchet MS"/>
              </a:rPr>
              <a:t>in</a:t>
            </a:r>
            <a:r>
              <a:rPr sz="3400" spc="-110" dirty="0">
                <a:solidFill>
                  <a:srgbClr val="292959"/>
                </a:solidFill>
                <a:latin typeface="Trebuchet MS"/>
                <a:cs typeface="Trebuchet MS"/>
              </a:rPr>
              <a:t> </a:t>
            </a:r>
            <a:r>
              <a:rPr sz="3400" spc="-210" dirty="0">
                <a:solidFill>
                  <a:srgbClr val="292959"/>
                </a:solidFill>
                <a:latin typeface="Trebuchet MS"/>
                <a:cs typeface="Trebuchet MS"/>
              </a:rPr>
              <a:t>will</a:t>
            </a:r>
            <a:r>
              <a:rPr sz="3400" spc="-110" dirty="0">
                <a:solidFill>
                  <a:srgbClr val="292959"/>
                </a:solidFill>
                <a:latin typeface="Trebuchet MS"/>
                <a:cs typeface="Trebuchet MS"/>
              </a:rPr>
              <a:t> </a:t>
            </a:r>
            <a:r>
              <a:rPr sz="3400" spc="-105" dirty="0">
                <a:solidFill>
                  <a:srgbClr val="292959"/>
                </a:solidFill>
                <a:latin typeface="Trebuchet MS"/>
                <a:cs typeface="Trebuchet MS"/>
              </a:rPr>
              <a:t>or</a:t>
            </a:r>
            <a:r>
              <a:rPr sz="3400" spc="-140" dirty="0">
                <a:solidFill>
                  <a:srgbClr val="292959"/>
                </a:solidFill>
                <a:latin typeface="Trebuchet MS"/>
                <a:cs typeface="Trebuchet MS"/>
              </a:rPr>
              <a:t> </a:t>
            </a:r>
            <a:r>
              <a:rPr sz="3400" spc="-85" dirty="0">
                <a:solidFill>
                  <a:srgbClr val="292959"/>
                </a:solidFill>
                <a:latin typeface="Trebuchet MS"/>
                <a:cs typeface="Trebuchet MS"/>
              </a:rPr>
              <a:t>via</a:t>
            </a:r>
            <a:r>
              <a:rPr sz="3400" spc="-135" dirty="0">
                <a:solidFill>
                  <a:srgbClr val="292959"/>
                </a:solidFill>
                <a:latin typeface="Trebuchet MS"/>
                <a:cs typeface="Trebuchet MS"/>
              </a:rPr>
              <a:t> </a:t>
            </a:r>
            <a:r>
              <a:rPr sz="3400" spc="-10" dirty="0">
                <a:solidFill>
                  <a:srgbClr val="292959"/>
                </a:solidFill>
                <a:latin typeface="Trebuchet MS"/>
                <a:cs typeface="Trebuchet MS"/>
              </a:rPr>
              <a:t>intestacy</a:t>
            </a:r>
            <a:endParaRPr sz="3400">
              <a:latin typeface="Trebuchet MS"/>
              <a:cs typeface="Trebuchet MS"/>
            </a:endParaRPr>
          </a:p>
        </p:txBody>
      </p:sp>
      <p:pic>
        <p:nvPicPr>
          <p:cNvPr id="9" name="object 9"/>
          <p:cNvPicPr/>
          <p:nvPr/>
        </p:nvPicPr>
        <p:blipFill>
          <a:blip r:embed="rId8" cstate="print"/>
          <a:stretch>
            <a:fillRect/>
          </a:stretch>
        </p:blipFill>
        <p:spPr>
          <a:xfrm>
            <a:off x="11589837" y="4565607"/>
            <a:ext cx="6696075" cy="5172074"/>
          </a:xfrm>
          <a:prstGeom prst="rect">
            <a:avLst/>
          </a:prstGeom>
        </p:spPr>
      </p:pic>
      <p:sp>
        <p:nvSpPr>
          <p:cNvPr id="10" name="object 10" descr="$PPTXTitle"/>
          <p:cNvSpPr txBox="1">
            <a:spLocks noGrp="1"/>
          </p:cNvSpPr>
          <p:nvPr>
            <p:ph type="title"/>
          </p:nvPr>
        </p:nvSpPr>
        <p:spPr>
          <a:prstGeom prst="rect">
            <a:avLst/>
          </a:prstGeom>
        </p:spPr>
        <p:txBody>
          <a:bodyPr vert="horz" wrap="square" lIns="0" tIns="12700" rIns="0" bIns="0" rtlCol="0">
            <a:spAutoFit/>
          </a:bodyPr>
          <a:lstStyle/>
          <a:p>
            <a:pPr marL="251460">
              <a:lnSpc>
                <a:spcPct val="100000"/>
              </a:lnSpc>
              <a:spcBef>
                <a:spcPts val="100"/>
              </a:spcBef>
            </a:pPr>
            <a:r>
              <a:rPr spc="-30" dirty="0"/>
              <a:t>TENANTS</a:t>
            </a:r>
            <a:r>
              <a:rPr spc="-520" dirty="0"/>
              <a:t> </a:t>
            </a:r>
            <a:r>
              <a:rPr dirty="0"/>
              <a:t>IN</a:t>
            </a:r>
            <a:r>
              <a:rPr spc="-515" dirty="0"/>
              <a:t> </a:t>
            </a:r>
            <a:r>
              <a:rPr spc="705" dirty="0">
                <a:solidFill>
                  <a:srgbClr val="292959"/>
                </a:solidFill>
              </a:rPr>
              <a:t>COMMON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409" dirty="0"/>
              <a:t>CO-</a:t>
            </a:r>
            <a:r>
              <a:rPr dirty="0"/>
              <a:t>OWNERSHIP</a:t>
            </a:r>
            <a:r>
              <a:rPr spc="-409" dirty="0"/>
              <a:t> </a:t>
            </a:r>
            <a:r>
              <a:rPr dirty="0">
                <a:solidFill>
                  <a:srgbClr val="292959"/>
                </a:solidFill>
              </a:rPr>
              <a:t>IN</a:t>
            </a:r>
            <a:r>
              <a:rPr spc="-409" dirty="0">
                <a:solidFill>
                  <a:srgbClr val="292959"/>
                </a:solidFill>
              </a:rPr>
              <a:t> </a:t>
            </a:r>
            <a:r>
              <a:rPr dirty="0">
                <a:solidFill>
                  <a:srgbClr val="292959"/>
                </a:solidFill>
              </a:rPr>
              <a:t>LAW</a:t>
            </a:r>
            <a:r>
              <a:rPr spc="-409" dirty="0">
                <a:solidFill>
                  <a:srgbClr val="292959"/>
                </a:solidFill>
              </a:rPr>
              <a:t> </a:t>
            </a:r>
            <a:r>
              <a:rPr spc="60" dirty="0">
                <a:solidFill>
                  <a:srgbClr val="292959"/>
                </a:solidFill>
              </a:rPr>
              <a:t>AND</a:t>
            </a:r>
            <a:r>
              <a:rPr spc="-405" dirty="0">
                <a:solidFill>
                  <a:srgbClr val="292959"/>
                </a:solidFill>
              </a:rPr>
              <a:t> </a:t>
            </a:r>
            <a:r>
              <a:rPr spc="-10" dirty="0">
                <a:solidFill>
                  <a:srgbClr val="292959"/>
                </a:solidFill>
              </a:rPr>
              <a:t>EQUITY</a:t>
            </a:r>
          </a:p>
        </p:txBody>
      </p:sp>
      <p:sp>
        <p:nvSpPr>
          <p:cNvPr id="3" name="object 3"/>
          <p:cNvSpPr txBox="1"/>
          <p:nvPr/>
        </p:nvSpPr>
        <p:spPr>
          <a:xfrm>
            <a:off x="2391023" y="2638488"/>
            <a:ext cx="13691869" cy="558800"/>
          </a:xfrm>
          <a:prstGeom prst="rect">
            <a:avLst/>
          </a:prstGeom>
        </p:spPr>
        <p:txBody>
          <a:bodyPr vert="horz" wrap="square" lIns="0" tIns="12700" rIns="0" bIns="0" rtlCol="0">
            <a:spAutoFit/>
          </a:bodyPr>
          <a:lstStyle/>
          <a:p>
            <a:pPr marL="12700">
              <a:lnSpc>
                <a:spcPct val="100000"/>
              </a:lnSpc>
              <a:spcBef>
                <a:spcPts val="100"/>
              </a:spcBef>
              <a:tabLst>
                <a:tab pos="8956040" algn="l"/>
              </a:tabLst>
            </a:pPr>
            <a:r>
              <a:rPr sz="3500" b="1" spc="114" dirty="0">
                <a:solidFill>
                  <a:srgbClr val="292959"/>
                </a:solidFill>
                <a:latin typeface="Trebuchet MS"/>
                <a:cs typeface="Trebuchet MS"/>
              </a:rPr>
              <a:t>Co-</a:t>
            </a:r>
            <a:r>
              <a:rPr sz="3500" b="1" spc="-25" dirty="0">
                <a:solidFill>
                  <a:srgbClr val="292959"/>
                </a:solidFill>
                <a:latin typeface="Trebuchet MS"/>
                <a:cs typeface="Trebuchet MS"/>
              </a:rPr>
              <a:t>ownership</a:t>
            </a:r>
            <a:r>
              <a:rPr sz="3500" b="1" spc="-170" dirty="0">
                <a:solidFill>
                  <a:srgbClr val="292959"/>
                </a:solidFill>
                <a:latin typeface="Trebuchet MS"/>
                <a:cs typeface="Trebuchet MS"/>
              </a:rPr>
              <a:t> </a:t>
            </a:r>
            <a:r>
              <a:rPr sz="3500" b="1" spc="-110" dirty="0">
                <a:solidFill>
                  <a:srgbClr val="292959"/>
                </a:solidFill>
                <a:latin typeface="Trebuchet MS"/>
                <a:cs typeface="Trebuchet MS"/>
              </a:rPr>
              <a:t>in</a:t>
            </a:r>
            <a:r>
              <a:rPr sz="3500" b="1" spc="-165" dirty="0">
                <a:solidFill>
                  <a:srgbClr val="292959"/>
                </a:solidFill>
                <a:latin typeface="Trebuchet MS"/>
                <a:cs typeface="Trebuchet MS"/>
              </a:rPr>
              <a:t> </a:t>
            </a:r>
            <a:r>
              <a:rPr sz="3500" b="1" spc="-25" dirty="0">
                <a:solidFill>
                  <a:srgbClr val="292959"/>
                </a:solidFill>
                <a:latin typeface="Trebuchet MS"/>
                <a:cs typeface="Trebuchet MS"/>
              </a:rPr>
              <a:t>Law</a:t>
            </a:r>
            <a:r>
              <a:rPr sz="3500" b="1" dirty="0">
                <a:solidFill>
                  <a:srgbClr val="292959"/>
                </a:solidFill>
                <a:latin typeface="Trebuchet MS"/>
                <a:cs typeface="Trebuchet MS"/>
              </a:rPr>
              <a:t>	</a:t>
            </a:r>
            <a:r>
              <a:rPr sz="3500" b="1" spc="114" dirty="0">
                <a:solidFill>
                  <a:srgbClr val="292959"/>
                </a:solidFill>
                <a:latin typeface="Trebuchet MS"/>
                <a:cs typeface="Trebuchet MS"/>
              </a:rPr>
              <a:t>Co-</a:t>
            </a:r>
            <a:r>
              <a:rPr sz="3500" b="1" spc="-25" dirty="0">
                <a:solidFill>
                  <a:srgbClr val="292959"/>
                </a:solidFill>
                <a:latin typeface="Trebuchet MS"/>
                <a:cs typeface="Trebuchet MS"/>
              </a:rPr>
              <a:t>ownership</a:t>
            </a:r>
            <a:r>
              <a:rPr sz="3500" b="1" spc="-170" dirty="0">
                <a:solidFill>
                  <a:srgbClr val="292959"/>
                </a:solidFill>
                <a:latin typeface="Trebuchet MS"/>
                <a:cs typeface="Trebuchet MS"/>
              </a:rPr>
              <a:t> </a:t>
            </a:r>
            <a:r>
              <a:rPr sz="3500" b="1" spc="-110" dirty="0">
                <a:solidFill>
                  <a:srgbClr val="292959"/>
                </a:solidFill>
                <a:latin typeface="Trebuchet MS"/>
                <a:cs typeface="Trebuchet MS"/>
              </a:rPr>
              <a:t>in</a:t>
            </a:r>
            <a:r>
              <a:rPr sz="3500" b="1" spc="-165" dirty="0">
                <a:solidFill>
                  <a:srgbClr val="292959"/>
                </a:solidFill>
                <a:latin typeface="Trebuchet MS"/>
                <a:cs typeface="Trebuchet MS"/>
              </a:rPr>
              <a:t> </a:t>
            </a:r>
            <a:r>
              <a:rPr sz="3500" b="1" spc="-60" dirty="0">
                <a:solidFill>
                  <a:srgbClr val="292959"/>
                </a:solidFill>
                <a:latin typeface="Trebuchet MS"/>
                <a:cs typeface="Trebuchet MS"/>
              </a:rPr>
              <a:t>Equity</a:t>
            </a:r>
            <a:endParaRPr sz="3500">
              <a:latin typeface="Trebuchet MS"/>
              <a:cs typeface="Trebuchet MS"/>
            </a:endParaRPr>
          </a:p>
        </p:txBody>
      </p:sp>
      <p:pic>
        <p:nvPicPr>
          <p:cNvPr id="4" name="object 4"/>
          <p:cNvPicPr/>
          <p:nvPr/>
        </p:nvPicPr>
        <p:blipFill>
          <a:blip r:embed="rId3" cstate="print"/>
          <a:stretch>
            <a:fillRect/>
          </a:stretch>
        </p:blipFill>
        <p:spPr>
          <a:xfrm>
            <a:off x="552449" y="3845305"/>
            <a:ext cx="123825" cy="123824"/>
          </a:xfrm>
          <a:prstGeom prst="rect">
            <a:avLst/>
          </a:prstGeom>
        </p:spPr>
      </p:pic>
      <p:pic>
        <p:nvPicPr>
          <p:cNvPr id="5" name="object 5"/>
          <p:cNvPicPr/>
          <p:nvPr/>
        </p:nvPicPr>
        <p:blipFill>
          <a:blip r:embed="rId3" cstate="print"/>
          <a:stretch>
            <a:fillRect/>
          </a:stretch>
        </p:blipFill>
        <p:spPr>
          <a:xfrm>
            <a:off x="552449" y="4931155"/>
            <a:ext cx="123825" cy="123824"/>
          </a:xfrm>
          <a:prstGeom prst="rect">
            <a:avLst/>
          </a:prstGeom>
        </p:spPr>
      </p:pic>
      <p:sp>
        <p:nvSpPr>
          <p:cNvPr id="6" name="object 6"/>
          <p:cNvSpPr txBox="1">
            <a:spLocks noGrp="1"/>
          </p:cNvSpPr>
          <p:nvPr>
            <p:ph type="body" idx="1"/>
          </p:nvPr>
        </p:nvSpPr>
        <p:spPr>
          <a:prstGeom prst="rect">
            <a:avLst/>
          </a:prstGeom>
        </p:spPr>
        <p:txBody>
          <a:bodyPr vert="horz" wrap="square" lIns="0" tIns="83185" rIns="0" bIns="0" rtlCol="0">
            <a:spAutoFit/>
          </a:bodyPr>
          <a:lstStyle/>
          <a:p>
            <a:pPr marL="12700">
              <a:lnSpc>
                <a:spcPct val="100000"/>
              </a:lnSpc>
              <a:spcBef>
                <a:spcPts val="655"/>
              </a:spcBef>
            </a:pPr>
            <a:r>
              <a:rPr spc="-25" dirty="0"/>
              <a:t>Legal</a:t>
            </a:r>
            <a:r>
              <a:rPr spc="-130" dirty="0"/>
              <a:t> </a:t>
            </a:r>
            <a:r>
              <a:rPr spc="-45" dirty="0"/>
              <a:t>estate</a:t>
            </a:r>
            <a:r>
              <a:rPr spc="-114" dirty="0"/>
              <a:t> </a:t>
            </a:r>
            <a:r>
              <a:rPr dirty="0"/>
              <a:t>can</a:t>
            </a:r>
            <a:r>
              <a:rPr spc="-110" dirty="0"/>
              <a:t> </a:t>
            </a:r>
            <a:r>
              <a:rPr b="1" spc="-65" dirty="0">
                <a:latin typeface="Trebuchet MS"/>
                <a:cs typeface="Trebuchet MS"/>
              </a:rPr>
              <a:t>only</a:t>
            </a:r>
            <a:r>
              <a:rPr b="1" spc="-114" dirty="0">
                <a:latin typeface="Trebuchet MS"/>
                <a:cs typeface="Trebuchet MS"/>
              </a:rPr>
              <a:t> </a:t>
            </a:r>
            <a:r>
              <a:rPr dirty="0"/>
              <a:t>be</a:t>
            </a:r>
            <a:r>
              <a:rPr spc="-114" dirty="0"/>
              <a:t> </a:t>
            </a:r>
            <a:r>
              <a:rPr spc="-75" dirty="0"/>
              <a:t>held</a:t>
            </a:r>
            <a:r>
              <a:rPr spc="-110" dirty="0"/>
              <a:t> </a:t>
            </a:r>
            <a:r>
              <a:rPr spc="55" dirty="0"/>
              <a:t>as</a:t>
            </a:r>
            <a:r>
              <a:rPr spc="-114" dirty="0"/>
              <a:t> </a:t>
            </a:r>
            <a:r>
              <a:rPr spc="-190" dirty="0"/>
              <a:t>joint</a:t>
            </a:r>
            <a:r>
              <a:rPr spc="-100" dirty="0"/>
              <a:t> </a:t>
            </a:r>
            <a:r>
              <a:rPr spc="-10" dirty="0"/>
              <a:t>tenancy,</a:t>
            </a:r>
          </a:p>
          <a:p>
            <a:pPr marL="12700">
              <a:lnSpc>
                <a:spcPct val="100000"/>
              </a:lnSpc>
              <a:spcBef>
                <a:spcPts val="555"/>
              </a:spcBef>
            </a:pPr>
            <a:r>
              <a:rPr b="1" spc="-80" dirty="0">
                <a:latin typeface="Trebuchet MS"/>
                <a:cs typeface="Trebuchet MS"/>
              </a:rPr>
              <a:t>LPA</a:t>
            </a:r>
            <a:r>
              <a:rPr b="1" spc="-150" dirty="0">
                <a:latin typeface="Trebuchet MS"/>
                <a:cs typeface="Trebuchet MS"/>
              </a:rPr>
              <a:t> </a:t>
            </a:r>
            <a:r>
              <a:rPr b="1" spc="-340" dirty="0">
                <a:latin typeface="Trebuchet MS"/>
                <a:cs typeface="Trebuchet MS"/>
              </a:rPr>
              <a:t>1925,</a:t>
            </a:r>
            <a:r>
              <a:rPr b="1" spc="-150" dirty="0">
                <a:latin typeface="Trebuchet MS"/>
                <a:cs typeface="Trebuchet MS"/>
              </a:rPr>
              <a:t> </a:t>
            </a:r>
            <a:r>
              <a:rPr b="1" spc="-25" dirty="0">
                <a:latin typeface="Trebuchet MS"/>
                <a:cs typeface="Trebuchet MS"/>
              </a:rPr>
              <a:t>s34</a:t>
            </a:r>
          </a:p>
          <a:p>
            <a:pPr marL="12700" marR="5080">
              <a:lnSpc>
                <a:spcPct val="114900"/>
              </a:lnSpc>
            </a:pPr>
            <a:r>
              <a:rPr dirty="0"/>
              <a:t>Cannot</a:t>
            </a:r>
            <a:r>
              <a:rPr spc="-110" dirty="0"/>
              <a:t> </a:t>
            </a:r>
            <a:r>
              <a:rPr spc="-90" dirty="0"/>
              <a:t>sever</a:t>
            </a:r>
            <a:r>
              <a:rPr spc="-105" dirty="0"/>
              <a:t> (break) </a:t>
            </a:r>
            <a:r>
              <a:rPr spc="130" dirty="0"/>
              <a:t>a</a:t>
            </a:r>
            <a:r>
              <a:rPr spc="-100" dirty="0"/>
              <a:t> </a:t>
            </a:r>
            <a:r>
              <a:rPr spc="-190" dirty="0"/>
              <a:t>joint</a:t>
            </a:r>
            <a:r>
              <a:rPr spc="-100" dirty="0"/>
              <a:t> </a:t>
            </a:r>
            <a:r>
              <a:rPr spc="-70" dirty="0"/>
              <a:t>tenancy</a:t>
            </a:r>
            <a:r>
              <a:rPr spc="-105" dirty="0"/>
              <a:t> </a:t>
            </a:r>
            <a:r>
              <a:rPr dirty="0"/>
              <a:t>of</a:t>
            </a:r>
            <a:r>
              <a:rPr spc="-105" dirty="0"/>
              <a:t> </a:t>
            </a:r>
            <a:r>
              <a:rPr spc="130" dirty="0"/>
              <a:t>a</a:t>
            </a:r>
            <a:r>
              <a:rPr spc="-105" dirty="0"/>
              <a:t> </a:t>
            </a:r>
            <a:r>
              <a:rPr spc="-10" dirty="0"/>
              <a:t>legal </a:t>
            </a:r>
            <a:r>
              <a:rPr spc="-45" dirty="0"/>
              <a:t>estate</a:t>
            </a:r>
            <a:r>
              <a:rPr spc="-180" dirty="0"/>
              <a:t> </a:t>
            </a:r>
            <a:r>
              <a:rPr spc="-50" dirty="0"/>
              <a:t>to</a:t>
            </a:r>
            <a:r>
              <a:rPr spc="-125" dirty="0"/>
              <a:t> </a:t>
            </a:r>
            <a:r>
              <a:rPr spc="-30" dirty="0"/>
              <a:t>create</a:t>
            </a:r>
            <a:r>
              <a:rPr spc="-125" dirty="0"/>
              <a:t> </a:t>
            </a:r>
            <a:r>
              <a:rPr spc="130" dirty="0"/>
              <a:t>a</a:t>
            </a:r>
            <a:r>
              <a:rPr spc="-125" dirty="0"/>
              <a:t> </a:t>
            </a:r>
            <a:r>
              <a:rPr spc="-70" dirty="0"/>
              <a:t>tenancy</a:t>
            </a:r>
            <a:r>
              <a:rPr spc="-125" dirty="0"/>
              <a:t> </a:t>
            </a:r>
            <a:r>
              <a:rPr spc="-170" dirty="0"/>
              <a:t>in</a:t>
            </a:r>
            <a:r>
              <a:rPr spc="-100" dirty="0"/>
              <a:t> </a:t>
            </a:r>
            <a:r>
              <a:rPr spc="-75" dirty="0"/>
              <a:t>common</a:t>
            </a:r>
            <a:r>
              <a:rPr spc="-125" dirty="0"/>
              <a:t> </a:t>
            </a:r>
            <a:r>
              <a:rPr spc="-210" dirty="0"/>
              <a:t>(i.e.</a:t>
            </a:r>
            <a:r>
              <a:rPr spc="-100" dirty="0"/>
              <a:t> </a:t>
            </a:r>
            <a:r>
              <a:rPr spc="-75" dirty="0"/>
              <a:t>with </a:t>
            </a:r>
            <a:r>
              <a:rPr spc="-110" dirty="0"/>
              <a:t>divisible </a:t>
            </a:r>
            <a:r>
              <a:rPr spc="-60" dirty="0"/>
              <a:t>shares)</a:t>
            </a:r>
            <a:r>
              <a:rPr spc="-105" dirty="0"/>
              <a:t> </a:t>
            </a:r>
            <a:r>
              <a:rPr spc="125" dirty="0"/>
              <a:t>-</a:t>
            </a:r>
            <a:r>
              <a:rPr spc="-100" dirty="0"/>
              <a:t> </a:t>
            </a:r>
            <a:r>
              <a:rPr b="1" spc="-80" dirty="0">
                <a:latin typeface="Trebuchet MS"/>
                <a:cs typeface="Trebuchet MS"/>
              </a:rPr>
              <a:t>LPA</a:t>
            </a:r>
            <a:r>
              <a:rPr b="1" spc="-160" dirty="0">
                <a:latin typeface="Trebuchet MS"/>
                <a:cs typeface="Trebuchet MS"/>
              </a:rPr>
              <a:t> </a:t>
            </a:r>
            <a:r>
              <a:rPr b="1" spc="-340" dirty="0">
                <a:latin typeface="Trebuchet MS"/>
                <a:cs typeface="Trebuchet MS"/>
              </a:rPr>
              <a:t>1925,</a:t>
            </a:r>
            <a:r>
              <a:rPr b="1" spc="-160" dirty="0">
                <a:latin typeface="Trebuchet MS"/>
                <a:cs typeface="Trebuchet MS"/>
              </a:rPr>
              <a:t> </a:t>
            </a:r>
            <a:r>
              <a:rPr b="1" spc="-25" dirty="0">
                <a:latin typeface="Trebuchet MS"/>
                <a:cs typeface="Trebuchet MS"/>
              </a:rPr>
              <a:t>s36</a:t>
            </a:r>
          </a:p>
        </p:txBody>
      </p:sp>
      <p:pic>
        <p:nvPicPr>
          <p:cNvPr id="7" name="object 7"/>
          <p:cNvPicPr/>
          <p:nvPr/>
        </p:nvPicPr>
        <p:blipFill>
          <a:blip r:embed="rId4" cstate="print"/>
          <a:stretch>
            <a:fillRect/>
          </a:stretch>
        </p:blipFill>
        <p:spPr>
          <a:xfrm>
            <a:off x="9644061" y="3839590"/>
            <a:ext cx="104775" cy="104774"/>
          </a:xfrm>
          <a:prstGeom prst="rect">
            <a:avLst/>
          </a:prstGeom>
        </p:spPr>
      </p:pic>
      <p:pic>
        <p:nvPicPr>
          <p:cNvPr id="8" name="object 8"/>
          <p:cNvPicPr/>
          <p:nvPr/>
        </p:nvPicPr>
        <p:blipFill>
          <a:blip r:embed="rId4" cstate="print"/>
          <a:stretch>
            <a:fillRect/>
          </a:stretch>
        </p:blipFill>
        <p:spPr>
          <a:xfrm>
            <a:off x="9644061" y="4830190"/>
            <a:ext cx="104775" cy="104774"/>
          </a:xfrm>
          <a:prstGeom prst="rect">
            <a:avLst/>
          </a:prstGeom>
        </p:spPr>
      </p:pic>
      <p:pic>
        <p:nvPicPr>
          <p:cNvPr id="9" name="object 9"/>
          <p:cNvPicPr/>
          <p:nvPr/>
        </p:nvPicPr>
        <p:blipFill>
          <a:blip r:embed="rId4" cstate="print"/>
          <a:stretch>
            <a:fillRect/>
          </a:stretch>
        </p:blipFill>
        <p:spPr>
          <a:xfrm>
            <a:off x="9644061" y="7306690"/>
            <a:ext cx="104775" cy="104774"/>
          </a:xfrm>
          <a:prstGeom prst="rect">
            <a:avLst/>
          </a:prstGeom>
        </p:spPr>
      </p:pic>
      <p:pic>
        <p:nvPicPr>
          <p:cNvPr id="10" name="object 10"/>
          <p:cNvPicPr/>
          <p:nvPr/>
        </p:nvPicPr>
        <p:blipFill>
          <a:blip r:embed="rId4" cstate="print"/>
          <a:stretch>
            <a:fillRect/>
          </a:stretch>
        </p:blipFill>
        <p:spPr>
          <a:xfrm>
            <a:off x="9644061" y="8297291"/>
            <a:ext cx="104775" cy="104774"/>
          </a:xfrm>
          <a:prstGeom prst="rect">
            <a:avLst/>
          </a:prstGeom>
        </p:spPr>
      </p:pic>
      <p:sp>
        <p:nvSpPr>
          <p:cNvPr id="11" name="object 11"/>
          <p:cNvSpPr txBox="1"/>
          <p:nvPr/>
        </p:nvSpPr>
        <p:spPr>
          <a:xfrm>
            <a:off x="9911902" y="3555104"/>
            <a:ext cx="8162290" cy="5473700"/>
          </a:xfrm>
          <a:prstGeom prst="rect">
            <a:avLst/>
          </a:prstGeom>
        </p:spPr>
        <p:txBody>
          <a:bodyPr vert="horz" wrap="square" lIns="0" tIns="12700" rIns="0" bIns="0" rtlCol="0">
            <a:spAutoFit/>
          </a:bodyPr>
          <a:lstStyle/>
          <a:p>
            <a:pPr marL="12700" marR="708660">
              <a:lnSpc>
                <a:spcPct val="116100"/>
              </a:lnSpc>
              <a:spcBef>
                <a:spcPts val="100"/>
              </a:spcBef>
            </a:pPr>
            <a:r>
              <a:rPr sz="2800" spc="114" dirty="0">
                <a:solidFill>
                  <a:srgbClr val="292959"/>
                </a:solidFill>
                <a:latin typeface="Trebuchet MS"/>
                <a:cs typeface="Trebuchet MS"/>
              </a:rPr>
              <a:t>Can</a:t>
            </a:r>
            <a:r>
              <a:rPr sz="2800" spc="-95" dirty="0">
                <a:solidFill>
                  <a:srgbClr val="292959"/>
                </a:solidFill>
                <a:latin typeface="Trebuchet MS"/>
                <a:cs typeface="Trebuchet MS"/>
              </a:rPr>
              <a:t> </a:t>
            </a:r>
            <a:r>
              <a:rPr sz="2800" dirty="0">
                <a:solidFill>
                  <a:srgbClr val="292959"/>
                </a:solidFill>
                <a:latin typeface="Trebuchet MS"/>
                <a:cs typeface="Trebuchet MS"/>
              </a:rPr>
              <a:t>be</a:t>
            </a:r>
            <a:r>
              <a:rPr sz="2800" spc="-90" dirty="0">
                <a:solidFill>
                  <a:srgbClr val="292959"/>
                </a:solidFill>
                <a:latin typeface="Trebuchet MS"/>
                <a:cs typeface="Trebuchet MS"/>
              </a:rPr>
              <a:t> </a:t>
            </a:r>
            <a:r>
              <a:rPr sz="2800" spc="-65" dirty="0">
                <a:solidFill>
                  <a:srgbClr val="292959"/>
                </a:solidFill>
                <a:latin typeface="Trebuchet MS"/>
                <a:cs typeface="Trebuchet MS"/>
              </a:rPr>
              <a:t>held</a:t>
            </a:r>
            <a:r>
              <a:rPr sz="2800" spc="-95" dirty="0">
                <a:solidFill>
                  <a:srgbClr val="292959"/>
                </a:solidFill>
                <a:latin typeface="Trebuchet MS"/>
                <a:cs typeface="Trebuchet MS"/>
              </a:rPr>
              <a:t> </a:t>
            </a:r>
            <a:r>
              <a:rPr sz="2800" u="heavy" spc="-120" dirty="0">
                <a:solidFill>
                  <a:srgbClr val="292959"/>
                </a:solidFill>
                <a:uFill>
                  <a:solidFill>
                    <a:srgbClr val="292959"/>
                  </a:solidFill>
                </a:uFill>
                <a:latin typeface="Trebuchet MS"/>
                <a:cs typeface="Trebuchet MS"/>
              </a:rPr>
              <a:t>either</a:t>
            </a:r>
            <a:r>
              <a:rPr sz="2800" u="none" spc="-90" dirty="0">
                <a:solidFill>
                  <a:srgbClr val="292959"/>
                </a:solidFill>
                <a:latin typeface="Trebuchet MS"/>
                <a:cs typeface="Trebuchet MS"/>
              </a:rPr>
              <a:t> </a:t>
            </a:r>
            <a:r>
              <a:rPr sz="2800" u="none" dirty="0">
                <a:solidFill>
                  <a:srgbClr val="292959"/>
                </a:solidFill>
                <a:latin typeface="Trebuchet MS"/>
                <a:cs typeface="Trebuchet MS"/>
              </a:rPr>
              <a:t>as</a:t>
            </a:r>
            <a:r>
              <a:rPr sz="2800" u="none" spc="-90" dirty="0">
                <a:solidFill>
                  <a:srgbClr val="292959"/>
                </a:solidFill>
                <a:latin typeface="Trebuchet MS"/>
                <a:cs typeface="Trebuchet MS"/>
              </a:rPr>
              <a:t> </a:t>
            </a:r>
            <a:r>
              <a:rPr sz="2800" u="none" spc="-170" dirty="0">
                <a:solidFill>
                  <a:srgbClr val="292959"/>
                </a:solidFill>
                <a:latin typeface="Trebuchet MS"/>
                <a:cs typeface="Trebuchet MS"/>
              </a:rPr>
              <a:t>joint</a:t>
            </a:r>
            <a:r>
              <a:rPr sz="2800" u="none" spc="-90" dirty="0">
                <a:solidFill>
                  <a:srgbClr val="292959"/>
                </a:solidFill>
                <a:latin typeface="Trebuchet MS"/>
                <a:cs typeface="Trebuchet MS"/>
              </a:rPr>
              <a:t> </a:t>
            </a:r>
            <a:r>
              <a:rPr sz="2800" u="none" spc="-55" dirty="0">
                <a:solidFill>
                  <a:srgbClr val="292959"/>
                </a:solidFill>
                <a:latin typeface="Trebuchet MS"/>
                <a:cs typeface="Trebuchet MS"/>
              </a:rPr>
              <a:t>tenancy</a:t>
            </a:r>
            <a:r>
              <a:rPr sz="2800" u="none" spc="-90" dirty="0">
                <a:solidFill>
                  <a:srgbClr val="292959"/>
                </a:solidFill>
                <a:latin typeface="Trebuchet MS"/>
                <a:cs typeface="Trebuchet MS"/>
              </a:rPr>
              <a:t> </a:t>
            </a:r>
            <a:r>
              <a:rPr sz="2800" u="none" spc="-80" dirty="0">
                <a:solidFill>
                  <a:srgbClr val="292959"/>
                </a:solidFill>
                <a:latin typeface="Trebuchet MS"/>
                <a:cs typeface="Trebuchet MS"/>
              </a:rPr>
              <a:t>or</a:t>
            </a:r>
            <a:r>
              <a:rPr sz="2800" u="none" spc="-90" dirty="0">
                <a:solidFill>
                  <a:srgbClr val="292959"/>
                </a:solidFill>
                <a:latin typeface="Trebuchet MS"/>
                <a:cs typeface="Trebuchet MS"/>
              </a:rPr>
              <a:t> </a:t>
            </a:r>
            <a:r>
              <a:rPr sz="2800" u="none" spc="-55" dirty="0">
                <a:solidFill>
                  <a:srgbClr val="292959"/>
                </a:solidFill>
                <a:latin typeface="Trebuchet MS"/>
                <a:cs typeface="Trebuchet MS"/>
              </a:rPr>
              <a:t>tenancy</a:t>
            </a:r>
            <a:r>
              <a:rPr sz="2800" u="none" spc="-95" dirty="0">
                <a:solidFill>
                  <a:srgbClr val="292959"/>
                </a:solidFill>
                <a:latin typeface="Trebuchet MS"/>
                <a:cs typeface="Trebuchet MS"/>
              </a:rPr>
              <a:t> </a:t>
            </a:r>
            <a:r>
              <a:rPr sz="2800" u="none" spc="-25" dirty="0">
                <a:solidFill>
                  <a:srgbClr val="292959"/>
                </a:solidFill>
                <a:latin typeface="Trebuchet MS"/>
                <a:cs typeface="Trebuchet MS"/>
              </a:rPr>
              <a:t>in </a:t>
            </a:r>
            <a:r>
              <a:rPr sz="2800" u="none" spc="-10" dirty="0">
                <a:solidFill>
                  <a:srgbClr val="292959"/>
                </a:solidFill>
                <a:latin typeface="Trebuchet MS"/>
                <a:cs typeface="Trebuchet MS"/>
              </a:rPr>
              <a:t>common</a:t>
            </a:r>
            <a:endParaRPr sz="2800" dirty="0">
              <a:latin typeface="Trebuchet MS"/>
              <a:cs typeface="Trebuchet MS"/>
            </a:endParaRPr>
          </a:p>
          <a:p>
            <a:pPr marL="12700" marR="5080">
              <a:lnSpc>
                <a:spcPct val="116100"/>
              </a:lnSpc>
            </a:pPr>
            <a:r>
              <a:rPr sz="2800" spc="-100" dirty="0">
                <a:solidFill>
                  <a:srgbClr val="292959"/>
                </a:solidFill>
                <a:latin typeface="Trebuchet MS"/>
                <a:cs typeface="Trebuchet MS"/>
              </a:rPr>
              <a:t>Equity</a:t>
            </a:r>
            <a:r>
              <a:rPr sz="2800" spc="-90" dirty="0">
                <a:solidFill>
                  <a:srgbClr val="292959"/>
                </a:solidFill>
                <a:latin typeface="Trebuchet MS"/>
                <a:cs typeface="Trebuchet MS"/>
              </a:rPr>
              <a:t> </a:t>
            </a:r>
            <a:r>
              <a:rPr sz="2800" spc="-70" dirty="0">
                <a:solidFill>
                  <a:srgbClr val="292959"/>
                </a:solidFill>
                <a:latin typeface="Trebuchet MS"/>
                <a:cs typeface="Trebuchet MS"/>
              </a:rPr>
              <a:t>favours</a:t>
            </a:r>
            <a:r>
              <a:rPr sz="2800" spc="-90" dirty="0">
                <a:solidFill>
                  <a:srgbClr val="292959"/>
                </a:solidFill>
                <a:latin typeface="Trebuchet MS"/>
                <a:cs typeface="Trebuchet MS"/>
              </a:rPr>
              <a:t> </a:t>
            </a:r>
            <a:r>
              <a:rPr sz="2800" spc="-45" dirty="0">
                <a:solidFill>
                  <a:srgbClr val="292959"/>
                </a:solidFill>
                <a:latin typeface="Trebuchet MS"/>
                <a:cs typeface="Trebuchet MS"/>
              </a:rPr>
              <a:t>tenancies</a:t>
            </a:r>
            <a:r>
              <a:rPr sz="2800" spc="-90"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105" dirty="0">
                <a:solidFill>
                  <a:srgbClr val="292959"/>
                </a:solidFill>
                <a:latin typeface="Trebuchet MS"/>
                <a:cs typeface="Trebuchet MS"/>
              </a:rPr>
              <a:t>common:</a:t>
            </a:r>
            <a:r>
              <a:rPr sz="2800" spc="-90" dirty="0">
                <a:solidFill>
                  <a:srgbClr val="292959"/>
                </a:solidFill>
                <a:latin typeface="Trebuchet MS"/>
                <a:cs typeface="Trebuchet MS"/>
              </a:rPr>
              <a:t> </a:t>
            </a:r>
            <a:r>
              <a:rPr sz="2800" spc="-195" dirty="0">
                <a:solidFill>
                  <a:srgbClr val="292959"/>
                </a:solidFill>
                <a:latin typeface="Trebuchet MS"/>
                <a:cs typeface="Trebuchet MS"/>
              </a:rPr>
              <a:t>BUT</a:t>
            </a:r>
            <a:r>
              <a:rPr sz="2800" spc="-85" dirty="0">
                <a:solidFill>
                  <a:srgbClr val="292959"/>
                </a:solidFill>
                <a:latin typeface="Trebuchet MS"/>
                <a:cs typeface="Trebuchet MS"/>
              </a:rPr>
              <a:t> </a:t>
            </a:r>
            <a:r>
              <a:rPr sz="2800" spc="-65" dirty="0">
                <a:solidFill>
                  <a:srgbClr val="292959"/>
                </a:solidFill>
                <a:latin typeface="Trebuchet MS"/>
                <a:cs typeface="Trebuchet MS"/>
              </a:rPr>
              <a:t>(rebuttable) </a:t>
            </a:r>
            <a:r>
              <a:rPr sz="2800" spc="-85" dirty="0">
                <a:solidFill>
                  <a:srgbClr val="292959"/>
                </a:solidFill>
                <a:latin typeface="Trebuchet MS"/>
                <a:cs typeface="Trebuchet MS"/>
              </a:rPr>
              <a:t>presumption</a:t>
            </a:r>
            <a:r>
              <a:rPr sz="2800" spc="-90" dirty="0">
                <a:solidFill>
                  <a:srgbClr val="292959"/>
                </a:solidFill>
                <a:latin typeface="Trebuchet MS"/>
                <a:cs typeface="Trebuchet MS"/>
              </a:rPr>
              <a:t> </a:t>
            </a:r>
            <a:r>
              <a:rPr sz="2800" spc="-95" dirty="0">
                <a:solidFill>
                  <a:srgbClr val="292959"/>
                </a:solidFill>
                <a:latin typeface="Trebuchet MS"/>
                <a:cs typeface="Trebuchet MS"/>
              </a:rPr>
              <a:t>that</a:t>
            </a:r>
            <a:r>
              <a:rPr sz="2800" spc="-85" dirty="0">
                <a:solidFill>
                  <a:srgbClr val="292959"/>
                </a:solidFill>
                <a:latin typeface="Trebuchet MS"/>
                <a:cs typeface="Trebuchet MS"/>
              </a:rPr>
              <a:t> </a:t>
            </a:r>
            <a:r>
              <a:rPr sz="2800" spc="-110" dirty="0">
                <a:solidFill>
                  <a:srgbClr val="292959"/>
                </a:solidFill>
                <a:latin typeface="Trebuchet MS"/>
                <a:cs typeface="Trebuchet MS"/>
              </a:rPr>
              <a:t>equity</a:t>
            </a:r>
            <a:r>
              <a:rPr sz="2800" spc="-90" dirty="0">
                <a:solidFill>
                  <a:srgbClr val="292959"/>
                </a:solidFill>
                <a:latin typeface="Trebuchet MS"/>
                <a:cs typeface="Trebuchet MS"/>
              </a:rPr>
              <a:t> </a:t>
            </a:r>
            <a:r>
              <a:rPr sz="2800" spc="-80" dirty="0">
                <a:solidFill>
                  <a:srgbClr val="292959"/>
                </a:solidFill>
                <a:latin typeface="Trebuchet MS"/>
                <a:cs typeface="Trebuchet MS"/>
              </a:rPr>
              <a:t>follows</a:t>
            </a:r>
            <a:r>
              <a:rPr sz="2800" spc="-85" dirty="0">
                <a:solidFill>
                  <a:srgbClr val="292959"/>
                </a:solidFill>
                <a:latin typeface="Trebuchet MS"/>
                <a:cs typeface="Trebuchet MS"/>
              </a:rPr>
              <a:t> </a:t>
            </a:r>
            <a:r>
              <a:rPr sz="2800" spc="-100" dirty="0">
                <a:solidFill>
                  <a:srgbClr val="292959"/>
                </a:solidFill>
                <a:latin typeface="Trebuchet MS"/>
                <a:cs typeface="Trebuchet MS"/>
              </a:rPr>
              <a:t>the</a:t>
            </a:r>
            <a:r>
              <a:rPr sz="2800" spc="-85" dirty="0">
                <a:solidFill>
                  <a:srgbClr val="292959"/>
                </a:solidFill>
                <a:latin typeface="Trebuchet MS"/>
                <a:cs typeface="Trebuchet MS"/>
              </a:rPr>
              <a:t> </a:t>
            </a:r>
            <a:r>
              <a:rPr sz="2800" spc="-165" dirty="0">
                <a:solidFill>
                  <a:srgbClr val="292959"/>
                </a:solidFill>
                <a:latin typeface="Trebuchet MS"/>
                <a:cs typeface="Trebuchet MS"/>
              </a:rPr>
              <a:t>Law,</a:t>
            </a:r>
            <a:r>
              <a:rPr sz="2800" spc="-90" dirty="0">
                <a:solidFill>
                  <a:srgbClr val="292959"/>
                </a:solidFill>
                <a:latin typeface="Trebuchet MS"/>
                <a:cs typeface="Trebuchet MS"/>
              </a:rPr>
              <a:t> </a:t>
            </a:r>
            <a:r>
              <a:rPr sz="2800" spc="-190" dirty="0">
                <a:solidFill>
                  <a:srgbClr val="292959"/>
                </a:solidFill>
                <a:latin typeface="Trebuchet MS"/>
                <a:cs typeface="Trebuchet MS"/>
              </a:rPr>
              <a:t>i.e.</a:t>
            </a:r>
            <a:r>
              <a:rPr sz="2800" spc="-85" dirty="0">
                <a:solidFill>
                  <a:srgbClr val="292959"/>
                </a:solidFill>
                <a:latin typeface="Trebuchet MS"/>
                <a:cs typeface="Trebuchet MS"/>
              </a:rPr>
              <a:t> </a:t>
            </a:r>
            <a:r>
              <a:rPr sz="2800" spc="-10" dirty="0">
                <a:solidFill>
                  <a:srgbClr val="292959"/>
                </a:solidFill>
                <a:latin typeface="Trebuchet MS"/>
                <a:cs typeface="Trebuchet MS"/>
              </a:rPr>
              <a:t>presume </a:t>
            </a:r>
            <a:r>
              <a:rPr sz="2800" spc="-125" dirty="0">
                <a:solidFill>
                  <a:srgbClr val="292959"/>
                </a:solidFill>
                <a:latin typeface="Trebuchet MS"/>
                <a:cs typeface="Trebuchet MS"/>
              </a:rPr>
              <a:t>if</a:t>
            </a:r>
            <a:r>
              <a:rPr sz="2800" spc="-90" dirty="0">
                <a:solidFill>
                  <a:srgbClr val="292959"/>
                </a:solidFill>
                <a:latin typeface="Trebuchet MS"/>
                <a:cs typeface="Trebuchet MS"/>
              </a:rPr>
              <a:t> </a:t>
            </a:r>
            <a:r>
              <a:rPr sz="2800" spc="-60" dirty="0">
                <a:solidFill>
                  <a:srgbClr val="292959"/>
                </a:solidFill>
                <a:latin typeface="Trebuchet MS"/>
                <a:cs typeface="Trebuchet MS"/>
              </a:rPr>
              <a:t>intended</a:t>
            </a:r>
            <a:r>
              <a:rPr sz="2800" spc="-150" dirty="0">
                <a:solidFill>
                  <a:srgbClr val="292959"/>
                </a:solidFill>
                <a:latin typeface="Trebuchet MS"/>
                <a:cs typeface="Trebuchet MS"/>
              </a:rPr>
              <a:t> </a:t>
            </a:r>
            <a:r>
              <a:rPr sz="2800" spc="114" dirty="0">
                <a:solidFill>
                  <a:srgbClr val="292959"/>
                </a:solidFill>
                <a:latin typeface="Trebuchet MS"/>
                <a:cs typeface="Trebuchet MS"/>
              </a:rPr>
              <a:t>a</a:t>
            </a:r>
            <a:r>
              <a:rPr sz="2800" spc="-125" dirty="0">
                <a:solidFill>
                  <a:srgbClr val="292959"/>
                </a:solidFill>
                <a:latin typeface="Trebuchet MS"/>
                <a:cs typeface="Trebuchet MS"/>
              </a:rPr>
              <a:t> </a:t>
            </a:r>
            <a:r>
              <a:rPr sz="2800" spc="-90" dirty="0">
                <a:solidFill>
                  <a:srgbClr val="292959"/>
                </a:solidFill>
                <a:latin typeface="Trebuchet MS"/>
                <a:cs typeface="Trebuchet MS"/>
              </a:rPr>
              <a:t>different</a:t>
            </a:r>
            <a:r>
              <a:rPr sz="2800" spc="-120" dirty="0">
                <a:solidFill>
                  <a:srgbClr val="292959"/>
                </a:solidFill>
                <a:latin typeface="Trebuchet MS"/>
                <a:cs typeface="Trebuchet MS"/>
              </a:rPr>
              <a:t> </a:t>
            </a:r>
            <a:r>
              <a:rPr sz="2800" spc="-55" dirty="0">
                <a:solidFill>
                  <a:srgbClr val="292959"/>
                </a:solidFill>
                <a:latin typeface="Trebuchet MS"/>
                <a:cs typeface="Trebuchet MS"/>
              </a:rPr>
              <a:t>arrangement</a:t>
            </a:r>
            <a:r>
              <a:rPr sz="2800" spc="-120" dirty="0">
                <a:solidFill>
                  <a:srgbClr val="292959"/>
                </a:solidFill>
                <a:latin typeface="Trebuchet MS"/>
                <a:cs typeface="Trebuchet MS"/>
              </a:rPr>
              <a:t> </a:t>
            </a:r>
            <a:r>
              <a:rPr sz="2800" spc="-60" dirty="0">
                <a:solidFill>
                  <a:srgbClr val="292959"/>
                </a:solidFill>
                <a:latin typeface="Trebuchet MS"/>
                <a:cs typeface="Trebuchet MS"/>
              </a:rPr>
              <a:t>would</a:t>
            </a:r>
            <a:r>
              <a:rPr sz="2800" spc="-125" dirty="0">
                <a:solidFill>
                  <a:srgbClr val="292959"/>
                </a:solidFill>
                <a:latin typeface="Trebuchet MS"/>
                <a:cs typeface="Trebuchet MS"/>
              </a:rPr>
              <a:t> </a:t>
            </a:r>
            <a:r>
              <a:rPr sz="2800" spc="-35" dirty="0">
                <a:solidFill>
                  <a:srgbClr val="292959"/>
                </a:solidFill>
                <a:latin typeface="Trebuchet MS"/>
                <a:cs typeface="Trebuchet MS"/>
              </a:rPr>
              <a:t>have</a:t>
            </a:r>
            <a:r>
              <a:rPr sz="2800" spc="-120" dirty="0">
                <a:solidFill>
                  <a:srgbClr val="292959"/>
                </a:solidFill>
                <a:latin typeface="Trebuchet MS"/>
                <a:cs typeface="Trebuchet MS"/>
              </a:rPr>
              <a:t> </a:t>
            </a:r>
            <a:r>
              <a:rPr sz="2800" spc="-25" dirty="0">
                <a:solidFill>
                  <a:srgbClr val="292959"/>
                </a:solidFill>
                <a:latin typeface="Trebuchet MS"/>
                <a:cs typeface="Trebuchet MS"/>
              </a:rPr>
              <a:t>set </a:t>
            </a:r>
            <a:r>
              <a:rPr sz="2800" spc="-90" dirty="0">
                <a:solidFill>
                  <a:srgbClr val="292959"/>
                </a:solidFill>
                <a:latin typeface="Trebuchet MS"/>
                <a:cs typeface="Trebuchet MS"/>
              </a:rPr>
              <a:t>out</a:t>
            </a:r>
            <a:r>
              <a:rPr sz="2800" spc="-120" dirty="0">
                <a:solidFill>
                  <a:srgbClr val="292959"/>
                </a:solidFill>
                <a:latin typeface="Trebuchet MS"/>
                <a:cs typeface="Trebuchet MS"/>
              </a:rPr>
              <a:t> </a:t>
            </a:r>
            <a:r>
              <a:rPr sz="2800" dirty="0">
                <a:solidFill>
                  <a:srgbClr val="292959"/>
                </a:solidFill>
                <a:latin typeface="Trebuchet MS"/>
                <a:cs typeface="Trebuchet MS"/>
              </a:rPr>
              <a:t>at</a:t>
            </a:r>
            <a:r>
              <a:rPr sz="2800" spc="-185" dirty="0">
                <a:solidFill>
                  <a:srgbClr val="292959"/>
                </a:solidFill>
                <a:latin typeface="Trebuchet MS"/>
                <a:cs typeface="Trebuchet MS"/>
              </a:rPr>
              <a:t> </a:t>
            </a:r>
            <a:r>
              <a:rPr sz="2800" spc="-150" dirty="0">
                <a:solidFill>
                  <a:srgbClr val="292959"/>
                </a:solidFill>
                <a:latin typeface="Trebuchet MS"/>
                <a:cs typeface="Trebuchet MS"/>
              </a:rPr>
              <a:t>time</a:t>
            </a:r>
            <a:r>
              <a:rPr sz="2800" spc="-90" dirty="0">
                <a:solidFill>
                  <a:srgbClr val="292959"/>
                </a:solidFill>
                <a:latin typeface="Trebuchet MS"/>
                <a:cs typeface="Trebuchet MS"/>
              </a:rPr>
              <a:t> </a:t>
            </a:r>
            <a:r>
              <a:rPr sz="2800" dirty="0">
                <a:solidFill>
                  <a:srgbClr val="292959"/>
                </a:solidFill>
                <a:latin typeface="Trebuchet MS"/>
                <a:cs typeface="Trebuchet MS"/>
              </a:rPr>
              <a:t>of</a:t>
            </a:r>
            <a:r>
              <a:rPr sz="2800" spc="-120" dirty="0">
                <a:solidFill>
                  <a:srgbClr val="292959"/>
                </a:solidFill>
                <a:latin typeface="Trebuchet MS"/>
                <a:cs typeface="Trebuchet MS"/>
              </a:rPr>
              <a:t> </a:t>
            </a:r>
            <a:r>
              <a:rPr sz="2800" spc="-35" dirty="0">
                <a:solidFill>
                  <a:srgbClr val="292959"/>
                </a:solidFill>
                <a:latin typeface="Trebuchet MS"/>
                <a:cs typeface="Trebuchet MS"/>
              </a:rPr>
              <a:t>acquiring</a:t>
            </a:r>
            <a:r>
              <a:rPr sz="2800" spc="-120" dirty="0">
                <a:solidFill>
                  <a:srgbClr val="292959"/>
                </a:solidFill>
                <a:latin typeface="Trebuchet MS"/>
                <a:cs typeface="Trebuchet MS"/>
              </a:rPr>
              <a:t> </a:t>
            </a:r>
            <a:r>
              <a:rPr sz="2800" dirty="0">
                <a:solidFill>
                  <a:srgbClr val="292959"/>
                </a:solidFill>
                <a:latin typeface="Trebuchet MS"/>
                <a:cs typeface="Trebuchet MS"/>
              </a:rPr>
              <a:t>legal</a:t>
            </a:r>
            <a:r>
              <a:rPr sz="2800" spc="-120" dirty="0">
                <a:solidFill>
                  <a:srgbClr val="292959"/>
                </a:solidFill>
                <a:latin typeface="Trebuchet MS"/>
                <a:cs typeface="Trebuchet MS"/>
              </a:rPr>
              <a:t> interest</a:t>
            </a:r>
            <a:r>
              <a:rPr sz="2800" spc="-90" dirty="0">
                <a:solidFill>
                  <a:srgbClr val="292959"/>
                </a:solidFill>
                <a:latin typeface="Trebuchet MS"/>
                <a:cs typeface="Trebuchet MS"/>
              </a:rPr>
              <a:t> </a:t>
            </a:r>
            <a:r>
              <a:rPr sz="2800" b="1" i="1" spc="50" dirty="0">
                <a:solidFill>
                  <a:srgbClr val="292959"/>
                </a:solidFill>
                <a:latin typeface="Trebuchet MS"/>
                <a:cs typeface="Trebuchet MS"/>
              </a:rPr>
              <a:t>Stack</a:t>
            </a:r>
            <a:r>
              <a:rPr sz="2800" b="1" i="1" spc="-175" dirty="0">
                <a:solidFill>
                  <a:srgbClr val="292959"/>
                </a:solidFill>
                <a:latin typeface="Trebuchet MS"/>
                <a:cs typeface="Trebuchet MS"/>
              </a:rPr>
              <a:t> </a:t>
            </a:r>
            <a:r>
              <a:rPr sz="2800" b="1" i="1" spc="-50" dirty="0">
                <a:solidFill>
                  <a:srgbClr val="292959"/>
                </a:solidFill>
                <a:latin typeface="Trebuchet MS"/>
                <a:cs typeface="Trebuchet MS"/>
              </a:rPr>
              <a:t>v </a:t>
            </a:r>
            <a:r>
              <a:rPr sz="2800" b="1" i="1" dirty="0">
                <a:solidFill>
                  <a:srgbClr val="292959"/>
                </a:solidFill>
                <a:latin typeface="Trebuchet MS"/>
                <a:cs typeface="Trebuchet MS"/>
              </a:rPr>
              <a:t>Dowden</a:t>
            </a:r>
            <a:r>
              <a:rPr sz="2800" b="1" i="1" spc="-105" dirty="0">
                <a:solidFill>
                  <a:srgbClr val="292959"/>
                </a:solidFill>
                <a:latin typeface="Trebuchet MS"/>
                <a:cs typeface="Trebuchet MS"/>
              </a:rPr>
              <a:t> </a:t>
            </a:r>
            <a:r>
              <a:rPr sz="2800" b="1" spc="-105" dirty="0">
                <a:solidFill>
                  <a:srgbClr val="292959"/>
                </a:solidFill>
                <a:latin typeface="Trebuchet MS"/>
                <a:cs typeface="Trebuchet MS"/>
              </a:rPr>
              <a:t>[2007] </a:t>
            </a:r>
            <a:r>
              <a:rPr sz="2800" b="1" spc="-100" dirty="0">
                <a:solidFill>
                  <a:srgbClr val="292959"/>
                </a:solidFill>
                <a:latin typeface="Trebuchet MS"/>
                <a:cs typeface="Trebuchet MS"/>
              </a:rPr>
              <a:t>UKHL</a:t>
            </a:r>
            <a:r>
              <a:rPr sz="2800" b="1" spc="-105" dirty="0">
                <a:solidFill>
                  <a:srgbClr val="292959"/>
                </a:solidFill>
                <a:latin typeface="Trebuchet MS"/>
                <a:cs typeface="Trebuchet MS"/>
              </a:rPr>
              <a:t> </a:t>
            </a:r>
            <a:r>
              <a:rPr sz="2800" b="1" spc="-425" dirty="0">
                <a:solidFill>
                  <a:srgbClr val="292959"/>
                </a:solidFill>
                <a:latin typeface="Trebuchet MS"/>
                <a:cs typeface="Trebuchet MS"/>
              </a:rPr>
              <a:t>17,</a:t>
            </a:r>
            <a:r>
              <a:rPr sz="2800" b="1" spc="-105" dirty="0">
                <a:solidFill>
                  <a:srgbClr val="292959"/>
                </a:solidFill>
                <a:latin typeface="Trebuchet MS"/>
                <a:cs typeface="Trebuchet MS"/>
              </a:rPr>
              <a:t> </a:t>
            </a:r>
            <a:r>
              <a:rPr sz="2800" b="1" spc="-20" dirty="0">
                <a:solidFill>
                  <a:srgbClr val="292959"/>
                </a:solidFill>
                <a:latin typeface="Trebuchet MS"/>
                <a:cs typeface="Trebuchet MS"/>
              </a:rPr>
              <a:t>[54]</a:t>
            </a:r>
            <a:endParaRPr sz="2800" dirty="0">
              <a:latin typeface="Trebuchet MS"/>
              <a:cs typeface="Trebuchet MS"/>
            </a:endParaRPr>
          </a:p>
          <a:p>
            <a:pPr marL="12700" marR="255270">
              <a:lnSpc>
                <a:spcPct val="116100"/>
              </a:lnSpc>
            </a:pPr>
            <a:r>
              <a:rPr sz="2800" spc="-125" dirty="0">
                <a:solidFill>
                  <a:srgbClr val="292959"/>
                </a:solidFill>
                <a:latin typeface="Trebuchet MS"/>
                <a:cs typeface="Trebuchet MS"/>
              </a:rPr>
              <a:t>If</a:t>
            </a:r>
            <a:r>
              <a:rPr sz="2800" spc="-90" dirty="0">
                <a:solidFill>
                  <a:srgbClr val="292959"/>
                </a:solidFill>
                <a:latin typeface="Trebuchet MS"/>
                <a:cs typeface="Trebuchet MS"/>
              </a:rPr>
              <a:t> </a:t>
            </a:r>
            <a:r>
              <a:rPr sz="2800" spc="-20" dirty="0">
                <a:solidFill>
                  <a:srgbClr val="292959"/>
                </a:solidFill>
                <a:latin typeface="Trebuchet MS"/>
                <a:cs typeface="Trebuchet MS"/>
              </a:rPr>
              <a:t>created</a:t>
            </a:r>
            <a:r>
              <a:rPr sz="2800" spc="-190" dirty="0">
                <a:solidFill>
                  <a:srgbClr val="292959"/>
                </a:solidFill>
                <a:latin typeface="Trebuchet MS"/>
                <a:cs typeface="Trebuchet MS"/>
              </a:rPr>
              <a:t> </a:t>
            </a:r>
            <a:r>
              <a:rPr sz="2800" dirty="0">
                <a:solidFill>
                  <a:srgbClr val="292959"/>
                </a:solidFill>
                <a:latin typeface="Trebuchet MS"/>
                <a:cs typeface="Trebuchet MS"/>
              </a:rPr>
              <a:t>at</a:t>
            </a:r>
            <a:r>
              <a:rPr sz="2800" spc="-140" dirty="0">
                <a:solidFill>
                  <a:srgbClr val="292959"/>
                </a:solidFill>
                <a:latin typeface="Trebuchet MS"/>
                <a:cs typeface="Trebuchet MS"/>
              </a:rPr>
              <a:t> </a:t>
            </a:r>
            <a:r>
              <a:rPr sz="2800" spc="-150" dirty="0">
                <a:solidFill>
                  <a:srgbClr val="292959"/>
                </a:solidFill>
                <a:latin typeface="Trebuchet MS"/>
                <a:cs typeface="Trebuchet MS"/>
              </a:rPr>
              <a:t>time</a:t>
            </a:r>
            <a:r>
              <a:rPr sz="2800" spc="-90" dirty="0">
                <a:solidFill>
                  <a:srgbClr val="292959"/>
                </a:solidFill>
                <a:latin typeface="Trebuchet MS"/>
                <a:cs typeface="Trebuchet MS"/>
              </a:rPr>
              <a:t> </a:t>
            </a:r>
            <a:r>
              <a:rPr sz="2800" dirty="0">
                <a:solidFill>
                  <a:srgbClr val="292959"/>
                </a:solidFill>
                <a:latin typeface="Trebuchet MS"/>
                <a:cs typeface="Trebuchet MS"/>
              </a:rPr>
              <a:t>of</a:t>
            </a:r>
            <a:r>
              <a:rPr sz="2800" spc="-120" dirty="0">
                <a:solidFill>
                  <a:srgbClr val="292959"/>
                </a:solidFill>
                <a:latin typeface="Trebuchet MS"/>
                <a:cs typeface="Trebuchet MS"/>
              </a:rPr>
              <a:t> </a:t>
            </a:r>
            <a:r>
              <a:rPr sz="2800" spc="-65" dirty="0">
                <a:solidFill>
                  <a:srgbClr val="292959"/>
                </a:solidFill>
                <a:latin typeface="Trebuchet MS"/>
                <a:cs typeface="Trebuchet MS"/>
              </a:rPr>
              <a:t>conveyance,</a:t>
            </a:r>
            <a:r>
              <a:rPr sz="2800" spc="-114" dirty="0">
                <a:solidFill>
                  <a:srgbClr val="292959"/>
                </a:solidFill>
                <a:latin typeface="Trebuchet MS"/>
                <a:cs typeface="Trebuchet MS"/>
              </a:rPr>
              <a:t> </a:t>
            </a:r>
            <a:r>
              <a:rPr sz="2800" spc="-140" dirty="0">
                <a:solidFill>
                  <a:srgbClr val="292959"/>
                </a:solidFill>
                <a:latin typeface="Trebuchet MS"/>
                <a:cs typeface="Trebuchet MS"/>
              </a:rPr>
              <a:t>must</a:t>
            </a:r>
            <a:r>
              <a:rPr sz="2800" spc="-90" dirty="0">
                <a:solidFill>
                  <a:srgbClr val="292959"/>
                </a:solidFill>
                <a:latin typeface="Trebuchet MS"/>
                <a:cs typeface="Trebuchet MS"/>
              </a:rPr>
              <a:t> </a:t>
            </a:r>
            <a:r>
              <a:rPr sz="2800" dirty="0">
                <a:solidFill>
                  <a:srgbClr val="292959"/>
                </a:solidFill>
                <a:latin typeface="Trebuchet MS"/>
                <a:cs typeface="Trebuchet MS"/>
              </a:rPr>
              <a:t>be</a:t>
            </a:r>
            <a:r>
              <a:rPr sz="2800" spc="-120" dirty="0">
                <a:solidFill>
                  <a:srgbClr val="292959"/>
                </a:solidFill>
                <a:latin typeface="Trebuchet MS"/>
                <a:cs typeface="Trebuchet MS"/>
              </a:rPr>
              <a:t> </a:t>
            </a:r>
            <a:r>
              <a:rPr sz="2800" dirty="0">
                <a:solidFill>
                  <a:srgbClr val="292959"/>
                </a:solidFill>
                <a:latin typeface="Trebuchet MS"/>
                <a:cs typeface="Trebuchet MS"/>
              </a:rPr>
              <a:t>made</a:t>
            </a:r>
            <a:r>
              <a:rPr sz="2800" spc="-120" dirty="0">
                <a:solidFill>
                  <a:srgbClr val="292959"/>
                </a:solidFill>
                <a:latin typeface="Trebuchet MS"/>
                <a:cs typeface="Trebuchet MS"/>
              </a:rPr>
              <a:t> </a:t>
            </a:r>
            <a:r>
              <a:rPr sz="2800" spc="-25" dirty="0">
                <a:solidFill>
                  <a:srgbClr val="292959"/>
                </a:solidFill>
                <a:latin typeface="Trebuchet MS"/>
                <a:cs typeface="Trebuchet MS"/>
              </a:rPr>
              <a:t>via </a:t>
            </a:r>
            <a:r>
              <a:rPr sz="2800" spc="-50" dirty="0">
                <a:solidFill>
                  <a:srgbClr val="292959"/>
                </a:solidFill>
                <a:latin typeface="Trebuchet MS"/>
                <a:cs typeface="Trebuchet MS"/>
              </a:rPr>
              <a:t>express</a:t>
            </a:r>
            <a:r>
              <a:rPr sz="2800" spc="-130" dirty="0">
                <a:solidFill>
                  <a:srgbClr val="292959"/>
                </a:solidFill>
                <a:latin typeface="Trebuchet MS"/>
                <a:cs typeface="Trebuchet MS"/>
              </a:rPr>
              <a:t> </a:t>
            </a:r>
            <a:r>
              <a:rPr sz="2800" spc="-50" dirty="0">
                <a:solidFill>
                  <a:srgbClr val="292959"/>
                </a:solidFill>
                <a:latin typeface="Trebuchet MS"/>
                <a:cs typeface="Trebuchet MS"/>
              </a:rPr>
              <a:t>declaration</a:t>
            </a:r>
            <a:r>
              <a:rPr sz="2800" spc="-105" dirty="0">
                <a:solidFill>
                  <a:srgbClr val="292959"/>
                </a:solidFill>
                <a:latin typeface="Trebuchet MS"/>
                <a:cs typeface="Trebuchet MS"/>
              </a:rPr>
              <a:t> </a:t>
            </a:r>
            <a:r>
              <a:rPr sz="2800" dirty="0">
                <a:solidFill>
                  <a:srgbClr val="292959"/>
                </a:solidFill>
                <a:latin typeface="Trebuchet MS"/>
                <a:cs typeface="Trebuchet MS"/>
              </a:rPr>
              <a:t>of</a:t>
            </a:r>
            <a:r>
              <a:rPr sz="2800" spc="-100" dirty="0">
                <a:solidFill>
                  <a:srgbClr val="292959"/>
                </a:solidFill>
                <a:latin typeface="Trebuchet MS"/>
                <a:cs typeface="Trebuchet MS"/>
              </a:rPr>
              <a:t> </a:t>
            </a:r>
            <a:r>
              <a:rPr sz="2800" spc="-195" dirty="0">
                <a:solidFill>
                  <a:srgbClr val="292959"/>
                </a:solidFill>
                <a:latin typeface="Trebuchet MS"/>
                <a:cs typeface="Trebuchet MS"/>
              </a:rPr>
              <a:t>trust,</a:t>
            </a:r>
            <a:r>
              <a:rPr sz="2800" spc="-90" dirty="0">
                <a:solidFill>
                  <a:srgbClr val="292959"/>
                </a:solidFill>
                <a:latin typeface="Trebuchet MS"/>
                <a:cs typeface="Trebuchet MS"/>
              </a:rPr>
              <a:t> </a:t>
            </a:r>
            <a:r>
              <a:rPr sz="2800" spc="-105" dirty="0">
                <a:solidFill>
                  <a:srgbClr val="292959"/>
                </a:solidFill>
                <a:latin typeface="Trebuchet MS"/>
                <a:cs typeface="Trebuchet MS"/>
              </a:rPr>
              <a:t>LPA </a:t>
            </a:r>
            <a:r>
              <a:rPr sz="2800" spc="-160" dirty="0">
                <a:solidFill>
                  <a:srgbClr val="292959"/>
                </a:solidFill>
                <a:latin typeface="Trebuchet MS"/>
                <a:cs typeface="Trebuchet MS"/>
              </a:rPr>
              <a:t>1925,</a:t>
            </a:r>
            <a:r>
              <a:rPr sz="2800" spc="-90" dirty="0">
                <a:solidFill>
                  <a:srgbClr val="292959"/>
                </a:solidFill>
                <a:latin typeface="Trebuchet MS"/>
                <a:cs typeface="Trebuchet MS"/>
              </a:rPr>
              <a:t> </a:t>
            </a:r>
            <a:r>
              <a:rPr sz="2800" spc="-25" dirty="0">
                <a:solidFill>
                  <a:srgbClr val="292959"/>
                </a:solidFill>
                <a:latin typeface="Trebuchet MS"/>
                <a:cs typeface="Trebuchet MS"/>
              </a:rPr>
              <a:t>s53</a:t>
            </a:r>
            <a:endParaRPr sz="2800" dirty="0">
              <a:latin typeface="Trebuchet MS"/>
              <a:cs typeface="Trebuchet MS"/>
            </a:endParaRPr>
          </a:p>
          <a:p>
            <a:pPr marL="12700" marR="160020">
              <a:lnSpc>
                <a:spcPct val="116100"/>
              </a:lnSpc>
            </a:pPr>
            <a:r>
              <a:rPr sz="2800" spc="-90" dirty="0">
                <a:solidFill>
                  <a:srgbClr val="292959"/>
                </a:solidFill>
                <a:latin typeface="Trebuchet MS"/>
                <a:cs typeface="Trebuchet MS"/>
              </a:rPr>
              <a:t> </a:t>
            </a:r>
            <a:r>
              <a:rPr sz="2800" b="1" u="sng" spc="-170" dirty="0">
                <a:solidFill>
                  <a:srgbClr val="292959"/>
                </a:solidFill>
                <a:latin typeface="Trebuchet MS"/>
                <a:cs typeface="Trebuchet MS"/>
              </a:rPr>
              <a:t>joint</a:t>
            </a:r>
            <a:r>
              <a:rPr sz="2800" b="1" u="sng" spc="-85" dirty="0">
                <a:solidFill>
                  <a:srgbClr val="292959"/>
                </a:solidFill>
                <a:latin typeface="Trebuchet MS"/>
                <a:cs typeface="Trebuchet MS"/>
              </a:rPr>
              <a:t> </a:t>
            </a:r>
            <a:r>
              <a:rPr sz="2800" b="1" u="sng" spc="-75" dirty="0">
                <a:solidFill>
                  <a:srgbClr val="292959"/>
                </a:solidFill>
                <a:latin typeface="Trebuchet MS"/>
                <a:cs typeface="Trebuchet MS"/>
              </a:rPr>
              <a:t>tenants</a:t>
            </a:r>
            <a:r>
              <a:rPr sz="2800" b="1" u="sng" spc="-85" dirty="0">
                <a:solidFill>
                  <a:srgbClr val="292959"/>
                </a:solidFill>
                <a:latin typeface="Trebuchet MS"/>
                <a:cs typeface="Trebuchet MS"/>
              </a:rPr>
              <a:t> </a:t>
            </a:r>
            <a:r>
              <a:rPr sz="2800" b="1" u="sng" spc="-135" dirty="0">
                <a:solidFill>
                  <a:srgbClr val="292959"/>
                </a:solidFill>
                <a:latin typeface="Trebuchet MS"/>
                <a:cs typeface="Trebuchet MS"/>
              </a:rPr>
              <a:t>in</a:t>
            </a:r>
            <a:r>
              <a:rPr sz="2800" b="1" u="sng" spc="-85" dirty="0">
                <a:solidFill>
                  <a:srgbClr val="292959"/>
                </a:solidFill>
                <a:latin typeface="Trebuchet MS"/>
                <a:cs typeface="Trebuchet MS"/>
              </a:rPr>
              <a:t> </a:t>
            </a:r>
            <a:r>
              <a:rPr sz="2800" b="1" u="sng" spc="-155" dirty="0">
                <a:solidFill>
                  <a:srgbClr val="292959"/>
                </a:solidFill>
                <a:latin typeface="Trebuchet MS"/>
                <a:cs typeface="Trebuchet MS"/>
              </a:rPr>
              <a:t>equity,</a:t>
            </a:r>
            <a:r>
              <a:rPr sz="2800" b="1" u="sng" spc="-85" dirty="0">
                <a:solidFill>
                  <a:srgbClr val="292959"/>
                </a:solidFill>
                <a:latin typeface="Trebuchet MS"/>
                <a:cs typeface="Trebuchet MS"/>
              </a:rPr>
              <a:t> </a:t>
            </a:r>
            <a:r>
              <a:rPr sz="2800" b="1" u="sng" spc="-40" dirty="0">
                <a:solidFill>
                  <a:srgbClr val="292959"/>
                </a:solidFill>
                <a:latin typeface="Trebuchet MS"/>
                <a:cs typeface="Trebuchet MS"/>
              </a:rPr>
              <a:t>any</a:t>
            </a:r>
            <a:r>
              <a:rPr sz="2800" b="1" u="sng" spc="-85" dirty="0">
                <a:solidFill>
                  <a:srgbClr val="292959"/>
                </a:solidFill>
                <a:latin typeface="Trebuchet MS"/>
                <a:cs typeface="Trebuchet MS"/>
              </a:rPr>
              <a:t> </a:t>
            </a:r>
            <a:r>
              <a:rPr sz="2800" b="1" u="sng" spc="65" dirty="0">
                <a:solidFill>
                  <a:srgbClr val="292959"/>
                </a:solidFill>
                <a:latin typeface="Trebuchet MS"/>
                <a:cs typeface="Trebuchet MS"/>
              </a:rPr>
              <a:t>co-</a:t>
            </a:r>
            <a:r>
              <a:rPr sz="2800" b="1" u="sng" spc="-70" dirty="0">
                <a:solidFill>
                  <a:srgbClr val="292959"/>
                </a:solidFill>
                <a:latin typeface="Trebuchet MS"/>
                <a:cs typeface="Trebuchet MS"/>
              </a:rPr>
              <a:t>owner</a:t>
            </a:r>
            <a:r>
              <a:rPr sz="2800" b="1" u="sng" spc="-85" dirty="0">
                <a:solidFill>
                  <a:srgbClr val="292959"/>
                </a:solidFill>
                <a:latin typeface="Trebuchet MS"/>
                <a:cs typeface="Trebuchet MS"/>
              </a:rPr>
              <a:t> </a:t>
            </a:r>
            <a:r>
              <a:rPr sz="2800" b="1" u="sng" dirty="0">
                <a:solidFill>
                  <a:srgbClr val="292959"/>
                </a:solidFill>
                <a:latin typeface="Trebuchet MS"/>
                <a:cs typeface="Trebuchet MS"/>
              </a:rPr>
              <a:t>can</a:t>
            </a:r>
            <a:r>
              <a:rPr sz="2800" b="1" u="sng" spc="-85" dirty="0">
                <a:solidFill>
                  <a:srgbClr val="292959"/>
                </a:solidFill>
                <a:latin typeface="Trebuchet MS"/>
                <a:cs typeface="Trebuchet MS"/>
              </a:rPr>
              <a:t> sever </a:t>
            </a:r>
            <a:r>
              <a:rPr sz="2800" b="1" u="sng" spc="-25" dirty="0">
                <a:solidFill>
                  <a:srgbClr val="292959"/>
                </a:solidFill>
                <a:latin typeface="Trebuchet MS"/>
                <a:cs typeface="Trebuchet MS"/>
              </a:rPr>
              <a:t>the </a:t>
            </a:r>
            <a:r>
              <a:rPr sz="2800" b="1" u="sng" spc="-170" dirty="0">
                <a:solidFill>
                  <a:srgbClr val="292959"/>
                </a:solidFill>
                <a:latin typeface="Trebuchet MS"/>
                <a:cs typeface="Trebuchet MS"/>
              </a:rPr>
              <a:t>joint</a:t>
            </a:r>
            <a:r>
              <a:rPr sz="2800" b="1" u="sng" spc="-60" dirty="0">
                <a:solidFill>
                  <a:srgbClr val="292959"/>
                </a:solidFill>
                <a:latin typeface="Trebuchet MS"/>
                <a:cs typeface="Trebuchet MS"/>
              </a:rPr>
              <a:t> </a:t>
            </a:r>
            <a:r>
              <a:rPr sz="2800" b="1" u="sng" spc="-10" dirty="0">
                <a:solidFill>
                  <a:srgbClr val="292959"/>
                </a:solidFill>
                <a:latin typeface="Trebuchet MS"/>
                <a:cs typeface="Trebuchet MS"/>
              </a:rPr>
              <a:t>tenancy</a:t>
            </a:r>
            <a:endParaRPr sz="2800" b="1" u="sng" dirty="0">
              <a:latin typeface="Trebuchet MS"/>
              <a:cs typeface="Trebuchet MS"/>
            </a:endParaRPr>
          </a:p>
        </p:txBody>
      </p:sp>
      <p:sp>
        <p:nvSpPr>
          <p:cNvPr id="12" name="object 12"/>
          <p:cNvSpPr/>
          <p:nvPr/>
        </p:nvSpPr>
        <p:spPr>
          <a:xfrm>
            <a:off x="9124949" y="2428875"/>
            <a:ext cx="0" cy="7307580"/>
          </a:xfrm>
          <a:custGeom>
            <a:avLst/>
            <a:gdLst/>
            <a:ahLst/>
            <a:cxnLst/>
            <a:rect l="l" t="t" r="r" b="b"/>
            <a:pathLst>
              <a:path h="7307580">
                <a:moveTo>
                  <a:pt x="0" y="0"/>
                </a:moveTo>
                <a:lnTo>
                  <a:pt x="0" y="7307303"/>
                </a:lnTo>
              </a:path>
            </a:pathLst>
          </a:custGeom>
          <a:ln w="9524">
            <a:solidFill>
              <a:srgbClr val="292959"/>
            </a:solidFill>
          </a:ln>
        </p:spPr>
        <p:txBody>
          <a:bodyPr wrap="square" lIns="0" tIns="0" rIns="0" bIns="0" rtlCol="0"/>
          <a:lstStyle/>
          <a:p>
            <a:endParaRPr/>
          </a:p>
        </p:txBody>
      </p:sp>
      <p:grpSp>
        <p:nvGrpSpPr>
          <p:cNvPr id="13" name="object 13"/>
          <p:cNvGrpSpPr/>
          <p:nvPr/>
        </p:nvGrpSpPr>
        <p:grpSpPr>
          <a:xfrm>
            <a:off x="1533852" y="7872768"/>
            <a:ext cx="6867525" cy="1949450"/>
            <a:chOff x="1533852" y="7872768"/>
            <a:chExt cx="6867525" cy="1949450"/>
          </a:xfrm>
        </p:grpSpPr>
        <p:sp>
          <p:nvSpPr>
            <p:cNvPr id="14" name="object 14"/>
            <p:cNvSpPr/>
            <p:nvPr/>
          </p:nvSpPr>
          <p:spPr>
            <a:xfrm>
              <a:off x="1617489" y="7958410"/>
              <a:ext cx="6698615" cy="1778000"/>
            </a:xfrm>
            <a:custGeom>
              <a:avLst/>
              <a:gdLst/>
              <a:ahLst/>
              <a:cxnLst/>
              <a:rect l="l" t="t" r="r" b="b"/>
              <a:pathLst>
                <a:path w="6698615" h="1778000">
                  <a:moveTo>
                    <a:pt x="3349081" y="0"/>
                  </a:moveTo>
                  <a:lnTo>
                    <a:pt x="6698162" y="433982"/>
                  </a:lnTo>
                  <a:lnTo>
                    <a:pt x="6698162" y="1777685"/>
                  </a:lnTo>
                  <a:lnTo>
                    <a:pt x="0" y="1777685"/>
                  </a:lnTo>
                  <a:lnTo>
                    <a:pt x="0" y="433982"/>
                  </a:lnTo>
                  <a:lnTo>
                    <a:pt x="3349081" y="0"/>
                  </a:lnTo>
                  <a:close/>
                </a:path>
              </a:pathLst>
            </a:custGeom>
            <a:solidFill>
              <a:srgbClr val="00B3AF"/>
            </a:solidFill>
          </p:spPr>
          <p:txBody>
            <a:bodyPr wrap="square" lIns="0" tIns="0" rIns="0" bIns="0" rtlCol="0"/>
            <a:lstStyle/>
            <a:p>
              <a:endParaRPr/>
            </a:p>
          </p:txBody>
        </p:sp>
        <p:sp>
          <p:nvSpPr>
            <p:cNvPr id="15" name="object 15"/>
            <p:cNvSpPr/>
            <p:nvPr/>
          </p:nvSpPr>
          <p:spPr>
            <a:xfrm>
              <a:off x="1619577"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50">
              <a:solidFill>
                <a:srgbClr val="FED307"/>
              </a:solidFill>
            </a:ln>
          </p:spPr>
          <p:txBody>
            <a:bodyPr wrap="square" lIns="0" tIns="0" rIns="0" bIns="0" rtlCol="0"/>
            <a:lstStyle/>
            <a:p>
              <a:endParaRPr/>
            </a:p>
          </p:txBody>
        </p:sp>
      </p:grpSp>
      <p:sp>
        <p:nvSpPr>
          <p:cNvPr id="16" name="object 16"/>
          <p:cNvSpPr txBox="1"/>
          <p:nvPr/>
        </p:nvSpPr>
        <p:spPr>
          <a:xfrm>
            <a:off x="2285358" y="8389835"/>
            <a:ext cx="5362575" cy="1067435"/>
          </a:xfrm>
          <a:prstGeom prst="rect">
            <a:avLst/>
          </a:prstGeom>
        </p:spPr>
        <p:txBody>
          <a:bodyPr vert="horz" wrap="square" lIns="0" tIns="6985" rIns="0" bIns="0" rtlCol="0">
            <a:spAutoFit/>
          </a:bodyPr>
          <a:lstStyle/>
          <a:p>
            <a:pPr marL="657225" marR="5080" indent="-645160">
              <a:lnSpc>
                <a:spcPct val="101099"/>
              </a:lnSpc>
              <a:spcBef>
                <a:spcPts val="55"/>
              </a:spcBef>
            </a:pPr>
            <a:r>
              <a:rPr sz="3400" b="1" spc="-50" dirty="0">
                <a:solidFill>
                  <a:srgbClr val="FFFFFF"/>
                </a:solidFill>
                <a:latin typeface="Trebuchet MS"/>
                <a:cs typeface="Trebuchet MS"/>
              </a:rPr>
              <a:t>Key</a:t>
            </a:r>
            <a:r>
              <a:rPr sz="3400" b="1" spc="-210" dirty="0">
                <a:solidFill>
                  <a:srgbClr val="FFFFFF"/>
                </a:solidFill>
                <a:latin typeface="Trebuchet MS"/>
                <a:cs typeface="Trebuchet MS"/>
              </a:rPr>
              <a:t> </a:t>
            </a:r>
            <a:r>
              <a:rPr sz="3400" b="1" spc="-10" dirty="0">
                <a:solidFill>
                  <a:srgbClr val="FFFFFF"/>
                </a:solidFill>
                <a:latin typeface="Trebuchet MS"/>
                <a:cs typeface="Trebuchet MS"/>
              </a:rPr>
              <a:t>source:</a:t>
            </a:r>
            <a:r>
              <a:rPr sz="3400" b="1" spc="-235" dirty="0">
                <a:solidFill>
                  <a:srgbClr val="FFFFFF"/>
                </a:solidFill>
                <a:latin typeface="Trebuchet MS"/>
                <a:cs typeface="Trebuchet MS"/>
              </a:rPr>
              <a:t> </a:t>
            </a:r>
            <a:r>
              <a:rPr sz="3400" spc="-70" dirty="0">
                <a:solidFill>
                  <a:srgbClr val="FFFFFF"/>
                </a:solidFill>
                <a:latin typeface="Trebuchet MS"/>
                <a:cs typeface="Trebuchet MS"/>
              </a:rPr>
              <a:t>Law</a:t>
            </a:r>
            <a:r>
              <a:rPr sz="3400" spc="-155" dirty="0">
                <a:solidFill>
                  <a:srgbClr val="FFFFFF"/>
                </a:solidFill>
                <a:latin typeface="Trebuchet MS"/>
                <a:cs typeface="Trebuchet MS"/>
              </a:rPr>
              <a:t> </a:t>
            </a:r>
            <a:r>
              <a:rPr sz="3400" dirty="0">
                <a:solidFill>
                  <a:srgbClr val="FFFFFF"/>
                </a:solidFill>
                <a:latin typeface="Trebuchet MS"/>
                <a:cs typeface="Trebuchet MS"/>
              </a:rPr>
              <a:t>of</a:t>
            </a:r>
            <a:r>
              <a:rPr sz="3400" spc="-160" dirty="0">
                <a:solidFill>
                  <a:srgbClr val="FFFFFF"/>
                </a:solidFill>
                <a:latin typeface="Trebuchet MS"/>
                <a:cs typeface="Trebuchet MS"/>
              </a:rPr>
              <a:t> </a:t>
            </a:r>
            <a:r>
              <a:rPr sz="3400" spc="-114" dirty="0">
                <a:solidFill>
                  <a:srgbClr val="FFFFFF"/>
                </a:solidFill>
                <a:latin typeface="Trebuchet MS"/>
                <a:cs typeface="Trebuchet MS"/>
              </a:rPr>
              <a:t>Property </a:t>
            </a:r>
            <a:r>
              <a:rPr sz="3400" dirty="0">
                <a:solidFill>
                  <a:srgbClr val="FFFFFF"/>
                </a:solidFill>
                <a:latin typeface="Trebuchet MS"/>
                <a:cs typeface="Trebuchet MS"/>
              </a:rPr>
              <a:t>Act</a:t>
            </a:r>
            <a:r>
              <a:rPr sz="3400" spc="-110" dirty="0">
                <a:solidFill>
                  <a:srgbClr val="FFFFFF"/>
                </a:solidFill>
                <a:latin typeface="Trebuchet MS"/>
                <a:cs typeface="Trebuchet MS"/>
              </a:rPr>
              <a:t> </a:t>
            </a:r>
            <a:r>
              <a:rPr sz="3400" spc="-204" dirty="0">
                <a:solidFill>
                  <a:srgbClr val="FFFFFF"/>
                </a:solidFill>
                <a:latin typeface="Trebuchet MS"/>
                <a:cs typeface="Trebuchet MS"/>
              </a:rPr>
              <a:t>1925,</a:t>
            </a:r>
            <a:r>
              <a:rPr sz="3400" spc="-100" dirty="0">
                <a:solidFill>
                  <a:srgbClr val="FFFFFF"/>
                </a:solidFill>
                <a:latin typeface="Trebuchet MS"/>
                <a:cs typeface="Trebuchet MS"/>
              </a:rPr>
              <a:t> </a:t>
            </a:r>
            <a:r>
              <a:rPr sz="3400" spc="70" dirty="0">
                <a:solidFill>
                  <a:srgbClr val="FFFFFF"/>
                </a:solidFill>
                <a:latin typeface="Trebuchet MS"/>
                <a:cs typeface="Trebuchet MS"/>
              </a:rPr>
              <a:t>s34</a:t>
            </a:r>
            <a:r>
              <a:rPr sz="3400" spc="-100" dirty="0">
                <a:solidFill>
                  <a:srgbClr val="FFFFFF"/>
                </a:solidFill>
                <a:latin typeface="Trebuchet MS"/>
                <a:cs typeface="Trebuchet MS"/>
              </a:rPr>
              <a:t> </a:t>
            </a:r>
            <a:r>
              <a:rPr sz="3400" dirty="0">
                <a:solidFill>
                  <a:srgbClr val="FFFFFF"/>
                </a:solidFill>
                <a:latin typeface="Trebuchet MS"/>
                <a:cs typeface="Trebuchet MS"/>
              </a:rPr>
              <a:t>and</a:t>
            </a:r>
            <a:r>
              <a:rPr sz="3400" spc="-105" dirty="0">
                <a:solidFill>
                  <a:srgbClr val="FFFFFF"/>
                </a:solidFill>
                <a:latin typeface="Trebuchet MS"/>
                <a:cs typeface="Trebuchet MS"/>
              </a:rPr>
              <a:t> </a:t>
            </a:r>
            <a:r>
              <a:rPr sz="3400" spc="-25" dirty="0">
                <a:solidFill>
                  <a:srgbClr val="FFFFFF"/>
                </a:solidFill>
                <a:latin typeface="Trebuchet MS"/>
                <a:cs typeface="Trebuchet MS"/>
              </a:rPr>
              <a:t>s36</a:t>
            </a:r>
            <a:endParaRPr sz="3400">
              <a:latin typeface="Trebuchet MS"/>
              <a:cs typeface="Trebuchet M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981259" y="2515652"/>
            <a:ext cx="133350" cy="133349"/>
          </a:xfrm>
          <a:prstGeom prst="rect">
            <a:avLst/>
          </a:prstGeom>
        </p:spPr>
      </p:pic>
      <p:pic>
        <p:nvPicPr>
          <p:cNvPr id="3" name="object 3"/>
          <p:cNvPicPr/>
          <p:nvPr/>
        </p:nvPicPr>
        <p:blipFill>
          <a:blip r:embed="rId3" cstate="print"/>
          <a:stretch>
            <a:fillRect/>
          </a:stretch>
        </p:blipFill>
        <p:spPr>
          <a:xfrm>
            <a:off x="981259" y="3182402"/>
            <a:ext cx="133350" cy="133349"/>
          </a:xfrm>
          <a:prstGeom prst="rect">
            <a:avLst/>
          </a:prstGeom>
        </p:spPr>
      </p:pic>
      <p:pic>
        <p:nvPicPr>
          <p:cNvPr id="4" name="object 4"/>
          <p:cNvPicPr/>
          <p:nvPr/>
        </p:nvPicPr>
        <p:blipFill>
          <a:blip r:embed="rId3" cstate="print"/>
          <a:stretch>
            <a:fillRect/>
          </a:stretch>
        </p:blipFill>
        <p:spPr>
          <a:xfrm>
            <a:off x="981259" y="3849152"/>
            <a:ext cx="133350" cy="133349"/>
          </a:xfrm>
          <a:prstGeom prst="rect">
            <a:avLst/>
          </a:prstGeom>
        </p:spPr>
      </p:pic>
      <p:pic>
        <p:nvPicPr>
          <p:cNvPr id="5" name="object 5"/>
          <p:cNvPicPr/>
          <p:nvPr/>
        </p:nvPicPr>
        <p:blipFill>
          <a:blip r:embed="rId3" cstate="print"/>
          <a:stretch>
            <a:fillRect/>
          </a:stretch>
        </p:blipFill>
        <p:spPr>
          <a:xfrm>
            <a:off x="981259" y="4515902"/>
            <a:ext cx="133350" cy="133349"/>
          </a:xfrm>
          <a:prstGeom prst="rect">
            <a:avLst/>
          </a:prstGeom>
        </p:spPr>
      </p:pic>
      <p:pic>
        <p:nvPicPr>
          <p:cNvPr id="6" name="object 6"/>
          <p:cNvPicPr/>
          <p:nvPr/>
        </p:nvPicPr>
        <p:blipFill>
          <a:blip r:embed="rId3" cstate="print"/>
          <a:stretch>
            <a:fillRect/>
          </a:stretch>
        </p:blipFill>
        <p:spPr>
          <a:xfrm>
            <a:off x="981259" y="5182652"/>
            <a:ext cx="133350" cy="133349"/>
          </a:xfrm>
          <a:prstGeom prst="rect">
            <a:avLst/>
          </a:prstGeom>
        </p:spPr>
      </p:pic>
      <p:pic>
        <p:nvPicPr>
          <p:cNvPr id="7" name="object 7"/>
          <p:cNvPicPr/>
          <p:nvPr/>
        </p:nvPicPr>
        <p:blipFill>
          <a:blip r:embed="rId3" cstate="print"/>
          <a:stretch>
            <a:fillRect/>
          </a:stretch>
        </p:blipFill>
        <p:spPr>
          <a:xfrm>
            <a:off x="981259" y="6516152"/>
            <a:ext cx="133350" cy="133349"/>
          </a:xfrm>
          <a:prstGeom prst="rect">
            <a:avLst/>
          </a:prstGeom>
        </p:spPr>
      </p:pic>
      <p:pic>
        <p:nvPicPr>
          <p:cNvPr id="8" name="object 8"/>
          <p:cNvPicPr/>
          <p:nvPr/>
        </p:nvPicPr>
        <p:blipFill>
          <a:blip r:embed="rId3" cstate="print"/>
          <a:stretch>
            <a:fillRect/>
          </a:stretch>
        </p:blipFill>
        <p:spPr>
          <a:xfrm>
            <a:off x="981259" y="7849652"/>
            <a:ext cx="133350" cy="133349"/>
          </a:xfrm>
          <a:prstGeom prst="rect">
            <a:avLst/>
          </a:prstGeom>
        </p:spPr>
      </p:pic>
      <p:sp>
        <p:nvSpPr>
          <p:cNvPr id="9" name="object 9"/>
          <p:cNvSpPr txBox="1"/>
          <p:nvPr/>
        </p:nvSpPr>
        <p:spPr>
          <a:xfrm>
            <a:off x="1287944" y="2107969"/>
            <a:ext cx="10199370" cy="6692900"/>
          </a:xfrm>
          <a:prstGeom prst="rect">
            <a:avLst/>
          </a:prstGeom>
        </p:spPr>
        <p:txBody>
          <a:bodyPr vert="horz" wrap="square" lIns="0" tIns="12700" rIns="0" bIns="0" rtlCol="0">
            <a:spAutoFit/>
          </a:bodyPr>
          <a:lstStyle/>
          <a:p>
            <a:pPr marL="12700" marR="2011680">
              <a:lnSpc>
                <a:spcPct val="136700"/>
              </a:lnSpc>
              <a:spcBef>
                <a:spcPts val="100"/>
              </a:spcBef>
            </a:pPr>
            <a:r>
              <a:rPr sz="3200" b="1" spc="-45" dirty="0">
                <a:solidFill>
                  <a:srgbClr val="292959"/>
                </a:solidFill>
                <a:latin typeface="Trebuchet MS"/>
                <a:cs typeface="Trebuchet MS"/>
              </a:rPr>
              <a:t>Not</a:t>
            </a:r>
            <a:r>
              <a:rPr sz="3200" b="1" spc="-145" dirty="0">
                <a:solidFill>
                  <a:srgbClr val="292959"/>
                </a:solidFill>
                <a:latin typeface="Trebuchet MS"/>
                <a:cs typeface="Trebuchet MS"/>
              </a:rPr>
              <a:t> </a:t>
            </a:r>
            <a:r>
              <a:rPr sz="3200" spc="135" dirty="0">
                <a:solidFill>
                  <a:srgbClr val="292959"/>
                </a:solidFill>
                <a:latin typeface="Trebuchet MS"/>
                <a:cs typeface="Trebuchet MS"/>
              </a:rPr>
              <a:t>a</a:t>
            </a:r>
            <a:r>
              <a:rPr sz="3200" spc="-135" dirty="0">
                <a:solidFill>
                  <a:srgbClr val="292959"/>
                </a:solidFill>
                <a:latin typeface="Trebuchet MS"/>
                <a:cs typeface="Trebuchet MS"/>
              </a:rPr>
              <a:t> </a:t>
            </a:r>
            <a:r>
              <a:rPr sz="3200" spc="-90" dirty="0">
                <a:solidFill>
                  <a:srgbClr val="292959"/>
                </a:solidFill>
                <a:latin typeface="Trebuchet MS"/>
                <a:cs typeface="Trebuchet MS"/>
              </a:rPr>
              <a:t>method</a:t>
            </a:r>
            <a:r>
              <a:rPr sz="3200" spc="-130" dirty="0">
                <a:solidFill>
                  <a:srgbClr val="292959"/>
                </a:solidFill>
                <a:latin typeface="Trebuchet MS"/>
                <a:cs typeface="Trebuchet MS"/>
              </a:rPr>
              <a:t> </a:t>
            </a:r>
            <a:r>
              <a:rPr sz="3200" dirty="0">
                <a:solidFill>
                  <a:srgbClr val="292959"/>
                </a:solidFill>
                <a:latin typeface="Trebuchet MS"/>
                <a:cs typeface="Trebuchet MS"/>
              </a:rPr>
              <a:t>of</a:t>
            </a:r>
            <a:r>
              <a:rPr sz="3200" spc="-135" dirty="0">
                <a:solidFill>
                  <a:srgbClr val="292959"/>
                </a:solidFill>
                <a:latin typeface="Trebuchet MS"/>
                <a:cs typeface="Trebuchet MS"/>
              </a:rPr>
              <a:t> </a:t>
            </a:r>
            <a:r>
              <a:rPr sz="3200" spc="-120" dirty="0">
                <a:solidFill>
                  <a:srgbClr val="292959"/>
                </a:solidFill>
                <a:latin typeface="Trebuchet MS"/>
                <a:cs typeface="Trebuchet MS"/>
              </a:rPr>
              <a:t>terminating </a:t>
            </a:r>
            <a:r>
              <a:rPr sz="3200" spc="75" dirty="0">
                <a:solidFill>
                  <a:srgbClr val="292959"/>
                </a:solidFill>
                <a:latin typeface="Trebuchet MS"/>
                <a:cs typeface="Trebuchet MS"/>
              </a:rPr>
              <a:t>co-</a:t>
            </a:r>
            <a:r>
              <a:rPr sz="3200" spc="-10" dirty="0">
                <a:solidFill>
                  <a:srgbClr val="292959"/>
                </a:solidFill>
                <a:latin typeface="Trebuchet MS"/>
                <a:cs typeface="Trebuchet MS"/>
              </a:rPr>
              <a:t>ownership </a:t>
            </a:r>
            <a:r>
              <a:rPr sz="3200" spc="-50" dirty="0">
                <a:solidFill>
                  <a:srgbClr val="292959"/>
                </a:solidFill>
                <a:latin typeface="Trebuchet MS"/>
                <a:cs typeface="Trebuchet MS"/>
              </a:rPr>
              <a:t>Converts</a:t>
            </a:r>
            <a:r>
              <a:rPr sz="3200" spc="-114" dirty="0">
                <a:solidFill>
                  <a:srgbClr val="292959"/>
                </a:solidFill>
                <a:latin typeface="Trebuchet MS"/>
                <a:cs typeface="Trebuchet MS"/>
              </a:rPr>
              <a:t> </a:t>
            </a:r>
            <a:r>
              <a:rPr sz="3200" spc="-195" dirty="0">
                <a:solidFill>
                  <a:srgbClr val="292959"/>
                </a:solidFill>
                <a:latin typeface="Trebuchet MS"/>
                <a:cs typeface="Trebuchet MS"/>
              </a:rPr>
              <a:t>joint</a:t>
            </a:r>
            <a:r>
              <a:rPr sz="3200" spc="-105" dirty="0">
                <a:solidFill>
                  <a:srgbClr val="292959"/>
                </a:solidFill>
                <a:latin typeface="Trebuchet MS"/>
                <a:cs typeface="Trebuchet MS"/>
              </a:rPr>
              <a:t> </a:t>
            </a:r>
            <a:r>
              <a:rPr sz="3200" spc="-75" dirty="0">
                <a:solidFill>
                  <a:srgbClr val="292959"/>
                </a:solidFill>
                <a:latin typeface="Trebuchet MS"/>
                <a:cs typeface="Trebuchet MS"/>
              </a:rPr>
              <a:t>tenancy</a:t>
            </a:r>
            <a:r>
              <a:rPr sz="3200" spc="-105" dirty="0">
                <a:solidFill>
                  <a:srgbClr val="292959"/>
                </a:solidFill>
                <a:latin typeface="Trebuchet MS"/>
                <a:cs typeface="Trebuchet MS"/>
              </a:rPr>
              <a:t> </a:t>
            </a:r>
            <a:r>
              <a:rPr sz="3200" spc="-135" dirty="0">
                <a:solidFill>
                  <a:srgbClr val="292959"/>
                </a:solidFill>
                <a:latin typeface="Trebuchet MS"/>
                <a:cs typeface="Trebuchet MS"/>
              </a:rPr>
              <a:t>into</a:t>
            </a:r>
            <a:r>
              <a:rPr sz="3200" spc="-105" dirty="0">
                <a:solidFill>
                  <a:srgbClr val="292959"/>
                </a:solidFill>
                <a:latin typeface="Trebuchet MS"/>
                <a:cs typeface="Trebuchet MS"/>
              </a:rPr>
              <a:t> </a:t>
            </a:r>
            <a:r>
              <a:rPr sz="3200" spc="-75" dirty="0">
                <a:solidFill>
                  <a:srgbClr val="292959"/>
                </a:solidFill>
                <a:latin typeface="Trebuchet MS"/>
                <a:cs typeface="Trebuchet MS"/>
              </a:rPr>
              <a:t>tenancy</a:t>
            </a:r>
            <a:r>
              <a:rPr sz="3200" spc="-105"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20" dirty="0">
                <a:solidFill>
                  <a:srgbClr val="292959"/>
                </a:solidFill>
                <a:latin typeface="Trebuchet MS"/>
                <a:cs typeface="Trebuchet MS"/>
              </a:rPr>
              <a:t>common </a:t>
            </a:r>
            <a:r>
              <a:rPr sz="3200" b="1" dirty="0">
                <a:solidFill>
                  <a:srgbClr val="292959"/>
                </a:solidFill>
                <a:latin typeface="Trebuchet MS"/>
                <a:cs typeface="Trebuchet MS"/>
              </a:rPr>
              <a:t>Destroys</a:t>
            </a:r>
            <a:r>
              <a:rPr sz="3200" b="1" spc="-185" dirty="0">
                <a:solidFill>
                  <a:srgbClr val="292959"/>
                </a:solidFill>
                <a:latin typeface="Trebuchet MS"/>
                <a:cs typeface="Trebuchet MS"/>
              </a:rPr>
              <a:t> </a:t>
            </a:r>
            <a:r>
              <a:rPr sz="3200" spc="-114" dirty="0">
                <a:solidFill>
                  <a:srgbClr val="292959"/>
                </a:solidFill>
                <a:latin typeface="Trebuchet MS"/>
                <a:cs typeface="Trebuchet MS"/>
              </a:rPr>
              <a:t>right</a:t>
            </a:r>
            <a:r>
              <a:rPr sz="3200" spc="-125" dirty="0">
                <a:solidFill>
                  <a:srgbClr val="292959"/>
                </a:solidFill>
                <a:latin typeface="Trebuchet MS"/>
                <a:cs typeface="Trebuchet MS"/>
              </a:rPr>
              <a:t> </a:t>
            </a:r>
            <a:r>
              <a:rPr sz="3200" dirty="0">
                <a:solidFill>
                  <a:srgbClr val="292959"/>
                </a:solidFill>
                <a:latin typeface="Trebuchet MS"/>
                <a:cs typeface="Trebuchet MS"/>
              </a:rPr>
              <a:t>of</a:t>
            </a:r>
            <a:r>
              <a:rPr sz="3200" spc="-160" dirty="0">
                <a:solidFill>
                  <a:srgbClr val="292959"/>
                </a:solidFill>
                <a:latin typeface="Trebuchet MS"/>
                <a:cs typeface="Trebuchet MS"/>
              </a:rPr>
              <a:t> </a:t>
            </a:r>
            <a:r>
              <a:rPr sz="3200" spc="-45" dirty="0">
                <a:solidFill>
                  <a:srgbClr val="292959"/>
                </a:solidFill>
                <a:latin typeface="Trebuchet MS"/>
                <a:cs typeface="Trebuchet MS"/>
              </a:rPr>
              <a:t>survivorship</a:t>
            </a:r>
            <a:endParaRPr sz="3200">
              <a:latin typeface="Trebuchet MS"/>
              <a:cs typeface="Trebuchet MS"/>
            </a:endParaRPr>
          </a:p>
          <a:p>
            <a:pPr marL="12700">
              <a:lnSpc>
                <a:spcPct val="100000"/>
              </a:lnSpc>
              <a:spcBef>
                <a:spcPts val="1410"/>
              </a:spcBef>
            </a:pPr>
            <a:r>
              <a:rPr sz="3200" dirty="0">
                <a:solidFill>
                  <a:srgbClr val="292959"/>
                </a:solidFill>
                <a:latin typeface="Trebuchet MS"/>
                <a:cs typeface="Trebuchet MS"/>
              </a:rPr>
              <a:t>Operates</a:t>
            </a:r>
            <a:r>
              <a:rPr sz="3200" spc="-120" dirty="0">
                <a:solidFill>
                  <a:srgbClr val="292959"/>
                </a:solidFill>
                <a:latin typeface="Trebuchet MS"/>
                <a:cs typeface="Trebuchet MS"/>
              </a:rPr>
              <a:t> </a:t>
            </a:r>
            <a:r>
              <a:rPr sz="3200" spc="-145" dirty="0">
                <a:solidFill>
                  <a:srgbClr val="292959"/>
                </a:solidFill>
                <a:latin typeface="Trebuchet MS"/>
                <a:cs typeface="Trebuchet MS"/>
              </a:rPr>
              <a:t>only</a:t>
            </a:r>
            <a:r>
              <a:rPr sz="3200" spc="-105"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130" dirty="0">
                <a:solidFill>
                  <a:srgbClr val="292959"/>
                </a:solidFill>
                <a:latin typeface="Trebuchet MS"/>
                <a:cs typeface="Trebuchet MS"/>
              </a:rPr>
              <a:t>equity</a:t>
            </a:r>
            <a:r>
              <a:rPr sz="3200" spc="-100" dirty="0">
                <a:solidFill>
                  <a:srgbClr val="292959"/>
                </a:solidFill>
                <a:latin typeface="Trebuchet MS"/>
                <a:cs typeface="Trebuchet MS"/>
              </a:rPr>
              <a:t> </a:t>
            </a:r>
            <a:r>
              <a:rPr sz="3200" b="1" spc="-85" dirty="0">
                <a:solidFill>
                  <a:srgbClr val="292959"/>
                </a:solidFill>
                <a:latin typeface="Trebuchet MS"/>
                <a:cs typeface="Trebuchet MS"/>
              </a:rPr>
              <a:t>LPA</a:t>
            </a:r>
            <a:r>
              <a:rPr sz="3200" b="1" spc="-165" dirty="0">
                <a:solidFill>
                  <a:srgbClr val="292959"/>
                </a:solidFill>
                <a:latin typeface="Trebuchet MS"/>
                <a:cs typeface="Trebuchet MS"/>
              </a:rPr>
              <a:t> </a:t>
            </a:r>
            <a:r>
              <a:rPr sz="3200" b="1" spc="-355" dirty="0">
                <a:solidFill>
                  <a:srgbClr val="292959"/>
                </a:solidFill>
                <a:latin typeface="Trebuchet MS"/>
                <a:cs typeface="Trebuchet MS"/>
              </a:rPr>
              <a:t>1925,</a:t>
            </a:r>
            <a:r>
              <a:rPr sz="3200" b="1" spc="-165" dirty="0">
                <a:solidFill>
                  <a:srgbClr val="292959"/>
                </a:solidFill>
                <a:latin typeface="Trebuchet MS"/>
                <a:cs typeface="Trebuchet MS"/>
              </a:rPr>
              <a:t> </a:t>
            </a:r>
            <a:r>
              <a:rPr sz="3200" b="1" spc="-10" dirty="0">
                <a:solidFill>
                  <a:srgbClr val="292959"/>
                </a:solidFill>
                <a:latin typeface="Trebuchet MS"/>
                <a:cs typeface="Trebuchet MS"/>
              </a:rPr>
              <a:t>s36(2)</a:t>
            </a:r>
            <a:endParaRPr sz="3200">
              <a:latin typeface="Trebuchet MS"/>
              <a:cs typeface="Trebuchet MS"/>
            </a:endParaRPr>
          </a:p>
          <a:p>
            <a:pPr marL="12700" marR="612775">
              <a:lnSpc>
                <a:spcPct val="136700"/>
              </a:lnSpc>
            </a:pPr>
            <a:r>
              <a:rPr sz="3200" spc="-85" dirty="0">
                <a:solidFill>
                  <a:srgbClr val="292959"/>
                </a:solidFill>
                <a:latin typeface="Trebuchet MS"/>
                <a:cs typeface="Trebuchet MS"/>
              </a:rPr>
              <a:t>Person</a:t>
            </a:r>
            <a:r>
              <a:rPr sz="3200" spc="-160" dirty="0">
                <a:solidFill>
                  <a:srgbClr val="292959"/>
                </a:solidFill>
                <a:latin typeface="Trebuchet MS"/>
                <a:cs typeface="Trebuchet MS"/>
              </a:rPr>
              <a:t> </a:t>
            </a:r>
            <a:r>
              <a:rPr sz="3200" spc="-80" dirty="0">
                <a:solidFill>
                  <a:srgbClr val="292959"/>
                </a:solidFill>
                <a:latin typeface="Trebuchet MS"/>
                <a:cs typeface="Trebuchet MS"/>
              </a:rPr>
              <a:t>severing</a:t>
            </a:r>
            <a:r>
              <a:rPr sz="3200" spc="-160" dirty="0">
                <a:solidFill>
                  <a:srgbClr val="292959"/>
                </a:solidFill>
                <a:latin typeface="Trebuchet MS"/>
                <a:cs typeface="Trebuchet MS"/>
              </a:rPr>
              <a:t> </a:t>
            </a:r>
            <a:r>
              <a:rPr sz="3200" spc="-10" dirty="0">
                <a:solidFill>
                  <a:srgbClr val="292959"/>
                </a:solidFill>
                <a:latin typeface="Trebuchet MS"/>
                <a:cs typeface="Trebuchet MS"/>
              </a:rPr>
              <a:t>becomes</a:t>
            </a:r>
            <a:r>
              <a:rPr sz="3200" spc="-140" dirty="0">
                <a:solidFill>
                  <a:srgbClr val="292959"/>
                </a:solidFill>
                <a:latin typeface="Trebuchet MS"/>
                <a:cs typeface="Trebuchet MS"/>
              </a:rPr>
              <a:t> </a:t>
            </a:r>
            <a:r>
              <a:rPr sz="3200" spc="135" dirty="0">
                <a:solidFill>
                  <a:srgbClr val="292959"/>
                </a:solidFill>
                <a:latin typeface="Trebuchet MS"/>
                <a:cs typeface="Trebuchet MS"/>
              </a:rPr>
              <a:t>a</a:t>
            </a:r>
            <a:r>
              <a:rPr sz="3200" spc="-140" dirty="0">
                <a:solidFill>
                  <a:srgbClr val="292959"/>
                </a:solidFill>
                <a:latin typeface="Trebuchet MS"/>
                <a:cs typeface="Trebuchet MS"/>
              </a:rPr>
              <a:t> </a:t>
            </a:r>
            <a:r>
              <a:rPr sz="3200" b="1" spc="-55" dirty="0">
                <a:solidFill>
                  <a:srgbClr val="292959"/>
                </a:solidFill>
                <a:latin typeface="Trebuchet MS"/>
                <a:cs typeface="Trebuchet MS"/>
              </a:rPr>
              <a:t>tenant</a:t>
            </a:r>
            <a:r>
              <a:rPr sz="3200" b="1" spc="-185" dirty="0">
                <a:solidFill>
                  <a:srgbClr val="292959"/>
                </a:solidFill>
                <a:latin typeface="Trebuchet MS"/>
                <a:cs typeface="Trebuchet MS"/>
              </a:rPr>
              <a:t> </a:t>
            </a:r>
            <a:r>
              <a:rPr sz="3200" b="1" spc="-90" dirty="0">
                <a:solidFill>
                  <a:srgbClr val="292959"/>
                </a:solidFill>
                <a:latin typeface="Trebuchet MS"/>
                <a:cs typeface="Trebuchet MS"/>
              </a:rPr>
              <a:t>in</a:t>
            </a:r>
            <a:r>
              <a:rPr sz="3200" b="1" spc="-165" dirty="0">
                <a:solidFill>
                  <a:srgbClr val="292959"/>
                </a:solidFill>
                <a:latin typeface="Trebuchet MS"/>
                <a:cs typeface="Trebuchet MS"/>
              </a:rPr>
              <a:t> </a:t>
            </a:r>
            <a:r>
              <a:rPr sz="3200" b="1" dirty="0">
                <a:solidFill>
                  <a:srgbClr val="292959"/>
                </a:solidFill>
                <a:latin typeface="Trebuchet MS"/>
                <a:cs typeface="Trebuchet MS"/>
              </a:rPr>
              <a:t>common</a:t>
            </a:r>
            <a:r>
              <a:rPr sz="3200" b="1" spc="-135" dirty="0">
                <a:solidFill>
                  <a:srgbClr val="292959"/>
                </a:solidFill>
                <a:latin typeface="Trebuchet MS"/>
                <a:cs typeface="Trebuchet MS"/>
              </a:rPr>
              <a:t> </a:t>
            </a:r>
            <a:r>
              <a:rPr sz="3200" spc="-100" dirty="0">
                <a:solidFill>
                  <a:srgbClr val="292959"/>
                </a:solidFill>
                <a:latin typeface="Trebuchet MS"/>
                <a:cs typeface="Trebuchet MS"/>
              </a:rPr>
              <a:t>but</a:t>
            </a:r>
            <a:r>
              <a:rPr sz="3200" spc="-135" dirty="0">
                <a:solidFill>
                  <a:srgbClr val="292959"/>
                </a:solidFill>
                <a:latin typeface="Trebuchet MS"/>
                <a:cs typeface="Trebuchet MS"/>
              </a:rPr>
              <a:t> </a:t>
            </a:r>
            <a:r>
              <a:rPr sz="3200" spc="-25" dirty="0">
                <a:solidFill>
                  <a:srgbClr val="292959"/>
                </a:solidFill>
                <a:latin typeface="Trebuchet MS"/>
                <a:cs typeface="Trebuchet MS"/>
              </a:rPr>
              <a:t>the </a:t>
            </a:r>
            <a:r>
              <a:rPr sz="3200" spc="-105" dirty="0">
                <a:solidFill>
                  <a:srgbClr val="292959"/>
                </a:solidFill>
                <a:latin typeface="Trebuchet MS"/>
                <a:cs typeface="Trebuchet MS"/>
              </a:rPr>
              <a:t>others</a:t>
            </a:r>
            <a:r>
              <a:rPr sz="3200" spc="-135" dirty="0">
                <a:solidFill>
                  <a:srgbClr val="292959"/>
                </a:solidFill>
                <a:latin typeface="Trebuchet MS"/>
                <a:cs typeface="Trebuchet MS"/>
              </a:rPr>
              <a:t> </a:t>
            </a:r>
            <a:r>
              <a:rPr sz="3200" b="1" i="1" spc="-35" dirty="0">
                <a:solidFill>
                  <a:srgbClr val="292959"/>
                </a:solidFill>
                <a:latin typeface="Trebuchet MS"/>
                <a:cs typeface="Trebuchet MS"/>
              </a:rPr>
              <a:t>remain</a:t>
            </a:r>
            <a:r>
              <a:rPr sz="3200" b="1" i="1" spc="-125" dirty="0">
                <a:solidFill>
                  <a:srgbClr val="292959"/>
                </a:solidFill>
                <a:latin typeface="Trebuchet MS"/>
                <a:cs typeface="Trebuchet MS"/>
              </a:rPr>
              <a:t> </a:t>
            </a:r>
            <a:r>
              <a:rPr sz="3200" spc="50" dirty="0">
                <a:solidFill>
                  <a:srgbClr val="292959"/>
                </a:solidFill>
                <a:latin typeface="Trebuchet MS"/>
                <a:cs typeface="Trebuchet MS"/>
              </a:rPr>
              <a:t>as</a:t>
            </a:r>
            <a:r>
              <a:rPr sz="3200" spc="-120" dirty="0">
                <a:solidFill>
                  <a:srgbClr val="292959"/>
                </a:solidFill>
                <a:latin typeface="Trebuchet MS"/>
                <a:cs typeface="Trebuchet MS"/>
              </a:rPr>
              <a:t> </a:t>
            </a:r>
            <a:r>
              <a:rPr sz="3200" spc="-195" dirty="0">
                <a:solidFill>
                  <a:srgbClr val="292959"/>
                </a:solidFill>
                <a:latin typeface="Trebuchet MS"/>
                <a:cs typeface="Trebuchet MS"/>
              </a:rPr>
              <a:t>joint</a:t>
            </a:r>
            <a:r>
              <a:rPr sz="3200" spc="-105" dirty="0">
                <a:solidFill>
                  <a:srgbClr val="292959"/>
                </a:solidFill>
                <a:latin typeface="Trebuchet MS"/>
                <a:cs typeface="Trebuchet MS"/>
              </a:rPr>
              <a:t> </a:t>
            </a:r>
            <a:r>
              <a:rPr sz="3200" spc="-10" dirty="0">
                <a:solidFill>
                  <a:srgbClr val="292959"/>
                </a:solidFill>
                <a:latin typeface="Trebuchet MS"/>
                <a:cs typeface="Trebuchet MS"/>
              </a:rPr>
              <a:t>tenants</a:t>
            </a:r>
            <a:endParaRPr sz="3200">
              <a:latin typeface="Trebuchet MS"/>
              <a:cs typeface="Trebuchet MS"/>
            </a:endParaRPr>
          </a:p>
          <a:p>
            <a:pPr marL="12700" marR="5080">
              <a:lnSpc>
                <a:spcPct val="136700"/>
              </a:lnSpc>
            </a:pPr>
            <a:r>
              <a:rPr sz="3200" spc="-85" dirty="0">
                <a:solidFill>
                  <a:srgbClr val="292959"/>
                </a:solidFill>
                <a:latin typeface="Trebuchet MS"/>
                <a:cs typeface="Trebuchet MS"/>
              </a:rPr>
              <a:t>Person</a:t>
            </a:r>
            <a:r>
              <a:rPr sz="3200" spc="-75" dirty="0">
                <a:solidFill>
                  <a:srgbClr val="292959"/>
                </a:solidFill>
                <a:latin typeface="Trebuchet MS"/>
                <a:cs typeface="Trebuchet MS"/>
              </a:rPr>
              <a:t> </a:t>
            </a:r>
            <a:r>
              <a:rPr sz="3200" spc="-80" dirty="0">
                <a:solidFill>
                  <a:srgbClr val="292959"/>
                </a:solidFill>
                <a:latin typeface="Trebuchet MS"/>
                <a:cs typeface="Trebuchet MS"/>
              </a:rPr>
              <a:t>severing</a:t>
            </a:r>
            <a:r>
              <a:rPr sz="3200" spc="-70" dirty="0">
                <a:solidFill>
                  <a:srgbClr val="292959"/>
                </a:solidFill>
                <a:latin typeface="Trebuchet MS"/>
                <a:cs typeface="Trebuchet MS"/>
              </a:rPr>
              <a:t> </a:t>
            </a:r>
            <a:r>
              <a:rPr sz="3200" spc="-40" dirty="0">
                <a:solidFill>
                  <a:srgbClr val="292959"/>
                </a:solidFill>
                <a:latin typeface="Trebuchet MS"/>
                <a:cs typeface="Trebuchet MS"/>
              </a:rPr>
              <a:t>acquires</a:t>
            </a:r>
            <a:r>
              <a:rPr sz="3200" spc="-65" dirty="0">
                <a:solidFill>
                  <a:srgbClr val="292959"/>
                </a:solidFill>
                <a:latin typeface="Trebuchet MS"/>
                <a:cs typeface="Trebuchet MS"/>
              </a:rPr>
              <a:t> </a:t>
            </a:r>
            <a:r>
              <a:rPr sz="3200" b="1" spc="-30" dirty="0">
                <a:solidFill>
                  <a:srgbClr val="292959"/>
                </a:solidFill>
                <a:latin typeface="Trebuchet MS"/>
                <a:cs typeface="Trebuchet MS"/>
              </a:rPr>
              <a:t>proportionate</a:t>
            </a:r>
            <a:r>
              <a:rPr sz="3200" b="1" spc="-130" dirty="0">
                <a:solidFill>
                  <a:srgbClr val="292959"/>
                </a:solidFill>
                <a:latin typeface="Trebuchet MS"/>
                <a:cs typeface="Trebuchet MS"/>
              </a:rPr>
              <a:t> </a:t>
            </a:r>
            <a:r>
              <a:rPr sz="3200" b="1" dirty="0">
                <a:solidFill>
                  <a:srgbClr val="292959"/>
                </a:solidFill>
                <a:latin typeface="Trebuchet MS"/>
                <a:cs typeface="Trebuchet MS"/>
              </a:rPr>
              <a:t>share</a:t>
            </a:r>
            <a:r>
              <a:rPr sz="3200" b="1" spc="-135" dirty="0">
                <a:solidFill>
                  <a:srgbClr val="292959"/>
                </a:solidFill>
                <a:latin typeface="Trebuchet MS"/>
                <a:cs typeface="Trebuchet MS"/>
              </a:rPr>
              <a:t> </a:t>
            </a:r>
            <a:r>
              <a:rPr sz="3200" b="1" dirty="0">
                <a:solidFill>
                  <a:srgbClr val="292959"/>
                </a:solidFill>
                <a:latin typeface="Trebuchet MS"/>
                <a:cs typeface="Trebuchet MS"/>
              </a:rPr>
              <a:t>unless</a:t>
            </a:r>
            <a:r>
              <a:rPr sz="3200" b="1" spc="-65" dirty="0">
                <a:solidFill>
                  <a:srgbClr val="292959"/>
                </a:solidFill>
                <a:latin typeface="Trebuchet MS"/>
                <a:cs typeface="Trebuchet MS"/>
              </a:rPr>
              <a:t> </a:t>
            </a:r>
            <a:r>
              <a:rPr sz="3200" spc="-25" dirty="0">
                <a:solidFill>
                  <a:srgbClr val="292959"/>
                </a:solidFill>
                <a:latin typeface="Trebuchet MS"/>
                <a:cs typeface="Trebuchet MS"/>
              </a:rPr>
              <a:t>the </a:t>
            </a:r>
            <a:r>
              <a:rPr sz="3200" spc="-110" dirty="0">
                <a:solidFill>
                  <a:srgbClr val="292959"/>
                </a:solidFill>
                <a:latin typeface="Trebuchet MS"/>
                <a:cs typeface="Trebuchet MS"/>
              </a:rPr>
              <a:t>contrary</a:t>
            </a:r>
            <a:r>
              <a:rPr sz="3200" spc="-100" dirty="0">
                <a:solidFill>
                  <a:srgbClr val="292959"/>
                </a:solidFill>
                <a:latin typeface="Trebuchet MS"/>
                <a:cs typeface="Trebuchet MS"/>
              </a:rPr>
              <a:t> </a:t>
            </a:r>
            <a:r>
              <a:rPr sz="3200" spc="-85" dirty="0">
                <a:solidFill>
                  <a:srgbClr val="292959"/>
                </a:solidFill>
                <a:latin typeface="Trebuchet MS"/>
                <a:cs typeface="Trebuchet MS"/>
              </a:rPr>
              <a:t>is</a:t>
            </a:r>
            <a:r>
              <a:rPr sz="3200" spc="-95" dirty="0">
                <a:solidFill>
                  <a:srgbClr val="292959"/>
                </a:solidFill>
                <a:latin typeface="Trebuchet MS"/>
                <a:cs typeface="Trebuchet MS"/>
              </a:rPr>
              <a:t> </a:t>
            </a:r>
            <a:r>
              <a:rPr sz="3200" spc="-80" dirty="0">
                <a:solidFill>
                  <a:srgbClr val="292959"/>
                </a:solidFill>
                <a:latin typeface="Trebuchet MS"/>
                <a:cs typeface="Trebuchet MS"/>
              </a:rPr>
              <a:t>expressed:</a:t>
            </a:r>
            <a:r>
              <a:rPr sz="3200" spc="-90" dirty="0">
                <a:solidFill>
                  <a:srgbClr val="292959"/>
                </a:solidFill>
                <a:latin typeface="Trebuchet MS"/>
                <a:cs typeface="Trebuchet MS"/>
              </a:rPr>
              <a:t> </a:t>
            </a:r>
            <a:r>
              <a:rPr sz="3200" b="1" i="1" dirty="0">
                <a:solidFill>
                  <a:srgbClr val="292959"/>
                </a:solidFill>
                <a:latin typeface="Trebuchet MS"/>
                <a:cs typeface="Trebuchet MS"/>
              </a:rPr>
              <a:t>Bedson</a:t>
            </a:r>
            <a:r>
              <a:rPr sz="3200" b="1" i="1" spc="-155" dirty="0">
                <a:solidFill>
                  <a:srgbClr val="292959"/>
                </a:solidFill>
                <a:latin typeface="Trebuchet MS"/>
                <a:cs typeface="Trebuchet MS"/>
              </a:rPr>
              <a:t> </a:t>
            </a:r>
            <a:r>
              <a:rPr sz="3200" b="1" i="1" spc="-200" dirty="0">
                <a:solidFill>
                  <a:srgbClr val="292959"/>
                </a:solidFill>
                <a:latin typeface="Trebuchet MS"/>
                <a:cs typeface="Trebuchet MS"/>
              </a:rPr>
              <a:t>v</a:t>
            </a:r>
            <a:r>
              <a:rPr sz="3200" b="1" i="1" spc="-155" dirty="0">
                <a:solidFill>
                  <a:srgbClr val="292959"/>
                </a:solidFill>
                <a:latin typeface="Trebuchet MS"/>
                <a:cs typeface="Trebuchet MS"/>
              </a:rPr>
              <a:t> </a:t>
            </a:r>
            <a:r>
              <a:rPr sz="3200" b="1" i="1" dirty="0">
                <a:solidFill>
                  <a:srgbClr val="292959"/>
                </a:solidFill>
                <a:latin typeface="Trebuchet MS"/>
                <a:cs typeface="Trebuchet MS"/>
              </a:rPr>
              <a:t>Bedson</a:t>
            </a:r>
            <a:r>
              <a:rPr sz="3200" b="1" i="1" spc="-155" dirty="0">
                <a:solidFill>
                  <a:srgbClr val="292959"/>
                </a:solidFill>
                <a:latin typeface="Trebuchet MS"/>
                <a:cs typeface="Trebuchet MS"/>
              </a:rPr>
              <a:t> </a:t>
            </a:r>
            <a:r>
              <a:rPr sz="3200" b="1" spc="-285" dirty="0">
                <a:solidFill>
                  <a:srgbClr val="292959"/>
                </a:solidFill>
                <a:latin typeface="Trebuchet MS"/>
                <a:cs typeface="Trebuchet MS"/>
              </a:rPr>
              <a:t>[1965]</a:t>
            </a:r>
            <a:r>
              <a:rPr sz="3200" b="1" spc="-160" dirty="0">
                <a:solidFill>
                  <a:srgbClr val="292959"/>
                </a:solidFill>
                <a:latin typeface="Trebuchet MS"/>
                <a:cs typeface="Trebuchet MS"/>
              </a:rPr>
              <a:t> </a:t>
            </a:r>
            <a:r>
              <a:rPr sz="3200" b="1" spc="-225" dirty="0">
                <a:solidFill>
                  <a:srgbClr val="292959"/>
                </a:solidFill>
                <a:latin typeface="Trebuchet MS"/>
                <a:cs typeface="Trebuchet MS"/>
              </a:rPr>
              <a:t>2</a:t>
            </a:r>
            <a:r>
              <a:rPr sz="3200" b="1" spc="-155" dirty="0">
                <a:solidFill>
                  <a:srgbClr val="292959"/>
                </a:solidFill>
                <a:latin typeface="Trebuchet MS"/>
                <a:cs typeface="Trebuchet MS"/>
              </a:rPr>
              <a:t> </a:t>
            </a:r>
            <a:r>
              <a:rPr sz="3200" b="1" dirty="0">
                <a:solidFill>
                  <a:srgbClr val="292959"/>
                </a:solidFill>
                <a:latin typeface="Trebuchet MS"/>
                <a:cs typeface="Trebuchet MS"/>
              </a:rPr>
              <a:t>QB</a:t>
            </a:r>
            <a:r>
              <a:rPr sz="3200" b="1" spc="-155" dirty="0">
                <a:solidFill>
                  <a:srgbClr val="292959"/>
                </a:solidFill>
                <a:latin typeface="Trebuchet MS"/>
                <a:cs typeface="Trebuchet MS"/>
              </a:rPr>
              <a:t> </a:t>
            </a:r>
            <a:r>
              <a:rPr sz="3200" b="1" spc="-25" dirty="0">
                <a:solidFill>
                  <a:srgbClr val="292959"/>
                </a:solidFill>
                <a:latin typeface="Trebuchet MS"/>
                <a:cs typeface="Trebuchet MS"/>
              </a:rPr>
              <a:t>666 </a:t>
            </a:r>
            <a:r>
              <a:rPr sz="3200" spc="-10" dirty="0">
                <a:solidFill>
                  <a:srgbClr val="292959"/>
                </a:solidFill>
                <a:latin typeface="Trebuchet MS"/>
                <a:cs typeface="Trebuchet MS"/>
              </a:rPr>
              <a:t>Must</a:t>
            </a:r>
            <a:r>
              <a:rPr sz="3200" spc="-225" dirty="0">
                <a:solidFill>
                  <a:srgbClr val="292959"/>
                </a:solidFill>
                <a:latin typeface="Trebuchet MS"/>
                <a:cs typeface="Trebuchet MS"/>
              </a:rPr>
              <a:t> </a:t>
            </a:r>
            <a:r>
              <a:rPr sz="3200" dirty="0">
                <a:solidFill>
                  <a:srgbClr val="292959"/>
                </a:solidFill>
                <a:latin typeface="Trebuchet MS"/>
                <a:cs typeface="Trebuchet MS"/>
              </a:rPr>
              <a:t>be</a:t>
            </a:r>
            <a:r>
              <a:rPr sz="3200" spc="-140" dirty="0">
                <a:solidFill>
                  <a:srgbClr val="292959"/>
                </a:solidFill>
                <a:latin typeface="Trebuchet MS"/>
                <a:cs typeface="Trebuchet MS"/>
              </a:rPr>
              <a:t> </a:t>
            </a:r>
            <a:r>
              <a:rPr sz="3200" dirty="0">
                <a:solidFill>
                  <a:srgbClr val="292959"/>
                </a:solidFill>
                <a:latin typeface="Trebuchet MS"/>
                <a:cs typeface="Trebuchet MS"/>
              </a:rPr>
              <a:t>done</a:t>
            </a:r>
            <a:r>
              <a:rPr sz="3200" spc="-145" dirty="0">
                <a:solidFill>
                  <a:srgbClr val="292959"/>
                </a:solidFill>
                <a:latin typeface="Trebuchet MS"/>
                <a:cs typeface="Trebuchet MS"/>
              </a:rPr>
              <a:t> </a:t>
            </a:r>
            <a:r>
              <a:rPr sz="3200" spc="-70" dirty="0">
                <a:solidFill>
                  <a:srgbClr val="292959"/>
                </a:solidFill>
                <a:latin typeface="Trebuchet MS"/>
                <a:cs typeface="Trebuchet MS"/>
              </a:rPr>
              <a:t>during</a:t>
            </a:r>
            <a:r>
              <a:rPr sz="3200" spc="-140" dirty="0">
                <a:solidFill>
                  <a:srgbClr val="292959"/>
                </a:solidFill>
                <a:latin typeface="Trebuchet MS"/>
                <a:cs typeface="Trebuchet MS"/>
              </a:rPr>
              <a:t> </a:t>
            </a:r>
            <a:r>
              <a:rPr sz="3200" spc="-195" dirty="0">
                <a:solidFill>
                  <a:srgbClr val="292959"/>
                </a:solidFill>
                <a:latin typeface="Trebuchet MS"/>
                <a:cs typeface="Trebuchet MS"/>
              </a:rPr>
              <a:t>lifetime,</a:t>
            </a:r>
            <a:r>
              <a:rPr sz="3200" spc="-100" dirty="0">
                <a:solidFill>
                  <a:srgbClr val="292959"/>
                </a:solidFill>
                <a:latin typeface="Trebuchet MS"/>
                <a:cs typeface="Trebuchet MS"/>
              </a:rPr>
              <a:t> </a:t>
            </a:r>
            <a:r>
              <a:rPr sz="3200" u="heavy" spc="-25" dirty="0">
                <a:solidFill>
                  <a:srgbClr val="292959"/>
                </a:solidFill>
                <a:uFill>
                  <a:solidFill>
                    <a:srgbClr val="292959"/>
                  </a:solidFill>
                </a:uFill>
                <a:latin typeface="Trebuchet MS"/>
                <a:cs typeface="Trebuchet MS"/>
              </a:rPr>
              <a:t>cannot</a:t>
            </a:r>
            <a:r>
              <a:rPr sz="3200" u="none" spc="-140" dirty="0">
                <a:solidFill>
                  <a:srgbClr val="292959"/>
                </a:solidFill>
                <a:latin typeface="Trebuchet MS"/>
                <a:cs typeface="Trebuchet MS"/>
              </a:rPr>
              <a:t> </a:t>
            </a:r>
            <a:r>
              <a:rPr sz="3200" u="none" spc="-105" dirty="0">
                <a:solidFill>
                  <a:srgbClr val="292959"/>
                </a:solidFill>
                <a:latin typeface="Trebuchet MS"/>
                <a:cs typeface="Trebuchet MS"/>
              </a:rPr>
              <a:t>sever</a:t>
            </a:r>
            <a:r>
              <a:rPr sz="3200" u="none" spc="-135" dirty="0">
                <a:solidFill>
                  <a:srgbClr val="292959"/>
                </a:solidFill>
                <a:latin typeface="Trebuchet MS"/>
                <a:cs typeface="Trebuchet MS"/>
              </a:rPr>
              <a:t> </a:t>
            </a:r>
            <a:r>
              <a:rPr sz="3200" u="none" spc="-65" dirty="0">
                <a:solidFill>
                  <a:srgbClr val="292959"/>
                </a:solidFill>
                <a:latin typeface="Trebuchet MS"/>
                <a:cs typeface="Trebuchet MS"/>
              </a:rPr>
              <a:t>via</a:t>
            </a:r>
            <a:r>
              <a:rPr sz="3200" u="none" spc="-140" dirty="0">
                <a:solidFill>
                  <a:srgbClr val="292959"/>
                </a:solidFill>
                <a:latin typeface="Trebuchet MS"/>
                <a:cs typeface="Trebuchet MS"/>
              </a:rPr>
              <a:t> </a:t>
            </a:r>
            <a:r>
              <a:rPr sz="3200" u="none" spc="-225" dirty="0">
                <a:solidFill>
                  <a:srgbClr val="292959"/>
                </a:solidFill>
                <a:latin typeface="Trebuchet MS"/>
                <a:cs typeface="Trebuchet MS"/>
              </a:rPr>
              <a:t>will:</a:t>
            </a:r>
            <a:r>
              <a:rPr sz="3200" u="none" spc="-100" dirty="0">
                <a:solidFill>
                  <a:srgbClr val="292959"/>
                </a:solidFill>
                <a:latin typeface="Trebuchet MS"/>
                <a:cs typeface="Trebuchet MS"/>
              </a:rPr>
              <a:t> </a:t>
            </a:r>
            <a:r>
              <a:rPr sz="3200" b="1" i="1" u="none" spc="-10" dirty="0">
                <a:solidFill>
                  <a:srgbClr val="292959"/>
                </a:solidFill>
                <a:latin typeface="Trebuchet MS"/>
                <a:cs typeface="Trebuchet MS"/>
              </a:rPr>
              <a:t>Gould </a:t>
            </a:r>
            <a:r>
              <a:rPr sz="3200" b="1" i="1" u="none" spc="-200" dirty="0">
                <a:solidFill>
                  <a:srgbClr val="292959"/>
                </a:solidFill>
                <a:latin typeface="Trebuchet MS"/>
                <a:cs typeface="Trebuchet MS"/>
              </a:rPr>
              <a:t>v</a:t>
            </a:r>
            <a:r>
              <a:rPr sz="3200" b="1" i="1" u="none" spc="-165" dirty="0">
                <a:solidFill>
                  <a:srgbClr val="292959"/>
                </a:solidFill>
                <a:latin typeface="Trebuchet MS"/>
                <a:cs typeface="Trebuchet MS"/>
              </a:rPr>
              <a:t> </a:t>
            </a:r>
            <a:r>
              <a:rPr sz="3200" b="1" i="1" u="none" dirty="0">
                <a:solidFill>
                  <a:srgbClr val="292959"/>
                </a:solidFill>
                <a:latin typeface="Trebuchet MS"/>
                <a:cs typeface="Trebuchet MS"/>
              </a:rPr>
              <a:t>Kemp</a:t>
            </a:r>
            <a:r>
              <a:rPr sz="3200" b="1" i="1" u="none" spc="-160" dirty="0">
                <a:solidFill>
                  <a:srgbClr val="292959"/>
                </a:solidFill>
                <a:latin typeface="Trebuchet MS"/>
                <a:cs typeface="Trebuchet MS"/>
              </a:rPr>
              <a:t> </a:t>
            </a:r>
            <a:r>
              <a:rPr sz="3200" b="1" u="none" spc="-285" dirty="0">
                <a:solidFill>
                  <a:srgbClr val="292959"/>
                </a:solidFill>
                <a:latin typeface="Trebuchet MS"/>
                <a:cs typeface="Trebuchet MS"/>
              </a:rPr>
              <a:t>(1834)</a:t>
            </a:r>
            <a:r>
              <a:rPr sz="3200" b="1" u="none" spc="-165" dirty="0">
                <a:solidFill>
                  <a:srgbClr val="292959"/>
                </a:solidFill>
                <a:latin typeface="Trebuchet MS"/>
                <a:cs typeface="Trebuchet MS"/>
              </a:rPr>
              <a:t> </a:t>
            </a:r>
            <a:r>
              <a:rPr sz="3200" b="1" u="none" spc="-225" dirty="0">
                <a:solidFill>
                  <a:srgbClr val="292959"/>
                </a:solidFill>
                <a:latin typeface="Trebuchet MS"/>
                <a:cs typeface="Trebuchet MS"/>
              </a:rPr>
              <a:t>2</a:t>
            </a:r>
            <a:r>
              <a:rPr sz="3200" b="1" u="none" spc="-160" dirty="0">
                <a:solidFill>
                  <a:srgbClr val="292959"/>
                </a:solidFill>
                <a:latin typeface="Trebuchet MS"/>
                <a:cs typeface="Trebuchet MS"/>
              </a:rPr>
              <a:t> </a:t>
            </a:r>
            <a:r>
              <a:rPr sz="3200" b="1" u="none" spc="190" dirty="0">
                <a:solidFill>
                  <a:srgbClr val="292959"/>
                </a:solidFill>
                <a:latin typeface="Trebuchet MS"/>
                <a:cs typeface="Trebuchet MS"/>
              </a:rPr>
              <a:t>My</a:t>
            </a:r>
            <a:r>
              <a:rPr sz="3200" b="1" u="none" spc="-160" dirty="0">
                <a:solidFill>
                  <a:srgbClr val="292959"/>
                </a:solidFill>
                <a:latin typeface="Trebuchet MS"/>
                <a:cs typeface="Trebuchet MS"/>
              </a:rPr>
              <a:t> </a:t>
            </a:r>
            <a:r>
              <a:rPr sz="3200" b="1" u="none" spc="-145" dirty="0">
                <a:solidFill>
                  <a:srgbClr val="292959"/>
                </a:solidFill>
                <a:latin typeface="Trebuchet MS"/>
                <a:cs typeface="Trebuchet MS"/>
              </a:rPr>
              <a:t>&amp;</a:t>
            </a:r>
            <a:r>
              <a:rPr sz="3200" b="1" u="none" spc="-165" dirty="0">
                <a:solidFill>
                  <a:srgbClr val="292959"/>
                </a:solidFill>
                <a:latin typeface="Trebuchet MS"/>
                <a:cs typeface="Trebuchet MS"/>
              </a:rPr>
              <a:t> </a:t>
            </a:r>
            <a:r>
              <a:rPr sz="3200" b="1" u="none" dirty="0">
                <a:solidFill>
                  <a:srgbClr val="292959"/>
                </a:solidFill>
                <a:latin typeface="Trebuchet MS"/>
                <a:cs typeface="Trebuchet MS"/>
              </a:rPr>
              <a:t>K</a:t>
            </a:r>
            <a:r>
              <a:rPr sz="3200" b="1" u="none" spc="-160" dirty="0">
                <a:solidFill>
                  <a:srgbClr val="292959"/>
                </a:solidFill>
                <a:latin typeface="Trebuchet MS"/>
                <a:cs typeface="Trebuchet MS"/>
              </a:rPr>
              <a:t> </a:t>
            </a:r>
            <a:r>
              <a:rPr sz="3200" b="1" u="none" spc="-25" dirty="0">
                <a:solidFill>
                  <a:srgbClr val="292959"/>
                </a:solidFill>
                <a:latin typeface="Trebuchet MS"/>
                <a:cs typeface="Trebuchet MS"/>
              </a:rPr>
              <a:t>304</a:t>
            </a:r>
            <a:endParaRPr sz="3200">
              <a:latin typeface="Trebuchet MS"/>
              <a:cs typeface="Trebuchet MS"/>
            </a:endParaRPr>
          </a:p>
        </p:txBody>
      </p:sp>
      <p:pic>
        <p:nvPicPr>
          <p:cNvPr id="10" name="object 10"/>
          <p:cNvPicPr/>
          <p:nvPr/>
        </p:nvPicPr>
        <p:blipFill>
          <a:blip r:embed="rId4" cstate="print"/>
          <a:stretch>
            <a:fillRect/>
          </a:stretch>
        </p:blipFill>
        <p:spPr>
          <a:xfrm>
            <a:off x="11589837" y="4266684"/>
            <a:ext cx="6696075" cy="5467349"/>
          </a:xfrm>
          <a:prstGeom prst="rect">
            <a:avLst/>
          </a:prstGeom>
        </p:spPr>
      </p:pic>
      <p:sp>
        <p:nvSpPr>
          <p:cNvPr id="11" name="object 11"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95" dirty="0"/>
              <a:t>SEVERANCE</a:t>
            </a:r>
            <a:r>
              <a:rPr spc="-430" dirty="0"/>
              <a:t> </a:t>
            </a:r>
            <a:r>
              <a:rPr dirty="0"/>
              <a:t>OF</a:t>
            </a:r>
            <a:r>
              <a:rPr spc="-400" dirty="0"/>
              <a:t> </a:t>
            </a:r>
            <a:r>
              <a:rPr spc="-195" dirty="0"/>
              <a:t>JOINT</a:t>
            </a:r>
            <a:r>
              <a:rPr spc="-375" dirty="0"/>
              <a:t> </a:t>
            </a:r>
            <a:r>
              <a:rPr spc="75" dirty="0"/>
              <a:t>TENANCY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943159" y="2495649"/>
            <a:ext cx="114299" cy="114299"/>
          </a:xfrm>
          <a:prstGeom prst="rect">
            <a:avLst/>
          </a:prstGeom>
        </p:spPr>
      </p:pic>
      <p:pic>
        <p:nvPicPr>
          <p:cNvPr id="3" name="object 3"/>
          <p:cNvPicPr/>
          <p:nvPr/>
        </p:nvPicPr>
        <p:blipFill>
          <a:blip r:embed="rId4" cstate="print"/>
          <a:stretch>
            <a:fillRect/>
          </a:stretch>
        </p:blipFill>
        <p:spPr>
          <a:xfrm>
            <a:off x="1557521" y="3090962"/>
            <a:ext cx="123825" cy="123824"/>
          </a:xfrm>
          <a:prstGeom prst="rect">
            <a:avLst/>
          </a:prstGeom>
        </p:spPr>
      </p:pic>
      <p:sp>
        <p:nvSpPr>
          <p:cNvPr id="4" name="object 4"/>
          <p:cNvSpPr/>
          <p:nvPr/>
        </p:nvSpPr>
        <p:spPr>
          <a:xfrm>
            <a:off x="2190934" y="3695799"/>
            <a:ext cx="114300" cy="114300"/>
          </a:xfrm>
          <a:custGeom>
            <a:avLst/>
            <a:gdLst/>
            <a:ahLst/>
            <a:cxnLst/>
            <a:rect l="l" t="t" r="r" b="b"/>
            <a:pathLst>
              <a:path w="114300" h="114300">
                <a:moveTo>
                  <a:pt x="114299" y="114299"/>
                </a:moveTo>
                <a:lnTo>
                  <a:pt x="0" y="114299"/>
                </a:lnTo>
                <a:lnTo>
                  <a:pt x="0" y="0"/>
                </a:lnTo>
                <a:lnTo>
                  <a:pt x="114299" y="0"/>
                </a:lnTo>
                <a:lnTo>
                  <a:pt x="114299" y="114299"/>
                </a:lnTo>
                <a:close/>
              </a:path>
            </a:pathLst>
          </a:custGeom>
          <a:solidFill>
            <a:srgbClr val="292959"/>
          </a:solidFill>
        </p:spPr>
        <p:txBody>
          <a:bodyPr wrap="square" lIns="0" tIns="0" rIns="0" bIns="0" rtlCol="0"/>
          <a:lstStyle/>
          <a:p>
            <a:endParaRPr/>
          </a:p>
        </p:txBody>
      </p:sp>
      <p:sp>
        <p:nvSpPr>
          <p:cNvPr id="5" name="object 5"/>
          <p:cNvSpPr/>
          <p:nvPr/>
        </p:nvSpPr>
        <p:spPr>
          <a:xfrm>
            <a:off x="2190934" y="4295874"/>
            <a:ext cx="114300" cy="114300"/>
          </a:xfrm>
          <a:custGeom>
            <a:avLst/>
            <a:gdLst/>
            <a:ahLst/>
            <a:cxnLst/>
            <a:rect l="l" t="t" r="r" b="b"/>
            <a:pathLst>
              <a:path w="114300" h="114300">
                <a:moveTo>
                  <a:pt x="114299" y="114299"/>
                </a:moveTo>
                <a:lnTo>
                  <a:pt x="0" y="114299"/>
                </a:lnTo>
                <a:lnTo>
                  <a:pt x="0" y="0"/>
                </a:lnTo>
                <a:lnTo>
                  <a:pt x="114299" y="0"/>
                </a:lnTo>
                <a:lnTo>
                  <a:pt x="114299" y="114299"/>
                </a:lnTo>
                <a:close/>
              </a:path>
            </a:pathLst>
          </a:custGeom>
          <a:solidFill>
            <a:srgbClr val="292959"/>
          </a:solidFill>
        </p:spPr>
        <p:txBody>
          <a:bodyPr wrap="square" lIns="0" tIns="0" rIns="0" bIns="0" rtlCol="0"/>
          <a:lstStyle/>
          <a:p>
            <a:endParaRPr/>
          </a:p>
        </p:txBody>
      </p:sp>
      <p:sp>
        <p:nvSpPr>
          <p:cNvPr id="6" name="object 6"/>
          <p:cNvSpPr/>
          <p:nvPr/>
        </p:nvSpPr>
        <p:spPr>
          <a:xfrm>
            <a:off x="2190934" y="4895949"/>
            <a:ext cx="114300" cy="114300"/>
          </a:xfrm>
          <a:custGeom>
            <a:avLst/>
            <a:gdLst/>
            <a:ahLst/>
            <a:cxnLst/>
            <a:rect l="l" t="t" r="r" b="b"/>
            <a:pathLst>
              <a:path w="114300" h="114300">
                <a:moveTo>
                  <a:pt x="114299" y="114299"/>
                </a:moveTo>
                <a:lnTo>
                  <a:pt x="0" y="114299"/>
                </a:lnTo>
                <a:lnTo>
                  <a:pt x="0" y="0"/>
                </a:lnTo>
                <a:lnTo>
                  <a:pt x="114299" y="0"/>
                </a:lnTo>
                <a:lnTo>
                  <a:pt x="114299" y="114299"/>
                </a:lnTo>
                <a:close/>
              </a:path>
            </a:pathLst>
          </a:custGeom>
          <a:solidFill>
            <a:srgbClr val="292959"/>
          </a:solidFill>
        </p:spPr>
        <p:txBody>
          <a:bodyPr wrap="square" lIns="0" tIns="0" rIns="0" bIns="0" rtlCol="0"/>
          <a:lstStyle/>
          <a:p>
            <a:endParaRPr/>
          </a:p>
        </p:txBody>
      </p:sp>
      <p:sp>
        <p:nvSpPr>
          <p:cNvPr id="7" name="object 7"/>
          <p:cNvSpPr/>
          <p:nvPr/>
        </p:nvSpPr>
        <p:spPr>
          <a:xfrm>
            <a:off x="2190934" y="5496024"/>
            <a:ext cx="114300" cy="114300"/>
          </a:xfrm>
          <a:custGeom>
            <a:avLst/>
            <a:gdLst/>
            <a:ahLst/>
            <a:cxnLst/>
            <a:rect l="l" t="t" r="r" b="b"/>
            <a:pathLst>
              <a:path w="114300" h="114300">
                <a:moveTo>
                  <a:pt x="114299" y="114299"/>
                </a:moveTo>
                <a:lnTo>
                  <a:pt x="0" y="114299"/>
                </a:lnTo>
                <a:lnTo>
                  <a:pt x="0" y="0"/>
                </a:lnTo>
                <a:lnTo>
                  <a:pt x="114299" y="0"/>
                </a:lnTo>
                <a:lnTo>
                  <a:pt x="114299" y="114299"/>
                </a:lnTo>
                <a:close/>
              </a:path>
            </a:pathLst>
          </a:custGeom>
          <a:solidFill>
            <a:srgbClr val="292959"/>
          </a:solidFill>
        </p:spPr>
        <p:txBody>
          <a:bodyPr wrap="square" lIns="0" tIns="0" rIns="0" bIns="0" rtlCol="0"/>
          <a:lstStyle/>
          <a:p>
            <a:endParaRPr/>
          </a:p>
        </p:txBody>
      </p:sp>
      <p:pic>
        <p:nvPicPr>
          <p:cNvPr id="8" name="object 8"/>
          <p:cNvPicPr/>
          <p:nvPr/>
        </p:nvPicPr>
        <p:blipFill>
          <a:blip r:embed="rId5" cstate="print"/>
          <a:stretch>
            <a:fillRect/>
          </a:stretch>
        </p:blipFill>
        <p:spPr>
          <a:xfrm>
            <a:off x="1557521" y="6091337"/>
            <a:ext cx="123825" cy="123824"/>
          </a:xfrm>
          <a:prstGeom prst="rect">
            <a:avLst/>
          </a:prstGeom>
        </p:spPr>
      </p:pic>
      <p:sp>
        <p:nvSpPr>
          <p:cNvPr id="9" name="object 9"/>
          <p:cNvSpPr/>
          <p:nvPr/>
        </p:nvSpPr>
        <p:spPr>
          <a:xfrm>
            <a:off x="2190934" y="6696174"/>
            <a:ext cx="114300" cy="114300"/>
          </a:xfrm>
          <a:custGeom>
            <a:avLst/>
            <a:gdLst/>
            <a:ahLst/>
            <a:cxnLst/>
            <a:rect l="l" t="t" r="r" b="b"/>
            <a:pathLst>
              <a:path w="114300" h="114300">
                <a:moveTo>
                  <a:pt x="114299" y="114299"/>
                </a:moveTo>
                <a:lnTo>
                  <a:pt x="0" y="114299"/>
                </a:lnTo>
                <a:lnTo>
                  <a:pt x="0" y="0"/>
                </a:lnTo>
                <a:lnTo>
                  <a:pt x="114299" y="0"/>
                </a:lnTo>
                <a:lnTo>
                  <a:pt x="114299" y="114299"/>
                </a:lnTo>
                <a:close/>
              </a:path>
            </a:pathLst>
          </a:custGeom>
          <a:solidFill>
            <a:srgbClr val="292959"/>
          </a:solidFill>
        </p:spPr>
        <p:txBody>
          <a:bodyPr wrap="square" lIns="0" tIns="0" rIns="0" bIns="0" rtlCol="0"/>
          <a:lstStyle/>
          <a:p>
            <a:endParaRPr/>
          </a:p>
        </p:txBody>
      </p:sp>
      <p:sp>
        <p:nvSpPr>
          <p:cNvPr id="10" name="object 10"/>
          <p:cNvSpPr/>
          <p:nvPr/>
        </p:nvSpPr>
        <p:spPr>
          <a:xfrm>
            <a:off x="2190934" y="7296249"/>
            <a:ext cx="114300" cy="114300"/>
          </a:xfrm>
          <a:custGeom>
            <a:avLst/>
            <a:gdLst/>
            <a:ahLst/>
            <a:cxnLst/>
            <a:rect l="l" t="t" r="r" b="b"/>
            <a:pathLst>
              <a:path w="114300" h="114300">
                <a:moveTo>
                  <a:pt x="114299" y="114299"/>
                </a:moveTo>
                <a:lnTo>
                  <a:pt x="0" y="114299"/>
                </a:lnTo>
                <a:lnTo>
                  <a:pt x="0" y="0"/>
                </a:lnTo>
                <a:lnTo>
                  <a:pt x="114299" y="0"/>
                </a:lnTo>
                <a:lnTo>
                  <a:pt x="114299" y="114299"/>
                </a:lnTo>
                <a:close/>
              </a:path>
            </a:pathLst>
          </a:custGeom>
          <a:solidFill>
            <a:srgbClr val="292959"/>
          </a:solidFill>
        </p:spPr>
        <p:txBody>
          <a:bodyPr wrap="square" lIns="0" tIns="0" rIns="0" bIns="0" rtlCol="0"/>
          <a:lstStyle/>
          <a:p>
            <a:endParaRPr/>
          </a:p>
        </p:txBody>
      </p:sp>
      <p:sp>
        <p:nvSpPr>
          <p:cNvPr id="11" name="object 11"/>
          <p:cNvSpPr/>
          <p:nvPr/>
        </p:nvSpPr>
        <p:spPr>
          <a:xfrm>
            <a:off x="2190934" y="7896324"/>
            <a:ext cx="114300" cy="114300"/>
          </a:xfrm>
          <a:custGeom>
            <a:avLst/>
            <a:gdLst/>
            <a:ahLst/>
            <a:cxnLst/>
            <a:rect l="l" t="t" r="r" b="b"/>
            <a:pathLst>
              <a:path w="114300" h="114300">
                <a:moveTo>
                  <a:pt x="114299" y="114299"/>
                </a:moveTo>
                <a:lnTo>
                  <a:pt x="0" y="114299"/>
                </a:lnTo>
                <a:lnTo>
                  <a:pt x="0" y="0"/>
                </a:lnTo>
                <a:lnTo>
                  <a:pt x="114299" y="0"/>
                </a:lnTo>
                <a:lnTo>
                  <a:pt x="114299" y="114299"/>
                </a:lnTo>
                <a:close/>
              </a:path>
            </a:pathLst>
          </a:custGeom>
          <a:solidFill>
            <a:srgbClr val="292959"/>
          </a:solidFill>
        </p:spPr>
        <p:txBody>
          <a:bodyPr wrap="square" lIns="0" tIns="0" rIns="0" bIns="0" rtlCol="0"/>
          <a:lstStyle/>
          <a:p>
            <a:endParaRPr/>
          </a:p>
        </p:txBody>
      </p:sp>
      <p:sp>
        <p:nvSpPr>
          <p:cNvPr id="12" name="object 12"/>
          <p:cNvSpPr/>
          <p:nvPr/>
        </p:nvSpPr>
        <p:spPr>
          <a:xfrm>
            <a:off x="2190934" y="8496399"/>
            <a:ext cx="114300" cy="114300"/>
          </a:xfrm>
          <a:custGeom>
            <a:avLst/>
            <a:gdLst/>
            <a:ahLst/>
            <a:cxnLst/>
            <a:rect l="l" t="t" r="r" b="b"/>
            <a:pathLst>
              <a:path w="114300" h="114300">
                <a:moveTo>
                  <a:pt x="114299" y="114299"/>
                </a:moveTo>
                <a:lnTo>
                  <a:pt x="0" y="114299"/>
                </a:lnTo>
                <a:lnTo>
                  <a:pt x="0" y="0"/>
                </a:lnTo>
                <a:lnTo>
                  <a:pt x="114299" y="0"/>
                </a:lnTo>
                <a:lnTo>
                  <a:pt x="114299" y="114299"/>
                </a:lnTo>
                <a:close/>
              </a:path>
            </a:pathLst>
          </a:custGeom>
          <a:solidFill>
            <a:srgbClr val="292959"/>
          </a:solidFill>
        </p:spPr>
        <p:txBody>
          <a:bodyPr wrap="square" lIns="0" tIns="0" rIns="0" bIns="0" rtlCol="0"/>
          <a:lstStyle/>
          <a:p>
            <a:endParaRPr/>
          </a:p>
        </p:txBody>
      </p:sp>
      <p:pic>
        <p:nvPicPr>
          <p:cNvPr id="13" name="object 13"/>
          <p:cNvPicPr/>
          <p:nvPr/>
        </p:nvPicPr>
        <p:blipFill>
          <a:blip r:embed="rId6" cstate="print"/>
          <a:stretch>
            <a:fillRect/>
          </a:stretch>
        </p:blipFill>
        <p:spPr>
          <a:xfrm>
            <a:off x="1557521" y="9091711"/>
            <a:ext cx="123825" cy="123824"/>
          </a:xfrm>
          <a:prstGeom prst="rect">
            <a:avLst/>
          </a:prstGeom>
        </p:spPr>
      </p:pic>
      <p:sp>
        <p:nvSpPr>
          <p:cNvPr id="14" name="object 14"/>
          <p:cNvSpPr txBox="1"/>
          <p:nvPr/>
        </p:nvSpPr>
        <p:spPr>
          <a:xfrm>
            <a:off x="1223055" y="2127972"/>
            <a:ext cx="14158594" cy="7226300"/>
          </a:xfrm>
          <a:prstGeom prst="rect">
            <a:avLst/>
          </a:prstGeom>
        </p:spPr>
        <p:txBody>
          <a:bodyPr vert="horz" wrap="square" lIns="0" tIns="12700" rIns="0" bIns="0" rtlCol="0">
            <a:spAutoFit/>
          </a:bodyPr>
          <a:lstStyle/>
          <a:p>
            <a:pPr marL="638810" marR="3672840" indent="-626745">
              <a:lnSpc>
                <a:spcPct val="135800"/>
              </a:lnSpc>
              <a:spcBef>
                <a:spcPts val="100"/>
              </a:spcBef>
            </a:pPr>
            <a:r>
              <a:rPr sz="2900" b="1" dirty="0">
                <a:solidFill>
                  <a:srgbClr val="292959"/>
                </a:solidFill>
                <a:latin typeface="Trebuchet MS"/>
                <a:cs typeface="Trebuchet MS"/>
              </a:rPr>
              <a:t>Common</a:t>
            </a:r>
            <a:r>
              <a:rPr sz="2900" b="1" spc="-125" dirty="0">
                <a:solidFill>
                  <a:srgbClr val="292959"/>
                </a:solidFill>
                <a:latin typeface="Trebuchet MS"/>
                <a:cs typeface="Trebuchet MS"/>
              </a:rPr>
              <a:t> </a:t>
            </a:r>
            <a:r>
              <a:rPr sz="2900" b="1" dirty="0">
                <a:solidFill>
                  <a:srgbClr val="292959"/>
                </a:solidFill>
                <a:latin typeface="Trebuchet MS"/>
                <a:cs typeface="Trebuchet MS"/>
              </a:rPr>
              <a:t>law:</a:t>
            </a:r>
            <a:r>
              <a:rPr sz="2900" b="1" spc="-125" dirty="0">
                <a:solidFill>
                  <a:srgbClr val="292959"/>
                </a:solidFill>
                <a:latin typeface="Trebuchet MS"/>
                <a:cs typeface="Trebuchet MS"/>
              </a:rPr>
              <a:t> </a:t>
            </a:r>
            <a:r>
              <a:rPr sz="2900" b="1" i="1" spc="-65" dirty="0">
                <a:solidFill>
                  <a:srgbClr val="292959"/>
                </a:solidFill>
                <a:latin typeface="Trebuchet MS"/>
                <a:cs typeface="Trebuchet MS"/>
              </a:rPr>
              <a:t>Williams</a:t>
            </a:r>
            <a:r>
              <a:rPr sz="2900" b="1" i="1" spc="-125" dirty="0">
                <a:solidFill>
                  <a:srgbClr val="292959"/>
                </a:solidFill>
                <a:latin typeface="Trebuchet MS"/>
                <a:cs typeface="Trebuchet MS"/>
              </a:rPr>
              <a:t> </a:t>
            </a:r>
            <a:r>
              <a:rPr sz="2900" b="1" i="1" spc="-185" dirty="0">
                <a:solidFill>
                  <a:srgbClr val="292959"/>
                </a:solidFill>
                <a:latin typeface="Trebuchet MS"/>
                <a:cs typeface="Trebuchet MS"/>
              </a:rPr>
              <a:t>v</a:t>
            </a:r>
            <a:r>
              <a:rPr sz="2900" b="1" i="1" spc="-125" dirty="0">
                <a:solidFill>
                  <a:srgbClr val="292959"/>
                </a:solidFill>
                <a:latin typeface="Trebuchet MS"/>
                <a:cs typeface="Trebuchet MS"/>
              </a:rPr>
              <a:t> </a:t>
            </a:r>
            <a:r>
              <a:rPr sz="2900" b="1" i="1" dirty="0">
                <a:solidFill>
                  <a:srgbClr val="292959"/>
                </a:solidFill>
                <a:latin typeface="Trebuchet MS"/>
                <a:cs typeface="Trebuchet MS"/>
              </a:rPr>
              <a:t>Hensman</a:t>
            </a:r>
            <a:r>
              <a:rPr sz="2900" b="1" i="1" spc="-125" dirty="0">
                <a:solidFill>
                  <a:srgbClr val="292959"/>
                </a:solidFill>
                <a:latin typeface="Trebuchet MS"/>
                <a:cs typeface="Trebuchet MS"/>
              </a:rPr>
              <a:t> </a:t>
            </a:r>
            <a:r>
              <a:rPr sz="2900" b="1" spc="-390" dirty="0">
                <a:solidFill>
                  <a:srgbClr val="292959"/>
                </a:solidFill>
                <a:latin typeface="Trebuchet MS"/>
                <a:cs typeface="Trebuchet MS"/>
              </a:rPr>
              <a:t>(1861)</a:t>
            </a:r>
            <a:r>
              <a:rPr sz="2900" b="1" spc="-120" dirty="0">
                <a:solidFill>
                  <a:srgbClr val="292959"/>
                </a:solidFill>
                <a:latin typeface="Trebuchet MS"/>
                <a:cs typeface="Trebuchet MS"/>
              </a:rPr>
              <a:t> </a:t>
            </a:r>
            <a:r>
              <a:rPr sz="2900" b="1" spc="-835" dirty="0">
                <a:solidFill>
                  <a:srgbClr val="292959"/>
                </a:solidFill>
                <a:latin typeface="Trebuchet MS"/>
                <a:cs typeface="Trebuchet MS"/>
              </a:rPr>
              <a:t>1</a:t>
            </a:r>
            <a:r>
              <a:rPr sz="2900" b="1" spc="-125" dirty="0">
                <a:solidFill>
                  <a:srgbClr val="292959"/>
                </a:solidFill>
                <a:latin typeface="Trebuchet MS"/>
                <a:cs typeface="Trebuchet MS"/>
              </a:rPr>
              <a:t> </a:t>
            </a:r>
            <a:r>
              <a:rPr sz="2900" b="1" spc="-330" dirty="0">
                <a:solidFill>
                  <a:srgbClr val="292959"/>
                </a:solidFill>
                <a:latin typeface="Trebuchet MS"/>
                <a:cs typeface="Trebuchet MS"/>
              </a:rPr>
              <a:t>J</a:t>
            </a:r>
            <a:r>
              <a:rPr sz="2900" b="1" spc="-125" dirty="0">
                <a:solidFill>
                  <a:srgbClr val="292959"/>
                </a:solidFill>
                <a:latin typeface="Trebuchet MS"/>
                <a:cs typeface="Trebuchet MS"/>
              </a:rPr>
              <a:t> </a:t>
            </a:r>
            <a:r>
              <a:rPr sz="2900" b="1" spc="-130" dirty="0">
                <a:solidFill>
                  <a:srgbClr val="292959"/>
                </a:solidFill>
                <a:latin typeface="Trebuchet MS"/>
                <a:cs typeface="Trebuchet MS"/>
              </a:rPr>
              <a:t>&amp;</a:t>
            </a:r>
            <a:r>
              <a:rPr sz="2900" b="1" spc="-125" dirty="0">
                <a:solidFill>
                  <a:srgbClr val="292959"/>
                </a:solidFill>
                <a:latin typeface="Trebuchet MS"/>
                <a:cs typeface="Trebuchet MS"/>
              </a:rPr>
              <a:t> </a:t>
            </a:r>
            <a:r>
              <a:rPr sz="2900" b="1" spc="-100" dirty="0">
                <a:solidFill>
                  <a:srgbClr val="292959"/>
                </a:solidFill>
                <a:latin typeface="Trebuchet MS"/>
                <a:cs typeface="Trebuchet MS"/>
              </a:rPr>
              <a:t>H</a:t>
            </a:r>
            <a:r>
              <a:rPr sz="2900" b="1" spc="-125" dirty="0">
                <a:solidFill>
                  <a:srgbClr val="292959"/>
                </a:solidFill>
                <a:latin typeface="Trebuchet MS"/>
                <a:cs typeface="Trebuchet MS"/>
              </a:rPr>
              <a:t> </a:t>
            </a:r>
            <a:r>
              <a:rPr sz="2900" b="1" spc="-50" dirty="0">
                <a:solidFill>
                  <a:srgbClr val="292959"/>
                </a:solidFill>
                <a:latin typeface="Trebuchet MS"/>
                <a:cs typeface="Trebuchet MS"/>
              </a:rPr>
              <a:t>546</a:t>
            </a:r>
            <a:r>
              <a:rPr sz="2900" b="1" spc="-125" dirty="0">
                <a:solidFill>
                  <a:srgbClr val="292959"/>
                </a:solidFill>
                <a:latin typeface="Trebuchet MS"/>
                <a:cs typeface="Trebuchet MS"/>
              </a:rPr>
              <a:t> </a:t>
            </a:r>
            <a:r>
              <a:rPr sz="2900" dirty="0">
                <a:solidFill>
                  <a:srgbClr val="292959"/>
                </a:solidFill>
                <a:latin typeface="Trebuchet MS"/>
                <a:cs typeface="Trebuchet MS"/>
              </a:rPr>
              <a:t>3</a:t>
            </a:r>
            <a:r>
              <a:rPr sz="2900" spc="-65" dirty="0">
                <a:solidFill>
                  <a:srgbClr val="292959"/>
                </a:solidFill>
                <a:latin typeface="Trebuchet MS"/>
                <a:cs typeface="Trebuchet MS"/>
              </a:rPr>
              <a:t> </a:t>
            </a:r>
            <a:r>
              <a:rPr sz="2900" spc="-50" dirty="0">
                <a:solidFill>
                  <a:srgbClr val="292959"/>
                </a:solidFill>
                <a:latin typeface="Trebuchet MS"/>
                <a:cs typeface="Trebuchet MS"/>
              </a:rPr>
              <a:t>methods: </a:t>
            </a:r>
            <a:r>
              <a:rPr sz="2900" dirty="0">
                <a:solidFill>
                  <a:srgbClr val="292959"/>
                </a:solidFill>
                <a:latin typeface="Trebuchet MS"/>
                <a:cs typeface="Trebuchet MS"/>
              </a:rPr>
              <a:t>Operating</a:t>
            </a:r>
            <a:r>
              <a:rPr sz="2900" spc="-220" dirty="0">
                <a:solidFill>
                  <a:srgbClr val="292959"/>
                </a:solidFill>
                <a:latin typeface="Trebuchet MS"/>
                <a:cs typeface="Trebuchet MS"/>
              </a:rPr>
              <a:t> </a:t>
            </a:r>
            <a:r>
              <a:rPr sz="2900" dirty="0">
                <a:solidFill>
                  <a:srgbClr val="292959"/>
                </a:solidFill>
                <a:latin typeface="Trebuchet MS"/>
                <a:cs typeface="Trebuchet MS"/>
              </a:rPr>
              <a:t>on</a:t>
            </a:r>
            <a:r>
              <a:rPr sz="2900" spc="-175" dirty="0">
                <a:solidFill>
                  <a:srgbClr val="292959"/>
                </a:solidFill>
                <a:latin typeface="Trebuchet MS"/>
                <a:cs typeface="Trebuchet MS"/>
              </a:rPr>
              <a:t> </a:t>
            </a:r>
            <a:r>
              <a:rPr sz="2900" spc="-125" dirty="0">
                <a:solidFill>
                  <a:srgbClr val="292959"/>
                </a:solidFill>
                <a:latin typeface="Trebuchet MS"/>
                <a:cs typeface="Trebuchet MS"/>
              </a:rPr>
              <a:t>one’s</a:t>
            </a:r>
            <a:r>
              <a:rPr sz="2900" spc="-95" dirty="0">
                <a:solidFill>
                  <a:srgbClr val="292959"/>
                </a:solidFill>
                <a:latin typeface="Trebuchet MS"/>
                <a:cs typeface="Trebuchet MS"/>
              </a:rPr>
              <a:t> </a:t>
            </a:r>
            <a:r>
              <a:rPr sz="2900" spc="-25" dirty="0">
                <a:solidFill>
                  <a:srgbClr val="292959"/>
                </a:solidFill>
                <a:latin typeface="Trebuchet MS"/>
                <a:cs typeface="Trebuchet MS"/>
              </a:rPr>
              <a:t>own</a:t>
            </a:r>
            <a:r>
              <a:rPr sz="2900" spc="-165" dirty="0">
                <a:solidFill>
                  <a:srgbClr val="292959"/>
                </a:solidFill>
                <a:latin typeface="Trebuchet MS"/>
                <a:cs typeface="Trebuchet MS"/>
              </a:rPr>
              <a:t> </a:t>
            </a:r>
            <a:r>
              <a:rPr sz="2900" spc="-10" dirty="0">
                <a:solidFill>
                  <a:srgbClr val="292959"/>
                </a:solidFill>
                <a:latin typeface="Trebuchet MS"/>
                <a:cs typeface="Trebuchet MS"/>
              </a:rPr>
              <a:t>share</a:t>
            </a:r>
            <a:endParaRPr sz="2900">
              <a:latin typeface="Trebuchet MS"/>
              <a:cs typeface="Trebuchet MS"/>
            </a:endParaRPr>
          </a:p>
          <a:p>
            <a:pPr marL="1264920">
              <a:lnSpc>
                <a:spcPct val="100000"/>
              </a:lnSpc>
              <a:spcBef>
                <a:spcPts val="1245"/>
              </a:spcBef>
            </a:pPr>
            <a:r>
              <a:rPr sz="2900" dirty="0">
                <a:solidFill>
                  <a:srgbClr val="292959"/>
                </a:solidFill>
                <a:latin typeface="Trebuchet MS"/>
                <a:cs typeface="Trebuchet MS"/>
              </a:rPr>
              <a:t>Mortgage</a:t>
            </a:r>
            <a:r>
              <a:rPr sz="2900" spc="-25" dirty="0">
                <a:solidFill>
                  <a:srgbClr val="292959"/>
                </a:solidFill>
                <a:latin typeface="Trebuchet MS"/>
                <a:cs typeface="Trebuchet MS"/>
              </a:rPr>
              <a:t> </a:t>
            </a:r>
            <a:r>
              <a:rPr sz="2900" spc="-160" dirty="0">
                <a:solidFill>
                  <a:srgbClr val="292959"/>
                </a:solidFill>
                <a:latin typeface="Trebuchet MS"/>
                <a:cs typeface="Trebuchet MS"/>
              </a:rPr>
              <a:t>their</a:t>
            </a:r>
            <a:r>
              <a:rPr sz="2900" spc="-25" dirty="0">
                <a:solidFill>
                  <a:srgbClr val="292959"/>
                </a:solidFill>
                <a:latin typeface="Trebuchet MS"/>
                <a:cs typeface="Trebuchet MS"/>
              </a:rPr>
              <a:t> </a:t>
            </a:r>
            <a:r>
              <a:rPr sz="2900" spc="-105" dirty="0">
                <a:solidFill>
                  <a:srgbClr val="292959"/>
                </a:solidFill>
                <a:latin typeface="Trebuchet MS"/>
                <a:cs typeface="Trebuchet MS"/>
              </a:rPr>
              <a:t>share:</a:t>
            </a:r>
            <a:r>
              <a:rPr sz="2900" spc="-80" dirty="0">
                <a:solidFill>
                  <a:srgbClr val="292959"/>
                </a:solidFill>
                <a:latin typeface="Trebuchet MS"/>
                <a:cs typeface="Trebuchet MS"/>
              </a:rPr>
              <a:t> </a:t>
            </a:r>
            <a:r>
              <a:rPr sz="2900" b="1" i="1" dirty="0">
                <a:solidFill>
                  <a:srgbClr val="292959"/>
                </a:solidFill>
                <a:latin typeface="Trebuchet MS"/>
                <a:cs typeface="Trebuchet MS"/>
              </a:rPr>
              <a:t>Bedson</a:t>
            </a:r>
            <a:r>
              <a:rPr sz="2900" b="1" i="1" spc="-85" dirty="0">
                <a:solidFill>
                  <a:srgbClr val="292959"/>
                </a:solidFill>
                <a:latin typeface="Trebuchet MS"/>
                <a:cs typeface="Trebuchet MS"/>
              </a:rPr>
              <a:t> </a:t>
            </a:r>
            <a:r>
              <a:rPr sz="2900" b="1" i="1" spc="-185" dirty="0">
                <a:solidFill>
                  <a:srgbClr val="292959"/>
                </a:solidFill>
                <a:latin typeface="Trebuchet MS"/>
                <a:cs typeface="Trebuchet MS"/>
              </a:rPr>
              <a:t>v</a:t>
            </a:r>
            <a:r>
              <a:rPr sz="2900" b="1" i="1" spc="-85" dirty="0">
                <a:solidFill>
                  <a:srgbClr val="292959"/>
                </a:solidFill>
                <a:latin typeface="Trebuchet MS"/>
                <a:cs typeface="Trebuchet MS"/>
              </a:rPr>
              <a:t> </a:t>
            </a:r>
            <a:r>
              <a:rPr sz="2900" b="1" i="1" dirty="0">
                <a:solidFill>
                  <a:srgbClr val="292959"/>
                </a:solidFill>
                <a:latin typeface="Trebuchet MS"/>
                <a:cs typeface="Trebuchet MS"/>
              </a:rPr>
              <a:t>Bedson</a:t>
            </a:r>
            <a:r>
              <a:rPr sz="2900" b="1" i="1" spc="-80" dirty="0">
                <a:solidFill>
                  <a:srgbClr val="292959"/>
                </a:solidFill>
                <a:latin typeface="Trebuchet MS"/>
                <a:cs typeface="Trebuchet MS"/>
              </a:rPr>
              <a:t> </a:t>
            </a:r>
            <a:r>
              <a:rPr sz="2900" b="1" spc="-260" dirty="0">
                <a:solidFill>
                  <a:srgbClr val="292959"/>
                </a:solidFill>
                <a:latin typeface="Trebuchet MS"/>
                <a:cs typeface="Trebuchet MS"/>
              </a:rPr>
              <a:t>[1965]</a:t>
            </a:r>
            <a:r>
              <a:rPr sz="2900" b="1" spc="-85" dirty="0">
                <a:solidFill>
                  <a:srgbClr val="292959"/>
                </a:solidFill>
                <a:latin typeface="Trebuchet MS"/>
                <a:cs typeface="Trebuchet MS"/>
              </a:rPr>
              <a:t> </a:t>
            </a:r>
            <a:r>
              <a:rPr sz="2900" b="1" spc="-210" dirty="0">
                <a:solidFill>
                  <a:srgbClr val="292959"/>
                </a:solidFill>
                <a:latin typeface="Trebuchet MS"/>
                <a:cs typeface="Trebuchet MS"/>
              </a:rPr>
              <a:t>2</a:t>
            </a:r>
            <a:r>
              <a:rPr sz="2900" b="1" spc="-85" dirty="0">
                <a:solidFill>
                  <a:srgbClr val="292959"/>
                </a:solidFill>
                <a:latin typeface="Trebuchet MS"/>
                <a:cs typeface="Trebuchet MS"/>
              </a:rPr>
              <a:t> </a:t>
            </a:r>
            <a:r>
              <a:rPr sz="2900" b="1" dirty="0">
                <a:solidFill>
                  <a:srgbClr val="292959"/>
                </a:solidFill>
                <a:latin typeface="Trebuchet MS"/>
                <a:cs typeface="Trebuchet MS"/>
              </a:rPr>
              <a:t>QB</a:t>
            </a:r>
            <a:r>
              <a:rPr sz="2900" b="1" spc="-80" dirty="0">
                <a:solidFill>
                  <a:srgbClr val="292959"/>
                </a:solidFill>
                <a:latin typeface="Trebuchet MS"/>
                <a:cs typeface="Trebuchet MS"/>
              </a:rPr>
              <a:t> </a:t>
            </a:r>
            <a:r>
              <a:rPr sz="2900" b="1" spc="-25" dirty="0">
                <a:solidFill>
                  <a:srgbClr val="292959"/>
                </a:solidFill>
                <a:latin typeface="Trebuchet MS"/>
                <a:cs typeface="Trebuchet MS"/>
              </a:rPr>
              <a:t>666</a:t>
            </a:r>
            <a:endParaRPr sz="2900">
              <a:latin typeface="Trebuchet MS"/>
              <a:cs typeface="Trebuchet MS"/>
            </a:endParaRPr>
          </a:p>
          <a:p>
            <a:pPr marL="1264920">
              <a:lnSpc>
                <a:spcPct val="100000"/>
              </a:lnSpc>
              <a:spcBef>
                <a:spcPts val="1245"/>
              </a:spcBef>
            </a:pPr>
            <a:r>
              <a:rPr sz="2900" spc="-105" dirty="0">
                <a:solidFill>
                  <a:srgbClr val="292959"/>
                </a:solidFill>
                <a:latin typeface="Trebuchet MS"/>
                <a:cs typeface="Trebuchet MS"/>
              </a:rPr>
              <a:t>Fraudulent</a:t>
            </a:r>
            <a:r>
              <a:rPr sz="2900" spc="-85" dirty="0">
                <a:solidFill>
                  <a:srgbClr val="292959"/>
                </a:solidFill>
                <a:latin typeface="Trebuchet MS"/>
                <a:cs typeface="Trebuchet MS"/>
              </a:rPr>
              <a:t> </a:t>
            </a:r>
            <a:r>
              <a:rPr sz="2900" spc="-10" dirty="0">
                <a:solidFill>
                  <a:srgbClr val="292959"/>
                </a:solidFill>
                <a:latin typeface="Trebuchet MS"/>
                <a:cs typeface="Trebuchet MS"/>
              </a:rPr>
              <a:t>sale</a:t>
            </a:r>
            <a:r>
              <a:rPr sz="2900" spc="-85" dirty="0">
                <a:solidFill>
                  <a:srgbClr val="292959"/>
                </a:solidFill>
                <a:latin typeface="Trebuchet MS"/>
                <a:cs typeface="Trebuchet MS"/>
              </a:rPr>
              <a:t> </a:t>
            </a:r>
            <a:r>
              <a:rPr sz="2900" dirty="0">
                <a:solidFill>
                  <a:srgbClr val="292959"/>
                </a:solidFill>
                <a:latin typeface="Trebuchet MS"/>
                <a:cs typeface="Trebuchet MS"/>
              </a:rPr>
              <a:t>of</a:t>
            </a:r>
            <a:r>
              <a:rPr sz="2900" spc="-85" dirty="0">
                <a:solidFill>
                  <a:srgbClr val="292959"/>
                </a:solidFill>
                <a:latin typeface="Trebuchet MS"/>
                <a:cs typeface="Trebuchet MS"/>
              </a:rPr>
              <a:t> </a:t>
            </a:r>
            <a:r>
              <a:rPr sz="2900" spc="-160" dirty="0">
                <a:solidFill>
                  <a:srgbClr val="292959"/>
                </a:solidFill>
                <a:latin typeface="Trebuchet MS"/>
                <a:cs typeface="Trebuchet MS"/>
              </a:rPr>
              <a:t>their</a:t>
            </a:r>
            <a:r>
              <a:rPr sz="2900" spc="-85" dirty="0">
                <a:solidFill>
                  <a:srgbClr val="292959"/>
                </a:solidFill>
                <a:latin typeface="Trebuchet MS"/>
                <a:cs typeface="Trebuchet MS"/>
              </a:rPr>
              <a:t> </a:t>
            </a:r>
            <a:r>
              <a:rPr sz="2900" spc="-95" dirty="0">
                <a:solidFill>
                  <a:srgbClr val="292959"/>
                </a:solidFill>
                <a:latin typeface="Trebuchet MS"/>
                <a:cs typeface="Trebuchet MS"/>
              </a:rPr>
              <a:t>share:</a:t>
            </a:r>
            <a:r>
              <a:rPr sz="2900" spc="-85" dirty="0">
                <a:solidFill>
                  <a:srgbClr val="292959"/>
                </a:solidFill>
                <a:latin typeface="Trebuchet MS"/>
                <a:cs typeface="Trebuchet MS"/>
              </a:rPr>
              <a:t> </a:t>
            </a:r>
            <a:r>
              <a:rPr sz="2900" b="1" i="1" spc="-160" dirty="0">
                <a:solidFill>
                  <a:srgbClr val="292959"/>
                </a:solidFill>
                <a:latin typeface="Trebuchet MS"/>
                <a:cs typeface="Trebuchet MS"/>
              </a:rPr>
              <a:t>First</a:t>
            </a:r>
            <a:r>
              <a:rPr sz="2900" b="1" i="1" spc="-140" dirty="0">
                <a:solidFill>
                  <a:srgbClr val="292959"/>
                </a:solidFill>
                <a:latin typeface="Trebuchet MS"/>
                <a:cs typeface="Trebuchet MS"/>
              </a:rPr>
              <a:t> </a:t>
            </a:r>
            <a:r>
              <a:rPr sz="2900" b="1" i="1" spc="-75" dirty="0">
                <a:solidFill>
                  <a:srgbClr val="292959"/>
                </a:solidFill>
                <a:latin typeface="Trebuchet MS"/>
                <a:cs typeface="Trebuchet MS"/>
              </a:rPr>
              <a:t>National</a:t>
            </a:r>
            <a:r>
              <a:rPr sz="2900" b="1" i="1" spc="-140" dirty="0">
                <a:solidFill>
                  <a:srgbClr val="292959"/>
                </a:solidFill>
                <a:latin typeface="Trebuchet MS"/>
                <a:cs typeface="Trebuchet MS"/>
              </a:rPr>
              <a:t> </a:t>
            </a:r>
            <a:r>
              <a:rPr sz="2900" b="1" i="1" spc="-35" dirty="0">
                <a:solidFill>
                  <a:srgbClr val="292959"/>
                </a:solidFill>
                <a:latin typeface="Trebuchet MS"/>
                <a:cs typeface="Trebuchet MS"/>
              </a:rPr>
              <a:t>Security</a:t>
            </a:r>
            <a:r>
              <a:rPr sz="2900" b="1" i="1" spc="-140" dirty="0">
                <a:solidFill>
                  <a:srgbClr val="292959"/>
                </a:solidFill>
                <a:latin typeface="Trebuchet MS"/>
                <a:cs typeface="Trebuchet MS"/>
              </a:rPr>
              <a:t> </a:t>
            </a:r>
            <a:r>
              <a:rPr sz="2900" b="1" i="1" spc="-185" dirty="0">
                <a:solidFill>
                  <a:srgbClr val="292959"/>
                </a:solidFill>
                <a:latin typeface="Trebuchet MS"/>
                <a:cs typeface="Trebuchet MS"/>
              </a:rPr>
              <a:t>v</a:t>
            </a:r>
            <a:r>
              <a:rPr sz="2900" b="1" i="1" spc="-140" dirty="0">
                <a:solidFill>
                  <a:srgbClr val="292959"/>
                </a:solidFill>
                <a:latin typeface="Trebuchet MS"/>
                <a:cs typeface="Trebuchet MS"/>
              </a:rPr>
              <a:t> </a:t>
            </a:r>
            <a:r>
              <a:rPr sz="2900" b="1" i="1" spc="-75" dirty="0">
                <a:solidFill>
                  <a:srgbClr val="292959"/>
                </a:solidFill>
                <a:latin typeface="Trebuchet MS"/>
                <a:cs typeface="Trebuchet MS"/>
              </a:rPr>
              <a:t>Hegarty</a:t>
            </a:r>
            <a:r>
              <a:rPr sz="2900" b="1" i="1" spc="-140" dirty="0">
                <a:solidFill>
                  <a:srgbClr val="292959"/>
                </a:solidFill>
                <a:latin typeface="Trebuchet MS"/>
                <a:cs typeface="Trebuchet MS"/>
              </a:rPr>
              <a:t> </a:t>
            </a:r>
            <a:r>
              <a:rPr sz="2900" b="1" spc="-265" dirty="0">
                <a:solidFill>
                  <a:srgbClr val="292959"/>
                </a:solidFill>
                <a:latin typeface="Trebuchet MS"/>
                <a:cs typeface="Trebuchet MS"/>
              </a:rPr>
              <a:t>[1985]</a:t>
            </a:r>
            <a:r>
              <a:rPr sz="2900" b="1" spc="-140" dirty="0">
                <a:solidFill>
                  <a:srgbClr val="292959"/>
                </a:solidFill>
                <a:latin typeface="Trebuchet MS"/>
                <a:cs typeface="Trebuchet MS"/>
              </a:rPr>
              <a:t> </a:t>
            </a:r>
            <a:r>
              <a:rPr sz="2900" b="1" spc="-125" dirty="0">
                <a:solidFill>
                  <a:srgbClr val="292959"/>
                </a:solidFill>
                <a:latin typeface="Trebuchet MS"/>
                <a:cs typeface="Trebuchet MS"/>
              </a:rPr>
              <a:t>Q.B.</a:t>
            </a:r>
            <a:r>
              <a:rPr sz="2900" b="1" spc="-145" dirty="0">
                <a:solidFill>
                  <a:srgbClr val="292959"/>
                </a:solidFill>
                <a:latin typeface="Trebuchet MS"/>
                <a:cs typeface="Trebuchet MS"/>
              </a:rPr>
              <a:t> </a:t>
            </a:r>
            <a:r>
              <a:rPr sz="2900" b="1" spc="-25" dirty="0">
                <a:solidFill>
                  <a:srgbClr val="292959"/>
                </a:solidFill>
                <a:latin typeface="Trebuchet MS"/>
                <a:cs typeface="Trebuchet MS"/>
              </a:rPr>
              <a:t>850</a:t>
            </a:r>
            <a:endParaRPr sz="2900">
              <a:latin typeface="Trebuchet MS"/>
              <a:cs typeface="Trebuchet MS"/>
            </a:endParaRPr>
          </a:p>
          <a:p>
            <a:pPr marL="1264920">
              <a:lnSpc>
                <a:spcPct val="100000"/>
              </a:lnSpc>
              <a:spcBef>
                <a:spcPts val="1245"/>
              </a:spcBef>
            </a:pPr>
            <a:r>
              <a:rPr sz="2900" spc="-110" dirty="0">
                <a:solidFill>
                  <a:srgbClr val="292959"/>
                </a:solidFill>
                <a:latin typeface="Trebuchet MS"/>
                <a:cs typeface="Trebuchet MS"/>
              </a:rPr>
              <a:t>Initiating</a:t>
            </a:r>
            <a:r>
              <a:rPr sz="2900" spc="-105" dirty="0">
                <a:solidFill>
                  <a:srgbClr val="292959"/>
                </a:solidFill>
                <a:latin typeface="Trebuchet MS"/>
                <a:cs typeface="Trebuchet MS"/>
              </a:rPr>
              <a:t> </a:t>
            </a:r>
            <a:r>
              <a:rPr sz="2900" dirty="0">
                <a:solidFill>
                  <a:srgbClr val="292959"/>
                </a:solidFill>
                <a:latin typeface="Trebuchet MS"/>
                <a:cs typeface="Trebuchet MS"/>
              </a:rPr>
              <a:t>legal</a:t>
            </a:r>
            <a:r>
              <a:rPr sz="2900" spc="-100" dirty="0">
                <a:solidFill>
                  <a:srgbClr val="292959"/>
                </a:solidFill>
                <a:latin typeface="Trebuchet MS"/>
                <a:cs typeface="Trebuchet MS"/>
              </a:rPr>
              <a:t> </a:t>
            </a:r>
            <a:r>
              <a:rPr sz="2900" spc="-40" dirty="0">
                <a:solidFill>
                  <a:srgbClr val="292959"/>
                </a:solidFill>
                <a:latin typeface="Trebuchet MS"/>
                <a:cs typeface="Trebuchet MS"/>
              </a:rPr>
              <a:t>proceedings:</a:t>
            </a:r>
            <a:r>
              <a:rPr sz="2900" spc="-95" dirty="0">
                <a:solidFill>
                  <a:srgbClr val="292959"/>
                </a:solidFill>
                <a:latin typeface="Trebuchet MS"/>
                <a:cs typeface="Trebuchet MS"/>
              </a:rPr>
              <a:t> </a:t>
            </a:r>
            <a:r>
              <a:rPr sz="2900" b="1" i="1" spc="-95" dirty="0">
                <a:solidFill>
                  <a:srgbClr val="292959"/>
                </a:solidFill>
                <a:latin typeface="Trebuchet MS"/>
                <a:cs typeface="Trebuchet MS"/>
              </a:rPr>
              <a:t>Re</a:t>
            </a:r>
            <a:r>
              <a:rPr sz="2900" b="1" i="1" spc="-150" dirty="0">
                <a:solidFill>
                  <a:srgbClr val="292959"/>
                </a:solidFill>
                <a:latin typeface="Trebuchet MS"/>
                <a:cs typeface="Trebuchet MS"/>
              </a:rPr>
              <a:t> </a:t>
            </a:r>
            <a:r>
              <a:rPr sz="2900" b="1" i="1" spc="-55" dirty="0">
                <a:solidFill>
                  <a:srgbClr val="292959"/>
                </a:solidFill>
                <a:latin typeface="Trebuchet MS"/>
                <a:cs typeface="Trebuchet MS"/>
              </a:rPr>
              <a:t>Draper</a:t>
            </a:r>
            <a:r>
              <a:rPr sz="2900" b="1" i="1" spc="-155" dirty="0">
                <a:solidFill>
                  <a:srgbClr val="292959"/>
                </a:solidFill>
                <a:latin typeface="Trebuchet MS"/>
                <a:cs typeface="Trebuchet MS"/>
              </a:rPr>
              <a:t> </a:t>
            </a:r>
            <a:r>
              <a:rPr sz="2900" b="1" spc="-254" dirty="0">
                <a:solidFill>
                  <a:srgbClr val="292959"/>
                </a:solidFill>
                <a:latin typeface="Trebuchet MS"/>
                <a:cs typeface="Trebuchet MS"/>
              </a:rPr>
              <a:t>[1969]</a:t>
            </a:r>
            <a:r>
              <a:rPr sz="2900" b="1" spc="-150" dirty="0">
                <a:solidFill>
                  <a:srgbClr val="292959"/>
                </a:solidFill>
                <a:latin typeface="Trebuchet MS"/>
                <a:cs typeface="Trebuchet MS"/>
              </a:rPr>
              <a:t> </a:t>
            </a:r>
            <a:r>
              <a:rPr sz="2900" b="1" spc="-835" dirty="0">
                <a:solidFill>
                  <a:srgbClr val="292959"/>
                </a:solidFill>
                <a:latin typeface="Trebuchet MS"/>
                <a:cs typeface="Trebuchet MS"/>
              </a:rPr>
              <a:t>1</a:t>
            </a:r>
            <a:r>
              <a:rPr sz="2900" b="1" spc="-150" dirty="0">
                <a:solidFill>
                  <a:srgbClr val="292959"/>
                </a:solidFill>
                <a:latin typeface="Trebuchet MS"/>
                <a:cs typeface="Trebuchet MS"/>
              </a:rPr>
              <a:t> </a:t>
            </a:r>
            <a:r>
              <a:rPr sz="2900" b="1" spc="120" dirty="0">
                <a:solidFill>
                  <a:srgbClr val="292959"/>
                </a:solidFill>
                <a:latin typeface="Trebuchet MS"/>
                <a:cs typeface="Trebuchet MS"/>
              </a:rPr>
              <a:t>Ch</a:t>
            </a:r>
            <a:r>
              <a:rPr sz="2900" b="1" spc="-150" dirty="0">
                <a:solidFill>
                  <a:srgbClr val="292959"/>
                </a:solidFill>
                <a:latin typeface="Trebuchet MS"/>
                <a:cs typeface="Trebuchet MS"/>
              </a:rPr>
              <a:t> </a:t>
            </a:r>
            <a:r>
              <a:rPr sz="2900" b="1" spc="-25" dirty="0">
                <a:solidFill>
                  <a:srgbClr val="292959"/>
                </a:solidFill>
                <a:latin typeface="Trebuchet MS"/>
                <a:cs typeface="Trebuchet MS"/>
              </a:rPr>
              <a:t>486</a:t>
            </a:r>
            <a:endParaRPr sz="2900">
              <a:latin typeface="Trebuchet MS"/>
              <a:cs typeface="Trebuchet MS"/>
            </a:endParaRPr>
          </a:p>
          <a:p>
            <a:pPr marL="1264920">
              <a:lnSpc>
                <a:spcPct val="100000"/>
              </a:lnSpc>
              <a:spcBef>
                <a:spcPts val="1245"/>
              </a:spcBef>
            </a:pPr>
            <a:r>
              <a:rPr sz="2900" spc="-130" dirty="0">
                <a:solidFill>
                  <a:srgbClr val="292959"/>
                </a:solidFill>
                <a:latin typeface="Trebuchet MS"/>
                <a:cs typeface="Trebuchet MS"/>
              </a:rPr>
              <a:t>Bankruptcy:</a:t>
            </a:r>
            <a:r>
              <a:rPr sz="2900" spc="-60" dirty="0">
                <a:solidFill>
                  <a:srgbClr val="292959"/>
                </a:solidFill>
                <a:latin typeface="Trebuchet MS"/>
                <a:cs typeface="Trebuchet MS"/>
              </a:rPr>
              <a:t> </a:t>
            </a:r>
            <a:r>
              <a:rPr sz="2900" b="1" i="1" spc="-95" dirty="0">
                <a:solidFill>
                  <a:srgbClr val="292959"/>
                </a:solidFill>
                <a:latin typeface="Trebuchet MS"/>
                <a:cs typeface="Trebuchet MS"/>
              </a:rPr>
              <a:t>Re</a:t>
            </a:r>
            <a:r>
              <a:rPr sz="2900" b="1" i="1" spc="-114" dirty="0">
                <a:solidFill>
                  <a:srgbClr val="292959"/>
                </a:solidFill>
                <a:latin typeface="Trebuchet MS"/>
                <a:cs typeface="Trebuchet MS"/>
              </a:rPr>
              <a:t> </a:t>
            </a:r>
            <a:r>
              <a:rPr sz="2900" b="1" i="1" spc="-80" dirty="0">
                <a:solidFill>
                  <a:srgbClr val="292959"/>
                </a:solidFill>
                <a:latin typeface="Trebuchet MS"/>
                <a:cs typeface="Trebuchet MS"/>
              </a:rPr>
              <a:t>Pavlou</a:t>
            </a:r>
            <a:r>
              <a:rPr sz="2900" b="1" i="1" spc="-114" dirty="0">
                <a:solidFill>
                  <a:srgbClr val="292959"/>
                </a:solidFill>
                <a:latin typeface="Trebuchet MS"/>
                <a:cs typeface="Trebuchet MS"/>
              </a:rPr>
              <a:t> </a:t>
            </a:r>
            <a:r>
              <a:rPr sz="2900" b="1" spc="-265" dirty="0">
                <a:solidFill>
                  <a:srgbClr val="292959"/>
                </a:solidFill>
                <a:latin typeface="Trebuchet MS"/>
                <a:cs typeface="Trebuchet MS"/>
              </a:rPr>
              <a:t>[1993]</a:t>
            </a:r>
            <a:r>
              <a:rPr sz="2900" b="1" spc="-114" dirty="0">
                <a:solidFill>
                  <a:srgbClr val="292959"/>
                </a:solidFill>
                <a:latin typeface="Trebuchet MS"/>
                <a:cs typeface="Trebuchet MS"/>
              </a:rPr>
              <a:t> </a:t>
            </a:r>
            <a:r>
              <a:rPr sz="2900" b="1" spc="-835" dirty="0">
                <a:solidFill>
                  <a:srgbClr val="292959"/>
                </a:solidFill>
                <a:latin typeface="Trebuchet MS"/>
                <a:cs typeface="Trebuchet MS"/>
              </a:rPr>
              <a:t>1</a:t>
            </a:r>
            <a:r>
              <a:rPr sz="2900" b="1" spc="-114" dirty="0">
                <a:solidFill>
                  <a:srgbClr val="292959"/>
                </a:solidFill>
                <a:latin typeface="Trebuchet MS"/>
                <a:cs typeface="Trebuchet MS"/>
              </a:rPr>
              <a:t> </a:t>
            </a:r>
            <a:r>
              <a:rPr sz="2900" b="1" spc="-110" dirty="0">
                <a:solidFill>
                  <a:srgbClr val="292959"/>
                </a:solidFill>
                <a:latin typeface="Trebuchet MS"/>
                <a:cs typeface="Trebuchet MS"/>
              </a:rPr>
              <a:t>WLR</a:t>
            </a:r>
            <a:r>
              <a:rPr sz="2900" b="1" spc="-120" dirty="0">
                <a:solidFill>
                  <a:srgbClr val="292959"/>
                </a:solidFill>
                <a:latin typeface="Trebuchet MS"/>
                <a:cs typeface="Trebuchet MS"/>
              </a:rPr>
              <a:t> </a:t>
            </a:r>
            <a:r>
              <a:rPr sz="2900" b="1" spc="-20" dirty="0">
                <a:solidFill>
                  <a:srgbClr val="292959"/>
                </a:solidFill>
                <a:latin typeface="Trebuchet MS"/>
                <a:cs typeface="Trebuchet MS"/>
              </a:rPr>
              <a:t>1046</a:t>
            </a:r>
            <a:endParaRPr sz="2900">
              <a:latin typeface="Trebuchet MS"/>
              <a:cs typeface="Trebuchet MS"/>
            </a:endParaRPr>
          </a:p>
          <a:p>
            <a:pPr marL="638810">
              <a:lnSpc>
                <a:spcPct val="100000"/>
              </a:lnSpc>
              <a:spcBef>
                <a:spcPts val="1245"/>
              </a:spcBef>
            </a:pPr>
            <a:r>
              <a:rPr sz="2900" spc="-50" dirty="0">
                <a:solidFill>
                  <a:srgbClr val="292959"/>
                </a:solidFill>
                <a:latin typeface="Trebuchet MS"/>
                <a:cs typeface="Trebuchet MS"/>
              </a:rPr>
              <a:t>Mutual</a:t>
            </a:r>
            <a:r>
              <a:rPr sz="2900" spc="-75" dirty="0">
                <a:solidFill>
                  <a:srgbClr val="292959"/>
                </a:solidFill>
                <a:latin typeface="Trebuchet MS"/>
                <a:cs typeface="Trebuchet MS"/>
              </a:rPr>
              <a:t> </a:t>
            </a:r>
            <a:r>
              <a:rPr sz="2900" spc="-85" dirty="0">
                <a:solidFill>
                  <a:srgbClr val="292959"/>
                </a:solidFill>
                <a:latin typeface="Trebuchet MS"/>
                <a:cs typeface="Trebuchet MS"/>
              </a:rPr>
              <a:t>agreement:</a:t>
            </a:r>
            <a:r>
              <a:rPr sz="2900" spc="-70" dirty="0">
                <a:solidFill>
                  <a:srgbClr val="292959"/>
                </a:solidFill>
                <a:latin typeface="Trebuchet MS"/>
                <a:cs typeface="Trebuchet MS"/>
              </a:rPr>
              <a:t> </a:t>
            </a:r>
            <a:r>
              <a:rPr sz="2900" b="1" i="1" dirty="0">
                <a:solidFill>
                  <a:srgbClr val="292959"/>
                </a:solidFill>
                <a:latin typeface="Trebuchet MS"/>
                <a:cs typeface="Trebuchet MS"/>
              </a:rPr>
              <a:t>Burgess</a:t>
            </a:r>
            <a:r>
              <a:rPr sz="2900" b="1" i="1" spc="-130" dirty="0">
                <a:solidFill>
                  <a:srgbClr val="292959"/>
                </a:solidFill>
                <a:latin typeface="Trebuchet MS"/>
                <a:cs typeface="Trebuchet MS"/>
              </a:rPr>
              <a:t> </a:t>
            </a:r>
            <a:r>
              <a:rPr sz="2900" b="1" i="1" spc="-185" dirty="0">
                <a:solidFill>
                  <a:srgbClr val="292959"/>
                </a:solidFill>
                <a:latin typeface="Trebuchet MS"/>
                <a:cs typeface="Trebuchet MS"/>
              </a:rPr>
              <a:t>v</a:t>
            </a:r>
            <a:r>
              <a:rPr sz="2900" b="1" i="1" spc="-130" dirty="0">
                <a:solidFill>
                  <a:srgbClr val="292959"/>
                </a:solidFill>
                <a:latin typeface="Trebuchet MS"/>
                <a:cs typeface="Trebuchet MS"/>
              </a:rPr>
              <a:t> </a:t>
            </a:r>
            <a:r>
              <a:rPr sz="2900" b="1" i="1" spc="-45" dirty="0">
                <a:solidFill>
                  <a:srgbClr val="292959"/>
                </a:solidFill>
                <a:latin typeface="Trebuchet MS"/>
                <a:cs typeface="Trebuchet MS"/>
              </a:rPr>
              <a:t>Rawnsley</a:t>
            </a:r>
            <a:r>
              <a:rPr sz="2900" b="1" i="1" spc="-130" dirty="0">
                <a:solidFill>
                  <a:srgbClr val="292959"/>
                </a:solidFill>
                <a:latin typeface="Trebuchet MS"/>
                <a:cs typeface="Trebuchet MS"/>
              </a:rPr>
              <a:t> </a:t>
            </a:r>
            <a:r>
              <a:rPr sz="2900" b="1" spc="-270" dirty="0">
                <a:solidFill>
                  <a:srgbClr val="292959"/>
                </a:solidFill>
                <a:latin typeface="Trebuchet MS"/>
                <a:cs typeface="Trebuchet MS"/>
              </a:rPr>
              <a:t>[1975]</a:t>
            </a:r>
            <a:r>
              <a:rPr sz="2900" b="1" spc="-130" dirty="0">
                <a:solidFill>
                  <a:srgbClr val="292959"/>
                </a:solidFill>
                <a:latin typeface="Trebuchet MS"/>
                <a:cs typeface="Trebuchet MS"/>
              </a:rPr>
              <a:t> </a:t>
            </a:r>
            <a:r>
              <a:rPr sz="2900" b="1" spc="-835" dirty="0">
                <a:solidFill>
                  <a:srgbClr val="292959"/>
                </a:solidFill>
                <a:latin typeface="Trebuchet MS"/>
                <a:cs typeface="Trebuchet MS"/>
              </a:rPr>
              <a:t>1</a:t>
            </a:r>
            <a:r>
              <a:rPr sz="2900" b="1" spc="-130" dirty="0">
                <a:solidFill>
                  <a:srgbClr val="292959"/>
                </a:solidFill>
                <a:latin typeface="Trebuchet MS"/>
                <a:cs typeface="Trebuchet MS"/>
              </a:rPr>
              <a:t> </a:t>
            </a:r>
            <a:r>
              <a:rPr sz="2900" b="1" spc="120" dirty="0">
                <a:solidFill>
                  <a:srgbClr val="292959"/>
                </a:solidFill>
                <a:latin typeface="Trebuchet MS"/>
                <a:cs typeface="Trebuchet MS"/>
              </a:rPr>
              <a:t>Ch</a:t>
            </a:r>
            <a:r>
              <a:rPr sz="2900" b="1" spc="-130" dirty="0">
                <a:solidFill>
                  <a:srgbClr val="292959"/>
                </a:solidFill>
                <a:latin typeface="Trebuchet MS"/>
                <a:cs typeface="Trebuchet MS"/>
              </a:rPr>
              <a:t> </a:t>
            </a:r>
            <a:r>
              <a:rPr sz="2900" b="1" spc="-25" dirty="0">
                <a:solidFill>
                  <a:srgbClr val="292959"/>
                </a:solidFill>
                <a:latin typeface="Trebuchet MS"/>
                <a:cs typeface="Trebuchet MS"/>
              </a:rPr>
              <a:t>42</a:t>
            </a:r>
            <a:endParaRPr sz="2900">
              <a:latin typeface="Trebuchet MS"/>
              <a:cs typeface="Trebuchet MS"/>
            </a:endParaRPr>
          </a:p>
          <a:p>
            <a:pPr marL="1264920" marR="7957184">
              <a:lnSpc>
                <a:spcPct val="135800"/>
              </a:lnSpc>
            </a:pPr>
            <a:r>
              <a:rPr sz="2900" spc="-125" dirty="0">
                <a:solidFill>
                  <a:srgbClr val="292959"/>
                </a:solidFill>
                <a:latin typeface="Trebuchet MS"/>
                <a:cs typeface="Trebuchet MS"/>
              </a:rPr>
              <a:t>All</a:t>
            </a:r>
            <a:r>
              <a:rPr sz="2900" spc="-85" dirty="0">
                <a:solidFill>
                  <a:srgbClr val="292959"/>
                </a:solidFill>
                <a:latin typeface="Trebuchet MS"/>
                <a:cs typeface="Trebuchet MS"/>
              </a:rPr>
              <a:t> </a:t>
            </a:r>
            <a:r>
              <a:rPr sz="2900" spc="-120" dirty="0">
                <a:solidFill>
                  <a:srgbClr val="292959"/>
                </a:solidFill>
                <a:latin typeface="Trebuchet MS"/>
                <a:cs typeface="Trebuchet MS"/>
              </a:rPr>
              <a:t>the</a:t>
            </a:r>
            <a:r>
              <a:rPr sz="2900" spc="-85" dirty="0">
                <a:solidFill>
                  <a:srgbClr val="292959"/>
                </a:solidFill>
                <a:latin typeface="Trebuchet MS"/>
                <a:cs typeface="Trebuchet MS"/>
              </a:rPr>
              <a:t> </a:t>
            </a:r>
            <a:r>
              <a:rPr sz="2900" spc="-180" dirty="0">
                <a:solidFill>
                  <a:srgbClr val="292959"/>
                </a:solidFill>
                <a:latin typeface="Trebuchet MS"/>
                <a:cs typeface="Trebuchet MS"/>
              </a:rPr>
              <a:t>joint</a:t>
            </a:r>
            <a:r>
              <a:rPr sz="2900" spc="-85" dirty="0">
                <a:solidFill>
                  <a:srgbClr val="292959"/>
                </a:solidFill>
                <a:latin typeface="Trebuchet MS"/>
                <a:cs typeface="Trebuchet MS"/>
              </a:rPr>
              <a:t> tenants </a:t>
            </a:r>
            <a:r>
              <a:rPr sz="2900" spc="-150" dirty="0">
                <a:solidFill>
                  <a:srgbClr val="292959"/>
                </a:solidFill>
                <a:latin typeface="Trebuchet MS"/>
                <a:cs typeface="Trebuchet MS"/>
              </a:rPr>
              <a:t>must</a:t>
            </a:r>
            <a:r>
              <a:rPr sz="2900" spc="-85" dirty="0">
                <a:solidFill>
                  <a:srgbClr val="292959"/>
                </a:solidFill>
                <a:latin typeface="Trebuchet MS"/>
                <a:cs typeface="Trebuchet MS"/>
              </a:rPr>
              <a:t> </a:t>
            </a:r>
            <a:r>
              <a:rPr sz="2900" spc="-10" dirty="0">
                <a:solidFill>
                  <a:srgbClr val="292959"/>
                </a:solidFill>
                <a:latin typeface="Trebuchet MS"/>
                <a:cs typeface="Trebuchet MS"/>
              </a:rPr>
              <a:t>agree </a:t>
            </a:r>
            <a:r>
              <a:rPr sz="2900" spc="-110" dirty="0">
                <a:solidFill>
                  <a:srgbClr val="292959"/>
                </a:solidFill>
                <a:latin typeface="Trebuchet MS"/>
                <a:cs typeface="Trebuchet MS"/>
              </a:rPr>
              <a:t>Doesn’t </a:t>
            </a:r>
            <a:r>
              <a:rPr sz="2900" spc="-45" dirty="0">
                <a:solidFill>
                  <a:srgbClr val="292959"/>
                </a:solidFill>
                <a:latin typeface="Trebuchet MS"/>
                <a:cs typeface="Trebuchet MS"/>
              </a:rPr>
              <a:t>have</a:t>
            </a:r>
            <a:r>
              <a:rPr sz="2900" spc="-125" dirty="0">
                <a:solidFill>
                  <a:srgbClr val="292959"/>
                </a:solidFill>
                <a:latin typeface="Trebuchet MS"/>
                <a:cs typeface="Trebuchet MS"/>
              </a:rPr>
              <a:t> </a:t>
            </a:r>
            <a:r>
              <a:rPr sz="2900" spc="-60" dirty="0">
                <a:solidFill>
                  <a:srgbClr val="292959"/>
                </a:solidFill>
                <a:latin typeface="Trebuchet MS"/>
                <a:cs typeface="Trebuchet MS"/>
              </a:rPr>
              <a:t>to</a:t>
            </a:r>
            <a:r>
              <a:rPr sz="2900" spc="-110" dirty="0">
                <a:solidFill>
                  <a:srgbClr val="292959"/>
                </a:solidFill>
                <a:latin typeface="Trebuchet MS"/>
                <a:cs typeface="Trebuchet MS"/>
              </a:rPr>
              <a:t> </a:t>
            </a:r>
            <a:r>
              <a:rPr sz="2900" dirty="0">
                <a:solidFill>
                  <a:srgbClr val="292959"/>
                </a:solidFill>
                <a:latin typeface="Trebuchet MS"/>
                <a:cs typeface="Trebuchet MS"/>
              </a:rPr>
              <a:t>be</a:t>
            </a:r>
            <a:r>
              <a:rPr sz="2900" spc="-110" dirty="0">
                <a:solidFill>
                  <a:srgbClr val="292959"/>
                </a:solidFill>
                <a:latin typeface="Trebuchet MS"/>
                <a:cs typeface="Trebuchet MS"/>
              </a:rPr>
              <a:t> </a:t>
            </a:r>
            <a:r>
              <a:rPr sz="2900" spc="-155" dirty="0">
                <a:solidFill>
                  <a:srgbClr val="292959"/>
                </a:solidFill>
                <a:latin typeface="Trebuchet MS"/>
                <a:cs typeface="Trebuchet MS"/>
              </a:rPr>
              <a:t>in</a:t>
            </a:r>
            <a:r>
              <a:rPr sz="2900" spc="-95" dirty="0">
                <a:solidFill>
                  <a:srgbClr val="292959"/>
                </a:solidFill>
                <a:latin typeface="Trebuchet MS"/>
                <a:cs typeface="Trebuchet MS"/>
              </a:rPr>
              <a:t> </a:t>
            </a:r>
            <a:r>
              <a:rPr sz="2900" spc="-10" dirty="0">
                <a:solidFill>
                  <a:srgbClr val="292959"/>
                </a:solidFill>
                <a:latin typeface="Trebuchet MS"/>
                <a:cs typeface="Trebuchet MS"/>
              </a:rPr>
              <a:t>writing</a:t>
            </a:r>
            <a:endParaRPr sz="2900">
              <a:latin typeface="Trebuchet MS"/>
              <a:cs typeface="Trebuchet MS"/>
            </a:endParaRPr>
          </a:p>
          <a:p>
            <a:pPr marL="1264920" marR="3022600">
              <a:lnSpc>
                <a:spcPct val="135800"/>
              </a:lnSpc>
            </a:pPr>
            <a:r>
              <a:rPr sz="2900" spc="-110" dirty="0">
                <a:solidFill>
                  <a:srgbClr val="292959"/>
                </a:solidFill>
                <a:latin typeface="Trebuchet MS"/>
                <a:cs typeface="Trebuchet MS"/>
              </a:rPr>
              <a:t>Doesn’t </a:t>
            </a:r>
            <a:r>
              <a:rPr sz="2900" spc="-45" dirty="0">
                <a:solidFill>
                  <a:srgbClr val="292959"/>
                </a:solidFill>
                <a:latin typeface="Trebuchet MS"/>
                <a:cs typeface="Trebuchet MS"/>
              </a:rPr>
              <a:t>have</a:t>
            </a:r>
            <a:r>
              <a:rPr sz="2900" spc="-125" dirty="0">
                <a:solidFill>
                  <a:srgbClr val="292959"/>
                </a:solidFill>
                <a:latin typeface="Trebuchet MS"/>
                <a:cs typeface="Trebuchet MS"/>
              </a:rPr>
              <a:t> </a:t>
            </a:r>
            <a:r>
              <a:rPr sz="2900" spc="-60" dirty="0">
                <a:solidFill>
                  <a:srgbClr val="292959"/>
                </a:solidFill>
                <a:latin typeface="Trebuchet MS"/>
                <a:cs typeface="Trebuchet MS"/>
              </a:rPr>
              <a:t>to</a:t>
            </a:r>
            <a:r>
              <a:rPr sz="2900" spc="-110" dirty="0">
                <a:solidFill>
                  <a:srgbClr val="292959"/>
                </a:solidFill>
                <a:latin typeface="Trebuchet MS"/>
                <a:cs typeface="Trebuchet MS"/>
              </a:rPr>
              <a:t> </a:t>
            </a:r>
            <a:r>
              <a:rPr sz="2900" dirty="0">
                <a:solidFill>
                  <a:srgbClr val="292959"/>
                </a:solidFill>
                <a:latin typeface="Trebuchet MS"/>
                <a:cs typeface="Trebuchet MS"/>
              </a:rPr>
              <a:t>be</a:t>
            </a:r>
            <a:r>
              <a:rPr sz="2900" spc="-110" dirty="0">
                <a:solidFill>
                  <a:srgbClr val="292959"/>
                </a:solidFill>
                <a:latin typeface="Trebuchet MS"/>
                <a:cs typeface="Trebuchet MS"/>
              </a:rPr>
              <a:t> </a:t>
            </a:r>
            <a:r>
              <a:rPr sz="2900" spc="120" dirty="0">
                <a:solidFill>
                  <a:srgbClr val="292959"/>
                </a:solidFill>
                <a:latin typeface="Trebuchet MS"/>
                <a:cs typeface="Trebuchet MS"/>
              </a:rPr>
              <a:t>a</a:t>
            </a:r>
            <a:r>
              <a:rPr sz="2900" spc="-110" dirty="0">
                <a:solidFill>
                  <a:srgbClr val="292959"/>
                </a:solidFill>
                <a:latin typeface="Trebuchet MS"/>
                <a:cs typeface="Trebuchet MS"/>
              </a:rPr>
              <a:t> </a:t>
            </a:r>
            <a:r>
              <a:rPr sz="2900" spc="-75" dirty="0">
                <a:solidFill>
                  <a:srgbClr val="292959"/>
                </a:solidFill>
                <a:latin typeface="Trebuchet MS"/>
                <a:cs typeface="Trebuchet MS"/>
              </a:rPr>
              <a:t>legally</a:t>
            </a:r>
            <a:r>
              <a:rPr sz="2900" spc="-110" dirty="0">
                <a:solidFill>
                  <a:srgbClr val="292959"/>
                </a:solidFill>
                <a:latin typeface="Trebuchet MS"/>
                <a:cs typeface="Trebuchet MS"/>
              </a:rPr>
              <a:t> </a:t>
            </a:r>
            <a:r>
              <a:rPr sz="2900" spc="-35" dirty="0">
                <a:solidFill>
                  <a:srgbClr val="292959"/>
                </a:solidFill>
                <a:latin typeface="Trebuchet MS"/>
                <a:cs typeface="Trebuchet MS"/>
              </a:rPr>
              <a:t>binding</a:t>
            </a:r>
            <a:r>
              <a:rPr sz="2900" spc="-110" dirty="0">
                <a:solidFill>
                  <a:srgbClr val="292959"/>
                </a:solidFill>
                <a:latin typeface="Trebuchet MS"/>
                <a:cs typeface="Trebuchet MS"/>
              </a:rPr>
              <a:t> </a:t>
            </a:r>
            <a:r>
              <a:rPr sz="2900" spc="-60" dirty="0">
                <a:solidFill>
                  <a:srgbClr val="292959"/>
                </a:solidFill>
                <a:latin typeface="Trebuchet MS"/>
                <a:cs typeface="Trebuchet MS"/>
              </a:rPr>
              <a:t>agreement</a:t>
            </a:r>
            <a:r>
              <a:rPr sz="2900" spc="-110" dirty="0">
                <a:solidFill>
                  <a:srgbClr val="292959"/>
                </a:solidFill>
                <a:latin typeface="Trebuchet MS"/>
                <a:cs typeface="Trebuchet MS"/>
              </a:rPr>
              <a:t> </a:t>
            </a:r>
            <a:r>
              <a:rPr sz="2900" spc="-170" dirty="0">
                <a:solidFill>
                  <a:srgbClr val="292959"/>
                </a:solidFill>
                <a:latin typeface="Trebuchet MS"/>
                <a:cs typeface="Trebuchet MS"/>
              </a:rPr>
              <a:t>like</a:t>
            </a:r>
            <a:r>
              <a:rPr sz="2900" spc="-95" dirty="0">
                <a:solidFill>
                  <a:srgbClr val="292959"/>
                </a:solidFill>
                <a:latin typeface="Trebuchet MS"/>
                <a:cs typeface="Trebuchet MS"/>
              </a:rPr>
              <a:t> </a:t>
            </a:r>
            <a:r>
              <a:rPr sz="2900" spc="120" dirty="0">
                <a:solidFill>
                  <a:srgbClr val="292959"/>
                </a:solidFill>
                <a:latin typeface="Trebuchet MS"/>
                <a:cs typeface="Trebuchet MS"/>
              </a:rPr>
              <a:t>a</a:t>
            </a:r>
            <a:r>
              <a:rPr sz="2900" spc="-110" dirty="0">
                <a:solidFill>
                  <a:srgbClr val="292959"/>
                </a:solidFill>
                <a:latin typeface="Trebuchet MS"/>
                <a:cs typeface="Trebuchet MS"/>
              </a:rPr>
              <a:t> </a:t>
            </a:r>
            <a:r>
              <a:rPr sz="2900" spc="-10" dirty="0">
                <a:solidFill>
                  <a:srgbClr val="292959"/>
                </a:solidFill>
                <a:latin typeface="Trebuchet MS"/>
                <a:cs typeface="Trebuchet MS"/>
              </a:rPr>
              <a:t>contract </a:t>
            </a:r>
            <a:r>
              <a:rPr sz="2900" spc="-150" dirty="0">
                <a:solidFill>
                  <a:srgbClr val="292959"/>
                </a:solidFill>
                <a:latin typeface="Trebuchet MS"/>
                <a:cs typeface="Trebuchet MS"/>
              </a:rPr>
              <a:t>But</a:t>
            </a:r>
            <a:r>
              <a:rPr sz="2900" spc="-95" dirty="0">
                <a:solidFill>
                  <a:srgbClr val="292959"/>
                </a:solidFill>
                <a:latin typeface="Trebuchet MS"/>
                <a:cs typeface="Trebuchet MS"/>
              </a:rPr>
              <a:t> </a:t>
            </a:r>
            <a:r>
              <a:rPr sz="2900" spc="-150" dirty="0">
                <a:solidFill>
                  <a:srgbClr val="292959"/>
                </a:solidFill>
                <a:latin typeface="Trebuchet MS"/>
                <a:cs typeface="Trebuchet MS"/>
              </a:rPr>
              <a:t>must</a:t>
            </a:r>
            <a:r>
              <a:rPr sz="2900" spc="-90" dirty="0">
                <a:solidFill>
                  <a:srgbClr val="292959"/>
                </a:solidFill>
                <a:latin typeface="Trebuchet MS"/>
                <a:cs typeface="Trebuchet MS"/>
              </a:rPr>
              <a:t> </a:t>
            </a:r>
            <a:r>
              <a:rPr sz="2900" dirty="0">
                <a:solidFill>
                  <a:srgbClr val="292959"/>
                </a:solidFill>
                <a:latin typeface="Trebuchet MS"/>
                <a:cs typeface="Trebuchet MS"/>
              </a:rPr>
              <a:t>be</a:t>
            </a:r>
            <a:r>
              <a:rPr sz="2900" spc="-95" dirty="0">
                <a:solidFill>
                  <a:srgbClr val="292959"/>
                </a:solidFill>
                <a:latin typeface="Trebuchet MS"/>
                <a:cs typeface="Trebuchet MS"/>
              </a:rPr>
              <a:t> </a:t>
            </a:r>
            <a:r>
              <a:rPr sz="2900" spc="120" dirty="0">
                <a:solidFill>
                  <a:srgbClr val="292959"/>
                </a:solidFill>
                <a:latin typeface="Trebuchet MS"/>
                <a:cs typeface="Trebuchet MS"/>
              </a:rPr>
              <a:t>a</a:t>
            </a:r>
            <a:r>
              <a:rPr sz="2900" spc="-90" dirty="0">
                <a:solidFill>
                  <a:srgbClr val="292959"/>
                </a:solidFill>
                <a:latin typeface="Trebuchet MS"/>
                <a:cs typeface="Trebuchet MS"/>
              </a:rPr>
              <a:t> </a:t>
            </a:r>
            <a:r>
              <a:rPr sz="2900" spc="-55" dirty="0">
                <a:solidFill>
                  <a:srgbClr val="292959"/>
                </a:solidFill>
                <a:latin typeface="Trebuchet MS"/>
                <a:cs typeface="Trebuchet MS"/>
              </a:rPr>
              <a:t>completed</a:t>
            </a:r>
            <a:r>
              <a:rPr sz="2900" spc="-95" dirty="0">
                <a:solidFill>
                  <a:srgbClr val="292959"/>
                </a:solidFill>
                <a:latin typeface="Trebuchet MS"/>
                <a:cs typeface="Trebuchet MS"/>
              </a:rPr>
              <a:t> </a:t>
            </a:r>
            <a:r>
              <a:rPr sz="2900" spc="-10" dirty="0">
                <a:solidFill>
                  <a:srgbClr val="292959"/>
                </a:solidFill>
                <a:latin typeface="Trebuchet MS"/>
                <a:cs typeface="Trebuchet MS"/>
              </a:rPr>
              <a:t>agreement</a:t>
            </a:r>
            <a:endParaRPr sz="2900">
              <a:latin typeface="Trebuchet MS"/>
              <a:cs typeface="Trebuchet MS"/>
            </a:endParaRPr>
          </a:p>
          <a:p>
            <a:pPr marL="638810">
              <a:lnSpc>
                <a:spcPct val="100000"/>
              </a:lnSpc>
              <a:spcBef>
                <a:spcPts val="1240"/>
              </a:spcBef>
            </a:pPr>
            <a:r>
              <a:rPr sz="2900" spc="-50" dirty="0">
                <a:solidFill>
                  <a:srgbClr val="292959"/>
                </a:solidFill>
                <a:latin typeface="Trebuchet MS"/>
                <a:cs typeface="Trebuchet MS"/>
              </a:rPr>
              <a:t>Mutual</a:t>
            </a:r>
            <a:r>
              <a:rPr sz="2900" spc="-75" dirty="0">
                <a:solidFill>
                  <a:srgbClr val="292959"/>
                </a:solidFill>
                <a:latin typeface="Trebuchet MS"/>
                <a:cs typeface="Trebuchet MS"/>
              </a:rPr>
              <a:t> conduct: </a:t>
            </a:r>
            <a:r>
              <a:rPr sz="2900" b="1" i="1" dirty="0">
                <a:solidFill>
                  <a:srgbClr val="292959"/>
                </a:solidFill>
                <a:latin typeface="Trebuchet MS"/>
                <a:cs typeface="Trebuchet MS"/>
              </a:rPr>
              <a:t>Gore</a:t>
            </a:r>
            <a:r>
              <a:rPr sz="2900" b="1" i="1" spc="-130" dirty="0">
                <a:solidFill>
                  <a:srgbClr val="292959"/>
                </a:solidFill>
                <a:latin typeface="Trebuchet MS"/>
                <a:cs typeface="Trebuchet MS"/>
              </a:rPr>
              <a:t> &amp; </a:t>
            </a:r>
            <a:r>
              <a:rPr sz="2900" b="1" i="1" dirty="0">
                <a:solidFill>
                  <a:srgbClr val="292959"/>
                </a:solidFill>
                <a:latin typeface="Trebuchet MS"/>
                <a:cs typeface="Trebuchet MS"/>
              </a:rPr>
              <a:t>Snell</a:t>
            </a:r>
            <a:r>
              <a:rPr sz="2900" b="1" i="1" spc="-135" dirty="0">
                <a:solidFill>
                  <a:srgbClr val="292959"/>
                </a:solidFill>
                <a:latin typeface="Trebuchet MS"/>
                <a:cs typeface="Trebuchet MS"/>
              </a:rPr>
              <a:t> </a:t>
            </a:r>
            <a:r>
              <a:rPr sz="2900" b="1" i="1" spc="-185" dirty="0">
                <a:solidFill>
                  <a:srgbClr val="292959"/>
                </a:solidFill>
                <a:latin typeface="Trebuchet MS"/>
                <a:cs typeface="Trebuchet MS"/>
              </a:rPr>
              <a:t>v</a:t>
            </a:r>
            <a:r>
              <a:rPr sz="2900" b="1" i="1" spc="-130" dirty="0">
                <a:solidFill>
                  <a:srgbClr val="292959"/>
                </a:solidFill>
                <a:latin typeface="Trebuchet MS"/>
                <a:cs typeface="Trebuchet MS"/>
              </a:rPr>
              <a:t> </a:t>
            </a:r>
            <a:r>
              <a:rPr sz="2900" b="1" i="1" spc="-20" dirty="0">
                <a:solidFill>
                  <a:srgbClr val="292959"/>
                </a:solidFill>
                <a:latin typeface="Trebuchet MS"/>
                <a:cs typeface="Trebuchet MS"/>
              </a:rPr>
              <a:t>Carpenter</a:t>
            </a:r>
            <a:r>
              <a:rPr sz="2900" b="1" i="1" spc="-130" dirty="0">
                <a:solidFill>
                  <a:srgbClr val="292959"/>
                </a:solidFill>
                <a:latin typeface="Trebuchet MS"/>
                <a:cs typeface="Trebuchet MS"/>
              </a:rPr>
              <a:t> </a:t>
            </a:r>
            <a:r>
              <a:rPr sz="2900" b="1" spc="-270" dirty="0">
                <a:solidFill>
                  <a:srgbClr val="292959"/>
                </a:solidFill>
                <a:latin typeface="Trebuchet MS"/>
                <a:cs typeface="Trebuchet MS"/>
              </a:rPr>
              <a:t>[1975]</a:t>
            </a:r>
            <a:r>
              <a:rPr sz="2900" b="1" spc="-130" dirty="0">
                <a:solidFill>
                  <a:srgbClr val="292959"/>
                </a:solidFill>
                <a:latin typeface="Trebuchet MS"/>
                <a:cs typeface="Trebuchet MS"/>
              </a:rPr>
              <a:t> </a:t>
            </a:r>
            <a:r>
              <a:rPr sz="2900" b="1" spc="-835" dirty="0">
                <a:solidFill>
                  <a:srgbClr val="292959"/>
                </a:solidFill>
                <a:latin typeface="Trebuchet MS"/>
                <a:cs typeface="Trebuchet MS"/>
              </a:rPr>
              <a:t>1</a:t>
            </a:r>
            <a:r>
              <a:rPr sz="2900" b="1" spc="-130" dirty="0">
                <a:solidFill>
                  <a:srgbClr val="292959"/>
                </a:solidFill>
                <a:latin typeface="Trebuchet MS"/>
                <a:cs typeface="Trebuchet MS"/>
              </a:rPr>
              <a:t> </a:t>
            </a:r>
            <a:r>
              <a:rPr sz="2900" b="1" spc="120" dirty="0">
                <a:solidFill>
                  <a:srgbClr val="292959"/>
                </a:solidFill>
                <a:latin typeface="Trebuchet MS"/>
                <a:cs typeface="Trebuchet MS"/>
              </a:rPr>
              <a:t>Ch</a:t>
            </a:r>
            <a:r>
              <a:rPr sz="2900" b="1" spc="-130" dirty="0">
                <a:solidFill>
                  <a:srgbClr val="292959"/>
                </a:solidFill>
                <a:latin typeface="Trebuchet MS"/>
                <a:cs typeface="Trebuchet MS"/>
              </a:rPr>
              <a:t> </a:t>
            </a:r>
            <a:r>
              <a:rPr sz="2900" b="1" spc="-25" dirty="0">
                <a:solidFill>
                  <a:srgbClr val="292959"/>
                </a:solidFill>
                <a:latin typeface="Trebuchet MS"/>
                <a:cs typeface="Trebuchet MS"/>
              </a:rPr>
              <a:t>429</a:t>
            </a:r>
            <a:endParaRPr sz="2900">
              <a:latin typeface="Trebuchet MS"/>
              <a:cs typeface="Trebuchet MS"/>
            </a:endParaRPr>
          </a:p>
        </p:txBody>
      </p:sp>
      <p:sp>
        <p:nvSpPr>
          <p:cNvPr id="15" name="object 15"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95" dirty="0"/>
              <a:t>SEVERANCE</a:t>
            </a:r>
            <a:r>
              <a:rPr spc="-345" dirty="0"/>
              <a:t> </a:t>
            </a:r>
            <a:r>
              <a:rPr spc="105" dirty="0"/>
              <a:t>METHODS:</a:t>
            </a:r>
            <a:r>
              <a:rPr spc="-345" dirty="0"/>
              <a:t> </a:t>
            </a:r>
            <a:r>
              <a:rPr spc="715" dirty="0">
                <a:solidFill>
                  <a:srgbClr val="292959"/>
                </a:solidFill>
              </a:rPr>
              <a:t>COMMON</a:t>
            </a:r>
            <a:r>
              <a:rPr spc="-345" dirty="0">
                <a:solidFill>
                  <a:srgbClr val="292959"/>
                </a:solidFill>
              </a:rPr>
              <a:t> </a:t>
            </a:r>
            <a:r>
              <a:rPr spc="-25" dirty="0">
                <a:solidFill>
                  <a:srgbClr val="292959"/>
                </a:solidFill>
              </a:rPr>
              <a:t>LAW</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981259" y="2358865"/>
            <a:ext cx="133350" cy="133349"/>
          </a:xfrm>
          <a:prstGeom prst="rect">
            <a:avLst/>
          </a:prstGeom>
        </p:spPr>
      </p:pic>
      <p:pic>
        <p:nvPicPr>
          <p:cNvPr id="3" name="object 3"/>
          <p:cNvPicPr/>
          <p:nvPr/>
        </p:nvPicPr>
        <p:blipFill>
          <a:blip r:embed="rId3" cstate="print"/>
          <a:stretch>
            <a:fillRect/>
          </a:stretch>
        </p:blipFill>
        <p:spPr>
          <a:xfrm>
            <a:off x="981259" y="3025615"/>
            <a:ext cx="133350" cy="133349"/>
          </a:xfrm>
          <a:prstGeom prst="rect">
            <a:avLst/>
          </a:prstGeom>
        </p:spPr>
      </p:pic>
      <p:pic>
        <p:nvPicPr>
          <p:cNvPr id="4" name="object 4"/>
          <p:cNvPicPr/>
          <p:nvPr/>
        </p:nvPicPr>
        <p:blipFill>
          <a:blip r:embed="rId4" cstate="print"/>
          <a:stretch>
            <a:fillRect/>
          </a:stretch>
        </p:blipFill>
        <p:spPr>
          <a:xfrm>
            <a:off x="1662296" y="3687603"/>
            <a:ext cx="142875" cy="142874"/>
          </a:xfrm>
          <a:prstGeom prst="rect">
            <a:avLst/>
          </a:prstGeom>
        </p:spPr>
      </p:pic>
      <p:pic>
        <p:nvPicPr>
          <p:cNvPr id="5" name="object 5"/>
          <p:cNvPicPr/>
          <p:nvPr/>
        </p:nvPicPr>
        <p:blipFill>
          <a:blip r:embed="rId5" cstate="print"/>
          <a:stretch>
            <a:fillRect/>
          </a:stretch>
        </p:blipFill>
        <p:spPr>
          <a:xfrm>
            <a:off x="1662296" y="4354353"/>
            <a:ext cx="142875" cy="142874"/>
          </a:xfrm>
          <a:prstGeom prst="rect">
            <a:avLst/>
          </a:prstGeom>
        </p:spPr>
      </p:pic>
      <p:pic>
        <p:nvPicPr>
          <p:cNvPr id="6" name="object 6"/>
          <p:cNvPicPr/>
          <p:nvPr/>
        </p:nvPicPr>
        <p:blipFill>
          <a:blip r:embed="rId6" cstate="print"/>
          <a:stretch>
            <a:fillRect/>
          </a:stretch>
        </p:blipFill>
        <p:spPr>
          <a:xfrm>
            <a:off x="1662296" y="5021103"/>
            <a:ext cx="142875" cy="142874"/>
          </a:xfrm>
          <a:prstGeom prst="rect">
            <a:avLst/>
          </a:prstGeom>
        </p:spPr>
      </p:pic>
      <p:pic>
        <p:nvPicPr>
          <p:cNvPr id="7" name="object 7"/>
          <p:cNvPicPr/>
          <p:nvPr/>
        </p:nvPicPr>
        <p:blipFill>
          <a:blip r:embed="rId7" cstate="print"/>
          <a:stretch>
            <a:fillRect/>
          </a:stretch>
        </p:blipFill>
        <p:spPr>
          <a:xfrm>
            <a:off x="981259" y="7026115"/>
            <a:ext cx="133350" cy="133349"/>
          </a:xfrm>
          <a:prstGeom prst="rect">
            <a:avLst/>
          </a:prstGeom>
        </p:spPr>
      </p:pic>
      <p:pic>
        <p:nvPicPr>
          <p:cNvPr id="8" name="object 8"/>
          <p:cNvPicPr/>
          <p:nvPr/>
        </p:nvPicPr>
        <p:blipFill>
          <a:blip r:embed="rId8" cstate="print"/>
          <a:stretch>
            <a:fillRect/>
          </a:stretch>
        </p:blipFill>
        <p:spPr>
          <a:xfrm>
            <a:off x="981259" y="7692865"/>
            <a:ext cx="133350" cy="133349"/>
          </a:xfrm>
          <a:prstGeom prst="rect">
            <a:avLst/>
          </a:prstGeom>
        </p:spPr>
      </p:pic>
      <p:sp>
        <p:nvSpPr>
          <p:cNvPr id="9" name="object 9" descr="$PPTXTitle"/>
          <p:cNvSpPr txBox="1">
            <a:spLocks noGrp="1"/>
          </p:cNvSpPr>
          <p:nvPr>
            <p:ph type="title"/>
          </p:nvPr>
        </p:nvSpPr>
        <p:spPr>
          <a:xfrm>
            <a:off x="597084" y="837406"/>
            <a:ext cx="14429740" cy="1168400"/>
          </a:xfrm>
          <a:prstGeom prst="rect">
            <a:avLst/>
          </a:prstGeom>
        </p:spPr>
        <p:txBody>
          <a:bodyPr vert="horz" wrap="square" lIns="0" tIns="12700" rIns="0" bIns="0" rtlCol="0">
            <a:spAutoFit/>
          </a:bodyPr>
          <a:lstStyle/>
          <a:p>
            <a:pPr marL="12700">
              <a:lnSpc>
                <a:spcPct val="100000"/>
              </a:lnSpc>
              <a:spcBef>
                <a:spcPts val="100"/>
              </a:spcBef>
            </a:pPr>
            <a:r>
              <a:rPr spc="95" dirty="0"/>
              <a:t>SEVERANCE</a:t>
            </a:r>
            <a:r>
              <a:rPr spc="-335" dirty="0"/>
              <a:t> </a:t>
            </a:r>
            <a:r>
              <a:rPr spc="105" dirty="0"/>
              <a:t>METHODS:</a:t>
            </a:r>
            <a:r>
              <a:rPr spc="-335" dirty="0"/>
              <a:t> </a:t>
            </a:r>
            <a:r>
              <a:rPr spc="-40" dirty="0">
                <a:solidFill>
                  <a:srgbClr val="292959"/>
                </a:solidFill>
              </a:rPr>
              <a:t>STATUTE</a:t>
            </a:r>
          </a:p>
        </p:txBody>
      </p:sp>
      <p:grpSp>
        <p:nvGrpSpPr>
          <p:cNvPr id="10" name="object 10"/>
          <p:cNvGrpSpPr/>
          <p:nvPr/>
        </p:nvGrpSpPr>
        <p:grpSpPr>
          <a:xfrm>
            <a:off x="11506196" y="7872768"/>
            <a:ext cx="6867525" cy="1949450"/>
            <a:chOff x="11506196" y="7872768"/>
            <a:chExt cx="6867525" cy="1949450"/>
          </a:xfrm>
        </p:grpSpPr>
        <p:sp>
          <p:nvSpPr>
            <p:cNvPr id="11" name="object 11"/>
            <p:cNvSpPr/>
            <p:nvPr/>
          </p:nvSpPr>
          <p:spPr>
            <a:xfrm>
              <a:off x="11589831" y="7958410"/>
              <a:ext cx="6698615" cy="1778000"/>
            </a:xfrm>
            <a:custGeom>
              <a:avLst/>
              <a:gdLst/>
              <a:ahLst/>
              <a:cxnLst/>
              <a:rect l="l" t="t" r="r" b="b"/>
              <a:pathLst>
                <a:path w="6698615" h="1778000">
                  <a:moveTo>
                    <a:pt x="3349081" y="0"/>
                  </a:moveTo>
                  <a:lnTo>
                    <a:pt x="6698162" y="433982"/>
                  </a:lnTo>
                  <a:lnTo>
                    <a:pt x="6698162" y="1777685"/>
                  </a:lnTo>
                  <a:lnTo>
                    <a:pt x="0" y="1777685"/>
                  </a:lnTo>
                  <a:lnTo>
                    <a:pt x="0" y="433982"/>
                  </a:lnTo>
                  <a:lnTo>
                    <a:pt x="3349081" y="0"/>
                  </a:lnTo>
                  <a:close/>
                </a:path>
              </a:pathLst>
            </a:custGeom>
            <a:solidFill>
              <a:srgbClr val="00B3AF"/>
            </a:solidFill>
          </p:spPr>
          <p:txBody>
            <a:bodyPr wrap="square" lIns="0" tIns="0" rIns="0" bIns="0" rtlCol="0"/>
            <a:lstStyle/>
            <a:p>
              <a:endParaRPr/>
            </a:p>
          </p:txBody>
        </p:sp>
        <p:sp>
          <p:nvSpPr>
            <p:cNvPr id="12" name="object 12"/>
            <p:cNvSpPr/>
            <p:nvPr/>
          </p:nvSpPr>
          <p:spPr>
            <a:xfrm>
              <a:off x="11591921"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49">
              <a:solidFill>
                <a:srgbClr val="FED307"/>
              </a:solidFill>
            </a:ln>
          </p:spPr>
          <p:txBody>
            <a:bodyPr wrap="square" lIns="0" tIns="0" rIns="0" bIns="0" rtlCol="0"/>
            <a:lstStyle/>
            <a:p>
              <a:endParaRPr/>
            </a:p>
          </p:txBody>
        </p:sp>
      </p:grpSp>
      <p:sp>
        <p:nvSpPr>
          <p:cNvPr id="13" name="object 13"/>
          <p:cNvSpPr txBox="1"/>
          <p:nvPr/>
        </p:nvSpPr>
        <p:spPr>
          <a:xfrm>
            <a:off x="1287944" y="1951183"/>
            <a:ext cx="16567785" cy="7506334"/>
          </a:xfrm>
          <a:prstGeom prst="rect">
            <a:avLst/>
          </a:prstGeom>
        </p:spPr>
        <p:txBody>
          <a:bodyPr vert="horz" wrap="square" lIns="0" tIns="12700" rIns="0" bIns="0" rtlCol="0">
            <a:spAutoFit/>
          </a:bodyPr>
          <a:lstStyle/>
          <a:p>
            <a:pPr marL="12700" marR="10457815">
              <a:lnSpc>
                <a:spcPct val="136700"/>
              </a:lnSpc>
              <a:spcBef>
                <a:spcPts val="100"/>
              </a:spcBef>
            </a:pPr>
            <a:r>
              <a:rPr sz="3200" spc="130" dirty="0">
                <a:solidFill>
                  <a:srgbClr val="292959"/>
                </a:solidFill>
                <a:latin typeface="Trebuchet MS"/>
                <a:cs typeface="Trebuchet MS"/>
              </a:rPr>
              <a:t>Can</a:t>
            </a:r>
            <a:r>
              <a:rPr sz="3200" spc="-100" dirty="0">
                <a:solidFill>
                  <a:srgbClr val="292959"/>
                </a:solidFill>
                <a:latin typeface="Trebuchet MS"/>
                <a:cs typeface="Trebuchet MS"/>
              </a:rPr>
              <a:t> </a:t>
            </a:r>
            <a:r>
              <a:rPr sz="3200" dirty="0">
                <a:solidFill>
                  <a:srgbClr val="292959"/>
                </a:solidFill>
                <a:latin typeface="Trebuchet MS"/>
                <a:cs typeface="Trebuchet MS"/>
              </a:rPr>
              <a:t>be</a:t>
            </a:r>
            <a:r>
              <a:rPr sz="3200" spc="-95" dirty="0">
                <a:solidFill>
                  <a:srgbClr val="292959"/>
                </a:solidFill>
                <a:latin typeface="Trebuchet MS"/>
                <a:cs typeface="Trebuchet MS"/>
              </a:rPr>
              <a:t> </a:t>
            </a:r>
            <a:r>
              <a:rPr sz="3200" spc="-75" dirty="0">
                <a:solidFill>
                  <a:srgbClr val="292959"/>
                </a:solidFill>
                <a:latin typeface="Trebuchet MS"/>
                <a:cs typeface="Trebuchet MS"/>
              </a:rPr>
              <a:t>severed</a:t>
            </a:r>
            <a:r>
              <a:rPr sz="3200" spc="-100" dirty="0">
                <a:solidFill>
                  <a:srgbClr val="292959"/>
                </a:solidFill>
                <a:latin typeface="Trebuchet MS"/>
                <a:cs typeface="Trebuchet MS"/>
              </a:rPr>
              <a:t> </a:t>
            </a:r>
            <a:r>
              <a:rPr sz="3200" spc="-160" dirty="0">
                <a:solidFill>
                  <a:srgbClr val="292959"/>
                </a:solidFill>
                <a:latin typeface="Trebuchet MS"/>
                <a:cs typeface="Trebuchet MS"/>
              </a:rPr>
              <a:t>with</a:t>
            </a:r>
            <a:r>
              <a:rPr sz="3200" spc="-95" dirty="0">
                <a:solidFill>
                  <a:srgbClr val="292959"/>
                </a:solidFill>
                <a:latin typeface="Trebuchet MS"/>
                <a:cs typeface="Trebuchet MS"/>
              </a:rPr>
              <a:t> </a:t>
            </a:r>
            <a:r>
              <a:rPr sz="3200" spc="-130" dirty="0">
                <a:solidFill>
                  <a:srgbClr val="292959"/>
                </a:solidFill>
                <a:latin typeface="Trebuchet MS"/>
                <a:cs typeface="Trebuchet MS"/>
              </a:rPr>
              <a:t>notice,</a:t>
            </a:r>
            <a:r>
              <a:rPr sz="3200" spc="-100" dirty="0">
                <a:solidFill>
                  <a:srgbClr val="292959"/>
                </a:solidFill>
                <a:latin typeface="Trebuchet MS"/>
                <a:cs typeface="Trebuchet MS"/>
              </a:rPr>
              <a:t> </a:t>
            </a:r>
            <a:r>
              <a:rPr sz="3200" spc="-10" dirty="0">
                <a:solidFill>
                  <a:srgbClr val="292959"/>
                </a:solidFill>
                <a:latin typeface="Trebuchet MS"/>
                <a:cs typeface="Trebuchet MS"/>
              </a:rPr>
              <a:t>s36(2) </a:t>
            </a:r>
            <a:r>
              <a:rPr sz="3200" spc="-80" dirty="0">
                <a:solidFill>
                  <a:srgbClr val="292959"/>
                </a:solidFill>
                <a:latin typeface="Trebuchet MS"/>
                <a:cs typeface="Trebuchet MS"/>
              </a:rPr>
              <a:t>Any</a:t>
            </a:r>
            <a:r>
              <a:rPr sz="3200" spc="-155" dirty="0">
                <a:solidFill>
                  <a:srgbClr val="292959"/>
                </a:solidFill>
                <a:latin typeface="Trebuchet MS"/>
                <a:cs typeface="Trebuchet MS"/>
              </a:rPr>
              <a:t> </a:t>
            </a:r>
            <a:r>
              <a:rPr sz="3200" spc="-70" dirty="0">
                <a:solidFill>
                  <a:srgbClr val="292959"/>
                </a:solidFill>
                <a:latin typeface="Trebuchet MS"/>
                <a:cs typeface="Trebuchet MS"/>
              </a:rPr>
              <a:t>notice</a:t>
            </a:r>
            <a:r>
              <a:rPr sz="3200" spc="-130" dirty="0">
                <a:solidFill>
                  <a:srgbClr val="292959"/>
                </a:solidFill>
                <a:latin typeface="Trebuchet MS"/>
                <a:cs typeface="Trebuchet MS"/>
              </a:rPr>
              <a:t> </a:t>
            </a:r>
            <a:r>
              <a:rPr sz="3200" spc="-160" dirty="0">
                <a:solidFill>
                  <a:srgbClr val="292959"/>
                </a:solidFill>
                <a:latin typeface="Trebuchet MS"/>
                <a:cs typeface="Trebuchet MS"/>
              </a:rPr>
              <a:t>must</a:t>
            </a:r>
            <a:r>
              <a:rPr sz="3200" spc="-105" dirty="0">
                <a:solidFill>
                  <a:srgbClr val="292959"/>
                </a:solidFill>
                <a:latin typeface="Trebuchet MS"/>
                <a:cs typeface="Trebuchet MS"/>
              </a:rPr>
              <a:t> </a:t>
            </a:r>
            <a:r>
              <a:rPr sz="3200" spc="-25" dirty="0">
                <a:solidFill>
                  <a:srgbClr val="292959"/>
                </a:solidFill>
                <a:latin typeface="Trebuchet MS"/>
                <a:cs typeface="Trebuchet MS"/>
              </a:rPr>
              <a:t>be:</a:t>
            </a:r>
            <a:endParaRPr sz="3200" dirty="0">
              <a:latin typeface="Trebuchet MS"/>
              <a:cs typeface="Trebuchet MS"/>
            </a:endParaRPr>
          </a:p>
          <a:p>
            <a:pPr marL="702945">
              <a:lnSpc>
                <a:spcPct val="100000"/>
              </a:lnSpc>
              <a:spcBef>
                <a:spcPts val="1410"/>
              </a:spcBef>
            </a:pPr>
            <a:r>
              <a:rPr sz="3200" spc="-155" dirty="0">
                <a:solidFill>
                  <a:srgbClr val="292959"/>
                </a:solidFill>
                <a:latin typeface="Trebuchet MS"/>
                <a:cs typeface="Trebuchet MS"/>
              </a:rPr>
              <a:t>in</a:t>
            </a:r>
            <a:r>
              <a:rPr sz="3200" spc="-80" dirty="0">
                <a:solidFill>
                  <a:srgbClr val="292959"/>
                </a:solidFill>
                <a:latin typeface="Trebuchet MS"/>
                <a:cs typeface="Trebuchet MS"/>
              </a:rPr>
              <a:t> </a:t>
            </a:r>
            <a:r>
              <a:rPr sz="3200" spc="-155" dirty="0">
                <a:solidFill>
                  <a:srgbClr val="292959"/>
                </a:solidFill>
                <a:latin typeface="Trebuchet MS"/>
                <a:cs typeface="Trebuchet MS"/>
              </a:rPr>
              <a:t>writing:</a:t>
            </a:r>
            <a:r>
              <a:rPr sz="3200" spc="-80" dirty="0">
                <a:solidFill>
                  <a:srgbClr val="292959"/>
                </a:solidFill>
                <a:latin typeface="Trebuchet MS"/>
                <a:cs typeface="Trebuchet MS"/>
              </a:rPr>
              <a:t> </a:t>
            </a:r>
            <a:r>
              <a:rPr sz="3200" b="1" spc="-340" dirty="0">
                <a:solidFill>
                  <a:srgbClr val="292959"/>
                </a:solidFill>
                <a:latin typeface="Trebuchet MS"/>
                <a:cs typeface="Trebuchet MS"/>
              </a:rPr>
              <a:t>s196(1)</a:t>
            </a:r>
            <a:endParaRPr sz="3200" dirty="0">
              <a:latin typeface="Trebuchet MS"/>
              <a:cs typeface="Trebuchet MS"/>
            </a:endParaRPr>
          </a:p>
          <a:p>
            <a:pPr marL="702945">
              <a:lnSpc>
                <a:spcPct val="100000"/>
              </a:lnSpc>
              <a:spcBef>
                <a:spcPts val="1410"/>
              </a:spcBef>
            </a:pPr>
            <a:r>
              <a:rPr sz="3200" spc="-80" dirty="0">
                <a:solidFill>
                  <a:srgbClr val="292959"/>
                </a:solidFill>
                <a:latin typeface="Trebuchet MS"/>
                <a:cs typeface="Trebuchet MS"/>
              </a:rPr>
              <a:t>served</a:t>
            </a:r>
            <a:r>
              <a:rPr sz="3200" spc="-114" dirty="0">
                <a:solidFill>
                  <a:srgbClr val="292959"/>
                </a:solidFill>
                <a:latin typeface="Trebuchet MS"/>
                <a:cs typeface="Trebuchet MS"/>
              </a:rPr>
              <a:t> </a:t>
            </a:r>
            <a:r>
              <a:rPr sz="3200" spc="-65" dirty="0">
                <a:solidFill>
                  <a:srgbClr val="292959"/>
                </a:solidFill>
                <a:latin typeface="Trebuchet MS"/>
                <a:cs typeface="Trebuchet MS"/>
              </a:rPr>
              <a:t>to</a:t>
            </a:r>
            <a:r>
              <a:rPr sz="3200" spc="-114" dirty="0">
                <a:solidFill>
                  <a:srgbClr val="292959"/>
                </a:solidFill>
                <a:latin typeface="Trebuchet MS"/>
                <a:cs typeface="Trebuchet MS"/>
              </a:rPr>
              <a:t> </a:t>
            </a:r>
            <a:r>
              <a:rPr sz="3200" spc="-85" dirty="0">
                <a:solidFill>
                  <a:srgbClr val="292959"/>
                </a:solidFill>
                <a:latin typeface="Trebuchet MS"/>
                <a:cs typeface="Trebuchet MS"/>
              </a:rPr>
              <a:t>last</a:t>
            </a:r>
            <a:r>
              <a:rPr sz="3200" spc="-114" dirty="0">
                <a:solidFill>
                  <a:srgbClr val="292959"/>
                </a:solidFill>
                <a:latin typeface="Trebuchet MS"/>
                <a:cs typeface="Trebuchet MS"/>
              </a:rPr>
              <a:t> known </a:t>
            </a:r>
            <a:r>
              <a:rPr sz="3200" dirty="0">
                <a:solidFill>
                  <a:srgbClr val="292959"/>
                </a:solidFill>
                <a:latin typeface="Trebuchet MS"/>
                <a:cs typeface="Trebuchet MS"/>
              </a:rPr>
              <a:t>abode</a:t>
            </a:r>
            <a:r>
              <a:rPr sz="3200" spc="-114" dirty="0">
                <a:solidFill>
                  <a:srgbClr val="292959"/>
                </a:solidFill>
                <a:latin typeface="Trebuchet MS"/>
                <a:cs typeface="Trebuchet MS"/>
              </a:rPr>
              <a:t> </a:t>
            </a:r>
            <a:r>
              <a:rPr sz="3200" spc="-100" dirty="0">
                <a:solidFill>
                  <a:srgbClr val="292959"/>
                </a:solidFill>
                <a:latin typeface="Trebuchet MS"/>
                <a:cs typeface="Trebuchet MS"/>
              </a:rPr>
              <a:t>or</a:t>
            </a:r>
            <a:r>
              <a:rPr sz="3200" spc="-114" dirty="0">
                <a:solidFill>
                  <a:srgbClr val="292959"/>
                </a:solidFill>
                <a:latin typeface="Trebuchet MS"/>
                <a:cs typeface="Trebuchet MS"/>
              </a:rPr>
              <a:t> </a:t>
            </a:r>
            <a:r>
              <a:rPr sz="3200" dirty="0">
                <a:solidFill>
                  <a:srgbClr val="292959"/>
                </a:solidFill>
                <a:latin typeface="Trebuchet MS"/>
                <a:cs typeface="Trebuchet MS"/>
              </a:rPr>
              <a:t>place</a:t>
            </a:r>
            <a:r>
              <a:rPr sz="3200" spc="-114" dirty="0">
                <a:solidFill>
                  <a:srgbClr val="292959"/>
                </a:solidFill>
                <a:latin typeface="Trebuchet MS"/>
                <a:cs typeface="Trebuchet MS"/>
              </a:rPr>
              <a:t> </a:t>
            </a:r>
            <a:r>
              <a:rPr sz="3200" dirty="0">
                <a:solidFill>
                  <a:srgbClr val="292959"/>
                </a:solidFill>
                <a:latin typeface="Trebuchet MS"/>
                <a:cs typeface="Trebuchet MS"/>
              </a:rPr>
              <a:t>of</a:t>
            </a:r>
            <a:r>
              <a:rPr sz="3200" spc="-114" dirty="0">
                <a:solidFill>
                  <a:srgbClr val="292959"/>
                </a:solidFill>
                <a:latin typeface="Trebuchet MS"/>
                <a:cs typeface="Trebuchet MS"/>
              </a:rPr>
              <a:t> </a:t>
            </a:r>
            <a:r>
              <a:rPr sz="3200" spc="-95" dirty="0">
                <a:solidFill>
                  <a:srgbClr val="292959"/>
                </a:solidFill>
                <a:latin typeface="Trebuchet MS"/>
                <a:cs typeface="Trebuchet MS"/>
              </a:rPr>
              <a:t>business:</a:t>
            </a:r>
            <a:r>
              <a:rPr sz="3200" spc="-110" dirty="0">
                <a:solidFill>
                  <a:srgbClr val="292959"/>
                </a:solidFill>
                <a:latin typeface="Trebuchet MS"/>
                <a:cs typeface="Trebuchet MS"/>
              </a:rPr>
              <a:t> </a:t>
            </a:r>
            <a:r>
              <a:rPr sz="3200" b="1" spc="-45" dirty="0">
                <a:solidFill>
                  <a:srgbClr val="292959"/>
                </a:solidFill>
                <a:latin typeface="Trebuchet MS"/>
                <a:cs typeface="Trebuchet MS"/>
              </a:rPr>
              <a:t>s196(3)</a:t>
            </a:r>
            <a:endParaRPr sz="3200" dirty="0">
              <a:latin typeface="Trebuchet MS"/>
              <a:cs typeface="Trebuchet MS"/>
            </a:endParaRPr>
          </a:p>
          <a:p>
            <a:pPr marL="702945" marR="5080">
              <a:lnSpc>
                <a:spcPct val="136700"/>
              </a:lnSpc>
            </a:pPr>
            <a:r>
              <a:rPr sz="3200" spc="-135" dirty="0">
                <a:solidFill>
                  <a:srgbClr val="292959"/>
                </a:solidFill>
                <a:latin typeface="Trebuchet MS"/>
                <a:cs typeface="Trebuchet MS"/>
              </a:rPr>
              <a:t>sufficiently</a:t>
            </a:r>
            <a:r>
              <a:rPr sz="3200" spc="-110" dirty="0">
                <a:solidFill>
                  <a:srgbClr val="292959"/>
                </a:solidFill>
                <a:latin typeface="Trebuchet MS"/>
                <a:cs typeface="Trebuchet MS"/>
              </a:rPr>
              <a:t> </a:t>
            </a:r>
            <a:r>
              <a:rPr sz="3200" spc="-80" dirty="0">
                <a:solidFill>
                  <a:srgbClr val="292959"/>
                </a:solidFill>
                <a:latin typeface="Trebuchet MS"/>
                <a:cs typeface="Trebuchet MS"/>
              </a:rPr>
              <a:t>served</a:t>
            </a:r>
            <a:r>
              <a:rPr sz="3200" spc="-160" dirty="0">
                <a:solidFill>
                  <a:srgbClr val="292959"/>
                </a:solidFill>
                <a:latin typeface="Trebuchet MS"/>
                <a:cs typeface="Trebuchet MS"/>
              </a:rPr>
              <a:t> </a:t>
            </a:r>
            <a:r>
              <a:rPr sz="3200" spc="-155" dirty="0">
                <a:solidFill>
                  <a:srgbClr val="292959"/>
                </a:solidFill>
                <a:latin typeface="Trebuchet MS"/>
                <a:cs typeface="Trebuchet MS"/>
              </a:rPr>
              <a:t>if</a:t>
            </a:r>
            <a:r>
              <a:rPr sz="3200" spc="-105" dirty="0">
                <a:solidFill>
                  <a:srgbClr val="292959"/>
                </a:solidFill>
                <a:latin typeface="Trebuchet MS"/>
                <a:cs typeface="Trebuchet MS"/>
              </a:rPr>
              <a:t> </a:t>
            </a:r>
            <a:r>
              <a:rPr sz="3200" spc="-95" dirty="0">
                <a:solidFill>
                  <a:srgbClr val="292959"/>
                </a:solidFill>
                <a:latin typeface="Trebuchet MS"/>
                <a:cs typeface="Trebuchet MS"/>
              </a:rPr>
              <a:t>sent</a:t>
            </a:r>
            <a:r>
              <a:rPr sz="3200" spc="-145" dirty="0">
                <a:solidFill>
                  <a:srgbClr val="292959"/>
                </a:solidFill>
                <a:latin typeface="Trebuchet MS"/>
                <a:cs typeface="Trebuchet MS"/>
              </a:rPr>
              <a:t> </a:t>
            </a:r>
            <a:r>
              <a:rPr sz="3200" spc="-55" dirty="0">
                <a:solidFill>
                  <a:srgbClr val="292959"/>
                </a:solidFill>
                <a:latin typeface="Trebuchet MS"/>
                <a:cs typeface="Trebuchet MS"/>
              </a:rPr>
              <a:t>by</a:t>
            </a:r>
            <a:r>
              <a:rPr sz="3200" spc="-185" dirty="0">
                <a:solidFill>
                  <a:srgbClr val="292959"/>
                </a:solidFill>
                <a:latin typeface="Trebuchet MS"/>
                <a:cs typeface="Trebuchet MS"/>
              </a:rPr>
              <a:t> </a:t>
            </a:r>
            <a:r>
              <a:rPr sz="3200" spc="-25" dirty="0">
                <a:solidFill>
                  <a:srgbClr val="292959"/>
                </a:solidFill>
                <a:latin typeface="Trebuchet MS"/>
                <a:cs typeface="Trebuchet MS"/>
              </a:rPr>
              <a:t>post</a:t>
            </a:r>
            <a:r>
              <a:rPr sz="3200" spc="-195" dirty="0">
                <a:solidFill>
                  <a:srgbClr val="292959"/>
                </a:solidFill>
                <a:latin typeface="Trebuchet MS"/>
                <a:cs typeface="Trebuchet MS"/>
              </a:rPr>
              <a:t> </a:t>
            </a:r>
            <a:r>
              <a:rPr sz="3200" spc="-65" dirty="0">
                <a:solidFill>
                  <a:srgbClr val="292959"/>
                </a:solidFill>
                <a:latin typeface="Trebuchet MS"/>
                <a:cs typeface="Trebuchet MS"/>
              </a:rPr>
              <a:t>via</a:t>
            </a:r>
            <a:r>
              <a:rPr sz="3200" spc="-140" dirty="0">
                <a:solidFill>
                  <a:srgbClr val="292959"/>
                </a:solidFill>
                <a:latin typeface="Trebuchet MS"/>
                <a:cs typeface="Trebuchet MS"/>
              </a:rPr>
              <a:t> </a:t>
            </a:r>
            <a:r>
              <a:rPr sz="3200" spc="-75" dirty="0">
                <a:solidFill>
                  <a:srgbClr val="292959"/>
                </a:solidFill>
                <a:latin typeface="Trebuchet MS"/>
                <a:cs typeface="Trebuchet MS"/>
              </a:rPr>
              <a:t>registered</a:t>
            </a:r>
            <a:r>
              <a:rPr sz="3200" spc="-140" dirty="0">
                <a:solidFill>
                  <a:srgbClr val="292959"/>
                </a:solidFill>
                <a:latin typeface="Trebuchet MS"/>
                <a:cs typeface="Trebuchet MS"/>
              </a:rPr>
              <a:t> </a:t>
            </a:r>
            <a:r>
              <a:rPr sz="3200" spc="-180" dirty="0">
                <a:solidFill>
                  <a:srgbClr val="292959"/>
                </a:solidFill>
                <a:latin typeface="Trebuchet MS"/>
                <a:cs typeface="Trebuchet MS"/>
              </a:rPr>
              <a:t>letter</a:t>
            </a:r>
            <a:r>
              <a:rPr sz="3200" spc="-105" dirty="0">
                <a:solidFill>
                  <a:srgbClr val="292959"/>
                </a:solidFill>
                <a:latin typeface="Trebuchet MS"/>
                <a:cs typeface="Trebuchet MS"/>
              </a:rPr>
              <a:t> </a:t>
            </a:r>
            <a:r>
              <a:rPr sz="3200" spc="-65" dirty="0">
                <a:solidFill>
                  <a:srgbClr val="292959"/>
                </a:solidFill>
                <a:latin typeface="Trebuchet MS"/>
                <a:cs typeface="Trebuchet MS"/>
              </a:rPr>
              <a:t>to</a:t>
            </a:r>
            <a:r>
              <a:rPr sz="3200" spc="-140"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50" dirty="0">
                <a:solidFill>
                  <a:srgbClr val="292959"/>
                </a:solidFill>
                <a:latin typeface="Trebuchet MS"/>
                <a:cs typeface="Trebuchet MS"/>
              </a:rPr>
              <a:t>person</a:t>
            </a:r>
            <a:r>
              <a:rPr sz="3200" spc="-140" dirty="0">
                <a:solidFill>
                  <a:srgbClr val="292959"/>
                </a:solidFill>
                <a:latin typeface="Trebuchet MS"/>
                <a:cs typeface="Trebuchet MS"/>
              </a:rPr>
              <a:t> </a:t>
            </a:r>
            <a:r>
              <a:rPr sz="3200" spc="-80" dirty="0">
                <a:solidFill>
                  <a:srgbClr val="292959"/>
                </a:solidFill>
                <a:latin typeface="Trebuchet MS"/>
                <a:cs typeface="Trebuchet MS"/>
              </a:rPr>
              <a:t>served</a:t>
            </a:r>
            <a:r>
              <a:rPr sz="3200" spc="-140" dirty="0">
                <a:solidFill>
                  <a:srgbClr val="292959"/>
                </a:solidFill>
                <a:latin typeface="Trebuchet MS"/>
                <a:cs typeface="Trebuchet MS"/>
              </a:rPr>
              <a:t> </a:t>
            </a:r>
            <a:r>
              <a:rPr sz="3200" spc="-55" dirty="0">
                <a:solidFill>
                  <a:srgbClr val="292959"/>
                </a:solidFill>
                <a:latin typeface="Trebuchet MS"/>
                <a:cs typeface="Trebuchet MS"/>
              </a:rPr>
              <a:t>by</a:t>
            </a:r>
            <a:r>
              <a:rPr sz="3200" spc="-140" dirty="0">
                <a:solidFill>
                  <a:srgbClr val="292959"/>
                </a:solidFill>
                <a:latin typeface="Trebuchet MS"/>
                <a:cs typeface="Trebuchet MS"/>
              </a:rPr>
              <a:t> </a:t>
            </a:r>
            <a:r>
              <a:rPr sz="3200" spc="-20" dirty="0">
                <a:solidFill>
                  <a:srgbClr val="292959"/>
                </a:solidFill>
                <a:latin typeface="Trebuchet MS"/>
                <a:cs typeface="Trebuchet MS"/>
              </a:rPr>
              <a:t>name. </a:t>
            </a:r>
            <a:r>
              <a:rPr sz="3200" spc="-35" dirty="0">
                <a:solidFill>
                  <a:srgbClr val="292959"/>
                </a:solidFill>
                <a:latin typeface="Trebuchet MS"/>
                <a:cs typeface="Trebuchet MS"/>
              </a:rPr>
              <a:t>Service</a:t>
            </a:r>
            <a:r>
              <a:rPr sz="3200" spc="-210" dirty="0">
                <a:solidFill>
                  <a:srgbClr val="292959"/>
                </a:solidFill>
                <a:latin typeface="Trebuchet MS"/>
                <a:cs typeface="Trebuchet MS"/>
              </a:rPr>
              <a:t> </a:t>
            </a:r>
            <a:r>
              <a:rPr sz="3200" spc="-100" dirty="0">
                <a:solidFill>
                  <a:srgbClr val="292959"/>
                </a:solidFill>
                <a:latin typeface="Trebuchet MS"/>
                <a:cs typeface="Trebuchet MS"/>
              </a:rPr>
              <a:t>shall</a:t>
            </a:r>
            <a:r>
              <a:rPr sz="3200" spc="-140" dirty="0">
                <a:solidFill>
                  <a:srgbClr val="292959"/>
                </a:solidFill>
                <a:latin typeface="Trebuchet MS"/>
                <a:cs typeface="Trebuchet MS"/>
              </a:rPr>
              <a:t> </a:t>
            </a:r>
            <a:r>
              <a:rPr sz="3200" dirty="0">
                <a:solidFill>
                  <a:srgbClr val="292959"/>
                </a:solidFill>
                <a:latin typeface="Trebuchet MS"/>
                <a:cs typeface="Trebuchet MS"/>
              </a:rPr>
              <a:t>be</a:t>
            </a:r>
            <a:r>
              <a:rPr sz="3200" spc="-235" dirty="0">
                <a:solidFill>
                  <a:srgbClr val="292959"/>
                </a:solidFill>
                <a:latin typeface="Trebuchet MS"/>
                <a:cs typeface="Trebuchet MS"/>
              </a:rPr>
              <a:t> </a:t>
            </a:r>
            <a:r>
              <a:rPr sz="3200" spc="-25" dirty="0">
                <a:solidFill>
                  <a:srgbClr val="292959"/>
                </a:solidFill>
                <a:latin typeface="Trebuchet MS"/>
                <a:cs typeface="Trebuchet MS"/>
              </a:rPr>
              <a:t>deemed</a:t>
            </a:r>
            <a:r>
              <a:rPr sz="3200" spc="-140" dirty="0">
                <a:solidFill>
                  <a:srgbClr val="292959"/>
                </a:solidFill>
                <a:latin typeface="Trebuchet MS"/>
                <a:cs typeface="Trebuchet MS"/>
              </a:rPr>
              <a:t> </a:t>
            </a:r>
            <a:r>
              <a:rPr sz="3200" spc="-65" dirty="0">
                <a:solidFill>
                  <a:srgbClr val="292959"/>
                </a:solidFill>
                <a:latin typeface="Trebuchet MS"/>
                <a:cs typeface="Trebuchet MS"/>
              </a:rPr>
              <a:t>to</a:t>
            </a:r>
            <a:r>
              <a:rPr sz="3200" spc="-145" dirty="0">
                <a:solidFill>
                  <a:srgbClr val="292959"/>
                </a:solidFill>
                <a:latin typeface="Trebuchet MS"/>
                <a:cs typeface="Trebuchet MS"/>
              </a:rPr>
              <a:t> </a:t>
            </a:r>
            <a:r>
              <a:rPr sz="3200" dirty="0">
                <a:solidFill>
                  <a:srgbClr val="292959"/>
                </a:solidFill>
                <a:latin typeface="Trebuchet MS"/>
                <a:cs typeface="Trebuchet MS"/>
              </a:rPr>
              <a:t>be</a:t>
            </a:r>
            <a:r>
              <a:rPr sz="3200" spc="-140" dirty="0">
                <a:solidFill>
                  <a:srgbClr val="292959"/>
                </a:solidFill>
                <a:latin typeface="Trebuchet MS"/>
                <a:cs typeface="Trebuchet MS"/>
              </a:rPr>
              <a:t> </a:t>
            </a:r>
            <a:r>
              <a:rPr sz="3200" dirty="0">
                <a:solidFill>
                  <a:srgbClr val="292959"/>
                </a:solidFill>
                <a:latin typeface="Trebuchet MS"/>
                <a:cs typeface="Trebuchet MS"/>
              </a:rPr>
              <a:t>made</a:t>
            </a:r>
            <a:r>
              <a:rPr sz="3200" spc="-140" dirty="0">
                <a:solidFill>
                  <a:srgbClr val="292959"/>
                </a:solidFill>
                <a:latin typeface="Trebuchet MS"/>
                <a:cs typeface="Trebuchet MS"/>
              </a:rPr>
              <a:t> </a:t>
            </a:r>
            <a:r>
              <a:rPr sz="3200" dirty="0">
                <a:solidFill>
                  <a:srgbClr val="292959"/>
                </a:solidFill>
                <a:latin typeface="Trebuchet MS"/>
                <a:cs typeface="Trebuchet MS"/>
              </a:rPr>
              <a:t>at</a:t>
            </a:r>
            <a:r>
              <a:rPr sz="3200" spc="-140"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180" dirty="0">
                <a:solidFill>
                  <a:srgbClr val="292959"/>
                </a:solidFill>
                <a:latin typeface="Trebuchet MS"/>
                <a:cs typeface="Trebuchet MS"/>
              </a:rPr>
              <a:t>time</a:t>
            </a:r>
            <a:r>
              <a:rPr sz="3200" spc="-105" dirty="0">
                <a:solidFill>
                  <a:srgbClr val="292959"/>
                </a:solidFill>
                <a:latin typeface="Trebuchet MS"/>
                <a:cs typeface="Trebuchet MS"/>
              </a:rPr>
              <a:t> </a:t>
            </a:r>
            <a:r>
              <a:rPr sz="3200" dirty="0">
                <a:solidFill>
                  <a:srgbClr val="292959"/>
                </a:solidFill>
                <a:latin typeface="Trebuchet MS"/>
                <a:cs typeface="Trebuchet MS"/>
              </a:rPr>
              <a:t>at</a:t>
            </a:r>
            <a:r>
              <a:rPr sz="3200" spc="-145" dirty="0">
                <a:solidFill>
                  <a:srgbClr val="292959"/>
                </a:solidFill>
                <a:latin typeface="Trebuchet MS"/>
                <a:cs typeface="Trebuchet MS"/>
              </a:rPr>
              <a:t> </a:t>
            </a:r>
            <a:r>
              <a:rPr sz="3200" spc="-80" dirty="0">
                <a:solidFill>
                  <a:srgbClr val="292959"/>
                </a:solidFill>
                <a:latin typeface="Trebuchet MS"/>
                <a:cs typeface="Trebuchet MS"/>
              </a:rPr>
              <a:t>which</a:t>
            </a:r>
            <a:r>
              <a:rPr sz="3200" spc="-140"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75" dirty="0">
                <a:solidFill>
                  <a:srgbClr val="292959"/>
                </a:solidFill>
                <a:latin typeface="Trebuchet MS"/>
                <a:cs typeface="Trebuchet MS"/>
              </a:rPr>
              <a:t>registered</a:t>
            </a:r>
            <a:r>
              <a:rPr sz="3200" spc="-140" dirty="0">
                <a:solidFill>
                  <a:srgbClr val="292959"/>
                </a:solidFill>
                <a:latin typeface="Trebuchet MS"/>
                <a:cs typeface="Trebuchet MS"/>
              </a:rPr>
              <a:t> </a:t>
            </a:r>
            <a:r>
              <a:rPr sz="3200" spc="-180" dirty="0">
                <a:solidFill>
                  <a:srgbClr val="292959"/>
                </a:solidFill>
                <a:latin typeface="Trebuchet MS"/>
                <a:cs typeface="Trebuchet MS"/>
              </a:rPr>
              <a:t>letter</a:t>
            </a:r>
            <a:r>
              <a:rPr sz="3200" spc="-105" dirty="0">
                <a:solidFill>
                  <a:srgbClr val="292959"/>
                </a:solidFill>
                <a:latin typeface="Trebuchet MS"/>
                <a:cs typeface="Trebuchet MS"/>
              </a:rPr>
              <a:t> </a:t>
            </a:r>
            <a:r>
              <a:rPr sz="3200" spc="-70" dirty="0">
                <a:solidFill>
                  <a:srgbClr val="292959"/>
                </a:solidFill>
                <a:latin typeface="Trebuchet MS"/>
                <a:cs typeface="Trebuchet MS"/>
              </a:rPr>
              <a:t>would</a:t>
            </a:r>
            <a:r>
              <a:rPr sz="3200" spc="-145"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25" dirty="0">
                <a:solidFill>
                  <a:srgbClr val="292959"/>
                </a:solidFill>
                <a:latin typeface="Trebuchet MS"/>
                <a:cs typeface="Trebuchet MS"/>
              </a:rPr>
              <a:t>the </a:t>
            </a:r>
            <a:r>
              <a:rPr sz="3200" spc="-110" dirty="0">
                <a:solidFill>
                  <a:srgbClr val="292959"/>
                </a:solidFill>
                <a:latin typeface="Trebuchet MS"/>
                <a:cs typeface="Trebuchet MS"/>
              </a:rPr>
              <a:t>ordinary</a:t>
            </a:r>
            <a:r>
              <a:rPr sz="3200" spc="-100" dirty="0">
                <a:solidFill>
                  <a:srgbClr val="292959"/>
                </a:solidFill>
                <a:latin typeface="Trebuchet MS"/>
                <a:cs typeface="Trebuchet MS"/>
              </a:rPr>
              <a:t> </a:t>
            </a:r>
            <a:r>
              <a:rPr sz="3200" spc="-50" dirty="0">
                <a:solidFill>
                  <a:srgbClr val="292959"/>
                </a:solidFill>
                <a:latin typeface="Trebuchet MS"/>
                <a:cs typeface="Trebuchet MS"/>
              </a:rPr>
              <a:t>course</a:t>
            </a:r>
            <a:r>
              <a:rPr sz="3200" spc="-100" dirty="0">
                <a:solidFill>
                  <a:srgbClr val="292959"/>
                </a:solidFill>
                <a:latin typeface="Trebuchet MS"/>
                <a:cs typeface="Trebuchet MS"/>
              </a:rPr>
              <a:t> </a:t>
            </a:r>
            <a:r>
              <a:rPr sz="3200" dirty="0">
                <a:solidFill>
                  <a:srgbClr val="292959"/>
                </a:solidFill>
                <a:latin typeface="Trebuchet MS"/>
                <a:cs typeface="Trebuchet MS"/>
              </a:rPr>
              <a:t>be</a:t>
            </a:r>
            <a:r>
              <a:rPr sz="3200" spc="-100" dirty="0">
                <a:solidFill>
                  <a:srgbClr val="292959"/>
                </a:solidFill>
                <a:latin typeface="Trebuchet MS"/>
                <a:cs typeface="Trebuchet MS"/>
              </a:rPr>
              <a:t> </a:t>
            </a:r>
            <a:r>
              <a:rPr sz="3200" spc="-130" dirty="0">
                <a:solidFill>
                  <a:srgbClr val="292959"/>
                </a:solidFill>
                <a:latin typeface="Trebuchet MS"/>
                <a:cs typeface="Trebuchet MS"/>
              </a:rPr>
              <a:t>delivered:</a:t>
            </a:r>
            <a:r>
              <a:rPr sz="3200" spc="-95" dirty="0">
                <a:solidFill>
                  <a:srgbClr val="292959"/>
                </a:solidFill>
                <a:latin typeface="Trebuchet MS"/>
                <a:cs typeface="Trebuchet MS"/>
              </a:rPr>
              <a:t> </a:t>
            </a:r>
            <a:r>
              <a:rPr sz="3200" b="1" spc="-30" dirty="0">
                <a:solidFill>
                  <a:srgbClr val="292959"/>
                </a:solidFill>
                <a:latin typeface="Trebuchet MS"/>
                <a:cs typeface="Trebuchet MS"/>
              </a:rPr>
              <a:t>s196(4)</a:t>
            </a:r>
            <a:endParaRPr sz="3200" dirty="0">
              <a:latin typeface="Trebuchet MS"/>
              <a:cs typeface="Trebuchet MS"/>
            </a:endParaRPr>
          </a:p>
          <a:p>
            <a:pPr marL="12700">
              <a:lnSpc>
                <a:spcPct val="100000"/>
              </a:lnSpc>
              <a:spcBef>
                <a:spcPts val="1410"/>
              </a:spcBef>
            </a:pPr>
            <a:r>
              <a:rPr sz="3200" spc="-70" dirty="0">
                <a:solidFill>
                  <a:srgbClr val="292959"/>
                </a:solidFill>
                <a:latin typeface="Trebuchet MS"/>
                <a:cs typeface="Trebuchet MS"/>
              </a:rPr>
              <a:t>Notice</a:t>
            </a:r>
            <a:r>
              <a:rPr sz="3200" spc="-175" dirty="0">
                <a:solidFill>
                  <a:srgbClr val="292959"/>
                </a:solidFill>
                <a:latin typeface="Trebuchet MS"/>
                <a:cs typeface="Trebuchet MS"/>
              </a:rPr>
              <a:t> </a:t>
            </a:r>
            <a:r>
              <a:rPr sz="3200" dirty="0">
                <a:solidFill>
                  <a:srgbClr val="292959"/>
                </a:solidFill>
                <a:latin typeface="Trebuchet MS"/>
                <a:cs typeface="Trebuchet MS"/>
              </a:rPr>
              <a:t>of</a:t>
            </a:r>
            <a:r>
              <a:rPr sz="3200" spc="-229" dirty="0">
                <a:solidFill>
                  <a:srgbClr val="292959"/>
                </a:solidFill>
                <a:latin typeface="Trebuchet MS"/>
                <a:cs typeface="Trebuchet MS"/>
              </a:rPr>
              <a:t> </a:t>
            </a:r>
            <a:r>
              <a:rPr sz="3200" spc="-45" dirty="0">
                <a:solidFill>
                  <a:srgbClr val="292959"/>
                </a:solidFill>
                <a:latin typeface="Trebuchet MS"/>
                <a:cs typeface="Trebuchet MS"/>
              </a:rPr>
              <a:t>severance</a:t>
            </a:r>
            <a:r>
              <a:rPr sz="3200" spc="-135" dirty="0">
                <a:solidFill>
                  <a:srgbClr val="292959"/>
                </a:solidFill>
                <a:latin typeface="Trebuchet MS"/>
                <a:cs typeface="Trebuchet MS"/>
              </a:rPr>
              <a:t> </a:t>
            </a:r>
            <a:r>
              <a:rPr sz="3200" spc="-10" dirty="0">
                <a:solidFill>
                  <a:srgbClr val="292959"/>
                </a:solidFill>
                <a:latin typeface="Trebuchet MS"/>
                <a:cs typeface="Trebuchet MS"/>
              </a:rPr>
              <a:t>need</a:t>
            </a:r>
            <a:r>
              <a:rPr sz="3200" spc="-140" dirty="0">
                <a:solidFill>
                  <a:srgbClr val="292959"/>
                </a:solidFill>
                <a:latin typeface="Trebuchet MS"/>
                <a:cs typeface="Trebuchet MS"/>
              </a:rPr>
              <a:t> </a:t>
            </a:r>
            <a:r>
              <a:rPr sz="3200" spc="-100" dirty="0">
                <a:solidFill>
                  <a:srgbClr val="292959"/>
                </a:solidFill>
                <a:latin typeface="Trebuchet MS"/>
                <a:cs typeface="Trebuchet MS"/>
              </a:rPr>
              <a:t>not</a:t>
            </a:r>
            <a:r>
              <a:rPr sz="3200" spc="-135" dirty="0">
                <a:solidFill>
                  <a:srgbClr val="292959"/>
                </a:solidFill>
                <a:latin typeface="Trebuchet MS"/>
                <a:cs typeface="Trebuchet MS"/>
              </a:rPr>
              <a:t> </a:t>
            </a:r>
            <a:r>
              <a:rPr sz="3200" spc="-30" dirty="0">
                <a:solidFill>
                  <a:srgbClr val="292959"/>
                </a:solidFill>
                <a:latin typeface="Trebuchet MS"/>
                <a:cs typeface="Trebuchet MS"/>
              </a:rPr>
              <a:t>have</a:t>
            </a:r>
            <a:r>
              <a:rPr sz="3200" spc="-140" dirty="0">
                <a:solidFill>
                  <a:srgbClr val="292959"/>
                </a:solidFill>
                <a:latin typeface="Trebuchet MS"/>
                <a:cs typeface="Trebuchet MS"/>
              </a:rPr>
              <a:t> </a:t>
            </a:r>
            <a:r>
              <a:rPr sz="3200" spc="-10" dirty="0">
                <a:solidFill>
                  <a:srgbClr val="292959"/>
                </a:solidFill>
                <a:latin typeface="Trebuchet MS"/>
                <a:cs typeface="Trebuchet MS"/>
              </a:rPr>
              <a:t>been</a:t>
            </a:r>
            <a:r>
              <a:rPr sz="3200" spc="-135" dirty="0">
                <a:solidFill>
                  <a:srgbClr val="292959"/>
                </a:solidFill>
                <a:latin typeface="Trebuchet MS"/>
                <a:cs typeface="Trebuchet MS"/>
              </a:rPr>
              <a:t> </a:t>
            </a:r>
            <a:r>
              <a:rPr sz="3200" spc="-110" dirty="0">
                <a:solidFill>
                  <a:srgbClr val="292959"/>
                </a:solidFill>
                <a:latin typeface="Trebuchet MS"/>
                <a:cs typeface="Trebuchet MS"/>
              </a:rPr>
              <a:t>received:</a:t>
            </a:r>
            <a:r>
              <a:rPr sz="3200" spc="-130" dirty="0">
                <a:solidFill>
                  <a:srgbClr val="292959"/>
                </a:solidFill>
                <a:latin typeface="Trebuchet MS"/>
                <a:cs typeface="Trebuchet MS"/>
              </a:rPr>
              <a:t> </a:t>
            </a:r>
            <a:r>
              <a:rPr sz="3200" b="1" i="1" spc="-105" dirty="0">
                <a:solidFill>
                  <a:srgbClr val="292959"/>
                </a:solidFill>
                <a:latin typeface="Trebuchet MS"/>
                <a:cs typeface="Trebuchet MS"/>
              </a:rPr>
              <a:t>Re</a:t>
            </a:r>
            <a:r>
              <a:rPr sz="3200" b="1" i="1" spc="-165" dirty="0">
                <a:solidFill>
                  <a:srgbClr val="292959"/>
                </a:solidFill>
                <a:latin typeface="Trebuchet MS"/>
                <a:cs typeface="Trebuchet MS"/>
              </a:rPr>
              <a:t> </a:t>
            </a:r>
            <a:r>
              <a:rPr sz="3200" b="1" i="1" spc="-120" dirty="0">
                <a:solidFill>
                  <a:srgbClr val="292959"/>
                </a:solidFill>
                <a:latin typeface="Trebuchet MS"/>
                <a:cs typeface="Trebuchet MS"/>
              </a:rPr>
              <a:t>88</a:t>
            </a:r>
            <a:r>
              <a:rPr sz="3200" b="1" i="1" spc="-165" dirty="0">
                <a:solidFill>
                  <a:srgbClr val="292959"/>
                </a:solidFill>
                <a:latin typeface="Trebuchet MS"/>
                <a:cs typeface="Trebuchet MS"/>
              </a:rPr>
              <a:t> </a:t>
            </a:r>
            <a:r>
              <a:rPr sz="3200" b="1" i="1" spc="-90" dirty="0">
                <a:solidFill>
                  <a:srgbClr val="292959"/>
                </a:solidFill>
                <a:latin typeface="Trebuchet MS"/>
                <a:cs typeface="Trebuchet MS"/>
              </a:rPr>
              <a:t>Berkeley</a:t>
            </a:r>
            <a:r>
              <a:rPr sz="3200" b="1" i="1" spc="-165" dirty="0">
                <a:solidFill>
                  <a:srgbClr val="292959"/>
                </a:solidFill>
                <a:latin typeface="Trebuchet MS"/>
                <a:cs typeface="Trebuchet MS"/>
              </a:rPr>
              <a:t> </a:t>
            </a:r>
            <a:r>
              <a:rPr sz="3200" b="1" i="1" spc="-25" dirty="0">
                <a:solidFill>
                  <a:srgbClr val="292959"/>
                </a:solidFill>
                <a:latin typeface="Trebuchet MS"/>
                <a:cs typeface="Trebuchet MS"/>
              </a:rPr>
              <a:t>Road</a:t>
            </a:r>
            <a:r>
              <a:rPr sz="3200" b="1" i="1" spc="-195" dirty="0">
                <a:solidFill>
                  <a:srgbClr val="292959"/>
                </a:solidFill>
                <a:latin typeface="Trebuchet MS"/>
                <a:cs typeface="Trebuchet MS"/>
              </a:rPr>
              <a:t> </a:t>
            </a:r>
            <a:r>
              <a:rPr sz="3200" b="1" spc="-425" dirty="0">
                <a:solidFill>
                  <a:srgbClr val="292959"/>
                </a:solidFill>
                <a:latin typeface="Trebuchet MS"/>
                <a:cs typeface="Trebuchet MS"/>
              </a:rPr>
              <a:t>[1971]</a:t>
            </a:r>
            <a:r>
              <a:rPr sz="3200" b="1" spc="-165" dirty="0">
                <a:solidFill>
                  <a:srgbClr val="292959"/>
                </a:solidFill>
                <a:latin typeface="Trebuchet MS"/>
                <a:cs typeface="Trebuchet MS"/>
              </a:rPr>
              <a:t> </a:t>
            </a:r>
            <a:r>
              <a:rPr sz="3200" b="1" spc="135" dirty="0">
                <a:solidFill>
                  <a:srgbClr val="292959"/>
                </a:solidFill>
                <a:latin typeface="Trebuchet MS"/>
                <a:cs typeface="Trebuchet MS"/>
              </a:rPr>
              <a:t>Ch</a:t>
            </a:r>
            <a:r>
              <a:rPr sz="3200" b="1" spc="-200" dirty="0">
                <a:solidFill>
                  <a:srgbClr val="292959"/>
                </a:solidFill>
                <a:latin typeface="Trebuchet MS"/>
                <a:cs typeface="Trebuchet MS"/>
              </a:rPr>
              <a:t> </a:t>
            </a:r>
            <a:r>
              <a:rPr sz="3200" b="1" spc="-25" dirty="0">
                <a:solidFill>
                  <a:srgbClr val="292959"/>
                </a:solidFill>
                <a:latin typeface="Trebuchet MS"/>
                <a:cs typeface="Trebuchet MS"/>
              </a:rPr>
              <a:t>648</a:t>
            </a:r>
            <a:endParaRPr sz="3200" dirty="0">
              <a:latin typeface="Trebuchet MS"/>
              <a:cs typeface="Trebuchet MS"/>
            </a:endParaRPr>
          </a:p>
          <a:p>
            <a:pPr marL="12700">
              <a:lnSpc>
                <a:spcPct val="100000"/>
              </a:lnSpc>
              <a:spcBef>
                <a:spcPts val="1410"/>
              </a:spcBef>
            </a:pPr>
            <a:r>
              <a:rPr sz="3200" dirty="0">
                <a:solidFill>
                  <a:srgbClr val="292959"/>
                </a:solidFill>
                <a:latin typeface="Trebuchet MS"/>
                <a:cs typeface="Trebuchet MS"/>
              </a:rPr>
              <a:t>Valid</a:t>
            </a:r>
            <a:r>
              <a:rPr sz="3200" spc="-245" dirty="0">
                <a:solidFill>
                  <a:srgbClr val="292959"/>
                </a:solidFill>
                <a:latin typeface="Trebuchet MS"/>
                <a:cs typeface="Trebuchet MS"/>
              </a:rPr>
              <a:t> </a:t>
            </a:r>
            <a:r>
              <a:rPr sz="3200" spc="-45" dirty="0">
                <a:solidFill>
                  <a:srgbClr val="292959"/>
                </a:solidFill>
                <a:latin typeface="Trebuchet MS"/>
                <a:cs typeface="Trebuchet MS"/>
              </a:rPr>
              <a:t>severance</a:t>
            </a:r>
            <a:r>
              <a:rPr sz="3200" spc="-190" dirty="0">
                <a:solidFill>
                  <a:srgbClr val="292959"/>
                </a:solidFill>
                <a:latin typeface="Trebuchet MS"/>
                <a:cs typeface="Trebuchet MS"/>
              </a:rPr>
              <a:t> </a:t>
            </a:r>
            <a:r>
              <a:rPr sz="3200" spc="-50" dirty="0">
                <a:solidFill>
                  <a:srgbClr val="292959"/>
                </a:solidFill>
                <a:latin typeface="Trebuchet MS"/>
                <a:cs typeface="Trebuchet MS"/>
              </a:rPr>
              <a:t>despite</a:t>
            </a:r>
            <a:r>
              <a:rPr sz="3200" spc="-140" dirty="0">
                <a:solidFill>
                  <a:srgbClr val="292959"/>
                </a:solidFill>
                <a:latin typeface="Trebuchet MS"/>
                <a:cs typeface="Trebuchet MS"/>
              </a:rPr>
              <a:t> </a:t>
            </a:r>
            <a:r>
              <a:rPr sz="3200" spc="-100" dirty="0">
                <a:solidFill>
                  <a:srgbClr val="292959"/>
                </a:solidFill>
                <a:latin typeface="Trebuchet MS"/>
                <a:cs typeface="Trebuchet MS"/>
              </a:rPr>
              <a:t>not</a:t>
            </a:r>
            <a:r>
              <a:rPr sz="3200" spc="-135" dirty="0">
                <a:solidFill>
                  <a:srgbClr val="292959"/>
                </a:solidFill>
                <a:latin typeface="Trebuchet MS"/>
                <a:cs typeface="Trebuchet MS"/>
              </a:rPr>
              <a:t> </a:t>
            </a:r>
            <a:r>
              <a:rPr sz="3200" dirty="0">
                <a:solidFill>
                  <a:srgbClr val="292959"/>
                </a:solidFill>
                <a:latin typeface="Trebuchet MS"/>
                <a:cs typeface="Trebuchet MS"/>
              </a:rPr>
              <a:t>being</a:t>
            </a:r>
            <a:r>
              <a:rPr sz="3200" spc="-140" dirty="0">
                <a:solidFill>
                  <a:srgbClr val="292959"/>
                </a:solidFill>
                <a:latin typeface="Trebuchet MS"/>
                <a:cs typeface="Trebuchet MS"/>
              </a:rPr>
              <a:t> </a:t>
            </a:r>
            <a:r>
              <a:rPr sz="3200" spc="-85" dirty="0">
                <a:solidFill>
                  <a:srgbClr val="292959"/>
                </a:solidFill>
                <a:latin typeface="Trebuchet MS"/>
                <a:cs typeface="Trebuchet MS"/>
              </a:rPr>
              <a:t>read:</a:t>
            </a:r>
            <a:r>
              <a:rPr sz="3200" spc="-140" dirty="0">
                <a:solidFill>
                  <a:srgbClr val="292959"/>
                </a:solidFill>
                <a:latin typeface="Trebuchet MS"/>
                <a:cs typeface="Trebuchet MS"/>
              </a:rPr>
              <a:t> </a:t>
            </a:r>
            <a:r>
              <a:rPr sz="3200" b="1" i="1" spc="-25" dirty="0">
                <a:solidFill>
                  <a:srgbClr val="292959"/>
                </a:solidFill>
                <a:latin typeface="Trebuchet MS"/>
                <a:cs typeface="Trebuchet MS"/>
              </a:rPr>
              <a:t>Kinch</a:t>
            </a:r>
            <a:r>
              <a:rPr sz="3200" b="1" i="1" spc="-195" dirty="0">
                <a:solidFill>
                  <a:srgbClr val="292959"/>
                </a:solidFill>
                <a:latin typeface="Trebuchet MS"/>
                <a:cs typeface="Trebuchet MS"/>
              </a:rPr>
              <a:t> </a:t>
            </a:r>
            <a:r>
              <a:rPr sz="3200" b="1" i="1" spc="-200" dirty="0">
                <a:solidFill>
                  <a:srgbClr val="292959"/>
                </a:solidFill>
                <a:latin typeface="Trebuchet MS"/>
                <a:cs typeface="Trebuchet MS"/>
              </a:rPr>
              <a:t>v</a:t>
            </a:r>
            <a:r>
              <a:rPr sz="3200" b="1" i="1" spc="-165" dirty="0">
                <a:solidFill>
                  <a:srgbClr val="292959"/>
                </a:solidFill>
                <a:latin typeface="Trebuchet MS"/>
                <a:cs typeface="Trebuchet MS"/>
              </a:rPr>
              <a:t> </a:t>
            </a:r>
            <a:r>
              <a:rPr sz="3200" b="1" i="1" spc="-90" dirty="0">
                <a:solidFill>
                  <a:srgbClr val="292959"/>
                </a:solidFill>
                <a:latin typeface="Trebuchet MS"/>
                <a:cs typeface="Trebuchet MS"/>
              </a:rPr>
              <a:t>Bullard</a:t>
            </a:r>
            <a:r>
              <a:rPr sz="3200" b="1" i="1" spc="-165" dirty="0">
                <a:solidFill>
                  <a:srgbClr val="292959"/>
                </a:solidFill>
                <a:latin typeface="Trebuchet MS"/>
                <a:cs typeface="Trebuchet MS"/>
              </a:rPr>
              <a:t> </a:t>
            </a:r>
            <a:r>
              <a:rPr sz="3200" b="1" spc="-275" dirty="0">
                <a:solidFill>
                  <a:srgbClr val="292959"/>
                </a:solidFill>
                <a:latin typeface="Trebuchet MS"/>
                <a:cs typeface="Trebuchet MS"/>
              </a:rPr>
              <a:t>[1999]</a:t>
            </a:r>
            <a:r>
              <a:rPr sz="3200" b="1" spc="-165" dirty="0">
                <a:solidFill>
                  <a:srgbClr val="292959"/>
                </a:solidFill>
                <a:latin typeface="Trebuchet MS"/>
                <a:cs typeface="Trebuchet MS"/>
              </a:rPr>
              <a:t> </a:t>
            </a:r>
            <a:r>
              <a:rPr sz="3200" b="1" spc="-919" dirty="0">
                <a:solidFill>
                  <a:srgbClr val="292959"/>
                </a:solidFill>
                <a:latin typeface="Trebuchet MS"/>
                <a:cs typeface="Trebuchet MS"/>
              </a:rPr>
              <a:t>1</a:t>
            </a:r>
            <a:r>
              <a:rPr sz="3200" b="1" spc="-165" dirty="0">
                <a:solidFill>
                  <a:srgbClr val="292959"/>
                </a:solidFill>
                <a:latin typeface="Trebuchet MS"/>
                <a:cs typeface="Trebuchet MS"/>
              </a:rPr>
              <a:t> </a:t>
            </a:r>
            <a:r>
              <a:rPr sz="3200" b="1" spc="-120" dirty="0">
                <a:solidFill>
                  <a:srgbClr val="292959"/>
                </a:solidFill>
                <a:latin typeface="Trebuchet MS"/>
                <a:cs typeface="Trebuchet MS"/>
              </a:rPr>
              <a:t>WLR</a:t>
            </a:r>
            <a:r>
              <a:rPr sz="3200" b="1" spc="-165" dirty="0">
                <a:solidFill>
                  <a:srgbClr val="292959"/>
                </a:solidFill>
                <a:latin typeface="Trebuchet MS"/>
                <a:cs typeface="Trebuchet MS"/>
              </a:rPr>
              <a:t> </a:t>
            </a:r>
            <a:r>
              <a:rPr sz="3200" b="1" spc="-25" dirty="0">
                <a:solidFill>
                  <a:srgbClr val="292959"/>
                </a:solidFill>
                <a:latin typeface="Trebuchet MS"/>
                <a:cs typeface="Trebuchet MS"/>
              </a:rPr>
              <a:t>423</a:t>
            </a:r>
            <a:endParaRPr sz="3200" dirty="0">
              <a:latin typeface="Trebuchet MS"/>
              <a:cs typeface="Trebuchet MS"/>
            </a:endParaRPr>
          </a:p>
          <a:p>
            <a:pPr marL="11320145" marR="240029" indent="-338455">
              <a:lnSpc>
                <a:spcPct val="101099"/>
              </a:lnSpc>
              <a:spcBef>
                <a:spcPts val="3404"/>
              </a:spcBef>
            </a:pPr>
            <a:r>
              <a:rPr sz="3400" b="1" spc="-50" dirty="0">
                <a:solidFill>
                  <a:srgbClr val="FFFFFF"/>
                </a:solidFill>
                <a:latin typeface="Trebuchet MS"/>
                <a:cs typeface="Trebuchet MS"/>
              </a:rPr>
              <a:t>Key</a:t>
            </a:r>
            <a:r>
              <a:rPr sz="3400" b="1" spc="-210" dirty="0">
                <a:solidFill>
                  <a:srgbClr val="FFFFFF"/>
                </a:solidFill>
                <a:latin typeface="Trebuchet MS"/>
                <a:cs typeface="Trebuchet MS"/>
              </a:rPr>
              <a:t> </a:t>
            </a:r>
            <a:r>
              <a:rPr sz="3400" b="1" spc="-10" dirty="0">
                <a:solidFill>
                  <a:srgbClr val="FFFFFF"/>
                </a:solidFill>
                <a:latin typeface="Trebuchet MS"/>
                <a:cs typeface="Trebuchet MS"/>
              </a:rPr>
              <a:t>source:</a:t>
            </a:r>
            <a:r>
              <a:rPr sz="3400" b="1" spc="-235" dirty="0">
                <a:solidFill>
                  <a:srgbClr val="FFFFFF"/>
                </a:solidFill>
                <a:latin typeface="Trebuchet MS"/>
                <a:cs typeface="Trebuchet MS"/>
              </a:rPr>
              <a:t> </a:t>
            </a:r>
            <a:r>
              <a:rPr sz="3400" spc="-70" dirty="0">
                <a:solidFill>
                  <a:srgbClr val="FFFFFF"/>
                </a:solidFill>
                <a:latin typeface="Trebuchet MS"/>
                <a:cs typeface="Trebuchet MS"/>
              </a:rPr>
              <a:t>Law</a:t>
            </a:r>
            <a:r>
              <a:rPr sz="3400" spc="-155" dirty="0">
                <a:solidFill>
                  <a:srgbClr val="FFFFFF"/>
                </a:solidFill>
                <a:latin typeface="Trebuchet MS"/>
                <a:cs typeface="Trebuchet MS"/>
              </a:rPr>
              <a:t> </a:t>
            </a:r>
            <a:r>
              <a:rPr sz="3400" dirty="0">
                <a:solidFill>
                  <a:srgbClr val="FFFFFF"/>
                </a:solidFill>
                <a:latin typeface="Trebuchet MS"/>
                <a:cs typeface="Trebuchet MS"/>
              </a:rPr>
              <a:t>of</a:t>
            </a:r>
            <a:r>
              <a:rPr sz="3400" spc="-160" dirty="0">
                <a:solidFill>
                  <a:srgbClr val="FFFFFF"/>
                </a:solidFill>
                <a:latin typeface="Trebuchet MS"/>
                <a:cs typeface="Trebuchet MS"/>
              </a:rPr>
              <a:t> </a:t>
            </a:r>
            <a:r>
              <a:rPr sz="3400" spc="-114" dirty="0">
                <a:solidFill>
                  <a:srgbClr val="FFFFFF"/>
                </a:solidFill>
                <a:latin typeface="Trebuchet MS"/>
                <a:cs typeface="Trebuchet MS"/>
              </a:rPr>
              <a:t>Property </a:t>
            </a:r>
            <a:r>
              <a:rPr sz="3400" dirty="0">
                <a:solidFill>
                  <a:srgbClr val="FFFFFF"/>
                </a:solidFill>
                <a:latin typeface="Trebuchet MS"/>
                <a:cs typeface="Trebuchet MS"/>
              </a:rPr>
              <a:t>Act</a:t>
            </a:r>
            <a:r>
              <a:rPr sz="3400" spc="-175" dirty="0">
                <a:solidFill>
                  <a:srgbClr val="FFFFFF"/>
                </a:solidFill>
                <a:latin typeface="Trebuchet MS"/>
                <a:cs typeface="Trebuchet MS"/>
              </a:rPr>
              <a:t> </a:t>
            </a:r>
            <a:r>
              <a:rPr sz="3400" spc="-204" dirty="0">
                <a:solidFill>
                  <a:srgbClr val="FFFFFF"/>
                </a:solidFill>
                <a:latin typeface="Trebuchet MS"/>
                <a:cs typeface="Trebuchet MS"/>
              </a:rPr>
              <a:t>1925,</a:t>
            </a:r>
            <a:r>
              <a:rPr sz="3400" spc="-100" dirty="0">
                <a:solidFill>
                  <a:srgbClr val="FFFFFF"/>
                </a:solidFill>
                <a:latin typeface="Trebuchet MS"/>
                <a:cs typeface="Trebuchet MS"/>
              </a:rPr>
              <a:t> </a:t>
            </a:r>
            <a:r>
              <a:rPr sz="3400" spc="-20" dirty="0">
                <a:solidFill>
                  <a:srgbClr val="FFFFFF"/>
                </a:solidFill>
                <a:latin typeface="Trebuchet MS"/>
                <a:cs typeface="Trebuchet MS"/>
              </a:rPr>
              <a:t>s36(2)</a:t>
            </a:r>
            <a:r>
              <a:rPr sz="3400" spc="-135" dirty="0">
                <a:solidFill>
                  <a:srgbClr val="FFFFFF"/>
                </a:solidFill>
                <a:latin typeface="Trebuchet MS"/>
                <a:cs typeface="Trebuchet MS"/>
              </a:rPr>
              <a:t> </a:t>
            </a:r>
            <a:r>
              <a:rPr sz="3400" dirty="0">
                <a:solidFill>
                  <a:srgbClr val="FFFFFF"/>
                </a:solidFill>
                <a:latin typeface="Trebuchet MS"/>
                <a:cs typeface="Trebuchet MS"/>
              </a:rPr>
              <a:t>and</a:t>
            </a:r>
            <a:r>
              <a:rPr sz="3400" spc="-135" dirty="0">
                <a:solidFill>
                  <a:srgbClr val="FFFFFF"/>
                </a:solidFill>
                <a:latin typeface="Trebuchet MS"/>
                <a:cs typeface="Trebuchet MS"/>
              </a:rPr>
              <a:t> </a:t>
            </a:r>
            <a:r>
              <a:rPr sz="3400" spc="-20" dirty="0">
                <a:solidFill>
                  <a:srgbClr val="FFFFFF"/>
                </a:solidFill>
                <a:latin typeface="Trebuchet MS"/>
                <a:cs typeface="Trebuchet MS"/>
              </a:rPr>
              <a:t>s196</a:t>
            </a:r>
            <a:endParaRPr sz="3400" dirty="0">
              <a:latin typeface="Trebuchet MS"/>
              <a:cs typeface="Trebuchet M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1009834" y="2519462"/>
            <a:ext cx="133350" cy="133349"/>
          </a:xfrm>
          <a:prstGeom prst="rect">
            <a:avLst/>
          </a:prstGeom>
        </p:spPr>
      </p:pic>
      <p:pic>
        <p:nvPicPr>
          <p:cNvPr id="3" name="object 3"/>
          <p:cNvPicPr/>
          <p:nvPr/>
        </p:nvPicPr>
        <p:blipFill>
          <a:blip r:embed="rId4" cstate="print"/>
          <a:stretch>
            <a:fillRect/>
          </a:stretch>
        </p:blipFill>
        <p:spPr>
          <a:xfrm>
            <a:off x="1738496" y="3219550"/>
            <a:ext cx="142875" cy="142874"/>
          </a:xfrm>
          <a:prstGeom prst="rect">
            <a:avLst/>
          </a:prstGeom>
        </p:spPr>
      </p:pic>
      <p:pic>
        <p:nvPicPr>
          <p:cNvPr id="4" name="object 4"/>
          <p:cNvPicPr/>
          <p:nvPr/>
        </p:nvPicPr>
        <p:blipFill>
          <a:blip r:embed="rId5" cstate="print"/>
          <a:stretch>
            <a:fillRect/>
          </a:stretch>
        </p:blipFill>
        <p:spPr>
          <a:xfrm>
            <a:off x="1009834" y="5338862"/>
            <a:ext cx="133350" cy="133349"/>
          </a:xfrm>
          <a:prstGeom prst="rect">
            <a:avLst/>
          </a:prstGeom>
        </p:spPr>
      </p:pic>
      <p:pic>
        <p:nvPicPr>
          <p:cNvPr id="5" name="object 5"/>
          <p:cNvPicPr/>
          <p:nvPr/>
        </p:nvPicPr>
        <p:blipFill>
          <a:blip r:embed="rId3" cstate="print"/>
          <a:stretch>
            <a:fillRect/>
          </a:stretch>
        </p:blipFill>
        <p:spPr>
          <a:xfrm>
            <a:off x="1009834" y="6043712"/>
            <a:ext cx="133350" cy="133349"/>
          </a:xfrm>
          <a:prstGeom prst="rect">
            <a:avLst/>
          </a:prstGeom>
        </p:spPr>
      </p:pic>
      <p:sp>
        <p:nvSpPr>
          <p:cNvPr id="6" name="object 6"/>
          <p:cNvSpPr txBox="1"/>
          <p:nvPr/>
        </p:nvSpPr>
        <p:spPr>
          <a:xfrm>
            <a:off x="1331104" y="2088292"/>
            <a:ext cx="16454119" cy="4254500"/>
          </a:xfrm>
          <a:prstGeom prst="rect">
            <a:avLst/>
          </a:prstGeom>
        </p:spPr>
        <p:txBody>
          <a:bodyPr vert="horz" wrap="square" lIns="0" tIns="199390" rIns="0" bIns="0" rtlCol="0">
            <a:spAutoFit/>
          </a:bodyPr>
          <a:lstStyle/>
          <a:p>
            <a:pPr marL="12700">
              <a:lnSpc>
                <a:spcPct val="100000"/>
              </a:lnSpc>
              <a:spcBef>
                <a:spcPts val="1570"/>
              </a:spcBef>
            </a:pPr>
            <a:r>
              <a:rPr sz="3400" b="1" spc="-105" dirty="0">
                <a:solidFill>
                  <a:srgbClr val="292959"/>
                </a:solidFill>
                <a:latin typeface="Trebuchet MS"/>
                <a:cs typeface="Trebuchet MS"/>
              </a:rPr>
              <a:t>Forfeiture</a:t>
            </a:r>
            <a:r>
              <a:rPr sz="3400" b="1" spc="-130" dirty="0">
                <a:solidFill>
                  <a:srgbClr val="292959"/>
                </a:solidFill>
                <a:latin typeface="Trebuchet MS"/>
                <a:cs typeface="Trebuchet MS"/>
              </a:rPr>
              <a:t> </a:t>
            </a:r>
            <a:r>
              <a:rPr sz="3400" b="1" dirty="0">
                <a:solidFill>
                  <a:srgbClr val="292959"/>
                </a:solidFill>
                <a:latin typeface="Trebuchet MS"/>
                <a:cs typeface="Trebuchet MS"/>
              </a:rPr>
              <a:t>Act</a:t>
            </a:r>
            <a:r>
              <a:rPr sz="3400" b="1" spc="-125" dirty="0">
                <a:solidFill>
                  <a:srgbClr val="292959"/>
                </a:solidFill>
                <a:latin typeface="Trebuchet MS"/>
                <a:cs typeface="Trebuchet MS"/>
              </a:rPr>
              <a:t> </a:t>
            </a:r>
            <a:r>
              <a:rPr sz="3400" b="1" spc="-370" dirty="0">
                <a:solidFill>
                  <a:srgbClr val="292959"/>
                </a:solidFill>
                <a:latin typeface="Trebuchet MS"/>
                <a:cs typeface="Trebuchet MS"/>
              </a:rPr>
              <a:t>1982,</a:t>
            </a:r>
            <a:r>
              <a:rPr sz="3400" b="1" spc="-125" dirty="0">
                <a:solidFill>
                  <a:srgbClr val="292959"/>
                </a:solidFill>
                <a:latin typeface="Trebuchet MS"/>
                <a:cs typeface="Trebuchet MS"/>
              </a:rPr>
              <a:t> </a:t>
            </a:r>
            <a:r>
              <a:rPr sz="3400" b="1" spc="-340" dirty="0">
                <a:solidFill>
                  <a:srgbClr val="292959"/>
                </a:solidFill>
                <a:latin typeface="Trebuchet MS"/>
                <a:cs typeface="Trebuchet MS"/>
              </a:rPr>
              <a:t>s1:</a:t>
            </a:r>
            <a:endParaRPr sz="3400">
              <a:latin typeface="Trebuchet MS"/>
              <a:cs typeface="Trebuchet MS"/>
            </a:endParaRPr>
          </a:p>
          <a:p>
            <a:pPr marL="746125" marR="5080">
              <a:lnSpc>
                <a:spcPct val="136000"/>
              </a:lnSpc>
            </a:pPr>
            <a:r>
              <a:rPr sz="3400" spc="-185" dirty="0">
                <a:solidFill>
                  <a:srgbClr val="292959"/>
                </a:solidFill>
                <a:latin typeface="Trebuchet MS"/>
                <a:cs typeface="Trebuchet MS"/>
              </a:rPr>
              <a:t>In</a:t>
            </a:r>
            <a:r>
              <a:rPr sz="3400" spc="-110" dirty="0">
                <a:solidFill>
                  <a:srgbClr val="292959"/>
                </a:solidFill>
                <a:latin typeface="Trebuchet MS"/>
                <a:cs typeface="Trebuchet MS"/>
              </a:rPr>
              <a:t> </a:t>
            </a:r>
            <a:r>
              <a:rPr sz="3400" spc="-155" dirty="0">
                <a:solidFill>
                  <a:srgbClr val="292959"/>
                </a:solidFill>
                <a:latin typeface="Trebuchet MS"/>
                <a:cs typeface="Trebuchet MS"/>
              </a:rPr>
              <a:t>this</a:t>
            </a:r>
            <a:r>
              <a:rPr sz="3400" spc="-110" dirty="0">
                <a:solidFill>
                  <a:srgbClr val="292959"/>
                </a:solidFill>
                <a:latin typeface="Trebuchet MS"/>
                <a:cs typeface="Trebuchet MS"/>
              </a:rPr>
              <a:t> </a:t>
            </a:r>
            <a:r>
              <a:rPr sz="3400" spc="-150" dirty="0">
                <a:solidFill>
                  <a:srgbClr val="292959"/>
                </a:solidFill>
                <a:latin typeface="Trebuchet MS"/>
                <a:cs typeface="Trebuchet MS"/>
              </a:rPr>
              <a:t>Act,</a:t>
            </a:r>
            <a:r>
              <a:rPr sz="3400" spc="-110" dirty="0">
                <a:solidFill>
                  <a:srgbClr val="292959"/>
                </a:solidFill>
                <a:latin typeface="Trebuchet MS"/>
                <a:cs typeface="Trebuchet MS"/>
              </a:rPr>
              <a:t> </a:t>
            </a:r>
            <a:r>
              <a:rPr sz="3400" spc="-130" dirty="0">
                <a:solidFill>
                  <a:srgbClr val="292959"/>
                </a:solidFill>
                <a:latin typeface="Trebuchet MS"/>
                <a:cs typeface="Trebuchet MS"/>
              </a:rPr>
              <a:t>the </a:t>
            </a:r>
            <a:r>
              <a:rPr sz="3400" spc="-185" dirty="0">
                <a:solidFill>
                  <a:srgbClr val="292959"/>
                </a:solidFill>
                <a:latin typeface="Trebuchet MS"/>
                <a:cs typeface="Trebuchet MS"/>
              </a:rPr>
              <a:t>“forfeiture</a:t>
            </a:r>
            <a:r>
              <a:rPr sz="3400" spc="-110" dirty="0">
                <a:solidFill>
                  <a:srgbClr val="292959"/>
                </a:solidFill>
                <a:latin typeface="Trebuchet MS"/>
                <a:cs typeface="Trebuchet MS"/>
              </a:rPr>
              <a:t> </a:t>
            </a:r>
            <a:r>
              <a:rPr sz="3400" spc="-254" dirty="0">
                <a:solidFill>
                  <a:srgbClr val="292959"/>
                </a:solidFill>
                <a:latin typeface="Trebuchet MS"/>
                <a:cs typeface="Trebuchet MS"/>
              </a:rPr>
              <a:t>rule”</a:t>
            </a:r>
            <a:r>
              <a:rPr sz="3400" spc="-110" dirty="0">
                <a:solidFill>
                  <a:srgbClr val="292959"/>
                </a:solidFill>
                <a:latin typeface="Trebuchet MS"/>
                <a:cs typeface="Trebuchet MS"/>
              </a:rPr>
              <a:t> </a:t>
            </a:r>
            <a:r>
              <a:rPr sz="3400" spc="-45" dirty="0">
                <a:solidFill>
                  <a:srgbClr val="292959"/>
                </a:solidFill>
                <a:latin typeface="Trebuchet MS"/>
                <a:cs typeface="Trebuchet MS"/>
              </a:rPr>
              <a:t>means</a:t>
            </a:r>
            <a:r>
              <a:rPr sz="3400" spc="-130" dirty="0">
                <a:solidFill>
                  <a:srgbClr val="292959"/>
                </a:solidFill>
                <a:latin typeface="Trebuchet MS"/>
                <a:cs typeface="Trebuchet MS"/>
              </a:rPr>
              <a:t> the</a:t>
            </a:r>
            <a:r>
              <a:rPr sz="3400" spc="-114" dirty="0">
                <a:solidFill>
                  <a:srgbClr val="292959"/>
                </a:solidFill>
                <a:latin typeface="Trebuchet MS"/>
                <a:cs typeface="Trebuchet MS"/>
              </a:rPr>
              <a:t> </a:t>
            </a:r>
            <a:r>
              <a:rPr sz="3400" spc="-180" dirty="0">
                <a:solidFill>
                  <a:srgbClr val="292959"/>
                </a:solidFill>
                <a:latin typeface="Trebuchet MS"/>
                <a:cs typeface="Trebuchet MS"/>
              </a:rPr>
              <a:t>rule</a:t>
            </a:r>
            <a:r>
              <a:rPr sz="3400" spc="-110" dirty="0">
                <a:solidFill>
                  <a:srgbClr val="292959"/>
                </a:solidFill>
                <a:latin typeface="Trebuchet MS"/>
                <a:cs typeface="Trebuchet MS"/>
              </a:rPr>
              <a:t> </a:t>
            </a:r>
            <a:r>
              <a:rPr sz="3400" dirty="0">
                <a:solidFill>
                  <a:srgbClr val="292959"/>
                </a:solidFill>
                <a:latin typeface="Trebuchet MS"/>
                <a:cs typeface="Trebuchet MS"/>
              </a:rPr>
              <a:t>of</a:t>
            </a:r>
            <a:r>
              <a:rPr sz="3400" spc="-110" dirty="0">
                <a:solidFill>
                  <a:srgbClr val="292959"/>
                </a:solidFill>
                <a:latin typeface="Trebuchet MS"/>
                <a:cs typeface="Trebuchet MS"/>
              </a:rPr>
              <a:t> </a:t>
            </a:r>
            <a:r>
              <a:rPr sz="3400" spc="-75" dirty="0">
                <a:solidFill>
                  <a:srgbClr val="292959"/>
                </a:solidFill>
                <a:latin typeface="Trebuchet MS"/>
                <a:cs typeface="Trebuchet MS"/>
              </a:rPr>
              <a:t>public</a:t>
            </a:r>
            <a:r>
              <a:rPr sz="3400" spc="-114" dirty="0">
                <a:solidFill>
                  <a:srgbClr val="292959"/>
                </a:solidFill>
                <a:latin typeface="Trebuchet MS"/>
                <a:cs typeface="Trebuchet MS"/>
              </a:rPr>
              <a:t> </a:t>
            </a:r>
            <a:r>
              <a:rPr sz="3400" spc="-90" dirty="0">
                <a:solidFill>
                  <a:srgbClr val="292959"/>
                </a:solidFill>
                <a:latin typeface="Trebuchet MS"/>
                <a:cs typeface="Trebuchet MS"/>
              </a:rPr>
              <a:t>policy</a:t>
            </a:r>
            <a:r>
              <a:rPr sz="3400" spc="-114" dirty="0">
                <a:solidFill>
                  <a:srgbClr val="292959"/>
                </a:solidFill>
                <a:latin typeface="Trebuchet MS"/>
                <a:cs typeface="Trebuchet MS"/>
              </a:rPr>
              <a:t> </a:t>
            </a:r>
            <a:r>
              <a:rPr sz="3400" spc="-100" dirty="0">
                <a:solidFill>
                  <a:srgbClr val="292959"/>
                </a:solidFill>
                <a:latin typeface="Trebuchet MS"/>
                <a:cs typeface="Trebuchet MS"/>
              </a:rPr>
              <a:t>which</a:t>
            </a:r>
            <a:r>
              <a:rPr sz="3400" spc="-114" dirty="0">
                <a:solidFill>
                  <a:srgbClr val="292959"/>
                </a:solidFill>
                <a:latin typeface="Trebuchet MS"/>
                <a:cs typeface="Trebuchet MS"/>
              </a:rPr>
              <a:t> </a:t>
            </a:r>
            <a:r>
              <a:rPr sz="3400" spc="-185" dirty="0">
                <a:solidFill>
                  <a:srgbClr val="292959"/>
                </a:solidFill>
                <a:latin typeface="Trebuchet MS"/>
                <a:cs typeface="Trebuchet MS"/>
              </a:rPr>
              <a:t>in</a:t>
            </a:r>
            <a:r>
              <a:rPr sz="3400" spc="-110" dirty="0">
                <a:solidFill>
                  <a:srgbClr val="292959"/>
                </a:solidFill>
                <a:latin typeface="Trebuchet MS"/>
                <a:cs typeface="Trebuchet MS"/>
              </a:rPr>
              <a:t> </a:t>
            </a:r>
            <a:r>
              <a:rPr sz="3400" spc="-10" dirty="0">
                <a:solidFill>
                  <a:srgbClr val="292959"/>
                </a:solidFill>
                <a:latin typeface="Trebuchet MS"/>
                <a:cs typeface="Trebuchet MS"/>
              </a:rPr>
              <a:t>certain </a:t>
            </a:r>
            <a:r>
              <a:rPr sz="3400" spc="-75" dirty="0">
                <a:solidFill>
                  <a:srgbClr val="292959"/>
                </a:solidFill>
                <a:latin typeface="Trebuchet MS"/>
                <a:cs typeface="Trebuchet MS"/>
              </a:rPr>
              <a:t>circumstances</a:t>
            </a:r>
            <a:r>
              <a:rPr sz="3400" spc="-185" dirty="0">
                <a:solidFill>
                  <a:srgbClr val="292959"/>
                </a:solidFill>
                <a:latin typeface="Trebuchet MS"/>
                <a:cs typeface="Trebuchet MS"/>
              </a:rPr>
              <a:t> </a:t>
            </a:r>
            <a:r>
              <a:rPr sz="3400" spc="-65" dirty="0">
                <a:solidFill>
                  <a:srgbClr val="292959"/>
                </a:solidFill>
                <a:latin typeface="Trebuchet MS"/>
                <a:cs typeface="Trebuchet MS"/>
              </a:rPr>
              <a:t>precludes</a:t>
            </a:r>
            <a:r>
              <a:rPr sz="3400" spc="-150" dirty="0">
                <a:solidFill>
                  <a:srgbClr val="292959"/>
                </a:solidFill>
                <a:latin typeface="Trebuchet MS"/>
                <a:cs typeface="Trebuchet MS"/>
              </a:rPr>
              <a:t> </a:t>
            </a:r>
            <a:r>
              <a:rPr sz="3400" spc="140" dirty="0">
                <a:solidFill>
                  <a:srgbClr val="292959"/>
                </a:solidFill>
                <a:latin typeface="Trebuchet MS"/>
                <a:cs typeface="Trebuchet MS"/>
              </a:rPr>
              <a:t>a</a:t>
            </a:r>
            <a:r>
              <a:rPr sz="3400" spc="-130" dirty="0">
                <a:solidFill>
                  <a:srgbClr val="292959"/>
                </a:solidFill>
                <a:latin typeface="Trebuchet MS"/>
                <a:cs typeface="Trebuchet MS"/>
              </a:rPr>
              <a:t> </a:t>
            </a:r>
            <a:r>
              <a:rPr sz="3400" spc="-50" dirty="0">
                <a:solidFill>
                  <a:srgbClr val="292959"/>
                </a:solidFill>
                <a:latin typeface="Trebuchet MS"/>
                <a:cs typeface="Trebuchet MS"/>
              </a:rPr>
              <a:t>person</a:t>
            </a:r>
            <a:r>
              <a:rPr sz="3400" spc="-135" dirty="0">
                <a:solidFill>
                  <a:srgbClr val="292959"/>
                </a:solidFill>
                <a:latin typeface="Trebuchet MS"/>
                <a:cs typeface="Trebuchet MS"/>
              </a:rPr>
              <a:t> </a:t>
            </a:r>
            <a:r>
              <a:rPr sz="3400" spc="-35" dirty="0">
                <a:solidFill>
                  <a:srgbClr val="292959"/>
                </a:solidFill>
                <a:latin typeface="Trebuchet MS"/>
                <a:cs typeface="Trebuchet MS"/>
              </a:rPr>
              <a:t>who</a:t>
            </a:r>
            <a:r>
              <a:rPr sz="3400" spc="-130" dirty="0">
                <a:solidFill>
                  <a:srgbClr val="292959"/>
                </a:solidFill>
                <a:latin typeface="Trebuchet MS"/>
                <a:cs typeface="Trebuchet MS"/>
              </a:rPr>
              <a:t> </a:t>
            </a:r>
            <a:r>
              <a:rPr sz="3400" dirty="0">
                <a:solidFill>
                  <a:srgbClr val="292959"/>
                </a:solidFill>
                <a:latin typeface="Trebuchet MS"/>
                <a:cs typeface="Trebuchet MS"/>
              </a:rPr>
              <a:t>has</a:t>
            </a:r>
            <a:r>
              <a:rPr sz="3400" spc="-135" dirty="0">
                <a:solidFill>
                  <a:srgbClr val="292959"/>
                </a:solidFill>
                <a:latin typeface="Trebuchet MS"/>
                <a:cs typeface="Trebuchet MS"/>
              </a:rPr>
              <a:t> </a:t>
            </a:r>
            <a:r>
              <a:rPr sz="3400" spc="-160" dirty="0">
                <a:solidFill>
                  <a:srgbClr val="292959"/>
                </a:solidFill>
                <a:latin typeface="Trebuchet MS"/>
                <a:cs typeface="Trebuchet MS"/>
              </a:rPr>
              <a:t>unlawfully</a:t>
            </a:r>
            <a:r>
              <a:rPr sz="3400" spc="-110" dirty="0">
                <a:solidFill>
                  <a:srgbClr val="292959"/>
                </a:solidFill>
                <a:latin typeface="Trebuchet MS"/>
                <a:cs typeface="Trebuchet MS"/>
              </a:rPr>
              <a:t> </a:t>
            </a:r>
            <a:r>
              <a:rPr sz="3400" spc="-170" dirty="0">
                <a:solidFill>
                  <a:srgbClr val="292959"/>
                </a:solidFill>
                <a:latin typeface="Trebuchet MS"/>
                <a:cs typeface="Trebuchet MS"/>
              </a:rPr>
              <a:t>killed</a:t>
            </a:r>
            <a:r>
              <a:rPr sz="3400" spc="-110" dirty="0">
                <a:solidFill>
                  <a:srgbClr val="292959"/>
                </a:solidFill>
                <a:latin typeface="Trebuchet MS"/>
                <a:cs typeface="Trebuchet MS"/>
              </a:rPr>
              <a:t> </a:t>
            </a:r>
            <a:r>
              <a:rPr sz="3400" spc="-90" dirty="0">
                <a:solidFill>
                  <a:srgbClr val="292959"/>
                </a:solidFill>
                <a:latin typeface="Trebuchet MS"/>
                <a:cs typeface="Trebuchet MS"/>
              </a:rPr>
              <a:t>another</a:t>
            </a:r>
            <a:r>
              <a:rPr sz="3400" spc="-130" dirty="0">
                <a:solidFill>
                  <a:srgbClr val="292959"/>
                </a:solidFill>
                <a:latin typeface="Trebuchet MS"/>
                <a:cs typeface="Trebuchet MS"/>
              </a:rPr>
              <a:t> </a:t>
            </a:r>
            <a:r>
              <a:rPr sz="3400" spc="-155" dirty="0">
                <a:solidFill>
                  <a:srgbClr val="292959"/>
                </a:solidFill>
                <a:latin typeface="Trebuchet MS"/>
                <a:cs typeface="Trebuchet MS"/>
              </a:rPr>
              <a:t>from</a:t>
            </a:r>
            <a:r>
              <a:rPr sz="3400" spc="-110" dirty="0">
                <a:solidFill>
                  <a:srgbClr val="292959"/>
                </a:solidFill>
                <a:latin typeface="Trebuchet MS"/>
                <a:cs typeface="Trebuchet MS"/>
              </a:rPr>
              <a:t> </a:t>
            </a:r>
            <a:r>
              <a:rPr sz="3400" spc="-50" dirty="0">
                <a:solidFill>
                  <a:srgbClr val="292959"/>
                </a:solidFill>
                <a:latin typeface="Trebuchet MS"/>
                <a:cs typeface="Trebuchet MS"/>
              </a:rPr>
              <a:t>acquiring</a:t>
            </a:r>
            <a:r>
              <a:rPr sz="3400" spc="-135" dirty="0">
                <a:solidFill>
                  <a:srgbClr val="292959"/>
                </a:solidFill>
                <a:latin typeface="Trebuchet MS"/>
                <a:cs typeface="Trebuchet MS"/>
              </a:rPr>
              <a:t> </a:t>
            </a:r>
            <a:r>
              <a:rPr sz="3400" spc="90" dirty="0">
                <a:solidFill>
                  <a:srgbClr val="292959"/>
                </a:solidFill>
                <a:latin typeface="Trebuchet MS"/>
                <a:cs typeface="Trebuchet MS"/>
              </a:rPr>
              <a:t>a </a:t>
            </a:r>
            <a:r>
              <a:rPr sz="3400" spc="-95" dirty="0">
                <a:solidFill>
                  <a:srgbClr val="292959"/>
                </a:solidFill>
                <a:latin typeface="Trebuchet MS"/>
                <a:cs typeface="Trebuchet MS"/>
              </a:rPr>
              <a:t>benefit</a:t>
            </a:r>
            <a:r>
              <a:rPr sz="3400" spc="-165" dirty="0">
                <a:solidFill>
                  <a:srgbClr val="292959"/>
                </a:solidFill>
                <a:latin typeface="Trebuchet MS"/>
                <a:cs typeface="Trebuchet MS"/>
              </a:rPr>
              <a:t> </a:t>
            </a:r>
            <a:r>
              <a:rPr sz="3400" spc="-185" dirty="0">
                <a:solidFill>
                  <a:srgbClr val="292959"/>
                </a:solidFill>
                <a:latin typeface="Trebuchet MS"/>
                <a:cs typeface="Trebuchet MS"/>
              </a:rPr>
              <a:t>in</a:t>
            </a:r>
            <a:r>
              <a:rPr sz="3400" spc="-110" dirty="0">
                <a:solidFill>
                  <a:srgbClr val="292959"/>
                </a:solidFill>
                <a:latin typeface="Trebuchet MS"/>
                <a:cs typeface="Trebuchet MS"/>
              </a:rPr>
              <a:t> </a:t>
            </a:r>
            <a:r>
              <a:rPr sz="3400" spc="-20" dirty="0">
                <a:solidFill>
                  <a:srgbClr val="292959"/>
                </a:solidFill>
                <a:latin typeface="Trebuchet MS"/>
                <a:cs typeface="Trebuchet MS"/>
              </a:rPr>
              <a:t>consequence</a:t>
            </a:r>
            <a:r>
              <a:rPr sz="3400" spc="-185" dirty="0">
                <a:solidFill>
                  <a:srgbClr val="292959"/>
                </a:solidFill>
                <a:latin typeface="Trebuchet MS"/>
                <a:cs typeface="Trebuchet MS"/>
              </a:rPr>
              <a:t> </a:t>
            </a:r>
            <a:r>
              <a:rPr sz="3400" dirty="0">
                <a:solidFill>
                  <a:srgbClr val="292959"/>
                </a:solidFill>
                <a:latin typeface="Trebuchet MS"/>
                <a:cs typeface="Trebuchet MS"/>
              </a:rPr>
              <a:t>of</a:t>
            </a:r>
            <a:r>
              <a:rPr sz="3400" spc="-150" dirty="0">
                <a:solidFill>
                  <a:srgbClr val="292959"/>
                </a:solidFill>
                <a:latin typeface="Trebuchet MS"/>
                <a:cs typeface="Trebuchet MS"/>
              </a:rPr>
              <a:t> </a:t>
            </a:r>
            <a:r>
              <a:rPr sz="3400" spc="-130" dirty="0">
                <a:solidFill>
                  <a:srgbClr val="292959"/>
                </a:solidFill>
                <a:latin typeface="Trebuchet MS"/>
                <a:cs typeface="Trebuchet MS"/>
              </a:rPr>
              <a:t>the</a:t>
            </a:r>
            <a:r>
              <a:rPr sz="3400" spc="-125" dirty="0">
                <a:solidFill>
                  <a:srgbClr val="292959"/>
                </a:solidFill>
                <a:latin typeface="Trebuchet MS"/>
                <a:cs typeface="Trebuchet MS"/>
              </a:rPr>
              <a:t> </a:t>
            </a:r>
            <a:r>
              <a:rPr sz="3400" spc="-35" dirty="0">
                <a:solidFill>
                  <a:srgbClr val="292959"/>
                </a:solidFill>
                <a:latin typeface="Trebuchet MS"/>
                <a:cs typeface="Trebuchet MS"/>
              </a:rPr>
              <a:t>killing.</a:t>
            </a:r>
            <a:endParaRPr sz="3400">
              <a:latin typeface="Trebuchet MS"/>
              <a:cs typeface="Trebuchet MS"/>
            </a:endParaRPr>
          </a:p>
          <a:p>
            <a:pPr marL="12700">
              <a:lnSpc>
                <a:spcPct val="100000"/>
              </a:lnSpc>
              <a:spcBef>
                <a:spcPts val="1470"/>
              </a:spcBef>
            </a:pPr>
            <a:r>
              <a:rPr sz="3400" spc="-175" dirty="0">
                <a:solidFill>
                  <a:srgbClr val="292959"/>
                </a:solidFill>
                <a:latin typeface="Trebuchet MS"/>
                <a:cs typeface="Trebuchet MS"/>
              </a:rPr>
              <a:t>But</a:t>
            </a:r>
            <a:r>
              <a:rPr sz="3400" spc="-110" dirty="0">
                <a:solidFill>
                  <a:srgbClr val="292959"/>
                </a:solidFill>
                <a:latin typeface="Trebuchet MS"/>
                <a:cs typeface="Trebuchet MS"/>
              </a:rPr>
              <a:t> </a:t>
            </a:r>
            <a:r>
              <a:rPr sz="3400" spc="-130" dirty="0">
                <a:solidFill>
                  <a:srgbClr val="292959"/>
                </a:solidFill>
                <a:latin typeface="Trebuchet MS"/>
                <a:cs typeface="Trebuchet MS"/>
              </a:rPr>
              <a:t>the</a:t>
            </a:r>
            <a:r>
              <a:rPr sz="3400" spc="-120" dirty="0">
                <a:solidFill>
                  <a:srgbClr val="292959"/>
                </a:solidFill>
                <a:latin typeface="Trebuchet MS"/>
                <a:cs typeface="Trebuchet MS"/>
              </a:rPr>
              <a:t> </a:t>
            </a:r>
            <a:r>
              <a:rPr sz="3400" spc="-110" dirty="0">
                <a:solidFill>
                  <a:srgbClr val="292959"/>
                </a:solidFill>
                <a:latin typeface="Trebuchet MS"/>
                <a:cs typeface="Trebuchet MS"/>
              </a:rPr>
              <a:t>court</a:t>
            </a:r>
            <a:r>
              <a:rPr sz="3400" spc="-114" dirty="0">
                <a:solidFill>
                  <a:srgbClr val="292959"/>
                </a:solidFill>
                <a:latin typeface="Trebuchet MS"/>
                <a:cs typeface="Trebuchet MS"/>
              </a:rPr>
              <a:t> </a:t>
            </a:r>
            <a:r>
              <a:rPr sz="3400" dirty="0">
                <a:solidFill>
                  <a:srgbClr val="292959"/>
                </a:solidFill>
                <a:latin typeface="Trebuchet MS"/>
                <a:cs typeface="Trebuchet MS"/>
              </a:rPr>
              <a:t>has</a:t>
            </a:r>
            <a:r>
              <a:rPr sz="3400" spc="-110" dirty="0">
                <a:solidFill>
                  <a:srgbClr val="292959"/>
                </a:solidFill>
                <a:latin typeface="Trebuchet MS"/>
                <a:cs typeface="Trebuchet MS"/>
              </a:rPr>
              <a:t> </a:t>
            </a:r>
            <a:r>
              <a:rPr sz="3400" spc="140" dirty="0">
                <a:solidFill>
                  <a:srgbClr val="292959"/>
                </a:solidFill>
                <a:latin typeface="Trebuchet MS"/>
                <a:cs typeface="Trebuchet MS"/>
              </a:rPr>
              <a:t>a</a:t>
            </a:r>
            <a:r>
              <a:rPr sz="3400" spc="-110" dirty="0">
                <a:solidFill>
                  <a:srgbClr val="292959"/>
                </a:solidFill>
                <a:latin typeface="Trebuchet MS"/>
                <a:cs typeface="Trebuchet MS"/>
              </a:rPr>
              <a:t> </a:t>
            </a:r>
            <a:r>
              <a:rPr sz="3400" spc="-100" dirty="0">
                <a:solidFill>
                  <a:srgbClr val="292959"/>
                </a:solidFill>
                <a:latin typeface="Trebuchet MS"/>
                <a:cs typeface="Trebuchet MS"/>
              </a:rPr>
              <a:t>discretion</a:t>
            </a:r>
            <a:r>
              <a:rPr sz="3400" spc="-110" dirty="0">
                <a:solidFill>
                  <a:srgbClr val="292959"/>
                </a:solidFill>
                <a:latin typeface="Trebuchet MS"/>
                <a:cs typeface="Trebuchet MS"/>
              </a:rPr>
              <a:t> </a:t>
            </a:r>
            <a:r>
              <a:rPr sz="3400" spc="-65" dirty="0">
                <a:solidFill>
                  <a:srgbClr val="292959"/>
                </a:solidFill>
                <a:latin typeface="Trebuchet MS"/>
                <a:cs typeface="Trebuchet MS"/>
              </a:rPr>
              <a:t>to</a:t>
            </a:r>
            <a:r>
              <a:rPr sz="3400" spc="-114" dirty="0">
                <a:solidFill>
                  <a:srgbClr val="292959"/>
                </a:solidFill>
                <a:latin typeface="Trebuchet MS"/>
                <a:cs typeface="Trebuchet MS"/>
              </a:rPr>
              <a:t> </a:t>
            </a:r>
            <a:r>
              <a:rPr sz="3400" spc="-125" dirty="0">
                <a:solidFill>
                  <a:srgbClr val="292959"/>
                </a:solidFill>
                <a:latin typeface="Trebuchet MS"/>
                <a:cs typeface="Trebuchet MS"/>
              </a:rPr>
              <a:t>modify</a:t>
            </a:r>
            <a:r>
              <a:rPr sz="3400" spc="-110" dirty="0">
                <a:solidFill>
                  <a:srgbClr val="292959"/>
                </a:solidFill>
                <a:latin typeface="Trebuchet MS"/>
                <a:cs typeface="Trebuchet MS"/>
              </a:rPr>
              <a:t> </a:t>
            </a:r>
            <a:r>
              <a:rPr sz="3400" spc="-120" dirty="0">
                <a:solidFill>
                  <a:srgbClr val="292959"/>
                </a:solidFill>
                <a:latin typeface="Trebuchet MS"/>
                <a:cs typeface="Trebuchet MS"/>
              </a:rPr>
              <a:t>under</a:t>
            </a:r>
            <a:r>
              <a:rPr sz="3400" spc="-175" dirty="0">
                <a:solidFill>
                  <a:srgbClr val="292959"/>
                </a:solidFill>
                <a:latin typeface="Trebuchet MS"/>
                <a:cs typeface="Trebuchet MS"/>
              </a:rPr>
              <a:t> </a:t>
            </a:r>
            <a:r>
              <a:rPr sz="3400" b="1" dirty="0">
                <a:solidFill>
                  <a:srgbClr val="292959"/>
                </a:solidFill>
                <a:latin typeface="Trebuchet MS"/>
                <a:cs typeface="Trebuchet MS"/>
              </a:rPr>
              <a:t>section</a:t>
            </a:r>
            <a:r>
              <a:rPr sz="3400" b="1" spc="-175" dirty="0">
                <a:solidFill>
                  <a:srgbClr val="292959"/>
                </a:solidFill>
                <a:latin typeface="Trebuchet MS"/>
                <a:cs typeface="Trebuchet MS"/>
              </a:rPr>
              <a:t> </a:t>
            </a:r>
            <a:r>
              <a:rPr sz="3400" b="1" spc="-295" dirty="0">
                <a:solidFill>
                  <a:srgbClr val="292959"/>
                </a:solidFill>
                <a:latin typeface="Trebuchet MS"/>
                <a:cs typeface="Trebuchet MS"/>
              </a:rPr>
              <a:t>2</a:t>
            </a:r>
            <a:r>
              <a:rPr sz="3400" spc="-295" dirty="0">
                <a:solidFill>
                  <a:srgbClr val="292959"/>
                </a:solidFill>
                <a:latin typeface="Trebuchet MS"/>
                <a:cs typeface="Trebuchet MS"/>
              </a:rPr>
              <a:t>:</a:t>
            </a:r>
            <a:r>
              <a:rPr sz="3400" spc="-110" dirty="0">
                <a:solidFill>
                  <a:srgbClr val="292959"/>
                </a:solidFill>
                <a:latin typeface="Trebuchet MS"/>
                <a:cs typeface="Trebuchet MS"/>
              </a:rPr>
              <a:t> </a:t>
            </a:r>
            <a:r>
              <a:rPr sz="3400" b="1" i="1" spc="-110" dirty="0">
                <a:solidFill>
                  <a:srgbClr val="292959"/>
                </a:solidFill>
                <a:latin typeface="Trebuchet MS"/>
                <a:cs typeface="Trebuchet MS"/>
              </a:rPr>
              <a:t>Re</a:t>
            </a:r>
            <a:r>
              <a:rPr sz="3400" b="1" i="1" spc="-175" dirty="0">
                <a:solidFill>
                  <a:srgbClr val="292959"/>
                </a:solidFill>
                <a:latin typeface="Trebuchet MS"/>
                <a:cs typeface="Trebuchet MS"/>
              </a:rPr>
              <a:t> </a:t>
            </a:r>
            <a:r>
              <a:rPr sz="3400" b="1" i="1" spc="-140" dirty="0">
                <a:solidFill>
                  <a:srgbClr val="292959"/>
                </a:solidFill>
                <a:latin typeface="Trebuchet MS"/>
                <a:cs typeface="Trebuchet MS"/>
              </a:rPr>
              <a:t>K</a:t>
            </a:r>
            <a:r>
              <a:rPr sz="3400" b="1" i="1" spc="-175" dirty="0">
                <a:solidFill>
                  <a:srgbClr val="292959"/>
                </a:solidFill>
                <a:latin typeface="Trebuchet MS"/>
                <a:cs typeface="Trebuchet MS"/>
              </a:rPr>
              <a:t> </a:t>
            </a:r>
            <a:r>
              <a:rPr sz="3400" b="1" spc="-300" dirty="0">
                <a:solidFill>
                  <a:srgbClr val="292959"/>
                </a:solidFill>
                <a:latin typeface="Trebuchet MS"/>
                <a:cs typeface="Trebuchet MS"/>
              </a:rPr>
              <a:t>[1985]</a:t>
            </a:r>
            <a:r>
              <a:rPr sz="3400" b="1" spc="-175" dirty="0">
                <a:solidFill>
                  <a:srgbClr val="292959"/>
                </a:solidFill>
                <a:latin typeface="Trebuchet MS"/>
                <a:cs typeface="Trebuchet MS"/>
              </a:rPr>
              <a:t> </a:t>
            </a:r>
            <a:r>
              <a:rPr sz="3400" b="1" spc="140" dirty="0">
                <a:solidFill>
                  <a:srgbClr val="292959"/>
                </a:solidFill>
                <a:latin typeface="Trebuchet MS"/>
                <a:cs typeface="Trebuchet MS"/>
              </a:rPr>
              <a:t>Ch</a:t>
            </a:r>
            <a:r>
              <a:rPr sz="3400" b="1" spc="-175" dirty="0">
                <a:solidFill>
                  <a:srgbClr val="292959"/>
                </a:solidFill>
                <a:latin typeface="Trebuchet MS"/>
                <a:cs typeface="Trebuchet MS"/>
              </a:rPr>
              <a:t> </a:t>
            </a:r>
            <a:r>
              <a:rPr sz="3400" b="1" spc="-25" dirty="0">
                <a:solidFill>
                  <a:srgbClr val="292959"/>
                </a:solidFill>
                <a:latin typeface="Trebuchet MS"/>
                <a:cs typeface="Trebuchet MS"/>
              </a:rPr>
              <a:t>85</a:t>
            </a:r>
            <a:endParaRPr sz="3400">
              <a:latin typeface="Trebuchet MS"/>
              <a:cs typeface="Trebuchet MS"/>
            </a:endParaRPr>
          </a:p>
          <a:p>
            <a:pPr marL="12700">
              <a:lnSpc>
                <a:spcPct val="100000"/>
              </a:lnSpc>
              <a:spcBef>
                <a:spcPts val="1470"/>
              </a:spcBef>
            </a:pPr>
            <a:r>
              <a:rPr sz="3400" spc="-185" dirty="0">
                <a:solidFill>
                  <a:srgbClr val="292959"/>
                </a:solidFill>
                <a:latin typeface="Trebuchet MS"/>
                <a:cs typeface="Trebuchet MS"/>
              </a:rPr>
              <a:t>In</a:t>
            </a:r>
            <a:r>
              <a:rPr sz="3400" spc="-110" dirty="0">
                <a:solidFill>
                  <a:srgbClr val="292959"/>
                </a:solidFill>
                <a:latin typeface="Trebuchet MS"/>
                <a:cs typeface="Trebuchet MS"/>
              </a:rPr>
              <a:t> </a:t>
            </a:r>
            <a:r>
              <a:rPr sz="3400" spc="-105" dirty="0">
                <a:solidFill>
                  <a:srgbClr val="292959"/>
                </a:solidFill>
                <a:latin typeface="Trebuchet MS"/>
                <a:cs typeface="Trebuchet MS"/>
              </a:rPr>
              <a:t>context</a:t>
            </a:r>
            <a:r>
              <a:rPr sz="3400" spc="-155" dirty="0">
                <a:solidFill>
                  <a:srgbClr val="292959"/>
                </a:solidFill>
                <a:latin typeface="Trebuchet MS"/>
                <a:cs typeface="Trebuchet MS"/>
              </a:rPr>
              <a:t> </a:t>
            </a:r>
            <a:r>
              <a:rPr sz="3400" dirty="0">
                <a:solidFill>
                  <a:srgbClr val="292959"/>
                </a:solidFill>
                <a:latin typeface="Trebuchet MS"/>
                <a:cs typeface="Trebuchet MS"/>
              </a:rPr>
              <a:t>of</a:t>
            </a:r>
            <a:r>
              <a:rPr sz="3400" spc="-145" dirty="0">
                <a:solidFill>
                  <a:srgbClr val="292959"/>
                </a:solidFill>
                <a:latin typeface="Trebuchet MS"/>
                <a:cs typeface="Trebuchet MS"/>
              </a:rPr>
              <a:t> </a:t>
            </a:r>
            <a:r>
              <a:rPr sz="3400" spc="-215" dirty="0">
                <a:solidFill>
                  <a:srgbClr val="292959"/>
                </a:solidFill>
                <a:latin typeface="Trebuchet MS"/>
                <a:cs typeface="Trebuchet MS"/>
              </a:rPr>
              <a:t>joint</a:t>
            </a:r>
            <a:r>
              <a:rPr sz="3400" spc="-110" dirty="0">
                <a:solidFill>
                  <a:srgbClr val="292959"/>
                </a:solidFill>
                <a:latin typeface="Trebuchet MS"/>
                <a:cs typeface="Trebuchet MS"/>
              </a:rPr>
              <a:t> </a:t>
            </a:r>
            <a:r>
              <a:rPr sz="3400" spc="-145" dirty="0">
                <a:solidFill>
                  <a:srgbClr val="292959"/>
                </a:solidFill>
                <a:latin typeface="Trebuchet MS"/>
                <a:cs typeface="Trebuchet MS"/>
              </a:rPr>
              <a:t>tenants,</a:t>
            </a:r>
            <a:r>
              <a:rPr sz="3400" spc="-110" dirty="0">
                <a:solidFill>
                  <a:srgbClr val="292959"/>
                </a:solidFill>
                <a:latin typeface="Trebuchet MS"/>
                <a:cs typeface="Trebuchet MS"/>
              </a:rPr>
              <a:t> </a:t>
            </a:r>
            <a:r>
              <a:rPr sz="3400" spc="-165" dirty="0">
                <a:solidFill>
                  <a:srgbClr val="292959"/>
                </a:solidFill>
                <a:latin typeface="Trebuchet MS"/>
                <a:cs typeface="Trebuchet MS"/>
              </a:rPr>
              <a:t>if</a:t>
            </a:r>
            <a:r>
              <a:rPr sz="3400" spc="-110" dirty="0">
                <a:solidFill>
                  <a:srgbClr val="292959"/>
                </a:solidFill>
                <a:latin typeface="Trebuchet MS"/>
                <a:cs typeface="Trebuchet MS"/>
              </a:rPr>
              <a:t> </a:t>
            </a:r>
            <a:r>
              <a:rPr sz="3400" spc="140" dirty="0">
                <a:solidFill>
                  <a:srgbClr val="292959"/>
                </a:solidFill>
                <a:latin typeface="Trebuchet MS"/>
                <a:cs typeface="Trebuchet MS"/>
              </a:rPr>
              <a:t>a</a:t>
            </a:r>
            <a:r>
              <a:rPr sz="3400" spc="-125" dirty="0">
                <a:solidFill>
                  <a:srgbClr val="292959"/>
                </a:solidFill>
                <a:latin typeface="Trebuchet MS"/>
                <a:cs typeface="Trebuchet MS"/>
              </a:rPr>
              <a:t> </a:t>
            </a:r>
            <a:r>
              <a:rPr sz="3400" spc="-120" dirty="0">
                <a:solidFill>
                  <a:srgbClr val="292959"/>
                </a:solidFill>
                <a:latin typeface="Trebuchet MS"/>
                <a:cs typeface="Trebuchet MS"/>
              </a:rPr>
              <a:t>property </a:t>
            </a:r>
            <a:r>
              <a:rPr sz="3400" dirty="0">
                <a:solidFill>
                  <a:srgbClr val="292959"/>
                </a:solidFill>
                <a:latin typeface="Trebuchet MS"/>
                <a:cs typeface="Trebuchet MS"/>
              </a:rPr>
              <a:t>was</a:t>
            </a:r>
            <a:r>
              <a:rPr sz="3400" spc="-120" dirty="0">
                <a:solidFill>
                  <a:srgbClr val="292959"/>
                </a:solidFill>
                <a:latin typeface="Trebuchet MS"/>
                <a:cs typeface="Trebuchet MS"/>
              </a:rPr>
              <a:t> </a:t>
            </a:r>
            <a:r>
              <a:rPr sz="3400" spc="75" dirty="0">
                <a:solidFill>
                  <a:srgbClr val="292959"/>
                </a:solidFill>
                <a:latin typeface="Trebuchet MS"/>
                <a:cs typeface="Trebuchet MS"/>
              </a:rPr>
              <a:t>co-</a:t>
            </a:r>
            <a:r>
              <a:rPr sz="3400" spc="-10" dirty="0">
                <a:solidFill>
                  <a:srgbClr val="292959"/>
                </a:solidFill>
                <a:latin typeface="Trebuchet MS"/>
                <a:cs typeface="Trebuchet MS"/>
              </a:rPr>
              <a:t>owned</a:t>
            </a:r>
            <a:r>
              <a:rPr sz="3400" spc="-120" dirty="0">
                <a:solidFill>
                  <a:srgbClr val="292959"/>
                </a:solidFill>
                <a:latin typeface="Trebuchet MS"/>
                <a:cs typeface="Trebuchet MS"/>
              </a:rPr>
              <a:t> </a:t>
            </a:r>
            <a:r>
              <a:rPr sz="3400" spc="-60" dirty="0">
                <a:solidFill>
                  <a:srgbClr val="292959"/>
                </a:solidFill>
                <a:latin typeface="Trebuchet MS"/>
                <a:cs typeface="Trebuchet MS"/>
              </a:rPr>
              <a:t>by</a:t>
            </a:r>
            <a:r>
              <a:rPr sz="3400" spc="-125" dirty="0">
                <a:solidFill>
                  <a:srgbClr val="292959"/>
                </a:solidFill>
                <a:latin typeface="Trebuchet MS"/>
                <a:cs typeface="Trebuchet MS"/>
              </a:rPr>
              <a:t> </a:t>
            </a:r>
            <a:r>
              <a:rPr sz="3400" spc="-80" dirty="0">
                <a:solidFill>
                  <a:srgbClr val="292959"/>
                </a:solidFill>
                <a:latin typeface="Trebuchet MS"/>
                <a:cs typeface="Trebuchet MS"/>
              </a:rPr>
              <a:t>two</a:t>
            </a:r>
            <a:r>
              <a:rPr sz="3400" spc="-120" dirty="0">
                <a:solidFill>
                  <a:srgbClr val="292959"/>
                </a:solidFill>
                <a:latin typeface="Trebuchet MS"/>
                <a:cs typeface="Trebuchet MS"/>
              </a:rPr>
              <a:t> </a:t>
            </a:r>
            <a:r>
              <a:rPr sz="3400" spc="-215" dirty="0">
                <a:solidFill>
                  <a:srgbClr val="292959"/>
                </a:solidFill>
                <a:latin typeface="Trebuchet MS"/>
                <a:cs typeface="Trebuchet MS"/>
              </a:rPr>
              <a:t>joint</a:t>
            </a:r>
            <a:r>
              <a:rPr sz="3400" spc="-110" dirty="0">
                <a:solidFill>
                  <a:srgbClr val="292959"/>
                </a:solidFill>
                <a:latin typeface="Trebuchet MS"/>
                <a:cs typeface="Trebuchet MS"/>
              </a:rPr>
              <a:t> </a:t>
            </a:r>
            <a:r>
              <a:rPr sz="3400" spc="-10" dirty="0">
                <a:solidFill>
                  <a:srgbClr val="292959"/>
                </a:solidFill>
                <a:latin typeface="Trebuchet MS"/>
                <a:cs typeface="Trebuchet MS"/>
              </a:rPr>
              <a:t>tenants</a:t>
            </a:r>
            <a:endParaRPr sz="3400">
              <a:latin typeface="Trebuchet MS"/>
              <a:cs typeface="Trebuchet MS"/>
            </a:endParaRPr>
          </a:p>
        </p:txBody>
      </p:sp>
      <p:sp>
        <p:nvSpPr>
          <p:cNvPr id="7" name="object 7"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z="6800" spc="90" dirty="0"/>
              <a:t>SEVERANCE</a:t>
            </a:r>
            <a:r>
              <a:rPr sz="6800" spc="-390" dirty="0"/>
              <a:t> </a:t>
            </a:r>
            <a:r>
              <a:rPr sz="6800" spc="95" dirty="0"/>
              <a:t>METHODS:</a:t>
            </a:r>
            <a:r>
              <a:rPr sz="6800" spc="-385" dirty="0"/>
              <a:t> </a:t>
            </a:r>
            <a:r>
              <a:rPr sz="6800" spc="-45" dirty="0">
                <a:solidFill>
                  <a:srgbClr val="292959"/>
                </a:solidFill>
              </a:rPr>
              <a:t>OPERATION</a:t>
            </a:r>
            <a:r>
              <a:rPr sz="6800" spc="-390" dirty="0">
                <a:solidFill>
                  <a:srgbClr val="292959"/>
                </a:solidFill>
              </a:rPr>
              <a:t> </a:t>
            </a:r>
            <a:r>
              <a:rPr sz="6800" dirty="0">
                <a:solidFill>
                  <a:srgbClr val="292959"/>
                </a:solidFill>
              </a:rPr>
              <a:t>OF</a:t>
            </a:r>
            <a:r>
              <a:rPr sz="6800" spc="-390" dirty="0">
                <a:solidFill>
                  <a:srgbClr val="292959"/>
                </a:solidFill>
              </a:rPr>
              <a:t> </a:t>
            </a:r>
            <a:r>
              <a:rPr sz="6800" spc="-25" dirty="0">
                <a:solidFill>
                  <a:srgbClr val="292959"/>
                </a:solidFill>
              </a:rPr>
              <a:t>LAW</a:t>
            </a:r>
            <a:endParaRPr sz="6800"/>
          </a:p>
        </p:txBody>
      </p:sp>
      <p:grpSp>
        <p:nvGrpSpPr>
          <p:cNvPr id="8" name="object 8"/>
          <p:cNvGrpSpPr/>
          <p:nvPr/>
        </p:nvGrpSpPr>
        <p:grpSpPr>
          <a:xfrm>
            <a:off x="11506196" y="7872768"/>
            <a:ext cx="6867525" cy="1949450"/>
            <a:chOff x="11506196" y="7872768"/>
            <a:chExt cx="6867525" cy="1949450"/>
          </a:xfrm>
        </p:grpSpPr>
        <p:sp>
          <p:nvSpPr>
            <p:cNvPr id="9" name="object 9"/>
            <p:cNvSpPr/>
            <p:nvPr/>
          </p:nvSpPr>
          <p:spPr>
            <a:xfrm>
              <a:off x="11589831" y="7958410"/>
              <a:ext cx="6698615" cy="1778000"/>
            </a:xfrm>
            <a:custGeom>
              <a:avLst/>
              <a:gdLst/>
              <a:ahLst/>
              <a:cxnLst/>
              <a:rect l="l" t="t" r="r" b="b"/>
              <a:pathLst>
                <a:path w="6698615" h="1778000">
                  <a:moveTo>
                    <a:pt x="3349081" y="0"/>
                  </a:moveTo>
                  <a:lnTo>
                    <a:pt x="6698162" y="433982"/>
                  </a:lnTo>
                  <a:lnTo>
                    <a:pt x="6698162" y="1777685"/>
                  </a:lnTo>
                  <a:lnTo>
                    <a:pt x="0" y="1777685"/>
                  </a:lnTo>
                  <a:lnTo>
                    <a:pt x="0" y="433982"/>
                  </a:lnTo>
                  <a:lnTo>
                    <a:pt x="3349081" y="0"/>
                  </a:lnTo>
                  <a:close/>
                </a:path>
              </a:pathLst>
            </a:custGeom>
            <a:solidFill>
              <a:srgbClr val="00B3AF"/>
            </a:solidFill>
          </p:spPr>
          <p:txBody>
            <a:bodyPr wrap="square" lIns="0" tIns="0" rIns="0" bIns="0" rtlCol="0"/>
            <a:lstStyle/>
            <a:p>
              <a:endParaRPr/>
            </a:p>
          </p:txBody>
        </p:sp>
        <p:sp>
          <p:nvSpPr>
            <p:cNvPr id="10" name="object 10"/>
            <p:cNvSpPr/>
            <p:nvPr/>
          </p:nvSpPr>
          <p:spPr>
            <a:xfrm>
              <a:off x="11591921"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49">
              <a:solidFill>
                <a:srgbClr val="FED307"/>
              </a:solidFill>
            </a:ln>
          </p:spPr>
          <p:txBody>
            <a:bodyPr wrap="square" lIns="0" tIns="0" rIns="0" bIns="0" rtlCol="0"/>
            <a:lstStyle/>
            <a:p>
              <a:endParaRPr/>
            </a:p>
          </p:txBody>
        </p:sp>
      </p:grpSp>
      <p:sp>
        <p:nvSpPr>
          <p:cNvPr id="11" name="object 11"/>
          <p:cNvSpPr txBox="1"/>
          <p:nvPr/>
        </p:nvSpPr>
        <p:spPr>
          <a:xfrm>
            <a:off x="11901408" y="8656535"/>
            <a:ext cx="6075045" cy="543560"/>
          </a:xfrm>
          <a:prstGeom prst="rect">
            <a:avLst/>
          </a:prstGeom>
        </p:spPr>
        <p:txBody>
          <a:bodyPr vert="horz" wrap="square" lIns="0" tIns="12700" rIns="0" bIns="0" rtlCol="0">
            <a:spAutoFit/>
          </a:bodyPr>
          <a:lstStyle/>
          <a:p>
            <a:pPr marL="12700">
              <a:lnSpc>
                <a:spcPct val="100000"/>
              </a:lnSpc>
              <a:spcBef>
                <a:spcPts val="100"/>
              </a:spcBef>
            </a:pPr>
            <a:r>
              <a:rPr sz="3400" b="1" spc="-50" dirty="0">
                <a:solidFill>
                  <a:srgbClr val="FFFFFF"/>
                </a:solidFill>
                <a:latin typeface="Trebuchet MS"/>
                <a:cs typeface="Trebuchet MS"/>
              </a:rPr>
              <a:t>Key</a:t>
            </a:r>
            <a:r>
              <a:rPr sz="3400" b="1" spc="-190" dirty="0">
                <a:solidFill>
                  <a:srgbClr val="FFFFFF"/>
                </a:solidFill>
                <a:latin typeface="Trebuchet MS"/>
                <a:cs typeface="Trebuchet MS"/>
              </a:rPr>
              <a:t> </a:t>
            </a:r>
            <a:r>
              <a:rPr sz="3400" b="1" spc="-10" dirty="0">
                <a:solidFill>
                  <a:srgbClr val="FFFFFF"/>
                </a:solidFill>
                <a:latin typeface="Trebuchet MS"/>
                <a:cs typeface="Trebuchet MS"/>
              </a:rPr>
              <a:t>source:</a:t>
            </a:r>
            <a:r>
              <a:rPr sz="3400" b="1" spc="-190" dirty="0">
                <a:solidFill>
                  <a:srgbClr val="FFFFFF"/>
                </a:solidFill>
                <a:latin typeface="Trebuchet MS"/>
                <a:cs typeface="Trebuchet MS"/>
              </a:rPr>
              <a:t> </a:t>
            </a:r>
            <a:r>
              <a:rPr sz="3400" spc="-135" dirty="0">
                <a:solidFill>
                  <a:srgbClr val="FFFFFF"/>
                </a:solidFill>
                <a:latin typeface="Trebuchet MS"/>
                <a:cs typeface="Trebuchet MS"/>
              </a:rPr>
              <a:t>Forfeiture</a:t>
            </a:r>
            <a:r>
              <a:rPr sz="3400" spc="-120" dirty="0">
                <a:solidFill>
                  <a:srgbClr val="FFFFFF"/>
                </a:solidFill>
                <a:latin typeface="Trebuchet MS"/>
                <a:cs typeface="Trebuchet MS"/>
              </a:rPr>
              <a:t> </a:t>
            </a:r>
            <a:r>
              <a:rPr sz="3400" spc="-135" dirty="0">
                <a:solidFill>
                  <a:srgbClr val="FFFFFF"/>
                </a:solidFill>
                <a:latin typeface="Trebuchet MS"/>
                <a:cs typeface="Trebuchet MS"/>
              </a:rPr>
              <a:t>Act,</a:t>
            </a:r>
            <a:r>
              <a:rPr sz="3400" spc="-120" dirty="0">
                <a:solidFill>
                  <a:srgbClr val="FFFFFF"/>
                </a:solidFill>
                <a:latin typeface="Trebuchet MS"/>
                <a:cs typeface="Trebuchet MS"/>
              </a:rPr>
              <a:t> </a:t>
            </a:r>
            <a:r>
              <a:rPr sz="3400" spc="-55" dirty="0">
                <a:solidFill>
                  <a:srgbClr val="FFFFFF"/>
                </a:solidFill>
                <a:latin typeface="Trebuchet MS"/>
                <a:cs typeface="Trebuchet MS"/>
              </a:rPr>
              <a:t>1982</a:t>
            </a:r>
            <a:endParaRPr sz="3400">
              <a:latin typeface="Trebuchet MS"/>
              <a:cs typeface="Trebuchet M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09AB5-8822-BC1A-B531-18A898A2C55F}"/>
              </a:ext>
            </a:extLst>
          </p:cNvPr>
          <p:cNvSpPr>
            <a:spLocks noGrp="1"/>
          </p:cNvSpPr>
          <p:nvPr>
            <p:ph type="title"/>
          </p:nvPr>
        </p:nvSpPr>
        <p:spPr/>
        <p:txBody>
          <a:bodyPr/>
          <a:lstStyle/>
          <a:p>
            <a:r>
              <a:rPr lang="en-GB" i="1" dirty="0">
                <a:highlight>
                  <a:srgbClr val="FFFF00"/>
                </a:highlight>
              </a:rPr>
              <a:t>Activity 1; Summary</a:t>
            </a:r>
          </a:p>
        </p:txBody>
      </p:sp>
      <p:sp>
        <p:nvSpPr>
          <p:cNvPr id="3" name="Text Placeholder 2">
            <a:extLst>
              <a:ext uri="{FF2B5EF4-FFF2-40B4-BE49-F238E27FC236}">
                <a16:creationId xmlns:a16="http://schemas.microsoft.com/office/drawing/2014/main" id="{8172599F-F0A4-F901-BD94-A6EF4812CD92}"/>
              </a:ext>
            </a:extLst>
          </p:cNvPr>
          <p:cNvSpPr>
            <a:spLocks noGrp="1"/>
          </p:cNvSpPr>
          <p:nvPr>
            <p:ph type="body" idx="1"/>
          </p:nvPr>
        </p:nvSpPr>
        <p:spPr>
          <a:xfrm>
            <a:off x="847080" y="2628900"/>
            <a:ext cx="10963920" cy="5863144"/>
          </a:xfrm>
        </p:spPr>
        <p:txBody>
          <a:bodyPr/>
          <a:lstStyle/>
          <a:p>
            <a:pPr fontAlgn="t">
              <a:lnSpc>
                <a:spcPct val="100000"/>
              </a:lnSpc>
              <a:buNone/>
            </a:pPr>
            <a:r>
              <a:rPr lang="en-GB" b="1" dirty="0"/>
              <a:t>True or False? Explain your answer.</a:t>
            </a:r>
          </a:p>
          <a:p>
            <a:pPr fontAlgn="t">
              <a:lnSpc>
                <a:spcPct val="100000"/>
              </a:lnSpc>
              <a:buNone/>
            </a:pPr>
            <a:endParaRPr lang="en-GB" dirty="0"/>
          </a:p>
          <a:p>
            <a:pPr marL="342900" lvl="0" indent="-342900" fontAlgn="t">
              <a:lnSpc>
                <a:spcPct val="100000"/>
              </a:lnSpc>
              <a:buFont typeface="+mj-lt"/>
              <a:buAutoNum type="arabicPeriod"/>
            </a:pPr>
            <a:r>
              <a:rPr lang="en-GB" sz="3600" dirty="0"/>
              <a:t>A tenant in common can benefit from survivorship.</a:t>
            </a:r>
          </a:p>
          <a:p>
            <a:pPr marL="342900" lvl="0" indent="-342900" fontAlgn="t">
              <a:lnSpc>
                <a:spcPct val="100000"/>
              </a:lnSpc>
              <a:buFont typeface="+mj-lt"/>
              <a:buAutoNum type="arabicPeriod"/>
            </a:pPr>
            <a:r>
              <a:rPr lang="en-GB" sz="3600" dirty="0"/>
              <a:t>Legal title can be held as a tenancy in common.</a:t>
            </a:r>
          </a:p>
          <a:p>
            <a:pPr marL="342900" lvl="0" indent="-342900" fontAlgn="t">
              <a:lnSpc>
                <a:spcPct val="100000"/>
              </a:lnSpc>
              <a:buFont typeface="+mj-lt"/>
              <a:buAutoNum type="arabicPeriod"/>
            </a:pPr>
            <a:r>
              <a:rPr lang="en-GB" sz="3600" dirty="0"/>
              <a:t>A joint tenancy may be severed by written notice under s.36(2) LPA 1925.</a:t>
            </a:r>
          </a:p>
          <a:p>
            <a:pPr marL="342900" lvl="0" indent="-342900" fontAlgn="t">
              <a:lnSpc>
                <a:spcPct val="100000"/>
              </a:lnSpc>
              <a:buFont typeface="+mj-lt"/>
              <a:buAutoNum type="arabicPeriod"/>
            </a:pPr>
            <a:r>
              <a:rPr lang="en-GB" sz="3600" dirty="0"/>
              <a:t>A notice of severance must actually be read to be effective.</a:t>
            </a:r>
          </a:p>
          <a:p>
            <a:pPr marL="342900" lvl="0" indent="-342900" fontAlgn="t">
              <a:lnSpc>
                <a:spcPct val="100000"/>
              </a:lnSpc>
              <a:buFont typeface="+mj-lt"/>
              <a:buAutoNum type="arabicPeriod"/>
            </a:pPr>
            <a:r>
              <a:rPr lang="en-GB" sz="3600" dirty="0"/>
              <a:t>Forfeiture can result in severance by operation of law.</a:t>
            </a:r>
          </a:p>
          <a:p>
            <a:endParaRPr lang="en-GB" dirty="0"/>
          </a:p>
        </p:txBody>
      </p:sp>
    </p:spTree>
    <p:extLst>
      <p:ext uri="{BB962C8B-B14F-4D97-AF65-F5344CB8AC3E}">
        <p14:creationId xmlns:p14="http://schemas.microsoft.com/office/powerpoint/2010/main" val="3893798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0"/>
            <a:ext cx="18288000" cy="10287000"/>
            <a:chOff x="0" y="0"/>
            <a:chExt cx="18288000" cy="10287000"/>
          </a:xfrm>
        </p:grpSpPr>
        <p:pic>
          <p:nvPicPr>
            <p:cNvPr id="3" name="object 3"/>
            <p:cNvPicPr/>
            <p:nvPr/>
          </p:nvPicPr>
          <p:blipFill>
            <a:blip r:embed="rId2" cstate="print"/>
            <a:stretch>
              <a:fillRect/>
            </a:stretch>
          </p:blipFill>
          <p:spPr>
            <a:xfrm>
              <a:off x="0" y="0"/>
              <a:ext cx="18287999" cy="10286999"/>
            </a:xfrm>
            <a:prstGeom prst="rect">
              <a:avLst/>
            </a:prstGeom>
          </p:spPr>
        </p:pic>
        <p:sp>
          <p:nvSpPr>
            <p:cNvPr id="4" name="object 4"/>
            <p:cNvSpPr/>
            <p:nvPr/>
          </p:nvSpPr>
          <p:spPr>
            <a:xfrm>
              <a:off x="7313382" y="1"/>
              <a:ext cx="10974705" cy="10287000"/>
            </a:xfrm>
            <a:custGeom>
              <a:avLst/>
              <a:gdLst/>
              <a:ahLst/>
              <a:cxnLst/>
              <a:rect l="l" t="t" r="r" b="b"/>
              <a:pathLst>
                <a:path w="10974705" h="10287000">
                  <a:moveTo>
                    <a:pt x="0" y="10286998"/>
                  </a:moveTo>
                  <a:lnTo>
                    <a:pt x="7006452" y="0"/>
                  </a:lnTo>
                  <a:lnTo>
                    <a:pt x="10974617" y="0"/>
                  </a:lnTo>
                  <a:lnTo>
                    <a:pt x="10974617" y="10286999"/>
                  </a:lnTo>
                  <a:lnTo>
                    <a:pt x="0" y="10286998"/>
                  </a:lnTo>
                  <a:close/>
                </a:path>
              </a:pathLst>
            </a:custGeom>
            <a:solidFill>
              <a:srgbClr val="00B3AF"/>
            </a:solidFill>
          </p:spPr>
          <p:txBody>
            <a:bodyPr wrap="square" lIns="0" tIns="0" rIns="0" bIns="0" rtlCol="0"/>
            <a:lstStyle/>
            <a:p>
              <a:endParaRPr/>
            </a:p>
          </p:txBody>
        </p:sp>
        <p:sp>
          <p:nvSpPr>
            <p:cNvPr id="5" name="object 5"/>
            <p:cNvSpPr/>
            <p:nvPr/>
          </p:nvSpPr>
          <p:spPr>
            <a:xfrm>
              <a:off x="7977473" y="0"/>
              <a:ext cx="10311130" cy="10287000"/>
            </a:xfrm>
            <a:custGeom>
              <a:avLst/>
              <a:gdLst/>
              <a:ahLst/>
              <a:cxnLst/>
              <a:rect l="l" t="t" r="r" b="b"/>
              <a:pathLst>
                <a:path w="10311130" h="10287000">
                  <a:moveTo>
                    <a:pt x="0" y="10286998"/>
                  </a:moveTo>
                  <a:lnTo>
                    <a:pt x="7006452" y="0"/>
                  </a:lnTo>
                  <a:lnTo>
                    <a:pt x="10310525" y="0"/>
                  </a:lnTo>
                  <a:lnTo>
                    <a:pt x="10310525" y="10286999"/>
                  </a:lnTo>
                  <a:lnTo>
                    <a:pt x="0" y="10286998"/>
                  </a:lnTo>
                  <a:close/>
                </a:path>
              </a:pathLst>
            </a:custGeom>
            <a:solidFill>
              <a:srgbClr val="292959"/>
            </a:solidFill>
          </p:spPr>
          <p:txBody>
            <a:bodyPr wrap="square" lIns="0" tIns="0" rIns="0" bIns="0" rtlCol="0"/>
            <a:lstStyle/>
            <a:p>
              <a:endParaRPr/>
            </a:p>
          </p:txBody>
        </p:sp>
        <p:pic>
          <p:nvPicPr>
            <p:cNvPr id="6" name="object 6"/>
            <p:cNvPicPr/>
            <p:nvPr/>
          </p:nvPicPr>
          <p:blipFill>
            <a:blip r:embed="rId3" cstate="print"/>
            <a:stretch>
              <a:fillRect/>
            </a:stretch>
          </p:blipFill>
          <p:spPr>
            <a:xfrm>
              <a:off x="14756587" y="441597"/>
              <a:ext cx="3400424" cy="1200149"/>
            </a:xfrm>
            <a:prstGeom prst="rect">
              <a:avLst/>
            </a:prstGeom>
          </p:spPr>
        </p:pic>
        <p:sp>
          <p:nvSpPr>
            <p:cNvPr id="7" name="object 7"/>
            <p:cNvSpPr/>
            <p:nvPr/>
          </p:nvSpPr>
          <p:spPr>
            <a:xfrm>
              <a:off x="11559378" y="6500844"/>
              <a:ext cx="6729095" cy="19050"/>
            </a:xfrm>
            <a:custGeom>
              <a:avLst/>
              <a:gdLst/>
              <a:ahLst/>
              <a:cxnLst/>
              <a:rect l="l" t="t" r="r" b="b"/>
              <a:pathLst>
                <a:path w="6729094" h="19050">
                  <a:moveTo>
                    <a:pt x="6728622" y="19049"/>
                  </a:moveTo>
                  <a:lnTo>
                    <a:pt x="0" y="19049"/>
                  </a:lnTo>
                  <a:lnTo>
                    <a:pt x="0" y="0"/>
                  </a:lnTo>
                  <a:lnTo>
                    <a:pt x="6728622" y="0"/>
                  </a:lnTo>
                  <a:lnTo>
                    <a:pt x="6728622" y="19049"/>
                  </a:lnTo>
                  <a:close/>
                </a:path>
              </a:pathLst>
            </a:custGeom>
            <a:solidFill>
              <a:srgbClr val="FFFFFF"/>
            </a:solidFill>
          </p:spPr>
          <p:txBody>
            <a:bodyPr wrap="square" lIns="0" tIns="0" rIns="0" bIns="0" rtlCol="0"/>
            <a:lstStyle/>
            <a:p>
              <a:endParaRPr/>
            </a:p>
          </p:txBody>
        </p:sp>
      </p:grpSp>
      <p:sp>
        <p:nvSpPr>
          <p:cNvPr id="8" name="object 8"/>
          <p:cNvSpPr txBox="1"/>
          <p:nvPr/>
        </p:nvSpPr>
        <p:spPr>
          <a:xfrm>
            <a:off x="11320439" y="6442436"/>
            <a:ext cx="7011034" cy="2399030"/>
          </a:xfrm>
          <a:prstGeom prst="rect">
            <a:avLst/>
          </a:prstGeom>
        </p:spPr>
        <p:txBody>
          <a:bodyPr vert="horz" wrap="square" lIns="0" tIns="367030" rIns="0" bIns="0" rtlCol="0">
            <a:spAutoFit/>
          </a:bodyPr>
          <a:lstStyle/>
          <a:p>
            <a:pPr marL="12700" marR="5080" indent="3122930">
              <a:lnSpc>
                <a:spcPct val="74000"/>
              </a:lnSpc>
              <a:spcBef>
                <a:spcPts val="2890"/>
              </a:spcBef>
            </a:pPr>
            <a:r>
              <a:rPr sz="8950" b="1" spc="-300" dirty="0">
                <a:solidFill>
                  <a:srgbClr val="FED307"/>
                </a:solidFill>
                <a:latin typeface="Trebuchet MS"/>
                <a:cs typeface="Trebuchet MS"/>
              </a:rPr>
              <a:t>PART</a:t>
            </a:r>
            <a:r>
              <a:rPr sz="8950" b="1" spc="-450" dirty="0">
                <a:solidFill>
                  <a:srgbClr val="FED307"/>
                </a:solidFill>
                <a:latin typeface="Trebuchet MS"/>
                <a:cs typeface="Trebuchet MS"/>
              </a:rPr>
              <a:t> </a:t>
            </a:r>
            <a:r>
              <a:rPr sz="8950" b="1" spc="-625" dirty="0">
                <a:solidFill>
                  <a:srgbClr val="FED307"/>
                </a:solidFill>
                <a:latin typeface="Trebuchet MS"/>
                <a:cs typeface="Trebuchet MS"/>
              </a:rPr>
              <a:t>2: </a:t>
            </a:r>
            <a:r>
              <a:rPr sz="8950" b="1" spc="-10" dirty="0">
                <a:solidFill>
                  <a:srgbClr val="FFFFFF"/>
                </a:solidFill>
                <a:latin typeface="Trebuchet MS"/>
                <a:cs typeface="Trebuchet MS"/>
              </a:rPr>
              <a:t>FORMALITIES</a:t>
            </a:r>
            <a:endParaRPr sz="8950">
              <a:latin typeface="Trebuchet MS"/>
              <a:cs typeface="Trebuchet MS"/>
            </a:endParaRPr>
          </a:p>
        </p:txBody>
      </p:sp>
      <p:sp>
        <p:nvSpPr>
          <p:cNvPr id="9" name="object 9"/>
          <p:cNvSpPr txBox="1"/>
          <p:nvPr/>
        </p:nvSpPr>
        <p:spPr>
          <a:xfrm>
            <a:off x="9279052" y="8844419"/>
            <a:ext cx="9012555" cy="736600"/>
          </a:xfrm>
          <a:prstGeom prst="rect">
            <a:avLst/>
          </a:prstGeom>
        </p:spPr>
        <p:txBody>
          <a:bodyPr vert="horz" wrap="square" lIns="0" tIns="13970" rIns="0" bIns="0" rtlCol="0">
            <a:spAutoFit/>
          </a:bodyPr>
          <a:lstStyle/>
          <a:p>
            <a:pPr marL="12700">
              <a:lnSpc>
                <a:spcPct val="100000"/>
              </a:lnSpc>
              <a:spcBef>
                <a:spcPts val="110"/>
              </a:spcBef>
              <a:tabLst>
                <a:tab pos="912494" algn="l"/>
              </a:tabLst>
            </a:pPr>
            <a:r>
              <a:rPr sz="4650" b="1" u="sng" dirty="0">
                <a:solidFill>
                  <a:srgbClr val="FFFFFF"/>
                </a:solidFill>
                <a:uFill>
                  <a:solidFill>
                    <a:srgbClr val="FFFFFF"/>
                  </a:solidFill>
                </a:uFill>
                <a:latin typeface="Trebuchet MS"/>
                <a:cs typeface="Trebuchet MS"/>
              </a:rPr>
              <a:t>	</a:t>
            </a:r>
            <a:r>
              <a:rPr sz="4650" b="1" u="sng" spc="-150" dirty="0">
                <a:solidFill>
                  <a:srgbClr val="FFFFFF"/>
                </a:solidFill>
                <a:uFill>
                  <a:solidFill>
                    <a:srgbClr val="FFFFFF"/>
                  </a:solidFill>
                </a:uFill>
                <a:latin typeface="Trebuchet MS"/>
                <a:cs typeface="Trebuchet MS"/>
              </a:rPr>
              <a:t>UNIT</a:t>
            </a:r>
            <a:r>
              <a:rPr sz="4650" b="1" u="sng" spc="-240" dirty="0">
                <a:solidFill>
                  <a:srgbClr val="FFFFFF"/>
                </a:solidFill>
                <a:uFill>
                  <a:solidFill>
                    <a:srgbClr val="FFFFFF"/>
                  </a:solidFill>
                </a:uFill>
                <a:latin typeface="Trebuchet MS"/>
                <a:cs typeface="Trebuchet MS"/>
              </a:rPr>
              <a:t> </a:t>
            </a:r>
            <a:r>
              <a:rPr sz="4650" b="1" u="sng" spc="-315" dirty="0">
                <a:solidFill>
                  <a:srgbClr val="FFFFFF"/>
                </a:solidFill>
                <a:uFill>
                  <a:solidFill>
                    <a:srgbClr val="FFFFFF"/>
                  </a:solidFill>
                </a:uFill>
                <a:latin typeface="Trebuchet MS"/>
                <a:cs typeface="Trebuchet MS"/>
              </a:rPr>
              <a:t>2:</a:t>
            </a:r>
            <a:r>
              <a:rPr sz="4650" b="1" u="sng" spc="-240" dirty="0">
                <a:solidFill>
                  <a:srgbClr val="FFFFFF"/>
                </a:solidFill>
                <a:uFill>
                  <a:solidFill>
                    <a:srgbClr val="FFFFFF"/>
                  </a:solidFill>
                </a:uFill>
                <a:latin typeface="Trebuchet MS"/>
                <a:cs typeface="Trebuchet MS"/>
              </a:rPr>
              <a:t> </a:t>
            </a:r>
            <a:r>
              <a:rPr sz="4650" b="1" u="sng" spc="-10" dirty="0">
                <a:solidFill>
                  <a:srgbClr val="FFFFFF"/>
                </a:solidFill>
                <a:uFill>
                  <a:solidFill>
                    <a:srgbClr val="FFFFFF"/>
                  </a:solidFill>
                </a:uFill>
                <a:latin typeface="Trebuchet MS"/>
                <a:cs typeface="Trebuchet MS"/>
              </a:rPr>
              <a:t>OWNIERSHIP</a:t>
            </a:r>
            <a:r>
              <a:rPr sz="4650" b="1" u="sng" spc="-310" dirty="0">
                <a:solidFill>
                  <a:srgbClr val="FFFFFF"/>
                </a:solidFill>
                <a:uFill>
                  <a:solidFill>
                    <a:srgbClr val="FFFFFF"/>
                  </a:solidFill>
                </a:uFill>
                <a:latin typeface="Trebuchet MS"/>
                <a:cs typeface="Trebuchet MS"/>
              </a:rPr>
              <a:t> </a:t>
            </a:r>
            <a:r>
              <a:rPr sz="4650" b="1" u="sng" dirty="0">
                <a:solidFill>
                  <a:srgbClr val="FFFFFF"/>
                </a:solidFill>
                <a:uFill>
                  <a:solidFill>
                    <a:srgbClr val="FFFFFF"/>
                  </a:solidFill>
                </a:uFill>
                <a:latin typeface="Trebuchet MS"/>
                <a:cs typeface="Trebuchet MS"/>
              </a:rPr>
              <a:t>OF</a:t>
            </a:r>
            <a:r>
              <a:rPr sz="4650" b="1" u="sng" spc="-265" dirty="0">
                <a:solidFill>
                  <a:srgbClr val="FFFFFF"/>
                </a:solidFill>
                <a:uFill>
                  <a:solidFill>
                    <a:srgbClr val="FFFFFF"/>
                  </a:solidFill>
                </a:uFill>
                <a:latin typeface="Trebuchet MS"/>
                <a:cs typeface="Trebuchet MS"/>
              </a:rPr>
              <a:t> </a:t>
            </a:r>
            <a:r>
              <a:rPr sz="4650" b="1" u="sng" spc="-20" dirty="0">
                <a:solidFill>
                  <a:srgbClr val="FFFFFF"/>
                </a:solidFill>
                <a:uFill>
                  <a:solidFill>
                    <a:srgbClr val="FFFFFF"/>
                  </a:solidFill>
                </a:uFill>
                <a:latin typeface="Trebuchet MS"/>
                <a:cs typeface="Trebuchet MS"/>
              </a:rPr>
              <a:t>LAND </a:t>
            </a:r>
            <a:endParaRPr sz="4650">
              <a:latin typeface="Trebuchet MS"/>
              <a:cs typeface="Trebuchet M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11589837" y="2008978"/>
            <a:ext cx="6657975" cy="6581774"/>
          </a:xfrm>
          <a:prstGeom prst="rect">
            <a:avLst/>
          </a:prstGeom>
        </p:spPr>
      </p:pic>
      <p:pic>
        <p:nvPicPr>
          <p:cNvPr id="3" name="object 3"/>
          <p:cNvPicPr/>
          <p:nvPr/>
        </p:nvPicPr>
        <p:blipFill>
          <a:blip r:embed="rId4" cstate="print"/>
          <a:stretch>
            <a:fillRect/>
          </a:stretch>
        </p:blipFill>
        <p:spPr>
          <a:xfrm>
            <a:off x="1009834" y="2207099"/>
            <a:ext cx="133350" cy="133349"/>
          </a:xfrm>
          <a:prstGeom prst="rect">
            <a:avLst/>
          </a:prstGeom>
        </p:spPr>
      </p:pic>
      <p:pic>
        <p:nvPicPr>
          <p:cNvPr id="4" name="object 4"/>
          <p:cNvPicPr/>
          <p:nvPr/>
        </p:nvPicPr>
        <p:blipFill>
          <a:blip r:embed="rId4" cstate="print"/>
          <a:stretch>
            <a:fillRect/>
          </a:stretch>
        </p:blipFill>
        <p:spPr>
          <a:xfrm>
            <a:off x="1009834" y="3616799"/>
            <a:ext cx="133350" cy="133349"/>
          </a:xfrm>
          <a:prstGeom prst="rect">
            <a:avLst/>
          </a:prstGeom>
        </p:spPr>
      </p:pic>
      <p:pic>
        <p:nvPicPr>
          <p:cNvPr id="5" name="object 5"/>
          <p:cNvPicPr/>
          <p:nvPr/>
        </p:nvPicPr>
        <p:blipFill>
          <a:blip r:embed="rId5" cstate="print"/>
          <a:stretch>
            <a:fillRect/>
          </a:stretch>
        </p:blipFill>
        <p:spPr>
          <a:xfrm>
            <a:off x="1009834" y="5026499"/>
            <a:ext cx="133350" cy="133349"/>
          </a:xfrm>
          <a:prstGeom prst="rect">
            <a:avLst/>
          </a:prstGeom>
        </p:spPr>
      </p:pic>
      <p:pic>
        <p:nvPicPr>
          <p:cNvPr id="6" name="object 6"/>
          <p:cNvPicPr/>
          <p:nvPr/>
        </p:nvPicPr>
        <p:blipFill>
          <a:blip r:embed="rId6" cstate="print"/>
          <a:stretch>
            <a:fillRect/>
          </a:stretch>
        </p:blipFill>
        <p:spPr>
          <a:xfrm>
            <a:off x="1738496" y="5726586"/>
            <a:ext cx="142875" cy="142874"/>
          </a:xfrm>
          <a:prstGeom prst="rect">
            <a:avLst/>
          </a:prstGeom>
        </p:spPr>
      </p:pic>
      <p:pic>
        <p:nvPicPr>
          <p:cNvPr id="7" name="object 7"/>
          <p:cNvPicPr/>
          <p:nvPr/>
        </p:nvPicPr>
        <p:blipFill>
          <a:blip r:embed="rId7" cstate="print"/>
          <a:stretch>
            <a:fillRect/>
          </a:stretch>
        </p:blipFill>
        <p:spPr>
          <a:xfrm>
            <a:off x="1738496" y="7136286"/>
            <a:ext cx="142875" cy="142874"/>
          </a:xfrm>
          <a:prstGeom prst="rect">
            <a:avLst/>
          </a:prstGeom>
        </p:spPr>
      </p:pic>
      <p:sp>
        <p:nvSpPr>
          <p:cNvPr id="8" name="object 8"/>
          <p:cNvSpPr txBox="1"/>
          <p:nvPr/>
        </p:nvSpPr>
        <p:spPr>
          <a:xfrm>
            <a:off x="1331104" y="1775928"/>
            <a:ext cx="10062845" cy="6369050"/>
          </a:xfrm>
          <a:prstGeom prst="rect">
            <a:avLst/>
          </a:prstGeom>
        </p:spPr>
        <p:txBody>
          <a:bodyPr vert="horz" wrap="square" lIns="0" tIns="12700" rIns="0" bIns="0" rtlCol="0">
            <a:spAutoFit/>
          </a:bodyPr>
          <a:lstStyle/>
          <a:p>
            <a:pPr marL="12700" marR="5080">
              <a:lnSpc>
                <a:spcPct val="136000"/>
              </a:lnSpc>
              <a:spcBef>
                <a:spcPts val="100"/>
              </a:spcBef>
            </a:pPr>
            <a:r>
              <a:rPr sz="3400" spc="-135" dirty="0">
                <a:solidFill>
                  <a:srgbClr val="292959"/>
                </a:solidFill>
                <a:latin typeface="Trebuchet MS"/>
                <a:cs typeface="Trebuchet MS"/>
              </a:rPr>
              <a:t>Formalities</a:t>
            </a:r>
            <a:r>
              <a:rPr sz="3400" spc="-125" dirty="0">
                <a:solidFill>
                  <a:srgbClr val="292959"/>
                </a:solidFill>
                <a:latin typeface="Trebuchet MS"/>
                <a:cs typeface="Trebuchet MS"/>
              </a:rPr>
              <a:t> </a:t>
            </a:r>
            <a:r>
              <a:rPr sz="3400" spc="-110" dirty="0">
                <a:solidFill>
                  <a:srgbClr val="292959"/>
                </a:solidFill>
                <a:latin typeface="Trebuchet MS"/>
                <a:cs typeface="Trebuchet MS"/>
              </a:rPr>
              <a:t>for</a:t>
            </a:r>
            <a:r>
              <a:rPr sz="3400" spc="-145" dirty="0">
                <a:solidFill>
                  <a:srgbClr val="292959"/>
                </a:solidFill>
                <a:latin typeface="Trebuchet MS"/>
                <a:cs typeface="Trebuchet MS"/>
              </a:rPr>
              <a:t> </a:t>
            </a:r>
            <a:r>
              <a:rPr sz="3400" spc="-45" dirty="0">
                <a:solidFill>
                  <a:srgbClr val="292959"/>
                </a:solidFill>
                <a:latin typeface="Trebuchet MS"/>
                <a:cs typeface="Trebuchet MS"/>
              </a:rPr>
              <a:t>creating</a:t>
            </a:r>
            <a:r>
              <a:rPr sz="3400" spc="-170" dirty="0">
                <a:solidFill>
                  <a:srgbClr val="292959"/>
                </a:solidFill>
                <a:latin typeface="Trebuchet MS"/>
                <a:cs typeface="Trebuchet MS"/>
              </a:rPr>
              <a:t> </a:t>
            </a:r>
            <a:r>
              <a:rPr sz="3400" spc="-105" dirty="0">
                <a:solidFill>
                  <a:srgbClr val="292959"/>
                </a:solidFill>
                <a:latin typeface="Trebuchet MS"/>
                <a:cs typeface="Trebuchet MS"/>
              </a:rPr>
              <a:t>or</a:t>
            </a:r>
            <a:r>
              <a:rPr sz="3400" spc="-145" dirty="0">
                <a:solidFill>
                  <a:srgbClr val="292959"/>
                </a:solidFill>
                <a:latin typeface="Trebuchet MS"/>
                <a:cs typeface="Trebuchet MS"/>
              </a:rPr>
              <a:t> </a:t>
            </a:r>
            <a:r>
              <a:rPr sz="3400" spc="-110" dirty="0">
                <a:solidFill>
                  <a:srgbClr val="292959"/>
                </a:solidFill>
                <a:latin typeface="Trebuchet MS"/>
                <a:cs typeface="Trebuchet MS"/>
              </a:rPr>
              <a:t>transferring</a:t>
            </a:r>
            <a:r>
              <a:rPr sz="3400" spc="-145" dirty="0">
                <a:solidFill>
                  <a:srgbClr val="292959"/>
                </a:solidFill>
                <a:latin typeface="Trebuchet MS"/>
                <a:cs typeface="Trebuchet MS"/>
              </a:rPr>
              <a:t> </a:t>
            </a:r>
            <a:r>
              <a:rPr sz="3400" spc="-10" dirty="0">
                <a:solidFill>
                  <a:srgbClr val="292959"/>
                </a:solidFill>
                <a:latin typeface="Trebuchet MS"/>
                <a:cs typeface="Trebuchet MS"/>
              </a:rPr>
              <a:t>legal</a:t>
            </a:r>
            <a:r>
              <a:rPr sz="3400" spc="-150" dirty="0">
                <a:solidFill>
                  <a:srgbClr val="292959"/>
                </a:solidFill>
                <a:latin typeface="Trebuchet MS"/>
                <a:cs typeface="Trebuchet MS"/>
              </a:rPr>
              <a:t> </a:t>
            </a:r>
            <a:r>
              <a:rPr sz="3400" spc="-50" dirty="0">
                <a:solidFill>
                  <a:srgbClr val="292959"/>
                </a:solidFill>
                <a:latin typeface="Trebuchet MS"/>
                <a:cs typeface="Trebuchet MS"/>
              </a:rPr>
              <a:t>estates</a:t>
            </a:r>
            <a:r>
              <a:rPr sz="3400" spc="-145" dirty="0">
                <a:solidFill>
                  <a:srgbClr val="292959"/>
                </a:solidFill>
                <a:latin typeface="Trebuchet MS"/>
                <a:cs typeface="Trebuchet MS"/>
              </a:rPr>
              <a:t> </a:t>
            </a:r>
            <a:r>
              <a:rPr sz="3400" spc="-25" dirty="0">
                <a:solidFill>
                  <a:srgbClr val="292959"/>
                </a:solidFill>
                <a:latin typeface="Trebuchet MS"/>
                <a:cs typeface="Trebuchet MS"/>
              </a:rPr>
              <a:t>or interests</a:t>
            </a:r>
            <a:endParaRPr sz="3400">
              <a:latin typeface="Trebuchet MS"/>
              <a:cs typeface="Trebuchet MS"/>
            </a:endParaRPr>
          </a:p>
          <a:p>
            <a:pPr marL="12700" marR="81915">
              <a:lnSpc>
                <a:spcPct val="136000"/>
              </a:lnSpc>
            </a:pPr>
            <a:r>
              <a:rPr sz="3400" spc="80" dirty="0">
                <a:solidFill>
                  <a:srgbClr val="292959"/>
                </a:solidFill>
                <a:latin typeface="Trebuchet MS"/>
                <a:cs typeface="Trebuchet MS"/>
              </a:rPr>
              <a:t>A</a:t>
            </a:r>
            <a:r>
              <a:rPr sz="3400" spc="-140" dirty="0">
                <a:solidFill>
                  <a:srgbClr val="292959"/>
                </a:solidFill>
                <a:latin typeface="Trebuchet MS"/>
                <a:cs typeface="Trebuchet MS"/>
              </a:rPr>
              <a:t> </a:t>
            </a:r>
            <a:r>
              <a:rPr sz="3400" dirty="0">
                <a:solidFill>
                  <a:srgbClr val="292959"/>
                </a:solidFill>
                <a:latin typeface="Trebuchet MS"/>
                <a:cs typeface="Trebuchet MS"/>
              </a:rPr>
              <a:t>deed</a:t>
            </a:r>
            <a:r>
              <a:rPr sz="3400" spc="-140" dirty="0">
                <a:solidFill>
                  <a:srgbClr val="292959"/>
                </a:solidFill>
                <a:latin typeface="Trebuchet MS"/>
                <a:cs typeface="Trebuchet MS"/>
              </a:rPr>
              <a:t> </a:t>
            </a:r>
            <a:r>
              <a:rPr sz="3400" spc="-80" dirty="0">
                <a:solidFill>
                  <a:srgbClr val="292959"/>
                </a:solidFill>
                <a:latin typeface="Trebuchet MS"/>
                <a:cs typeface="Trebuchet MS"/>
              </a:rPr>
              <a:t>is</a:t>
            </a:r>
            <a:r>
              <a:rPr sz="3400" spc="-135" dirty="0">
                <a:solidFill>
                  <a:srgbClr val="292959"/>
                </a:solidFill>
                <a:latin typeface="Trebuchet MS"/>
                <a:cs typeface="Trebuchet MS"/>
              </a:rPr>
              <a:t> </a:t>
            </a:r>
            <a:r>
              <a:rPr sz="3400" spc="-105" dirty="0">
                <a:solidFill>
                  <a:srgbClr val="292959"/>
                </a:solidFill>
                <a:latin typeface="Trebuchet MS"/>
                <a:cs typeface="Trebuchet MS"/>
              </a:rPr>
              <a:t>required</a:t>
            </a:r>
            <a:r>
              <a:rPr sz="3400" spc="-140" dirty="0">
                <a:solidFill>
                  <a:srgbClr val="292959"/>
                </a:solidFill>
                <a:latin typeface="Trebuchet MS"/>
                <a:cs typeface="Trebuchet MS"/>
              </a:rPr>
              <a:t> </a:t>
            </a:r>
            <a:r>
              <a:rPr sz="3400" spc="-65" dirty="0">
                <a:solidFill>
                  <a:srgbClr val="292959"/>
                </a:solidFill>
                <a:latin typeface="Trebuchet MS"/>
                <a:cs typeface="Trebuchet MS"/>
              </a:rPr>
              <a:t>to</a:t>
            </a:r>
            <a:r>
              <a:rPr sz="3400" spc="-135" dirty="0">
                <a:solidFill>
                  <a:srgbClr val="292959"/>
                </a:solidFill>
                <a:latin typeface="Trebuchet MS"/>
                <a:cs typeface="Trebuchet MS"/>
              </a:rPr>
              <a:t> </a:t>
            </a:r>
            <a:r>
              <a:rPr sz="3400" spc="-45" dirty="0">
                <a:solidFill>
                  <a:srgbClr val="292959"/>
                </a:solidFill>
                <a:latin typeface="Trebuchet MS"/>
                <a:cs typeface="Trebuchet MS"/>
              </a:rPr>
              <a:t>create</a:t>
            </a:r>
            <a:r>
              <a:rPr sz="3400" spc="-135" dirty="0">
                <a:solidFill>
                  <a:srgbClr val="292959"/>
                </a:solidFill>
                <a:latin typeface="Trebuchet MS"/>
                <a:cs typeface="Trebuchet MS"/>
              </a:rPr>
              <a:t> </a:t>
            </a:r>
            <a:r>
              <a:rPr sz="3400" spc="-105" dirty="0">
                <a:solidFill>
                  <a:srgbClr val="292959"/>
                </a:solidFill>
                <a:latin typeface="Trebuchet MS"/>
                <a:cs typeface="Trebuchet MS"/>
              </a:rPr>
              <a:t>or</a:t>
            </a:r>
            <a:r>
              <a:rPr sz="3400" spc="-140" dirty="0">
                <a:solidFill>
                  <a:srgbClr val="292959"/>
                </a:solidFill>
                <a:latin typeface="Trebuchet MS"/>
                <a:cs typeface="Trebuchet MS"/>
              </a:rPr>
              <a:t> </a:t>
            </a:r>
            <a:r>
              <a:rPr sz="3400" spc="-120" dirty="0">
                <a:solidFill>
                  <a:srgbClr val="292959"/>
                </a:solidFill>
                <a:latin typeface="Trebuchet MS"/>
                <a:cs typeface="Trebuchet MS"/>
              </a:rPr>
              <a:t>transfer</a:t>
            </a:r>
            <a:r>
              <a:rPr sz="3400" spc="-135" dirty="0">
                <a:solidFill>
                  <a:srgbClr val="292959"/>
                </a:solidFill>
                <a:latin typeface="Trebuchet MS"/>
                <a:cs typeface="Trebuchet MS"/>
              </a:rPr>
              <a:t> </a:t>
            </a:r>
            <a:r>
              <a:rPr sz="3400" spc="140" dirty="0">
                <a:solidFill>
                  <a:srgbClr val="292959"/>
                </a:solidFill>
                <a:latin typeface="Trebuchet MS"/>
                <a:cs typeface="Trebuchet MS"/>
              </a:rPr>
              <a:t>a</a:t>
            </a:r>
            <a:r>
              <a:rPr sz="3400" spc="-140" dirty="0">
                <a:solidFill>
                  <a:srgbClr val="292959"/>
                </a:solidFill>
                <a:latin typeface="Trebuchet MS"/>
                <a:cs typeface="Trebuchet MS"/>
              </a:rPr>
              <a:t> </a:t>
            </a:r>
            <a:r>
              <a:rPr sz="3400" spc="-10" dirty="0">
                <a:solidFill>
                  <a:srgbClr val="292959"/>
                </a:solidFill>
                <a:latin typeface="Trebuchet MS"/>
                <a:cs typeface="Trebuchet MS"/>
              </a:rPr>
              <a:t>legal</a:t>
            </a:r>
            <a:r>
              <a:rPr sz="3400" spc="-135" dirty="0">
                <a:solidFill>
                  <a:srgbClr val="292959"/>
                </a:solidFill>
                <a:latin typeface="Trebuchet MS"/>
                <a:cs typeface="Trebuchet MS"/>
              </a:rPr>
              <a:t> </a:t>
            </a:r>
            <a:r>
              <a:rPr sz="3400" spc="-10" dirty="0">
                <a:solidFill>
                  <a:srgbClr val="292959"/>
                </a:solidFill>
                <a:latin typeface="Trebuchet MS"/>
                <a:cs typeface="Trebuchet MS"/>
              </a:rPr>
              <a:t>estate </a:t>
            </a:r>
            <a:r>
              <a:rPr sz="3400" spc="-105" dirty="0">
                <a:solidFill>
                  <a:srgbClr val="292959"/>
                </a:solidFill>
                <a:latin typeface="Trebuchet MS"/>
                <a:cs typeface="Trebuchet MS"/>
              </a:rPr>
              <a:t>or</a:t>
            </a:r>
            <a:r>
              <a:rPr sz="3400" spc="-114" dirty="0">
                <a:solidFill>
                  <a:srgbClr val="292959"/>
                </a:solidFill>
                <a:latin typeface="Trebuchet MS"/>
                <a:cs typeface="Trebuchet MS"/>
              </a:rPr>
              <a:t> </a:t>
            </a:r>
            <a:r>
              <a:rPr sz="3400" spc="-150" dirty="0">
                <a:solidFill>
                  <a:srgbClr val="292959"/>
                </a:solidFill>
                <a:latin typeface="Trebuchet MS"/>
                <a:cs typeface="Trebuchet MS"/>
              </a:rPr>
              <a:t>interest</a:t>
            </a:r>
            <a:r>
              <a:rPr sz="3400" spc="-110" dirty="0">
                <a:solidFill>
                  <a:srgbClr val="292959"/>
                </a:solidFill>
                <a:latin typeface="Trebuchet MS"/>
                <a:cs typeface="Trebuchet MS"/>
              </a:rPr>
              <a:t> </a:t>
            </a:r>
            <a:r>
              <a:rPr sz="3400" spc="-185" dirty="0">
                <a:solidFill>
                  <a:srgbClr val="292959"/>
                </a:solidFill>
                <a:latin typeface="Trebuchet MS"/>
                <a:cs typeface="Trebuchet MS"/>
              </a:rPr>
              <a:t>in</a:t>
            </a:r>
            <a:r>
              <a:rPr sz="3400" spc="-110" dirty="0">
                <a:solidFill>
                  <a:srgbClr val="292959"/>
                </a:solidFill>
                <a:latin typeface="Trebuchet MS"/>
                <a:cs typeface="Trebuchet MS"/>
              </a:rPr>
              <a:t> </a:t>
            </a:r>
            <a:r>
              <a:rPr sz="3400" spc="-40" dirty="0">
                <a:solidFill>
                  <a:srgbClr val="292959"/>
                </a:solidFill>
                <a:latin typeface="Trebuchet MS"/>
                <a:cs typeface="Trebuchet MS"/>
              </a:rPr>
              <a:t>land</a:t>
            </a:r>
            <a:r>
              <a:rPr sz="3400" spc="-110" dirty="0">
                <a:solidFill>
                  <a:srgbClr val="292959"/>
                </a:solidFill>
                <a:latin typeface="Trebuchet MS"/>
                <a:cs typeface="Trebuchet MS"/>
              </a:rPr>
              <a:t> </a:t>
            </a:r>
            <a:r>
              <a:rPr sz="3400" spc="-120" dirty="0">
                <a:solidFill>
                  <a:srgbClr val="292959"/>
                </a:solidFill>
                <a:latin typeface="Trebuchet MS"/>
                <a:cs typeface="Trebuchet MS"/>
              </a:rPr>
              <a:t>(otherwise</a:t>
            </a:r>
            <a:r>
              <a:rPr sz="3400" spc="-110" dirty="0">
                <a:solidFill>
                  <a:srgbClr val="292959"/>
                </a:solidFill>
                <a:latin typeface="Trebuchet MS"/>
                <a:cs typeface="Trebuchet MS"/>
              </a:rPr>
              <a:t> </a:t>
            </a:r>
            <a:r>
              <a:rPr sz="3400" spc="-114" dirty="0">
                <a:solidFill>
                  <a:srgbClr val="292959"/>
                </a:solidFill>
                <a:latin typeface="Trebuchet MS"/>
                <a:cs typeface="Trebuchet MS"/>
              </a:rPr>
              <a:t>void)</a:t>
            </a:r>
            <a:r>
              <a:rPr sz="3400" spc="-110" dirty="0">
                <a:solidFill>
                  <a:srgbClr val="292959"/>
                </a:solidFill>
                <a:latin typeface="Trebuchet MS"/>
                <a:cs typeface="Trebuchet MS"/>
              </a:rPr>
              <a:t> </a:t>
            </a:r>
            <a:r>
              <a:rPr sz="3400" b="1" spc="-90" dirty="0">
                <a:solidFill>
                  <a:srgbClr val="292959"/>
                </a:solidFill>
                <a:latin typeface="Trebuchet MS"/>
                <a:cs typeface="Trebuchet MS"/>
              </a:rPr>
              <a:t>LPA</a:t>
            </a:r>
            <a:r>
              <a:rPr sz="3400" b="1" spc="-175" dirty="0">
                <a:solidFill>
                  <a:srgbClr val="292959"/>
                </a:solidFill>
                <a:latin typeface="Trebuchet MS"/>
                <a:cs typeface="Trebuchet MS"/>
              </a:rPr>
              <a:t> </a:t>
            </a:r>
            <a:r>
              <a:rPr sz="3400" b="1" spc="-375" dirty="0">
                <a:solidFill>
                  <a:srgbClr val="292959"/>
                </a:solidFill>
                <a:latin typeface="Trebuchet MS"/>
                <a:cs typeface="Trebuchet MS"/>
              </a:rPr>
              <a:t>1925,</a:t>
            </a:r>
            <a:r>
              <a:rPr sz="3400" b="1" spc="-175" dirty="0">
                <a:solidFill>
                  <a:srgbClr val="292959"/>
                </a:solidFill>
                <a:latin typeface="Trebuchet MS"/>
                <a:cs typeface="Trebuchet MS"/>
              </a:rPr>
              <a:t> </a:t>
            </a:r>
            <a:r>
              <a:rPr sz="3400" b="1" spc="-290" dirty="0">
                <a:solidFill>
                  <a:srgbClr val="292959"/>
                </a:solidFill>
                <a:latin typeface="Trebuchet MS"/>
                <a:cs typeface="Trebuchet MS"/>
              </a:rPr>
              <a:t>s52(1) </a:t>
            </a:r>
            <a:r>
              <a:rPr sz="3400" dirty="0">
                <a:solidFill>
                  <a:srgbClr val="292959"/>
                </a:solidFill>
                <a:latin typeface="Trebuchet MS"/>
                <a:cs typeface="Trebuchet MS"/>
              </a:rPr>
              <a:t>Some</a:t>
            </a:r>
            <a:r>
              <a:rPr sz="3400" spc="-35" dirty="0">
                <a:solidFill>
                  <a:srgbClr val="292959"/>
                </a:solidFill>
                <a:latin typeface="Trebuchet MS"/>
                <a:cs typeface="Trebuchet MS"/>
              </a:rPr>
              <a:t> </a:t>
            </a:r>
            <a:r>
              <a:rPr sz="3400" spc="-10" dirty="0">
                <a:solidFill>
                  <a:srgbClr val="292959"/>
                </a:solidFill>
                <a:latin typeface="Trebuchet MS"/>
                <a:cs typeface="Trebuchet MS"/>
              </a:rPr>
              <a:t>exceptions:</a:t>
            </a:r>
            <a:endParaRPr sz="3400">
              <a:latin typeface="Trebuchet MS"/>
              <a:cs typeface="Trebuchet MS"/>
            </a:endParaRPr>
          </a:p>
          <a:p>
            <a:pPr marL="746125" marR="215900">
              <a:lnSpc>
                <a:spcPct val="136000"/>
              </a:lnSpc>
            </a:pPr>
            <a:r>
              <a:rPr sz="3400" spc="-95" dirty="0">
                <a:solidFill>
                  <a:srgbClr val="292959"/>
                </a:solidFill>
                <a:latin typeface="Trebuchet MS"/>
                <a:cs typeface="Trebuchet MS"/>
              </a:rPr>
              <a:t>short-</a:t>
            </a:r>
            <a:r>
              <a:rPr sz="3400" spc="-204" dirty="0">
                <a:solidFill>
                  <a:srgbClr val="292959"/>
                </a:solidFill>
                <a:latin typeface="Trebuchet MS"/>
                <a:cs typeface="Trebuchet MS"/>
              </a:rPr>
              <a:t>term</a:t>
            </a:r>
            <a:r>
              <a:rPr sz="3400" spc="-110" dirty="0">
                <a:solidFill>
                  <a:srgbClr val="292959"/>
                </a:solidFill>
                <a:latin typeface="Trebuchet MS"/>
                <a:cs typeface="Trebuchet MS"/>
              </a:rPr>
              <a:t> </a:t>
            </a:r>
            <a:r>
              <a:rPr sz="3400" spc="-105" dirty="0">
                <a:solidFill>
                  <a:srgbClr val="292959"/>
                </a:solidFill>
                <a:latin typeface="Trebuchet MS"/>
                <a:cs typeface="Trebuchet MS"/>
              </a:rPr>
              <a:t>(parol) </a:t>
            </a:r>
            <a:r>
              <a:rPr sz="3400" spc="-10" dirty="0">
                <a:solidFill>
                  <a:srgbClr val="292959"/>
                </a:solidFill>
                <a:latin typeface="Trebuchet MS"/>
                <a:cs typeface="Trebuchet MS"/>
              </a:rPr>
              <a:t>leases</a:t>
            </a:r>
            <a:r>
              <a:rPr sz="3400" spc="-105" dirty="0">
                <a:solidFill>
                  <a:srgbClr val="292959"/>
                </a:solidFill>
                <a:latin typeface="Trebuchet MS"/>
                <a:cs typeface="Trebuchet MS"/>
              </a:rPr>
              <a:t> </a:t>
            </a:r>
            <a:r>
              <a:rPr sz="3400" spc="-160" dirty="0">
                <a:solidFill>
                  <a:srgbClr val="292959"/>
                </a:solidFill>
                <a:latin typeface="Trebuchet MS"/>
                <a:cs typeface="Trebuchet MS"/>
              </a:rPr>
              <a:t>(rental)</a:t>
            </a:r>
            <a:r>
              <a:rPr sz="3400" spc="-105" dirty="0">
                <a:solidFill>
                  <a:srgbClr val="292959"/>
                </a:solidFill>
                <a:latin typeface="Trebuchet MS"/>
                <a:cs typeface="Trebuchet MS"/>
              </a:rPr>
              <a:t> </a:t>
            </a:r>
            <a:r>
              <a:rPr sz="3400" spc="-130" dirty="0">
                <a:solidFill>
                  <a:srgbClr val="292959"/>
                </a:solidFill>
                <a:latin typeface="Trebuchet MS"/>
                <a:cs typeface="Trebuchet MS"/>
              </a:rPr>
              <a:t>require</a:t>
            </a:r>
            <a:r>
              <a:rPr sz="3400" spc="-105" dirty="0">
                <a:solidFill>
                  <a:srgbClr val="292959"/>
                </a:solidFill>
                <a:latin typeface="Trebuchet MS"/>
                <a:cs typeface="Trebuchet MS"/>
              </a:rPr>
              <a:t> </a:t>
            </a:r>
            <a:r>
              <a:rPr sz="3400" spc="-25" dirty="0">
                <a:solidFill>
                  <a:srgbClr val="292959"/>
                </a:solidFill>
                <a:latin typeface="Trebuchet MS"/>
                <a:cs typeface="Trebuchet MS"/>
              </a:rPr>
              <a:t>no </a:t>
            </a:r>
            <a:r>
              <a:rPr sz="3400" spc="-135" dirty="0">
                <a:solidFill>
                  <a:srgbClr val="292959"/>
                </a:solidFill>
                <a:latin typeface="Trebuchet MS"/>
                <a:cs typeface="Trebuchet MS"/>
              </a:rPr>
              <a:t>formalities</a:t>
            </a:r>
            <a:r>
              <a:rPr sz="3400" spc="-90" dirty="0">
                <a:solidFill>
                  <a:srgbClr val="292959"/>
                </a:solidFill>
                <a:latin typeface="Trebuchet MS"/>
                <a:cs typeface="Trebuchet MS"/>
              </a:rPr>
              <a:t> </a:t>
            </a:r>
            <a:r>
              <a:rPr sz="3400" spc="-110" dirty="0">
                <a:solidFill>
                  <a:srgbClr val="292959"/>
                </a:solidFill>
                <a:latin typeface="Trebuchet MS"/>
                <a:cs typeface="Trebuchet MS"/>
              </a:rPr>
              <a:t>for</a:t>
            </a:r>
            <a:r>
              <a:rPr sz="3400" spc="-85" dirty="0">
                <a:solidFill>
                  <a:srgbClr val="292959"/>
                </a:solidFill>
                <a:latin typeface="Trebuchet MS"/>
                <a:cs typeface="Trebuchet MS"/>
              </a:rPr>
              <a:t> </a:t>
            </a:r>
            <a:r>
              <a:rPr sz="3400" spc="-114" dirty="0">
                <a:solidFill>
                  <a:srgbClr val="292959"/>
                </a:solidFill>
                <a:latin typeface="Trebuchet MS"/>
                <a:cs typeface="Trebuchet MS"/>
              </a:rPr>
              <a:t>creation.</a:t>
            </a:r>
            <a:r>
              <a:rPr sz="3400" spc="-85" dirty="0">
                <a:solidFill>
                  <a:srgbClr val="292959"/>
                </a:solidFill>
                <a:latin typeface="Trebuchet MS"/>
                <a:cs typeface="Trebuchet MS"/>
              </a:rPr>
              <a:t> </a:t>
            </a:r>
            <a:r>
              <a:rPr sz="3400" b="1" spc="-90" dirty="0">
                <a:solidFill>
                  <a:srgbClr val="292959"/>
                </a:solidFill>
                <a:latin typeface="Trebuchet MS"/>
                <a:cs typeface="Trebuchet MS"/>
              </a:rPr>
              <a:t>LPA</a:t>
            </a:r>
            <a:r>
              <a:rPr sz="3400" b="1" spc="-150" dirty="0">
                <a:solidFill>
                  <a:srgbClr val="292959"/>
                </a:solidFill>
                <a:latin typeface="Trebuchet MS"/>
                <a:cs typeface="Trebuchet MS"/>
              </a:rPr>
              <a:t> </a:t>
            </a:r>
            <a:r>
              <a:rPr sz="3400" b="1" spc="-365" dirty="0">
                <a:solidFill>
                  <a:srgbClr val="292959"/>
                </a:solidFill>
                <a:latin typeface="Trebuchet MS"/>
                <a:cs typeface="Trebuchet MS"/>
              </a:rPr>
              <a:t>1925</a:t>
            </a:r>
            <a:r>
              <a:rPr sz="3400" b="1" spc="-155" dirty="0">
                <a:solidFill>
                  <a:srgbClr val="292959"/>
                </a:solidFill>
                <a:latin typeface="Trebuchet MS"/>
                <a:cs typeface="Trebuchet MS"/>
              </a:rPr>
              <a:t> </a:t>
            </a:r>
            <a:r>
              <a:rPr sz="3400" b="1" spc="-10" dirty="0">
                <a:solidFill>
                  <a:srgbClr val="292959"/>
                </a:solidFill>
                <a:latin typeface="Trebuchet MS"/>
                <a:cs typeface="Trebuchet MS"/>
              </a:rPr>
              <a:t>s54(2) </a:t>
            </a:r>
            <a:r>
              <a:rPr sz="3400" dirty="0">
                <a:solidFill>
                  <a:srgbClr val="292959"/>
                </a:solidFill>
                <a:latin typeface="Trebuchet MS"/>
                <a:cs typeface="Trebuchet MS"/>
              </a:rPr>
              <a:t>Occupation</a:t>
            </a:r>
            <a:r>
              <a:rPr sz="3400" spc="-120" dirty="0">
                <a:solidFill>
                  <a:srgbClr val="292959"/>
                </a:solidFill>
                <a:latin typeface="Trebuchet MS"/>
                <a:cs typeface="Trebuchet MS"/>
              </a:rPr>
              <a:t> </a:t>
            </a:r>
            <a:r>
              <a:rPr sz="3400" spc="-75" dirty="0">
                <a:solidFill>
                  <a:srgbClr val="292959"/>
                </a:solidFill>
                <a:latin typeface="Trebuchet MS"/>
                <a:cs typeface="Trebuchet MS"/>
              </a:rPr>
              <a:t>contract</a:t>
            </a:r>
            <a:r>
              <a:rPr sz="3400" spc="-114" dirty="0">
                <a:solidFill>
                  <a:srgbClr val="292959"/>
                </a:solidFill>
                <a:latin typeface="Trebuchet MS"/>
                <a:cs typeface="Trebuchet MS"/>
              </a:rPr>
              <a:t> </a:t>
            </a:r>
            <a:r>
              <a:rPr sz="3400" spc="-185" dirty="0">
                <a:solidFill>
                  <a:srgbClr val="292959"/>
                </a:solidFill>
                <a:latin typeface="Trebuchet MS"/>
                <a:cs typeface="Trebuchet MS"/>
              </a:rPr>
              <a:t>in</a:t>
            </a:r>
            <a:r>
              <a:rPr sz="3400" spc="-110" dirty="0">
                <a:solidFill>
                  <a:srgbClr val="292959"/>
                </a:solidFill>
                <a:latin typeface="Trebuchet MS"/>
                <a:cs typeface="Trebuchet MS"/>
              </a:rPr>
              <a:t> </a:t>
            </a:r>
            <a:r>
              <a:rPr sz="3400" spc="-70" dirty="0">
                <a:solidFill>
                  <a:srgbClr val="292959"/>
                </a:solidFill>
                <a:latin typeface="Trebuchet MS"/>
                <a:cs typeface="Trebuchet MS"/>
              </a:rPr>
              <a:t>Wales</a:t>
            </a:r>
            <a:r>
              <a:rPr sz="3400" spc="-110" dirty="0">
                <a:solidFill>
                  <a:srgbClr val="292959"/>
                </a:solidFill>
                <a:latin typeface="Trebuchet MS"/>
                <a:cs typeface="Trebuchet MS"/>
              </a:rPr>
              <a:t> </a:t>
            </a:r>
            <a:r>
              <a:rPr sz="3400" spc="-185" dirty="0">
                <a:solidFill>
                  <a:srgbClr val="292959"/>
                </a:solidFill>
                <a:latin typeface="Trebuchet MS"/>
                <a:cs typeface="Trebuchet MS"/>
              </a:rPr>
              <a:t>(must</a:t>
            </a:r>
            <a:r>
              <a:rPr sz="3400" spc="-110" dirty="0">
                <a:solidFill>
                  <a:srgbClr val="292959"/>
                </a:solidFill>
                <a:latin typeface="Trebuchet MS"/>
                <a:cs typeface="Trebuchet MS"/>
              </a:rPr>
              <a:t> </a:t>
            </a:r>
            <a:r>
              <a:rPr sz="3400" dirty="0">
                <a:solidFill>
                  <a:srgbClr val="292959"/>
                </a:solidFill>
                <a:latin typeface="Trebuchet MS"/>
                <a:cs typeface="Trebuchet MS"/>
              </a:rPr>
              <a:t>be</a:t>
            </a:r>
            <a:r>
              <a:rPr sz="3400" spc="-114" dirty="0">
                <a:solidFill>
                  <a:srgbClr val="292959"/>
                </a:solidFill>
                <a:latin typeface="Trebuchet MS"/>
                <a:cs typeface="Trebuchet MS"/>
              </a:rPr>
              <a:t> </a:t>
            </a:r>
            <a:r>
              <a:rPr sz="3400" spc="-185" dirty="0">
                <a:solidFill>
                  <a:srgbClr val="292959"/>
                </a:solidFill>
                <a:latin typeface="Trebuchet MS"/>
                <a:cs typeface="Trebuchet MS"/>
              </a:rPr>
              <a:t>in</a:t>
            </a:r>
            <a:r>
              <a:rPr sz="3400" spc="-110" dirty="0">
                <a:solidFill>
                  <a:srgbClr val="292959"/>
                </a:solidFill>
                <a:latin typeface="Trebuchet MS"/>
                <a:cs typeface="Trebuchet MS"/>
              </a:rPr>
              <a:t> </a:t>
            </a:r>
            <a:r>
              <a:rPr sz="3400" spc="-10" dirty="0">
                <a:solidFill>
                  <a:srgbClr val="292959"/>
                </a:solidFill>
                <a:latin typeface="Trebuchet MS"/>
                <a:cs typeface="Trebuchet MS"/>
              </a:rPr>
              <a:t>writing </a:t>
            </a:r>
            <a:r>
              <a:rPr sz="3400" spc="-114" dirty="0">
                <a:solidFill>
                  <a:srgbClr val="292959"/>
                </a:solidFill>
                <a:latin typeface="Trebuchet MS"/>
                <a:cs typeface="Trebuchet MS"/>
              </a:rPr>
              <a:t>but not</a:t>
            </a:r>
            <a:r>
              <a:rPr sz="3400" spc="-110" dirty="0">
                <a:solidFill>
                  <a:srgbClr val="292959"/>
                </a:solidFill>
                <a:latin typeface="Trebuchet MS"/>
                <a:cs typeface="Trebuchet MS"/>
              </a:rPr>
              <a:t> </a:t>
            </a:r>
            <a:r>
              <a:rPr sz="3400" spc="-10" dirty="0">
                <a:solidFill>
                  <a:srgbClr val="292959"/>
                </a:solidFill>
                <a:latin typeface="Trebuchet MS"/>
                <a:cs typeface="Trebuchet MS"/>
              </a:rPr>
              <a:t>deed)</a:t>
            </a:r>
            <a:r>
              <a:rPr sz="3400" spc="-110" dirty="0">
                <a:solidFill>
                  <a:srgbClr val="292959"/>
                </a:solidFill>
                <a:latin typeface="Trebuchet MS"/>
                <a:cs typeface="Trebuchet MS"/>
              </a:rPr>
              <a:t> </a:t>
            </a:r>
            <a:r>
              <a:rPr sz="3400" b="1" spc="-60" dirty="0">
                <a:solidFill>
                  <a:srgbClr val="292959"/>
                </a:solidFill>
                <a:latin typeface="Trebuchet MS"/>
                <a:cs typeface="Trebuchet MS"/>
              </a:rPr>
              <a:t>Renting</a:t>
            </a:r>
            <a:r>
              <a:rPr sz="3400" b="1" spc="-175" dirty="0">
                <a:solidFill>
                  <a:srgbClr val="292959"/>
                </a:solidFill>
                <a:latin typeface="Trebuchet MS"/>
                <a:cs typeface="Trebuchet MS"/>
              </a:rPr>
              <a:t> </a:t>
            </a:r>
            <a:r>
              <a:rPr sz="3400" b="1" dirty="0">
                <a:solidFill>
                  <a:srgbClr val="292959"/>
                </a:solidFill>
                <a:latin typeface="Trebuchet MS"/>
                <a:cs typeface="Trebuchet MS"/>
              </a:rPr>
              <a:t>Homes</a:t>
            </a:r>
            <a:r>
              <a:rPr sz="3400" b="1" spc="-175" dirty="0">
                <a:solidFill>
                  <a:srgbClr val="292959"/>
                </a:solidFill>
                <a:latin typeface="Trebuchet MS"/>
                <a:cs typeface="Trebuchet MS"/>
              </a:rPr>
              <a:t> </a:t>
            </a:r>
            <a:r>
              <a:rPr sz="3400" b="1" dirty="0">
                <a:solidFill>
                  <a:srgbClr val="292959"/>
                </a:solidFill>
                <a:latin typeface="Trebuchet MS"/>
                <a:cs typeface="Trebuchet MS"/>
              </a:rPr>
              <a:t>(Wales)</a:t>
            </a:r>
            <a:r>
              <a:rPr sz="3400" b="1" spc="-175" dirty="0">
                <a:solidFill>
                  <a:srgbClr val="292959"/>
                </a:solidFill>
                <a:latin typeface="Trebuchet MS"/>
                <a:cs typeface="Trebuchet MS"/>
              </a:rPr>
              <a:t> </a:t>
            </a:r>
            <a:r>
              <a:rPr sz="3400" b="1" dirty="0">
                <a:solidFill>
                  <a:srgbClr val="292959"/>
                </a:solidFill>
                <a:latin typeface="Trebuchet MS"/>
                <a:cs typeface="Trebuchet MS"/>
              </a:rPr>
              <a:t>Act</a:t>
            </a:r>
            <a:r>
              <a:rPr sz="3400" b="1" spc="-175" dirty="0">
                <a:solidFill>
                  <a:srgbClr val="292959"/>
                </a:solidFill>
                <a:latin typeface="Trebuchet MS"/>
                <a:cs typeface="Trebuchet MS"/>
              </a:rPr>
              <a:t> </a:t>
            </a:r>
            <a:r>
              <a:rPr sz="3400" b="1" spc="-340" dirty="0">
                <a:solidFill>
                  <a:srgbClr val="292959"/>
                </a:solidFill>
                <a:latin typeface="Trebuchet MS"/>
                <a:cs typeface="Trebuchet MS"/>
              </a:rPr>
              <a:t>2016,</a:t>
            </a:r>
            <a:endParaRPr sz="3400">
              <a:latin typeface="Trebuchet MS"/>
              <a:cs typeface="Trebuchet MS"/>
            </a:endParaRPr>
          </a:p>
        </p:txBody>
      </p:sp>
      <p:pic>
        <p:nvPicPr>
          <p:cNvPr id="9" name="object 9"/>
          <p:cNvPicPr/>
          <p:nvPr/>
        </p:nvPicPr>
        <p:blipFill>
          <a:blip r:embed="rId8" cstate="print"/>
          <a:stretch>
            <a:fillRect/>
          </a:stretch>
        </p:blipFill>
        <p:spPr>
          <a:xfrm>
            <a:off x="1738496" y="9250836"/>
            <a:ext cx="142875" cy="142874"/>
          </a:xfrm>
          <a:prstGeom prst="rect">
            <a:avLst/>
          </a:prstGeom>
        </p:spPr>
      </p:pic>
      <p:sp>
        <p:nvSpPr>
          <p:cNvPr id="10" name="object 10"/>
          <p:cNvSpPr txBox="1"/>
          <p:nvPr/>
        </p:nvSpPr>
        <p:spPr>
          <a:xfrm>
            <a:off x="2065124" y="8119577"/>
            <a:ext cx="3523615" cy="1435100"/>
          </a:xfrm>
          <a:prstGeom prst="rect">
            <a:avLst/>
          </a:prstGeom>
        </p:spPr>
        <p:txBody>
          <a:bodyPr vert="horz" wrap="square" lIns="0" tIns="199390" rIns="0" bIns="0" rtlCol="0">
            <a:spAutoFit/>
          </a:bodyPr>
          <a:lstStyle/>
          <a:p>
            <a:pPr marL="12700">
              <a:lnSpc>
                <a:spcPct val="100000"/>
              </a:lnSpc>
              <a:spcBef>
                <a:spcPts val="1570"/>
              </a:spcBef>
            </a:pPr>
            <a:r>
              <a:rPr sz="3400" b="1" spc="-325" dirty="0">
                <a:solidFill>
                  <a:srgbClr val="292959"/>
                </a:solidFill>
                <a:latin typeface="Trebuchet MS"/>
                <a:cs typeface="Trebuchet MS"/>
              </a:rPr>
              <a:t>s31</a:t>
            </a:r>
            <a:endParaRPr sz="3400">
              <a:latin typeface="Trebuchet MS"/>
              <a:cs typeface="Trebuchet MS"/>
            </a:endParaRPr>
          </a:p>
          <a:p>
            <a:pPr marL="12700">
              <a:lnSpc>
                <a:spcPct val="100000"/>
              </a:lnSpc>
              <a:spcBef>
                <a:spcPts val="1470"/>
              </a:spcBef>
            </a:pPr>
            <a:r>
              <a:rPr sz="3400" spc="-30" dirty="0">
                <a:solidFill>
                  <a:srgbClr val="292959"/>
                </a:solidFill>
                <a:latin typeface="Trebuchet MS"/>
                <a:cs typeface="Trebuchet MS"/>
              </a:rPr>
              <a:t>Certain</a:t>
            </a:r>
            <a:r>
              <a:rPr sz="3400" spc="-220" dirty="0">
                <a:solidFill>
                  <a:srgbClr val="292959"/>
                </a:solidFill>
                <a:latin typeface="Trebuchet MS"/>
                <a:cs typeface="Trebuchet MS"/>
              </a:rPr>
              <a:t> </a:t>
            </a:r>
            <a:r>
              <a:rPr sz="3400" spc="-40" dirty="0">
                <a:solidFill>
                  <a:srgbClr val="292959"/>
                </a:solidFill>
                <a:latin typeface="Trebuchet MS"/>
                <a:cs typeface="Trebuchet MS"/>
              </a:rPr>
              <a:t>easements</a:t>
            </a:r>
            <a:endParaRPr sz="3400">
              <a:latin typeface="Trebuchet MS"/>
              <a:cs typeface="Trebuchet MS"/>
            </a:endParaRPr>
          </a:p>
        </p:txBody>
      </p:sp>
      <p:sp>
        <p:nvSpPr>
          <p:cNvPr id="11" name="object 11" descr="$PPTXTitle"/>
          <p:cNvSpPr txBox="1">
            <a:spLocks noGrp="1"/>
          </p:cNvSpPr>
          <p:nvPr>
            <p:ph type="title"/>
          </p:nvPr>
        </p:nvSpPr>
        <p:spPr>
          <a:xfrm>
            <a:off x="597084" y="832991"/>
            <a:ext cx="17220565" cy="1000760"/>
          </a:xfrm>
          <a:prstGeom prst="rect">
            <a:avLst/>
          </a:prstGeom>
        </p:spPr>
        <p:txBody>
          <a:bodyPr vert="horz" wrap="square" lIns="0" tIns="12700" rIns="0" bIns="0" rtlCol="0">
            <a:spAutoFit/>
          </a:bodyPr>
          <a:lstStyle/>
          <a:p>
            <a:pPr marL="12700">
              <a:lnSpc>
                <a:spcPct val="100000"/>
              </a:lnSpc>
              <a:spcBef>
                <a:spcPts val="100"/>
              </a:spcBef>
            </a:pPr>
            <a:r>
              <a:rPr sz="6400" spc="-85" dirty="0">
                <a:solidFill>
                  <a:srgbClr val="292959"/>
                </a:solidFill>
              </a:rPr>
              <a:t>TRANSFERRING</a:t>
            </a:r>
            <a:r>
              <a:rPr sz="6400" spc="-275" dirty="0">
                <a:solidFill>
                  <a:srgbClr val="292959"/>
                </a:solidFill>
              </a:rPr>
              <a:t> </a:t>
            </a:r>
            <a:r>
              <a:rPr sz="6400" spc="-10" dirty="0">
                <a:solidFill>
                  <a:srgbClr val="292959"/>
                </a:solidFill>
              </a:rPr>
              <a:t>LEGAL</a:t>
            </a:r>
            <a:r>
              <a:rPr sz="6400" spc="-275" dirty="0">
                <a:solidFill>
                  <a:srgbClr val="292959"/>
                </a:solidFill>
              </a:rPr>
              <a:t> </a:t>
            </a:r>
            <a:r>
              <a:rPr sz="6400" dirty="0">
                <a:solidFill>
                  <a:srgbClr val="292959"/>
                </a:solidFill>
              </a:rPr>
              <a:t>ESTATES</a:t>
            </a:r>
            <a:r>
              <a:rPr sz="6400" spc="-275" dirty="0">
                <a:solidFill>
                  <a:srgbClr val="292959"/>
                </a:solidFill>
              </a:rPr>
              <a:t> </a:t>
            </a:r>
            <a:r>
              <a:rPr sz="6400" dirty="0">
                <a:solidFill>
                  <a:srgbClr val="292959"/>
                </a:solidFill>
              </a:rPr>
              <a:t>OR</a:t>
            </a:r>
            <a:r>
              <a:rPr sz="6400" spc="-275" dirty="0">
                <a:solidFill>
                  <a:srgbClr val="292959"/>
                </a:solidFill>
              </a:rPr>
              <a:t> </a:t>
            </a:r>
            <a:r>
              <a:rPr sz="6400" spc="-10" dirty="0">
                <a:solidFill>
                  <a:srgbClr val="292959"/>
                </a:solidFill>
              </a:rPr>
              <a:t>INTERESTS</a:t>
            </a:r>
            <a:endParaRPr sz="6400"/>
          </a:p>
        </p:txBody>
      </p:sp>
      <p:grpSp>
        <p:nvGrpSpPr>
          <p:cNvPr id="12" name="object 12"/>
          <p:cNvGrpSpPr/>
          <p:nvPr/>
        </p:nvGrpSpPr>
        <p:grpSpPr>
          <a:xfrm>
            <a:off x="11506196" y="7872768"/>
            <a:ext cx="6867525" cy="1949450"/>
            <a:chOff x="11506196" y="7872768"/>
            <a:chExt cx="6867525" cy="1949450"/>
          </a:xfrm>
        </p:grpSpPr>
        <p:sp>
          <p:nvSpPr>
            <p:cNvPr id="13" name="object 13"/>
            <p:cNvSpPr/>
            <p:nvPr/>
          </p:nvSpPr>
          <p:spPr>
            <a:xfrm>
              <a:off x="11589831" y="7958410"/>
              <a:ext cx="6698615" cy="1778000"/>
            </a:xfrm>
            <a:custGeom>
              <a:avLst/>
              <a:gdLst/>
              <a:ahLst/>
              <a:cxnLst/>
              <a:rect l="l" t="t" r="r" b="b"/>
              <a:pathLst>
                <a:path w="6698615" h="1778000">
                  <a:moveTo>
                    <a:pt x="3349081" y="0"/>
                  </a:moveTo>
                  <a:lnTo>
                    <a:pt x="6698162" y="433982"/>
                  </a:lnTo>
                  <a:lnTo>
                    <a:pt x="6698162" y="1777685"/>
                  </a:lnTo>
                  <a:lnTo>
                    <a:pt x="0" y="1777685"/>
                  </a:lnTo>
                  <a:lnTo>
                    <a:pt x="0" y="433982"/>
                  </a:lnTo>
                  <a:lnTo>
                    <a:pt x="3349081" y="0"/>
                  </a:lnTo>
                  <a:close/>
                </a:path>
              </a:pathLst>
            </a:custGeom>
            <a:solidFill>
              <a:srgbClr val="00B3AF"/>
            </a:solidFill>
          </p:spPr>
          <p:txBody>
            <a:bodyPr wrap="square" lIns="0" tIns="0" rIns="0" bIns="0" rtlCol="0"/>
            <a:lstStyle/>
            <a:p>
              <a:endParaRPr/>
            </a:p>
          </p:txBody>
        </p:sp>
        <p:sp>
          <p:nvSpPr>
            <p:cNvPr id="14" name="object 14"/>
            <p:cNvSpPr/>
            <p:nvPr/>
          </p:nvSpPr>
          <p:spPr>
            <a:xfrm>
              <a:off x="11591921"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49">
              <a:solidFill>
                <a:srgbClr val="FED307"/>
              </a:solidFill>
            </a:ln>
          </p:spPr>
          <p:txBody>
            <a:bodyPr wrap="square" lIns="0" tIns="0" rIns="0" bIns="0" rtlCol="0"/>
            <a:lstStyle/>
            <a:p>
              <a:endParaRPr/>
            </a:p>
          </p:txBody>
        </p:sp>
      </p:grpSp>
      <p:sp>
        <p:nvSpPr>
          <p:cNvPr id="15" name="object 15"/>
          <p:cNvSpPr txBox="1"/>
          <p:nvPr/>
        </p:nvSpPr>
        <p:spPr>
          <a:xfrm>
            <a:off x="12257702" y="8389835"/>
            <a:ext cx="5362575" cy="1067435"/>
          </a:xfrm>
          <a:prstGeom prst="rect">
            <a:avLst/>
          </a:prstGeom>
        </p:spPr>
        <p:txBody>
          <a:bodyPr vert="horz" wrap="square" lIns="0" tIns="6985" rIns="0" bIns="0" rtlCol="0">
            <a:spAutoFit/>
          </a:bodyPr>
          <a:lstStyle/>
          <a:p>
            <a:pPr marL="1236980" marR="5080" indent="-1224915">
              <a:lnSpc>
                <a:spcPct val="101099"/>
              </a:lnSpc>
              <a:spcBef>
                <a:spcPts val="55"/>
              </a:spcBef>
            </a:pPr>
            <a:r>
              <a:rPr sz="3400" b="1" spc="-50" dirty="0">
                <a:solidFill>
                  <a:srgbClr val="FFFFFF"/>
                </a:solidFill>
                <a:latin typeface="Trebuchet MS"/>
                <a:cs typeface="Trebuchet MS"/>
              </a:rPr>
              <a:t>Key</a:t>
            </a:r>
            <a:r>
              <a:rPr sz="3400" b="1" spc="-210" dirty="0">
                <a:solidFill>
                  <a:srgbClr val="FFFFFF"/>
                </a:solidFill>
                <a:latin typeface="Trebuchet MS"/>
                <a:cs typeface="Trebuchet MS"/>
              </a:rPr>
              <a:t> </a:t>
            </a:r>
            <a:r>
              <a:rPr sz="3400" b="1" spc="-10" dirty="0">
                <a:solidFill>
                  <a:srgbClr val="FFFFFF"/>
                </a:solidFill>
                <a:latin typeface="Trebuchet MS"/>
                <a:cs typeface="Trebuchet MS"/>
              </a:rPr>
              <a:t>source:</a:t>
            </a:r>
            <a:r>
              <a:rPr sz="3400" b="1" spc="-235" dirty="0">
                <a:solidFill>
                  <a:srgbClr val="FFFFFF"/>
                </a:solidFill>
                <a:latin typeface="Trebuchet MS"/>
                <a:cs typeface="Trebuchet MS"/>
              </a:rPr>
              <a:t> </a:t>
            </a:r>
            <a:r>
              <a:rPr sz="3400" spc="-70" dirty="0">
                <a:solidFill>
                  <a:srgbClr val="FFFFFF"/>
                </a:solidFill>
                <a:latin typeface="Trebuchet MS"/>
                <a:cs typeface="Trebuchet MS"/>
              </a:rPr>
              <a:t>Law</a:t>
            </a:r>
            <a:r>
              <a:rPr sz="3400" spc="-155" dirty="0">
                <a:solidFill>
                  <a:srgbClr val="FFFFFF"/>
                </a:solidFill>
                <a:latin typeface="Trebuchet MS"/>
                <a:cs typeface="Trebuchet MS"/>
              </a:rPr>
              <a:t> </a:t>
            </a:r>
            <a:r>
              <a:rPr sz="3400" dirty="0">
                <a:solidFill>
                  <a:srgbClr val="FFFFFF"/>
                </a:solidFill>
                <a:latin typeface="Trebuchet MS"/>
                <a:cs typeface="Trebuchet MS"/>
              </a:rPr>
              <a:t>of</a:t>
            </a:r>
            <a:r>
              <a:rPr sz="3400" spc="-160" dirty="0">
                <a:solidFill>
                  <a:srgbClr val="FFFFFF"/>
                </a:solidFill>
                <a:latin typeface="Trebuchet MS"/>
                <a:cs typeface="Trebuchet MS"/>
              </a:rPr>
              <a:t> </a:t>
            </a:r>
            <a:r>
              <a:rPr sz="3400" spc="-114" dirty="0">
                <a:solidFill>
                  <a:srgbClr val="FFFFFF"/>
                </a:solidFill>
                <a:latin typeface="Trebuchet MS"/>
                <a:cs typeface="Trebuchet MS"/>
              </a:rPr>
              <a:t>Property </a:t>
            </a:r>
            <a:r>
              <a:rPr sz="3400" dirty="0">
                <a:solidFill>
                  <a:srgbClr val="FFFFFF"/>
                </a:solidFill>
                <a:latin typeface="Trebuchet MS"/>
                <a:cs typeface="Trebuchet MS"/>
              </a:rPr>
              <a:t>Act</a:t>
            </a:r>
            <a:r>
              <a:rPr sz="3400" spc="-155" dirty="0">
                <a:solidFill>
                  <a:srgbClr val="FFFFFF"/>
                </a:solidFill>
                <a:latin typeface="Trebuchet MS"/>
                <a:cs typeface="Trebuchet MS"/>
              </a:rPr>
              <a:t> </a:t>
            </a:r>
            <a:r>
              <a:rPr sz="3400" spc="-204" dirty="0">
                <a:solidFill>
                  <a:srgbClr val="FFFFFF"/>
                </a:solidFill>
                <a:latin typeface="Trebuchet MS"/>
                <a:cs typeface="Trebuchet MS"/>
              </a:rPr>
              <a:t>1925,</a:t>
            </a:r>
            <a:r>
              <a:rPr sz="3400" spc="-100" dirty="0">
                <a:solidFill>
                  <a:srgbClr val="FFFFFF"/>
                </a:solidFill>
                <a:latin typeface="Trebuchet MS"/>
                <a:cs typeface="Trebuchet MS"/>
              </a:rPr>
              <a:t> </a:t>
            </a:r>
            <a:r>
              <a:rPr sz="3400" spc="-10" dirty="0">
                <a:solidFill>
                  <a:srgbClr val="FFFFFF"/>
                </a:solidFill>
                <a:latin typeface="Trebuchet MS"/>
                <a:cs typeface="Trebuchet MS"/>
              </a:rPr>
              <a:t>s52(1)</a:t>
            </a:r>
            <a:endParaRPr sz="3400">
              <a:latin typeface="Trebuchet MS"/>
              <a:cs typeface="Trebuchet M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720846" y="2358865"/>
            <a:ext cx="133350" cy="133349"/>
          </a:xfrm>
          <a:prstGeom prst="rect">
            <a:avLst/>
          </a:prstGeom>
        </p:spPr>
      </p:pic>
      <p:pic>
        <p:nvPicPr>
          <p:cNvPr id="3" name="object 3"/>
          <p:cNvPicPr/>
          <p:nvPr/>
        </p:nvPicPr>
        <p:blipFill>
          <a:blip r:embed="rId3" cstate="print"/>
          <a:stretch>
            <a:fillRect/>
          </a:stretch>
        </p:blipFill>
        <p:spPr>
          <a:xfrm>
            <a:off x="720846" y="4359115"/>
            <a:ext cx="133350" cy="133349"/>
          </a:xfrm>
          <a:prstGeom prst="rect">
            <a:avLst/>
          </a:prstGeom>
        </p:spPr>
      </p:pic>
      <p:pic>
        <p:nvPicPr>
          <p:cNvPr id="4" name="object 4"/>
          <p:cNvPicPr/>
          <p:nvPr/>
        </p:nvPicPr>
        <p:blipFill>
          <a:blip r:embed="rId4" cstate="print"/>
          <a:stretch>
            <a:fillRect/>
          </a:stretch>
        </p:blipFill>
        <p:spPr>
          <a:xfrm>
            <a:off x="1401883" y="5021102"/>
            <a:ext cx="142875" cy="142874"/>
          </a:xfrm>
          <a:prstGeom prst="rect">
            <a:avLst/>
          </a:prstGeom>
        </p:spPr>
      </p:pic>
      <p:pic>
        <p:nvPicPr>
          <p:cNvPr id="5" name="object 5"/>
          <p:cNvPicPr/>
          <p:nvPr/>
        </p:nvPicPr>
        <p:blipFill>
          <a:blip r:embed="rId5" cstate="print"/>
          <a:stretch>
            <a:fillRect/>
          </a:stretch>
        </p:blipFill>
        <p:spPr>
          <a:xfrm>
            <a:off x="1401883" y="5687852"/>
            <a:ext cx="142875" cy="142874"/>
          </a:xfrm>
          <a:prstGeom prst="rect">
            <a:avLst/>
          </a:prstGeom>
        </p:spPr>
      </p:pic>
      <p:pic>
        <p:nvPicPr>
          <p:cNvPr id="6" name="object 6"/>
          <p:cNvPicPr/>
          <p:nvPr/>
        </p:nvPicPr>
        <p:blipFill>
          <a:blip r:embed="rId6" cstate="print"/>
          <a:stretch>
            <a:fillRect/>
          </a:stretch>
        </p:blipFill>
        <p:spPr>
          <a:xfrm>
            <a:off x="1401883" y="6354602"/>
            <a:ext cx="142875" cy="142874"/>
          </a:xfrm>
          <a:prstGeom prst="rect">
            <a:avLst/>
          </a:prstGeom>
        </p:spPr>
      </p:pic>
      <p:pic>
        <p:nvPicPr>
          <p:cNvPr id="7" name="object 7"/>
          <p:cNvPicPr/>
          <p:nvPr/>
        </p:nvPicPr>
        <p:blipFill>
          <a:blip r:embed="rId7" cstate="print"/>
          <a:stretch>
            <a:fillRect/>
          </a:stretch>
        </p:blipFill>
        <p:spPr>
          <a:xfrm>
            <a:off x="1401883" y="7021352"/>
            <a:ext cx="142875" cy="142874"/>
          </a:xfrm>
          <a:prstGeom prst="rect">
            <a:avLst/>
          </a:prstGeom>
        </p:spPr>
      </p:pic>
      <p:pic>
        <p:nvPicPr>
          <p:cNvPr id="8" name="object 8"/>
          <p:cNvPicPr/>
          <p:nvPr/>
        </p:nvPicPr>
        <p:blipFill>
          <a:blip r:embed="rId3" cstate="print"/>
          <a:stretch>
            <a:fillRect/>
          </a:stretch>
        </p:blipFill>
        <p:spPr>
          <a:xfrm>
            <a:off x="720846" y="7692865"/>
            <a:ext cx="133350" cy="133349"/>
          </a:xfrm>
          <a:prstGeom prst="rect">
            <a:avLst/>
          </a:prstGeom>
        </p:spPr>
      </p:pic>
      <p:sp>
        <p:nvSpPr>
          <p:cNvPr id="9" name="object 9"/>
          <p:cNvSpPr txBox="1"/>
          <p:nvPr/>
        </p:nvSpPr>
        <p:spPr>
          <a:xfrm>
            <a:off x="1027531" y="1951182"/>
            <a:ext cx="16630015" cy="6026150"/>
          </a:xfrm>
          <a:prstGeom prst="rect">
            <a:avLst/>
          </a:prstGeom>
        </p:spPr>
        <p:txBody>
          <a:bodyPr vert="horz" wrap="square" lIns="0" tIns="12700" rIns="0" bIns="0" rtlCol="0">
            <a:spAutoFit/>
          </a:bodyPr>
          <a:lstStyle/>
          <a:p>
            <a:pPr marL="12700" marR="5080">
              <a:lnSpc>
                <a:spcPct val="136700"/>
              </a:lnSpc>
              <a:spcBef>
                <a:spcPts val="100"/>
              </a:spcBef>
            </a:pPr>
            <a:r>
              <a:rPr sz="3200" spc="75" dirty="0">
                <a:solidFill>
                  <a:srgbClr val="292959"/>
                </a:solidFill>
                <a:latin typeface="Trebuchet MS"/>
                <a:cs typeface="Trebuchet MS"/>
              </a:rPr>
              <a:t>A</a:t>
            </a:r>
            <a:r>
              <a:rPr sz="3200" spc="-160" dirty="0">
                <a:solidFill>
                  <a:srgbClr val="292959"/>
                </a:solidFill>
                <a:latin typeface="Trebuchet MS"/>
                <a:cs typeface="Trebuchet MS"/>
              </a:rPr>
              <a:t> </a:t>
            </a:r>
            <a:r>
              <a:rPr sz="3200" dirty="0">
                <a:solidFill>
                  <a:srgbClr val="292959"/>
                </a:solidFill>
                <a:latin typeface="Trebuchet MS"/>
                <a:cs typeface="Trebuchet MS"/>
              </a:rPr>
              <a:t>deed</a:t>
            </a:r>
            <a:r>
              <a:rPr sz="3200" spc="-120" dirty="0">
                <a:solidFill>
                  <a:srgbClr val="292959"/>
                </a:solidFill>
                <a:latin typeface="Trebuchet MS"/>
                <a:cs typeface="Trebuchet MS"/>
              </a:rPr>
              <a:t> </a:t>
            </a:r>
            <a:r>
              <a:rPr sz="3200" spc="-85" dirty="0">
                <a:solidFill>
                  <a:srgbClr val="292959"/>
                </a:solidFill>
                <a:latin typeface="Trebuchet MS"/>
                <a:cs typeface="Trebuchet MS"/>
              </a:rPr>
              <a:t>is</a:t>
            </a:r>
            <a:r>
              <a:rPr sz="3200" spc="-114" dirty="0">
                <a:solidFill>
                  <a:srgbClr val="292959"/>
                </a:solidFill>
                <a:latin typeface="Trebuchet MS"/>
                <a:cs typeface="Trebuchet MS"/>
              </a:rPr>
              <a:t> </a:t>
            </a:r>
            <a:r>
              <a:rPr sz="3200" spc="135" dirty="0">
                <a:solidFill>
                  <a:srgbClr val="292959"/>
                </a:solidFill>
                <a:latin typeface="Trebuchet MS"/>
                <a:cs typeface="Trebuchet MS"/>
              </a:rPr>
              <a:t>a</a:t>
            </a:r>
            <a:r>
              <a:rPr sz="3200" spc="-114" dirty="0">
                <a:solidFill>
                  <a:srgbClr val="292959"/>
                </a:solidFill>
                <a:latin typeface="Trebuchet MS"/>
                <a:cs typeface="Trebuchet MS"/>
              </a:rPr>
              <a:t> </a:t>
            </a:r>
            <a:r>
              <a:rPr sz="3200" spc="-170" dirty="0">
                <a:solidFill>
                  <a:srgbClr val="292959"/>
                </a:solidFill>
                <a:latin typeface="Trebuchet MS"/>
                <a:cs typeface="Trebuchet MS"/>
              </a:rPr>
              <a:t>written</a:t>
            </a:r>
            <a:r>
              <a:rPr sz="3200" spc="-105" dirty="0">
                <a:solidFill>
                  <a:srgbClr val="292959"/>
                </a:solidFill>
                <a:latin typeface="Trebuchet MS"/>
                <a:cs typeface="Trebuchet MS"/>
              </a:rPr>
              <a:t> </a:t>
            </a:r>
            <a:r>
              <a:rPr sz="3200" spc="-160" dirty="0">
                <a:solidFill>
                  <a:srgbClr val="292959"/>
                </a:solidFill>
                <a:latin typeface="Trebuchet MS"/>
                <a:cs typeface="Trebuchet MS"/>
              </a:rPr>
              <a:t>instrument</a:t>
            </a:r>
            <a:r>
              <a:rPr sz="3200" spc="-105" dirty="0">
                <a:solidFill>
                  <a:srgbClr val="292959"/>
                </a:solidFill>
                <a:latin typeface="Trebuchet MS"/>
                <a:cs typeface="Trebuchet MS"/>
              </a:rPr>
              <a:t> </a:t>
            </a:r>
            <a:r>
              <a:rPr sz="3200" spc="-80" dirty="0">
                <a:solidFill>
                  <a:srgbClr val="292959"/>
                </a:solidFill>
                <a:latin typeface="Trebuchet MS"/>
                <a:cs typeface="Trebuchet MS"/>
              </a:rPr>
              <a:t>which</a:t>
            </a:r>
            <a:r>
              <a:rPr sz="3200" spc="-114" dirty="0">
                <a:solidFill>
                  <a:srgbClr val="292959"/>
                </a:solidFill>
                <a:latin typeface="Trebuchet MS"/>
                <a:cs typeface="Trebuchet MS"/>
              </a:rPr>
              <a:t> </a:t>
            </a:r>
            <a:r>
              <a:rPr sz="3200" spc="-85" dirty="0">
                <a:solidFill>
                  <a:srgbClr val="292959"/>
                </a:solidFill>
                <a:latin typeface="Trebuchet MS"/>
                <a:cs typeface="Trebuchet MS"/>
              </a:rPr>
              <a:t>is</a:t>
            </a:r>
            <a:r>
              <a:rPr sz="3200" spc="-114" dirty="0">
                <a:solidFill>
                  <a:srgbClr val="292959"/>
                </a:solidFill>
                <a:latin typeface="Trebuchet MS"/>
                <a:cs typeface="Trebuchet MS"/>
              </a:rPr>
              <a:t> </a:t>
            </a:r>
            <a:r>
              <a:rPr sz="3200" spc="-55" dirty="0">
                <a:solidFill>
                  <a:srgbClr val="292959"/>
                </a:solidFill>
                <a:latin typeface="Trebuchet MS"/>
                <a:cs typeface="Trebuchet MS"/>
              </a:rPr>
              <a:t>executed</a:t>
            </a:r>
            <a:r>
              <a:rPr sz="3200" spc="-120" dirty="0">
                <a:solidFill>
                  <a:srgbClr val="292959"/>
                </a:solidFill>
                <a:latin typeface="Trebuchet MS"/>
                <a:cs typeface="Trebuchet MS"/>
              </a:rPr>
              <a:t> </a:t>
            </a:r>
            <a:r>
              <a:rPr sz="3200" spc="-160" dirty="0">
                <a:solidFill>
                  <a:srgbClr val="292959"/>
                </a:solidFill>
                <a:latin typeface="Trebuchet MS"/>
                <a:cs typeface="Trebuchet MS"/>
              </a:rPr>
              <a:t>with</a:t>
            </a:r>
            <a:r>
              <a:rPr sz="3200" spc="-105"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50" dirty="0">
                <a:solidFill>
                  <a:srgbClr val="292959"/>
                </a:solidFill>
                <a:latin typeface="Trebuchet MS"/>
                <a:cs typeface="Trebuchet MS"/>
              </a:rPr>
              <a:t>necessary</a:t>
            </a:r>
            <a:r>
              <a:rPr sz="3200" spc="-114" dirty="0">
                <a:solidFill>
                  <a:srgbClr val="292959"/>
                </a:solidFill>
                <a:latin typeface="Trebuchet MS"/>
                <a:cs typeface="Trebuchet MS"/>
              </a:rPr>
              <a:t> </a:t>
            </a:r>
            <a:r>
              <a:rPr sz="3200" spc="-160" dirty="0">
                <a:solidFill>
                  <a:srgbClr val="292959"/>
                </a:solidFill>
                <a:latin typeface="Trebuchet MS"/>
                <a:cs typeface="Trebuchet MS"/>
              </a:rPr>
              <a:t>formality</a:t>
            </a:r>
            <a:r>
              <a:rPr sz="3200" spc="-105" dirty="0">
                <a:solidFill>
                  <a:srgbClr val="292959"/>
                </a:solidFill>
                <a:latin typeface="Trebuchet MS"/>
                <a:cs typeface="Trebuchet MS"/>
              </a:rPr>
              <a:t> </a:t>
            </a:r>
            <a:r>
              <a:rPr sz="3200" dirty="0">
                <a:solidFill>
                  <a:srgbClr val="292959"/>
                </a:solidFill>
                <a:latin typeface="Trebuchet MS"/>
                <a:cs typeface="Trebuchet MS"/>
              </a:rPr>
              <a:t>and</a:t>
            </a:r>
            <a:r>
              <a:rPr sz="3200" spc="-114" dirty="0">
                <a:solidFill>
                  <a:srgbClr val="292959"/>
                </a:solidFill>
                <a:latin typeface="Trebuchet MS"/>
                <a:cs typeface="Trebuchet MS"/>
              </a:rPr>
              <a:t> </a:t>
            </a:r>
            <a:r>
              <a:rPr sz="3200" spc="-55" dirty="0">
                <a:solidFill>
                  <a:srgbClr val="292959"/>
                </a:solidFill>
                <a:latin typeface="Trebuchet MS"/>
                <a:cs typeface="Trebuchet MS"/>
              </a:rPr>
              <a:t>by</a:t>
            </a:r>
            <a:r>
              <a:rPr sz="3200" spc="-114" dirty="0">
                <a:solidFill>
                  <a:srgbClr val="292959"/>
                </a:solidFill>
                <a:latin typeface="Trebuchet MS"/>
                <a:cs typeface="Trebuchet MS"/>
              </a:rPr>
              <a:t> </a:t>
            </a:r>
            <a:r>
              <a:rPr sz="3200" spc="-80" dirty="0">
                <a:solidFill>
                  <a:srgbClr val="292959"/>
                </a:solidFill>
                <a:latin typeface="Trebuchet MS"/>
                <a:cs typeface="Trebuchet MS"/>
              </a:rPr>
              <a:t>which</a:t>
            </a:r>
            <a:r>
              <a:rPr sz="3200" spc="-114" dirty="0">
                <a:solidFill>
                  <a:srgbClr val="292959"/>
                </a:solidFill>
                <a:latin typeface="Trebuchet MS"/>
                <a:cs typeface="Trebuchet MS"/>
              </a:rPr>
              <a:t> </a:t>
            </a:r>
            <a:r>
              <a:rPr sz="3200" spc="-25" dirty="0">
                <a:solidFill>
                  <a:srgbClr val="292959"/>
                </a:solidFill>
                <a:latin typeface="Trebuchet MS"/>
                <a:cs typeface="Trebuchet MS"/>
              </a:rPr>
              <a:t>an </a:t>
            </a:r>
            <a:r>
              <a:rPr sz="3200" spc="-180" dirty="0">
                <a:solidFill>
                  <a:srgbClr val="292959"/>
                </a:solidFill>
                <a:latin typeface="Trebuchet MS"/>
                <a:cs typeface="Trebuchet MS"/>
              </a:rPr>
              <a:t>interest,</a:t>
            </a:r>
            <a:r>
              <a:rPr sz="3200" spc="-105" dirty="0">
                <a:solidFill>
                  <a:srgbClr val="292959"/>
                </a:solidFill>
                <a:latin typeface="Trebuchet MS"/>
                <a:cs typeface="Trebuchet MS"/>
              </a:rPr>
              <a:t> </a:t>
            </a:r>
            <a:r>
              <a:rPr sz="3200" spc="-114" dirty="0">
                <a:solidFill>
                  <a:srgbClr val="292959"/>
                </a:solidFill>
                <a:latin typeface="Trebuchet MS"/>
                <a:cs typeface="Trebuchet MS"/>
              </a:rPr>
              <a:t>right</a:t>
            </a:r>
            <a:r>
              <a:rPr sz="3200" spc="-130" dirty="0">
                <a:solidFill>
                  <a:srgbClr val="292959"/>
                </a:solidFill>
                <a:latin typeface="Trebuchet MS"/>
                <a:cs typeface="Trebuchet MS"/>
              </a:rPr>
              <a:t> </a:t>
            </a:r>
            <a:r>
              <a:rPr sz="3200" spc="-100" dirty="0">
                <a:solidFill>
                  <a:srgbClr val="292959"/>
                </a:solidFill>
                <a:latin typeface="Trebuchet MS"/>
                <a:cs typeface="Trebuchet MS"/>
              </a:rPr>
              <a:t>or</a:t>
            </a:r>
            <a:r>
              <a:rPr sz="3200" spc="-140" dirty="0">
                <a:solidFill>
                  <a:srgbClr val="292959"/>
                </a:solidFill>
                <a:latin typeface="Trebuchet MS"/>
                <a:cs typeface="Trebuchet MS"/>
              </a:rPr>
              <a:t> </a:t>
            </a:r>
            <a:r>
              <a:rPr sz="3200" spc="-120" dirty="0">
                <a:solidFill>
                  <a:srgbClr val="292959"/>
                </a:solidFill>
                <a:latin typeface="Trebuchet MS"/>
                <a:cs typeface="Trebuchet MS"/>
              </a:rPr>
              <a:t>property </a:t>
            </a:r>
            <a:r>
              <a:rPr sz="3200" dirty="0">
                <a:solidFill>
                  <a:srgbClr val="292959"/>
                </a:solidFill>
                <a:latin typeface="Trebuchet MS"/>
                <a:cs typeface="Trebuchet MS"/>
              </a:rPr>
              <a:t>passes</a:t>
            </a:r>
            <a:r>
              <a:rPr sz="3200" spc="-165" dirty="0">
                <a:solidFill>
                  <a:srgbClr val="292959"/>
                </a:solidFill>
                <a:latin typeface="Trebuchet MS"/>
                <a:cs typeface="Trebuchet MS"/>
              </a:rPr>
              <a:t> </a:t>
            </a:r>
            <a:r>
              <a:rPr sz="3200" spc="-100" dirty="0">
                <a:solidFill>
                  <a:srgbClr val="292959"/>
                </a:solidFill>
                <a:latin typeface="Trebuchet MS"/>
                <a:cs typeface="Trebuchet MS"/>
              </a:rPr>
              <a:t>or</a:t>
            </a:r>
            <a:r>
              <a:rPr sz="3200" spc="-130" dirty="0">
                <a:solidFill>
                  <a:srgbClr val="292959"/>
                </a:solidFill>
                <a:latin typeface="Trebuchet MS"/>
                <a:cs typeface="Trebuchet MS"/>
              </a:rPr>
              <a:t> </a:t>
            </a:r>
            <a:r>
              <a:rPr sz="3200" spc="-85" dirty="0">
                <a:solidFill>
                  <a:srgbClr val="292959"/>
                </a:solidFill>
                <a:latin typeface="Trebuchet MS"/>
                <a:cs typeface="Trebuchet MS"/>
              </a:rPr>
              <a:t>is</a:t>
            </a:r>
            <a:r>
              <a:rPr sz="3200" spc="-130" dirty="0">
                <a:solidFill>
                  <a:srgbClr val="292959"/>
                </a:solidFill>
                <a:latin typeface="Trebuchet MS"/>
                <a:cs typeface="Trebuchet MS"/>
              </a:rPr>
              <a:t> confirmed,</a:t>
            </a:r>
            <a:r>
              <a:rPr sz="3200" spc="-110" dirty="0">
                <a:solidFill>
                  <a:srgbClr val="292959"/>
                </a:solidFill>
                <a:latin typeface="Trebuchet MS"/>
                <a:cs typeface="Trebuchet MS"/>
              </a:rPr>
              <a:t> </a:t>
            </a:r>
            <a:r>
              <a:rPr sz="3200" spc="-100" dirty="0">
                <a:solidFill>
                  <a:srgbClr val="292959"/>
                </a:solidFill>
                <a:latin typeface="Trebuchet MS"/>
                <a:cs typeface="Trebuchet MS"/>
              </a:rPr>
              <a:t>or</a:t>
            </a:r>
            <a:r>
              <a:rPr sz="3200" spc="-125" dirty="0">
                <a:solidFill>
                  <a:srgbClr val="292959"/>
                </a:solidFill>
                <a:latin typeface="Trebuchet MS"/>
                <a:cs typeface="Trebuchet MS"/>
              </a:rPr>
              <a:t> </a:t>
            </a:r>
            <a:r>
              <a:rPr sz="3200" dirty="0">
                <a:solidFill>
                  <a:srgbClr val="292959"/>
                </a:solidFill>
                <a:latin typeface="Trebuchet MS"/>
                <a:cs typeface="Trebuchet MS"/>
              </a:rPr>
              <a:t>an</a:t>
            </a:r>
            <a:r>
              <a:rPr sz="3200" spc="-130" dirty="0">
                <a:solidFill>
                  <a:srgbClr val="292959"/>
                </a:solidFill>
                <a:latin typeface="Trebuchet MS"/>
                <a:cs typeface="Trebuchet MS"/>
              </a:rPr>
              <a:t> </a:t>
            </a:r>
            <a:r>
              <a:rPr sz="3200" spc="-50" dirty="0">
                <a:solidFill>
                  <a:srgbClr val="292959"/>
                </a:solidFill>
                <a:latin typeface="Trebuchet MS"/>
                <a:cs typeface="Trebuchet MS"/>
              </a:rPr>
              <a:t>obligation</a:t>
            </a:r>
            <a:r>
              <a:rPr sz="3200" spc="-130" dirty="0">
                <a:solidFill>
                  <a:srgbClr val="292959"/>
                </a:solidFill>
                <a:latin typeface="Trebuchet MS"/>
                <a:cs typeface="Trebuchet MS"/>
              </a:rPr>
              <a:t> </a:t>
            </a:r>
            <a:r>
              <a:rPr sz="3200" spc="-35" dirty="0">
                <a:solidFill>
                  <a:srgbClr val="292959"/>
                </a:solidFill>
                <a:latin typeface="Trebuchet MS"/>
                <a:cs typeface="Trebuchet MS"/>
              </a:rPr>
              <a:t>binding</a:t>
            </a:r>
            <a:r>
              <a:rPr sz="3200" spc="-125" dirty="0">
                <a:solidFill>
                  <a:srgbClr val="292959"/>
                </a:solidFill>
                <a:latin typeface="Trebuchet MS"/>
                <a:cs typeface="Trebuchet MS"/>
              </a:rPr>
              <a:t> </a:t>
            </a:r>
            <a:r>
              <a:rPr sz="3200" dirty="0">
                <a:solidFill>
                  <a:srgbClr val="292959"/>
                </a:solidFill>
                <a:latin typeface="Trebuchet MS"/>
                <a:cs typeface="Trebuchet MS"/>
              </a:rPr>
              <a:t>on</a:t>
            </a:r>
            <a:r>
              <a:rPr sz="3200" spc="-130" dirty="0">
                <a:solidFill>
                  <a:srgbClr val="292959"/>
                </a:solidFill>
                <a:latin typeface="Trebuchet MS"/>
                <a:cs typeface="Trebuchet MS"/>
              </a:rPr>
              <a:t> </a:t>
            </a:r>
            <a:r>
              <a:rPr sz="3200" spc="-50" dirty="0">
                <a:solidFill>
                  <a:srgbClr val="292959"/>
                </a:solidFill>
                <a:latin typeface="Trebuchet MS"/>
                <a:cs typeface="Trebuchet MS"/>
              </a:rPr>
              <a:t>some</a:t>
            </a:r>
            <a:r>
              <a:rPr sz="3200" spc="-130" dirty="0">
                <a:solidFill>
                  <a:srgbClr val="292959"/>
                </a:solidFill>
                <a:latin typeface="Trebuchet MS"/>
                <a:cs typeface="Trebuchet MS"/>
              </a:rPr>
              <a:t> </a:t>
            </a:r>
            <a:r>
              <a:rPr sz="3200" spc="-50" dirty="0">
                <a:solidFill>
                  <a:srgbClr val="292959"/>
                </a:solidFill>
                <a:latin typeface="Trebuchet MS"/>
                <a:cs typeface="Trebuchet MS"/>
              </a:rPr>
              <a:t>person</a:t>
            </a:r>
            <a:r>
              <a:rPr sz="3200" spc="-125" dirty="0">
                <a:solidFill>
                  <a:srgbClr val="292959"/>
                </a:solidFill>
                <a:latin typeface="Trebuchet MS"/>
                <a:cs typeface="Trebuchet MS"/>
              </a:rPr>
              <a:t> </a:t>
            </a:r>
            <a:r>
              <a:rPr sz="3200" spc="-25" dirty="0">
                <a:solidFill>
                  <a:srgbClr val="292959"/>
                </a:solidFill>
                <a:latin typeface="Trebuchet MS"/>
                <a:cs typeface="Trebuchet MS"/>
              </a:rPr>
              <a:t>is </a:t>
            </a:r>
            <a:r>
              <a:rPr sz="3200" spc="-30" dirty="0">
                <a:solidFill>
                  <a:srgbClr val="292959"/>
                </a:solidFill>
                <a:latin typeface="Trebuchet MS"/>
                <a:cs typeface="Trebuchet MS"/>
              </a:rPr>
              <a:t>created</a:t>
            </a:r>
            <a:r>
              <a:rPr sz="3200" spc="-190" dirty="0">
                <a:solidFill>
                  <a:srgbClr val="292959"/>
                </a:solidFill>
                <a:latin typeface="Trebuchet MS"/>
                <a:cs typeface="Trebuchet MS"/>
              </a:rPr>
              <a:t> </a:t>
            </a:r>
            <a:r>
              <a:rPr sz="3200" spc="-100" dirty="0">
                <a:solidFill>
                  <a:srgbClr val="292959"/>
                </a:solidFill>
                <a:latin typeface="Trebuchet MS"/>
                <a:cs typeface="Trebuchet MS"/>
              </a:rPr>
              <a:t>or</a:t>
            </a:r>
            <a:r>
              <a:rPr sz="3200" spc="-125" dirty="0">
                <a:solidFill>
                  <a:srgbClr val="292959"/>
                </a:solidFill>
                <a:latin typeface="Trebuchet MS"/>
                <a:cs typeface="Trebuchet MS"/>
              </a:rPr>
              <a:t> </a:t>
            </a:r>
            <a:r>
              <a:rPr sz="3200" spc="-120" dirty="0">
                <a:solidFill>
                  <a:srgbClr val="292959"/>
                </a:solidFill>
                <a:latin typeface="Trebuchet MS"/>
                <a:cs typeface="Trebuchet MS"/>
              </a:rPr>
              <a:t>confirmed. </a:t>
            </a:r>
            <a:r>
              <a:rPr sz="3200" dirty="0">
                <a:solidFill>
                  <a:srgbClr val="292959"/>
                </a:solidFill>
                <a:latin typeface="Trebuchet MS"/>
                <a:cs typeface="Trebuchet MS"/>
              </a:rPr>
              <a:t>Deeds</a:t>
            </a:r>
            <a:r>
              <a:rPr sz="3200" spc="-130" dirty="0">
                <a:solidFill>
                  <a:srgbClr val="292959"/>
                </a:solidFill>
                <a:latin typeface="Trebuchet MS"/>
                <a:cs typeface="Trebuchet MS"/>
              </a:rPr>
              <a:t> </a:t>
            </a:r>
            <a:r>
              <a:rPr sz="3200" spc="-10" dirty="0">
                <a:solidFill>
                  <a:srgbClr val="292959"/>
                </a:solidFill>
                <a:latin typeface="Trebuchet MS"/>
                <a:cs typeface="Trebuchet MS"/>
              </a:rPr>
              <a:t>are</a:t>
            </a:r>
            <a:r>
              <a:rPr sz="3200" spc="-125" dirty="0">
                <a:solidFill>
                  <a:srgbClr val="292959"/>
                </a:solidFill>
                <a:latin typeface="Trebuchet MS"/>
                <a:cs typeface="Trebuchet MS"/>
              </a:rPr>
              <a:t> </a:t>
            </a:r>
            <a:r>
              <a:rPr sz="3200" spc="-120" dirty="0">
                <a:solidFill>
                  <a:srgbClr val="292959"/>
                </a:solidFill>
                <a:latin typeface="Trebuchet MS"/>
                <a:cs typeface="Trebuchet MS"/>
              </a:rPr>
              <a:t>different</a:t>
            </a:r>
            <a:r>
              <a:rPr sz="3200" spc="-125" dirty="0">
                <a:solidFill>
                  <a:srgbClr val="292959"/>
                </a:solidFill>
                <a:latin typeface="Trebuchet MS"/>
                <a:cs typeface="Trebuchet MS"/>
              </a:rPr>
              <a:t> </a:t>
            </a:r>
            <a:r>
              <a:rPr sz="3200" spc="-150" dirty="0">
                <a:solidFill>
                  <a:srgbClr val="292959"/>
                </a:solidFill>
                <a:latin typeface="Trebuchet MS"/>
                <a:cs typeface="Trebuchet MS"/>
              </a:rPr>
              <a:t>from</a:t>
            </a:r>
            <a:r>
              <a:rPr sz="3200" spc="-105" dirty="0">
                <a:solidFill>
                  <a:srgbClr val="292959"/>
                </a:solidFill>
                <a:latin typeface="Trebuchet MS"/>
                <a:cs typeface="Trebuchet MS"/>
              </a:rPr>
              <a:t> </a:t>
            </a:r>
            <a:r>
              <a:rPr sz="3200" spc="-65" dirty="0">
                <a:solidFill>
                  <a:srgbClr val="292959"/>
                </a:solidFill>
                <a:latin typeface="Trebuchet MS"/>
                <a:cs typeface="Trebuchet MS"/>
              </a:rPr>
              <a:t>contracts</a:t>
            </a:r>
            <a:r>
              <a:rPr sz="3200" spc="-125" dirty="0">
                <a:solidFill>
                  <a:srgbClr val="292959"/>
                </a:solidFill>
                <a:latin typeface="Trebuchet MS"/>
                <a:cs typeface="Trebuchet MS"/>
              </a:rPr>
              <a:t> </a:t>
            </a:r>
            <a:r>
              <a:rPr sz="3200" spc="-80" dirty="0">
                <a:solidFill>
                  <a:srgbClr val="292959"/>
                </a:solidFill>
                <a:latin typeface="Trebuchet MS"/>
                <a:cs typeface="Trebuchet MS"/>
              </a:rPr>
              <a:t>which</a:t>
            </a:r>
            <a:r>
              <a:rPr sz="3200" spc="-130" dirty="0">
                <a:solidFill>
                  <a:srgbClr val="292959"/>
                </a:solidFill>
                <a:latin typeface="Trebuchet MS"/>
                <a:cs typeface="Trebuchet MS"/>
              </a:rPr>
              <a:t> </a:t>
            </a:r>
            <a:r>
              <a:rPr sz="3200" spc="-30" dirty="0">
                <a:solidFill>
                  <a:srgbClr val="292959"/>
                </a:solidFill>
                <a:latin typeface="Trebuchet MS"/>
                <a:cs typeface="Trebuchet MS"/>
              </a:rPr>
              <a:t>have</a:t>
            </a:r>
            <a:r>
              <a:rPr sz="3200" spc="-125" dirty="0">
                <a:solidFill>
                  <a:srgbClr val="292959"/>
                </a:solidFill>
                <a:latin typeface="Trebuchet MS"/>
                <a:cs typeface="Trebuchet MS"/>
              </a:rPr>
              <a:t> </a:t>
            </a:r>
            <a:r>
              <a:rPr sz="3200" dirty="0">
                <a:solidFill>
                  <a:srgbClr val="292959"/>
                </a:solidFill>
                <a:latin typeface="Trebuchet MS"/>
                <a:cs typeface="Trebuchet MS"/>
              </a:rPr>
              <a:t>no</a:t>
            </a:r>
            <a:r>
              <a:rPr sz="3200" spc="-130" dirty="0">
                <a:solidFill>
                  <a:srgbClr val="292959"/>
                </a:solidFill>
                <a:latin typeface="Trebuchet MS"/>
                <a:cs typeface="Trebuchet MS"/>
              </a:rPr>
              <a:t> </a:t>
            </a:r>
            <a:r>
              <a:rPr sz="3200" spc="-160" dirty="0">
                <a:solidFill>
                  <a:srgbClr val="292959"/>
                </a:solidFill>
                <a:latin typeface="Trebuchet MS"/>
                <a:cs typeface="Trebuchet MS"/>
              </a:rPr>
              <a:t>formality</a:t>
            </a:r>
            <a:r>
              <a:rPr sz="3200" spc="-105" dirty="0">
                <a:solidFill>
                  <a:srgbClr val="292959"/>
                </a:solidFill>
                <a:latin typeface="Trebuchet MS"/>
                <a:cs typeface="Trebuchet MS"/>
              </a:rPr>
              <a:t> </a:t>
            </a:r>
            <a:r>
              <a:rPr sz="3200" spc="-50" dirty="0">
                <a:solidFill>
                  <a:srgbClr val="292959"/>
                </a:solidFill>
                <a:latin typeface="Trebuchet MS"/>
                <a:cs typeface="Trebuchet MS"/>
              </a:rPr>
              <a:t>requirements </a:t>
            </a:r>
            <a:r>
              <a:rPr sz="3200" spc="-105" dirty="0">
                <a:solidFill>
                  <a:srgbClr val="292959"/>
                </a:solidFill>
                <a:latin typeface="Trebuchet MS"/>
                <a:cs typeface="Trebuchet MS"/>
              </a:rPr>
              <a:t>Four</a:t>
            </a:r>
            <a:r>
              <a:rPr sz="3200" spc="-135" dirty="0">
                <a:solidFill>
                  <a:srgbClr val="292959"/>
                </a:solidFill>
                <a:latin typeface="Trebuchet MS"/>
                <a:cs typeface="Trebuchet MS"/>
              </a:rPr>
              <a:t> </a:t>
            </a:r>
            <a:r>
              <a:rPr sz="3200" spc="-65" dirty="0">
                <a:solidFill>
                  <a:srgbClr val="292959"/>
                </a:solidFill>
                <a:latin typeface="Trebuchet MS"/>
                <a:cs typeface="Trebuchet MS"/>
              </a:rPr>
              <a:t>requirements:</a:t>
            </a:r>
            <a:endParaRPr sz="3200" dirty="0">
              <a:latin typeface="Trebuchet MS"/>
              <a:cs typeface="Trebuchet MS"/>
            </a:endParaRPr>
          </a:p>
          <a:p>
            <a:pPr marL="702945">
              <a:lnSpc>
                <a:spcPct val="100000"/>
              </a:lnSpc>
              <a:spcBef>
                <a:spcPts val="1410"/>
              </a:spcBef>
            </a:pPr>
            <a:r>
              <a:rPr sz="3200" spc="-160" dirty="0">
                <a:solidFill>
                  <a:srgbClr val="292959"/>
                </a:solidFill>
                <a:latin typeface="Trebuchet MS"/>
                <a:cs typeface="Trebuchet MS"/>
              </a:rPr>
              <a:t>In</a:t>
            </a:r>
            <a:r>
              <a:rPr sz="3200" spc="-105" dirty="0">
                <a:solidFill>
                  <a:srgbClr val="292959"/>
                </a:solidFill>
                <a:latin typeface="Trebuchet MS"/>
                <a:cs typeface="Trebuchet MS"/>
              </a:rPr>
              <a:t> </a:t>
            </a:r>
            <a:r>
              <a:rPr sz="3200" spc="-155" dirty="0">
                <a:solidFill>
                  <a:srgbClr val="292959"/>
                </a:solidFill>
                <a:latin typeface="Trebuchet MS"/>
                <a:cs typeface="Trebuchet MS"/>
              </a:rPr>
              <a:t>writing:</a:t>
            </a:r>
            <a:r>
              <a:rPr sz="3200" spc="-105" dirty="0">
                <a:solidFill>
                  <a:srgbClr val="292959"/>
                </a:solidFill>
                <a:latin typeface="Trebuchet MS"/>
                <a:cs typeface="Trebuchet MS"/>
              </a:rPr>
              <a:t> </a:t>
            </a:r>
            <a:r>
              <a:rPr sz="3200" spc="-25" dirty="0">
                <a:solidFill>
                  <a:srgbClr val="292959"/>
                </a:solidFill>
                <a:latin typeface="Trebuchet MS"/>
                <a:cs typeface="Trebuchet MS"/>
              </a:rPr>
              <a:t>cannot</a:t>
            </a:r>
            <a:r>
              <a:rPr sz="3200" spc="-185" dirty="0">
                <a:solidFill>
                  <a:srgbClr val="292959"/>
                </a:solidFill>
                <a:latin typeface="Trebuchet MS"/>
                <a:cs typeface="Trebuchet MS"/>
              </a:rPr>
              <a:t> </a:t>
            </a:r>
            <a:r>
              <a:rPr sz="3200" dirty="0">
                <a:solidFill>
                  <a:srgbClr val="292959"/>
                </a:solidFill>
                <a:latin typeface="Trebuchet MS"/>
                <a:cs typeface="Trebuchet MS"/>
              </a:rPr>
              <a:t>be</a:t>
            </a:r>
            <a:r>
              <a:rPr sz="3200" spc="-135" dirty="0">
                <a:solidFill>
                  <a:srgbClr val="292959"/>
                </a:solidFill>
                <a:latin typeface="Trebuchet MS"/>
                <a:cs typeface="Trebuchet MS"/>
              </a:rPr>
              <a:t> </a:t>
            </a:r>
            <a:r>
              <a:rPr sz="3200" dirty="0">
                <a:solidFill>
                  <a:srgbClr val="292959"/>
                </a:solidFill>
                <a:latin typeface="Trebuchet MS"/>
                <a:cs typeface="Trebuchet MS"/>
              </a:rPr>
              <a:t>made</a:t>
            </a:r>
            <a:r>
              <a:rPr sz="3200" spc="-130" dirty="0">
                <a:solidFill>
                  <a:srgbClr val="292959"/>
                </a:solidFill>
                <a:latin typeface="Trebuchet MS"/>
                <a:cs typeface="Trebuchet MS"/>
              </a:rPr>
              <a:t> </a:t>
            </a:r>
            <a:r>
              <a:rPr sz="3200" spc="-10" dirty="0">
                <a:solidFill>
                  <a:srgbClr val="292959"/>
                </a:solidFill>
                <a:latin typeface="Trebuchet MS"/>
                <a:cs typeface="Trebuchet MS"/>
              </a:rPr>
              <a:t>verbally</a:t>
            </a:r>
            <a:endParaRPr sz="3200" dirty="0">
              <a:latin typeface="Trebuchet MS"/>
              <a:cs typeface="Trebuchet MS"/>
            </a:endParaRPr>
          </a:p>
          <a:p>
            <a:pPr marL="702945" marR="963294">
              <a:lnSpc>
                <a:spcPct val="136700"/>
              </a:lnSpc>
            </a:pPr>
            <a:r>
              <a:rPr sz="3200" dirty="0">
                <a:solidFill>
                  <a:srgbClr val="292959"/>
                </a:solidFill>
                <a:latin typeface="Trebuchet MS"/>
                <a:cs typeface="Trebuchet MS"/>
              </a:rPr>
              <a:t>Face</a:t>
            </a:r>
            <a:r>
              <a:rPr sz="3200" spc="-135" dirty="0">
                <a:solidFill>
                  <a:srgbClr val="292959"/>
                </a:solidFill>
                <a:latin typeface="Trebuchet MS"/>
                <a:cs typeface="Trebuchet MS"/>
              </a:rPr>
              <a:t> </a:t>
            </a:r>
            <a:r>
              <a:rPr sz="3200" spc="-140" dirty="0">
                <a:solidFill>
                  <a:srgbClr val="292959"/>
                </a:solidFill>
                <a:latin typeface="Trebuchet MS"/>
                <a:cs typeface="Trebuchet MS"/>
              </a:rPr>
              <a:t>value:</a:t>
            </a:r>
            <a:r>
              <a:rPr sz="3200" spc="-105" dirty="0">
                <a:solidFill>
                  <a:srgbClr val="292959"/>
                </a:solidFill>
                <a:latin typeface="Trebuchet MS"/>
                <a:cs typeface="Trebuchet MS"/>
              </a:rPr>
              <a:t> </a:t>
            </a:r>
            <a:r>
              <a:rPr sz="3200" spc="-55" dirty="0">
                <a:solidFill>
                  <a:srgbClr val="292959"/>
                </a:solidFill>
                <a:latin typeface="Trebuchet MS"/>
                <a:cs typeface="Trebuchet MS"/>
              </a:rPr>
              <a:t>clear</a:t>
            </a:r>
            <a:r>
              <a:rPr sz="3200" spc="-114" dirty="0">
                <a:solidFill>
                  <a:srgbClr val="292959"/>
                </a:solidFill>
                <a:latin typeface="Trebuchet MS"/>
                <a:cs typeface="Trebuchet MS"/>
              </a:rPr>
              <a:t> </a:t>
            </a:r>
            <a:r>
              <a:rPr sz="3200" spc="-150" dirty="0">
                <a:solidFill>
                  <a:srgbClr val="292959"/>
                </a:solidFill>
                <a:latin typeface="Trebuchet MS"/>
                <a:cs typeface="Trebuchet MS"/>
              </a:rPr>
              <a:t>from</a:t>
            </a:r>
            <a:r>
              <a:rPr sz="3200" spc="-105" dirty="0">
                <a:solidFill>
                  <a:srgbClr val="292959"/>
                </a:solidFill>
                <a:latin typeface="Trebuchet MS"/>
                <a:cs typeface="Trebuchet MS"/>
              </a:rPr>
              <a:t> </a:t>
            </a:r>
            <a:r>
              <a:rPr sz="3200" spc="-70" dirty="0">
                <a:solidFill>
                  <a:srgbClr val="292959"/>
                </a:solidFill>
                <a:latin typeface="Trebuchet MS"/>
                <a:cs typeface="Trebuchet MS"/>
              </a:rPr>
              <a:t>document</a:t>
            </a:r>
            <a:r>
              <a:rPr sz="3200" spc="-110" dirty="0">
                <a:solidFill>
                  <a:srgbClr val="292959"/>
                </a:solidFill>
                <a:latin typeface="Trebuchet MS"/>
                <a:cs typeface="Trebuchet MS"/>
              </a:rPr>
              <a:t> that</a:t>
            </a:r>
            <a:r>
              <a:rPr sz="3200" spc="-114" dirty="0">
                <a:solidFill>
                  <a:srgbClr val="292959"/>
                </a:solidFill>
                <a:latin typeface="Trebuchet MS"/>
                <a:cs typeface="Trebuchet MS"/>
              </a:rPr>
              <a:t> </a:t>
            </a:r>
            <a:r>
              <a:rPr sz="3200" spc="-85" dirty="0">
                <a:solidFill>
                  <a:srgbClr val="292959"/>
                </a:solidFill>
                <a:latin typeface="Trebuchet MS"/>
                <a:cs typeface="Trebuchet MS"/>
              </a:rPr>
              <a:t>is</a:t>
            </a:r>
            <a:r>
              <a:rPr sz="3200" spc="-110" dirty="0">
                <a:solidFill>
                  <a:srgbClr val="292959"/>
                </a:solidFill>
                <a:latin typeface="Trebuchet MS"/>
                <a:cs typeface="Trebuchet MS"/>
              </a:rPr>
              <a:t> </a:t>
            </a:r>
            <a:r>
              <a:rPr sz="3200" spc="135" dirty="0">
                <a:solidFill>
                  <a:srgbClr val="292959"/>
                </a:solidFill>
                <a:latin typeface="Trebuchet MS"/>
                <a:cs typeface="Trebuchet MS"/>
              </a:rPr>
              <a:t>a</a:t>
            </a:r>
            <a:r>
              <a:rPr sz="3200" spc="-114" dirty="0">
                <a:solidFill>
                  <a:srgbClr val="292959"/>
                </a:solidFill>
                <a:latin typeface="Trebuchet MS"/>
                <a:cs typeface="Trebuchet MS"/>
              </a:rPr>
              <a:t> </a:t>
            </a:r>
            <a:r>
              <a:rPr sz="3200" spc="-75" dirty="0">
                <a:solidFill>
                  <a:srgbClr val="292959"/>
                </a:solidFill>
                <a:latin typeface="Trebuchet MS"/>
                <a:cs typeface="Trebuchet MS"/>
              </a:rPr>
              <a:t>deed,</a:t>
            </a:r>
            <a:r>
              <a:rPr sz="3200" spc="-110" dirty="0">
                <a:solidFill>
                  <a:srgbClr val="292959"/>
                </a:solidFill>
                <a:latin typeface="Trebuchet MS"/>
                <a:cs typeface="Trebuchet MS"/>
              </a:rPr>
              <a:t> e.g.</a:t>
            </a:r>
            <a:r>
              <a:rPr sz="3200" spc="-114" dirty="0">
                <a:solidFill>
                  <a:srgbClr val="292959"/>
                </a:solidFill>
                <a:latin typeface="Trebuchet MS"/>
                <a:cs typeface="Trebuchet MS"/>
              </a:rPr>
              <a:t> </a:t>
            </a:r>
            <a:r>
              <a:rPr sz="3200" spc="-55" dirty="0">
                <a:solidFill>
                  <a:srgbClr val="292959"/>
                </a:solidFill>
                <a:latin typeface="Trebuchet MS"/>
                <a:cs typeface="Trebuchet MS"/>
              </a:rPr>
              <a:t>expressing</a:t>
            </a:r>
            <a:r>
              <a:rPr sz="3200" spc="-110" dirty="0">
                <a:solidFill>
                  <a:srgbClr val="292959"/>
                </a:solidFill>
                <a:latin typeface="Trebuchet MS"/>
                <a:cs typeface="Trebuchet MS"/>
              </a:rPr>
              <a:t> </a:t>
            </a:r>
            <a:r>
              <a:rPr sz="3200" spc="-145" dirty="0">
                <a:solidFill>
                  <a:srgbClr val="292959"/>
                </a:solidFill>
                <a:latin typeface="Trebuchet MS"/>
                <a:cs typeface="Trebuchet MS"/>
              </a:rPr>
              <a:t>itself</a:t>
            </a:r>
            <a:r>
              <a:rPr sz="3200" spc="-105" dirty="0">
                <a:solidFill>
                  <a:srgbClr val="292959"/>
                </a:solidFill>
                <a:latin typeface="Trebuchet MS"/>
                <a:cs typeface="Trebuchet MS"/>
              </a:rPr>
              <a:t> </a:t>
            </a:r>
            <a:r>
              <a:rPr sz="3200" spc="50" dirty="0">
                <a:solidFill>
                  <a:srgbClr val="292959"/>
                </a:solidFill>
                <a:latin typeface="Trebuchet MS"/>
                <a:cs typeface="Trebuchet MS"/>
              </a:rPr>
              <a:t>as</a:t>
            </a:r>
            <a:r>
              <a:rPr sz="3200" spc="-114" dirty="0">
                <a:solidFill>
                  <a:srgbClr val="292959"/>
                </a:solidFill>
                <a:latin typeface="Trebuchet MS"/>
                <a:cs typeface="Trebuchet MS"/>
              </a:rPr>
              <a:t> </a:t>
            </a:r>
            <a:r>
              <a:rPr sz="3200" spc="135" dirty="0">
                <a:solidFill>
                  <a:srgbClr val="292959"/>
                </a:solidFill>
                <a:latin typeface="Trebuchet MS"/>
                <a:cs typeface="Trebuchet MS"/>
              </a:rPr>
              <a:t>a</a:t>
            </a:r>
            <a:r>
              <a:rPr sz="3200" spc="-110" dirty="0">
                <a:solidFill>
                  <a:srgbClr val="292959"/>
                </a:solidFill>
                <a:latin typeface="Trebuchet MS"/>
                <a:cs typeface="Trebuchet MS"/>
              </a:rPr>
              <a:t> </a:t>
            </a:r>
            <a:r>
              <a:rPr sz="3200" dirty="0">
                <a:solidFill>
                  <a:srgbClr val="292959"/>
                </a:solidFill>
                <a:latin typeface="Trebuchet MS"/>
                <a:cs typeface="Trebuchet MS"/>
              </a:rPr>
              <a:t>deed</a:t>
            </a:r>
            <a:r>
              <a:rPr sz="3200" spc="-114" dirty="0">
                <a:solidFill>
                  <a:srgbClr val="292959"/>
                </a:solidFill>
                <a:latin typeface="Trebuchet MS"/>
                <a:cs typeface="Trebuchet MS"/>
              </a:rPr>
              <a:t> </a:t>
            </a:r>
            <a:r>
              <a:rPr sz="3200" spc="-60" dirty="0">
                <a:solidFill>
                  <a:srgbClr val="292959"/>
                </a:solidFill>
                <a:latin typeface="Trebuchet MS"/>
                <a:cs typeface="Trebuchet MS"/>
              </a:rPr>
              <a:t>(s1(2) </a:t>
            </a:r>
            <a:r>
              <a:rPr sz="3200" spc="-80" dirty="0">
                <a:solidFill>
                  <a:srgbClr val="292959"/>
                </a:solidFill>
                <a:latin typeface="Trebuchet MS"/>
                <a:cs typeface="Trebuchet MS"/>
              </a:rPr>
              <a:t>Executed:</a:t>
            </a:r>
            <a:r>
              <a:rPr sz="3200" spc="-165" dirty="0">
                <a:solidFill>
                  <a:srgbClr val="292959"/>
                </a:solidFill>
                <a:latin typeface="Trebuchet MS"/>
                <a:cs typeface="Trebuchet MS"/>
              </a:rPr>
              <a:t> </a:t>
            </a:r>
            <a:r>
              <a:rPr sz="3200" dirty="0">
                <a:solidFill>
                  <a:srgbClr val="292959"/>
                </a:solidFill>
                <a:latin typeface="Trebuchet MS"/>
                <a:cs typeface="Trebuchet MS"/>
              </a:rPr>
              <a:t>signed</a:t>
            </a:r>
            <a:r>
              <a:rPr sz="3200" spc="-240"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40" dirty="0">
                <a:solidFill>
                  <a:srgbClr val="292959"/>
                </a:solidFill>
                <a:latin typeface="Trebuchet MS"/>
                <a:cs typeface="Trebuchet MS"/>
              </a:rPr>
              <a:t>presence</a:t>
            </a:r>
            <a:r>
              <a:rPr sz="3200" spc="-160" dirty="0">
                <a:solidFill>
                  <a:srgbClr val="292959"/>
                </a:solidFill>
                <a:latin typeface="Trebuchet MS"/>
                <a:cs typeface="Trebuchet MS"/>
              </a:rPr>
              <a:t> </a:t>
            </a:r>
            <a:r>
              <a:rPr sz="3200" dirty="0">
                <a:solidFill>
                  <a:srgbClr val="292959"/>
                </a:solidFill>
                <a:latin typeface="Trebuchet MS"/>
                <a:cs typeface="Trebuchet MS"/>
              </a:rPr>
              <a:t>of</a:t>
            </a:r>
            <a:r>
              <a:rPr sz="3200" spc="-160" dirty="0">
                <a:solidFill>
                  <a:srgbClr val="292959"/>
                </a:solidFill>
                <a:latin typeface="Trebuchet MS"/>
                <a:cs typeface="Trebuchet MS"/>
              </a:rPr>
              <a:t> </a:t>
            </a:r>
            <a:r>
              <a:rPr sz="3200" spc="-100" dirty="0">
                <a:solidFill>
                  <a:srgbClr val="292959"/>
                </a:solidFill>
                <a:latin typeface="Trebuchet MS"/>
                <a:cs typeface="Trebuchet MS"/>
              </a:rPr>
              <a:t>witness</a:t>
            </a:r>
            <a:r>
              <a:rPr sz="3200" spc="-140" dirty="0">
                <a:solidFill>
                  <a:srgbClr val="292959"/>
                </a:solidFill>
                <a:latin typeface="Trebuchet MS"/>
                <a:cs typeface="Trebuchet MS"/>
              </a:rPr>
              <a:t> </a:t>
            </a:r>
            <a:r>
              <a:rPr sz="3200" spc="-20" dirty="0">
                <a:solidFill>
                  <a:srgbClr val="292959"/>
                </a:solidFill>
                <a:latin typeface="Trebuchet MS"/>
                <a:cs typeface="Trebuchet MS"/>
              </a:rPr>
              <a:t>who</a:t>
            </a:r>
            <a:r>
              <a:rPr sz="3200" spc="-160" dirty="0">
                <a:solidFill>
                  <a:srgbClr val="292959"/>
                </a:solidFill>
                <a:latin typeface="Trebuchet MS"/>
                <a:cs typeface="Trebuchet MS"/>
              </a:rPr>
              <a:t> </a:t>
            </a:r>
            <a:r>
              <a:rPr sz="3200" spc="-90" dirty="0">
                <a:solidFill>
                  <a:srgbClr val="292959"/>
                </a:solidFill>
                <a:latin typeface="Trebuchet MS"/>
                <a:cs typeface="Trebuchet MS"/>
              </a:rPr>
              <a:t>attests</a:t>
            </a:r>
            <a:r>
              <a:rPr sz="3200" spc="-150" dirty="0">
                <a:solidFill>
                  <a:srgbClr val="292959"/>
                </a:solidFill>
                <a:latin typeface="Trebuchet MS"/>
                <a:cs typeface="Trebuchet MS"/>
              </a:rPr>
              <a:t> </a:t>
            </a:r>
            <a:r>
              <a:rPr sz="3200" spc="-65" dirty="0">
                <a:solidFill>
                  <a:srgbClr val="292959"/>
                </a:solidFill>
                <a:latin typeface="Trebuchet MS"/>
                <a:cs typeface="Trebuchet MS"/>
              </a:rPr>
              <a:t>signature</a:t>
            </a:r>
            <a:r>
              <a:rPr sz="3200" spc="-160" dirty="0">
                <a:solidFill>
                  <a:srgbClr val="292959"/>
                </a:solidFill>
                <a:latin typeface="Trebuchet MS"/>
                <a:cs typeface="Trebuchet MS"/>
              </a:rPr>
              <a:t> </a:t>
            </a:r>
            <a:r>
              <a:rPr sz="3200" spc="-45" dirty="0">
                <a:solidFill>
                  <a:srgbClr val="292959"/>
                </a:solidFill>
                <a:latin typeface="Trebuchet MS"/>
                <a:cs typeface="Trebuchet MS"/>
              </a:rPr>
              <a:t>(s1(3))</a:t>
            </a:r>
            <a:endParaRPr sz="3200" dirty="0">
              <a:latin typeface="Trebuchet MS"/>
              <a:cs typeface="Trebuchet MS"/>
            </a:endParaRPr>
          </a:p>
          <a:p>
            <a:pPr marL="12700" marR="5086350" indent="690245">
              <a:lnSpc>
                <a:spcPct val="136700"/>
              </a:lnSpc>
            </a:pPr>
            <a:r>
              <a:rPr sz="3200" spc="-125" dirty="0">
                <a:solidFill>
                  <a:srgbClr val="292959"/>
                </a:solidFill>
                <a:latin typeface="Trebuchet MS"/>
                <a:cs typeface="Trebuchet MS"/>
              </a:rPr>
              <a:t>Delivered:</a:t>
            </a:r>
            <a:r>
              <a:rPr sz="3200" spc="-120" dirty="0">
                <a:solidFill>
                  <a:srgbClr val="292959"/>
                </a:solidFill>
                <a:latin typeface="Trebuchet MS"/>
                <a:cs typeface="Trebuchet MS"/>
              </a:rPr>
              <a:t> </a:t>
            </a:r>
            <a:r>
              <a:rPr sz="3200" spc="-20" dirty="0">
                <a:solidFill>
                  <a:srgbClr val="292959"/>
                </a:solidFill>
                <a:latin typeface="Trebuchet MS"/>
                <a:cs typeface="Trebuchet MS"/>
              </a:rPr>
              <a:t>give</a:t>
            </a:r>
            <a:r>
              <a:rPr sz="3200" spc="-190" dirty="0">
                <a:solidFill>
                  <a:srgbClr val="292959"/>
                </a:solidFill>
                <a:latin typeface="Trebuchet MS"/>
                <a:cs typeface="Trebuchet MS"/>
              </a:rPr>
              <a:t> </a:t>
            </a:r>
            <a:r>
              <a:rPr sz="3200" spc="-55" dirty="0">
                <a:solidFill>
                  <a:srgbClr val="292959"/>
                </a:solidFill>
                <a:latin typeface="Trebuchet MS"/>
                <a:cs typeface="Trebuchet MS"/>
              </a:rPr>
              <a:t>clear</a:t>
            </a:r>
            <a:r>
              <a:rPr sz="3200" spc="-140" dirty="0">
                <a:solidFill>
                  <a:srgbClr val="292959"/>
                </a:solidFill>
                <a:latin typeface="Trebuchet MS"/>
                <a:cs typeface="Trebuchet MS"/>
              </a:rPr>
              <a:t> intention</a:t>
            </a:r>
            <a:r>
              <a:rPr sz="3200" spc="-105" dirty="0">
                <a:solidFill>
                  <a:srgbClr val="292959"/>
                </a:solidFill>
                <a:latin typeface="Trebuchet MS"/>
                <a:cs typeface="Trebuchet MS"/>
              </a:rPr>
              <a:t> </a:t>
            </a:r>
            <a:r>
              <a:rPr sz="3200" spc="-65" dirty="0">
                <a:solidFill>
                  <a:srgbClr val="292959"/>
                </a:solidFill>
                <a:latin typeface="Trebuchet MS"/>
                <a:cs typeface="Trebuchet MS"/>
              </a:rPr>
              <a:t>to</a:t>
            </a:r>
            <a:r>
              <a:rPr sz="3200" spc="-135" dirty="0">
                <a:solidFill>
                  <a:srgbClr val="292959"/>
                </a:solidFill>
                <a:latin typeface="Trebuchet MS"/>
                <a:cs typeface="Trebuchet MS"/>
              </a:rPr>
              <a:t> </a:t>
            </a:r>
            <a:r>
              <a:rPr sz="3200" dirty="0">
                <a:solidFill>
                  <a:srgbClr val="292959"/>
                </a:solidFill>
                <a:latin typeface="Trebuchet MS"/>
                <a:cs typeface="Trebuchet MS"/>
              </a:rPr>
              <a:t>be</a:t>
            </a:r>
            <a:r>
              <a:rPr sz="3200" spc="-140" dirty="0">
                <a:solidFill>
                  <a:srgbClr val="292959"/>
                </a:solidFill>
                <a:latin typeface="Trebuchet MS"/>
                <a:cs typeface="Trebuchet MS"/>
              </a:rPr>
              <a:t> </a:t>
            </a:r>
            <a:r>
              <a:rPr sz="3200" spc="-10" dirty="0">
                <a:solidFill>
                  <a:srgbClr val="292959"/>
                </a:solidFill>
                <a:latin typeface="Trebuchet MS"/>
                <a:cs typeface="Trebuchet MS"/>
              </a:rPr>
              <a:t>bound</a:t>
            </a:r>
            <a:r>
              <a:rPr sz="3200" spc="-140" dirty="0">
                <a:solidFill>
                  <a:srgbClr val="292959"/>
                </a:solidFill>
                <a:latin typeface="Trebuchet MS"/>
                <a:cs typeface="Trebuchet MS"/>
              </a:rPr>
              <a:t> </a:t>
            </a:r>
            <a:r>
              <a:rPr sz="3200" spc="-80" dirty="0">
                <a:solidFill>
                  <a:srgbClr val="292959"/>
                </a:solidFill>
                <a:latin typeface="Trebuchet MS"/>
                <a:cs typeface="Trebuchet MS"/>
              </a:rPr>
              <a:t>(words</a:t>
            </a:r>
            <a:r>
              <a:rPr sz="3200" spc="-135" dirty="0">
                <a:solidFill>
                  <a:srgbClr val="292959"/>
                </a:solidFill>
                <a:latin typeface="Trebuchet MS"/>
                <a:cs typeface="Trebuchet MS"/>
              </a:rPr>
              <a:t> </a:t>
            </a:r>
            <a:r>
              <a:rPr sz="3200" spc="-100" dirty="0">
                <a:solidFill>
                  <a:srgbClr val="292959"/>
                </a:solidFill>
                <a:latin typeface="Trebuchet MS"/>
                <a:cs typeface="Trebuchet MS"/>
              </a:rPr>
              <a:t>or</a:t>
            </a:r>
            <a:r>
              <a:rPr sz="3200" spc="-140" dirty="0">
                <a:solidFill>
                  <a:srgbClr val="292959"/>
                </a:solidFill>
                <a:latin typeface="Trebuchet MS"/>
                <a:cs typeface="Trebuchet MS"/>
              </a:rPr>
              <a:t> </a:t>
            </a:r>
            <a:r>
              <a:rPr sz="3200" spc="-10" dirty="0">
                <a:solidFill>
                  <a:srgbClr val="292959"/>
                </a:solidFill>
                <a:latin typeface="Trebuchet MS"/>
                <a:cs typeface="Trebuchet MS"/>
              </a:rPr>
              <a:t>conduct) </a:t>
            </a:r>
            <a:r>
              <a:rPr sz="3200" dirty="0">
                <a:solidFill>
                  <a:srgbClr val="292959"/>
                </a:solidFill>
                <a:latin typeface="Trebuchet MS"/>
                <a:cs typeface="Trebuchet MS"/>
              </a:rPr>
              <a:t>No</a:t>
            </a:r>
            <a:r>
              <a:rPr sz="3200" spc="-175" dirty="0">
                <a:solidFill>
                  <a:srgbClr val="292959"/>
                </a:solidFill>
                <a:latin typeface="Trebuchet MS"/>
                <a:cs typeface="Trebuchet MS"/>
              </a:rPr>
              <a:t> </a:t>
            </a:r>
            <a:r>
              <a:rPr sz="3200" spc="-65" dirty="0">
                <a:solidFill>
                  <a:srgbClr val="292959"/>
                </a:solidFill>
                <a:latin typeface="Trebuchet MS"/>
                <a:cs typeface="Trebuchet MS"/>
              </a:rPr>
              <a:t>consideration</a:t>
            </a:r>
            <a:r>
              <a:rPr sz="3200" spc="-150" dirty="0">
                <a:solidFill>
                  <a:srgbClr val="292959"/>
                </a:solidFill>
                <a:latin typeface="Trebuchet MS"/>
                <a:cs typeface="Trebuchet MS"/>
              </a:rPr>
              <a:t> </a:t>
            </a:r>
            <a:r>
              <a:rPr sz="3200" spc="-105" dirty="0">
                <a:solidFill>
                  <a:srgbClr val="292959"/>
                </a:solidFill>
                <a:latin typeface="Trebuchet MS"/>
                <a:cs typeface="Trebuchet MS"/>
              </a:rPr>
              <a:t>required</a:t>
            </a:r>
            <a:r>
              <a:rPr sz="3200" spc="-140" dirty="0">
                <a:solidFill>
                  <a:srgbClr val="292959"/>
                </a:solidFill>
                <a:latin typeface="Trebuchet MS"/>
                <a:cs typeface="Trebuchet MS"/>
              </a:rPr>
              <a:t> </a:t>
            </a:r>
            <a:r>
              <a:rPr sz="3200" spc="-65" dirty="0">
                <a:solidFill>
                  <a:srgbClr val="292959"/>
                </a:solidFill>
                <a:latin typeface="Trebuchet MS"/>
                <a:cs typeface="Trebuchet MS"/>
              </a:rPr>
              <a:t>to</a:t>
            </a:r>
            <a:r>
              <a:rPr sz="3200" spc="-150" dirty="0">
                <a:solidFill>
                  <a:srgbClr val="292959"/>
                </a:solidFill>
                <a:latin typeface="Trebuchet MS"/>
                <a:cs typeface="Trebuchet MS"/>
              </a:rPr>
              <a:t> </a:t>
            </a:r>
            <a:r>
              <a:rPr sz="3200" spc="-10" dirty="0">
                <a:solidFill>
                  <a:srgbClr val="292959"/>
                </a:solidFill>
                <a:latin typeface="Trebuchet MS"/>
                <a:cs typeface="Trebuchet MS"/>
              </a:rPr>
              <a:t>enforce</a:t>
            </a:r>
            <a:endParaRPr sz="3200" dirty="0">
              <a:latin typeface="Trebuchet MS"/>
              <a:cs typeface="Trebuchet MS"/>
            </a:endParaRPr>
          </a:p>
        </p:txBody>
      </p:sp>
      <p:pic>
        <p:nvPicPr>
          <p:cNvPr id="10" name="object 10"/>
          <p:cNvPicPr/>
          <p:nvPr/>
        </p:nvPicPr>
        <p:blipFill>
          <a:blip r:embed="rId8" cstate="print"/>
          <a:stretch>
            <a:fillRect/>
          </a:stretch>
        </p:blipFill>
        <p:spPr>
          <a:xfrm>
            <a:off x="1401883" y="8354852"/>
            <a:ext cx="142875" cy="142874"/>
          </a:xfrm>
          <a:prstGeom prst="rect">
            <a:avLst/>
          </a:prstGeom>
        </p:spPr>
      </p:pic>
      <p:sp>
        <p:nvSpPr>
          <p:cNvPr id="11" name="object 11"/>
          <p:cNvSpPr txBox="1"/>
          <p:nvPr/>
        </p:nvSpPr>
        <p:spPr>
          <a:xfrm>
            <a:off x="1718391" y="8131078"/>
            <a:ext cx="5561965" cy="513080"/>
          </a:xfrm>
          <a:prstGeom prst="rect">
            <a:avLst/>
          </a:prstGeom>
        </p:spPr>
        <p:txBody>
          <a:bodyPr vert="horz" wrap="square" lIns="0" tIns="12700" rIns="0" bIns="0" rtlCol="0">
            <a:spAutoFit/>
          </a:bodyPr>
          <a:lstStyle/>
          <a:p>
            <a:pPr marL="12700">
              <a:lnSpc>
                <a:spcPct val="100000"/>
              </a:lnSpc>
              <a:spcBef>
                <a:spcPts val="100"/>
              </a:spcBef>
            </a:pPr>
            <a:r>
              <a:rPr sz="3200" b="1" i="1" spc="-30" dirty="0">
                <a:solidFill>
                  <a:srgbClr val="292959"/>
                </a:solidFill>
                <a:latin typeface="Trebuchet MS"/>
                <a:cs typeface="Trebuchet MS"/>
              </a:rPr>
              <a:t>Davis</a:t>
            </a:r>
            <a:r>
              <a:rPr sz="3200" b="1" i="1" spc="-165" dirty="0">
                <a:solidFill>
                  <a:srgbClr val="292959"/>
                </a:solidFill>
                <a:latin typeface="Trebuchet MS"/>
                <a:cs typeface="Trebuchet MS"/>
              </a:rPr>
              <a:t> </a:t>
            </a:r>
            <a:r>
              <a:rPr sz="3200" b="1" i="1" spc="-200" dirty="0">
                <a:solidFill>
                  <a:srgbClr val="292959"/>
                </a:solidFill>
                <a:latin typeface="Trebuchet MS"/>
                <a:cs typeface="Trebuchet MS"/>
              </a:rPr>
              <a:t>v</a:t>
            </a:r>
            <a:r>
              <a:rPr sz="3200" b="1" i="1" spc="-160" dirty="0">
                <a:solidFill>
                  <a:srgbClr val="292959"/>
                </a:solidFill>
                <a:latin typeface="Trebuchet MS"/>
                <a:cs typeface="Trebuchet MS"/>
              </a:rPr>
              <a:t> </a:t>
            </a:r>
            <a:r>
              <a:rPr sz="3200" b="1" i="1" spc="105" dirty="0">
                <a:solidFill>
                  <a:srgbClr val="292959"/>
                </a:solidFill>
                <a:latin typeface="Trebuchet MS"/>
                <a:cs typeface="Trebuchet MS"/>
              </a:rPr>
              <a:t>Mason</a:t>
            </a:r>
            <a:r>
              <a:rPr sz="3200" b="1" i="1" spc="-160" dirty="0">
                <a:solidFill>
                  <a:srgbClr val="292959"/>
                </a:solidFill>
                <a:latin typeface="Trebuchet MS"/>
                <a:cs typeface="Trebuchet MS"/>
              </a:rPr>
              <a:t> </a:t>
            </a:r>
            <a:r>
              <a:rPr sz="3200" b="1" spc="-310" dirty="0">
                <a:solidFill>
                  <a:srgbClr val="292959"/>
                </a:solidFill>
                <a:latin typeface="Trebuchet MS"/>
                <a:cs typeface="Trebuchet MS"/>
              </a:rPr>
              <a:t>(1793)</a:t>
            </a:r>
            <a:r>
              <a:rPr sz="3200" b="1" spc="-160" dirty="0">
                <a:solidFill>
                  <a:srgbClr val="292959"/>
                </a:solidFill>
                <a:latin typeface="Trebuchet MS"/>
                <a:cs typeface="Trebuchet MS"/>
              </a:rPr>
              <a:t> </a:t>
            </a:r>
            <a:r>
              <a:rPr sz="3200" b="1" spc="-585" dirty="0">
                <a:solidFill>
                  <a:srgbClr val="292959"/>
                </a:solidFill>
                <a:latin typeface="Trebuchet MS"/>
                <a:cs typeface="Trebuchet MS"/>
              </a:rPr>
              <a:t>101</a:t>
            </a:r>
            <a:r>
              <a:rPr sz="3200" b="1" spc="-160" dirty="0">
                <a:solidFill>
                  <a:srgbClr val="292959"/>
                </a:solidFill>
                <a:latin typeface="Trebuchet MS"/>
                <a:cs typeface="Trebuchet MS"/>
              </a:rPr>
              <a:t> </a:t>
            </a:r>
            <a:r>
              <a:rPr sz="3200" b="1" spc="-200" dirty="0">
                <a:solidFill>
                  <a:srgbClr val="292959"/>
                </a:solidFill>
                <a:latin typeface="Trebuchet MS"/>
                <a:cs typeface="Trebuchet MS"/>
              </a:rPr>
              <a:t>ER</a:t>
            </a:r>
            <a:r>
              <a:rPr sz="3200" b="1" spc="-160" dirty="0">
                <a:solidFill>
                  <a:srgbClr val="292959"/>
                </a:solidFill>
                <a:latin typeface="Trebuchet MS"/>
                <a:cs typeface="Trebuchet MS"/>
              </a:rPr>
              <a:t> </a:t>
            </a:r>
            <a:r>
              <a:rPr sz="3200" b="1" spc="-25" dirty="0">
                <a:solidFill>
                  <a:srgbClr val="292959"/>
                </a:solidFill>
                <a:latin typeface="Trebuchet MS"/>
                <a:cs typeface="Trebuchet MS"/>
              </a:rPr>
              <a:t>69</a:t>
            </a:r>
            <a:endParaRPr sz="3200">
              <a:latin typeface="Trebuchet MS"/>
              <a:cs typeface="Trebuchet MS"/>
            </a:endParaRPr>
          </a:p>
        </p:txBody>
      </p:sp>
      <p:sp>
        <p:nvSpPr>
          <p:cNvPr id="12" name="object 12" descr="$PPTXTitle"/>
          <p:cNvSpPr txBox="1">
            <a:spLocks noGrp="1"/>
          </p:cNvSpPr>
          <p:nvPr>
            <p:ph type="title"/>
          </p:nvPr>
        </p:nvSpPr>
        <p:spPr>
          <a:xfrm>
            <a:off x="597084" y="837406"/>
            <a:ext cx="7887970" cy="1168400"/>
          </a:xfrm>
          <a:prstGeom prst="rect">
            <a:avLst/>
          </a:prstGeom>
        </p:spPr>
        <p:txBody>
          <a:bodyPr vert="horz" wrap="square" lIns="0" tIns="12700" rIns="0" bIns="0" rtlCol="0">
            <a:spAutoFit/>
          </a:bodyPr>
          <a:lstStyle/>
          <a:p>
            <a:pPr marL="12700">
              <a:lnSpc>
                <a:spcPct val="100000"/>
              </a:lnSpc>
              <a:spcBef>
                <a:spcPts val="100"/>
              </a:spcBef>
            </a:pPr>
            <a:r>
              <a:rPr spc="75" dirty="0"/>
              <a:t>CREATING</a:t>
            </a:r>
            <a:r>
              <a:rPr spc="-355" dirty="0"/>
              <a:t> </a:t>
            </a:r>
            <a:r>
              <a:rPr spc="380" dirty="0">
                <a:solidFill>
                  <a:srgbClr val="292959"/>
                </a:solidFill>
              </a:rPr>
              <a:t>A</a:t>
            </a:r>
            <a:r>
              <a:rPr spc="-355" dirty="0">
                <a:solidFill>
                  <a:srgbClr val="292959"/>
                </a:solidFill>
              </a:rPr>
              <a:t> </a:t>
            </a:r>
            <a:r>
              <a:rPr spc="-280" dirty="0">
                <a:solidFill>
                  <a:srgbClr val="292959"/>
                </a:solidFill>
              </a:rPr>
              <a:t>DEED</a:t>
            </a:r>
          </a:p>
        </p:txBody>
      </p:sp>
      <p:grpSp>
        <p:nvGrpSpPr>
          <p:cNvPr id="13" name="object 13"/>
          <p:cNvGrpSpPr/>
          <p:nvPr/>
        </p:nvGrpSpPr>
        <p:grpSpPr>
          <a:xfrm>
            <a:off x="11506196" y="7517550"/>
            <a:ext cx="6867525" cy="2304415"/>
            <a:chOff x="11506196" y="7517550"/>
            <a:chExt cx="6867525" cy="2304415"/>
          </a:xfrm>
        </p:grpSpPr>
        <p:sp>
          <p:nvSpPr>
            <p:cNvPr id="14" name="object 14"/>
            <p:cNvSpPr/>
            <p:nvPr/>
          </p:nvSpPr>
          <p:spPr>
            <a:xfrm>
              <a:off x="11589833" y="7603274"/>
              <a:ext cx="6698615" cy="2132965"/>
            </a:xfrm>
            <a:custGeom>
              <a:avLst/>
              <a:gdLst/>
              <a:ahLst/>
              <a:cxnLst/>
              <a:rect l="l" t="t" r="r" b="b"/>
              <a:pathLst>
                <a:path w="6698615" h="2132965">
                  <a:moveTo>
                    <a:pt x="3349081" y="0"/>
                  </a:moveTo>
                  <a:lnTo>
                    <a:pt x="6698162" y="433982"/>
                  </a:lnTo>
                  <a:lnTo>
                    <a:pt x="6698162" y="2132880"/>
                  </a:lnTo>
                  <a:lnTo>
                    <a:pt x="0" y="2132880"/>
                  </a:lnTo>
                  <a:lnTo>
                    <a:pt x="0" y="433982"/>
                  </a:lnTo>
                  <a:lnTo>
                    <a:pt x="3349081" y="0"/>
                  </a:lnTo>
                  <a:close/>
                </a:path>
              </a:pathLst>
            </a:custGeom>
            <a:solidFill>
              <a:srgbClr val="00B3AF"/>
            </a:solidFill>
          </p:spPr>
          <p:txBody>
            <a:bodyPr wrap="square" lIns="0" tIns="0" rIns="0" bIns="0" rtlCol="0"/>
            <a:lstStyle/>
            <a:p>
              <a:endParaRPr/>
            </a:p>
          </p:txBody>
        </p:sp>
        <p:sp>
          <p:nvSpPr>
            <p:cNvPr id="15" name="object 15"/>
            <p:cNvSpPr/>
            <p:nvPr/>
          </p:nvSpPr>
          <p:spPr>
            <a:xfrm>
              <a:off x="11591921" y="7603275"/>
              <a:ext cx="6696075" cy="2132965"/>
            </a:xfrm>
            <a:custGeom>
              <a:avLst/>
              <a:gdLst/>
              <a:ahLst/>
              <a:cxnLst/>
              <a:rect l="l" t="t" r="r" b="b"/>
              <a:pathLst>
                <a:path w="6696075" h="2132965">
                  <a:moveTo>
                    <a:pt x="3" y="433735"/>
                  </a:moveTo>
                  <a:lnTo>
                    <a:pt x="3346998" y="0"/>
                  </a:lnTo>
                  <a:lnTo>
                    <a:pt x="6696074" y="434001"/>
                  </a:lnTo>
                  <a:lnTo>
                    <a:pt x="6696038" y="2132879"/>
                  </a:lnTo>
                  <a:lnTo>
                    <a:pt x="0" y="2132879"/>
                  </a:lnTo>
                </a:path>
              </a:pathLst>
            </a:custGeom>
            <a:ln w="171449">
              <a:solidFill>
                <a:srgbClr val="FED307"/>
              </a:solidFill>
            </a:ln>
          </p:spPr>
          <p:txBody>
            <a:bodyPr wrap="square" lIns="0" tIns="0" rIns="0" bIns="0" rtlCol="0"/>
            <a:lstStyle/>
            <a:p>
              <a:endParaRPr/>
            </a:p>
          </p:txBody>
        </p:sp>
      </p:grpSp>
      <p:sp>
        <p:nvSpPr>
          <p:cNvPr id="16" name="object 16"/>
          <p:cNvSpPr txBox="1"/>
          <p:nvPr/>
        </p:nvSpPr>
        <p:spPr>
          <a:xfrm>
            <a:off x="12164386" y="8034640"/>
            <a:ext cx="5549265" cy="1591310"/>
          </a:xfrm>
          <a:prstGeom prst="rect">
            <a:avLst/>
          </a:prstGeom>
        </p:spPr>
        <p:txBody>
          <a:bodyPr vert="horz" wrap="square" lIns="0" tIns="6985" rIns="0" bIns="0" rtlCol="0">
            <a:spAutoFit/>
          </a:bodyPr>
          <a:lstStyle/>
          <a:p>
            <a:pPr marL="12700" marR="5080" algn="ctr">
              <a:lnSpc>
                <a:spcPct val="101099"/>
              </a:lnSpc>
              <a:spcBef>
                <a:spcPts val="55"/>
              </a:spcBef>
            </a:pPr>
            <a:r>
              <a:rPr sz="3400" b="1" spc="-50" dirty="0">
                <a:solidFill>
                  <a:srgbClr val="FFFFFF"/>
                </a:solidFill>
                <a:latin typeface="Trebuchet MS"/>
                <a:cs typeface="Trebuchet MS"/>
              </a:rPr>
              <a:t>Key</a:t>
            </a:r>
            <a:r>
              <a:rPr sz="3400" b="1" spc="-210" dirty="0">
                <a:solidFill>
                  <a:srgbClr val="FFFFFF"/>
                </a:solidFill>
                <a:latin typeface="Trebuchet MS"/>
                <a:cs typeface="Trebuchet MS"/>
              </a:rPr>
              <a:t> </a:t>
            </a:r>
            <a:r>
              <a:rPr sz="3400" b="1" spc="-10" dirty="0">
                <a:solidFill>
                  <a:srgbClr val="FFFFFF"/>
                </a:solidFill>
                <a:latin typeface="Trebuchet MS"/>
                <a:cs typeface="Trebuchet MS"/>
              </a:rPr>
              <a:t>source:</a:t>
            </a:r>
            <a:r>
              <a:rPr sz="3400" b="1" spc="-235" dirty="0">
                <a:solidFill>
                  <a:srgbClr val="FFFFFF"/>
                </a:solidFill>
                <a:latin typeface="Trebuchet MS"/>
                <a:cs typeface="Trebuchet MS"/>
              </a:rPr>
              <a:t> </a:t>
            </a:r>
            <a:r>
              <a:rPr sz="3400" spc="-70" dirty="0">
                <a:solidFill>
                  <a:srgbClr val="FFFFFF"/>
                </a:solidFill>
                <a:latin typeface="Trebuchet MS"/>
                <a:cs typeface="Trebuchet MS"/>
              </a:rPr>
              <a:t>Law</a:t>
            </a:r>
            <a:r>
              <a:rPr sz="3400" spc="-155" dirty="0">
                <a:solidFill>
                  <a:srgbClr val="FFFFFF"/>
                </a:solidFill>
                <a:latin typeface="Trebuchet MS"/>
                <a:cs typeface="Trebuchet MS"/>
              </a:rPr>
              <a:t> </a:t>
            </a:r>
            <a:r>
              <a:rPr sz="3400" dirty="0">
                <a:solidFill>
                  <a:srgbClr val="FFFFFF"/>
                </a:solidFill>
                <a:latin typeface="Trebuchet MS"/>
                <a:cs typeface="Trebuchet MS"/>
              </a:rPr>
              <a:t>of</a:t>
            </a:r>
            <a:r>
              <a:rPr sz="3400" spc="-160" dirty="0">
                <a:solidFill>
                  <a:srgbClr val="FFFFFF"/>
                </a:solidFill>
                <a:latin typeface="Trebuchet MS"/>
                <a:cs typeface="Trebuchet MS"/>
              </a:rPr>
              <a:t> </a:t>
            </a:r>
            <a:r>
              <a:rPr sz="3400" spc="-10" dirty="0">
                <a:solidFill>
                  <a:srgbClr val="FFFFFF"/>
                </a:solidFill>
                <a:latin typeface="Trebuchet MS"/>
                <a:cs typeface="Trebuchet MS"/>
              </a:rPr>
              <a:t>Property </a:t>
            </a:r>
            <a:r>
              <a:rPr sz="3400" spc="-50" dirty="0">
                <a:solidFill>
                  <a:srgbClr val="FFFFFF"/>
                </a:solidFill>
                <a:latin typeface="Trebuchet MS"/>
                <a:cs typeface="Trebuchet MS"/>
              </a:rPr>
              <a:t>(Miscellaneous</a:t>
            </a:r>
            <a:r>
              <a:rPr sz="3400" spc="-125" dirty="0">
                <a:solidFill>
                  <a:srgbClr val="FFFFFF"/>
                </a:solidFill>
                <a:latin typeface="Trebuchet MS"/>
                <a:cs typeface="Trebuchet MS"/>
              </a:rPr>
              <a:t> Provisions) </a:t>
            </a:r>
            <a:r>
              <a:rPr sz="3400" spc="-25" dirty="0">
                <a:solidFill>
                  <a:srgbClr val="FFFFFF"/>
                </a:solidFill>
                <a:latin typeface="Trebuchet MS"/>
                <a:cs typeface="Trebuchet MS"/>
              </a:rPr>
              <a:t>Act </a:t>
            </a:r>
            <a:r>
              <a:rPr sz="3400" spc="-280" dirty="0">
                <a:solidFill>
                  <a:srgbClr val="FFFFFF"/>
                </a:solidFill>
                <a:latin typeface="Trebuchet MS"/>
                <a:cs typeface="Trebuchet MS"/>
              </a:rPr>
              <a:t>1989,</a:t>
            </a:r>
            <a:r>
              <a:rPr sz="3400" spc="-100" dirty="0">
                <a:solidFill>
                  <a:srgbClr val="FFFFFF"/>
                </a:solidFill>
                <a:latin typeface="Trebuchet MS"/>
                <a:cs typeface="Trebuchet MS"/>
              </a:rPr>
              <a:t> </a:t>
            </a:r>
            <a:r>
              <a:rPr sz="3400" dirty="0">
                <a:solidFill>
                  <a:srgbClr val="FFFFFF"/>
                </a:solidFill>
                <a:latin typeface="Trebuchet MS"/>
                <a:cs typeface="Trebuchet MS"/>
              </a:rPr>
              <a:t>s</a:t>
            </a:r>
            <a:r>
              <a:rPr sz="3400" spc="-110" dirty="0">
                <a:solidFill>
                  <a:srgbClr val="FFFFFF"/>
                </a:solidFill>
                <a:latin typeface="Trebuchet MS"/>
                <a:cs typeface="Trebuchet MS"/>
              </a:rPr>
              <a:t> </a:t>
            </a:r>
            <a:r>
              <a:rPr sz="3400" spc="-875" dirty="0">
                <a:solidFill>
                  <a:srgbClr val="FFFFFF"/>
                </a:solidFill>
                <a:latin typeface="Trebuchet MS"/>
                <a:cs typeface="Trebuchet MS"/>
              </a:rPr>
              <a:t>1</a:t>
            </a:r>
            <a:endParaRPr sz="3400">
              <a:latin typeface="Trebuchet MS"/>
              <a:cs typeface="Trebuchet MS"/>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990784" y="2232184"/>
            <a:ext cx="133350" cy="133349"/>
          </a:xfrm>
          <a:prstGeom prst="rect">
            <a:avLst/>
          </a:prstGeom>
        </p:spPr>
      </p:pic>
      <p:pic>
        <p:nvPicPr>
          <p:cNvPr id="3" name="object 3"/>
          <p:cNvPicPr/>
          <p:nvPr/>
        </p:nvPicPr>
        <p:blipFill>
          <a:blip r:embed="rId4" cstate="print"/>
          <a:stretch>
            <a:fillRect/>
          </a:stretch>
        </p:blipFill>
        <p:spPr>
          <a:xfrm>
            <a:off x="1700396" y="2913221"/>
            <a:ext cx="142875" cy="142874"/>
          </a:xfrm>
          <a:prstGeom prst="rect">
            <a:avLst/>
          </a:prstGeom>
        </p:spPr>
      </p:pic>
      <p:sp>
        <p:nvSpPr>
          <p:cNvPr id="4" name="object 4"/>
          <p:cNvSpPr/>
          <p:nvPr/>
        </p:nvSpPr>
        <p:spPr>
          <a:xfrm>
            <a:off x="2410009" y="4289583"/>
            <a:ext cx="133350" cy="133350"/>
          </a:xfrm>
          <a:custGeom>
            <a:avLst/>
            <a:gdLst/>
            <a:ahLst/>
            <a:cxnLst/>
            <a:rect l="l" t="t" r="r" b="b"/>
            <a:pathLst>
              <a:path w="133350" h="133350">
                <a:moveTo>
                  <a:pt x="133349" y="133349"/>
                </a:moveTo>
                <a:lnTo>
                  <a:pt x="0" y="133349"/>
                </a:lnTo>
                <a:lnTo>
                  <a:pt x="0" y="0"/>
                </a:lnTo>
                <a:lnTo>
                  <a:pt x="133349" y="0"/>
                </a:lnTo>
                <a:lnTo>
                  <a:pt x="133349" y="133349"/>
                </a:lnTo>
                <a:close/>
              </a:path>
            </a:pathLst>
          </a:custGeom>
          <a:solidFill>
            <a:srgbClr val="292959"/>
          </a:solidFill>
        </p:spPr>
        <p:txBody>
          <a:bodyPr wrap="square" lIns="0" tIns="0" rIns="0" bIns="0" rtlCol="0"/>
          <a:lstStyle/>
          <a:p>
            <a:endParaRPr/>
          </a:p>
        </p:txBody>
      </p:sp>
      <p:sp>
        <p:nvSpPr>
          <p:cNvPr id="5" name="object 5"/>
          <p:cNvSpPr/>
          <p:nvPr/>
        </p:nvSpPr>
        <p:spPr>
          <a:xfrm>
            <a:off x="2410009" y="5661183"/>
            <a:ext cx="133350" cy="133350"/>
          </a:xfrm>
          <a:custGeom>
            <a:avLst/>
            <a:gdLst/>
            <a:ahLst/>
            <a:cxnLst/>
            <a:rect l="l" t="t" r="r" b="b"/>
            <a:pathLst>
              <a:path w="133350" h="133350">
                <a:moveTo>
                  <a:pt x="133349" y="133349"/>
                </a:moveTo>
                <a:lnTo>
                  <a:pt x="0" y="133349"/>
                </a:lnTo>
                <a:lnTo>
                  <a:pt x="0" y="0"/>
                </a:lnTo>
                <a:lnTo>
                  <a:pt x="133349" y="0"/>
                </a:lnTo>
                <a:lnTo>
                  <a:pt x="133349" y="133349"/>
                </a:lnTo>
                <a:close/>
              </a:path>
            </a:pathLst>
          </a:custGeom>
          <a:solidFill>
            <a:srgbClr val="292959"/>
          </a:solidFill>
        </p:spPr>
        <p:txBody>
          <a:bodyPr wrap="square" lIns="0" tIns="0" rIns="0" bIns="0" rtlCol="0"/>
          <a:lstStyle/>
          <a:p>
            <a:endParaRPr/>
          </a:p>
        </p:txBody>
      </p:sp>
      <p:sp>
        <p:nvSpPr>
          <p:cNvPr id="6" name="object 6"/>
          <p:cNvSpPr/>
          <p:nvPr/>
        </p:nvSpPr>
        <p:spPr>
          <a:xfrm>
            <a:off x="2410009" y="6346983"/>
            <a:ext cx="133350" cy="133350"/>
          </a:xfrm>
          <a:custGeom>
            <a:avLst/>
            <a:gdLst/>
            <a:ahLst/>
            <a:cxnLst/>
            <a:rect l="l" t="t" r="r" b="b"/>
            <a:pathLst>
              <a:path w="133350" h="133350">
                <a:moveTo>
                  <a:pt x="133349" y="133349"/>
                </a:moveTo>
                <a:lnTo>
                  <a:pt x="0" y="133349"/>
                </a:lnTo>
                <a:lnTo>
                  <a:pt x="0" y="0"/>
                </a:lnTo>
                <a:lnTo>
                  <a:pt x="133349" y="0"/>
                </a:lnTo>
                <a:lnTo>
                  <a:pt x="133349" y="133349"/>
                </a:lnTo>
                <a:close/>
              </a:path>
            </a:pathLst>
          </a:custGeom>
          <a:solidFill>
            <a:srgbClr val="292959"/>
          </a:solidFill>
        </p:spPr>
        <p:txBody>
          <a:bodyPr wrap="square" lIns="0" tIns="0" rIns="0" bIns="0" rtlCol="0"/>
          <a:lstStyle/>
          <a:p>
            <a:endParaRPr/>
          </a:p>
        </p:txBody>
      </p:sp>
      <p:pic>
        <p:nvPicPr>
          <p:cNvPr id="7" name="object 7"/>
          <p:cNvPicPr/>
          <p:nvPr/>
        </p:nvPicPr>
        <p:blipFill>
          <a:blip r:embed="rId5" cstate="print"/>
          <a:stretch>
            <a:fillRect/>
          </a:stretch>
        </p:blipFill>
        <p:spPr>
          <a:xfrm>
            <a:off x="1700396" y="7713821"/>
            <a:ext cx="142875" cy="142874"/>
          </a:xfrm>
          <a:prstGeom prst="rect">
            <a:avLst/>
          </a:prstGeom>
        </p:spPr>
      </p:pic>
      <p:sp>
        <p:nvSpPr>
          <p:cNvPr id="9" name="object 9"/>
          <p:cNvSpPr txBox="1"/>
          <p:nvPr/>
        </p:nvSpPr>
        <p:spPr>
          <a:xfrm>
            <a:off x="1309524" y="1817509"/>
            <a:ext cx="10253345" cy="6906891"/>
          </a:xfrm>
          <a:prstGeom prst="rect">
            <a:avLst/>
          </a:prstGeom>
        </p:spPr>
        <p:txBody>
          <a:bodyPr vert="horz" wrap="square" lIns="0" tIns="12065" rIns="0" bIns="0" rtlCol="0">
            <a:spAutoFit/>
          </a:bodyPr>
          <a:lstStyle/>
          <a:p>
            <a:pPr marL="724535" marR="5080" indent="-712470">
              <a:lnSpc>
                <a:spcPct val="136400"/>
              </a:lnSpc>
              <a:spcBef>
                <a:spcPts val="95"/>
              </a:spcBef>
            </a:pPr>
            <a:r>
              <a:rPr sz="3300" spc="-55" dirty="0">
                <a:solidFill>
                  <a:srgbClr val="292959"/>
                </a:solidFill>
                <a:latin typeface="Trebuchet MS"/>
                <a:cs typeface="Trebuchet MS"/>
              </a:rPr>
              <a:t>Land</a:t>
            </a:r>
            <a:r>
              <a:rPr sz="3300" spc="-195" dirty="0">
                <a:solidFill>
                  <a:srgbClr val="292959"/>
                </a:solidFill>
                <a:latin typeface="Trebuchet MS"/>
                <a:cs typeface="Trebuchet MS"/>
              </a:rPr>
              <a:t> </a:t>
            </a:r>
            <a:r>
              <a:rPr sz="3300" spc="-70" dirty="0">
                <a:solidFill>
                  <a:srgbClr val="292959"/>
                </a:solidFill>
                <a:latin typeface="Trebuchet MS"/>
                <a:cs typeface="Trebuchet MS"/>
              </a:rPr>
              <a:t>transactions</a:t>
            </a:r>
            <a:r>
              <a:rPr sz="3300" spc="-180" dirty="0">
                <a:solidFill>
                  <a:srgbClr val="292959"/>
                </a:solidFill>
                <a:latin typeface="Trebuchet MS"/>
                <a:cs typeface="Trebuchet MS"/>
              </a:rPr>
              <a:t> </a:t>
            </a:r>
            <a:r>
              <a:rPr sz="3300" spc="-10" dirty="0">
                <a:solidFill>
                  <a:srgbClr val="292959"/>
                </a:solidFill>
                <a:latin typeface="Trebuchet MS"/>
                <a:cs typeface="Trebuchet MS"/>
              </a:rPr>
              <a:t>are</a:t>
            </a:r>
            <a:r>
              <a:rPr sz="3300" spc="-155" dirty="0">
                <a:solidFill>
                  <a:srgbClr val="292959"/>
                </a:solidFill>
                <a:latin typeface="Trebuchet MS"/>
                <a:cs typeface="Trebuchet MS"/>
              </a:rPr>
              <a:t> </a:t>
            </a:r>
            <a:r>
              <a:rPr sz="3300" spc="-130" dirty="0">
                <a:solidFill>
                  <a:srgbClr val="292959"/>
                </a:solidFill>
                <a:latin typeface="Trebuchet MS"/>
                <a:cs typeface="Trebuchet MS"/>
              </a:rPr>
              <a:t>usually</a:t>
            </a:r>
            <a:r>
              <a:rPr sz="3300" spc="-120" dirty="0">
                <a:solidFill>
                  <a:srgbClr val="292959"/>
                </a:solidFill>
                <a:latin typeface="Trebuchet MS"/>
                <a:cs typeface="Trebuchet MS"/>
              </a:rPr>
              <a:t> </a:t>
            </a:r>
            <a:r>
              <a:rPr sz="3300" spc="-165" dirty="0">
                <a:solidFill>
                  <a:srgbClr val="292959"/>
                </a:solidFill>
                <a:latin typeface="Trebuchet MS"/>
                <a:cs typeface="Trebuchet MS"/>
              </a:rPr>
              <a:t>in</a:t>
            </a:r>
            <a:r>
              <a:rPr sz="3300" spc="-105" dirty="0">
                <a:solidFill>
                  <a:srgbClr val="292959"/>
                </a:solidFill>
                <a:latin typeface="Trebuchet MS"/>
                <a:cs typeface="Trebuchet MS"/>
              </a:rPr>
              <a:t> </a:t>
            </a:r>
            <a:r>
              <a:rPr sz="3300" spc="-70" dirty="0">
                <a:solidFill>
                  <a:srgbClr val="292959"/>
                </a:solidFill>
                <a:latin typeface="Trebuchet MS"/>
                <a:cs typeface="Trebuchet MS"/>
              </a:rPr>
              <a:t>two</a:t>
            </a:r>
            <a:r>
              <a:rPr sz="3300" spc="-145" dirty="0">
                <a:solidFill>
                  <a:srgbClr val="292959"/>
                </a:solidFill>
                <a:latin typeface="Trebuchet MS"/>
                <a:cs typeface="Trebuchet MS"/>
              </a:rPr>
              <a:t> </a:t>
            </a:r>
            <a:r>
              <a:rPr sz="3300" spc="-114" dirty="0">
                <a:solidFill>
                  <a:srgbClr val="292959"/>
                </a:solidFill>
                <a:latin typeface="Trebuchet MS"/>
                <a:cs typeface="Trebuchet MS"/>
              </a:rPr>
              <a:t>distinct</a:t>
            </a:r>
            <a:r>
              <a:rPr sz="3300" spc="-135" dirty="0">
                <a:solidFill>
                  <a:srgbClr val="292959"/>
                </a:solidFill>
                <a:latin typeface="Trebuchet MS"/>
                <a:cs typeface="Trebuchet MS"/>
              </a:rPr>
              <a:t> </a:t>
            </a:r>
            <a:r>
              <a:rPr sz="3300" spc="-10" dirty="0">
                <a:solidFill>
                  <a:srgbClr val="292959"/>
                </a:solidFill>
                <a:latin typeface="Trebuchet MS"/>
                <a:cs typeface="Trebuchet MS"/>
              </a:rPr>
              <a:t>stages: </a:t>
            </a:r>
            <a:r>
              <a:rPr sz="3300" b="1" spc="160" dirty="0">
                <a:solidFill>
                  <a:srgbClr val="292959"/>
                </a:solidFill>
                <a:latin typeface="Trebuchet MS"/>
                <a:cs typeface="Trebuchet MS"/>
              </a:rPr>
              <a:t>Stage</a:t>
            </a:r>
            <a:r>
              <a:rPr sz="3300" b="1" spc="-250" dirty="0">
                <a:solidFill>
                  <a:srgbClr val="292959"/>
                </a:solidFill>
                <a:latin typeface="Trebuchet MS"/>
                <a:cs typeface="Trebuchet MS"/>
              </a:rPr>
              <a:t> </a:t>
            </a:r>
            <a:r>
              <a:rPr sz="3300" b="1" spc="-590" dirty="0">
                <a:solidFill>
                  <a:srgbClr val="292959"/>
                </a:solidFill>
                <a:latin typeface="Trebuchet MS"/>
                <a:cs typeface="Trebuchet MS"/>
              </a:rPr>
              <a:t>1:</a:t>
            </a:r>
            <a:r>
              <a:rPr sz="3300" b="1" spc="-105" dirty="0">
                <a:solidFill>
                  <a:srgbClr val="292959"/>
                </a:solidFill>
                <a:latin typeface="Trebuchet MS"/>
                <a:cs typeface="Trebuchet MS"/>
              </a:rPr>
              <a:t> </a:t>
            </a:r>
            <a:r>
              <a:rPr sz="3300" spc="-90" dirty="0">
                <a:solidFill>
                  <a:srgbClr val="292959"/>
                </a:solidFill>
                <a:latin typeface="Trebuchet MS"/>
                <a:cs typeface="Trebuchet MS"/>
              </a:rPr>
              <a:t>investigation</a:t>
            </a:r>
            <a:r>
              <a:rPr sz="3300" spc="-155" dirty="0">
                <a:solidFill>
                  <a:srgbClr val="292959"/>
                </a:solidFill>
                <a:latin typeface="Trebuchet MS"/>
                <a:cs typeface="Trebuchet MS"/>
              </a:rPr>
              <a:t> </a:t>
            </a:r>
            <a:r>
              <a:rPr sz="3300" dirty="0">
                <a:solidFill>
                  <a:srgbClr val="292959"/>
                </a:solidFill>
                <a:latin typeface="Trebuchet MS"/>
                <a:cs typeface="Trebuchet MS"/>
              </a:rPr>
              <a:t>of</a:t>
            </a:r>
            <a:r>
              <a:rPr sz="3300" spc="-140" dirty="0">
                <a:solidFill>
                  <a:srgbClr val="292959"/>
                </a:solidFill>
                <a:latin typeface="Trebuchet MS"/>
                <a:cs typeface="Trebuchet MS"/>
              </a:rPr>
              <a:t> </a:t>
            </a:r>
            <a:r>
              <a:rPr sz="3300" spc="-200" dirty="0">
                <a:solidFill>
                  <a:srgbClr val="292959"/>
                </a:solidFill>
                <a:latin typeface="Trebuchet MS"/>
                <a:cs typeface="Trebuchet MS"/>
              </a:rPr>
              <a:t>title</a:t>
            </a:r>
            <a:r>
              <a:rPr sz="3300" spc="-105" dirty="0">
                <a:solidFill>
                  <a:srgbClr val="292959"/>
                </a:solidFill>
                <a:latin typeface="Trebuchet MS"/>
                <a:cs typeface="Trebuchet MS"/>
              </a:rPr>
              <a:t> </a:t>
            </a:r>
            <a:r>
              <a:rPr sz="3300" spc="-20" dirty="0">
                <a:solidFill>
                  <a:srgbClr val="292959"/>
                </a:solidFill>
                <a:latin typeface="Trebuchet MS"/>
                <a:cs typeface="Trebuchet MS"/>
              </a:rPr>
              <a:t>leading</a:t>
            </a:r>
            <a:r>
              <a:rPr sz="3300" spc="-135" dirty="0">
                <a:solidFill>
                  <a:srgbClr val="292959"/>
                </a:solidFill>
                <a:latin typeface="Trebuchet MS"/>
                <a:cs typeface="Trebuchet MS"/>
              </a:rPr>
              <a:t> </a:t>
            </a:r>
            <a:r>
              <a:rPr sz="3300" spc="-65" dirty="0">
                <a:solidFill>
                  <a:srgbClr val="292959"/>
                </a:solidFill>
                <a:latin typeface="Trebuchet MS"/>
                <a:cs typeface="Trebuchet MS"/>
              </a:rPr>
              <a:t>to</a:t>
            </a:r>
            <a:r>
              <a:rPr sz="3300" spc="-140" dirty="0">
                <a:solidFill>
                  <a:srgbClr val="292959"/>
                </a:solidFill>
                <a:latin typeface="Trebuchet MS"/>
                <a:cs typeface="Trebuchet MS"/>
              </a:rPr>
              <a:t> </a:t>
            </a:r>
            <a:r>
              <a:rPr sz="3300" dirty="0">
                <a:solidFill>
                  <a:srgbClr val="292959"/>
                </a:solidFill>
                <a:latin typeface="Trebuchet MS"/>
                <a:cs typeface="Trebuchet MS"/>
              </a:rPr>
              <a:t>exchange</a:t>
            </a:r>
            <a:r>
              <a:rPr sz="3300" spc="-135" dirty="0">
                <a:solidFill>
                  <a:srgbClr val="292959"/>
                </a:solidFill>
                <a:latin typeface="Trebuchet MS"/>
                <a:cs typeface="Trebuchet MS"/>
              </a:rPr>
              <a:t> </a:t>
            </a:r>
            <a:r>
              <a:rPr sz="3300" spc="-25" dirty="0">
                <a:solidFill>
                  <a:srgbClr val="292959"/>
                </a:solidFill>
                <a:latin typeface="Trebuchet MS"/>
                <a:cs typeface="Trebuchet MS"/>
              </a:rPr>
              <a:t>of </a:t>
            </a:r>
            <a:r>
              <a:rPr sz="3300" spc="-65" dirty="0">
                <a:solidFill>
                  <a:srgbClr val="292959"/>
                </a:solidFill>
                <a:latin typeface="Trebuchet MS"/>
                <a:cs typeface="Trebuchet MS"/>
              </a:rPr>
              <a:t>contract</a:t>
            </a:r>
            <a:r>
              <a:rPr sz="3300" spc="-180" dirty="0">
                <a:solidFill>
                  <a:srgbClr val="292959"/>
                </a:solidFill>
                <a:latin typeface="Trebuchet MS"/>
                <a:cs typeface="Trebuchet MS"/>
              </a:rPr>
              <a:t> </a:t>
            </a:r>
            <a:r>
              <a:rPr sz="3300" spc="-65" dirty="0">
                <a:solidFill>
                  <a:srgbClr val="292959"/>
                </a:solidFill>
                <a:latin typeface="Trebuchet MS"/>
                <a:cs typeface="Trebuchet MS"/>
              </a:rPr>
              <a:t>(due</a:t>
            </a:r>
            <a:r>
              <a:rPr sz="3300" spc="-180" dirty="0">
                <a:solidFill>
                  <a:srgbClr val="292959"/>
                </a:solidFill>
                <a:latin typeface="Trebuchet MS"/>
                <a:cs typeface="Trebuchet MS"/>
              </a:rPr>
              <a:t> </a:t>
            </a:r>
            <a:r>
              <a:rPr sz="3300" spc="-10" dirty="0">
                <a:solidFill>
                  <a:srgbClr val="292959"/>
                </a:solidFill>
                <a:latin typeface="Trebuchet MS"/>
                <a:cs typeface="Trebuchet MS"/>
              </a:rPr>
              <a:t>dilligence)</a:t>
            </a:r>
            <a:endParaRPr sz="3300" dirty="0">
              <a:latin typeface="Trebuchet MS"/>
              <a:cs typeface="Trebuchet MS"/>
            </a:endParaRPr>
          </a:p>
          <a:p>
            <a:pPr marL="1437005" marR="214629" algn="just">
              <a:lnSpc>
                <a:spcPts val="5400"/>
              </a:lnSpc>
              <a:spcBef>
                <a:spcPts val="420"/>
              </a:spcBef>
            </a:pPr>
            <a:r>
              <a:rPr sz="3300" dirty="0">
                <a:solidFill>
                  <a:srgbClr val="292959"/>
                </a:solidFill>
                <a:latin typeface="Trebuchet MS"/>
                <a:cs typeface="Trebuchet MS"/>
              </a:rPr>
              <a:t>up</a:t>
            </a:r>
            <a:r>
              <a:rPr sz="3300" spc="-180" dirty="0">
                <a:solidFill>
                  <a:srgbClr val="292959"/>
                </a:solidFill>
                <a:latin typeface="Trebuchet MS"/>
                <a:cs typeface="Trebuchet MS"/>
              </a:rPr>
              <a:t> </a:t>
            </a:r>
            <a:r>
              <a:rPr sz="3300" spc="-65" dirty="0">
                <a:solidFill>
                  <a:srgbClr val="292959"/>
                </a:solidFill>
                <a:latin typeface="Trebuchet MS"/>
                <a:cs typeface="Trebuchet MS"/>
              </a:rPr>
              <a:t>to</a:t>
            </a:r>
            <a:r>
              <a:rPr sz="3300" spc="-150" dirty="0">
                <a:solidFill>
                  <a:srgbClr val="292959"/>
                </a:solidFill>
                <a:latin typeface="Trebuchet MS"/>
                <a:cs typeface="Trebuchet MS"/>
              </a:rPr>
              <a:t> </a:t>
            </a:r>
            <a:r>
              <a:rPr sz="3300" dirty="0">
                <a:solidFill>
                  <a:srgbClr val="292959"/>
                </a:solidFill>
                <a:latin typeface="Trebuchet MS"/>
                <a:cs typeface="Trebuchet MS"/>
              </a:rPr>
              <a:t>exchange</a:t>
            </a:r>
            <a:r>
              <a:rPr sz="3300" spc="-155" dirty="0">
                <a:solidFill>
                  <a:srgbClr val="292959"/>
                </a:solidFill>
                <a:latin typeface="Trebuchet MS"/>
                <a:cs typeface="Trebuchet MS"/>
              </a:rPr>
              <a:t> </a:t>
            </a:r>
            <a:r>
              <a:rPr sz="3300" dirty="0">
                <a:solidFill>
                  <a:srgbClr val="292959"/>
                </a:solidFill>
                <a:latin typeface="Trebuchet MS"/>
                <a:cs typeface="Trebuchet MS"/>
              </a:rPr>
              <a:t>of</a:t>
            </a:r>
            <a:r>
              <a:rPr sz="3300" spc="-150" dirty="0">
                <a:solidFill>
                  <a:srgbClr val="292959"/>
                </a:solidFill>
                <a:latin typeface="Trebuchet MS"/>
                <a:cs typeface="Trebuchet MS"/>
              </a:rPr>
              <a:t> </a:t>
            </a:r>
            <a:r>
              <a:rPr sz="3300" spc="-120" dirty="0">
                <a:solidFill>
                  <a:srgbClr val="292959"/>
                </a:solidFill>
                <a:latin typeface="Trebuchet MS"/>
                <a:cs typeface="Trebuchet MS"/>
              </a:rPr>
              <a:t>contract,</a:t>
            </a:r>
            <a:r>
              <a:rPr sz="3300" spc="-130" dirty="0">
                <a:solidFill>
                  <a:srgbClr val="292959"/>
                </a:solidFill>
                <a:latin typeface="Trebuchet MS"/>
                <a:cs typeface="Trebuchet MS"/>
              </a:rPr>
              <a:t> </a:t>
            </a:r>
            <a:r>
              <a:rPr sz="3300" spc="-35" dirty="0">
                <a:solidFill>
                  <a:srgbClr val="292959"/>
                </a:solidFill>
                <a:latin typeface="Trebuchet MS"/>
                <a:cs typeface="Trebuchet MS"/>
              </a:rPr>
              <a:t>non-</a:t>
            </a:r>
            <a:r>
              <a:rPr sz="3300" spc="-90" dirty="0">
                <a:solidFill>
                  <a:srgbClr val="292959"/>
                </a:solidFill>
                <a:latin typeface="Trebuchet MS"/>
                <a:cs typeface="Trebuchet MS"/>
              </a:rPr>
              <a:t>legally</a:t>
            </a:r>
            <a:r>
              <a:rPr sz="3300" spc="-155" dirty="0">
                <a:solidFill>
                  <a:srgbClr val="292959"/>
                </a:solidFill>
                <a:latin typeface="Trebuchet MS"/>
                <a:cs typeface="Trebuchet MS"/>
              </a:rPr>
              <a:t> </a:t>
            </a:r>
            <a:r>
              <a:rPr sz="3300" spc="-10" dirty="0">
                <a:solidFill>
                  <a:srgbClr val="292959"/>
                </a:solidFill>
                <a:latin typeface="Trebuchet MS"/>
                <a:cs typeface="Trebuchet MS"/>
              </a:rPr>
              <a:t>binding </a:t>
            </a:r>
            <a:r>
              <a:rPr sz="3300" dirty="0">
                <a:solidFill>
                  <a:srgbClr val="292959"/>
                </a:solidFill>
                <a:latin typeface="Trebuchet MS"/>
                <a:cs typeface="Trebuchet MS"/>
              </a:rPr>
              <a:t>stage</a:t>
            </a:r>
            <a:r>
              <a:rPr sz="3300" spc="-135" dirty="0">
                <a:solidFill>
                  <a:srgbClr val="292959"/>
                </a:solidFill>
                <a:latin typeface="Trebuchet MS"/>
                <a:cs typeface="Trebuchet MS"/>
              </a:rPr>
              <a:t> </a:t>
            </a:r>
            <a:r>
              <a:rPr sz="3300" dirty="0">
                <a:solidFill>
                  <a:srgbClr val="292959"/>
                </a:solidFill>
                <a:latin typeface="Trebuchet MS"/>
                <a:cs typeface="Trebuchet MS"/>
              </a:rPr>
              <a:t>(can</a:t>
            </a:r>
            <a:r>
              <a:rPr sz="3300" spc="-135" dirty="0">
                <a:solidFill>
                  <a:srgbClr val="292959"/>
                </a:solidFill>
                <a:latin typeface="Trebuchet MS"/>
                <a:cs typeface="Trebuchet MS"/>
              </a:rPr>
              <a:t> </a:t>
            </a:r>
            <a:r>
              <a:rPr sz="3300" spc="-10" dirty="0">
                <a:solidFill>
                  <a:srgbClr val="292959"/>
                </a:solidFill>
                <a:latin typeface="Trebuchet MS"/>
                <a:cs typeface="Trebuchet MS"/>
              </a:rPr>
              <a:t>withdraw)</a:t>
            </a:r>
            <a:endParaRPr sz="3300" dirty="0">
              <a:latin typeface="Trebuchet MS"/>
              <a:cs typeface="Trebuchet MS"/>
            </a:endParaRPr>
          </a:p>
          <a:p>
            <a:pPr marL="724535" marR="459105" algn="just">
              <a:lnSpc>
                <a:spcPts val="5400"/>
              </a:lnSpc>
            </a:pPr>
            <a:endParaRPr lang="en-GB" sz="3300" b="1" spc="160" dirty="0">
              <a:solidFill>
                <a:srgbClr val="292959"/>
              </a:solidFill>
              <a:latin typeface="Trebuchet MS"/>
              <a:cs typeface="Trebuchet MS"/>
            </a:endParaRPr>
          </a:p>
          <a:p>
            <a:pPr marL="724535" marR="459105" algn="just">
              <a:lnSpc>
                <a:spcPts val="5400"/>
              </a:lnSpc>
            </a:pPr>
            <a:r>
              <a:rPr sz="3300" b="1" spc="160" dirty="0">
                <a:solidFill>
                  <a:srgbClr val="292959"/>
                </a:solidFill>
                <a:latin typeface="Trebuchet MS"/>
                <a:cs typeface="Trebuchet MS"/>
              </a:rPr>
              <a:t>Stage</a:t>
            </a:r>
            <a:r>
              <a:rPr sz="3300" b="1" spc="-250" dirty="0">
                <a:solidFill>
                  <a:srgbClr val="292959"/>
                </a:solidFill>
                <a:latin typeface="Trebuchet MS"/>
                <a:cs typeface="Trebuchet MS"/>
              </a:rPr>
              <a:t> </a:t>
            </a:r>
            <a:r>
              <a:rPr sz="3300" b="1" spc="-305" dirty="0">
                <a:solidFill>
                  <a:srgbClr val="292959"/>
                </a:solidFill>
                <a:latin typeface="Trebuchet MS"/>
                <a:cs typeface="Trebuchet MS"/>
              </a:rPr>
              <a:t>2:</a:t>
            </a:r>
            <a:r>
              <a:rPr sz="3300" b="1" spc="55" dirty="0">
                <a:solidFill>
                  <a:srgbClr val="292959"/>
                </a:solidFill>
                <a:latin typeface="Trebuchet MS"/>
                <a:cs typeface="Trebuchet MS"/>
              </a:rPr>
              <a:t> </a:t>
            </a:r>
            <a:r>
              <a:rPr sz="3300" spc="-50" dirty="0">
                <a:solidFill>
                  <a:srgbClr val="292959"/>
                </a:solidFill>
                <a:latin typeface="Trebuchet MS"/>
                <a:cs typeface="Trebuchet MS"/>
              </a:rPr>
              <a:t>Completion</a:t>
            </a:r>
            <a:r>
              <a:rPr sz="3300" spc="-200" dirty="0">
                <a:solidFill>
                  <a:srgbClr val="292959"/>
                </a:solidFill>
                <a:latin typeface="Trebuchet MS"/>
                <a:cs typeface="Trebuchet MS"/>
              </a:rPr>
              <a:t> </a:t>
            </a:r>
            <a:r>
              <a:rPr sz="3300" spc="-75" dirty="0">
                <a:solidFill>
                  <a:srgbClr val="292959"/>
                </a:solidFill>
                <a:latin typeface="Trebuchet MS"/>
                <a:cs typeface="Trebuchet MS"/>
              </a:rPr>
              <a:t>when</a:t>
            </a:r>
            <a:r>
              <a:rPr sz="3300" spc="-175" dirty="0">
                <a:solidFill>
                  <a:srgbClr val="292959"/>
                </a:solidFill>
                <a:latin typeface="Trebuchet MS"/>
                <a:cs typeface="Trebuchet MS"/>
              </a:rPr>
              <a:t> </a:t>
            </a:r>
            <a:r>
              <a:rPr sz="3300" spc="-10" dirty="0">
                <a:solidFill>
                  <a:srgbClr val="292959"/>
                </a:solidFill>
                <a:latin typeface="Trebuchet MS"/>
                <a:cs typeface="Trebuchet MS"/>
              </a:rPr>
              <a:t>legal</a:t>
            </a:r>
            <a:r>
              <a:rPr sz="3300" spc="-180" dirty="0">
                <a:solidFill>
                  <a:srgbClr val="292959"/>
                </a:solidFill>
                <a:latin typeface="Trebuchet MS"/>
                <a:cs typeface="Trebuchet MS"/>
              </a:rPr>
              <a:t> </a:t>
            </a:r>
            <a:r>
              <a:rPr sz="3300" spc="-60" dirty="0">
                <a:solidFill>
                  <a:srgbClr val="292959"/>
                </a:solidFill>
                <a:latin typeface="Trebuchet MS"/>
                <a:cs typeface="Trebuchet MS"/>
              </a:rPr>
              <a:t>estate</a:t>
            </a:r>
            <a:r>
              <a:rPr sz="3300" spc="-135" dirty="0">
                <a:solidFill>
                  <a:srgbClr val="292959"/>
                </a:solidFill>
                <a:latin typeface="Trebuchet MS"/>
                <a:cs typeface="Trebuchet MS"/>
              </a:rPr>
              <a:t> </a:t>
            </a:r>
            <a:r>
              <a:rPr sz="3300" spc="-65" dirty="0">
                <a:solidFill>
                  <a:srgbClr val="292959"/>
                </a:solidFill>
                <a:latin typeface="Trebuchet MS"/>
                <a:cs typeface="Trebuchet MS"/>
              </a:rPr>
              <a:t>is</a:t>
            </a:r>
            <a:r>
              <a:rPr sz="3300" spc="-140" dirty="0">
                <a:solidFill>
                  <a:srgbClr val="292959"/>
                </a:solidFill>
                <a:latin typeface="Trebuchet MS"/>
                <a:cs typeface="Trebuchet MS"/>
              </a:rPr>
              <a:t> </a:t>
            </a:r>
            <a:r>
              <a:rPr sz="3300" spc="-10" dirty="0">
                <a:solidFill>
                  <a:srgbClr val="292959"/>
                </a:solidFill>
                <a:latin typeface="Trebuchet MS"/>
                <a:cs typeface="Trebuchet MS"/>
              </a:rPr>
              <a:t>created </a:t>
            </a:r>
            <a:r>
              <a:rPr sz="3300" dirty="0">
                <a:solidFill>
                  <a:srgbClr val="292959"/>
                </a:solidFill>
                <a:latin typeface="Trebuchet MS"/>
                <a:cs typeface="Trebuchet MS"/>
              </a:rPr>
              <a:t>and</a:t>
            </a:r>
            <a:r>
              <a:rPr sz="3300" spc="-70" dirty="0">
                <a:solidFill>
                  <a:srgbClr val="292959"/>
                </a:solidFill>
                <a:latin typeface="Trebuchet MS"/>
                <a:cs typeface="Trebuchet MS"/>
              </a:rPr>
              <a:t> </a:t>
            </a:r>
            <a:r>
              <a:rPr sz="3300" spc="-45" dirty="0">
                <a:solidFill>
                  <a:srgbClr val="292959"/>
                </a:solidFill>
                <a:latin typeface="Trebuchet MS"/>
                <a:cs typeface="Trebuchet MS"/>
              </a:rPr>
              <a:t>transferred.</a:t>
            </a:r>
            <a:endParaRPr sz="3300" dirty="0">
              <a:latin typeface="Trebuchet MS"/>
              <a:cs typeface="Trebuchet MS"/>
            </a:endParaRPr>
          </a:p>
          <a:p>
            <a:pPr marL="12700" marR="191770" algn="just">
              <a:lnSpc>
                <a:spcPts val="5400"/>
              </a:lnSpc>
            </a:pPr>
            <a:r>
              <a:rPr sz="3300" spc="-20" dirty="0">
                <a:solidFill>
                  <a:srgbClr val="292959"/>
                </a:solidFill>
                <a:latin typeface="Trebuchet MS"/>
                <a:cs typeface="Trebuchet MS"/>
              </a:rPr>
              <a:t>Contract</a:t>
            </a:r>
            <a:r>
              <a:rPr sz="3300" spc="-229" dirty="0">
                <a:solidFill>
                  <a:srgbClr val="292959"/>
                </a:solidFill>
                <a:latin typeface="Trebuchet MS"/>
                <a:cs typeface="Trebuchet MS"/>
              </a:rPr>
              <a:t> </a:t>
            </a:r>
            <a:r>
              <a:rPr sz="3300" spc="-110" dirty="0">
                <a:solidFill>
                  <a:srgbClr val="292959"/>
                </a:solidFill>
                <a:latin typeface="Trebuchet MS"/>
                <a:cs typeface="Trebuchet MS"/>
              </a:rPr>
              <a:t>for</a:t>
            </a:r>
            <a:r>
              <a:rPr sz="3300" spc="-140" dirty="0">
                <a:solidFill>
                  <a:srgbClr val="292959"/>
                </a:solidFill>
                <a:latin typeface="Trebuchet MS"/>
                <a:cs typeface="Trebuchet MS"/>
              </a:rPr>
              <a:t> </a:t>
            </a:r>
            <a:r>
              <a:rPr sz="3300" spc="-10" dirty="0">
                <a:solidFill>
                  <a:srgbClr val="292959"/>
                </a:solidFill>
                <a:latin typeface="Trebuchet MS"/>
                <a:cs typeface="Trebuchet MS"/>
              </a:rPr>
              <a:t>sale</a:t>
            </a:r>
            <a:r>
              <a:rPr sz="3300" spc="-215" dirty="0">
                <a:solidFill>
                  <a:srgbClr val="292959"/>
                </a:solidFill>
                <a:latin typeface="Trebuchet MS"/>
                <a:cs typeface="Trebuchet MS"/>
              </a:rPr>
              <a:t> </a:t>
            </a:r>
            <a:r>
              <a:rPr sz="3300" dirty="0">
                <a:solidFill>
                  <a:srgbClr val="292959"/>
                </a:solidFill>
                <a:latin typeface="Trebuchet MS"/>
                <a:cs typeface="Trebuchet MS"/>
              </a:rPr>
              <a:t>of</a:t>
            </a:r>
            <a:r>
              <a:rPr sz="3300" spc="-140" dirty="0">
                <a:solidFill>
                  <a:srgbClr val="292959"/>
                </a:solidFill>
                <a:latin typeface="Trebuchet MS"/>
                <a:cs typeface="Trebuchet MS"/>
              </a:rPr>
              <a:t> </a:t>
            </a:r>
            <a:r>
              <a:rPr sz="3300" spc="-25" dirty="0">
                <a:solidFill>
                  <a:srgbClr val="292959"/>
                </a:solidFill>
                <a:latin typeface="Trebuchet MS"/>
                <a:cs typeface="Trebuchet MS"/>
              </a:rPr>
              <a:t>land</a:t>
            </a:r>
            <a:r>
              <a:rPr sz="3300" spc="-135" dirty="0">
                <a:solidFill>
                  <a:srgbClr val="292959"/>
                </a:solidFill>
                <a:latin typeface="Trebuchet MS"/>
                <a:cs typeface="Trebuchet MS"/>
              </a:rPr>
              <a:t> </a:t>
            </a:r>
            <a:r>
              <a:rPr sz="3300" spc="-170" dirty="0">
                <a:solidFill>
                  <a:srgbClr val="292959"/>
                </a:solidFill>
                <a:latin typeface="Trebuchet MS"/>
                <a:cs typeface="Trebuchet MS"/>
              </a:rPr>
              <a:t>must</a:t>
            </a:r>
            <a:r>
              <a:rPr sz="3300" spc="-80" dirty="0">
                <a:solidFill>
                  <a:srgbClr val="292959"/>
                </a:solidFill>
                <a:latin typeface="Trebuchet MS"/>
                <a:cs typeface="Trebuchet MS"/>
              </a:rPr>
              <a:t> </a:t>
            </a:r>
            <a:r>
              <a:rPr sz="3300" dirty="0">
                <a:solidFill>
                  <a:srgbClr val="292959"/>
                </a:solidFill>
                <a:latin typeface="Trebuchet MS"/>
                <a:cs typeface="Trebuchet MS"/>
              </a:rPr>
              <a:t>be</a:t>
            </a:r>
            <a:r>
              <a:rPr sz="3300" spc="-135" dirty="0">
                <a:solidFill>
                  <a:srgbClr val="292959"/>
                </a:solidFill>
                <a:latin typeface="Trebuchet MS"/>
                <a:cs typeface="Trebuchet MS"/>
              </a:rPr>
              <a:t> </a:t>
            </a:r>
            <a:r>
              <a:rPr sz="3300" spc="-175" dirty="0">
                <a:solidFill>
                  <a:srgbClr val="292959"/>
                </a:solidFill>
                <a:latin typeface="Trebuchet MS"/>
                <a:cs typeface="Trebuchet MS"/>
              </a:rPr>
              <a:t>in</a:t>
            </a:r>
            <a:r>
              <a:rPr sz="3300" spc="-75" dirty="0">
                <a:solidFill>
                  <a:srgbClr val="292959"/>
                </a:solidFill>
                <a:latin typeface="Trebuchet MS"/>
                <a:cs typeface="Trebuchet MS"/>
              </a:rPr>
              <a:t> </a:t>
            </a:r>
            <a:r>
              <a:rPr sz="3300" spc="-175" dirty="0">
                <a:solidFill>
                  <a:srgbClr val="292959"/>
                </a:solidFill>
                <a:latin typeface="Trebuchet MS"/>
                <a:cs typeface="Trebuchet MS"/>
              </a:rPr>
              <a:t>writing,</a:t>
            </a:r>
            <a:r>
              <a:rPr sz="3300" spc="-75" dirty="0">
                <a:solidFill>
                  <a:srgbClr val="292959"/>
                </a:solidFill>
                <a:latin typeface="Trebuchet MS"/>
                <a:cs typeface="Trebuchet MS"/>
              </a:rPr>
              <a:t> </a:t>
            </a:r>
            <a:r>
              <a:rPr sz="3300" spc="-40" dirty="0">
                <a:solidFill>
                  <a:srgbClr val="292959"/>
                </a:solidFill>
                <a:latin typeface="Trebuchet MS"/>
                <a:cs typeface="Trebuchet MS"/>
              </a:rPr>
              <a:t>incorporate </a:t>
            </a:r>
            <a:r>
              <a:rPr sz="3300" spc="-120" dirty="0">
                <a:solidFill>
                  <a:srgbClr val="292959"/>
                </a:solidFill>
                <a:latin typeface="Trebuchet MS"/>
                <a:cs typeface="Trebuchet MS"/>
              </a:rPr>
              <a:t>all </a:t>
            </a:r>
            <a:r>
              <a:rPr sz="3300" spc="-70" dirty="0">
                <a:solidFill>
                  <a:srgbClr val="292959"/>
                </a:solidFill>
                <a:latin typeface="Trebuchet MS"/>
                <a:cs typeface="Trebuchet MS"/>
              </a:rPr>
              <a:t>express</a:t>
            </a:r>
            <a:r>
              <a:rPr sz="3300" spc="-110" dirty="0">
                <a:solidFill>
                  <a:srgbClr val="292959"/>
                </a:solidFill>
                <a:latin typeface="Trebuchet MS"/>
                <a:cs typeface="Trebuchet MS"/>
              </a:rPr>
              <a:t> </a:t>
            </a:r>
            <a:r>
              <a:rPr sz="3300" spc="-165" dirty="0">
                <a:solidFill>
                  <a:srgbClr val="292959"/>
                </a:solidFill>
                <a:latin typeface="Trebuchet MS"/>
                <a:cs typeface="Trebuchet MS"/>
              </a:rPr>
              <a:t>terms</a:t>
            </a:r>
            <a:r>
              <a:rPr sz="3300" spc="-105" dirty="0">
                <a:solidFill>
                  <a:srgbClr val="292959"/>
                </a:solidFill>
                <a:latin typeface="Trebuchet MS"/>
                <a:cs typeface="Trebuchet MS"/>
              </a:rPr>
              <a:t> </a:t>
            </a:r>
            <a:r>
              <a:rPr sz="3300" spc="-165" dirty="0">
                <a:solidFill>
                  <a:srgbClr val="292959"/>
                </a:solidFill>
                <a:latin typeface="Trebuchet MS"/>
                <a:cs typeface="Trebuchet MS"/>
              </a:rPr>
              <a:t>in</a:t>
            </a:r>
            <a:r>
              <a:rPr sz="3300" spc="-105" dirty="0">
                <a:solidFill>
                  <a:srgbClr val="292959"/>
                </a:solidFill>
                <a:latin typeface="Trebuchet MS"/>
                <a:cs typeface="Trebuchet MS"/>
              </a:rPr>
              <a:t> </a:t>
            </a:r>
            <a:r>
              <a:rPr sz="3300" spc="-50" dirty="0">
                <a:solidFill>
                  <a:srgbClr val="292959"/>
                </a:solidFill>
                <a:latin typeface="Trebuchet MS"/>
                <a:cs typeface="Trebuchet MS"/>
              </a:rPr>
              <a:t>single</a:t>
            </a:r>
            <a:r>
              <a:rPr sz="3300" spc="-110" dirty="0">
                <a:solidFill>
                  <a:srgbClr val="292959"/>
                </a:solidFill>
                <a:latin typeface="Trebuchet MS"/>
                <a:cs typeface="Trebuchet MS"/>
              </a:rPr>
              <a:t> </a:t>
            </a:r>
            <a:r>
              <a:rPr sz="3300" spc="-125" dirty="0">
                <a:solidFill>
                  <a:srgbClr val="292959"/>
                </a:solidFill>
                <a:latin typeface="Trebuchet MS"/>
                <a:cs typeface="Trebuchet MS"/>
              </a:rPr>
              <a:t>document,</a:t>
            </a:r>
            <a:r>
              <a:rPr sz="3300" spc="-110" dirty="0">
                <a:solidFill>
                  <a:srgbClr val="292959"/>
                </a:solidFill>
                <a:latin typeface="Trebuchet MS"/>
                <a:cs typeface="Trebuchet MS"/>
              </a:rPr>
              <a:t> </a:t>
            </a:r>
            <a:r>
              <a:rPr sz="3300" dirty="0">
                <a:solidFill>
                  <a:srgbClr val="292959"/>
                </a:solidFill>
                <a:latin typeface="Trebuchet MS"/>
                <a:cs typeface="Trebuchet MS"/>
              </a:rPr>
              <a:t>and</a:t>
            </a:r>
            <a:r>
              <a:rPr sz="3300" spc="-110" dirty="0">
                <a:solidFill>
                  <a:srgbClr val="292959"/>
                </a:solidFill>
                <a:latin typeface="Trebuchet MS"/>
                <a:cs typeface="Trebuchet MS"/>
              </a:rPr>
              <a:t> </a:t>
            </a:r>
            <a:r>
              <a:rPr sz="3300" spc="-10" dirty="0">
                <a:solidFill>
                  <a:srgbClr val="292959"/>
                </a:solidFill>
                <a:latin typeface="Trebuchet MS"/>
                <a:cs typeface="Trebuchet MS"/>
              </a:rPr>
              <a:t>signed.</a:t>
            </a:r>
            <a:endParaRPr sz="3300" dirty="0">
              <a:latin typeface="Trebuchet MS"/>
              <a:cs typeface="Trebuchet MS"/>
            </a:endParaRPr>
          </a:p>
        </p:txBody>
      </p:sp>
      <p:sp>
        <p:nvSpPr>
          <p:cNvPr id="10" name="object 10" descr="$PPTXTitle"/>
          <p:cNvSpPr txBox="1">
            <a:spLocks noGrp="1"/>
          </p:cNvSpPr>
          <p:nvPr>
            <p:ph type="title"/>
          </p:nvPr>
        </p:nvSpPr>
        <p:spPr>
          <a:xfrm>
            <a:off x="597084" y="837406"/>
            <a:ext cx="14112240" cy="1168400"/>
          </a:xfrm>
          <a:prstGeom prst="rect">
            <a:avLst/>
          </a:prstGeom>
        </p:spPr>
        <p:txBody>
          <a:bodyPr vert="horz" wrap="square" lIns="0" tIns="12700" rIns="0" bIns="0" rtlCol="0">
            <a:spAutoFit/>
          </a:bodyPr>
          <a:lstStyle/>
          <a:p>
            <a:pPr marL="12700">
              <a:lnSpc>
                <a:spcPct val="100000"/>
              </a:lnSpc>
              <a:spcBef>
                <a:spcPts val="100"/>
              </a:spcBef>
            </a:pPr>
            <a:r>
              <a:rPr spc="235" dirty="0"/>
              <a:t>CONTRACTS</a:t>
            </a:r>
            <a:r>
              <a:rPr spc="-405" dirty="0"/>
              <a:t> </a:t>
            </a:r>
            <a:r>
              <a:rPr spc="-204" dirty="0"/>
              <a:t>FOR</a:t>
            </a:r>
            <a:r>
              <a:rPr spc="-370" dirty="0"/>
              <a:t> </a:t>
            </a:r>
            <a:r>
              <a:rPr spc="85" dirty="0">
                <a:solidFill>
                  <a:srgbClr val="292959"/>
                </a:solidFill>
              </a:rPr>
              <a:t>SALE</a:t>
            </a:r>
            <a:r>
              <a:rPr spc="-390" dirty="0">
                <a:solidFill>
                  <a:srgbClr val="292959"/>
                </a:solidFill>
              </a:rPr>
              <a:t> </a:t>
            </a:r>
            <a:r>
              <a:rPr dirty="0">
                <a:solidFill>
                  <a:srgbClr val="292959"/>
                </a:solidFill>
              </a:rPr>
              <a:t>OF</a:t>
            </a:r>
            <a:r>
              <a:rPr spc="-385" dirty="0">
                <a:solidFill>
                  <a:srgbClr val="292959"/>
                </a:solidFill>
              </a:rPr>
              <a:t> </a:t>
            </a:r>
            <a:r>
              <a:rPr spc="-20" dirty="0">
                <a:solidFill>
                  <a:srgbClr val="292959"/>
                </a:solidFill>
              </a:rPr>
              <a:t>LAND</a:t>
            </a:r>
          </a:p>
        </p:txBody>
      </p:sp>
      <p:grpSp>
        <p:nvGrpSpPr>
          <p:cNvPr id="11" name="object 11"/>
          <p:cNvGrpSpPr/>
          <p:nvPr/>
        </p:nvGrpSpPr>
        <p:grpSpPr>
          <a:xfrm>
            <a:off x="11506196" y="7517550"/>
            <a:ext cx="6867525" cy="2304415"/>
            <a:chOff x="11506196" y="7517550"/>
            <a:chExt cx="6867525" cy="2304415"/>
          </a:xfrm>
        </p:grpSpPr>
        <p:sp>
          <p:nvSpPr>
            <p:cNvPr id="12" name="object 12"/>
            <p:cNvSpPr/>
            <p:nvPr/>
          </p:nvSpPr>
          <p:spPr>
            <a:xfrm>
              <a:off x="11589833" y="7603274"/>
              <a:ext cx="6698615" cy="2132965"/>
            </a:xfrm>
            <a:custGeom>
              <a:avLst/>
              <a:gdLst/>
              <a:ahLst/>
              <a:cxnLst/>
              <a:rect l="l" t="t" r="r" b="b"/>
              <a:pathLst>
                <a:path w="6698615" h="2132965">
                  <a:moveTo>
                    <a:pt x="3349081" y="0"/>
                  </a:moveTo>
                  <a:lnTo>
                    <a:pt x="6698162" y="433982"/>
                  </a:lnTo>
                  <a:lnTo>
                    <a:pt x="6698162" y="2132880"/>
                  </a:lnTo>
                  <a:lnTo>
                    <a:pt x="0" y="2132880"/>
                  </a:lnTo>
                  <a:lnTo>
                    <a:pt x="0" y="433982"/>
                  </a:lnTo>
                  <a:lnTo>
                    <a:pt x="3349081" y="0"/>
                  </a:lnTo>
                  <a:close/>
                </a:path>
              </a:pathLst>
            </a:custGeom>
            <a:solidFill>
              <a:srgbClr val="00B3AF"/>
            </a:solidFill>
          </p:spPr>
          <p:txBody>
            <a:bodyPr wrap="square" lIns="0" tIns="0" rIns="0" bIns="0" rtlCol="0"/>
            <a:lstStyle/>
            <a:p>
              <a:endParaRPr/>
            </a:p>
          </p:txBody>
        </p:sp>
        <p:sp>
          <p:nvSpPr>
            <p:cNvPr id="13" name="object 13"/>
            <p:cNvSpPr/>
            <p:nvPr/>
          </p:nvSpPr>
          <p:spPr>
            <a:xfrm>
              <a:off x="11591921" y="7603275"/>
              <a:ext cx="6696075" cy="2132965"/>
            </a:xfrm>
            <a:custGeom>
              <a:avLst/>
              <a:gdLst/>
              <a:ahLst/>
              <a:cxnLst/>
              <a:rect l="l" t="t" r="r" b="b"/>
              <a:pathLst>
                <a:path w="6696075" h="2132965">
                  <a:moveTo>
                    <a:pt x="3" y="433735"/>
                  </a:moveTo>
                  <a:lnTo>
                    <a:pt x="3346998" y="0"/>
                  </a:lnTo>
                  <a:lnTo>
                    <a:pt x="6696074" y="434001"/>
                  </a:lnTo>
                  <a:lnTo>
                    <a:pt x="6696038" y="2132879"/>
                  </a:lnTo>
                  <a:lnTo>
                    <a:pt x="0" y="2132879"/>
                  </a:lnTo>
                </a:path>
              </a:pathLst>
            </a:custGeom>
            <a:ln w="171449">
              <a:solidFill>
                <a:srgbClr val="FED307"/>
              </a:solidFill>
            </a:ln>
          </p:spPr>
          <p:txBody>
            <a:bodyPr wrap="square" lIns="0" tIns="0" rIns="0" bIns="0" rtlCol="0"/>
            <a:lstStyle/>
            <a:p>
              <a:endParaRPr/>
            </a:p>
          </p:txBody>
        </p:sp>
      </p:grpSp>
      <p:sp>
        <p:nvSpPr>
          <p:cNvPr id="14" name="object 14"/>
          <p:cNvSpPr txBox="1"/>
          <p:nvPr/>
        </p:nvSpPr>
        <p:spPr>
          <a:xfrm>
            <a:off x="12164386" y="8034640"/>
            <a:ext cx="5549265" cy="1591310"/>
          </a:xfrm>
          <a:prstGeom prst="rect">
            <a:avLst/>
          </a:prstGeom>
        </p:spPr>
        <p:txBody>
          <a:bodyPr vert="horz" wrap="square" lIns="0" tIns="6985" rIns="0" bIns="0" rtlCol="0">
            <a:spAutoFit/>
          </a:bodyPr>
          <a:lstStyle/>
          <a:p>
            <a:pPr marL="12700" marR="5080" algn="ctr">
              <a:lnSpc>
                <a:spcPct val="101099"/>
              </a:lnSpc>
              <a:spcBef>
                <a:spcPts val="55"/>
              </a:spcBef>
            </a:pPr>
            <a:r>
              <a:rPr sz="3400" b="1" spc="-50" dirty="0">
                <a:solidFill>
                  <a:srgbClr val="FFFFFF"/>
                </a:solidFill>
                <a:latin typeface="Trebuchet MS"/>
                <a:cs typeface="Trebuchet MS"/>
              </a:rPr>
              <a:t>Key</a:t>
            </a:r>
            <a:r>
              <a:rPr sz="3400" b="1" spc="-210" dirty="0">
                <a:solidFill>
                  <a:srgbClr val="FFFFFF"/>
                </a:solidFill>
                <a:latin typeface="Trebuchet MS"/>
                <a:cs typeface="Trebuchet MS"/>
              </a:rPr>
              <a:t> </a:t>
            </a:r>
            <a:r>
              <a:rPr sz="3400" b="1" spc="-10" dirty="0">
                <a:solidFill>
                  <a:srgbClr val="FFFFFF"/>
                </a:solidFill>
                <a:latin typeface="Trebuchet MS"/>
                <a:cs typeface="Trebuchet MS"/>
              </a:rPr>
              <a:t>source:</a:t>
            </a:r>
            <a:r>
              <a:rPr sz="3400" b="1" spc="-235" dirty="0">
                <a:solidFill>
                  <a:srgbClr val="FFFFFF"/>
                </a:solidFill>
                <a:latin typeface="Trebuchet MS"/>
                <a:cs typeface="Trebuchet MS"/>
              </a:rPr>
              <a:t> </a:t>
            </a:r>
            <a:r>
              <a:rPr sz="3400" spc="-70" dirty="0">
                <a:solidFill>
                  <a:srgbClr val="FFFFFF"/>
                </a:solidFill>
                <a:latin typeface="Trebuchet MS"/>
                <a:cs typeface="Trebuchet MS"/>
              </a:rPr>
              <a:t>Law</a:t>
            </a:r>
            <a:r>
              <a:rPr sz="3400" spc="-155" dirty="0">
                <a:solidFill>
                  <a:srgbClr val="FFFFFF"/>
                </a:solidFill>
                <a:latin typeface="Trebuchet MS"/>
                <a:cs typeface="Trebuchet MS"/>
              </a:rPr>
              <a:t> </a:t>
            </a:r>
            <a:r>
              <a:rPr sz="3400" dirty="0">
                <a:solidFill>
                  <a:srgbClr val="FFFFFF"/>
                </a:solidFill>
                <a:latin typeface="Trebuchet MS"/>
                <a:cs typeface="Trebuchet MS"/>
              </a:rPr>
              <a:t>of</a:t>
            </a:r>
            <a:r>
              <a:rPr sz="3400" spc="-160" dirty="0">
                <a:solidFill>
                  <a:srgbClr val="FFFFFF"/>
                </a:solidFill>
                <a:latin typeface="Trebuchet MS"/>
                <a:cs typeface="Trebuchet MS"/>
              </a:rPr>
              <a:t> </a:t>
            </a:r>
            <a:r>
              <a:rPr sz="3400" spc="-10" dirty="0">
                <a:solidFill>
                  <a:srgbClr val="FFFFFF"/>
                </a:solidFill>
                <a:latin typeface="Trebuchet MS"/>
                <a:cs typeface="Trebuchet MS"/>
              </a:rPr>
              <a:t>Property </a:t>
            </a:r>
            <a:r>
              <a:rPr sz="3400" spc="-50" dirty="0">
                <a:solidFill>
                  <a:srgbClr val="FFFFFF"/>
                </a:solidFill>
                <a:latin typeface="Trebuchet MS"/>
                <a:cs typeface="Trebuchet MS"/>
              </a:rPr>
              <a:t>(Miscellaneous</a:t>
            </a:r>
            <a:r>
              <a:rPr sz="3400" spc="-125" dirty="0">
                <a:solidFill>
                  <a:srgbClr val="FFFFFF"/>
                </a:solidFill>
                <a:latin typeface="Trebuchet MS"/>
                <a:cs typeface="Trebuchet MS"/>
              </a:rPr>
              <a:t> Provisions) </a:t>
            </a:r>
            <a:r>
              <a:rPr sz="3400" spc="-25" dirty="0">
                <a:solidFill>
                  <a:srgbClr val="FFFFFF"/>
                </a:solidFill>
                <a:latin typeface="Trebuchet MS"/>
                <a:cs typeface="Trebuchet MS"/>
              </a:rPr>
              <a:t>Act </a:t>
            </a:r>
            <a:r>
              <a:rPr sz="3400" spc="-280" dirty="0">
                <a:solidFill>
                  <a:srgbClr val="FFFFFF"/>
                </a:solidFill>
                <a:latin typeface="Trebuchet MS"/>
                <a:cs typeface="Trebuchet MS"/>
              </a:rPr>
              <a:t>1989,</a:t>
            </a:r>
            <a:r>
              <a:rPr sz="3400" spc="-100" dirty="0">
                <a:solidFill>
                  <a:srgbClr val="FFFFFF"/>
                </a:solidFill>
                <a:latin typeface="Trebuchet MS"/>
                <a:cs typeface="Trebuchet MS"/>
              </a:rPr>
              <a:t> </a:t>
            </a:r>
            <a:r>
              <a:rPr sz="3400" dirty="0">
                <a:solidFill>
                  <a:srgbClr val="FFFFFF"/>
                </a:solidFill>
                <a:latin typeface="Trebuchet MS"/>
                <a:cs typeface="Trebuchet MS"/>
              </a:rPr>
              <a:t>s</a:t>
            </a:r>
            <a:r>
              <a:rPr sz="3400" spc="-110" dirty="0">
                <a:solidFill>
                  <a:srgbClr val="FFFFFF"/>
                </a:solidFill>
                <a:latin typeface="Trebuchet MS"/>
                <a:cs typeface="Trebuchet MS"/>
              </a:rPr>
              <a:t> </a:t>
            </a:r>
            <a:r>
              <a:rPr sz="3400" spc="235" dirty="0">
                <a:solidFill>
                  <a:srgbClr val="FFFFFF"/>
                </a:solidFill>
                <a:latin typeface="Trebuchet MS"/>
                <a:cs typeface="Trebuchet MS"/>
              </a:rPr>
              <a:t>2</a:t>
            </a:r>
            <a:endParaRPr sz="3400">
              <a:latin typeface="Trebuchet MS"/>
              <a:cs typeface="Trebuchet MS"/>
            </a:endParaRPr>
          </a:p>
        </p:txBody>
      </p:sp>
      <p:pic>
        <p:nvPicPr>
          <p:cNvPr id="15" name="object 15"/>
          <p:cNvPicPr/>
          <p:nvPr/>
        </p:nvPicPr>
        <p:blipFill>
          <a:blip r:embed="rId6" cstate="print"/>
          <a:stretch>
            <a:fillRect/>
          </a:stretch>
        </p:blipFill>
        <p:spPr>
          <a:xfrm>
            <a:off x="11951787" y="2218643"/>
            <a:ext cx="123825" cy="123824"/>
          </a:xfrm>
          <a:prstGeom prst="rect">
            <a:avLst/>
          </a:prstGeom>
        </p:spPr>
      </p:pic>
      <p:pic>
        <p:nvPicPr>
          <p:cNvPr id="16" name="object 16"/>
          <p:cNvPicPr/>
          <p:nvPr/>
        </p:nvPicPr>
        <p:blipFill>
          <a:blip r:embed="rId7" cstate="print"/>
          <a:stretch>
            <a:fillRect/>
          </a:stretch>
        </p:blipFill>
        <p:spPr>
          <a:xfrm>
            <a:off x="12623300" y="4156980"/>
            <a:ext cx="133349" cy="133349"/>
          </a:xfrm>
          <a:prstGeom prst="rect">
            <a:avLst/>
          </a:prstGeom>
        </p:spPr>
      </p:pic>
      <p:pic>
        <p:nvPicPr>
          <p:cNvPr id="17" name="object 17"/>
          <p:cNvPicPr/>
          <p:nvPr/>
        </p:nvPicPr>
        <p:blipFill>
          <a:blip r:embed="rId8" cstate="print"/>
          <a:stretch>
            <a:fillRect/>
          </a:stretch>
        </p:blipFill>
        <p:spPr>
          <a:xfrm>
            <a:off x="12623300" y="4804680"/>
            <a:ext cx="133349" cy="133349"/>
          </a:xfrm>
          <a:prstGeom prst="rect">
            <a:avLst/>
          </a:prstGeom>
        </p:spPr>
      </p:pic>
      <p:pic>
        <p:nvPicPr>
          <p:cNvPr id="18" name="object 18"/>
          <p:cNvPicPr/>
          <p:nvPr/>
        </p:nvPicPr>
        <p:blipFill>
          <a:blip r:embed="rId9" cstate="print"/>
          <a:stretch>
            <a:fillRect/>
          </a:stretch>
        </p:blipFill>
        <p:spPr>
          <a:xfrm>
            <a:off x="12623300" y="5452380"/>
            <a:ext cx="133349" cy="133349"/>
          </a:xfrm>
          <a:prstGeom prst="rect">
            <a:avLst/>
          </a:prstGeom>
        </p:spPr>
      </p:pic>
      <p:pic>
        <p:nvPicPr>
          <p:cNvPr id="19" name="object 19"/>
          <p:cNvPicPr/>
          <p:nvPr/>
        </p:nvPicPr>
        <p:blipFill>
          <a:blip r:embed="rId10" cstate="print"/>
          <a:stretch>
            <a:fillRect/>
          </a:stretch>
        </p:blipFill>
        <p:spPr>
          <a:xfrm>
            <a:off x="12623300" y="6100080"/>
            <a:ext cx="133349" cy="133349"/>
          </a:xfrm>
          <a:prstGeom prst="rect">
            <a:avLst/>
          </a:prstGeom>
        </p:spPr>
      </p:pic>
      <p:pic>
        <p:nvPicPr>
          <p:cNvPr id="20" name="object 20"/>
          <p:cNvPicPr/>
          <p:nvPr/>
        </p:nvPicPr>
        <p:blipFill>
          <a:blip r:embed="rId11" cstate="print"/>
          <a:stretch>
            <a:fillRect/>
          </a:stretch>
        </p:blipFill>
        <p:spPr>
          <a:xfrm>
            <a:off x="12623300" y="6747780"/>
            <a:ext cx="133349" cy="133349"/>
          </a:xfrm>
          <a:prstGeom prst="rect">
            <a:avLst/>
          </a:prstGeom>
        </p:spPr>
      </p:pic>
      <p:sp>
        <p:nvSpPr>
          <p:cNvPr id="21" name="object 21"/>
          <p:cNvSpPr txBox="1"/>
          <p:nvPr/>
        </p:nvSpPr>
        <p:spPr>
          <a:xfrm>
            <a:off x="12247905" y="1818123"/>
            <a:ext cx="5903595" cy="5207000"/>
          </a:xfrm>
          <a:prstGeom prst="rect">
            <a:avLst/>
          </a:prstGeom>
        </p:spPr>
        <p:txBody>
          <a:bodyPr vert="horz" wrap="square" lIns="0" tIns="12065" rIns="0" bIns="0" rtlCol="0">
            <a:spAutoFit/>
          </a:bodyPr>
          <a:lstStyle/>
          <a:p>
            <a:pPr marL="12700" marR="595630">
              <a:lnSpc>
                <a:spcPct val="137100"/>
              </a:lnSpc>
              <a:spcBef>
                <a:spcPts val="95"/>
              </a:spcBef>
            </a:pPr>
            <a:r>
              <a:rPr sz="3100" spc="-45" dirty="0">
                <a:solidFill>
                  <a:srgbClr val="292959"/>
                </a:solidFill>
                <a:latin typeface="Trebuchet MS"/>
                <a:cs typeface="Trebuchet MS"/>
              </a:rPr>
              <a:t>Examples</a:t>
            </a:r>
            <a:r>
              <a:rPr sz="3100" spc="-180" dirty="0">
                <a:solidFill>
                  <a:srgbClr val="292959"/>
                </a:solidFill>
                <a:latin typeface="Trebuchet MS"/>
                <a:cs typeface="Trebuchet MS"/>
              </a:rPr>
              <a:t> </a:t>
            </a:r>
            <a:r>
              <a:rPr sz="3100" dirty="0">
                <a:solidFill>
                  <a:srgbClr val="292959"/>
                </a:solidFill>
                <a:latin typeface="Trebuchet MS"/>
                <a:cs typeface="Trebuchet MS"/>
              </a:rPr>
              <a:t>of</a:t>
            </a:r>
            <a:r>
              <a:rPr sz="3100" spc="-165" dirty="0">
                <a:solidFill>
                  <a:srgbClr val="292959"/>
                </a:solidFill>
                <a:latin typeface="Trebuchet MS"/>
                <a:cs typeface="Trebuchet MS"/>
              </a:rPr>
              <a:t> </a:t>
            </a:r>
            <a:r>
              <a:rPr sz="3100" spc="-80" dirty="0">
                <a:solidFill>
                  <a:srgbClr val="292959"/>
                </a:solidFill>
                <a:latin typeface="Trebuchet MS"/>
                <a:cs typeface="Trebuchet MS"/>
              </a:rPr>
              <a:t>where</a:t>
            </a:r>
            <a:r>
              <a:rPr sz="3100" spc="-155" dirty="0">
                <a:solidFill>
                  <a:srgbClr val="292959"/>
                </a:solidFill>
                <a:latin typeface="Trebuchet MS"/>
                <a:cs typeface="Trebuchet MS"/>
              </a:rPr>
              <a:t> </a:t>
            </a:r>
            <a:r>
              <a:rPr sz="3100" spc="-25" dirty="0">
                <a:solidFill>
                  <a:srgbClr val="292959"/>
                </a:solidFill>
                <a:latin typeface="Trebuchet MS"/>
                <a:cs typeface="Trebuchet MS"/>
              </a:rPr>
              <a:t>compliance </a:t>
            </a:r>
            <a:r>
              <a:rPr sz="3100" spc="-150" dirty="0">
                <a:solidFill>
                  <a:srgbClr val="292959"/>
                </a:solidFill>
                <a:latin typeface="Trebuchet MS"/>
                <a:cs typeface="Trebuchet MS"/>
              </a:rPr>
              <a:t>with</a:t>
            </a:r>
            <a:r>
              <a:rPr sz="3100" spc="-110" dirty="0">
                <a:solidFill>
                  <a:srgbClr val="292959"/>
                </a:solidFill>
                <a:latin typeface="Trebuchet MS"/>
                <a:cs typeface="Trebuchet MS"/>
              </a:rPr>
              <a:t> </a:t>
            </a:r>
            <a:r>
              <a:rPr sz="3100" spc="-100" dirty="0">
                <a:solidFill>
                  <a:srgbClr val="292959"/>
                </a:solidFill>
                <a:latin typeface="Trebuchet MS"/>
                <a:cs typeface="Trebuchet MS"/>
              </a:rPr>
              <a:t>LPMPA,</a:t>
            </a:r>
            <a:r>
              <a:rPr sz="3100" spc="-95" dirty="0">
                <a:solidFill>
                  <a:srgbClr val="292959"/>
                </a:solidFill>
                <a:latin typeface="Trebuchet MS"/>
                <a:cs typeface="Trebuchet MS"/>
              </a:rPr>
              <a:t> </a:t>
            </a:r>
            <a:r>
              <a:rPr sz="3100" spc="125" dirty="0">
                <a:solidFill>
                  <a:srgbClr val="292959"/>
                </a:solidFill>
                <a:latin typeface="Trebuchet MS"/>
                <a:cs typeface="Trebuchet MS"/>
              </a:rPr>
              <a:t>s2</a:t>
            </a:r>
            <a:r>
              <a:rPr sz="3100" spc="-95" dirty="0">
                <a:solidFill>
                  <a:srgbClr val="292959"/>
                </a:solidFill>
                <a:latin typeface="Trebuchet MS"/>
                <a:cs typeface="Trebuchet MS"/>
              </a:rPr>
              <a:t> required </a:t>
            </a:r>
            <a:r>
              <a:rPr sz="3100" spc="-25" dirty="0">
                <a:solidFill>
                  <a:srgbClr val="292959"/>
                </a:solidFill>
                <a:latin typeface="Trebuchet MS"/>
                <a:cs typeface="Trebuchet MS"/>
              </a:rPr>
              <a:t>for </a:t>
            </a:r>
            <a:r>
              <a:rPr sz="3100" spc="-50" dirty="0">
                <a:solidFill>
                  <a:srgbClr val="292959"/>
                </a:solidFill>
                <a:latin typeface="Trebuchet MS"/>
                <a:cs typeface="Trebuchet MS"/>
              </a:rPr>
              <a:t>validity:</a:t>
            </a:r>
            <a:endParaRPr sz="3100">
              <a:latin typeface="Trebuchet MS"/>
              <a:cs typeface="Trebuchet MS"/>
            </a:endParaRPr>
          </a:p>
          <a:p>
            <a:pPr marL="683260" marR="5080">
              <a:lnSpc>
                <a:spcPct val="137100"/>
              </a:lnSpc>
            </a:pPr>
            <a:r>
              <a:rPr sz="3100" spc="-105" dirty="0">
                <a:solidFill>
                  <a:srgbClr val="292959"/>
                </a:solidFill>
                <a:latin typeface="Trebuchet MS"/>
                <a:cs typeface="Trebuchet MS"/>
              </a:rPr>
              <a:t>the</a:t>
            </a:r>
            <a:r>
              <a:rPr sz="3100" spc="-130" dirty="0">
                <a:solidFill>
                  <a:srgbClr val="292959"/>
                </a:solidFill>
                <a:latin typeface="Trebuchet MS"/>
                <a:cs typeface="Trebuchet MS"/>
              </a:rPr>
              <a:t> </a:t>
            </a:r>
            <a:r>
              <a:rPr sz="3100" spc="-10" dirty="0">
                <a:solidFill>
                  <a:srgbClr val="292959"/>
                </a:solidFill>
                <a:latin typeface="Trebuchet MS"/>
                <a:cs typeface="Trebuchet MS"/>
              </a:rPr>
              <a:t>sale</a:t>
            </a:r>
            <a:r>
              <a:rPr sz="3100" spc="-165" dirty="0">
                <a:solidFill>
                  <a:srgbClr val="292959"/>
                </a:solidFill>
                <a:latin typeface="Trebuchet MS"/>
                <a:cs typeface="Trebuchet MS"/>
              </a:rPr>
              <a:t> </a:t>
            </a:r>
            <a:r>
              <a:rPr sz="3100" dirty="0">
                <a:solidFill>
                  <a:srgbClr val="292959"/>
                </a:solidFill>
                <a:latin typeface="Trebuchet MS"/>
                <a:cs typeface="Trebuchet MS"/>
              </a:rPr>
              <a:t>of</a:t>
            </a:r>
            <a:r>
              <a:rPr sz="3100" spc="-145" dirty="0">
                <a:solidFill>
                  <a:srgbClr val="292959"/>
                </a:solidFill>
                <a:latin typeface="Trebuchet MS"/>
                <a:cs typeface="Trebuchet MS"/>
              </a:rPr>
              <a:t> </a:t>
            </a:r>
            <a:r>
              <a:rPr sz="3100" spc="130" dirty="0">
                <a:solidFill>
                  <a:srgbClr val="292959"/>
                </a:solidFill>
                <a:latin typeface="Trebuchet MS"/>
                <a:cs typeface="Trebuchet MS"/>
              </a:rPr>
              <a:t>a</a:t>
            </a:r>
            <a:r>
              <a:rPr sz="3100" spc="-150" dirty="0">
                <a:solidFill>
                  <a:srgbClr val="292959"/>
                </a:solidFill>
                <a:latin typeface="Trebuchet MS"/>
                <a:cs typeface="Trebuchet MS"/>
              </a:rPr>
              <a:t> </a:t>
            </a:r>
            <a:r>
              <a:rPr sz="3100" spc="-75" dirty="0">
                <a:solidFill>
                  <a:srgbClr val="292959"/>
                </a:solidFill>
                <a:latin typeface="Trebuchet MS"/>
                <a:cs typeface="Trebuchet MS"/>
              </a:rPr>
              <a:t>freehold</a:t>
            </a:r>
            <a:r>
              <a:rPr sz="3100" spc="-145" dirty="0">
                <a:solidFill>
                  <a:srgbClr val="292959"/>
                </a:solidFill>
                <a:latin typeface="Trebuchet MS"/>
                <a:cs typeface="Trebuchet MS"/>
              </a:rPr>
              <a:t> </a:t>
            </a:r>
            <a:r>
              <a:rPr sz="3100" spc="-85" dirty="0">
                <a:solidFill>
                  <a:srgbClr val="292959"/>
                </a:solidFill>
                <a:latin typeface="Trebuchet MS"/>
                <a:cs typeface="Trebuchet MS"/>
              </a:rPr>
              <a:t>or</a:t>
            </a:r>
            <a:r>
              <a:rPr sz="3100" spc="-145" dirty="0">
                <a:solidFill>
                  <a:srgbClr val="292959"/>
                </a:solidFill>
                <a:latin typeface="Trebuchet MS"/>
                <a:cs typeface="Trebuchet MS"/>
              </a:rPr>
              <a:t> </a:t>
            </a:r>
            <a:r>
              <a:rPr sz="3100" spc="-40" dirty="0">
                <a:solidFill>
                  <a:srgbClr val="292959"/>
                </a:solidFill>
                <a:latin typeface="Trebuchet MS"/>
                <a:cs typeface="Trebuchet MS"/>
              </a:rPr>
              <a:t>lease; </a:t>
            </a:r>
            <a:r>
              <a:rPr sz="3100" spc="-105" dirty="0">
                <a:solidFill>
                  <a:srgbClr val="292959"/>
                </a:solidFill>
                <a:latin typeface="Trebuchet MS"/>
                <a:cs typeface="Trebuchet MS"/>
              </a:rPr>
              <a:t>the</a:t>
            </a:r>
            <a:r>
              <a:rPr sz="3100" spc="-130" dirty="0">
                <a:solidFill>
                  <a:srgbClr val="292959"/>
                </a:solidFill>
                <a:latin typeface="Trebuchet MS"/>
                <a:cs typeface="Trebuchet MS"/>
              </a:rPr>
              <a:t> </a:t>
            </a:r>
            <a:r>
              <a:rPr sz="3100" spc="-25" dirty="0">
                <a:solidFill>
                  <a:srgbClr val="292959"/>
                </a:solidFill>
                <a:latin typeface="Trebuchet MS"/>
                <a:cs typeface="Trebuchet MS"/>
              </a:rPr>
              <a:t>grant</a:t>
            </a:r>
            <a:r>
              <a:rPr sz="3100" spc="-165" dirty="0">
                <a:solidFill>
                  <a:srgbClr val="292959"/>
                </a:solidFill>
                <a:latin typeface="Trebuchet MS"/>
                <a:cs typeface="Trebuchet MS"/>
              </a:rPr>
              <a:t> </a:t>
            </a:r>
            <a:r>
              <a:rPr sz="3100" dirty="0">
                <a:solidFill>
                  <a:srgbClr val="292959"/>
                </a:solidFill>
                <a:latin typeface="Trebuchet MS"/>
                <a:cs typeface="Trebuchet MS"/>
              </a:rPr>
              <a:t>of</a:t>
            </a:r>
            <a:r>
              <a:rPr sz="3100" spc="-145" dirty="0">
                <a:solidFill>
                  <a:srgbClr val="292959"/>
                </a:solidFill>
                <a:latin typeface="Trebuchet MS"/>
                <a:cs typeface="Trebuchet MS"/>
              </a:rPr>
              <a:t> </a:t>
            </a:r>
            <a:r>
              <a:rPr sz="3100" spc="130" dirty="0">
                <a:solidFill>
                  <a:srgbClr val="292959"/>
                </a:solidFill>
                <a:latin typeface="Trebuchet MS"/>
                <a:cs typeface="Trebuchet MS"/>
              </a:rPr>
              <a:t>a</a:t>
            </a:r>
            <a:r>
              <a:rPr sz="3100" spc="-150" dirty="0">
                <a:solidFill>
                  <a:srgbClr val="292959"/>
                </a:solidFill>
                <a:latin typeface="Trebuchet MS"/>
                <a:cs typeface="Trebuchet MS"/>
              </a:rPr>
              <a:t> </a:t>
            </a:r>
            <a:r>
              <a:rPr sz="3100" spc="-10" dirty="0">
                <a:solidFill>
                  <a:srgbClr val="292959"/>
                </a:solidFill>
                <a:latin typeface="Trebuchet MS"/>
                <a:cs typeface="Trebuchet MS"/>
              </a:rPr>
              <a:t>lease;</a:t>
            </a:r>
            <a:endParaRPr sz="3100">
              <a:latin typeface="Trebuchet MS"/>
              <a:cs typeface="Trebuchet MS"/>
            </a:endParaRPr>
          </a:p>
          <a:p>
            <a:pPr marL="683260" marR="292735">
              <a:lnSpc>
                <a:spcPct val="137100"/>
              </a:lnSpc>
            </a:pPr>
            <a:r>
              <a:rPr sz="3100" spc="-105" dirty="0">
                <a:solidFill>
                  <a:srgbClr val="292959"/>
                </a:solidFill>
                <a:latin typeface="Trebuchet MS"/>
                <a:cs typeface="Trebuchet MS"/>
              </a:rPr>
              <a:t>the</a:t>
            </a:r>
            <a:r>
              <a:rPr sz="3100" spc="-130" dirty="0">
                <a:solidFill>
                  <a:srgbClr val="292959"/>
                </a:solidFill>
                <a:latin typeface="Trebuchet MS"/>
                <a:cs typeface="Trebuchet MS"/>
              </a:rPr>
              <a:t> </a:t>
            </a:r>
            <a:r>
              <a:rPr sz="3100" spc="-60" dirty="0">
                <a:solidFill>
                  <a:srgbClr val="292959"/>
                </a:solidFill>
                <a:latin typeface="Trebuchet MS"/>
                <a:cs typeface="Trebuchet MS"/>
              </a:rPr>
              <a:t>creation</a:t>
            </a:r>
            <a:r>
              <a:rPr sz="3100" spc="-140" dirty="0">
                <a:solidFill>
                  <a:srgbClr val="292959"/>
                </a:solidFill>
                <a:latin typeface="Trebuchet MS"/>
                <a:cs typeface="Trebuchet MS"/>
              </a:rPr>
              <a:t> </a:t>
            </a:r>
            <a:r>
              <a:rPr sz="3100" dirty="0">
                <a:solidFill>
                  <a:srgbClr val="292959"/>
                </a:solidFill>
                <a:latin typeface="Trebuchet MS"/>
                <a:cs typeface="Trebuchet MS"/>
              </a:rPr>
              <a:t>of</a:t>
            </a:r>
            <a:r>
              <a:rPr sz="3100" spc="-135" dirty="0">
                <a:solidFill>
                  <a:srgbClr val="292959"/>
                </a:solidFill>
                <a:latin typeface="Trebuchet MS"/>
                <a:cs typeface="Trebuchet MS"/>
              </a:rPr>
              <a:t> </a:t>
            </a:r>
            <a:r>
              <a:rPr sz="3100" dirty="0">
                <a:solidFill>
                  <a:srgbClr val="292959"/>
                </a:solidFill>
                <a:latin typeface="Trebuchet MS"/>
                <a:cs typeface="Trebuchet MS"/>
              </a:rPr>
              <a:t>an</a:t>
            </a:r>
            <a:r>
              <a:rPr sz="3100" spc="-135" dirty="0">
                <a:solidFill>
                  <a:srgbClr val="292959"/>
                </a:solidFill>
                <a:latin typeface="Trebuchet MS"/>
                <a:cs typeface="Trebuchet MS"/>
              </a:rPr>
              <a:t> </a:t>
            </a:r>
            <a:r>
              <a:rPr sz="3100" spc="-10" dirty="0">
                <a:solidFill>
                  <a:srgbClr val="292959"/>
                </a:solidFill>
                <a:latin typeface="Trebuchet MS"/>
                <a:cs typeface="Trebuchet MS"/>
              </a:rPr>
              <a:t>option; </a:t>
            </a:r>
            <a:r>
              <a:rPr sz="3100" spc="-105" dirty="0">
                <a:solidFill>
                  <a:srgbClr val="292959"/>
                </a:solidFill>
                <a:latin typeface="Trebuchet MS"/>
                <a:cs typeface="Trebuchet MS"/>
              </a:rPr>
              <a:t>the</a:t>
            </a:r>
            <a:r>
              <a:rPr sz="3100" spc="-130" dirty="0">
                <a:solidFill>
                  <a:srgbClr val="292959"/>
                </a:solidFill>
                <a:latin typeface="Trebuchet MS"/>
                <a:cs typeface="Trebuchet MS"/>
              </a:rPr>
              <a:t> </a:t>
            </a:r>
            <a:r>
              <a:rPr sz="3100" spc="-60" dirty="0">
                <a:solidFill>
                  <a:srgbClr val="292959"/>
                </a:solidFill>
                <a:latin typeface="Trebuchet MS"/>
                <a:cs typeface="Trebuchet MS"/>
              </a:rPr>
              <a:t>creation</a:t>
            </a:r>
            <a:r>
              <a:rPr sz="3100" spc="-140" dirty="0">
                <a:solidFill>
                  <a:srgbClr val="292959"/>
                </a:solidFill>
                <a:latin typeface="Trebuchet MS"/>
                <a:cs typeface="Trebuchet MS"/>
              </a:rPr>
              <a:t> </a:t>
            </a:r>
            <a:r>
              <a:rPr sz="3100" dirty="0">
                <a:solidFill>
                  <a:srgbClr val="292959"/>
                </a:solidFill>
                <a:latin typeface="Trebuchet MS"/>
                <a:cs typeface="Trebuchet MS"/>
              </a:rPr>
              <a:t>of</a:t>
            </a:r>
            <a:r>
              <a:rPr sz="3100" spc="-135" dirty="0">
                <a:solidFill>
                  <a:srgbClr val="292959"/>
                </a:solidFill>
                <a:latin typeface="Trebuchet MS"/>
                <a:cs typeface="Trebuchet MS"/>
              </a:rPr>
              <a:t> </a:t>
            </a:r>
            <a:r>
              <a:rPr sz="3100" dirty="0">
                <a:solidFill>
                  <a:srgbClr val="292959"/>
                </a:solidFill>
                <a:latin typeface="Trebuchet MS"/>
                <a:cs typeface="Trebuchet MS"/>
              </a:rPr>
              <a:t>an</a:t>
            </a:r>
            <a:r>
              <a:rPr sz="3100" spc="-135" dirty="0">
                <a:solidFill>
                  <a:srgbClr val="292959"/>
                </a:solidFill>
                <a:latin typeface="Trebuchet MS"/>
                <a:cs typeface="Trebuchet MS"/>
              </a:rPr>
              <a:t> </a:t>
            </a:r>
            <a:r>
              <a:rPr sz="3100" spc="-70" dirty="0">
                <a:solidFill>
                  <a:srgbClr val="292959"/>
                </a:solidFill>
                <a:latin typeface="Trebuchet MS"/>
                <a:cs typeface="Trebuchet MS"/>
              </a:rPr>
              <a:t>easement. </a:t>
            </a:r>
            <a:r>
              <a:rPr sz="3100" spc="-60" dirty="0">
                <a:solidFill>
                  <a:srgbClr val="292959"/>
                </a:solidFill>
                <a:latin typeface="Trebuchet MS"/>
                <a:cs typeface="Trebuchet MS"/>
              </a:rPr>
              <a:t>Any</a:t>
            </a:r>
            <a:r>
              <a:rPr sz="3100" spc="-130" dirty="0">
                <a:solidFill>
                  <a:srgbClr val="292959"/>
                </a:solidFill>
                <a:latin typeface="Trebuchet MS"/>
                <a:cs typeface="Trebuchet MS"/>
              </a:rPr>
              <a:t> </a:t>
            </a:r>
            <a:r>
              <a:rPr sz="3100" spc="-100" dirty="0">
                <a:solidFill>
                  <a:srgbClr val="292959"/>
                </a:solidFill>
                <a:latin typeface="Trebuchet MS"/>
                <a:cs typeface="Trebuchet MS"/>
              </a:rPr>
              <a:t>variation</a:t>
            </a:r>
            <a:r>
              <a:rPr sz="3100" spc="-130" dirty="0">
                <a:solidFill>
                  <a:srgbClr val="292959"/>
                </a:solidFill>
                <a:latin typeface="Trebuchet MS"/>
                <a:cs typeface="Trebuchet MS"/>
              </a:rPr>
              <a:t> </a:t>
            </a:r>
            <a:r>
              <a:rPr sz="3100" spc="-50" dirty="0">
                <a:solidFill>
                  <a:srgbClr val="292959"/>
                </a:solidFill>
                <a:latin typeface="Trebuchet MS"/>
                <a:cs typeface="Trebuchet MS"/>
              </a:rPr>
              <a:t>to</a:t>
            </a:r>
            <a:r>
              <a:rPr sz="3100" spc="-130" dirty="0">
                <a:solidFill>
                  <a:srgbClr val="292959"/>
                </a:solidFill>
                <a:latin typeface="Trebuchet MS"/>
                <a:cs typeface="Trebuchet MS"/>
              </a:rPr>
              <a:t> </a:t>
            </a:r>
            <a:r>
              <a:rPr sz="3100" spc="130" dirty="0">
                <a:solidFill>
                  <a:srgbClr val="292959"/>
                </a:solidFill>
                <a:latin typeface="Trebuchet MS"/>
                <a:cs typeface="Trebuchet MS"/>
              </a:rPr>
              <a:t>a</a:t>
            </a:r>
            <a:r>
              <a:rPr sz="3100" spc="-130" dirty="0">
                <a:solidFill>
                  <a:srgbClr val="292959"/>
                </a:solidFill>
                <a:latin typeface="Trebuchet MS"/>
                <a:cs typeface="Trebuchet MS"/>
              </a:rPr>
              <a:t> </a:t>
            </a:r>
            <a:r>
              <a:rPr sz="3100" spc="-10" dirty="0">
                <a:solidFill>
                  <a:srgbClr val="292959"/>
                </a:solidFill>
                <a:latin typeface="Trebuchet MS"/>
                <a:cs typeface="Trebuchet MS"/>
              </a:rPr>
              <a:t>contract</a:t>
            </a:r>
            <a:endParaRPr sz="3100">
              <a:latin typeface="Trebuchet MS"/>
              <a:cs typeface="Trebuchet MS"/>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933634" y="2208371"/>
            <a:ext cx="104775" cy="104774"/>
          </a:xfrm>
          <a:prstGeom prst="rect">
            <a:avLst/>
          </a:prstGeom>
        </p:spPr>
      </p:pic>
      <p:pic>
        <p:nvPicPr>
          <p:cNvPr id="3" name="object 3"/>
          <p:cNvPicPr/>
          <p:nvPr/>
        </p:nvPicPr>
        <p:blipFill>
          <a:blip r:embed="rId4" cstate="print"/>
          <a:stretch>
            <a:fillRect/>
          </a:stretch>
        </p:blipFill>
        <p:spPr>
          <a:xfrm>
            <a:off x="1538471" y="2784633"/>
            <a:ext cx="114300" cy="114299"/>
          </a:xfrm>
          <a:prstGeom prst="rect">
            <a:avLst/>
          </a:prstGeom>
        </p:spPr>
      </p:pic>
      <p:sp>
        <p:nvSpPr>
          <p:cNvPr id="4" name="object 4"/>
          <p:cNvSpPr/>
          <p:nvPr/>
        </p:nvSpPr>
        <p:spPr>
          <a:xfrm>
            <a:off x="2143309" y="3370421"/>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sp>
        <p:nvSpPr>
          <p:cNvPr id="5" name="object 5"/>
          <p:cNvSpPr/>
          <p:nvPr/>
        </p:nvSpPr>
        <p:spPr>
          <a:xfrm>
            <a:off x="2143309" y="3951446"/>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sp>
        <p:nvSpPr>
          <p:cNvPr id="6" name="object 6"/>
          <p:cNvSpPr/>
          <p:nvPr/>
        </p:nvSpPr>
        <p:spPr>
          <a:xfrm>
            <a:off x="2143309" y="4532471"/>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pic>
        <p:nvPicPr>
          <p:cNvPr id="7" name="object 7"/>
          <p:cNvPicPr/>
          <p:nvPr/>
        </p:nvPicPr>
        <p:blipFill>
          <a:blip r:embed="rId5" cstate="print"/>
          <a:stretch>
            <a:fillRect/>
          </a:stretch>
        </p:blipFill>
        <p:spPr>
          <a:xfrm>
            <a:off x="1538471" y="5108733"/>
            <a:ext cx="114300" cy="114299"/>
          </a:xfrm>
          <a:prstGeom prst="rect">
            <a:avLst/>
          </a:prstGeom>
        </p:spPr>
      </p:pic>
      <p:sp>
        <p:nvSpPr>
          <p:cNvPr id="8" name="object 8"/>
          <p:cNvSpPr/>
          <p:nvPr/>
        </p:nvSpPr>
        <p:spPr>
          <a:xfrm>
            <a:off x="2143309" y="5694521"/>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sp>
        <p:nvSpPr>
          <p:cNvPr id="9" name="object 9"/>
          <p:cNvSpPr/>
          <p:nvPr/>
        </p:nvSpPr>
        <p:spPr>
          <a:xfrm>
            <a:off x="2143309" y="6275546"/>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sp>
        <p:nvSpPr>
          <p:cNvPr id="10" name="object 10"/>
          <p:cNvSpPr/>
          <p:nvPr/>
        </p:nvSpPr>
        <p:spPr>
          <a:xfrm>
            <a:off x="2143309" y="6856570"/>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pic>
        <p:nvPicPr>
          <p:cNvPr id="11" name="object 11"/>
          <p:cNvPicPr/>
          <p:nvPr/>
        </p:nvPicPr>
        <p:blipFill>
          <a:blip r:embed="rId6" cstate="print"/>
          <a:stretch>
            <a:fillRect/>
          </a:stretch>
        </p:blipFill>
        <p:spPr>
          <a:xfrm>
            <a:off x="1538471" y="7432833"/>
            <a:ext cx="114300" cy="114299"/>
          </a:xfrm>
          <a:prstGeom prst="rect">
            <a:avLst/>
          </a:prstGeom>
        </p:spPr>
      </p:pic>
      <p:pic>
        <p:nvPicPr>
          <p:cNvPr id="12" name="object 12"/>
          <p:cNvPicPr/>
          <p:nvPr/>
        </p:nvPicPr>
        <p:blipFill>
          <a:blip r:embed="rId7" cstate="print"/>
          <a:stretch>
            <a:fillRect/>
          </a:stretch>
        </p:blipFill>
        <p:spPr>
          <a:xfrm>
            <a:off x="1538471" y="8013858"/>
            <a:ext cx="114300" cy="114299"/>
          </a:xfrm>
          <a:prstGeom prst="rect">
            <a:avLst/>
          </a:prstGeom>
        </p:spPr>
      </p:pic>
      <p:sp>
        <p:nvSpPr>
          <p:cNvPr id="13" name="object 13"/>
          <p:cNvSpPr/>
          <p:nvPr/>
        </p:nvSpPr>
        <p:spPr>
          <a:xfrm>
            <a:off x="2143309" y="8599645"/>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pic>
        <p:nvPicPr>
          <p:cNvPr id="14" name="object 14"/>
          <p:cNvPicPr/>
          <p:nvPr/>
        </p:nvPicPr>
        <p:blipFill>
          <a:blip r:embed="rId8" cstate="print"/>
          <a:stretch>
            <a:fillRect/>
          </a:stretch>
        </p:blipFill>
        <p:spPr>
          <a:xfrm>
            <a:off x="1538471" y="9175908"/>
            <a:ext cx="114300" cy="114299"/>
          </a:xfrm>
          <a:prstGeom prst="rect">
            <a:avLst/>
          </a:prstGeom>
        </p:spPr>
      </p:pic>
      <p:sp>
        <p:nvSpPr>
          <p:cNvPr id="15" name="object 15"/>
          <p:cNvSpPr txBox="1"/>
          <p:nvPr/>
        </p:nvSpPr>
        <p:spPr>
          <a:xfrm>
            <a:off x="1201475" y="1838160"/>
            <a:ext cx="16148685" cy="7578725"/>
          </a:xfrm>
          <a:prstGeom prst="rect">
            <a:avLst/>
          </a:prstGeom>
        </p:spPr>
        <p:txBody>
          <a:bodyPr vert="horz" wrap="square" lIns="0" tIns="12065" rIns="0" bIns="0" rtlCol="0">
            <a:spAutoFit/>
          </a:bodyPr>
          <a:lstStyle/>
          <a:p>
            <a:pPr marL="617220" marR="3884295" indent="-605155">
              <a:lnSpc>
                <a:spcPct val="136200"/>
              </a:lnSpc>
              <a:spcBef>
                <a:spcPts val="95"/>
              </a:spcBef>
            </a:pPr>
            <a:r>
              <a:rPr sz="2800" spc="-180" dirty="0">
                <a:solidFill>
                  <a:srgbClr val="292959"/>
                </a:solidFill>
                <a:latin typeface="Trebuchet MS"/>
                <a:cs typeface="Trebuchet MS"/>
              </a:rPr>
              <a:t>The</a:t>
            </a:r>
            <a:r>
              <a:rPr sz="2800" spc="-90" dirty="0">
                <a:solidFill>
                  <a:srgbClr val="292959"/>
                </a:solidFill>
                <a:latin typeface="Trebuchet MS"/>
                <a:cs typeface="Trebuchet MS"/>
              </a:rPr>
              <a:t> </a:t>
            </a:r>
            <a:r>
              <a:rPr sz="2800" spc="-100" dirty="0">
                <a:solidFill>
                  <a:srgbClr val="292959"/>
                </a:solidFill>
                <a:latin typeface="Trebuchet MS"/>
                <a:cs typeface="Trebuchet MS"/>
              </a:rPr>
              <a:t>most</a:t>
            </a:r>
            <a:r>
              <a:rPr sz="2800" spc="-110" dirty="0">
                <a:solidFill>
                  <a:srgbClr val="292959"/>
                </a:solidFill>
                <a:latin typeface="Trebuchet MS"/>
                <a:cs typeface="Trebuchet MS"/>
              </a:rPr>
              <a:t> </a:t>
            </a:r>
            <a:r>
              <a:rPr sz="2800" spc="-55" dirty="0">
                <a:solidFill>
                  <a:srgbClr val="292959"/>
                </a:solidFill>
                <a:latin typeface="Trebuchet MS"/>
                <a:cs typeface="Trebuchet MS"/>
              </a:rPr>
              <a:t>significant</a:t>
            </a:r>
            <a:r>
              <a:rPr sz="2800" spc="-135" dirty="0">
                <a:solidFill>
                  <a:srgbClr val="292959"/>
                </a:solidFill>
                <a:latin typeface="Trebuchet MS"/>
                <a:cs typeface="Trebuchet MS"/>
              </a:rPr>
              <a:t> </a:t>
            </a:r>
            <a:r>
              <a:rPr sz="2800" spc="-20" dirty="0">
                <a:solidFill>
                  <a:srgbClr val="292959"/>
                </a:solidFill>
                <a:latin typeface="Trebuchet MS"/>
                <a:cs typeface="Trebuchet MS"/>
              </a:rPr>
              <a:t>ways</a:t>
            </a:r>
            <a:r>
              <a:rPr sz="2800" spc="-105"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70" dirty="0">
                <a:solidFill>
                  <a:srgbClr val="292959"/>
                </a:solidFill>
                <a:latin typeface="Trebuchet MS"/>
                <a:cs typeface="Trebuchet MS"/>
              </a:rPr>
              <a:t>which</a:t>
            </a:r>
            <a:r>
              <a:rPr sz="2800" spc="-105" dirty="0">
                <a:solidFill>
                  <a:srgbClr val="292959"/>
                </a:solidFill>
                <a:latin typeface="Trebuchet MS"/>
                <a:cs typeface="Trebuchet MS"/>
              </a:rPr>
              <a:t> </a:t>
            </a:r>
            <a:r>
              <a:rPr sz="2800" spc="-50" dirty="0">
                <a:solidFill>
                  <a:srgbClr val="292959"/>
                </a:solidFill>
                <a:latin typeface="Trebuchet MS"/>
                <a:cs typeface="Trebuchet MS"/>
              </a:rPr>
              <a:t>Equitable</a:t>
            </a:r>
            <a:r>
              <a:rPr sz="2800" spc="-105" dirty="0">
                <a:solidFill>
                  <a:srgbClr val="292959"/>
                </a:solidFill>
                <a:latin typeface="Trebuchet MS"/>
                <a:cs typeface="Trebuchet MS"/>
              </a:rPr>
              <a:t> </a:t>
            </a:r>
            <a:r>
              <a:rPr sz="2800" spc="-95" dirty="0">
                <a:solidFill>
                  <a:srgbClr val="292959"/>
                </a:solidFill>
                <a:latin typeface="Trebuchet MS"/>
                <a:cs typeface="Trebuchet MS"/>
              </a:rPr>
              <a:t>property</a:t>
            </a:r>
            <a:r>
              <a:rPr sz="2800" spc="-105" dirty="0">
                <a:solidFill>
                  <a:srgbClr val="292959"/>
                </a:solidFill>
                <a:latin typeface="Trebuchet MS"/>
                <a:cs typeface="Trebuchet MS"/>
              </a:rPr>
              <a:t> </a:t>
            </a:r>
            <a:r>
              <a:rPr sz="2800" spc="-80" dirty="0">
                <a:solidFill>
                  <a:srgbClr val="292959"/>
                </a:solidFill>
                <a:latin typeface="Trebuchet MS"/>
                <a:cs typeface="Trebuchet MS"/>
              </a:rPr>
              <a:t>rights</a:t>
            </a:r>
            <a:r>
              <a:rPr sz="2800" spc="-105" dirty="0">
                <a:solidFill>
                  <a:srgbClr val="292959"/>
                </a:solidFill>
                <a:latin typeface="Trebuchet MS"/>
                <a:cs typeface="Trebuchet MS"/>
              </a:rPr>
              <a:t> </a:t>
            </a:r>
            <a:r>
              <a:rPr sz="2800" dirty="0">
                <a:solidFill>
                  <a:srgbClr val="292959"/>
                </a:solidFill>
                <a:latin typeface="Trebuchet MS"/>
                <a:cs typeface="Trebuchet MS"/>
              </a:rPr>
              <a:t>can</a:t>
            </a:r>
            <a:r>
              <a:rPr sz="2800" spc="-110" dirty="0">
                <a:solidFill>
                  <a:srgbClr val="292959"/>
                </a:solidFill>
                <a:latin typeface="Trebuchet MS"/>
                <a:cs typeface="Trebuchet MS"/>
              </a:rPr>
              <a:t> </a:t>
            </a:r>
            <a:r>
              <a:rPr sz="2800" dirty="0">
                <a:solidFill>
                  <a:srgbClr val="292959"/>
                </a:solidFill>
                <a:latin typeface="Trebuchet MS"/>
                <a:cs typeface="Trebuchet MS"/>
              </a:rPr>
              <a:t>be</a:t>
            </a:r>
            <a:r>
              <a:rPr sz="2800" spc="-105" dirty="0">
                <a:solidFill>
                  <a:srgbClr val="292959"/>
                </a:solidFill>
                <a:latin typeface="Trebuchet MS"/>
                <a:cs typeface="Trebuchet MS"/>
              </a:rPr>
              <a:t> </a:t>
            </a:r>
            <a:r>
              <a:rPr sz="2800" spc="-20" dirty="0">
                <a:solidFill>
                  <a:srgbClr val="292959"/>
                </a:solidFill>
                <a:latin typeface="Trebuchet MS"/>
                <a:cs typeface="Trebuchet MS"/>
              </a:rPr>
              <a:t>created</a:t>
            </a:r>
            <a:r>
              <a:rPr sz="2800" spc="-105" dirty="0">
                <a:solidFill>
                  <a:srgbClr val="292959"/>
                </a:solidFill>
                <a:latin typeface="Trebuchet MS"/>
                <a:cs typeface="Trebuchet MS"/>
              </a:rPr>
              <a:t> </a:t>
            </a:r>
            <a:r>
              <a:rPr sz="2800" spc="-20" dirty="0">
                <a:solidFill>
                  <a:srgbClr val="292959"/>
                </a:solidFill>
                <a:latin typeface="Trebuchet MS"/>
                <a:cs typeface="Trebuchet MS"/>
              </a:rPr>
              <a:t>are: </a:t>
            </a:r>
            <a:r>
              <a:rPr sz="2800" spc="-145" dirty="0">
                <a:solidFill>
                  <a:srgbClr val="292959"/>
                </a:solidFill>
                <a:latin typeface="Trebuchet MS"/>
                <a:cs typeface="Trebuchet MS"/>
              </a:rPr>
              <a:t>By</a:t>
            </a:r>
            <a:r>
              <a:rPr sz="2800" spc="-90" dirty="0">
                <a:solidFill>
                  <a:srgbClr val="292959"/>
                </a:solidFill>
                <a:latin typeface="Trebuchet MS"/>
                <a:cs typeface="Trebuchet MS"/>
              </a:rPr>
              <a:t> </a:t>
            </a:r>
            <a:r>
              <a:rPr sz="2800" spc="-25" dirty="0">
                <a:solidFill>
                  <a:srgbClr val="292959"/>
                </a:solidFill>
                <a:latin typeface="Trebuchet MS"/>
                <a:cs typeface="Trebuchet MS"/>
              </a:rPr>
              <a:t>grant</a:t>
            </a:r>
            <a:r>
              <a:rPr sz="2800" spc="-135" dirty="0">
                <a:solidFill>
                  <a:srgbClr val="292959"/>
                </a:solidFill>
                <a:latin typeface="Trebuchet MS"/>
                <a:cs typeface="Trebuchet MS"/>
              </a:rPr>
              <a:t> </a:t>
            </a:r>
            <a:r>
              <a:rPr sz="2800" dirty="0">
                <a:solidFill>
                  <a:srgbClr val="292959"/>
                </a:solidFill>
                <a:latin typeface="Trebuchet MS"/>
                <a:cs typeface="Trebuchet MS"/>
              </a:rPr>
              <a:t>of</a:t>
            </a:r>
            <a:r>
              <a:rPr sz="2800" spc="-95" dirty="0">
                <a:solidFill>
                  <a:srgbClr val="292959"/>
                </a:solidFill>
                <a:latin typeface="Trebuchet MS"/>
                <a:cs typeface="Trebuchet MS"/>
              </a:rPr>
              <a:t> </a:t>
            </a:r>
            <a:r>
              <a:rPr sz="2800" dirty="0">
                <a:solidFill>
                  <a:srgbClr val="292959"/>
                </a:solidFill>
                <a:latin typeface="Trebuchet MS"/>
                <a:cs typeface="Trebuchet MS"/>
              </a:rPr>
              <a:t>an</a:t>
            </a:r>
            <a:r>
              <a:rPr sz="2800" spc="-100" dirty="0">
                <a:solidFill>
                  <a:srgbClr val="292959"/>
                </a:solidFill>
                <a:latin typeface="Trebuchet MS"/>
                <a:cs typeface="Trebuchet MS"/>
              </a:rPr>
              <a:t> </a:t>
            </a:r>
            <a:r>
              <a:rPr sz="2800" spc="-50" dirty="0">
                <a:solidFill>
                  <a:srgbClr val="292959"/>
                </a:solidFill>
                <a:latin typeface="Trebuchet MS"/>
                <a:cs typeface="Trebuchet MS"/>
              </a:rPr>
              <a:t>estate</a:t>
            </a:r>
            <a:r>
              <a:rPr sz="2800" spc="-100" dirty="0">
                <a:solidFill>
                  <a:srgbClr val="292959"/>
                </a:solidFill>
                <a:latin typeface="Trebuchet MS"/>
                <a:cs typeface="Trebuchet MS"/>
              </a:rPr>
              <a:t> </a:t>
            </a:r>
            <a:r>
              <a:rPr sz="2800" spc="-80" dirty="0">
                <a:solidFill>
                  <a:srgbClr val="292959"/>
                </a:solidFill>
                <a:latin typeface="Trebuchet MS"/>
                <a:cs typeface="Trebuchet MS"/>
              </a:rPr>
              <a:t>or</a:t>
            </a:r>
            <a:r>
              <a:rPr sz="2800" spc="-95" dirty="0">
                <a:solidFill>
                  <a:srgbClr val="292959"/>
                </a:solidFill>
                <a:latin typeface="Trebuchet MS"/>
                <a:cs typeface="Trebuchet MS"/>
              </a:rPr>
              <a:t> </a:t>
            </a:r>
            <a:r>
              <a:rPr sz="2800" spc="-120" dirty="0">
                <a:solidFill>
                  <a:srgbClr val="292959"/>
                </a:solidFill>
                <a:latin typeface="Trebuchet MS"/>
                <a:cs typeface="Trebuchet MS"/>
              </a:rPr>
              <a:t>interest</a:t>
            </a:r>
            <a:r>
              <a:rPr sz="2800" spc="-90" dirty="0">
                <a:solidFill>
                  <a:srgbClr val="292959"/>
                </a:solidFill>
                <a:latin typeface="Trebuchet MS"/>
                <a:cs typeface="Trebuchet MS"/>
              </a:rPr>
              <a:t> </a:t>
            </a:r>
            <a:r>
              <a:rPr sz="2800" spc="-70" dirty="0">
                <a:solidFill>
                  <a:srgbClr val="292959"/>
                </a:solidFill>
                <a:latin typeface="Trebuchet MS"/>
                <a:cs typeface="Trebuchet MS"/>
              </a:rPr>
              <a:t>which</a:t>
            </a:r>
            <a:r>
              <a:rPr sz="2800" spc="-100" dirty="0">
                <a:solidFill>
                  <a:srgbClr val="292959"/>
                </a:solidFill>
                <a:latin typeface="Trebuchet MS"/>
                <a:cs typeface="Trebuchet MS"/>
              </a:rPr>
              <a:t> </a:t>
            </a:r>
            <a:r>
              <a:rPr sz="2800" dirty="0">
                <a:solidFill>
                  <a:srgbClr val="292959"/>
                </a:solidFill>
                <a:latin typeface="Trebuchet MS"/>
                <a:cs typeface="Trebuchet MS"/>
              </a:rPr>
              <a:t>can</a:t>
            </a:r>
            <a:r>
              <a:rPr sz="2800" spc="-100" dirty="0">
                <a:solidFill>
                  <a:srgbClr val="292959"/>
                </a:solidFill>
                <a:latin typeface="Trebuchet MS"/>
                <a:cs typeface="Trebuchet MS"/>
              </a:rPr>
              <a:t> </a:t>
            </a:r>
            <a:r>
              <a:rPr sz="2800" spc="-125" dirty="0">
                <a:solidFill>
                  <a:srgbClr val="292959"/>
                </a:solidFill>
                <a:latin typeface="Trebuchet MS"/>
                <a:cs typeface="Trebuchet MS"/>
              </a:rPr>
              <a:t>only</a:t>
            </a:r>
            <a:r>
              <a:rPr sz="2800" spc="-90" dirty="0">
                <a:solidFill>
                  <a:srgbClr val="292959"/>
                </a:solidFill>
                <a:latin typeface="Trebuchet MS"/>
                <a:cs typeface="Trebuchet MS"/>
              </a:rPr>
              <a:t> </a:t>
            </a:r>
            <a:r>
              <a:rPr sz="2800" spc="-110" dirty="0">
                <a:solidFill>
                  <a:srgbClr val="292959"/>
                </a:solidFill>
                <a:latin typeface="Trebuchet MS"/>
                <a:cs typeface="Trebuchet MS"/>
              </a:rPr>
              <a:t>exist</a:t>
            </a:r>
            <a:r>
              <a:rPr sz="2800" spc="-95"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10" dirty="0">
                <a:solidFill>
                  <a:srgbClr val="292959"/>
                </a:solidFill>
                <a:latin typeface="Trebuchet MS"/>
                <a:cs typeface="Trebuchet MS"/>
              </a:rPr>
              <a:t>equity;</a:t>
            </a:r>
            <a:endParaRPr sz="2800">
              <a:latin typeface="Trebuchet MS"/>
              <a:cs typeface="Trebuchet MS"/>
            </a:endParaRPr>
          </a:p>
          <a:p>
            <a:pPr marL="1221740">
              <a:lnSpc>
                <a:spcPct val="100000"/>
              </a:lnSpc>
              <a:spcBef>
                <a:spcPts val="1215"/>
              </a:spcBef>
            </a:pPr>
            <a:r>
              <a:rPr sz="2800" spc="-40" dirty="0">
                <a:solidFill>
                  <a:srgbClr val="292959"/>
                </a:solidFill>
                <a:latin typeface="Trebuchet MS"/>
                <a:cs typeface="Trebuchet MS"/>
              </a:rPr>
              <a:t>some</a:t>
            </a:r>
            <a:r>
              <a:rPr sz="2800" spc="-170" dirty="0">
                <a:solidFill>
                  <a:srgbClr val="292959"/>
                </a:solidFill>
                <a:latin typeface="Trebuchet MS"/>
                <a:cs typeface="Trebuchet MS"/>
              </a:rPr>
              <a:t> </a:t>
            </a:r>
            <a:r>
              <a:rPr sz="2800" spc="-80" dirty="0">
                <a:solidFill>
                  <a:srgbClr val="292959"/>
                </a:solidFill>
                <a:latin typeface="Trebuchet MS"/>
                <a:cs typeface="Trebuchet MS"/>
              </a:rPr>
              <a:t>rights</a:t>
            </a:r>
            <a:r>
              <a:rPr sz="2800" spc="-130" dirty="0">
                <a:solidFill>
                  <a:srgbClr val="292959"/>
                </a:solidFill>
                <a:latin typeface="Trebuchet MS"/>
                <a:cs typeface="Trebuchet MS"/>
              </a:rPr>
              <a:t> </a:t>
            </a:r>
            <a:r>
              <a:rPr sz="2800" spc="-35" dirty="0">
                <a:solidFill>
                  <a:srgbClr val="292959"/>
                </a:solidFill>
                <a:latin typeface="Trebuchet MS"/>
                <a:cs typeface="Trebuchet MS"/>
              </a:rPr>
              <a:t>have</a:t>
            </a:r>
            <a:r>
              <a:rPr sz="2800" spc="-175" dirty="0">
                <a:solidFill>
                  <a:srgbClr val="292959"/>
                </a:solidFill>
                <a:latin typeface="Trebuchet MS"/>
                <a:cs typeface="Trebuchet MS"/>
              </a:rPr>
              <a:t> </a:t>
            </a:r>
            <a:r>
              <a:rPr sz="2800" dirty="0">
                <a:solidFill>
                  <a:srgbClr val="292959"/>
                </a:solidFill>
                <a:latin typeface="Trebuchet MS"/>
                <a:cs typeface="Trebuchet MS"/>
              </a:rPr>
              <a:t>no</a:t>
            </a:r>
            <a:r>
              <a:rPr sz="2800" spc="-130" dirty="0">
                <a:solidFill>
                  <a:srgbClr val="292959"/>
                </a:solidFill>
                <a:latin typeface="Trebuchet MS"/>
                <a:cs typeface="Trebuchet MS"/>
              </a:rPr>
              <a:t> </a:t>
            </a:r>
            <a:r>
              <a:rPr sz="2800" dirty="0">
                <a:solidFill>
                  <a:srgbClr val="292959"/>
                </a:solidFill>
                <a:latin typeface="Trebuchet MS"/>
                <a:cs typeface="Trebuchet MS"/>
              </a:rPr>
              <a:t>legal</a:t>
            </a:r>
            <a:r>
              <a:rPr sz="2800" spc="-130" dirty="0">
                <a:solidFill>
                  <a:srgbClr val="292959"/>
                </a:solidFill>
                <a:latin typeface="Trebuchet MS"/>
                <a:cs typeface="Trebuchet MS"/>
              </a:rPr>
              <a:t> </a:t>
            </a:r>
            <a:r>
              <a:rPr sz="2800" spc="-105" dirty="0">
                <a:solidFill>
                  <a:srgbClr val="292959"/>
                </a:solidFill>
                <a:latin typeface="Trebuchet MS"/>
                <a:cs typeface="Trebuchet MS"/>
              </a:rPr>
              <a:t>equivalents, </a:t>
            </a:r>
            <a:r>
              <a:rPr sz="2800" spc="-85" dirty="0">
                <a:solidFill>
                  <a:srgbClr val="292959"/>
                </a:solidFill>
                <a:latin typeface="Trebuchet MS"/>
                <a:cs typeface="Trebuchet MS"/>
              </a:rPr>
              <a:t>e.g.</a:t>
            </a:r>
            <a:r>
              <a:rPr sz="2800" spc="-125" dirty="0">
                <a:solidFill>
                  <a:srgbClr val="292959"/>
                </a:solidFill>
                <a:latin typeface="Trebuchet MS"/>
                <a:cs typeface="Trebuchet MS"/>
              </a:rPr>
              <a:t> restrictive</a:t>
            </a:r>
            <a:r>
              <a:rPr sz="2800" spc="-90" dirty="0">
                <a:solidFill>
                  <a:srgbClr val="292959"/>
                </a:solidFill>
                <a:latin typeface="Trebuchet MS"/>
                <a:cs typeface="Trebuchet MS"/>
              </a:rPr>
              <a:t> </a:t>
            </a:r>
            <a:r>
              <a:rPr sz="2800" spc="-10" dirty="0">
                <a:solidFill>
                  <a:srgbClr val="292959"/>
                </a:solidFill>
                <a:latin typeface="Trebuchet MS"/>
                <a:cs typeface="Trebuchet MS"/>
              </a:rPr>
              <a:t>covenants</a:t>
            </a:r>
            <a:endParaRPr sz="2800">
              <a:latin typeface="Trebuchet MS"/>
              <a:cs typeface="Trebuchet MS"/>
            </a:endParaRPr>
          </a:p>
          <a:p>
            <a:pPr marL="1221740" marR="3402965">
              <a:lnSpc>
                <a:spcPts val="4580"/>
              </a:lnSpc>
              <a:spcBef>
                <a:spcPts val="355"/>
              </a:spcBef>
            </a:pPr>
            <a:r>
              <a:rPr sz="2800" spc="-70" dirty="0">
                <a:solidFill>
                  <a:srgbClr val="292959"/>
                </a:solidFill>
                <a:latin typeface="Trebuchet MS"/>
                <a:cs typeface="Trebuchet MS"/>
              </a:rPr>
              <a:t>even</a:t>
            </a:r>
            <a:r>
              <a:rPr sz="2800" spc="-140" dirty="0">
                <a:solidFill>
                  <a:srgbClr val="292959"/>
                </a:solidFill>
                <a:latin typeface="Trebuchet MS"/>
                <a:cs typeface="Trebuchet MS"/>
              </a:rPr>
              <a:t> </a:t>
            </a:r>
            <a:r>
              <a:rPr sz="2800" spc="-125" dirty="0">
                <a:solidFill>
                  <a:srgbClr val="292959"/>
                </a:solidFill>
                <a:latin typeface="Trebuchet MS"/>
                <a:cs typeface="Trebuchet MS"/>
              </a:rPr>
              <a:t>if</a:t>
            </a:r>
            <a:r>
              <a:rPr sz="2800" spc="-90" dirty="0">
                <a:solidFill>
                  <a:srgbClr val="292959"/>
                </a:solidFill>
                <a:latin typeface="Trebuchet MS"/>
                <a:cs typeface="Trebuchet MS"/>
              </a:rPr>
              <a:t> </a:t>
            </a:r>
            <a:r>
              <a:rPr sz="2800" spc="-20" dirty="0">
                <a:solidFill>
                  <a:srgbClr val="292959"/>
                </a:solidFill>
                <a:latin typeface="Trebuchet MS"/>
                <a:cs typeface="Trebuchet MS"/>
              </a:rPr>
              <a:t>created</a:t>
            </a:r>
            <a:r>
              <a:rPr sz="2800" spc="-125" dirty="0">
                <a:solidFill>
                  <a:srgbClr val="292959"/>
                </a:solidFill>
                <a:latin typeface="Trebuchet MS"/>
                <a:cs typeface="Trebuchet MS"/>
              </a:rPr>
              <a:t> </a:t>
            </a:r>
            <a:r>
              <a:rPr sz="2800" spc="-50" dirty="0">
                <a:solidFill>
                  <a:srgbClr val="292959"/>
                </a:solidFill>
                <a:latin typeface="Trebuchet MS"/>
                <a:cs typeface="Trebuchet MS"/>
              </a:rPr>
              <a:t>by</a:t>
            </a:r>
            <a:r>
              <a:rPr sz="2800" spc="-105" dirty="0">
                <a:solidFill>
                  <a:srgbClr val="292959"/>
                </a:solidFill>
                <a:latin typeface="Trebuchet MS"/>
                <a:cs typeface="Trebuchet MS"/>
              </a:rPr>
              <a:t> </a:t>
            </a:r>
            <a:r>
              <a:rPr sz="2800" dirty="0">
                <a:solidFill>
                  <a:srgbClr val="292959"/>
                </a:solidFill>
                <a:latin typeface="Trebuchet MS"/>
                <a:cs typeface="Trebuchet MS"/>
              </a:rPr>
              <a:t>deed</a:t>
            </a:r>
            <a:r>
              <a:rPr sz="2800" spc="-105" dirty="0">
                <a:solidFill>
                  <a:srgbClr val="292959"/>
                </a:solidFill>
                <a:latin typeface="Trebuchet MS"/>
                <a:cs typeface="Trebuchet MS"/>
              </a:rPr>
              <a:t> </a:t>
            </a:r>
            <a:r>
              <a:rPr sz="2800" spc="120" dirty="0">
                <a:solidFill>
                  <a:srgbClr val="292959"/>
                </a:solidFill>
                <a:latin typeface="Trebuchet MS"/>
                <a:cs typeface="Trebuchet MS"/>
              </a:rPr>
              <a:t>-</a:t>
            </a:r>
            <a:r>
              <a:rPr sz="2800" spc="-105" dirty="0">
                <a:solidFill>
                  <a:srgbClr val="292959"/>
                </a:solidFill>
                <a:latin typeface="Trebuchet MS"/>
                <a:cs typeface="Trebuchet MS"/>
              </a:rPr>
              <a:t> </a:t>
            </a:r>
            <a:r>
              <a:rPr sz="2800" spc="-125" dirty="0">
                <a:solidFill>
                  <a:srgbClr val="292959"/>
                </a:solidFill>
                <a:latin typeface="Trebuchet MS"/>
                <a:cs typeface="Trebuchet MS"/>
              </a:rPr>
              <a:t>only</a:t>
            </a:r>
            <a:r>
              <a:rPr sz="2800" spc="-90" dirty="0">
                <a:solidFill>
                  <a:srgbClr val="292959"/>
                </a:solidFill>
                <a:latin typeface="Trebuchet MS"/>
                <a:cs typeface="Trebuchet MS"/>
              </a:rPr>
              <a:t> </a:t>
            </a:r>
            <a:r>
              <a:rPr sz="2800" spc="-55" dirty="0">
                <a:solidFill>
                  <a:srgbClr val="292959"/>
                </a:solidFill>
                <a:latin typeface="Trebuchet MS"/>
                <a:cs typeface="Trebuchet MS"/>
              </a:rPr>
              <a:t>equitable</a:t>
            </a:r>
            <a:r>
              <a:rPr sz="2800" spc="-105" dirty="0">
                <a:solidFill>
                  <a:srgbClr val="292959"/>
                </a:solidFill>
                <a:latin typeface="Trebuchet MS"/>
                <a:cs typeface="Trebuchet MS"/>
              </a:rPr>
              <a:t> (e.g.</a:t>
            </a:r>
            <a:r>
              <a:rPr sz="2800" spc="-100" dirty="0">
                <a:solidFill>
                  <a:srgbClr val="292959"/>
                </a:solidFill>
                <a:latin typeface="Trebuchet MS"/>
                <a:cs typeface="Trebuchet MS"/>
              </a:rPr>
              <a:t> </a:t>
            </a:r>
            <a:r>
              <a:rPr sz="2800" spc="-55" dirty="0">
                <a:solidFill>
                  <a:srgbClr val="292959"/>
                </a:solidFill>
                <a:latin typeface="Trebuchet MS"/>
                <a:cs typeface="Trebuchet MS"/>
              </a:rPr>
              <a:t>those</a:t>
            </a:r>
            <a:r>
              <a:rPr sz="2800" spc="-105" dirty="0">
                <a:solidFill>
                  <a:srgbClr val="292959"/>
                </a:solidFill>
                <a:latin typeface="Trebuchet MS"/>
                <a:cs typeface="Trebuchet MS"/>
              </a:rPr>
              <a:t> </a:t>
            </a:r>
            <a:r>
              <a:rPr sz="2800" spc="-90" dirty="0">
                <a:solidFill>
                  <a:srgbClr val="292959"/>
                </a:solidFill>
                <a:latin typeface="Trebuchet MS"/>
                <a:cs typeface="Trebuchet MS"/>
              </a:rPr>
              <a:t>not</a:t>
            </a:r>
            <a:r>
              <a:rPr sz="2800" spc="-105" dirty="0">
                <a:solidFill>
                  <a:srgbClr val="292959"/>
                </a:solidFill>
                <a:latin typeface="Trebuchet MS"/>
                <a:cs typeface="Trebuchet MS"/>
              </a:rPr>
              <a:t> </a:t>
            </a:r>
            <a:r>
              <a:rPr sz="2800" spc="-95" dirty="0">
                <a:solidFill>
                  <a:srgbClr val="292959"/>
                </a:solidFill>
                <a:latin typeface="Trebuchet MS"/>
                <a:cs typeface="Trebuchet MS"/>
              </a:rPr>
              <a:t>listed</a:t>
            </a:r>
            <a:r>
              <a:rPr sz="2800" spc="-105"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355" dirty="0">
                <a:solidFill>
                  <a:srgbClr val="292959"/>
                </a:solidFill>
                <a:latin typeface="Trebuchet MS"/>
                <a:cs typeface="Trebuchet MS"/>
              </a:rPr>
              <a:t>s1</a:t>
            </a:r>
            <a:r>
              <a:rPr sz="2800" spc="-90" dirty="0">
                <a:solidFill>
                  <a:srgbClr val="292959"/>
                </a:solidFill>
                <a:latin typeface="Trebuchet MS"/>
                <a:cs typeface="Trebuchet MS"/>
              </a:rPr>
              <a:t> </a:t>
            </a:r>
            <a:r>
              <a:rPr sz="2800" spc="-105" dirty="0">
                <a:solidFill>
                  <a:srgbClr val="292959"/>
                </a:solidFill>
                <a:latin typeface="Trebuchet MS"/>
                <a:cs typeface="Trebuchet MS"/>
              </a:rPr>
              <a:t>LPA </a:t>
            </a:r>
            <a:r>
              <a:rPr sz="2800" spc="-20" dirty="0">
                <a:solidFill>
                  <a:srgbClr val="292959"/>
                </a:solidFill>
                <a:latin typeface="Trebuchet MS"/>
                <a:cs typeface="Trebuchet MS"/>
              </a:rPr>
              <a:t>1925 </a:t>
            </a:r>
            <a:r>
              <a:rPr sz="2800" spc="-140" dirty="0">
                <a:solidFill>
                  <a:srgbClr val="292959"/>
                </a:solidFill>
                <a:latin typeface="Trebuchet MS"/>
                <a:cs typeface="Trebuchet MS"/>
              </a:rPr>
              <a:t>must</a:t>
            </a:r>
            <a:r>
              <a:rPr sz="2800" spc="-90" dirty="0">
                <a:solidFill>
                  <a:srgbClr val="292959"/>
                </a:solidFill>
                <a:latin typeface="Trebuchet MS"/>
                <a:cs typeface="Trebuchet MS"/>
              </a:rPr>
              <a:t> </a:t>
            </a:r>
            <a:r>
              <a:rPr sz="2800" dirty="0">
                <a:solidFill>
                  <a:srgbClr val="292959"/>
                </a:solidFill>
                <a:latin typeface="Trebuchet MS"/>
                <a:cs typeface="Trebuchet MS"/>
              </a:rPr>
              <a:t>be</a:t>
            </a:r>
            <a:r>
              <a:rPr sz="2800" spc="-160" dirty="0">
                <a:solidFill>
                  <a:srgbClr val="292959"/>
                </a:solidFill>
                <a:latin typeface="Trebuchet MS"/>
                <a:cs typeface="Trebuchet MS"/>
              </a:rPr>
              <a:t> </a:t>
            </a:r>
            <a:r>
              <a:rPr sz="2800" spc="-20" dirty="0">
                <a:solidFill>
                  <a:srgbClr val="292959"/>
                </a:solidFill>
                <a:latin typeface="Trebuchet MS"/>
                <a:cs typeface="Trebuchet MS"/>
              </a:rPr>
              <a:t>created</a:t>
            </a:r>
            <a:r>
              <a:rPr sz="2800" spc="-110" dirty="0">
                <a:solidFill>
                  <a:srgbClr val="292959"/>
                </a:solidFill>
                <a:latin typeface="Trebuchet MS"/>
                <a:cs typeface="Trebuchet MS"/>
              </a:rPr>
              <a:t> </a:t>
            </a:r>
            <a:r>
              <a:rPr sz="2800" spc="-50" dirty="0">
                <a:solidFill>
                  <a:srgbClr val="292959"/>
                </a:solidFill>
                <a:latin typeface="Trebuchet MS"/>
                <a:cs typeface="Trebuchet MS"/>
              </a:rPr>
              <a:t>by</a:t>
            </a:r>
            <a:r>
              <a:rPr sz="2800" spc="-105" dirty="0">
                <a:solidFill>
                  <a:srgbClr val="292959"/>
                </a:solidFill>
                <a:latin typeface="Trebuchet MS"/>
                <a:cs typeface="Trebuchet MS"/>
              </a:rPr>
              <a:t> </a:t>
            </a:r>
            <a:r>
              <a:rPr sz="2800" dirty="0">
                <a:solidFill>
                  <a:srgbClr val="292959"/>
                </a:solidFill>
                <a:latin typeface="Trebuchet MS"/>
                <a:cs typeface="Trebuchet MS"/>
              </a:rPr>
              <a:t>signed</a:t>
            </a:r>
            <a:r>
              <a:rPr sz="2800" spc="-105" dirty="0">
                <a:solidFill>
                  <a:srgbClr val="292959"/>
                </a:solidFill>
                <a:latin typeface="Trebuchet MS"/>
                <a:cs typeface="Trebuchet MS"/>
              </a:rPr>
              <a:t> </a:t>
            </a:r>
            <a:r>
              <a:rPr sz="2800" spc="-145" dirty="0">
                <a:solidFill>
                  <a:srgbClr val="292959"/>
                </a:solidFill>
                <a:latin typeface="Trebuchet MS"/>
                <a:cs typeface="Trebuchet MS"/>
              </a:rPr>
              <a:t>written</a:t>
            </a:r>
            <a:r>
              <a:rPr sz="2800" spc="-90" dirty="0">
                <a:solidFill>
                  <a:srgbClr val="292959"/>
                </a:solidFill>
                <a:latin typeface="Trebuchet MS"/>
                <a:cs typeface="Trebuchet MS"/>
              </a:rPr>
              <a:t> </a:t>
            </a:r>
            <a:r>
              <a:rPr sz="2800" spc="-60" dirty="0">
                <a:solidFill>
                  <a:srgbClr val="292959"/>
                </a:solidFill>
                <a:latin typeface="Trebuchet MS"/>
                <a:cs typeface="Trebuchet MS"/>
              </a:rPr>
              <a:t>document</a:t>
            </a:r>
            <a:r>
              <a:rPr sz="2800" spc="-110" dirty="0">
                <a:solidFill>
                  <a:srgbClr val="292959"/>
                </a:solidFill>
                <a:latin typeface="Trebuchet MS"/>
                <a:cs typeface="Trebuchet MS"/>
              </a:rPr>
              <a:t> </a:t>
            </a:r>
            <a:r>
              <a:rPr sz="2800" spc="-105" dirty="0">
                <a:solidFill>
                  <a:srgbClr val="292959"/>
                </a:solidFill>
                <a:latin typeface="Trebuchet MS"/>
                <a:cs typeface="Trebuchet MS"/>
              </a:rPr>
              <a:t>LPA </a:t>
            </a:r>
            <a:r>
              <a:rPr sz="2800" spc="-160" dirty="0">
                <a:solidFill>
                  <a:srgbClr val="292959"/>
                </a:solidFill>
                <a:latin typeface="Trebuchet MS"/>
                <a:cs typeface="Trebuchet MS"/>
              </a:rPr>
              <a:t>1925,</a:t>
            </a:r>
            <a:r>
              <a:rPr sz="2800" spc="-90" dirty="0">
                <a:solidFill>
                  <a:srgbClr val="292959"/>
                </a:solidFill>
                <a:latin typeface="Trebuchet MS"/>
                <a:cs typeface="Trebuchet MS"/>
              </a:rPr>
              <a:t> </a:t>
            </a:r>
            <a:r>
              <a:rPr sz="2800" spc="-25" dirty="0">
                <a:solidFill>
                  <a:srgbClr val="292959"/>
                </a:solidFill>
                <a:latin typeface="Trebuchet MS"/>
                <a:cs typeface="Trebuchet MS"/>
              </a:rPr>
              <a:t>s53</a:t>
            </a:r>
            <a:endParaRPr sz="2800">
              <a:latin typeface="Trebuchet MS"/>
              <a:cs typeface="Trebuchet MS"/>
            </a:endParaRPr>
          </a:p>
          <a:p>
            <a:pPr marL="617220">
              <a:lnSpc>
                <a:spcPct val="100000"/>
              </a:lnSpc>
              <a:spcBef>
                <a:spcPts val="850"/>
              </a:spcBef>
            </a:pPr>
            <a:r>
              <a:rPr sz="2800" spc="-145" dirty="0">
                <a:solidFill>
                  <a:srgbClr val="292959"/>
                </a:solidFill>
                <a:latin typeface="Trebuchet MS"/>
                <a:cs typeface="Trebuchet MS"/>
              </a:rPr>
              <a:t>By</a:t>
            </a:r>
            <a:r>
              <a:rPr sz="2800" spc="-90" dirty="0">
                <a:solidFill>
                  <a:srgbClr val="292959"/>
                </a:solidFill>
                <a:latin typeface="Trebuchet MS"/>
                <a:cs typeface="Trebuchet MS"/>
              </a:rPr>
              <a:t> </a:t>
            </a:r>
            <a:r>
              <a:rPr sz="2800" spc="-25" dirty="0">
                <a:solidFill>
                  <a:srgbClr val="292959"/>
                </a:solidFill>
                <a:latin typeface="Trebuchet MS"/>
                <a:cs typeface="Trebuchet MS"/>
              </a:rPr>
              <a:t>grant</a:t>
            </a:r>
            <a:r>
              <a:rPr sz="2800" spc="-185" dirty="0">
                <a:solidFill>
                  <a:srgbClr val="292959"/>
                </a:solidFill>
                <a:latin typeface="Trebuchet MS"/>
                <a:cs typeface="Trebuchet MS"/>
              </a:rPr>
              <a:t> </a:t>
            </a:r>
            <a:r>
              <a:rPr sz="2800" dirty="0">
                <a:solidFill>
                  <a:srgbClr val="292959"/>
                </a:solidFill>
                <a:latin typeface="Trebuchet MS"/>
                <a:cs typeface="Trebuchet MS"/>
              </a:rPr>
              <a:t>of</a:t>
            </a:r>
            <a:r>
              <a:rPr sz="2800" spc="-155" dirty="0">
                <a:solidFill>
                  <a:srgbClr val="292959"/>
                </a:solidFill>
                <a:latin typeface="Trebuchet MS"/>
                <a:cs typeface="Trebuchet MS"/>
              </a:rPr>
              <a:t> </a:t>
            </a:r>
            <a:r>
              <a:rPr sz="2800" dirty="0">
                <a:solidFill>
                  <a:srgbClr val="292959"/>
                </a:solidFill>
                <a:latin typeface="Trebuchet MS"/>
                <a:cs typeface="Trebuchet MS"/>
              </a:rPr>
              <a:t>an</a:t>
            </a:r>
            <a:r>
              <a:rPr sz="2800" spc="-125" dirty="0">
                <a:solidFill>
                  <a:srgbClr val="292959"/>
                </a:solidFill>
                <a:latin typeface="Trebuchet MS"/>
                <a:cs typeface="Trebuchet MS"/>
              </a:rPr>
              <a:t> </a:t>
            </a:r>
            <a:r>
              <a:rPr sz="2800" spc="-50" dirty="0">
                <a:solidFill>
                  <a:srgbClr val="292959"/>
                </a:solidFill>
                <a:latin typeface="Trebuchet MS"/>
                <a:cs typeface="Trebuchet MS"/>
              </a:rPr>
              <a:t>estate</a:t>
            </a:r>
            <a:r>
              <a:rPr sz="2800" spc="-120" dirty="0">
                <a:solidFill>
                  <a:srgbClr val="292959"/>
                </a:solidFill>
                <a:latin typeface="Trebuchet MS"/>
                <a:cs typeface="Trebuchet MS"/>
              </a:rPr>
              <a:t> </a:t>
            </a:r>
            <a:r>
              <a:rPr sz="2800" spc="-80" dirty="0">
                <a:solidFill>
                  <a:srgbClr val="292959"/>
                </a:solidFill>
                <a:latin typeface="Trebuchet MS"/>
                <a:cs typeface="Trebuchet MS"/>
              </a:rPr>
              <a:t>or</a:t>
            </a:r>
            <a:r>
              <a:rPr sz="2800" spc="-125" dirty="0">
                <a:solidFill>
                  <a:srgbClr val="292959"/>
                </a:solidFill>
                <a:latin typeface="Trebuchet MS"/>
                <a:cs typeface="Trebuchet MS"/>
              </a:rPr>
              <a:t> </a:t>
            </a:r>
            <a:r>
              <a:rPr sz="2800" spc="-120" dirty="0">
                <a:solidFill>
                  <a:srgbClr val="292959"/>
                </a:solidFill>
                <a:latin typeface="Trebuchet MS"/>
                <a:cs typeface="Trebuchet MS"/>
              </a:rPr>
              <a:t>interest</a:t>
            </a:r>
            <a:r>
              <a:rPr sz="2800" spc="-90" dirty="0">
                <a:solidFill>
                  <a:srgbClr val="292959"/>
                </a:solidFill>
                <a:latin typeface="Trebuchet MS"/>
                <a:cs typeface="Trebuchet MS"/>
              </a:rPr>
              <a:t> </a:t>
            </a:r>
            <a:r>
              <a:rPr sz="2800" spc="-50" dirty="0">
                <a:solidFill>
                  <a:srgbClr val="292959"/>
                </a:solidFill>
                <a:latin typeface="Trebuchet MS"/>
                <a:cs typeface="Trebuchet MS"/>
              </a:rPr>
              <a:t>by</a:t>
            </a:r>
            <a:r>
              <a:rPr sz="2800" spc="-120" dirty="0">
                <a:solidFill>
                  <a:srgbClr val="292959"/>
                </a:solidFill>
                <a:latin typeface="Trebuchet MS"/>
                <a:cs typeface="Trebuchet MS"/>
              </a:rPr>
              <a:t> </a:t>
            </a:r>
            <a:r>
              <a:rPr sz="2800" spc="114" dirty="0">
                <a:solidFill>
                  <a:srgbClr val="292959"/>
                </a:solidFill>
                <a:latin typeface="Trebuchet MS"/>
                <a:cs typeface="Trebuchet MS"/>
              </a:rPr>
              <a:t>a</a:t>
            </a:r>
            <a:r>
              <a:rPr sz="2800" spc="-120" dirty="0">
                <a:solidFill>
                  <a:srgbClr val="292959"/>
                </a:solidFill>
                <a:latin typeface="Trebuchet MS"/>
                <a:cs typeface="Trebuchet MS"/>
              </a:rPr>
              <a:t> </a:t>
            </a:r>
            <a:r>
              <a:rPr sz="2800" spc="-40" dirty="0">
                <a:solidFill>
                  <a:srgbClr val="292959"/>
                </a:solidFill>
                <a:latin typeface="Trebuchet MS"/>
                <a:cs typeface="Trebuchet MS"/>
              </a:rPr>
              <a:t>person</a:t>
            </a:r>
            <a:r>
              <a:rPr sz="2800" spc="-125" dirty="0">
                <a:solidFill>
                  <a:srgbClr val="292959"/>
                </a:solidFill>
                <a:latin typeface="Trebuchet MS"/>
                <a:cs typeface="Trebuchet MS"/>
              </a:rPr>
              <a:t> </a:t>
            </a:r>
            <a:r>
              <a:rPr sz="2800" spc="-20" dirty="0">
                <a:solidFill>
                  <a:srgbClr val="292959"/>
                </a:solidFill>
                <a:latin typeface="Trebuchet MS"/>
                <a:cs typeface="Trebuchet MS"/>
              </a:rPr>
              <a:t>who</a:t>
            </a:r>
            <a:r>
              <a:rPr sz="2800" spc="-120" dirty="0">
                <a:solidFill>
                  <a:srgbClr val="292959"/>
                </a:solidFill>
                <a:latin typeface="Trebuchet MS"/>
                <a:cs typeface="Trebuchet MS"/>
              </a:rPr>
              <a:t> </a:t>
            </a:r>
            <a:r>
              <a:rPr sz="2800" spc="-20" dirty="0">
                <a:solidFill>
                  <a:srgbClr val="292959"/>
                </a:solidFill>
                <a:latin typeface="Trebuchet MS"/>
                <a:cs typeface="Trebuchet MS"/>
              </a:rPr>
              <a:t>owns</a:t>
            </a:r>
            <a:r>
              <a:rPr sz="2800" spc="-125" dirty="0">
                <a:solidFill>
                  <a:srgbClr val="292959"/>
                </a:solidFill>
                <a:latin typeface="Trebuchet MS"/>
                <a:cs typeface="Trebuchet MS"/>
              </a:rPr>
              <a:t> only</a:t>
            </a:r>
            <a:r>
              <a:rPr sz="2800" spc="-90" dirty="0">
                <a:solidFill>
                  <a:srgbClr val="292959"/>
                </a:solidFill>
                <a:latin typeface="Trebuchet MS"/>
                <a:cs typeface="Trebuchet MS"/>
              </a:rPr>
              <a:t> </a:t>
            </a:r>
            <a:r>
              <a:rPr sz="2800" dirty="0">
                <a:solidFill>
                  <a:srgbClr val="292959"/>
                </a:solidFill>
                <a:latin typeface="Trebuchet MS"/>
                <a:cs typeface="Trebuchet MS"/>
              </a:rPr>
              <a:t>an</a:t>
            </a:r>
            <a:r>
              <a:rPr sz="2800" spc="-120" dirty="0">
                <a:solidFill>
                  <a:srgbClr val="292959"/>
                </a:solidFill>
                <a:latin typeface="Trebuchet MS"/>
                <a:cs typeface="Trebuchet MS"/>
              </a:rPr>
              <a:t> </a:t>
            </a:r>
            <a:r>
              <a:rPr sz="2800" spc="-55" dirty="0">
                <a:solidFill>
                  <a:srgbClr val="292959"/>
                </a:solidFill>
                <a:latin typeface="Trebuchet MS"/>
                <a:cs typeface="Trebuchet MS"/>
              </a:rPr>
              <a:t>equitable</a:t>
            </a:r>
            <a:r>
              <a:rPr sz="2800" spc="-120" dirty="0">
                <a:solidFill>
                  <a:srgbClr val="292959"/>
                </a:solidFill>
                <a:latin typeface="Trebuchet MS"/>
                <a:cs typeface="Trebuchet MS"/>
              </a:rPr>
              <a:t> </a:t>
            </a:r>
            <a:r>
              <a:rPr sz="2800" spc="-10" dirty="0">
                <a:solidFill>
                  <a:srgbClr val="292959"/>
                </a:solidFill>
                <a:latin typeface="Trebuchet MS"/>
                <a:cs typeface="Trebuchet MS"/>
              </a:rPr>
              <a:t>right;</a:t>
            </a:r>
            <a:endParaRPr sz="2800">
              <a:latin typeface="Trebuchet MS"/>
              <a:cs typeface="Trebuchet MS"/>
            </a:endParaRPr>
          </a:p>
          <a:p>
            <a:pPr marL="1221740">
              <a:lnSpc>
                <a:spcPct val="100000"/>
              </a:lnSpc>
              <a:spcBef>
                <a:spcPts val="1215"/>
              </a:spcBef>
            </a:pPr>
            <a:r>
              <a:rPr sz="2800" spc="-40" dirty="0">
                <a:solidFill>
                  <a:srgbClr val="292959"/>
                </a:solidFill>
                <a:latin typeface="Trebuchet MS"/>
                <a:cs typeface="Trebuchet MS"/>
              </a:rPr>
              <a:t>person</a:t>
            </a:r>
            <a:r>
              <a:rPr sz="2800" spc="-170" dirty="0">
                <a:solidFill>
                  <a:srgbClr val="292959"/>
                </a:solidFill>
                <a:latin typeface="Trebuchet MS"/>
                <a:cs typeface="Trebuchet MS"/>
              </a:rPr>
              <a:t> </a:t>
            </a:r>
            <a:r>
              <a:rPr sz="2800" spc="-25" dirty="0">
                <a:solidFill>
                  <a:srgbClr val="292959"/>
                </a:solidFill>
                <a:latin typeface="Trebuchet MS"/>
                <a:cs typeface="Trebuchet MS"/>
              </a:rPr>
              <a:t>cannot</a:t>
            </a:r>
            <a:r>
              <a:rPr sz="2800" spc="-185" dirty="0">
                <a:solidFill>
                  <a:srgbClr val="292959"/>
                </a:solidFill>
                <a:latin typeface="Trebuchet MS"/>
                <a:cs typeface="Trebuchet MS"/>
              </a:rPr>
              <a:t> </a:t>
            </a:r>
            <a:r>
              <a:rPr sz="2800" spc="-25" dirty="0">
                <a:solidFill>
                  <a:srgbClr val="292959"/>
                </a:solidFill>
                <a:latin typeface="Trebuchet MS"/>
                <a:cs typeface="Trebuchet MS"/>
              </a:rPr>
              <a:t>grant</a:t>
            </a:r>
            <a:r>
              <a:rPr sz="2800" spc="-140" dirty="0">
                <a:solidFill>
                  <a:srgbClr val="292959"/>
                </a:solidFill>
                <a:latin typeface="Trebuchet MS"/>
                <a:cs typeface="Trebuchet MS"/>
              </a:rPr>
              <a:t> </a:t>
            </a:r>
            <a:r>
              <a:rPr sz="2800" spc="-35" dirty="0">
                <a:solidFill>
                  <a:srgbClr val="292959"/>
                </a:solidFill>
                <a:latin typeface="Trebuchet MS"/>
                <a:cs typeface="Trebuchet MS"/>
              </a:rPr>
              <a:t>greater</a:t>
            </a:r>
            <a:r>
              <a:rPr sz="2800" spc="-130" dirty="0">
                <a:solidFill>
                  <a:srgbClr val="292959"/>
                </a:solidFill>
                <a:latin typeface="Trebuchet MS"/>
                <a:cs typeface="Trebuchet MS"/>
              </a:rPr>
              <a:t> </a:t>
            </a:r>
            <a:r>
              <a:rPr sz="2800" spc="-120" dirty="0">
                <a:solidFill>
                  <a:srgbClr val="292959"/>
                </a:solidFill>
                <a:latin typeface="Trebuchet MS"/>
                <a:cs typeface="Trebuchet MS"/>
              </a:rPr>
              <a:t>interest</a:t>
            </a:r>
            <a:r>
              <a:rPr sz="2800" spc="-90" dirty="0">
                <a:solidFill>
                  <a:srgbClr val="292959"/>
                </a:solidFill>
                <a:latin typeface="Trebuchet MS"/>
                <a:cs typeface="Trebuchet MS"/>
              </a:rPr>
              <a:t> </a:t>
            </a:r>
            <a:r>
              <a:rPr sz="2800" spc="-65" dirty="0">
                <a:solidFill>
                  <a:srgbClr val="292959"/>
                </a:solidFill>
                <a:latin typeface="Trebuchet MS"/>
                <a:cs typeface="Trebuchet MS"/>
              </a:rPr>
              <a:t>than</a:t>
            </a:r>
            <a:r>
              <a:rPr sz="2800" spc="-135" dirty="0">
                <a:solidFill>
                  <a:srgbClr val="292959"/>
                </a:solidFill>
                <a:latin typeface="Trebuchet MS"/>
                <a:cs typeface="Trebuchet MS"/>
              </a:rPr>
              <a:t> </a:t>
            </a:r>
            <a:r>
              <a:rPr sz="2800" spc="-130" dirty="0">
                <a:solidFill>
                  <a:srgbClr val="292959"/>
                </a:solidFill>
                <a:latin typeface="Trebuchet MS"/>
                <a:cs typeface="Trebuchet MS"/>
              </a:rPr>
              <a:t>they</a:t>
            </a:r>
            <a:r>
              <a:rPr sz="2800" spc="-90" dirty="0">
                <a:solidFill>
                  <a:srgbClr val="292959"/>
                </a:solidFill>
                <a:latin typeface="Trebuchet MS"/>
                <a:cs typeface="Trebuchet MS"/>
              </a:rPr>
              <a:t> </a:t>
            </a:r>
            <a:r>
              <a:rPr sz="2800" spc="-25" dirty="0">
                <a:solidFill>
                  <a:srgbClr val="292959"/>
                </a:solidFill>
                <a:latin typeface="Trebuchet MS"/>
                <a:cs typeface="Trebuchet MS"/>
              </a:rPr>
              <a:t>own</a:t>
            </a:r>
            <a:endParaRPr sz="2800">
              <a:latin typeface="Trebuchet MS"/>
              <a:cs typeface="Trebuchet MS"/>
            </a:endParaRPr>
          </a:p>
          <a:p>
            <a:pPr marL="1221740" marR="5517515">
              <a:lnSpc>
                <a:spcPts val="4580"/>
              </a:lnSpc>
              <a:spcBef>
                <a:spcPts val="355"/>
              </a:spcBef>
            </a:pPr>
            <a:r>
              <a:rPr sz="2800" spc="-40" dirty="0">
                <a:solidFill>
                  <a:srgbClr val="292959"/>
                </a:solidFill>
                <a:latin typeface="Trebuchet MS"/>
                <a:cs typeface="Trebuchet MS"/>
              </a:rPr>
              <a:t>person</a:t>
            </a:r>
            <a:r>
              <a:rPr sz="2800" spc="-170" dirty="0">
                <a:solidFill>
                  <a:srgbClr val="292959"/>
                </a:solidFill>
                <a:latin typeface="Trebuchet MS"/>
                <a:cs typeface="Trebuchet MS"/>
              </a:rPr>
              <a:t> </a:t>
            </a:r>
            <a:r>
              <a:rPr sz="2800" spc="-135" dirty="0">
                <a:solidFill>
                  <a:srgbClr val="292959"/>
                </a:solidFill>
                <a:latin typeface="Trebuchet MS"/>
                <a:cs typeface="Trebuchet MS"/>
              </a:rPr>
              <a:t>with</a:t>
            </a:r>
            <a:r>
              <a:rPr sz="2800" spc="-90" dirty="0">
                <a:solidFill>
                  <a:srgbClr val="292959"/>
                </a:solidFill>
                <a:latin typeface="Trebuchet MS"/>
                <a:cs typeface="Trebuchet MS"/>
              </a:rPr>
              <a:t> </a:t>
            </a:r>
            <a:r>
              <a:rPr sz="2800" spc="-55" dirty="0">
                <a:solidFill>
                  <a:srgbClr val="292959"/>
                </a:solidFill>
                <a:latin typeface="Trebuchet MS"/>
                <a:cs typeface="Trebuchet MS"/>
              </a:rPr>
              <a:t>equitable</a:t>
            </a:r>
            <a:r>
              <a:rPr sz="2800" spc="-155" dirty="0">
                <a:solidFill>
                  <a:srgbClr val="292959"/>
                </a:solidFill>
                <a:latin typeface="Trebuchet MS"/>
                <a:cs typeface="Trebuchet MS"/>
              </a:rPr>
              <a:t> </a:t>
            </a:r>
            <a:r>
              <a:rPr sz="2800" spc="-125" dirty="0">
                <a:solidFill>
                  <a:srgbClr val="292959"/>
                </a:solidFill>
                <a:latin typeface="Trebuchet MS"/>
                <a:cs typeface="Trebuchet MS"/>
              </a:rPr>
              <a:t>only</a:t>
            </a:r>
            <a:r>
              <a:rPr sz="2800" spc="-90" dirty="0">
                <a:solidFill>
                  <a:srgbClr val="292959"/>
                </a:solidFill>
                <a:latin typeface="Trebuchet MS"/>
                <a:cs typeface="Trebuchet MS"/>
              </a:rPr>
              <a:t> </a:t>
            </a:r>
            <a:r>
              <a:rPr sz="2800" spc="-120" dirty="0">
                <a:solidFill>
                  <a:srgbClr val="292959"/>
                </a:solidFill>
                <a:latin typeface="Trebuchet MS"/>
                <a:cs typeface="Trebuchet MS"/>
              </a:rPr>
              <a:t>interest</a:t>
            </a:r>
            <a:r>
              <a:rPr sz="2800" spc="-90" dirty="0">
                <a:solidFill>
                  <a:srgbClr val="292959"/>
                </a:solidFill>
                <a:latin typeface="Trebuchet MS"/>
                <a:cs typeface="Trebuchet MS"/>
              </a:rPr>
              <a:t> </a:t>
            </a:r>
            <a:r>
              <a:rPr sz="2800" spc="-25" dirty="0">
                <a:solidFill>
                  <a:srgbClr val="292959"/>
                </a:solidFill>
                <a:latin typeface="Trebuchet MS"/>
                <a:cs typeface="Trebuchet MS"/>
              </a:rPr>
              <a:t>cannot</a:t>
            </a:r>
            <a:r>
              <a:rPr sz="2800" spc="-185" dirty="0">
                <a:solidFill>
                  <a:srgbClr val="292959"/>
                </a:solidFill>
                <a:latin typeface="Trebuchet MS"/>
                <a:cs typeface="Trebuchet MS"/>
              </a:rPr>
              <a:t> </a:t>
            </a:r>
            <a:r>
              <a:rPr sz="2800" spc="-25" dirty="0">
                <a:solidFill>
                  <a:srgbClr val="292959"/>
                </a:solidFill>
                <a:latin typeface="Trebuchet MS"/>
                <a:cs typeface="Trebuchet MS"/>
              </a:rPr>
              <a:t>grant</a:t>
            </a:r>
            <a:r>
              <a:rPr sz="2800" spc="-140" dirty="0">
                <a:solidFill>
                  <a:srgbClr val="292959"/>
                </a:solidFill>
                <a:latin typeface="Trebuchet MS"/>
                <a:cs typeface="Trebuchet MS"/>
              </a:rPr>
              <a:t> </a:t>
            </a:r>
            <a:r>
              <a:rPr sz="2800" dirty="0">
                <a:solidFill>
                  <a:srgbClr val="292959"/>
                </a:solidFill>
                <a:latin typeface="Trebuchet MS"/>
                <a:cs typeface="Trebuchet MS"/>
              </a:rPr>
              <a:t>legal</a:t>
            </a:r>
            <a:r>
              <a:rPr sz="2800" spc="-130" dirty="0">
                <a:solidFill>
                  <a:srgbClr val="292959"/>
                </a:solidFill>
                <a:latin typeface="Trebuchet MS"/>
                <a:cs typeface="Trebuchet MS"/>
              </a:rPr>
              <a:t> </a:t>
            </a:r>
            <a:r>
              <a:rPr sz="2800" spc="-65" dirty="0">
                <a:solidFill>
                  <a:srgbClr val="292959"/>
                </a:solidFill>
                <a:latin typeface="Trebuchet MS"/>
                <a:cs typeface="Trebuchet MS"/>
              </a:rPr>
              <a:t>interest </a:t>
            </a:r>
            <a:r>
              <a:rPr sz="2800" spc="-140" dirty="0">
                <a:solidFill>
                  <a:srgbClr val="292959"/>
                </a:solidFill>
                <a:latin typeface="Trebuchet MS"/>
                <a:cs typeface="Trebuchet MS"/>
              </a:rPr>
              <a:t>must</a:t>
            </a:r>
            <a:r>
              <a:rPr sz="2800" spc="-90" dirty="0">
                <a:solidFill>
                  <a:srgbClr val="292959"/>
                </a:solidFill>
                <a:latin typeface="Trebuchet MS"/>
                <a:cs typeface="Trebuchet MS"/>
              </a:rPr>
              <a:t> </a:t>
            </a:r>
            <a:r>
              <a:rPr sz="2800" dirty="0">
                <a:solidFill>
                  <a:srgbClr val="292959"/>
                </a:solidFill>
                <a:latin typeface="Trebuchet MS"/>
                <a:cs typeface="Trebuchet MS"/>
              </a:rPr>
              <a:t>be</a:t>
            </a:r>
            <a:r>
              <a:rPr sz="2800" spc="-170" dirty="0">
                <a:solidFill>
                  <a:srgbClr val="292959"/>
                </a:solidFill>
                <a:latin typeface="Trebuchet MS"/>
                <a:cs typeface="Trebuchet MS"/>
              </a:rPr>
              <a:t> </a:t>
            </a:r>
            <a:r>
              <a:rPr sz="2800" spc="-20" dirty="0">
                <a:solidFill>
                  <a:srgbClr val="292959"/>
                </a:solidFill>
                <a:latin typeface="Trebuchet MS"/>
                <a:cs typeface="Trebuchet MS"/>
              </a:rPr>
              <a:t>created</a:t>
            </a:r>
            <a:r>
              <a:rPr sz="2800" spc="-110" dirty="0">
                <a:solidFill>
                  <a:srgbClr val="292959"/>
                </a:solidFill>
                <a:latin typeface="Trebuchet MS"/>
                <a:cs typeface="Trebuchet MS"/>
              </a:rPr>
              <a:t> </a:t>
            </a:r>
            <a:r>
              <a:rPr sz="2800" spc="-50" dirty="0">
                <a:solidFill>
                  <a:srgbClr val="292959"/>
                </a:solidFill>
                <a:latin typeface="Trebuchet MS"/>
                <a:cs typeface="Trebuchet MS"/>
              </a:rPr>
              <a:t>by</a:t>
            </a:r>
            <a:r>
              <a:rPr sz="2800" spc="-105" dirty="0">
                <a:solidFill>
                  <a:srgbClr val="292959"/>
                </a:solidFill>
                <a:latin typeface="Trebuchet MS"/>
                <a:cs typeface="Trebuchet MS"/>
              </a:rPr>
              <a:t> </a:t>
            </a:r>
            <a:r>
              <a:rPr sz="2800" dirty="0">
                <a:solidFill>
                  <a:srgbClr val="292959"/>
                </a:solidFill>
                <a:latin typeface="Trebuchet MS"/>
                <a:cs typeface="Trebuchet MS"/>
              </a:rPr>
              <a:t>signed</a:t>
            </a:r>
            <a:r>
              <a:rPr sz="2800" spc="-105" dirty="0">
                <a:solidFill>
                  <a:srgbClr val="292959"/>
                </a:solidFill>
                <a:latin typeface="Trebuchet MS"/>
                <a:cs typeface="Trebuchet MS"/>
              </a:rPr>
              <a:t> </a:t>
            </a:r>
            <a:r>
              <a:rPr sz="2800" spc="-145" dirty="0">
                <a:solidFill>
                  <a:srgbClr val="292959"/>
                </a:solidFill>
                <a:latin typeface="Trebuchet MS"/>
                <a:cs typeface="Trebuchet MS"/>
              </a:rPr>
              <a:t>written</a:t>
            </a:r>
            <a:r>
              <a:rPr sz="2800" spc="-90" dirty="0">
                <a:solidFill>
                  <a:srgbClr val="292959"/>
                </a:solidFill>
                <a:latin typeface="Trebuchet MS"/>
                <a:cs typeface="Trebuchet MS"/>
              </a:rPr>
              <a:t> </a:t>
            </a:r>
            <a:r>
              <a:rPr sz="2800" spc="-60" dirty="0">
                <a:solidFill>
                  <a:srgbClr val="292959"/>
                </a:solidFill>
                <a:latin typeface="Trebuchet MS"/>
                <a:cs typeface="Trebuchet MS"/>
              </a:rPr>
              <a:t>document</a:t>
            </a:r>
            <a:r>
              <a:rPr sz="2800" spc="-105" dirty="0">
                <a:solidFill>
                  <a:srgbClr val="292959"/>
                </a:solidFill>
                <a:latin typeface="Trebuchet MS"/>
                <a:cs typeface="Trebuchet MS"/>
              </a:rPr>
              <a:t> </a:t>
            </a:r>
            <a:r>
              <a:rPr sz="2800" b="1" spc="-70" dirty="0">
                <a:solidFill>
                  <a:srgbClr val="292959"/>
                </a:solidFill>
                <a:latin typeface="Trebuchet MS"/>
                <a:cs typeface="Trebuchet MS"/>
              </a:rPr>
              <a:t>LPA</a:t>
            </a:r>
            <a:r>
              <a:rPr sz="2800" b="1" spc="-145" dirty="0">
                <a:solidFill>
                  <a:srgbClr val="292959"/>
                </a:solidFill>
                <a:latin typeface="Trebuchet MS"/>
                <a:cs typeface="Trebuchet MS"/>
              </a:rPr>
              <a:t> </a:t>
            </a:r>
            <a:r>
              <a:rPr sz="2800" b="1" spc="-310" dirty="0">
                <a:solidFill>
                  <a:srgbClr val="292959"/>
                </a:solidFill>
                <a:latin typeface="Trebuchet MS"/>
                <a:cs typeface="Trebuchet MS"/>
              </a:rPr>
              <a:t>1925,</a:t>
            </a:r>
            <a:r>
              <a:rPr sz="2800" b="1" spc="-145" dirty="0">
                <a:solidFill>
                  <a:srgbClr val="292959"/>
                </a:solidFill>
                <a:latin typeface="Trebuchet MS"/>
                <a:cs typeface="Trebuchet MS"/>
              </a:rPr>
              <a:t> </a:t>
            </a:r>
            <a:r>
              <a:rPr sz="2800" b="1" spc="-25" dirty="0">
                <a:solidFill>
                  <a:srgbClr val="292959"/>
                </a:solidFill>
                <a:latin typeface="Trebuchet MS"/>
                <a:cs typeface="Trebuchet MS"/>
              </a:rPr>
              <a:t>s53</a:t>
            </a:r>
            <a:endParaRPr sz="2800">
              <a:latin typeface="Trebuchet MS"/>
              <a:cs typeface="Trebuchet MS"/>
            </a:endParaRPr>
          </a:p>
          <a:p>
            <a:pPr marL="617220">
              <a:lnSpc>
                <a:spcPct val="100000"/>
              </a:lnSpc>
              <a:spcBef>
                <a:spcPts val="850"/>
              </a:spcBef>
            </a:pPr>
            <a:r>
              <a:rPr sz="2800" spc="-145" dirty="0">
                <a:solidFill>
                  <a:srgbClr val="292959"/>
                </a:solidFill>
                <a:latin typeface="Trebuchet MS"/>
                <a:cs typeface="Trebuchet MS"/>
              </a:rPr>
              <a:t>By</a:t>
            </a:r>
            <a:r>
              <a:rPr sz="2800" spc="-90" dirty="0">
                <a:solidFill>
                  <a:srgbClr val="292959"/>
                </a:solidFill>
                <a:latin typeface="Trebuchet MS"/>
                <a:cs typeface="Trebuchet MS"/>
              </a:rPr>
              <a:t> </a:t>
            </a:r>
            <a:r>
              <a:rPr sz="2800" spc="-50" dirty="0">
                <a:solidFill>
                  <a:srgbClr val="292959"/>
                </a:solidFill>
                <a:latin typeface="Trebuchet MS"/>
                <a:cs typeface="Trebuchet MS"/>
              </a:rPr>
              <a:t>contract</a:t>
            </a:r>
            <a:r>
              <a:rPr sz="2800" spc="-160" dirty="0">
                <a:solidFill>
                  <a:srgbClr val="292959"/>
                </a:solidFill>
                <a:latin typeface="Trebuchet MS"/>
                <a:cs typeface="Trebuchet MS"/>
              </a:rPr>
              <a:t> </a:t>
            </a:r>
            <a:r>
              <a:rPr sz="2800" spc="-55" dirty="0">
                <a:solidFill>
                  <a:srgbClr val="292959"/>
                </a:solidFill>
                <a:latin typeface="Trebuchet MS"/>
                <a:cs typeface="Trebuchet MS"/>
              </a:rPr>
              <a:t>to</a:t>
            </a:r>
            <a:r>
              <a:rPr sz="2800" spc="-135" dirty="0">
                <a:solidFill>
                  <a:srgbClr val="292959"/>
                </a:solidFill>
                <a:latin typeface="Trebuchet MS"/>
                <a:cs typeface="Trebuchet MS"/>
              </a:rPr>
              <a:t> </a:t>
            </a:r>
            <a:r>
              <a:rPr sz="2800" spc="-30" dirty="0">
                <a:solidFill>
                  <a:srgbClr val="292959"/>
                </a:solidFill>
                <a:latin typeface="Trebuchet MS"/>
                <a:cs typeface="Trebuchet MS"/>
              </a:rPr>
              <a:t>create</a:t>
            </a:r>
            <a:r>
              <a:rPr sz="2800" spc="-110" dirty="0">
                <a:solidFill>
                  <a:srgbClr val="292959"/>
                </a:solidFill>
                <a:latin typeface="Trebuchet MS"/>
                <a:cs typeface="Trebuchet MS"/>
              </a:rPr>
              <a:t> </a:t>
            </a:r>
            <a:r>
              <a:rPr sz="2800" spc="-80" dirty="0">
                <a:solidFill>
                  <a:srgbClr val="292959"/>
                </a:solidFill>
                <a:latin typeface="Trebuchet MS"/>
                <a:cs typeface="Trebuchet MS"/>
              </a:rPr>
              <a:t>or</a:t>
            </a:r>
            <a:r>
              <a:rPr sz="2800" spc="-105" dirty="0">
                <a:solidFill>
                  <a:srgbClr val="292959"/>
                </a:solidFill>
                <a:latin typeface="Trebuchet MS"/>
                <a:cs typeface="Trebuchet MS"/>
              </a:rPr>
              <a:t> </a:t>
            </a:r>
            <a:r>
              <a:rPr sz="2800" spc="-95" dirty="0">
                <a:solidFill>
                  <a:srgbClr val="292959"/>
                </a:solidFill>
                <a:latin typeface="Trebuchet MS"/>
                <a:cs typeface="Trebuchet MS"/>
              </a:rPr>
              <a:t>transfer</a:t>
            </a:r>
            <a:r>
              <a:rPr sz="2800" spc="-110" dirty="0">
                <a:solidFill>
                  <a:srgbClr val="292959"/>
                </a:solidFill>
                <a:latin typeface="Trebuchet MS"/>
                <a:cs typeface="Trebuchet MS"/>
              </a:rPr>
              <a:t> </a:t>
            </a:r>
            <a:r>
              <a:rPr sz="2800" spc="114" dirty="0">
                <a:solidFill>
                  <a:srgbClr val="292959"/>
                </a:solidFill>
                <a:latin typeface="Trebuchet MS"/>
                <a:cs typeface="Trebuchet MS"/>
              </a:rPr>
              <a:t>a</a:t>
            </a:r>
            <a:r>
              <a:rPr sz="2800" spc="-110" dirty="0">
                <a:solidFill>
                  <a:srgbClr val="292959"/>
                </a:solidFill>
                <a:latin typeface="Trebuchet MS"/>
                <a:cs typeface="Trebuchet MS"/>
              </a:rPr>
              <a:t> </a:t>
            </a:r>
            <a:r>
              <a:rPr sz="2800" dirty="0">
                <a:solidFill>
                  <a:srgbClr val="292959"/>
                </a:solidFill>
                <a:latin typeface="Trebuchet MS"/>
                <a:cs typeface="Trebuchet MS"/>
              </a:rPr>
              <a:t>legal</a:t>
            </a:r>
            <a:r>
              <a:rPr sz="2800" spc="-110" dirty="0">
                <a:solidFill>
                  <a:srgbClr val="292959"/>
                </a:solidFill>
                <a:latin typeface="Trebuchet MS"/>
                <a:cs typeface="Trebuchet MS"/>
              </a:rPr>
              <a:t> </a:t>
            </a:r>
            <a:r>
              <a:rPr sz="2800" spc="-50" dirty="0">
                <a:solidFill>
                  <a:srgbClr val="292959"/>
                </a:solidFill>
                <a:latin typeface="Trebuchet MS"/>
                <a:cs typeface="Trebuchet MS"/>
              </a:rPr>
              <a:t>estate</a:t>
            </a:r>
            <a:r>
              <a:rPr sz="2800" spc="-110" dirty="0">
                <a:solidFill>
                  <a:srgbClr val="292959"/>
                </a:solidFill>
                <a:latin typeface="Trebuchet MS"/>
                <a:cs typeface="Trebuchet MS"/>
              </a:rPr>
              <a:t> </a:t>
            </a:r>
            <a:r>
              <a:rPr sz="2800" spc="-80" dirty="0">
                <a:solidFill>
                  <a:srgbClr val="292959"/>
                </a:solidFill>
                <a:latin typeface="Trebuchet MS"/>
                <a:cs typeface="Trebuchet MS"/>
              </a:rPr>
              <a:t>or</a:t>
            </a:r>
            <a:r>
              <a:rPr sz="2800" spc="-110" dirty="0">
                <a:solidFill>
                  <a:srgbClr val="292959"/>
                </a:solidFill>
                <a:latin typeface="Trebuchet MS"/>
                <a:cs typeface="Trebuchet MS"/>
              </a:rPr>
              <a:t> </a:t>
            </a:r>
            <a:r>
              <a:rPr sz="2800" spc="-120" dirty="0">
                <a:solidFill>
                  <a:srgbClr val="292959"/>
                </a:solidFill>
                <a:latin typeface="Trebuchet MS"/>
                <a:cs typeface="Trebuchet MS"/>
              </a:rPr>
              <a:t>interest</a:t>
            </a:r>
            <a:r>
              <a:rPr sz="2800" spc="-90" dirty="0">
                <a:solidFill>
                  <a:srgbClr val="292959"/>
                </a:solidFill>
                <a:latin typeface="Trebuchet MS"/>
                <a:cs typeface="Trebuchet MS"/>
              </a:rPr>
              <a:t> </a:t>
            </a:r>
            <a:r>
              <a:rPr sz="2800" spc="-114" dirty="0">
                <a:solidFill>
                  <a:srgbClr val="292959"/>
                </a:solidFill>
                <a:latin typeface="Trebuchet MS"/>
                <a:cs typeface="Trebuchet MS"/>
              </a:rPr>
              <a:t>(LPMPA,</a:t>
            </a:r>
            <a:r>
              <a:rPr sz="2800" spc="-90" dirty="0">
                <a:solidFill>
                  <a:srgbClr val="292959"/>
                </a:solidFill>
                <a:latin typeface="Trebuchet MS"/>
                <a:cs typeface="Trebuchet MS"/>
              </a:rPr>
              <a:t> </a:t>
            </a:r>
            <a:r>
              <a:rPr sz="2800" spc="-235" dirty="0">
                <a:solidFill>
                  <a:srgbClr val="292959"/>
                </a:solidFill>
                <a:latin typeface="Trebuchet MS"/>
                <a:cs typeface="Trebuchet MS"/>
              </a:rPr>
              <a:t>1989,</a:t>
            </a:r>
            <a:r>
              <a:rPr sz="2800" spc="-90" dirty="0">
                <a:solidFill>
                  <a:srgbClr val="292959"/>
                </a:solidFill>
                <a:latin typeface="Trebuchet MS"/>
                <a:cs typeface="Trebuchet MS"/>
              </a:rPr>
              <a:t> </a:t>
            </a:r>
            <a:r>
              <a:rPr sz="2800" spc="-20" dirty="0">
                <a:solidFill>
                  <a:srgbClr val="292959"/>
                </a:solidFill>
                <a:latin typeface="Trebuchet MS"/>
                <a:cs typeface="Trebuchet MS"/>
              </a:rPr>
              <a:t>s2);</a:t>
            </a:r>
            <a:endParaRPr sz="2800">
              <a:latin typeface="Trebuchet MS"/>
              <a:cs typeface="Trebuchet MS"/>
            </a:endParaRPr>
          </a:p>
          <a:p>
            <a:pPr marL="617220">
              <a:lnSpc>
                <a:spcPct val="100000"/>
              </a:lnSpc>
              <a:spcBef>
                <a:spcPts val="1215"/>
              </a:spcBef>
            </a:pPr>
            <a:r>
              <a:rPr sz="2800" spc="-145" dirty="0">
                <a:solidFill>
                  <a:srgbClr val="292959"/>
                </a:solidFill>
                <a:latin typeface="Trebuchet MS"/>
                <a:cs typeface="Trebuchet MS"/>
              </a:rPr>
              <a:t>By</a:t>
            </a:r>
            <a:r>
              <a:rPr sz="2800" spc="-90" dirty="0">
                <a:solidFill>
                  <a:srgbClr val="292959"/>
                </a:solidFill>
                <a:latin typeface="Trebuchet MS"/>
                <a:cs typeface="Trebuchet MS"/>
              </a:rPr>
              <a:t> </a:t>
            </a:r>
            <a:r>
              <a:rPr sz="2800" spc="-114" dirty="0">
                <a:solidFill>
                  <a:srgbClr val="292959"/>
                </a:solidFill>
                <a:latin typeface="Trebuchet MS"/>
                <a:cs typeface="Trebuchet MS"/>
              </a:rPr>
              <a:t>trying</a:t>
            </a:r>
            <a:r>
              <a:rPr sz="2800" spc="-95" dirty="0">
                <a:solidFill>
                  <a:srgbClr val="292959"/>
                </a:solidFill>
                <a:latin typeface="Trebuchet MS"/>
                <a:cs typeface="Trebuchet MS"/>
              </a:rPr>
              <a:t> </a:t>
            </a:r>
            <a:r>
              <a:rPr sz="2800" spc="-55" dirty="0">
                <a:solidFill>
                  <a:srgbClr val="292959"/>
                </a:solidFill>
                <a:latin typeface="Trebuchet MS"/>
                <a:cs typeface="Trebuchet MS"/>
              </a:rPr>
              <a:t>to</a:t>
            </a:r>
            <a:r>
              <a:rPr sz="2800" spc="-155" dirty="0">
                <a:solidFill>
                  <a:srgbClr val="292959"/>
                </a:solidFill>
                <a:latin typeface="Trebuchet MS"/>
                <a:cs typeface="Trebuchet MS"/>
              </a:rPr>
              <a:t> </a:t>
            </a:r>
            <a:r>
              <a:rPr sz="2800" spc="-25" dirty="0">
                <a:solidFill>
                  <a:srgbClr val="292959"/>
                </a:solidFill>
                <a:latin typeface="Trebuchet MS"/>
                <a:cs typeface="Trebuchet MS"/>
              </a:rPr>
              <a:t>grant</a:t>
            </a:r>
            <a:r>
              <a:rPr sz="2800" spc="-185" dirty="0">
                <a:solidFill>
                  <a:srgbClr val="292959"/>
                </a:solidFill>
                <a:latin typeface="Trebuchet MS"/>
                <a:cs typeface="Trebuchet MS"/>
              </a:rPr>
              <a:t> </a:t>
            </a:r>
            <a:r>
              <a:rPr sz="2800" spc="114" dirty="0">
                <a:solidFill>
                  <a:srgbClr val="292959"/>
                </a:solidFill>
                <a:latin typeface="Trebuchet MS"/>
                <a:cs typeface="Trebuchet MS"/>
              </a:rPr>
              <a:t>a</a:t>
            </a:r>
            <a:r>
              <a:rPr sz="2800" spc="-125" dirty="0">
                <a:solidFill>
                  <a:srgbClr val="292959"/>
                </a:solidFill>
                <a:latin typeface="Trebuchet MS"/>
                <a:cs typeface="Trebuchet MS"/>
              </a:rPr>
              <a:t> </a:t>
            </a:r>
            <a:r>
              <a:rPr sz="2800" dirty="0">
                <a:solidFill>
                  <a:srgbClr val="292959"/>
                </a:solidFill>
                <a:latin typeface="Trebuchet MS"/>
                <a:cs typeface="Trebuchet MS"/>
              </a:rPr>
              <a:t>legal</a:t>
            </a:r>
            <a:r>
              <a:rPr sz="2800" spc="-125" dirty="0">
                <a:solidFill>
                  <a:srgbClr val="292959"/>
                </a:solidFill>
                <a:latin typeface="Trebuchet MS"/>
                <a:cs typeface="Trebuchet MS"/>
              </a:rPr>
              <a:t> </a:t>
            </a:r>
            <a:r>
              <a:rPr sz="2800" spc="-50" dirty="0">
                <a:solidFill>
                  <a:srgbClr val="292959"/>
                </a:solidFill>
                <a:latin typeface="Trebuchet MS"/>
                <a:cs typeface="Trebuchet MS"/>
              </a:rPr>
              <a:t>estate</a:t>
            </a:r>
            <a:r>
              <a:rPr sz="2800" spc="-120" dirty="0">
                <a:solidFill>
                  <a:srgbClr val="292959"/>
                </a:solidFill>
                <a:latin typeface="Trebuchet MS"/>
                <a:cs typeface="Trebuchet MS"/>
              </a:rPr>
              <a:t> </a:t>
            </a:r>
            <a:r>
              <a:rPr sz="2800" spc="-80" dirty="0">
                <a:solidFill>
                  <a:srgbClr val="292959"/>
                </a:solidFill>
                <a:latin typeface="Trebuchet MS"/>
                <a:cs typeface="Trebuchet MS"/>
              </a:rPr>
              <a:t>or</a:t>
            </a:r>
            <a:r>
              <a:rPr sz="2800" spc="-125" dirty="0">
                <a:solidFill>
                  <a:srgbClr val="292959"/>
                </a:solidFill>
                <a:latin typeface="Trebuchet MS"/>
                <a:cs typeface="Trebuchet MS"/>
              </a:rPr>
              <a:t> </a:t>
            </a:r>
            <a:r>
              <a:rPr sz="2800" spc="-120" dirty="0">
                <a:solidFill>
                  <a:srgbClr val="292959"/>
                </a:solidFill>
                <a:latin typeface="Trebuchet MS"/>
                <a:cs typeface="Trebuchet MS"/>
              </a:rPr>
              <a:t>interest</a:t>
            </a:r>
            <a:r>
              <a:rPr sz="2800" spc="-90" dirty="0">
                <a:solidFill>
                  <a:srgbClr val="292959"/>
                </a:solidFill>
                <a:latin typeface="Trebuchet MS"/>
                <a:cs typeface="Trebuchet MS"/>
              </a:rPr>
              <a:t> but</a:t>
            </a:r>
            <a:r>
              <a:rPr sz="2800" spc="-120" dirty="0">
                <a:solidFill>
                  <a:srgbClr val="292959"/>
                </a:solidFill>
                <a:latin typeface="Trebuchet MS"/>
                <a:cs typeface="Trebuchet MS"/>
              </a:rPr>
              <a:t> </a:t>
            </a:r>
            <a:r>
              <a:rPr sz="2800" spc="-50" dirty="0">
                <a:solidFill>
                  <a:srgbClr val="292959"/>
                </a:solidFill>
                <a:latin typeface="Trebuchet MS"/>
                <a:cs typeface="Trebuchet MS"/>
              </a:rPr>
              <a:t>failing</a:t>
            </a:r>
            <a:r>
              <a:rPr sz="2800" spc="-120" dirty="0">
                <a:solidFill>
                  <a:srgbClr val="292959"/>
                </a:solidFill>
                <a:latin typeface="Trebuchet MS"/>
                <a:cs typeface="Trebuchet MS"/>
              </a:rPr>
              <a:t> </a:t>
            </a:r>
            <a:r>
              <a:rPr sz="2800" spc="-55" dirty="0">
                <a:solidFill>
                  <a:srgbClr val="292959"/>
                </a:solidFill>
                <a:latin typeface="Trebuchet MS"/>
                <a:cs typeface="Trebuchet MS"/>
              </a:rPr>
              <a:t>to</a:t>
            </a:r>
            <a:r>
              <a:rPr sz="2800" spc="-125" dirty="0">
                <a:solidFill>
                  <a:srgbClr val="292959"/>
                </a:solidFill>
                <a:latin typeface="Trebuchet MS"/>
                <a:cs typeface="Trebuchet MS"/>
              </a:rPr>
              <a:t> </a:t>
            </a:r>
            <a:r>
              <a:rPr sz="2800" spc="-20" dirty="0">
                <a:solidFill>
                  <a:srgbClr val="292959"/>
                </a:solidFill>
                <a:latin typeface="Trebuchet MS"/>
                <a:cs typeface="Trebuchet MS"/>
              </a:rPr>
              <a:t>use</a:t>
            </a:r>
            <a:r>
              <a:rPr sz="2800" spc="-120" dirty="0">
                <a:solidFill>
                  <a:srgbClr val="292959"/>
                </a:solidFill>
                <a:latin typeface="Trebuchet MS"/>
                <a:cs typeface="Trebuchet MS"/>
              </a:rPr>
              <a:t> </a:t>
            </a:r>
            <a:r>
              <a:rPr sz="2800" spc="114" dirty="0">
                <a:solidFill>
                  <a:srgbClr val="292959"/>
                </a:solidFill>
                <a:latin typeface="Trebuchet MS"/>
                <a:cs typeface="Trebuchet MS"/>
              </a:rPr>
              <a:t>a</a:t>
            </a:r>
            <a:r>
              <a:rPr sz="2800" spc="-125" dirty="0">
                <a:solidFill>
                  <a:srgbClr val="292959"/>
                </a:solidFill>
                <a:latin typeface="Trebuchet MS"/>
                <a:cs typeface="Trebuchet MS"/>
              </a:rPr>
              <a:t> </a:t>
            </a:r>
            <a:r>
              <a:rPr sz="2800" spc="-80" dirty="0">
                <a:solidFill>
                  <a:srgbClr val="292959"/>
                </a:solidFill>
                <a:latin typeface="Trebuchet MS"/>
                <a:cs typeface="Trebuchet MS"/>
              </a:rPr>
              <a:t>valid</a:t>
            </a:r>
            <a:r>
              <a:rPr sz="2800" spc="-125" dirty="0">
                <a:solidFill>
                  <a:srgbClr val="292959"/>
                </a:solidFill>
                <a:latin typeface="Trebuchet MS"/>
                <a:cs typeface="Trebuchet MS"/>
              </a:rPr>
              <a:t> </a:t>
            </a:r>
            <a:r>
              <a:rPr sz="2800" spc="-10" dirty="0">
                <a:solidFill>
                  <a:srgbClr val="292959"/>
                </a:solidFill>
                <a:latin typeface="Trebuchet MS"/>
                <a:cs typeface="Trebuchet MS"/>
              </a:rPr>
              <a:t>deed;</a:t>
            </a:r>
            <a:endParaRPr sz="2800">
              <a:latin typeface="Trebuchet MS"/>
              <a:cs typeface="Trebuchet MS"/>
            </a:endParaRPr>
          </a:p>
          <a:p>
            <a:pPr marL="617220" marR="5080" indent="604520">
              <a:lnSpc>
                <a:spcPts val="4570"/>
              </a:lnSpc>
              <a:spcBef>
                <a:spcPts val="160"/>
              </a:spcBef>
            </a:pPr>
            <a:r>
              <a:rPr sz="2800" spc="-10" dirty="0">
                <a:solidFill>
                  <a:srgbClr val="292959"/>
                </a:solidFill>
                <a:latin typeface="Trebuchet MS"/>
                <a:cs typeface="Trebuchet MS"/>
              </a:rPr>
              <a:t>Must</a:t>
            </a:r>
            <a:r>
              <a:rPr sz="2800" spc="-200" dirty="0">
                <a:solidFill>
                  <a:srgbClr val="292959"/>
                </a:solidFill>
                <a:latin typeface="Trebuchet MS"/>
                <a:cs typeface="Trebuchet MS"/>
              </a:rPr>
              <a:t> </a:t>
            </a:r>
            <a:r>
              <a:rPr sz="2800" dirty="0">
                <a:solidFill>
                  <a:srgbClr val="292959"/>
                </a:solidFill>
                <a:latin typeface="Trebuchet MS"/>
                <a:cs typeface="Trebuchet MS"/>
              </a:rPr>
              <a:t>be</a:t>
            </a:r>
            <a:r>
              <a:rPr sz="2800" spc="-175" dirty="0">
                <a:solidFill>
                  <a:srgbClr val="292959"/>
                </a:solidFill>
                <a:latin typeface="Trebuchet MS"/>
                <a:cs typeface="Trebuchet MS"/>
              </a:rPr>
              <a:t> </a:t>
            </a:r>
            <a:r>
              <a:rPr sz="2800" spc="114" dirty="0">
                <a:solidFill>
                  <a:srgbClr val="292959"/>
                </a:solidFill>
                <a:latin typeface="Trebuchet MS"/>
                <a:cs typeface="Trebuchet MS"/>
              </a:rPr>
              <a:t>a</a:t>
            </a:r>
            <a:r>
              <a:rPr sz="2800" spc="-114" dirty="0">
                <a:solidFill>
                  <a:srgbClr val="292959"/>
                </a:solidFill>
                <a:latin typeface="Trebuchet MS"/>
                <a:cs typeface="Trebuchet MS"/>
              </a:rPr>
              <a:t> </a:t>
            </a:r>
            <a:r>
              <a:rPr sz="2800" spc="-50" dirty="0">
                <a:solidFill>
                  <a:srgbClr val="292959"/>
                </a:solidFill>
                <a:latin typeface="Trebuchet MS"/>
                <a:cs typeface="Trebuchet MS"/>
              </a:rPr>
              <a:t>contract</a:t>
            </a:r>
            <a:r>
              <a:rPr sz="2800" spc="-114" dirty="0">
                <a:solidFill>
                  <a:srgbClr val="292959"/>
                </a:solidFill>
                <a:latin typeface="Trebuchet MS"/>
                <a:cs typeface="Trebuchet MS"/>
              </a:rPr>
              <a:t> </a:t>
            </a:r>
            <a:r>
              <a:rPr sz="2800" spc="-70" dirty="0">
                <a:solidFill>
                  <a:srgbClr val="292959"/>
                </a:solidFill>
                <a:latin typeface="Trebuchet MS"/>
                <a:cs typeface="Trebuchet MS"/>
              </a:rPr>
              <a:t>which</a:t>
            </a:r>
            <a:r>
              <a:rPr sz="2800" spc="-110" dirty="0">
                <a:solidFill>
                  <a:srgbClr val="292959"/>
                </a:solidFill>
                <a:latin typeface="Trebuchet MS"/>
                <a:cs typeface="Trebuchet MS"/>
              </a:rPr>
              <a:t> </a:t>
            </a:r>
            <a:r>
              <a:rPr sz="2800" spc="-55" dirty="0">
                <a:solidFill>
                  <a:srgbClr val="292959"/>
                </a:solidFill>
                <a:latin typeface="Trebuchet MS"/>
                <a:cs typeface="Trebuchet MS"/>
              </a:rPr>
              <a:t>complies</a:t>
            </a:r>
            <a:r>
              <a:rPr sz="2800" spc="-114" dirty="0">
                <a:solidFill>
                  <a:srgbClr val="292959"/>
                </a:solidFill>
                <a:latin typeface="Trebuchet MS"/>
                <a:cs typeface="Trebuchet MS"/>
              </a:rPr>
              <a:t> </a:t>
            </a:r>
            <a:r>
              <a:rPr sz="2800" spc="-135" dirty="0">
                <a:solidFill>
                  <a:srgbClr val="292959"/>
                </a:solidFill>
                <a:latin typeface="Trebuchet MS"/>
                <a:cs typeface="Trebuchet MS"/>
              </a:rPr>
              <a:t>with</a:t>
            </a:r>
            <a:r>
              <a:rPr sz="2800" spc="-90" dirty="0">
                <a:solidFill>
                  <a:srgbClr val="292959"/>
                </a:solidFill>
                <a:latin typeface="Trebuchet MS"/>
                <a:cs typeface="Trebuchet MS"/>
              </a:rPr>
              <a:t> </a:t>
            </a:r>
            <a:r>
              <a:rPr sz="2800" spc="-30" dirty="0">
                <a:solidFill>
                  <a:srgbClr val="292959"/>
                </a:solidFill>
                <a:latin typeface="Trebuchet MS"/>
                <a:cs typeface="Trebuchet MS"/>
              </a:rPr>
              <a:t>LPMPA</a:t>
            </a:r>
            <a:r>
              <a:rPr sz="2800" spc="-114" dirty="0">
                <a:solidFill>
                  <a:srgbClr val="292959"/>
                </a:solidFill>
                <a:latin typeface="Trebuchet MS"/>
                <a:cs typeface="Trebuchet MS"/>
              </a:rPr>
              <a:t> </a:t>
            </a:r>
            <a:r>
              <a:rPr sz="2800" spc="-30" dirty="0">
                <a:solidFill>
                  <a:srgbClr val="292959"/>
                </a:solidFill>
                <a:latin typeface="Trebuchet MS"/>
                <a:cs typeface="Trebuchet MS"/>
              </a:rPr>
              <a:t>s2,</a:t>
            </a:r>
            <a:r>
              <a:rPr sz="2800" spc="-114" dirty="0">
                <a:solidFill>
                  <a:srgbClr val="292959"/>
                </a:solidFill>
                <a:latin typeface="Trebuchet MS"/>
                <a:cs typeface="Trebuchet MS"/>
              </a:rPr>
              <a:t> </a:t>
            </a:r>
            <a:r>
              <a:rPr sz="2800" spc="-10" dirty="0">
                <a:solidFill>
                  <a:srgbClr val="292959"/>
                </a:solidFill>
                <a:latin typeface="Trebuchet MS"/>
                <a:cs typeface="Trebuchet MS"/>
              </a:rPr>
              <a:t>clean</a:t>
            </a:r>
            <a:r>
              <a:rPr sz="2800" spc="-114" dirty="0">
                <a:solidFill>
                  <a:srgbClr val="292959"/>
                </a:solidFill>
                <a:latin typeface="Trebuchet MS"/>
                <a:cs typeface="Trebuchet MS"/>
              </a:rPr>
              <a:t> </a:t>
            </a:r>
            <a:r>
              <a:rPr sz="2800" spc="-65" dirty="0">
                <a:solidFill>
                  <a:srgbClr val="292959"/>
                </a:solidFill>
                <a:latin typeface="Trebuchet MS"/>
                <a:cs typeface="Trebuchet MS"/>
              </a:rPr>
              <a:t>hands:</a:t>
            </a:r>
            <a:r>
              <a:rPr sz="2800" spc="-114" dirty="0">
                <a:solidFill>
                  <a:srgbClr val="292959"/>
                </a:solidFill>
                <a:latin typeface="Trebuchet MS"/>
                <a:cs typeface="Trebuchet MS"/>
              </a:rPr>
              <a:t> </a:t>
            </a:r>
            <a:r>
              <a:rPr sz="2800" i="1" spc="-135" dirty="0">
                <a:solidFill>
                  <a:srgbClr val="292959"/>
                </a:solidFill>
                <a:latin typeface="Trebuchet MS"/>
                <a:cs typeface="Trebuchet MS"/>
              </a:rPr>
              <a:t>Parker</a:t>
            </a:r>
            <a:r>
              <a:rPr sz="2800" i="1" spc="-90" dirty="0">
                <a:solidFill>
                  <a:srgbClr val="292959"/>
                </a:solidFill>
                <a:latin typeface="Trebuchet MS"/>
                <a:cs typeface="Trebuchet MS"/>
              </a:rPr>
              <a:t> </a:t>
            </a:r>
            <a:r>
              <a:rPr sz="2800" i="1" spc="-200" dirty="0">
                <a:solidFill>
                  <a:srgbClr val="292959"/>
                </a:solidFill>
                <a:latin typeface="Trebuchet MS"/>
                <a:cs typeface="Trebuchet MS"/>
              </a:rPr>
              <a:t>v</a:t>
            </a:r>
            <a:r>
              <a:rPr sz="2800" i="1" spc="-90" dirty="0">
                <a:solidFill>
                  <a:srgbClr val="292959"/>
                </a:solidFill>
                <a:latin typeface="Trebuchet MS"/>
                <a:cs typeface="Trebuchet MS"/>
              </a:rPr>
              <a:t> </a:t>
            </a:r>
            <a:r>
              <a:rPr sz="2800" i="1" spc="-145" dirty="0">
                <a:solidFill>
                  <a:srgbClr val="292959"/>
                </a:solidFill>
                <a:latin typeface="Trebuchet MS"/>
                <a:cs typeface="Trebuchet MS"/>
              </a:rPr>
              <a:t>Taswell</a:t>
            </a:r>
            <a:r>
              <a:rPr sz="2800" i="1" spc="-90" dirty="0">
                <a:solidFill>
                  <a:srgbClr val="292959"/>
                </a:solidFill>
                <a:latin typeface="Trebuchet MS"/>
                <a:cs typeface="Trebuchet MS"/>
              </a:rPr>
              <a:t> </a:t>
            </a:r>
            <a:r>
              <a:rPr sz="2800" spc="-165" dirty="0">
                <a:solidFill>
                  <a:srgbClr val="292959"/>
                </a:solidFill>
                <a:latin typeface="Trebuchet MS"/>
                <a:cs typeface="Trebuchet MS"/>
              </a:rPr>
              <a:t>(1858)</a:t>
            </a:r>
            <a:r>
              <a:rPr sz="2800" spc="-90" dirty="0">
                <a:solidFill>
                  <a:srgbClr val="292959"/>
                </a:solidFill>
                <a:latin typeface="Trebuchet MS"/>
                <a:cs typeface="Trebuchet MS"/>
              </a:rPr>
              <a:t> </a:t>
            </a:r>
            <a:r>
              <a:rPr sz="2800" spc="-459" dirty="0">
                <a:solidFill>
                  <a:srgbClr val="292959"/>
                </a:solidFill>
                <a:latin typeface="Trebuchet MS"/>
                <a:cs typeface="Trebuchet MS"/>
              </a:rPr>
              <a:t>119</a:t>
            </a:r>
            <a:r>
              <a:rPr sz="2800" spc="-90" dirty="0">
                <a:solidFill>
                  <a:srgbClr val="292959"/>
                </a:solidFill>
                <a:latin typeface="Trebuchet MS"/>
                <a:cs typeface="Trebuchet MS"/>
              </a:rPr>
              <a:t> </a:t>
            </a:r>
            <a:r>
              <a:rPr sz="2800" dirty="0">
                <a:solidFill>
                  <a:srgbClr val="292959"/>
                </a:solidFill>
                <a:latin typeface="Trebuchet MS"/>
                <a:cs typeface="Trebuchet MS"/>
              </a:rPr>
              <a:t>ER</a:t>
            </a:r>
            <a:r>
              <a:rPr sz="2800" spc="-110" dirty="0">
                <a:solidFill>
                  <a:srgbClr val="292959"/>
                </a:solidFill>
                <a:latin typeface="Trebuchet MS"/>
                <a:cs typeface="Trebuchet MS"/>
              </a:rPr>
              <a:t> </a:t>
            </a:r>
            <a:r>
              <a:rPr sz="2800" spc="80" dirty="0">
                <a:solidFill>
                  <a:srgbClr val="292959"/>
                </a:solidFill>
                <a:latin typeface="Trebuchet MS"/>
                <a:cs typeface="Trebuchet MS"/>
              </a:rPr>
              <a:t>230 </a:t>
            </a:r>
            <a:r>
              <a:rPr sz="2800" spc="-145" dirty="0">
                <a:solidFill>
                  <a:srgbClr val="292959"/>
                </a:solidFill>
                <a:latin typeface="Trebuchet MS"/>
                <a:cs typeface="Trebuchet MS"/>
              </a:rPr>
              <a:t>By</a:t>
            </a:r>
            <a:r>
              <a:rPr sz="2800" spc="-90" dirty="0">
                <a:solidFill>
                  <a:srgbClr val="292959"/>
                </a:solidFill>
                <a:latin typeface="Trebuchet MS"/>
                <a:cs typeface="Trebuchet MS"/>
              </a:rPr>
              <a:t> </a:t>
            </a:r>
            <a:r>
              <a:rPr sz="2800" spc="-50" dirty="0">
                <a:solidFill>
                  <a:srgbClr val="292959"/>
                </a:solidFill>
                <a:latin typeface="Trebuchet MS"/>
                <a:cs typeface="Trebuchet MS"/>
              </a:rPr>
              <a:t>express</a:t>
            </a:r>
            <a:r>
              <a:rPr sz="2800" spc="-85" dirty="0">
                <a:solidFill>
                  <a:srgbClr val="292959"/>
                </a:solidFill>
                <a:latin typeface="Trebuchet MS"/>
                <a:cs typeface="Trebuchet MS"/>
              </a:rPr>
              <a:t> </a:t>
            </a:r>
            <a:r>
              <a:rPr sz="2800" spc="-180" dirty="0">
                <a:solidFill>
                  <a:srgbClr val="292959"/>
                </a:solidFill>
                <a:latin typeface="Trebuchet MS"/>
                <a:cs typeface="Trebuchet MS"/>
              </a:rPr>
              <a:t>trust:</a:t>
            </a:r>
            <a:r>
              <a:rPr sz="2800" spc="-90" dirty="0">
                <a:solidFill>
                  <a:srgbClr val="292959"/>
                </a:solidFill>
                <a:latin typeface="Trebuchet MS"/>
                <a:cs typeface="Trebuchet MS"/>
              </a:rPr>
              <a:t> </a:t>
            </a:r>
            <a:r>
              <a:rPr sz="2800" b="1" spc="-70" dirty="0">
                <a:solidFill>
                  <a:srgbClr val="292959"/>
                </a:solidFill>
                <a:latin typeface="Trebuchet MS"/>
                <a:cs typeface="Trebuchet MS"/>
              </a:rPr>
              <a:t>LPA</a:t>
            </a:r>
            <a:r>
              <a:rPr sz="2800" b="1" spc="-140" dirty="0">
                <a:solidFill>
                  <a:srgbClr val="292959"/>
                </a:solidFill>
                <a:latin typeface="Trebuchet MS"/>
                <a:cs typeface="Trebuchet MS"/>
              </a:rPr>
              <a:t> </a:t>
            </a:r>
            <a:r>
              <a:rPr sz="2800" b="1" spc="-310" dirty="0">
                <a:solidFill>
                  <a:srgbClr val="292959"/>
                </a:solidFill>
                <a:latin typeface="Trebuchet MS"/>
                <a:cs typeface="Trebuchet MS"/>
              </a:rPr>
              <a:t>1925,</a:t>
            </a:r>
            <a:r>
              <a:rPr sz="2800" b="1" spc="-145" dirty="0">
                <a:solidFill>
                  <a:srgbClr val="292959"/>
                </a:solidFill>
                <a:latin typeface="Trebuchet MS"/>
                <a:cs typeface="Trebuchet MS"/>
              </a:rPr>
              <a:t> </a:t>
            </a:r>
            <a:r>
              <a:rPr sz="2800" b="1" spc="-25" dirty="0">
                <a:solidFill>
                  <a:srgbClr val="292959"/>
                </a:solidFill>
                <a:latin typeface="Trebuchet MS"/>
                <a:cs typeface="Trebuchet MS"/>
              </a:rPr>
              <a:t>s53</a:t>
            </a:r>
            <a:endParaRPr sz="2800">
              <a:latin typeface="Trebuchet MS"/>
              <a:cs typeface="Trebuchet MS"/>
            </a:endParaRPr>
          </a:p>
        </p:txBody>
      </p:sp>
      <p:sp>
        <p:nvSpPr>
          <p:cNvPr id="16" name="object 16" descr="$PPTXTitle"/>
          <p:cNvSpPr txBox="1">
            <a:spLocks noGrp="1"/>
          </p:cNvSpPr>
          <p:nvPr>
            <p:ph type="title"/>
          </p:nvPr>
        </p:nvSpPr>
        <p:spPr>
          <a:xfrm>
            <a:off x="597084" y="827276"/>
            <a:ext cx="17381220" cy="1046480"/>
          </a:xfrm>
          <a:prstGeom prst="rect">
            <a:avLst/>
          </a:prstGeom>
        </p:spPr>
        <p:txBody>
          <a:bodyPr vert="horz" wrap="square" lIns="0" tIns="12700" rIns="0" bIns="0" rtlCol="0">
            <a:spAutoFit/>
          </a:bodyPr>
          <a:lstStyle/>
          <a:p>
            <a:pPr marL="12700">
              <a:lnSpc>
                <a:spcPct val="100000"/>
              </a:lnSpc>
              <a:spcBef>
                <a:spcPts val="100"/>
              </a:spcBef>
            </a:pPr>
            <a:r>
              <a:rPr sz="6700" dirty="0"/>
              <a:t>CREATION/TRANSFER</a:t>
            </a:r>
            <a:r>
              <a:rPr sz="6700" spc="-450" dirty="0"/>
              <a:t> </a:t>
            </a:r>
            <a:r>
              <a:rPr sz="6700" dirty="0"/>
              <a:t>OF</a:t>
            </a:r>
            <a:r>
              <a:rPr sz="6700" spc="-395" dirty="0"/>
              <a:t> </a:t>
            </a:r>
            <a:r>
              <a:rPr sz="6700" spc="-160" dirty="0">
                <a:solidFill>
                  <a:srgbClr val="292959"/>
                </a:solidFill>
              </a:rPr>
              <a:t>EQUITABLE</a:t>
            </a:r>
            <a:r>
              <a:rPr sz="6700" spc="-345" dirty="0">
                <a:solidFill>
                  <a:srgbClr val="292959"/>
                </a:solidFill>
              </a:rPr>
              <a:t> </a:t>
            </a:r>
            <a:r>
              <a:rPr sz="6700" spc="50" dirty="0">
                <a:solidFill>
                  <a:srgbClr val="292959"/>
                </a:solidFill>
              </a:rPr>
              <a:t>RIGHTS</a:t>
            </a:r>
            <a:endParaRPr sz="67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1019359" y="2497234"/>
            <a:ext cx="142874" cy="142874"/>
          </a:xfrm>
          <a:prstGeom prst="rect">
            <a:avLst/>
          </a:prstGeom>
        </p:spPr>
      </p:pic>
      <p:pic>
        <p:nvPicPr>
          <p:cNvPr id="3" name="object 3"/>
          <p:cNvPicPr/>
          <p:nvPr/>
        </p:nvPicPr>
        <p:blipFill>
          <a:blip r:embed="rId3" cstate="print"/>
          <a:stretch>
            <a:fillRect/>
          </a:stretch>
        </p:blipFill>
        <p:spPr>
          <a:xfrm>
            <a:off x="1019359" y="3221134"/>
            <a:ext cx="142874" cy="142874"/>
          </a:xfrm>
          <a:prstGeom prst="rect">
            <a:avLst/>
          </a:prstGeom>
        </p:spPr>
      </p:pic>
      <p:pic>
        <p:nvPicPr>
          <p:cNvPr id="4" name="object 4"/>
          <p:cNvPicPr/>
          <p:nvPr/>
        </p:nvPicPr>
        <p:blipFill>
          <a:blip r:embed="rId3" cstate="print"/>
          <a:stretch>
            <a:fillRect/>
          </a:stretch>
        </p:blipFill>
        <p:spPr>
          <a:xfrm>
            <a:off x="1019359" y="3945034"/>
            <a:ext cx="142874" cy="142874"/>
          </a:xfrm>
          <a:prstGeom prst="rect">
            <a:avLst/>
          </a:prstGeom>
        </p:spPr>
      </p:pic>
      <p:pic>
        <p:nvPicPr>
          <p:cNvPr id="5" name="object 5"/>
          <p:cNvPicPr/>
          <p:nvPr/>
        </p:nvPicPr>
        <p:blipFill>
          <a:blip r:embed="rId3" cstate="print"/>
          <a:stretch>
            <a:fillRect/>
          </a:stretch>
        </p:blipFill>
        <p:spPr>
          <a:xfrm>
            <a:off x="1019359" y="6116734"/>
            <a:ext cx="142874" cy="142874"/>
          </a:xfrm>
          <a:prstGeom prst="rect">
            <a:avLst/>
          </a:prstGeom>
        </p:spPr>
      </p:pic>
      <p:sp>
        <p:nvSpPr>
          <p:cNvPr id="6" name="object 6"/>
          <p:cNvSpPr txBox="1"/>
          <p:nvPr/>
        </p:nvSpPr>
        <p:spPr>
          <a:xfrm>
            <a:off x="1352684" y="2059071"/>
            <a:ext cx="14959965" cy="4368800"/>
          </a:xfrm>
          <a:prstGeom prst="rect">
            <a:avLst/>
          </a:prstGeom>
        </p:spPr>
        <p:txBody>
          <a:bodyPr vert="horz" wrap="square" lIns="0" tIns="203200" rIns="0" bIns="0" rtlCol="0">
            <a:spAutoFit/>
          </a:bodyPr>
          <a:lstStyle/>
          <a:p>
            <a:pPr marL="12700">
              <a:lnSpc>
                <a:spcPct val="100000"/>
              </a:lnSpc>
              <a:spcBef>
                <a:spcPts val="1600"/>
              </a:spcBef>
            </a:pPr>
            <a:r>
              <a:rPr sz="3500" b="1" dirty="0">
                <a:solidFill>
                  <a:srgbClr val="292959"/>
                </a:solidFill>
                <a:latin typeface="Trebuchet MS"/>
                <a:cs typeface="Trebuchet MS"/>
              </a:rPr>
              <a:t>Express</a:t>
            </a:r>
            <a:r>
              <a:rPr sz="3500" b="1" spc="-155" dirty="0">
                <a:solidFill>
                  <a:srgbClr val="292959"/>
                </a:solidFill>
                <a:latin typeface="Trebuchet MS"/>
                <a:cs typeface="Trebuchet MS"/>
              </a:rPr>
              <a:t> </a:t>
            </a:r>
            <a:r>
              <a:rPr sz="3500" spc="-65" dirty="0">
                <a:solidFill>
                  <a:srgbClr val="292959"/>
                </a:solidFill>
                <a:latin typeface="Trebuchet MS"/>
                <a:cs typeface="Trebuchet MS"/>
              </a:rPr>
              <a:t>declaration</a:t>
            </a:r>
            <a:r>
              <a:rPr sz="3500" spc="-150" dirty="0">
                <a:solidFill>
                  <a:srgbClr val="292959"/>
                </a:solidFill>
                <a:latin typeface="Trebuchet MS"/>
                <a:cs typeface="Trebuchet MS"/>
              </a:rPr>
              <a:t> </a:t>
            </a:r>
            <a:r>
              <a:rPr sz="3500" dirty="0">
                <a:solidFill>
                  <a:srgbClr val="292959"/>
                </a:solidFill>
                <a:latin typeface="Trebuchet MS"/>
                <a:cs typeface="Trebuchet MS"/>
              </a:rPr>
              <a:t>of</a:t>
            </a:r>
            <a:r>
              <a:rPr sz="3500" spc="-150" dirty="0">
                <a:solidFill>
                  <a:srgbClr val="292959"/>
                </a:solidFill>
                <a:latin typeface="Trebuchet MS"/>
                <a:cs typeface="Trebuchet MS"/>
              </a:rPr>
              <a:t> </a:t>
            </a:r>
            <a:r>
              <a:rPr sz="3500" spc="-10" dirty="0">
                <a:solidFill>
                  <a:srgbClr val="292959"/>
                </a:solidFill>
                <a:latin typeface="Trebuchet MS"/>
                <a:cs typeface="Trebuchet MS"/>
              </a:rPr>
              <a:t>trust</a:t>
            </a:r>
            <a:endParaRPr sz="3500">
              <a:latin typeface="Trebuchet MS"/>
              <a:cs typeface="Trebuchet MS"/>
            </a:endParaRPr>
          </a:p>
          <a:p>
            <a:pPr marL="12700">
              <a:lnSpc>
                <a:spcPct val="100000"/>
              </a:lnSpc>
              <a:spcBef>
                <a:spcPts val="1500"/>
              </a:spcBef>
            </a:pPr>
            <a:r>
              <a:rPr sz="3500" b="1" spc="160" dirty="0">
                <a:solidFill>
                  <a:srgbClr val="292959"/>
                </a:solidFill>
                <a:latin typeface="Trebuchet MS"/>
                <a:cs typeface="Trebuchet MS"/>
              </a:rPr>
              <a:t>MUST</a:t>
            </a:r>
            <a:r>
              <a:rPr sz="3500" b="1" spc="-105" dirty="0">
                <a:solidFill>
                  <a:srgbClr val="292959"/>
                </a:solidFill>
                <a:latin typeface="Trebuchet MS"/>
                <a:cs typeface="Trebuchet MS"/>
              </a:rPr>
              <a:t> </a:t>
            </a:r>
            <a:r>
              <a:rPr sz="3500" dirty="0">
                <a:solidFill>
                  <a:srgbClr val="292959"/>
                </a:solidFill>
                <a:latin typeface="Trebuchet MS"/>
                <a:cs typeface="Trebuchet MS"/>
              </a:rPr>
              <a:t>be</a:t>
            </a:r>
            <a:r>
              <a:rPr sz="3500" spc="-105" dirty="0">
                <a:solidFill>
                  <a:srgbClr val="292959"/>
                </a:solidFill>
                <a:latin typeface="Trebuchet MS"/>
                <a:cs typeface="Trebuchet MS"/>
              </a:rPr>
              <a:t> </a:t>
            </a:r>
            <a:r>
              <a:rPr sz="3500" spc="-170" dirty="0">
                <a:solidFill>
                  <a:srgbClr val="292959"/>
                </a:solidFill>
                <a:latin typeface="Trebuchet MS"/>
                <a:cs typeface="Trebuchet MS"/>
              </a:rPr>
              <a:t>in</a:t>
            </a:r>
            <a:r>
              <a:rPr sz="3500" spc="-105" dirty="0">
                <a:solidFill>
                  <a:srgbClr val="292959"/>
                </a:solidFill>
                <a:latin typeface="Trebuchet MS"/>
                <a:cs typeface="Trebuchet MS"/>
              </a:rPr>
              <a:t> </a:t>
            </a:r>
            <a:r>
              <a:rPr sz="3500" b="1" spc="-10" dirty="0">
                <a:solidFill>
                  <a:srgbClr val="292959"/>
                </a:solidFill>
                <a:latin typeface="Trebuchet MS"/>
                <a:cs typeface="Trebuchet MS"/>
              </a:rPr>
              <a:t>writing</a:t>
            </a:r>
            <a:endParaRPr sz="3500">
              <a:latin typeface="Trebuchet MS"/>
              <a:cs typeface="Trebuchet MS"/>
            </a:endParaRPr>
          </a:p>
          <a:p>
            <a:pPr marL="12700" marR="5080">
              <a:lnSpc>
                <a:spcPct val="135700"/>
              </a:lnSpc>
            </a:pPr>
            <a:r>
              <a:rPr sz="3500" i="1" spc="-180" dirty="0">
                <a:solidFill>
                  <a:srgbClr val="292959"/>
                </a:solidFill>
                <a:latin typeface="Trebuchet MS"/>
                <a:cs typeface="Trebuchet MS"/>
              </a:rPr>
              <a:t>“[A]</a:t>
            </a:r>
            <a:r>
              <a:rPr sz="3500" i="1" spc="-110" dirty="0">
                <a:solidFill>
                  <a:srgbClr val="292959"/>
                </a:solidFill>
                <a:latin typeface="Trebuchet MS"/>
                <a:cs typeface="Trebuchet MS"/>
              </a:rPr>
              <a:t> </a:t>
            </a:r>
            <a:r>
              <a:rPr sz="3500" i="1" spc="-80" dirty="0">
                <a:solidFill>
                  <a:srgbClr val="292959"/>
                </a:solidFill>
                <a:latin typeface="Trebuchet MS"/>
                <a:cs typeface="Trebuchet MS"/>
              </a:rPr>
              <a:t>declaration</a:t>
            </a:r>
            <a:r>
              <a:rPr sz="3500" i="1" spc="-185" dirty="0">
                <a:solidFill>
                  <a:srgbClr val="292959"/>
                </a:solidFill>
                <a:latin typeface="Trebuchet MS"/>
                <a:cs typeface="Trebuchet MS"/>
              </a:rPr>
              <a:t> </a:t>
            </a:r>
            <a:r>
              <a:rPr sz="3500" i="1" spc="-30" dirty="0">
                <a:solidFill>
                  <a:srgbClr val="292959"/>
                </a:solidFill>
                <a:latin typeface="Trebuchet MS"/>
                <a:cs typeface="Trebuchet MS"/>
              </a:rPr>
              <a:t>of</a:t>
            </a:r>
            <a:r>
              <a:rPr sz="3500" i="1" spc="-229" dirty="0">
                <a:solidFill>
                  <a:srgbClr val="292959"/>
                </a:solidFill>
                <a:latin typeface="Trebuchet MS"/>
                <a:cs typeface="Trebuchet MS"/>
              </a:rPr>
              <a:t> </a:t>
            </a:r>
            <a:r>
              <a:rPr sz="3500" i="1" spc="-254" dirty="0">
                <a:solidFill>
                  <a:srgbClr val="292959"/>
                </a:solidFill>
                <a:latin typeface="Trebuchet MS"/>
                <a:cs typeface="Trebuchet MS"/>
              </a:rPr>
              <a:t>trust</a:t>
            </a:r>
            <a:r>
              <a:rPr sz="3500" i="1" spc="-110" dirty="0">
                <a:solidFill>
                  <a:srgbClr val="292959"/>
                </a:solidFill>
                <a:latin typeface="Trebuchet MS"/>
                <a:cs typeface="Trebuchet MS"/>
              </a:rPr>
              <a:t> </a:t>
            </a:r>
            <a:r>
              <a:rPr sz="3500" i="1" spc="-55" dirty="0">
                <a:solidFill>
                  <a:srgbClr val="292959"/>
                </a:solidFill>
                <a:latin typeface="Trebuchet MS"/>
                <a:cs typeface="Trebuchet MS"/>
              </a:rPr>
              <a:t>respecting</a:t>
            </a:r>
            <a:r>
              <a:rPr sz="3500" i="1" spc="-190" dirty="0">
                <a:solidFill>
                  <a:srgbClr val="292959"/>
                </a:solidFill>
                <a:latin typeface="Trebuchet MS"/>
                <a:cs typeface="Trebuchet MS"/>
              </a:rPr>
              <a:t> </a:t>
            </a:r>
            <a:r>
              <a:rPr sz="3500" i="1" spc="-45" dirty="0">
                <a:solidFill>
                  <a:srgbClr val="292959"/>
                </a:solidFill>
                <a:latin typeface="Trebuchet MS"/>
                <a:cs typeface="Trebuchet MS"/>
              </a:rPr>
              <a:t>any</a:t>
            </a:r>
            <a:r>
              <a:rPr sz="3500" i="1" spc="-140" dirty="0">
                <a:solidFill>
                  <a:srgbClr val="292959"/>
                </a:solidFill>
                <a:latin typeface="Trebuchet MS"/>
                <a:cs typeface="Trebuchet MS"/>
              </a:rPr>
              <a:t> </a:t>
            </a:r>
            <a:r>
              <a:rPr sz="3500" i="1" spc="-60" dirty="0">
                <a:solidFill>
                  <a:srgbClr val="292959"/>
                </a:solidFill>
                <a:latin typeface="Trebuchet MS"/>
                <a:cs typeface="Trebuchet MS"/>
              </a:rPr>
              <a:t>land</a:t>
            </a:r>
            <a:r>
              <a:rPr sz="3500" i="1" spc="-140" dirty="0">
                <a:solidFill>
                  <a:srgbClr val="292959"/>
                </a:solidFill>
                <a:latin typeface="Trebuchet MS"/>
                <a:cs typeface="Trebuchet MS"/>
              </a:rPr>
              <a:t> </a:t>
            </a:r>
            <a:r>
              <a:rPr sz="3500" i="1" spc="-180" dirty="0">
                <a:solidFill>
                  <a:srgbClr val="292959"/>
                </a:solidFill>
                <a:latin typeface="Trebuchet MS"/>
                <a:cs typeface="Trebuchet MS"/>
              </a:rPr>
              <a:t>or</a:t>
            </a:r>
            <a:r>
              <a:rPr sz="3500" i="1" spc="-110" dirty="0">
                <a:solidFill>
                  <a:srgbClr val="292959"/>
                </a:solidFill>
                <a:latin typeface="Trebuchet MS"/>
                <a:cs typeface="Trebuchet MS"/>
              </a:rPr>
              <a:t> </a:t>
            </a:r>
            <a:r>
              <a:rPr sz="3500" i="1" spc="-45" dirty="0">
                <a:solidFill>
                  <a:srgbClr val="292959"/>
                </a:solidFill>
                <a:latin typeface="Trebuchet MS"/>
                <a:cs typeface="Trebuchet MS"/>
              </a:rPr>
              <a:t>any</a:t>
            </a:r>
            <a:r>
              <a:rPr sz="3500" i="1" spc="-140" dirty="0">
                <a:solidFill>
                  <a:srgbClr val="292959"/>
                </a:solidFill>
                <a:latin typeface="Trebuchet MS"/>
                <a:cs typeface="Trebuchet MS"/>
              </a:rPr>
              <a:t> </a:t>
            </a:r>
            <a:r>
              <a:rPr sz="3500" i="1" spc="-190" dirty="0">
                <a:solidFill>
                  <a:srgbClr val="292959"/>
                </a:solidFill>
                <a:latin typeface="Trebuchet MS"/>
                <a:cs typeface="Trebuchet MS"/>
              </a:rPr>
              <a:t>interest</a:t>
            </a:r>
            <a:r>
              <a:rPr sz="3500" i="1" spc="-110" dirty="0">
                <a:solidFill>
                  <a:srgbClr val="292959"/>
                </a:solidFill>
                <a:latin typeface="Trebuchet MS"/>
                <a:cs typeface="Trebuchet MS"/>
              </a:rPr>
              <a:t> </a:t>
            </a:r>
            <a:r>
              <a:rPr sz="3500" i="1" spc="-190" dirty="0">
                <a:solidFill>
                  <a:srgbClr val="292959"/>
                </a:solidFill>
                <a:latin typeface="Trebuchet MS"/>
                <a:cs typeface="Trebuchet MS"/>
              </a:rPr>
              <a:t>therein</a:t>
            </a:r>
            <a:r>
              <a:rPr sz="3500" i="1" spc="-110" dirty="0">
                <a:solidFill>
                  <a:srgbClr val="292959"/>
                </a:solidFill>
                <a:latin typeface="Trebuchet MS"/>
                <a:cs typeface="Trebuchet MS"/>
              </a:rPr>
              <a:t> </a:t>
            </a:r>
            <a:r>
              <a:rPr sz="3500" i="1" spc="-195" dirty="0">
                <a:solidFill>
                  <a:srgbClr val="292959"/>
                </a:solidFill>
                <a:latin typeface="Trebuchet MS"/>
                <a:cs typeface="Trebuchet MS"/>
              </a:rPr>
              <a:t>must</a:t>
            </a:r>
            <a:r>
              <a:rPr sz="3500" i="1" spc="-110" dirty="0">
                <a:solidFill>
                  <a:srgbClr val="292959"/>
                </a:solidFill>
                <a:latin typeface="Trebuchet MS"/>
                <a:cs typeface="Trebuchet MS"/>
              </a:rPr>
              <a:t> </a:t>
            </a:r>
            <a:r>
              <a:rPr sz="3500" i="1" spc="-25" dirty="0">
                <a:solidFill>
                  <a:srgbClr val="292959"/>
                </a:solidFill>
                <a:latin typeface="Trebuchet MS"/>
                <a:cs typeface="Trebuchet MS"/>
              </a:rPr>
              <a:t>be </a:t>
            </a:r>
            <a:r>
              <a:rPr sz="3500" i="1" spc="-105" dirty="0">
                <a:solidFill>
                  <a:srgbClr val="292959"/>
                </a:solidFill>
                <a:latin typeface="Trebuchet MS"/>
                <a:cs typeface="Trebuchet MS"/>
              </a:rPr>
              <a:t>manifested</a:t>
            </a:r>
            <a:r>
              <a:rPr sz="3500" i="1" spc="-160" dirty="0">
                <a:solidFill>
                  <a:srgbClr val="292959"/>
                </a:solidFill>
                <a:latin typeface="Trebuchet MS"/>
                <a:cs typeface="Trebuchet MS"/>
              </a:rPr>
              <a:t> </a:t>
            </a:r>
            <a:r>
              <a:rPr sz="3500" i="1" dirty="0">
                <a:solidFill>
                  <a:srgbClr val="292959"/>
                </a:solidFill>
                <a:latin typeface="Trebuchet MS"/>
                <a:cs typeface="Trebuchet MS"/>
              </a:rPr>
              <a:t>and</a:t>
            </a:r>
            <a:r>
              <a:rPr sz="3500" i="1" spc="-260" dirty="0">
                <a:solidFill>
                  <a:srgbClr val="292959"/>
                </a:solidFill>
                <a:latin typeface="Trebuchet MS"/>
                <a:cs typeface="Trebuchet MS"/>
              </a:rPr>
              <a:t> </a:t>
            </a:r>
            <a:r>
              <a:rPr sz="3500" i="1" spc="-75" dirty="0">
                <a:solidFill>
                  <a:srgbClr val="292959"/>
                </a:solidFill>
                <a:latin typeface="Trebuchet MS"/>
                <a:cs typeface="Trebuchet MS"/>
              </a:rPr>
              <a:t>proved</a:t>
            </a:r>
            <a:r>
              <a:rPr sz="3500" i="1" spc="-175" dirty="0">
                <a:solidFill>
                  <a:srgbClr val="292959"/>
                </a:solidFill>
                <a:latin typeface="Trebuchet MS"/>
                <a:cs typeface="Trebuchet MS"/>
              </a:rPr>
              <a:t> </a:t>
            </a:r>
            <a:r>
              <a:rPr sz="3500" i="1" spc="-60" dirty="0">
                <a:solidFill>
                  <a:srgbClr val="292959"/>
                </a:solidFill>
                <a:latin typeface="Trebuchet MS"/>
                <a:cs typeface="Trebuchet MS"/>
              </a:rPr>
              <a:t>by</a:t>
            </a:r>
            <a:r>
              <a:rPr sz="3500" i="1" spc="-180" dirty="0">
                <a:solidFill>
                  <a:srgbClr val="292959"/>
                </a:solidFill>
                <a:latin typeface="Trebuchet MS"/>
                <a:cs typeface="Trebuchet MS"/>
              </a:rPr>
              <a:t> </a:t>
            </a:r>
            <a:r>
              <a:rPr sz="3500" i="1" spc="-20" dirty="0">
                <a:solidFill>
                  <a:srgbClr val="292959"/>
                </a:solidFill>
                <a:latin typeface="Trebuchet MS"/>
                <a:cs typeface="Trebuchet MS"/>
              </a:rPr>
              <a:t>some</a:t>
            </a:r>
            <a:r>
              <a:rPr sz="3500" i="1" spc="-175" dirty="0">
                <a:solidFill>
                  <a:srgbClr val="292959"/>
                </a:solidFill>
                <a:latin typeface="Trebuchet MS"/>
                <a:cs typeface="Trebuchet MS"/>
              </a:rPr>
              <a:t> </a:t>
            </a:r>
            <a:r>
              <a:rPr sz="3500" b="1" i="1" spc="-85" dirty="0">
                <a:solidFill>
                  <a:srgbClr val="292959"/>
                </a:solidFill>
                <a:latin typeface="Trebuchet MS"/>
                <a:cs typeface="Trebuchet MS"/>
              </a:rPr>
              <a:t>writing</a:t>
            </a:r>
            <a:r>
              <a:rPr sz="3500" b="1" i="1" spc="-175" dirty="0">
                <a:solidFill>
                  <a:srgbClr val="292959"/>
                </a:solidFill>
                <a:latin typeface="Trebuchet MS"/>
                <a:cs typeface="Trebuchet MS"/>
              </a:rPr>
              <a:t> </a:t>
            </a:r>
            <a:r>
              <a:rPr sz="3500" i="1" dirty="0">
                <a:solidFill>
                  <a:srgbClr val="292959"/>
                </a:solidFill>
                <a:latin typeface="Trebuchet MS"/>
                <a:cs typeface="Trebuchet MS"/>
              </a:rPr>
              <a:t>signed</a:t>
            </a:r>
            <a:r>
              <a:rPr sz="3500" i="1" spc="-175" dirty="0">
                <a:solidFill>
                  <a:srgbClr val="292959"/>
                </a:solidFill>
                <a:latin typeface="Trebuchet MS"/>
                <a:cs typeface="Trebuchet MS"/>
              </a:rPr>
              <a:t> </a:t>
            </a:r>
            <a:r>
              <a:rPr sz="3500" i="1" spc="-60" dirty="0">
                <a:solidFill>
                  <a:srgbClr val="292959"/>
                </a:solidFill>
                <a:latin typeface="Trebuchet MS"/>
                <a:cs typeface="Trebuchet MS"/>
              </a:rPr>
              <a:t>by</a:t>
            </a:r>
            <a:r>
              <a:rPr sz="3500" i="1" spc="-180" dirty="0">
                <a:solidFill>
                  <a:srgbClr val="292959"/>
                </a:solidFill>
                <a:latin typeface="Trebuchet MS"/>
                <a:cs typeface="Trebuchet MS"/>
              </a:rPr>
              <a:t> </a:t>
            </a:r>
            <a:r>
              <a:rPr sz="3500" i="1" spc="-20" dirty="0">
                <a:solidFill>
                  <a:srgbClr val="292959"/>
                </a:solidFill>
                <a:latin typeface="Trebuchet MS"/>
                <a:cs typeface="Trebuchet MS"/>
              </a:rPr>
              <a:t>some</a:t>
            </a:r>
            <a:r>
              <a:rPr sz="3500" i="1" spc="-175" dirty="0">
                <a:solidFill>
                  <a:srgbClr val="292959"/>
                </a:solidFill>
                <a:latin typeface="Trebuchet MS"/>
                <a:cs typeface="Trebuchet MS"/>
              </a:rPr>
              <a:t> </a:t>
            </a:r>
            <a:r>
              <a:rPr sz="3500" i="1" spc="-70" dirty="0">
                <a:solidFill>
                  <a:srgbClr val="292959"/>
                </a:solidFill>
                <a:latin typeface="Trebuchet MS"/>
                <a:cs typeface="Trebuchet MS"/>
              </a:rPr>
              <a:t>person</a:t>
            </a:r>
            <a:r>
              <a:rPr sz="3500" i="1" spc="-175" dirty="0">
                <a:solidFill>
                  <a:srgbClr val="292959"/>
                </a:solidFill>
                <a:latin typeface="Trebuchet MS"/>
                <a:cs typeface="Trebuchet MS"/>
              </a:rPr>
              <a:t> </a:t>
            </a:r>
            <a:r>
              <a:rPr sz="3500" i="1" spc="-40" dirty="0">
                <a:solidFill>
                  <a:srgbClr val="292959"/>
                </a:solidFill>
                <a:latin typeface="Trebuchet MS"/>
                <a:cs typeface="Trebuchet MS"/>
              </a:rPr>
              <a:t>who</a:t>
            </a:r>
            <a:r>
              <a:rPr sz="3500" i="1" spc="-175" dirty="0">
                <a:solidFill>
                  <a:srgbClr val="292959"/>
                </a:solidFill>
                <a:latin typeface="Trebuchet MS"/>
                <a:cs typeface="Trebuchet MS"/>
              </a:rPr>
              <a:t> </a:t>
            </a:r>
            <a:r>
              <a:rPr sz="3500" i="1" spc="-155" dirty="0">
                <a:solidFill>
                  <a:srgbClr val="292959"/>
                </a:solidFill>
                <a:latin typeface="Trebuchet MS"/>
                <a:cs typeface="Trebuchet MS"/>
              </a:rPr>
              <a:t>is</a:t>
            </a:r>
            <a:r>
              <a:rPr sz="3500" i="1" spc="-110" dirty="0">
                <a:solidFill>
                  <a:srgbClr val="292959"/>
                </a:solidFill>
                <a:latin typeface="Trebuchet MS"/>
                <a:cs typeface="Trebuchet MS"/>
              </a:rPr>
              <a:t> </a:t>
            </a:r>
            <a:r>
              <a:rPr sz="3500" i="1" spc="-10" dirty="0">
                <a:solidFill>
                  <a:srgbClr val="292959"/>
                </a:solidFill>
                <a:latin typeface="Trebuchet MS"/>
                <a:cs typeface="Trebuchet MS"/>
              </a:rPr>
              <a:t>able</a:t>
            </a:r>
            <a:r>
              <a:rPr sz="3500" i="1" spc="-180" dirty="0">
                <a:solidFill>
                  <a:srgbClr val="292959"/>
                </a:solidFill>
                <a:latin typeface="Trebuchet MS"/>
                <a:cs typeface="Trebuchet MS"/>
              </a:rPr>
              <a:t> </a:t>
            </a:r>
            <a:r>
              <a:rPr sz="3500" i="1" spc="-25" dirty="0">
                <a:solidFill>
                  <a:srgbClr val="292959"/>
                </a:solidFill>
                <a:latin typeface="Trebuchet MS"/>
                <a:cs typeface="Trebuchet MS"/>
              </a:rPr>
              <a:t>to </a:t>
            </a:r>
            <a:r>
              <a:rPr sz="3500" i="1" spc="-35" dirty="0">
                <a:solidFill>
                  <a:srgbClr val="292959"/>
                </a:solidFill>
                <a:latin typeface="Trebuchet MS"/>
                <a:cs typeface="Trebuchet MS"/>
              </a:rPr>
              <a:t>declare</a:t>
            </a:r>
            <a:r>
              <a:rPr sz="3500" i="1" spc="-229" dirty="0">
                <a:solidFill>
                  <a:srgbClr val="292959"/>
                </a:solidFill>
                <a:latin typeface="Trebuchet MS"/>
                <a:cs typeface="Trebuchet MS"/>
              </a:rPr>
              <a:t> </a:t>
            </a:r>
            <a:r>
              <a:rPr sz="3500" i="1" spc="-10" dirty="0">
                <a:solidFill>
                  <a:srgbClr val="292959"/>
                </a:solidFill>
                <a:latin typeface="Trebuchet MS"/>
                <a:cs typeface="Trebuchet MS"/>
              </a:rPr>
              <a:t>such</a:t>
            </a:r>
            <a:r>
              <a:rPr sz="3500" i="1" spc="-160" dirty="0">
                <a:solidFill>
                  <a:srgbClr val="292959"/>
                </a:solidFill>
                <a:latin typeface="Trebuchet MS"/>
                <a:cs typeface="Trebuchet MS"/>
              </a:rPr>
              <a:t> </a:t>
            </a:r>
            <a:r>
              <a:rPr sz="3500" i="1" spc="-254" dirty="0">
                <a:solidFill>
                  <a:srgbClr val="292959"/>
                </a:solidFill>
                <a:latin typeface="Trebuchet MS"/>
                <a:cs typeface="Trebuchet MS"/>
              </a:rPr>
              <a:t>trust</a:t>
            </a:r>
            <a:r>
              <a:rPr sz="3500" i="1" spc="-110" dirty="0">
                <a:solidFill>
                  <a:srgbClr val="292959"/>
                </a:solidFill>
                <a:latin typeface="Trebuchet MS"/>
                <a:cs typeface="Trebuchet MS"/>
              </a:rPr>
              <a:t> </a:t>
            </a:r>
            <a:r>
              <a:rPr sz="3500" i="1" spc="-180" dirty="0">
                <a:solidFill>
                  <a:srgbClr val="292959"/>
                </a:solidFill>
                <a:latin typeface="Trebuchet MS"/>
                <a:cs typeface="Trebuchet MS"/>
              </a:rPr>
              <a:t>or</a:t>
            </a:r>
            <a:r>
              <a:rPr sz="3500" i="1" spc="-110" dirty="0">
                <a:solidFill>
                  <a:srgbClr val="292959"/>
                </a:solidFill>
                <a:latin typeface="Trebuchet MS"/>
                <a:cs typeface="Trebuchet MS"/>
              </a:rPr>
              <a:t> </a:t>
            </a:r>
            <a:r>
              <a:rPr sz="3500" i="1" spc="-60" dirty="0">
                <a:solidFill>
                  <a:srgbClr val="292959"/>
                </a:solidFill>
                <a:latin typeface="Trebuchet MS"/>
                <a:cs typeface="Trebuchet MS"/>
              </a:rPr>
              <a:t>by</a:t>
            </a:r>
            <a:r>
              <a:rPr sz="3500" i="1" spc="-135" dirty="0">
                <a:solidFill>
                  <a:srgbClr val="292959"/>
                </a:solidFill>
                <a:latin typeface="Trebuchet MS"/>
                <a:cs typeface="Trebuchet MS"/>
              </a:rPr>
              <a:t> </a:t>
            </a:r>
            <a:r>
              <a:rPr sz="3500" i="1" spc="-165" dirty="0">
                <a:solidFill>
                  <a:srgbClr val="292959"/>
                </a:solidFill>
                <a:latin typeface="Trebuchet MS"/>
                <a:cs typeface="Trebuchet MS"/>
              </a:rPr>
              <a:t>his</a:t>
            </a:r>
            <a:r>
              <a:rPr sz="3500" i="1" spc="-110" dirty="0">
                <a:solidFill>
                  <a:srgbClr val="292959"/>
                </a:solidFill>
                <a:latin typeface="Trebuchet MS"/>
                <a:cs typeface="Trebuchet MS"/>
              </a:rPr>
              <a:t> </a:t>
            </a:r>
            <a:r>
              <a:rPr sz="3500" i="1" spc="-340" dirty="0">
                <a:solidFill>
                  <a:srgbClr val="292959"/>
                </a:solidFill>
                <a:latin typeface="Trebuchet MS"/>
                <a:cs typeface="Trebuchet MS"/>
              </a:rPr>
              <a:t>will”</a:t>
            </a:r>
            <a:r>
              <a:rPr sz="3500" i="1" spc="-110" dirty="0">
                <a:solidFill>
                  <a:srgbClr val="292959"/>
                </a:solidFill>
                <a:latin typeface="Trebuchet MS"/>
                <a:cs typeface="Trebuchet MS"/>
              </a:rPr>
              <a:t> </a:t>
            </a:r>
            <a:r>
              <a:rPr sz="3500" spc="-125" dirty="0">
                <a:solidFill>
                  <a:srgbClr val="292959"/>
                </a:solidFill>
                <a:latin typeface="Trebuchet MS"/>
                <a:cs typeface="Trebuchet MS"/>
              </a:rPr>
              <a:t>LPA</a:t>
            </a:r>
            <a:r>
              <a:rPr sz="3500" spc="-135" dirty="0">
                <a:solidFill>
                  <a:srgbClr val="292959"/>
                </a:solidFill>
                <a:latin typeface="Trebuchet MS"/>
                <a:cs typeface="Trebuchet MS"/>
              </a:rPr>
              <a:t> </a:t>
            </a:r>
            <a:r>
              <a:rPr sz="3500" spc="-210" dirty="0">
                <a:solidFill>
                  <a:srgbClr val="292959"/>
                </a:solidFill>
                <a:latin typeface="Trebuchet MS"/>
                <a:cs typeface="Trebuchet MS"/>
              </a:rPr>
              <a:t>1925,</a:t>
            </a:r>
            <a:r>
              <a:rPr sz="3500" spc="-110" dirty="0">
                <a:solidFill>
                  <a:srgbClr val="292959"/>
                </a:solidFill>
                <a:latin typeface="Trebuchet MS"/>
                <a:cs typeface="Trebuchet MS"/>
              </a:rPr>
              <a:t> </a:t>
            </a:r>
            <a:r>
              <a:rPr sz="3500" spc="-50" dirty="0">
                <a:solidFill>
                  <a:srgbClr val="292959"/>
                </a:solidFill>
                <a:latin typeface="Trebuchet MS"/>
                <a:cs typeface="Trebuchet MS"/>
              </a:rPr>
              <a:t>s53(1)(b)</a:t>
            </a:r>
            <a:endParaRPr sz="3500">
              <a:latin typeface="Trebuchet MS"/>
              <a:cs typeface="Trebuchet MS"/>
            </a:endParaRPr>
          </a:p>
          <a:p>
            <a:pPr marL="12700">
              <a:lnSpc>
                <a:spcPct val="100000"/>
              </a:lnSpc>
              <a:spcBef>
                <a:spcPts val="1500"/>
              </a:spcBef>
            </a:pPr>
            <a:r>
              <a:rPr sz="3500" u="heavy" spc="-505" dirty="0">
                <a:solidFill>
                  <a:srgbClr val="292959"/>
                </a:solidFill>
                <a:uFill>
                  <a:solidFill>
                    <a:srgbClr val="292959"/>
                  </a:solidFill>
                </a:uFill>
                <a:latin typeface="Trebuchet MS"/>
                <a:cs typeface="Trebuchet MS"/>
                <a:hlinkClick r:id="rId4"/>
              </a:rPr>
              <a:t>TR1</a:t>
            </a:r>
            <a:r>
              <a:rPr sz="3500" u="heavy" spc="-110" dirty="0">
                <a:solidFill>
                  <a:srgbClr val="292959"/>
                </a:solidFill>
                <a:uFill>
                  <a:solidFill>
                    <a:srgbClr val="292959"/>
                  </a:solidFill>
                </a:uFill>
                <a:latin typeface="Trebuchet MS"/>
                <a:cs typeface="Trebuchet MS"/>
                <a:hlinkClick r:id="rId4"/>
              </a:rPr>
              <a:t> </a:t>
            </a:r>
            <a:r>
              <a:rPr sz="3500" u="heavy" spc="-145" dirty="0">
                <a:solidFill>
                  <a:srgbClr val="292959"/>
                </a:solidFill>
                <a:uFill>
                  <a:solidFill>
                    <a:srgbClr val="292959"/>
                  </a:solidFill>
                </a:uFill>
                <a:latin typeface="Trebuchet MS"/>
                <a:cs typeface="Trebuchet MS"/>
                <a:hlinkClick r:id="rId4"/>
              </a:rPr>
              <a:t>Form</a:t>
            </a:r>
            <a:r>
              <a:rPr sz="3500" u="heavy" spc="-120" dirty="0">
                <a:solidFill>
                  <a:srgbClr val="292959"/>
                </a:solidFill>
                <a:uFill>
                  <a:solidFill>
                    <a:srgbClr val="292959"/>
                  </a:solidFill>
                </a:uFill>
                <a:latin typeface="Trebuchet MS"/>
                <a:cs typeface="Trebuchet MS"/>
                <a:hlinkClick r:id="rId4"/>
              </a:rPr>
              <a:t> </a:t>
            </a:r>
            <a:r>
              <a:rPr sz="3500" u="heavy" spc="-65" dirty="0">
                <a:solidFill>
                  <a:srgbClr val="292959"/>
                </a:solidFill>
                <a:uFill>
                  <a:solidFill>
                    <a:srgbClr val="292959"/>
                  </a:solidFill>
                </a:uFill>
                <a:latin typeface="Trebuchet MS"/>
                <a:cs typeface="Trebuchet MS"/>
                <a:hlinkClick r:id="rId4"/>
              </a:rPr>
              <a:t>Box</a:t>
            </a:r>
            <a:r>
              <a:rPr sz="3500" u="heavy" spc="-170" dirty="0">
                <a:solidFill>
                  <a:srgbClr val="292959"/>
                </a:solidFill>
                <a:uFill>
                  <a:solidFill>
                    <a:srgbClr val="292959"/>
                  </a:solidFill>
                </a:uFill>
                <a:latin typeface="Trebuchet MS"/>
                <a:cs typeface="Trebuchet MS"/>
                <a:hlinkClick r:id="rId4"/>
              </a:rPr>
              <a:t> </a:t>
            </a:r>
            <a:r>
              <a:rPr sz="3500" u="heavy" spc="-395" dirty="0">
                <a:solidFill>
                  <a:srgbClr val="292959"/>
                </a:solidFill>
                <a:uFill>
                  <a:solidFill>
                    <a:srgbClr val="292959"/>
                  </a:solidFill>
                </a:uFill>
                <a:latin typeface="Trebuchet MS"/>
                <a:cs typeface="Trebuchet MS"/>
                <a:hlinkClick r:id="rId4"/>
              </a:rPr>
              <a:t>10</a:t>
            </a:r>
            <a:endParaRPr sz="3500">
              <a:latin typeface="Trebuchet MS"/>
              <a:cs typeface="Trebuchet MS"/>
            </a:endParaRPr>
          </a:p>
        </p:txBody>
      </p:sp>
      <p:sp>
        <p:nvSpPr>
          <p:cNvPr id="7" name="object 7" descr="$PPTXTitle"/>
          <p:cNvSpPr txBox="1">
            <a:spLocks noGrp="1"/>
          </p:cNvSpPr>
          <p:nvPr>
            <p:ph type="title"/>
          </p:nvPr>
        </p:nvSpPr>
        <p:spPr>
          <a:xfrm>
            <a:off x="597084" y="837406"/>
            <a:ext cx="14862810" cy="1168400"/>
          </a:xfrm>
          <a:prstGeom prst="rect">
            <a:avLst/>
          </a:prstGeom>
        </p:spPr>
        <p:txBody>
          <a:bodyPr vert="horz" wrap="square" lIns="0" tIns="12700" rIns="0" bIns="0" rtlCol="0">
            <a:spAutoFit/>
          </a:bodyPr>
          <a:lstStyle/>
          <a:p>
            <a:pPr marL="12700">
              <a:lnSpc>
                <a:spcPct val="100000"/>
              </a:lnSpc>
              <a:spcBef>
                <a:spcPts val="100"/>
              </a:spcBef>
            </a:pPr>
            <a:r>
              <a:rPr spc="80" dirty="0"/>
              <a:t>EXPRESS</a:t>
            </a:r>
            <a:r>
              <a:rPr spc="-375" dirty="0"/>
              <a:t> </a:t>
            </a:r>
            <a:r>
              <a:rPr dirty="0"/>
              <a:t>DECLARATION</a:t>
            </a:r>
            <a:r>
              <a:rPr spc="-375" dirty="0"/>
              <a:t> </a:t>
            </a:r>
            <a:r>
              <a:rPr dirty="0">
                <a:solidFill>
                  <a:srgbClr val="292959"/>
                </a:solidFill>
              </a:rPr>
              <a:t>OF</a:t>
            </a:r>
            <a:r>
              <a:rPr spc="-370" dirty="0">
                <a:solidFill>
                  <a:srgbClr val="292959"/>
                </a:solidFill>
              </a:rPr>
              <a:t> </a:t>
            </a:r>
            <a:r>
              <a:rPr spc="-55" dirty="0">
                <a:solidFill>
                  <a:srgbClr val="292959"/>
                </a:solidFill>
              </a:rPr>
              <a:t>TRUST</a:t>
            </a:r>
          </a:p>
        </p:txBody>
      </p:sp>
      <p:grpSp>
        <p:nvGrpSpPr>
          <p:cNvPr id="8" name="object 8"/>
          <p:cNvGrpSpPr/>
          <p:nvPr/>
        </p:nvGrpSpPr>
        <p:grpSpPr>
          <a:xfrm>
            <a:off x="11506196" y="7872768"/>
            <a:ext cx="6867525" cy="1949450"/>
            <a:chOff x="11506196" y="7872768"/>
            <a:chExt cx="6867525" cy="1949450"/>
          </a:xfrm>
        </p:grpSpPr>
        <p:sp>
          <p:nvSpPr>
            <p:cNvPr id="9" name="object 9"/>
            <p:cNvSpPr/>
            <p:nvPr/>
          </p:nvSpPr>
          <p:spPr>
            <a:xfrm>
              <a:off x="11589831" y="7958410"/>
              <a:ext cx="6698615" cy="1778000"/>
            </a:xfrm>
            <a:custGeom>
              <a:avLst/>
              <a:gdLst/>
              <a:ahLst/>
              <a:cxnLst/>
              <a:rect l="l" t="t" r="r" b="b"/>
              <a:pathLst>
                <a:path w="6698615" h="1778000">
                  <a:moveTo>
                    <a:pt x="3349081" y="0"/>
                  </a:moveTo>
                  <a:lnTo>
                    <a:pt x="6698162" y="433982"/>
                  </a:lnTo>
                  <a:lnTo>
                    <a:pt x="6698162" y="1777685"/>
                  </a:lnTo>
                  <a:lnTo>
                    <a:pt x="0" y="1777685"/>
                  </a:lnTo>
                  <a:lnTo>
                    <a:pt x="0" y="433982"/>
                  </a:lnTo>
                  <a:lnTo>
                    <a:pt x="3349081" y="0"/>
                  </a:lnTo>
                  <a:close/>
                </a:path>
              </a:pathLst>
            </a:custGeom>
            <a:solidFill>
              <a:srgbClr val="00B3AF"/>
            </a:solidFill>
          </p:spPr>
          <p:txBody>
            <a:bodyPr wrap="square" lIns="0" tIns="0" rIns="0" bIns="0" rtlCol="0"/>
            <a:lstStyle/>
            <a:p>
              <a:endParaRPr/>
            </a:p>
          </p:txBody>
        </p:sp>
        <p:sp>
          <p:nvSpPr>
            <p:cNvPr id="10" name="object 10"/>
            <p:cNvSpPr/>
            <p:nvPr/>
          </p:nvSpPr>
          <p:spPr>
            <a:xfrm>
              <a:off x="11591921"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49">
              <a:solidFill>
                <a:srgbClr val="FED307"/>
              </a:solidFill>
            </a:ln>
          </p:spPr>
          <p:txBody>
            <a:bodyPr wrap="square" lIns="0" tIns="0" rIns="0" bIns="0" rtlCol="0"/>
            <a:lstStyle/>
            <a:p>
              <a:endParaRPr/>
            </a:p>
          </p:txBody>
        </p:sp>
      </p:grpSp>
      <p:sp>
        <p:nvSpPr>
          <p:cNvPr id="11" name="object 11"/>
          <p:cNvSpPr txBox="1"/>
          <p:nvPr/>
        </p:nvSpPr>
        <p:spPr>
          <a:xfrm>
            <a:off x="12257702" y="8389835"/>
            <a:ext cx="5362575" cy="1067435"/>
          </a:xfrm>
          <a:prstGeom prst="rect">
            <a:avLst/>
          </a:prstGeom>
        </p:spPr>
        <p:txBody>
          <a:bodyPr vert="horz" wrap="square" lIns="0" tIns="6985" rIns="0" bIns="0" rtlCol="0">
            <a:spAutoFit/>
          </a:bodyPr>
          <a:lstStyle/>
          <a:p>
            <a:pPr marL="1236980" marR="5080" indent="-1224915">
              <a:lnSpc>
                <a:spcPct val="101099"/>
              </a:lnSpc>
              <a:spcBef>
                <a:spcPts val="55"/>
              </a:spcBef>
            </a:pPr>
            <a:r>
              <a:rPr sz="3400" b="1" spc="-50" dirty="0">
                <a:solidFill>
                  <a:srgbClr val="FFFFFF"/>
                </a:solidFill>
                <a:latin typeface="Trebuchet MS"/>
                <a:cs typeface="Trebuchet MS"/>
              </a:rPr>
              <a:t>Key</a:t>
            </a:r>
            <a:r>
              <a:rPr sz="3400" b="1" spc="-210" dirty="0">
                <a:solidFill>
                  <a:srgbClr val="FFFFFF"/>
                </a:solidFill>
                <a:latin typeface="Trebuchet MS"/>
                <a:cs typeface="Trebuchet MS"/>
              </a:rPr>
              <a:t> </a:t>
            </a:r>
            <a:r>
              <a:rPr sz="3400" b="1" spc="-10" dirty="0">
                <a:solidFill>
                  <a:srgbClr val="FFFFFF"/>
                </a:solidFill>
                <a:latin typeface="Trebuchet MS"/>
                <a:cs typeface="Trebuchet MS"/>
              </a:rPr>
              <a:t>source:</a:t>
            </a:r>
            <a:r>
              <a:rPr sz="3400" b="1" spc="-235" dirty="0">
                <a:solidFill>
                  <a:srgbClr val="FFFFFF"/>
                </a:solidFill>
                <a:latin typeface="Trebuchet MS"/>
                <a:cs typeface="Trebuchet MS"/>
              </a:rPr>
              <a:t> </a:t>
            </a:r>
            <a:r>
              <a:rPr sz="3400" spc="-70" dirty="0">
                <a:solidFill>
                  <a:srgbClr val="FFFFFF"/>
                </a:solidFill>
                <a:latin typeface="Trebuchet MS"/>
                <a:cs typeface="Trebuchet MS"/>
              </a:rPr>
              <a:t>Law</a:t>
            </a:r>
            <a:r>
              <a:rPr sz="3400" spc="-155" dirty="0">
                <a:solidFill>
                  <a:srgbClr val="FFFFFF"/>
                </a:solidFill>
                <a:latin typeface="Trebuchet MS"/>
                <a:cs typeface="Trebuchet MS"/>
              </a:rPr>
              <a:t> </a:t>
            </a:r>
            <a:r>
              <a:rPr sz="3400" dirty="0">
                <a:solidFill>
                  <a:srgbClr val="FFFFFF"/>
                </a:solidFill>
                <a:latin typeface="Trebuchet MS"/>
                <a:cs typeface="Trebuchet MS"/>
              </a:rPr>
              <a:t>of</a:t>
            </a:r>
            <a:r>
              <a:rPr sz="3400" spc="-160" dirty="0">
                <a:solidFill>
                  <a:srgbClr val="FFFFFF"/>
                </a:solidFill>
                <a:latin typeface="Trebuchet MS"/>
                <a:cs typeface="Trebuchet MS"/>
              </a:rPr>
              <a:t> </a:t>
            </a:r>
            <a:r>
              <a:rPr sz="3400" spc="-114" dirty="0">
                <a:solidFill>
                  <a:srgbClr val="FFFFFF"/>
                </a:solidFill>
                <a:latin typeface="Trebuchet MS"/>
                <a:cs typeface="Trebuchet MS"/>
              </a:rPr>
              <a:t>Property </a:t>
            </a:r>
            <a:r>
              <a:rPr sz="3400" dirty="0">
                <a:solidFill>
                  <a:srgbClr val="FFFFFF"/>
                </a:solidFill>
                <a:latin typeface="Trebuchet MS"/>
                <a:cs typeface="Trebuchet MS"/>
              </a:rPr>
              <a:t>Act</a:t>
            </a:r>
            <a:r>
              <a:rPr sz="3400" spc="-155" dirty="0">
                <a:solidFill>
                  <a:srgbClr val="FFFFFF"/>
                </a:solidFill>
                <a:latin typeface="Trebuchet MS"/>
                <a:cs typeface="Trebuchet MS"/>
              </a:rPr>
              <a:t> </a:t>
            </a:r>
            <a:r>
              <a:rPr sz="3400" spc="-204" dirty="0">
                <a:solidFill>
                  <a:srgbClr val="FFFFFF"/>
                </a:solidFill>
                <a:latin typeface="Trebuchet MS"/>
                <a:cs typeface="Trebuchet MS"/>
              </a:rPr>
              <a:t>1925,</a:t>
            </a:r>
            <a:r>
              <a:rPr sz="3400" spc="-100" dirty="0">
                <a:solidFill>
                  <a:srgbClr val="FFFFFF"/>
                </a:solidFill>
                <a:latin typeface="Trebuchet MS"/>
                <a:cs typeface="Trebuchet MS"/>
              </a:rPr>
              <a:t> </a:t>
            </a:r>
            <a:r>
              <a:rPr sz="3400" spc="-10" dirty="0">
                <a:solidFill>
                  <a:srgbClr val="FFFFFF"/>
                </a:solidFill>
                <a:latin typeface="Trebuchet MS"/>
                <a:cs typeface="Trebuchet MS"/>
              </a:rPr>
              <a:t>s52(1)</a:t>
            </a:r>
            <a:endParaRPr sz="3400">
              <a:latin typeface="Trebuchet MS"/>
              <a:cs typeface="Trebuchet M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990784" y="2232184"/>
            <a:ext cx="133350" cy="133349"/>
          </a:xfrm>
          <a:prstGeom prst="rect">
            <a:avLst/>
          </a:prstGeom>
        </p:spPr>
      </p:pic>
      <p:pic>
        <p:nvPicPr>
          <p:cNvPr id="3" name="object 3"/>
          <p:cNvPicPr/>
          <p:nvPr/>
        </p:nvPicPr>
        <p:blipFill>
          <a:blip r:embed="rId3" cstate="print"/>
          <a:stretch>
            <a:fillRect/>
          </a:stretch>
        </p:blipFill>
        <p:spPr>
          <a:xfrm>
            <a:off x="990784" y="4289583"/>
            <a:ext cx="133350" cy="133349"/>
          </a:xfrm>
          <a:prstGeom prst="rect">
            <a:avLst/>
          </a:prstGeom>
        </p:spPr>
      </p:pic>
      <p:pic>
        <p:nvPicPr>
          <p:cNvPr id="4" name="object 4"/>
          <p:cNvPicPr/>
          <p:nvPr/>
        </p:nvPicPr>
        <p:blipFill>
          <a:blip r:embed="rId3" cstate="print"/>
          <a:stretch>
            <a:fillRect/>
          </a:stretch>
        </p:blipFill>
        <p:spPr>
          <a:xfrm>
            <a:off x="990784" y="4975384"/>
            <a:ext cx="133350" cy="133349"/>
          </a:xfrm>
          <a:prstGeom prst="rect">
            <a:avLst/>
          </a:prstGeom>
        </p:spPr>
      </p:pic>
      <p:pic>
        <p:nvPicPr>
          <p:cNvPr id="5" name="object 5"/>
          <p:cNvPicPr/>
          <p:nvPr/>
        </p:nvPicPr>
        <p:blipFill>
          <a:blip r:embed="rId4" cstate="print"/>
          <a:stretch>
            <a:fillRect/>
          </a:stretch>
        </p:blipFill>
        <p:spPr>
          <a:xfrm>
            <a:off x="1700396" y="5656421"/>
            <a:ext cx="142875" cy="142874"/>
          </a:xfrm>
          <a:prstGeom prst="rect">
            <a:avLst/>
          </a:prstGeom>
        </p:spPr>
      </p:pic>
      <p:pic>
        <p:nvPicPr>
          <p:cNvPr id="6" name="object 6"/>
          <p:cNvPicPr/>
          <p:nvPr/>
        </p:nvPicPr>
        <p:blipFill>
          <a:blip r:embed="rId5" cstate="print"/>
          <a:stretch>
            <a:fillRect/>
          </a:stretch>
        </p:blipFill>
        <p:spPr>
          <a:xfrm>
            <a:off x="1700396" y="6342221"/>
            <a:ext cx="142875" cy="142874"/>
          </a:xfrm>
          <a:prstGeom prst="rect">
            <a:avLst/>
          </a:prstGeom>
        </p:spPr>
      </p:pic>
      <p:pic>
        <p:nvPicPr>
          <p:cNvPr id="7" name="object 7"/>
          <p:cNvPicPr/>
          <p:nvPr/>
        </p:nvPicPr>
        <p:blipFill>
          <a:blip r:embed="rId5" cstate="print"/>
          <a:stretch>
            <a:fillRect/>
          </a:stretch>
        </p:blipFill>
        <p:spPr>
          <a:xfrm>
            <a:off x="1700396" y="7028021"/>
            <a:ext cx="142875" cy="142874"/>
          </a:xfrm>
          <a:prstGeom prst="rect">
            <a:avLst/>
          </a:prstGeom>
        </p:spPr>
      </p:pic>
      <p:sp>
        <p:nvSpPr>
          <p:cNvPr id="8" name="object 8"/>
          <p:cNvSpPr txBox="1"/>
          <p:nvPr/>
        </p:nvSpPr>
        <p:spPr>
          <a:xfrm>
            <a:off x="1309524" y="1817509"/>
            <a:ext cx="16207105" cy="5511800"/>
          </a:xfrm>
          <a:prstGeom prst="rect">
            <a:avLst/>
          </a:prstGeom>
        </p:spPr>
        <p:txBody>
          <a:bodyPr vert="horz" wrap="square" lIns="0" tIns="12065" rIns="0" bIns="0" rtlCol="0">
            <a:spAutoFit/>
          </a:bodyPr>
          <a:lstStyle/>
          <a:p>
            <a:pPr marL="12700" marR="5080">
              <a:lnSpc>
                <a:spcPct val="136400"/>
              </a:lnSpc>
              <a:spcBef>
                <a:spcPts val="95"/>
              </a:spcBef>
            </a:pPr>
            <a:r>
              <a:rPr sz="3300" dirty="0">
                <a:solidFill>
                  <a:srgbClr val="292959"/>
                </a:solidFill>
                <a:latin typeface="Trebuchet MS"/>
                <a:cs typeface="Trebuchet MS"/>
              </a:rPr>
              <a:t>Specific</a:t>
            </a:r>
            <a:r>
              <a:rPr sz="3300" spc="-195" dirty="0">
                <a:solidFill>
                  <a:srgbClr val="292959"/>
                </a:solidFill>
                <a:latin typeface="Trebuchet MS"/>
                <a:cs typeface="Trebuchet MS"/>
              </a:rPr>
              <a:t> </a:t>
            </a:r>
            <a:r>
              <a:rPr sz="3300" spc="-70" dirty="0">
                <a:solidFill>
                  <a:srgbClr val="292959"/>
                </a:solidFill>
                <a:latin typeface="Trebuchet MS"/>
                <a:cs typeface="Trebuchet MS"/>
              </a:rPr>
              <a:t>performance</a:t>
            </a:r>
            <a:r>
              <a:rPr sz="3300" spc="-120" dirty="0">
                <a:solidFill>
                  <a:srgbClr val="292959"/>
                </a:solidFill>
                <a:latin typeface="Trebuchet MS"/>
                <a:cs typeface="Trebuchet MS"/>
              </a:rPr>
              <a:t> </a:t>
            </a:r>
            <a:r>
              <a:rPr sz="3300" spc="-65" dirty="0">
                <a:solidFill>
                  <a:srgbClr val="292959"/>
                </a:solidFill>
                <a:latin typeface="Trebuchet MS"/>
                <a:cs typeface="Trebuchet MS"/>
              </a:rPr>
              <a:t>is</a:t>
            </a:r>
            <a:r>
              <a:rPr sz="3300" spc="-120" dirty="0">
                <a:solidFill>
                  <a:srgbClr val="292959"/>
                </a:solidFill>
                <a:latin typeface="Trebuchet MS"/>
                <a:cs typeface="Trebuchet MS"/>
              </a:rPr>
              <a:t> </a:t>
            </a:r>
            <a:r>
              <a:rPr sz="3300" dirty="0">
                <a:solidFill>
                  <a:srgbClr val="292959"/>
                </a:solidFill>
                <a:latin typeface="Trebuchet MS"/>
                <a:cs typeface="Trebuchet MS"/>
              </a:rPr>
              <a:t>an</a:t>
            </a:r>
            <a:r>
              <a:rPr sz="3300" spc="-120" dirty="0">
                <a:solidFill>
                  <a:srgbClr val="292959"/>
                </a:solidFill>
                <a:latin typeface="Trebuchet MS"/>
                <a:cs typeface="Trebuchet MS"/>
              </a:rPr>
              <a:t> </a:t>
            </a:r>
            <a:r>
              <a:rPr sz="3300" spc="-75" dirty="0">
                <a:solidFill>
                  <a:srgbClr val="292959"/>
                </a:solidFill>
                <a:latin typeface="Trebuchet MS"/>
                <a:cs typeface="Trebuchet MS"/>
              </a:rPr>
              <a:t>equitable</a:t>
            </a:r>
            <a:r>
              <a:rPr sz="3300" spc="-120" dirty="0">
                <a:solidFill>
                  <a:srgbClr val="292959"/>
                </a:solidFill>
                <a:latin typeface="Trebuchet MS"/>
                <a:cs typeface="Trebuchet MS"/>
              </a:rPr>
              <a:t> </a:t>
            </a:r>
            <a:r>
              <a:rPr sz="3300" spc="-180" dirty="0">
                <a:solidFill>
                  <a:srgbClr val="292959"/>
                </a:solidFill>
                <a:latin typeface="Trebuchet MS"/>
                <a:cs typeface="Trebuchet MS"/>
              </a:rPr>
              <a:t>remedy,</a:t>
            </a:r>
            <a:r>
              <a:rPr sz="3300" spc="-105" dirty="0">
                <a:solidFill>
                  <a:srgbClr val="292959"/>
                </a:solidFill>
                <a:latin typeface="Trebuchet MS"/>
                <a:cs typeface="Trebuchet MS"/>
              </a:rPr>
              <a:t> </a:t>
            </a:r>
            <a:r>
              <a:rPr sz="3300" spc="-120" dirty="0">
                <a:solidFill>
                  <a:srgbClr val="292959"/>
                </a:solidFill>
                <a:latin typeface="Trebuchet MS"/>
                <a:cs typeface="Trebuchet MS"/>
              </a:rPr>
              <a:t>therefore </a:t>
            </a:r>
            <a:r>
              <a:rPr sz="3300" spc="-125" dirty="0">
                <a:solidFill>
                  <a:srgbClr val="292959"/>
                </a:solidFill>
                <a:latin typeface="Trebuchet MS"/>
                <a:cs typeface="Trebuchet MS"/>
              </a:rPr>
              <a:t>the</a:t>
            </a:r>
            <a:r>
              <a:rPr sz="3300" spc="-120" dirty="0">
                <a:solidFill>
                  <a:srgbClr val="292959"/>
                </a:solidFill>
                <a:latin typeface="Trebuchet MS"/>
                <a:cs typeface="Trebuchet MS"/>
              </a:rPr>
              <a:t> </a:t>
            </a:r>
            <a:r>
              <a:rPr sz="3300" spc="-90" dirty="0">
                <a:solidFill>
                  <a:srgbClr val="292959"/>
                </a:solidFill>
                <a:latin typeface="Trebuchet MS"/>
                <a:cs typeface="Trebuchet MS"/>
              </a:rPr>
              <a:t>courts</a:t>
            </a:r>
            <a:r>
              <a:rPr sz="3300" spc="-120" dirty="0">
                <a:solidFill>
                  <a:srgbClr val="292959"/>
                </a:solidFill>
                <a:latin typeface="Trebuchet MS"/>
                <a:cs typeface="Trebuchet MS"/>
              </a:rPr>
              <a:t> </a:t>
            </a:r>
            <a:r>
              <a:rPr sz="3300" spc="-204" dirty="0">
                <a:solidFill>
                  <a:srgbClr val="292959"/>
                </a:solidFill>
                <a:latin typeface="Trebuchet MS"/>
                <a:cs typeface="Trebuchet MS"/>
              </a:rPr>
              <a:t>will</a:t>
            </a:r>
            <a:r>
              <a:rPr sz="3300" spc="-105" dirty="0">
                <a:solidFill>
                  <a:srgbClr val="292959"/>
                </a:solidFill>
                <a:latin typeface="Trebuchet MS"/>
                <a:cs typeface="Trebuchet MS"/>
              </a:rPr>
              <a:t> </a:t>
            </a:r>
            <a:r>
              <a:rPr sz="3300" spc="-155" dirty="0">
                <a:solidFill>
                  <a:srgbClr val="292959"/>
                </a:solidFill>
                <a:latin typeface="Trebuchet MS"/>
                <a:cs typeface="Trebuchet MS"/>
              </a:rPr>
              <a:t>only</a:t>
            </a:r>
            <a:r>
              <a:rPr sz="3300" spc="-105" dirty="0">
                <a:solidFill>
                  <a:srgbClr val="292959"/>
                </a:solidFill>
                <a:latin typeface="Trebuchet MS"/>
                <a:cs typeface="Trebuchet MS"/>
              </a:rPr>
              <a:t> </a:t>
            </a:r>
            <a:r>
              <a:rPr sz="3300" spc="-35" dirty="0">
                <a:solidFill>
                  <a:srgbClr val="292959"/>
                </a:solidFill>
                <a:latin typeface="Trebuchet MS"/>
                <a:cs typeface="Trebuchet MS"/>
              </a:rPr>
              <a:t>grant</a:t>
            </a:r>
            <a:r>
              <a:rPr sz="3300" spc="-120" dirty="0">
                <a:solidFill>
                  <a:srgbClr val="292959"/>
                </a:solidFill>
                <a:latin typeface="Trebuchet MS"/>
                <a:cs typeface="Trebuchet MS"/>
              </a:rPr>
              <a:t> </a:t>
            </a:r>
            <a:r>
              <a:rPr sz="3300" spc="-220" dirty="0">
                <a:solidFill>
                  <a:srgbClr val="292959"/>
                </a:solidFill>
                <a:latin typeface="Trebuchet MS"/>
                <a:cs typeface="Trebuchet MS"/>
              </a:rPr>
              <a:t>it</a:t>
            </a:r>
            <a:r>
              <a:rPr sz="3300" spc="-105" dirty="0">
                <a:solidFill>
                  <a:srgbClr val="292959"/>
                </a:solidFill>
                <a:latin typeface="Trebuchet MS"/>
                <a:cs typeface="Trebuchet MS"/>
              </a:rPr>
              <a:t> </a:t>
            </a:r>
            <a:r>
              <a:rPr sz="3300" spc="-155" dirty="0">
                <a:solidFill>
                  <a:srgbClr val="292959"/>
                </a:solidFill>
                <a:latin typeface="Trebuchet MS"/>
                <a:cs typeface="Trebuchet MS"/>
              </a:rPr>
              <a:t>if</a:t>
            </a:r>
            <a:r>
              <a:rPr sz="3300" spc="-105" dirty="0">
                <a:solidFill>
                  <a:srgbClr val="292959"/>
                </a:solidFill>
                <a:latin typeface="Trebuchet MS"/>
                <a:cs typeface="Trebuchet MS"/>
              </a:rPr>
              <a:t> </a:t>
            </a:r>
            <a:r>
              <a:rPr sz="3300" spc="-25" dirty="0">
                <a:solidFill>
                  <a:srgbClr val="292959"/>
                </a:solidFill>
                <a:latin typeface="Trebuchet MS"/>
                <a:cs typeface="Trebuchet MS"/>
              </a:rPr>
              <a:t>the </a:t>
            </a:r>
            <a:r>
              <a:rPr sz="3300" spc="-55" dirty="0">
                <a:solidFill>
                  <a:srgbClr val="292959"/>
                </a:solidFill>
                <a:latin typeface="Trebuchet MS"/>
                <a:cs typeface="Trebuchet MS"/>
              </a:rPr>
              <a:t>person</a:t>
            </a:r>
            <a:r>
              <a:rPr sz="3300" spc="-175" dirty="0">
                <a:solidFill>
                  <a:srgbClr val="292959"/>
                </a:solidFill>
                <a:latin typeface="Trebuchet MS"/>
                <a:cs typeface="Trebuchet MS"/>
              </a:rPr>
              <a:t> </a:t>
            </a:r>
            <a:r>
              <a:rPr sz="3300" spc="-50" dirty="0">
                <a:solidFill>
                  <a:srgbClr val="292959"/>
                </a:solidFill>
                <a:latin typeface="Trebuchet MS"/>
                <a:cs typeface="Trebuchet MS"/>
              </a:rPr>
              <a:t>seeking</a:t>
            </a:r>
            <a:r>
              <a:rPr sz="3300" spc="-110" dirty="0">
                <a:solidFill>
                  <a:srgbClr val="292959"/>
                </a:solidFill>
                <a:latin typeface="Trebuchet MS"/>
                <a:cs typeface="Trebuchet MS"/>
              </a:rPr>
              <a:t> </a:t>
            </a:r>
            <a:r>
              <a:rPr sz="3300" spc="-220" dirty="0">
                <a:solidFill>
                  <a:srgbClr val="292959"/>
                </a:solidFill>
                <a:latin typeface="Trebuchet MS"/>
                <a:cs typeface="Trebuchet MS"/>
              </a:rPr>
              <a:t>it</a:t>
            </a:r>
            <a:r>
              <a:rPr sz="3300" spc="-105" dirty="0">
                <a:solidFill>
                  <a:srgbClr val="292959"/>
                </a:solidFill>
                <a:latin typeface="Trebuchet MS"/>
                <a:cs typeface="Trebuchet MS"/>
              </a:rPr>
              <a:t> </a:t>
            </a:r>
            <a:r>
              <a:rPr sz="3300" dirty="0">
                <a:solidFill>
                  <a:srgbClr val="292959"/>
                </a:solidFill>
                <a:latin typeface="Trebuchet MS"/>
                <a:cs typeface="Trebuchet MS"/>
              </a:rPr>
              <a:t>has</a:t>
            </a:r>
            <a:r>
              <a:rPr sz="3300" spc="-114" dirty="0">
                <a:solidFill>
                  <a:srgbClr val="292959"/>
                </a:solidFill>
                <a:latin typeface="Trebuchet MS"/>
                <a:cs typeface="Trebuchet MS"/>
              </a:rPr>
              <a:t> </a:t>
            </a:r>
            <a:r>
              <a:rPr sz="3300" spc="-20" dirty="0">
                <a:solidFill>
                  <a:srgbClr val="292959"/>
                </a:solidFill>
                <a:latin typeface="Trebuchet MS"/>
                <a:cs typeface="Trebuchet MS"/>
              </a:rPr>
              <a:t>behaved</a:t>
            </a:r>
            <a:r>
              <a:rPr sz="3300" spc="-114" dirty="0">
                <a:solidFill>
                  <a:srgbClr val="292959"/>
                </a:solidFill>
                <a:latin typeface="Trebuchet MS"/>
                <a:cs typeface="Trebuchet MS"/>
              </a:rPr>
              <a:t> </a:t>
            </a:r>
            <a:r>
              <a:rPr sz="3300" spc="-229" dirty="0">
                <a:solidFill>
                  <a:srgbClr val="292959"/>
                </a:solidFill>
                <a:latin typeface="Trebuchet MS"/>
                <a:cs typeface="Trebuchet MS"/>
              </a:rPr>
              <a:t>justly</a:t>
            </a:r>
            <a:r>
              <a:rPr sz="3300" spc="-105" dirty="0">
                <a:solidFill>
                  <a:srgbClr val="292959"/>
                </a:solidFill>
                <a:latin typeface="Trebuchet MS"/>
                <a:cs typeface="Trebuchet MS"/>
              </a:rPr>
              <a:t> </a:t>
            </a:r>
            <a:r>
              <a:rPr sz="3300" dirty="0">
                <a:solidFill>
                  <a:srgbClr val="292959"/>
                </a:solidFill>
                <a:latin typeface="Trebuchet MS"/>
                <a:cs typeface="Trebuchet MS"/>
              </a:rPr>
              <a:t>and</a:t>
            </a:r>
            <a:r>
              <a:rPr sz="3300" spc="-114" dirty="0">
                <a:solidFill>
                  <a:srgbClr val="292959"/>
                </a:solidFill>
                <a:latin typeface="Trebuchet MS"/>
                <a:cs typeface="Trebuchet MS"/>
              </a:rPr>
              <a:t> </a:t>
            </a:r>
            <a:r>
              <a:rPr sz="3300" spc="-190" dirty="0">
                <a:solidFill>
                  <a:srgbClr val="292959"/>
                </a:solidFill>
                <a:latin typeface="Trebuchet MS"/>
                <a:cs typeface="Trebuchet MS"/>
              </a:rPr>
              <a:t>fairly:</a:t>
            </a:r>
            <a:r>
              <a:rPr sz="3300" spc="-105" dirty="0">
                <a:solidFill>
                  <a:srgbClr val="292959"/>
                </a:solidFill>
                <a:latin typeface="Trebuchet MS"/>
                <a:cs typeface="Trebuchet MS"/>
              </a:rPr>
              <a:t> </a:t>
            </a:r>
            <a:r>
              <a:rPr sz="3300" spc="-260" dirty="0">
                <a:solidFill>
                  <a:srgbClr val="292959"/>
                </a:solidFill>
                <a:latin typeface="Trebuchet MS"/>
                <a:cs typeface="Trebuchet MS"/>
              </a:rPr>
              <a:t>‘He</a:t>
            </a:r>
            <a:r>
              <a:rPr sz="3300" spc="-105" dirty="0">
                <a:solidFill>
                  <a:srgbClr val="292959"/>
                </a:solidFill>
                <a:latin typeface="Trebuchet MS"/>
                <a:cs typeface="Trebuchet MS"/>
              </a:rPr>
              <a:t> </a:t>
            </a:r>
            <a:r>
              <a:rPr sz="3300" spc="-20" dirty="0">
                <a:solidFill>
                  <a:srgbClr val="292959"/>
                </a:solidFill>
                <a:latin typeface="Trebuchet MS"/>
                <a:cs typeface="Trebuchet MS"/>
              </a:rPr>
              <a:t>who</a:t>
            </a:r>
            <a:r>
              <a:rPr sz="3300" spc="-114" dirty="0">
                <a:solidFill>
                  <a:srgbClr val="292959"/>
                </a:solidFill>
                <a:latin typeface="Trebuchet MS"/>
                <a:cs typeface="Trebuchet MS"/>
              </a:rPr>
              <a:t> </a:t>
            </a:r>
            <a:r>
              <a:rPr sz="3300" spc="-60" dirty="0">
                <a:solidFill>
                  <a:srgbClr val="292959"/>
                </a:solidFill>
                <a:latin typeface="Trebuchet MS"/>
                <a:cs typeface="Trebuchet MS"/>
              </a:rPr>
              <a:t>seeks</a:t>
            </a:r>
            <a:r>
              <a:rPr sz="3300" spc="-114" dirty="0">
                <a:solidFill>
                  <a:srgbClr val="292959"/>
                </a:solidFill>
                <a:latin typeface="Trebuchet MS"/>
                <a:cs typeface="Trebuchet MS"/>
              </a:rPr>
              <a:t> </a:t>
            </a:r>
            <a:r>
              <a:rPr sz="3300" spc="-130" dirty="0">
                <a:solidFill>
                  <a:srgbClr val="292959"/>
                </a:solidFill>
                <a:latin typeface="Trebuchet MS"/>
                <a:cs typeface="Trebuchet MS"/>
              </a:rPr>
              <a:t>equity</a:t>
            </a:r>
            <a:r>
              <a:rPr sz="3300" spc="-114" dirty="0">
                <a:solidFill>
                  <a:srgbClr val="292959"/>
                </a:solidFill>
                <a:latin typeface="Trebuchet MS"/>
                <a:cs typeface="Trebuchet MS"/>
              </a:rPr>
              <a:t> </a:t>
            </a:r>
            <a:r>
              <a:rPr sz="3300" spc="-160" dirty="0">
                <a:solidFill>
                  <a:srgbClr val="292959"/>
                </a:solidFill>
                <a:latin typeface="Trebuchet MS"/>
                <a:cs typeface="Trebuchet MS"/>
              </a:rPr>
              <a:t>must</a:t>
            </a:r>
            <a:r>
              <a:rPr sz="3300" spc="-105" dirty="0">
                <a:solidFill>
                  <a:srgbClr val="292959"/>
                </a:solidFill>
                <a:latin typeface="Trebuchet MS"/>
                <a:cs typeface="Trebuchet MS"/>
              </a:rPr>
              <a:t> </a:t>
            </a:r>
            <a:r>
              <a:rPr sz="3300" dirty="0">
                <a:solidFill>
                  <a:srgbClr val="292959"/>
                </a:solidFill>
                <a:latin typeface="Trebuchet MS"/>
                <a:cs typeface="Trebuchet MS"/>
              </a:rPr>
              <a:t>do</a:t>
            </a:r>
            <a:r>
              <a:rPr sz="3300" spc="-114" dirty="0">
                <a:solidFill>
                  <a:srgbClr val="292959"/>
                </a:solidFill>
                <a:latin typeface="Trebuchet MS"/>
                <a:cs typeface="Trebuchet MS"/>
              </a:rPr>
              <a:t> </a:t>
            </a:r>
            <a:r>
              <a:rPr sz="3300" dirty="0">
                <a:solidFill>
                  <a:srgbClr val="292959"/>
                </a:solidFill>
                <a:latin typeface="Trebuchet MS"/>
                <a:cs typeface="Trebuchet MS"/>
              </a:rPr>
              <a:t>so</a:t>
            </a:r>
            <a:r>
              <a:rPr sz="3300" spc="-110" dirty="0">
                <a:solidFill>
                  <a:srgbClr val="292959"/>
                </a:solidFill>
                <a:latin typeface="Trebuchet MS"/>
                <a:cs typeface="Trebuchet MS"/>
              </a:rPr>
              <a:t> </a:t>
            </a:r>
            <a:r>
              <a:rPr sz="3300" spc="-160" dirty="0">
                <a:solidFill>
                  <a:srgbClr val="292959"/>
                </a:solidFill>
                <a:latin typeface="Trebuchet MS"/>
                <a:cs typeface="Trebuchet MS"/>
              </a:rPr>
              <a:t>with</a:t>
            </a:r>
            <a:r>
              <a:rPr sz="3300" spc="-105" dirty="0">
                <a:solidFill>
                  <a:srgbClr val="292959"/>
                </a:solidFill>
                <a:latin typeface="Trebuchet MS"/>
                <a:cs typeface="Trebuchet MS"/>
              </a:rPr>
              <a:t> </a:t>
            </a:r>
            <a:r>
              <a:rPr sz="3300" spc="-20" dirty="0">
                <a:solidFill>
                  <a:srgbClr val="292959"/>
                </a:solidFill>
                <a:latin typeface="Trebuchet MS"/>
                <a:cs typeface="Trebuchet MS"/>
              </a:rPr>
              <a:t>clean </a:t>
            </a:r>
            <a:r>
              <a:rPr sz="3300" spc="-10" dirty="0">
                <a:solidFill>
                  <a:srgbClr val="292959"/>
                </a:solidFill>
                <a:latin typeface="Trebuchet MS"/>
                <a:cs typeface="Trebuchet MS"/>
              </a:rPr>
              <a:t>hands.’</a:t>
            </a:r>
            <a:endParaRPr sz="3300">
              <a:latin typeface="Trebuchet MS"/>
              <a:cs typeface="Trebuchet MS"/>
            </a:endParaRPr>
          </a:p>
          <a:p>
            <a:pPr marL="12700" marR="1407160">
              <a:lnSpc>
                <a:spcPts val="5400"/>
              </a:lnSpc>
              <a:spcBef>
                <a:spcPts val="420"/>
              </a:spcBef>
            </a:pPr>
            <a:r>
              <a:rPr sz="3300" spc="-215" dirty="0">
                <a:solidFill>
                  <a:srgbClr val="292959"/>
                </a:solidFill>
                <a:latin typeface="Trebuchet MS"/>
                <a:cs typeface="Trebuchet MS"/>
              </a:rPr>
              <a:t>The</a:t>
            </a:r>
            <a:r>
              <a:rPr sz="3300" spc="-105" dirty="0">
                <a:solidFill>
                  <a:srgbClr val="292959"/>
                </a:solidFill>
                <a:latin typeface="Trebuchet MS"/>
                <a:cs typeface="Trebuchet MS"/>
              </a:rPr>
              <a:t> </a:t>
            </a:r>
            <a:r>
              <a:rPr sz="3300" spc="-55" dirty="0">
                <a:solidFill>
                  <a:srgbClr val="292959"/>
                </a:solidFill>
                <a:latin typeface="Trebuchet MS"/>
                <a:cs typeface="Trebuchet MS"/>
              </a:rPr>
              <a:t>person</a:t>
            </a:r>
            <a:r>
              <a:rPr sz="3300" spc="-195" dirty="0">
                <a:solidFill>
                  <a:srgbClr val="292959"/>
                </a:solidFill>
                <a:latin typeface="Trebuchet MS"/>
                <a:cs typeface="Trebuchet MS"/>
              </a:rPr>
              <a:t> </a:t>
            </a:r>
            <a:r>
              <a:rPr sz="3300" spc="-50" dirty="0">
                <a:solidFill>
                  <a:srgbClr val="292959"/>
                </a:solidFill>
                <a:latin typeface="Trebuchet MS"/>
                <a:cs typeface="Trebuchet MS"/>
              </a:rPr>
              <a:t>seeking</a:t>
            </a:r>
            <a:r>
              <a:rPr sz="3300" spc="-200" dirty="0">
                <a:solidFill>
                  <a:srgbClr val="292959"/>
                </a:solidFill>
                <a:latin typeface="Trebuchet MS"/>
                <a:cs typeface="Trebuchet MS"/>
              </a:rPr>
              <a:t> </a:t>
            </a:r>
            <a:r>
              <a:rPr sz="3300" spc="-125" dirty="0">
                <a:solidFill>
                  <a:srgbClr val="292959"/>
                </a:solidFill>
                <a:latin typeface="Trebuchet MS"/>
                <a:cs typeface="Trebuchet MS"/>
              </a:rPr>
              <a:t>the </a:t>
            </a:r>
            <a:r>
              <a:rPr sz="3300" spc="-130" dirty="0">
                <a:solidFill>
                  <a:srgbClr val="292959"/>
                </a:solidFill>
                <a:latin typeface="Trebuchet MS"/>
                <a:cs typeface="Trebuchet MS"/>
              </a:rPr>
              <a:t>remedy</a:t>
            </a:r>
            <a:r>
              <a:rPr sz="3300" spc="-120" dirty="0">
                <a:solidFill>
                  <a:srgbClr val="292959"/>
                </a:solidFill>
                <a:latin typeface="Trebuchet MS"/>
                <a:cs typeface="Trebuchet MS"/>
              </a:rPr>
              <a:t> </a:t>
            </a:r>
            <a:r>
              <a:rPr sz="3300" spc="-160" dirty="0">
                <a:solidFill>
                  <a:srgbClr val="292959"/>
                </a:solidFill>
                <a:latin typeface="Trebuchet MS"/>
                <a:cs typeface="Trebuchet MS"/>
              </a:rPr>
              <a:t>must</a:t>
            </a:r>
            <a:r>
              <a:rPr sz="3300" spc="-105" dirty="0">
                <a:solidFill>
                  <a:srgbClr val="292959"/>
                </a:solidFill>
                <a:latin typeface="Trebuchet MS"/>
                <a:cs typeface="Trebuchet MS"/>
              </a:rPr>
              <a:t> </a:t>
            </a:r>
            <a:r>
              <a:rPr sz="3300" spc="-100" dirty="0">
                <a:solidFill>
                  <a:srgbClr val="292959"/>
                </a:solidFill>
                <a:latin typeface="Trebuchet MS"/>
                <a:cs typeface="Trebuchet MS"/>
              </a:rPr>
              <a:t>not</a:t>
            </a:r>
            <a:r>
              <a:rPr sz="3300" spc="-130" dirty="0">
                <a:solidFill>
                  <a:srgbClr val="292959"/>
                </a:solidFill>
                <a:latin typeface="Trebuchet MS"/>
                <a:cs typeface="Trebuchet MS"/>
              </a:rPr>
              <a:t> </a:t>
            </a:r>
            <a:r>
              <a:rPr sz="3300" dirty="0">
                <a:solidFill>
                  <a:srgbClr val="292959"/>
                </a:solidFill>
                <a:latin typeface="Trebuchet MS"/>
                <a:cs typeface="Trebuchet MS"/>
              </a:rPr>
              <a:t>be</a:t>
            </a:r>
            <a:r>
              <a:rPr sz="3300" spc="-130" dirty="0">
                <a:solidFill>
                  <a:srgbClr val="292959"/>
                </a:solidFill>
                <a:latin typeface="Trebuchet MS"/>
                <a:cs typeface="Trebuchet MS"/>
              </a:rPr>
              <a:t> </a:t>
            </a:r>
            <a:r>
              <a:rPr sz="3300" spc="-165" dirty="0">
                <a:solidFill>
                  <a:srgbClr val="292959"/>
                </a:solidFill>
                <a:latin typeface="Trebuchet MS"/>
                <a:cs typeface="Trebuchet MS"/>
              </a:rPr>
              <a:t>in</a:t>
            </a:r>
            <a:r>
              <a:rPr sz="3300" spc="-105" dirty="0">
                <a:solidFill>
                  <a:srgbClr val="292959"/>
                </a:solidFill>
                <a:latin typeface="Trebuchet MS"/>
                <a:cs typeface="Trebuchet MS"/>
              </a:rPr>
              <a:t> </a:t>
            </a:r>
            <a:r>
              <a:rPr sz="3300" spc="-20" dirty="0">
                <a:solidFill>
                  <a:srgbClr val="292959"/>
                </a:solidFill>
                <a:latin typeface="Trebuchet MS"/>
                <a:cs typeface="Trebuchet MS"/>
              </a:rPr>
              <a:t>breach</a:t>
            </a:r>
            <a:r>
              <a:rPr sz="3300" spc="-130" dirty="0">
                <a:solidFill>
                  <a:srgbClr val="292959"/>
                </a:solidFill>
                <a:latin typeface="Trebuchet MS"/>
                <a:cs typeface="Trebuchet MS"/>
              </a:rPr>
              <a:t> </a:t>
            </a:r>
            <a:r>
              <a:rPr sz="3300" dirty="0">
                <a:solidFill>
                  <a:srgbClr val="292959"/>
                </a:solidFill>
                <a:latin typeface="Trebuchet MS"/>
                <a:cs typeface="Trebuchet MS"/>
              </a:rPr>
              <a:t>of</a:t>
            </a:r>
            <a:r>
              <a:rPr sz="3300" spc="-130" dirty="0">
                <a:solidFill>
                  <a:srgbClr val="292959"/>
                </a:solidFill>
                <a:latin typeface="Trebuchet MS"/>
                <a:cs typeface="Trebuchet MS"/>
              </a:rPr>
              <a:t> </a:t>
            </a:r>
            <a:r>
              <a:rPr sz="3300" spc="-125" dirty="0">
                <a:solidFill>
                  <a:srgbClr val="292959"/>
                </a:solidFill>
                <a:latin typeface="Trebuchet MS"/>
                <a:cs typeface="Trebuchet MS"/>
              </a:rPr>
              <a:t>the </a:t>
            </a:r>
            <a:r>
              <a:rPr sz="3300" spc="-165" dirty="0">
                <a:solidFill>
                  <a:srgbClr val="292959"/>
                </a:solidFill>
                <a:latin typeface="Trebuchet MS"/>
                <a:cs typeface="Trebuchet MS"/>
              </a:rPr>
              <a:t>terms</a:t>
            </a:r>
            <a:r>
              <a:rPr sz="3300" spc="-105" dirty="0">
                <a:solidFill>
                  <a:srgbClr val="292959"/>
                </a:solidFill>
                <a:latin typeface="Trebuchet MS"/>
                <a:cs typeface="Trebuchet MS"/>
              </a:rPr>
              <a:t> </a:t>
            </a:r>
            <a:r>
              <a:rPr sz="3300" dirty="0">
                <a:solidFill>
                  <a:srgbClr val="292959"/>
                </a:solidFill>
                <a:latin typeface="Trebuchet MS"/>
                <a:cs typeface="Trebuchet MS"/>
              </a:rPr>
              <a:t>of</a:t>
            </a:r>
            <a:r>
              <a:rPr sz="3300" spc="-135" dirty="0">
                <a:solidFill>
                  <a:srgbClr val="292959"/>
                </a:solidFill>
                <a:latin typeface="Trebuchet MS"/>
                <a:cs typeface="Trebuchet MS"/>
              </a:rPr>
              <a:t> </a:t>
            </a:r>
            <a:r>
              <a:rPr sz="3300" spc="-125" dirty="0">
                <a:solidFill>
                  <a:srgbClr val="292959"/>
                </a:solidFill>
                <a:latin typeface="Trebuchet MS"/>
                <a:cs typeface="Trebuchet MS"/>
              </a:rPr>
              <a:t>the </a:t>
            </a:r>
            <a:r>
              <a:rPr sz="3300" spc="-25" dirty="0">
                <a:solidFill>
                  <a:srgbClr val="292959"/>
                </a:solidFill>
                <a:latin typeface="Trebuchet MS"/>
                <a:cs typeface="Trebuchet MS"/>
              </a:rPr>
              <a:t>contract. </a:t>
            </a:r>
            <a:r>
              <a:rPr sz="3300" spc="-105" dirty="0">
                <a:solidFill>
                  <a:srgbClr val="292959"/>
                </a:solidFill>
                <a:latin typeface="Trebuchet MS"/>
                <a:cs typeface="Trebuchet MS"/>
              </a:rPr>
              <a:t>For</a:t>
            </a:r>
            <a:r>
              <a:rPr sz="3300" spc="-145" dirty="0">
                <a:solidFill>
                  <a:srgbClr val="292959"/>
                </a:solidFill>
                <a:latin typeface="Trebuchet MS"/>
                <a:cs typeface="Trebuchet MS"/>
              </a:rPr>
              <a:t> </a:t>
            </a:r>
            <a:r>
              <a:rPr sz="3300" spc="-130" dirty="0">
                <a:solidFill>
                  <a:srgbClr val="292959"/>
                </a:solidFill>
                <a:latin typeface="Trebuchet MS"/>
                <a:cs typeface="Trebuchet MS"/>
              </a:rPr>
              <a:t>equity</a:t>
            </a:r>
            <a:r>
              <a:rPr sz="3300" spc="-120" dirty="0">
                <a:solidFill>
                  <a:srgbClr val="292959"/>
                </a:solidFill>
                <a:latin typeface="Trebuchet MS"/>
                <a:cs typeface="Trebuchet MS"/>
              </a:rPr>
              <a:t> </a:t>
            </a:r>
            <a:r>
              <a:rPr sz="3300" spc="-65" dirty="0">
                <a:solidFill>
                  <a:srgbClr val="292959"/>
                </a:solidFill>
                <a:latin typeface="Trebuchet MS"/>
                <a:cs typeface="Trebuchet MS"/>
              </a:rPr>
              <a:t>to</a:t>
            </a:r>
            <a:r>
              <a:rPr sz="3300" spc="-135" dirty="0">
                <a:solidFill>
                  <a:srgbClr val="292959"/>
                </a:solidFill>
                <a:latin typeface="Trebuchet MS"/>
                <a:cs typeface="Trebuchet MS"/>
              </a:rPr>
              <a:t> </a:t>
            </a:r>
            <a:r>
              <a:rPr sz="3300" spc="-30" dirty="0">
                <a:solidFill>
                  <a:srgbClr val="292959"/>
                </a:solidFill>
                <a:latin typeface="Trebuchet MS"/>
                <a:cs typeface="Trebuchet MS"/>
              </a:rPr>
              <a:t>recognise</a:t>
            </a:r>
            <a:r>
              <a:rPr sz="3300" spc="-120" dirty="0">
                <a:solidFill>
                  <a:srgbClr val="292959"/>
                </a:solidFill>
                <a:latin typeface="Trebuchet MS"/>
                <a:cs typeface="Trebuchet MS"/>
              </a:rPr>
              <a:t> </a:t>
            </a:r>
            <a:r>
              <a:rPr sz="3300" spc="-125" dirty="0">
                <a:solidFill>
                  <a:srgbClr val="292959"/>
                </a:solidFill>
                <a:latin typeface="Trebuchet MS"/>
                <a:cs typeface="Trebuchet MS"/>
              </a:rPr>
              <a:t>the</a:t>
            </a:r>
            <a:r>
              <a:rPr sz="3300" spc="-120" dirty="0">
                <a:solidFill>
                  <a:srgbClr val="292959"/>
                </a:solidFill>
                <a:latin typeface="Trebuchet MS"/>
                <a:cs typeface="Trebuchet MS"/>
              </a:rPr>
              <a:t> </a:t>
            </a:r>
            <a:r>
              <a:rPr sz="3300" spc="-80" dirty="0">
                <a:solidFill>
                  <a:srgbClr val="292959"/>
                </a:solidFill>
                <a:latin typeface="Trebuchet MS"/>
                <a:cs typeface="Trebuchet MS"/>
              </a:rPr>
              <a:t>arrangement</a:t>
            </a:r>
            <a:r>
              <a:rPr sz="3300" spc="-120" dirty="0">
                <a:solidFill>
                  <a:srgbClr val="292959"/>
                </a:solidFill>
                <a:latin typeface="Trebuchet MS"/>
                <a:cs typeface="Trebuchet MS"/>
              </a:rPr>
              <a:t> </a:t>
            </a:r>
            <a:r>
              <a:rPr sz="3300" spc="-145" dirty="0">
                <a:solidFill>
                  <a:srgbClr val="292959"/>
                </a:solidFill>
                <a:latin typeface="Trebuchet MS"/>
                <a:cs typeface="Trebuchet MS"/>
              </a:rPr>
              <a:t>there</a:t>
            </a:r>
            <a:r>
              <a:rPr sz="3300" spc="-105" dirty="0">
                <a:solidFill>
                  <a:srgbClr val="292959"/>
                </a:solidFill>
                <a:latin typeface="Trebuchet MS"/>
                <a:cs typeface="Trebuchet MS"/>
              </a:rPr>
              <a:t> </a:t>
            </a:r>
            <a:r>
              <a:rPr sz="3300" spc="-160" dirty="0">
                <a:solidFill>
                  <a:srgbClr val="292959"/>
                </a:solidFill>
                <a:latin typeface="Trebuchet MS"/>
                <a:cs typeface="Trebuchet MS"/>
              </a:rPr>
              <a:t>must</a:t>
            </a:r>
            <a:r>
              <a:rPr sz="3300" spc="-105" dirty="0">
                <a:solidFill>
                  <a:srgbClr val="292959"/>
                </a:solidFill>
                <a:latin typeface="Trebuchet MS"/>
                <a:cs typeface="Trebuchet MS"/>
              </a:rPr>
              <a:t> </a:t>
            </a:r>
            <a:r>
              <a:rPr sz="3300" spc="-25" dirty="0">
                <a:solidFill>
                  <a:srgbClr val="292959"/>
                </a:solidFill>
                <a:latin typeface="Trebuchet MS"/>
                <a:cs typeface="Trebuchet MS"/>
              </a:rPr>
              <a:t>be:</a:t>
            </a:r>
            <a:endParaRPr sz="3300">
              <a:latin typeface="Trebuchet MS"/>
              <a:cs typeface="Trebuchet MS"/>
            </a:endParaRPr>
          </a:p>
          <a:p>
            <a:pPr marL="724535">
              <a:lnSpc>
                <a:spcPct val="100000"/>
              </a:lnSpc>
              <a:spcBef>
                <a:spcPts val="1019"/>
              </a:spcBef>
            </a:pPr>
            <a:r>
              <a:rPr sz="3300" spc="135" dirty="0">
                <a:solidFill>
                  <a:srgbClr val="292959"/>
                </a:solidFill>
                <a:latin typeface="Trebuchet MS"/>
                <a:cs typeface="Trebuchet MS"/>
              </a:rPr>
              <a:t>a</a:t>
            </a:r>
            <a:r>
              <a:rPr sz="3300" spc="-105" dirty="0">
                <a:solidFill>
                  <a:srgbClr val="292959"/>
                </a:solidFill>
                <a:latin typeface="Trebuchet MS"/>
                <a:cs typeface="Trebuchet MS"/>
              </a:rPr>
              <a:t> </a:t>
            </a:r>
            <a:r>
              <a:rPr sz="3300" spc="-10" dirty="0">
                <a:solidFill>
                  <a:srgbClr val="292959"/>
                </a:solidFill>
                <a:latin typeface="Trebuchet MS"/>
                <a:cs typeface="Trebuchet MS"/>
              </a:rPr>
              <a:t>contract;</a:t>
            </a:r>
            <a:endParaRPr sz="3300">
              <a:latin typeface="Trebuchet MS"/>
              <a:cs typeface="Trebuchet MS"/>
            </a:endParaRPr>
          </a:p>
          <a:p>
            <a:pPr marL="724535" marR="9017635">
              <a:lnSpc>
                <a:spcPts val="5400"/>
              </a:lnSpc>
              <a:spcBef>
                <a:spcPts val="220"/>
              </a:spcBef>
            </a:pPr>
            <a:r>
              <a:rPr sz="3300" spc="-80" dirty="0">
                <a:solidFill>
                  <a:srgbClr val="292959"/>
                </a:solidFill>
                <a:latin typeface="Trebuchet MS"/>
                <a:cs typeface="Trebuchet MS"/>
              </a:rPr>
              <a:t>complying</a:t>
            </a:r>
            <a:r>
              <a:rPr sz="3300" spc="-150" dirty="0">
                <a:solidFill>
                  <a:srgbClr val="292959"/>
                </a:solidFill>
                <a:latin typeface="Trebuchet MS"/>
                <a:cs typeface="Trebuchet MS"/>
              </a:rPr>
              <a:t> </a:t>
            </a:r>
            <a:r>
              <a:rPr sz="3300" spc="-160" dirty="0">
                <a:solidFill>
                  <a:srgbClr val="292959"/>
                </a:solidFill>
                <a:latin typeface="Trebuchet MS"/>
                <a:cs typeface="Trebuchet MS"/>
              </a:rPr>
              <a:t>with</a:t>
            </a:r>
            <a:r>
              <a:rPr sz="3300" spc="-105" dirty="0">
                <a:solidFill>
                  <a:srgbClr val="292959"/>
                </a:solidFill>
                <a:latin typeface="Trebuchet MS"/>
                <a:cs typeface="Trebuchet MS"/>
              </a:rPr>
              <a:t> </a:t>
            </a:r>
            <a:r>
              <a:rPr sz="3300" dirty="0">
                <a:solidFill>
                  <a:srgbClr val="292959"/>
                </a:solidFill>
                <a:latin typeface="Trebuchet MS"/>
                <a:cs typeface="Trebuchet MS"/>
              </a:rPr>
              <a:t>s</a:t>
            </a:r>
            <a:r>
              <a:rPr sz="3300" spc="-114" dirty="0">
                <a:solidFill>
                  <a:srgbClr val="292959"/>
                </a:solidFill>
                <a:latin typeface="Trebuchet MS"/>
                <a:cs typeface="Trebuchet MS"/>
              </a:rPr>
              <a:t> </a:t>
            </a:r>
            <a:r>
              <a:rPr sz="3300" spc="290" dirty="0">
                <a:solidFill>
                  <a:srgbClr val="292959"/>
                </a:solidFill>
                <a:latin typeface="Trebuchet MS"/>
                <a:cs typeface="Trebuchet MS"/>
              </a:rPr>
              <a:t>2</a:t>
            </a:r>
            <a:r>
              <a:rPr sz="3300" spc="-120" dirty="0">
                <a:solidFill>
                  <a:srgbClr val="292959"/>
                </a:solidFill>
                <a:latin typeface="Trebuchet MS"/>
                <a:cs typeface="Trebuchet MS"/>
              </a:rPr>
              <a:t> </a:t>
            </a:r>
            <a:r>
              <a:rPr sz="3300" spc="-25" dirty="0">
                <a:solidFill>
                  <a:srgbClr val="292959"/>
                </a:solidFill>
                <a:latin typeface="Trebuchet MS"/>
                <a:cs typeface="Trebuchet MS"/>
              </a:rPr>
              <a:t>LPMPA</a:t>
            </a:r>
            <a:r>
              <a:rPr sz="3300" spc="-120" dirty="0">
                <a:solidFill>
                  <a:srgbClr val="292959"/>
                </a:solidFill>
                <a:latin typeface="Trebuchet MS"/>
                <a:cs typeface="Trebuchet MS"/>
              </a:rPr>
              <a:t> </a:t>
            </a:r>
            <a:r>
              <a:rPr sz="3300" spc="-254" dirty="0">
                <a:solidFill>
                  <a:srgbClr val="292959"/>
                </a:solidFill>
                <a:latin typeface="Trebuchet MS"/>
                <a:cs typeface="Trebuchet MS"/>
              </a:rPr>
              <a:t>1989;</a:t>
            </a:r>
            <a:r>
              <a:rPr sz="3300" spc="-105" dirty="0">
                <a:solidFill>
                  <a:srgbClr val="292959"/>
                </a:solidFill>
                <a:latin typeface="Trebuchet MS"/>
                <a:cs typeface="Trebuchet MS"/>
              </a:rPr>
              <a:t> </a:t>
            </a:r>
            <a:r>
              <a:rPr sz="3300" spc="-25" dirty="0">
                <a:solidFill>
                  <a:srgbClr val="292959"/>
                </a:solidFill>
                <a:latin typeface="Trebuchet MS"/>
                <a:cs typeface="Trebuchet MS"/>
              </a:rPr>
              <a:t>and </a:t>
            </a:r>
            <a:r>
              <a:rPr sz="3300" spc="-20" dirty="0">
                <a:solidFill>
                  <a:srgbClr val="292959"/>
                </a:solidFill>
                <a:latin typeface="Trebuchet MS"/>
                <a:cs typeface="Trebuchet MS"/>
              </a:rPr>
              <a:t>clean</a:t>
            </a:r>
            <a:r>
              <a:rPr sz="3300" spc="-220" dirty="0">
                <a:solidFill>
                  <a:srgbClr val="292959"/>
                </a:solidFill>
                <a:latin typeface="Trebuchet MS"/>
                <a:cs typeface="Trebuchet MS"/>
              </a:rPr>
              <a:t> </a:t>
            </a:r>
            <a:r>
              <a:rPr sz="3300" spc="-20" dirty="0">
                <a:solidFill>
                  <a:srgbClr val="292959"/>
                </a:solidFill>
                <a:latin typeface="Trebuchet MS"/>
                <a:cs typeface="Trebuchet MS"/>
              </a:rPr>
              <a:t>hands</a:t>
            </a:r>
            <a:endParaRPr sz="3300">
              <a:latin typeface="Trebuchet MS"/>
              <a:cs typeface="Trebuchet MS"/>
            </a:endParaRPr>
          </a:p>
        </p:txBody>
      </p:sp>
      <p:sp>
        <p:nvSpPr>
          <p:cNvPr id="9" name="object 9" descr="$PPTXTitle"/>
          <p:cNvSpPr txBox="1">
            <a:spLocks noGrp="1"/>
          </p:cNvSpPr>
          <p:nvPr>
            <p:ph type="title"/>
          </p:nvPr>
        </p:nvSpPr>
        <p:spPr>
          <a:xfrm>
            <a:off x="597084" y="827276"/>
            <a:ext cx="9744075" cy="1046480"/>
          </a:xfrm>
          <a:prstGeom prst="rect">
            <a:avLst/>
          </a:prstGeom>
        </p:spPr>
        <p:txBody>
          <a:bodyPr vert="horz" wrap="square" lIns="0" tIns="12700" rIns="0" bIns="0" rtlCol="0">
            <a:spAutoFit/>
          </a:bodyPr>
          <a:lstStyle/>
          <a:p>
            <a:pPr marL="12700">
              <a:lnSpc>
                <a:spcPct val="100000"/>
              </a:lnSpc>
              <a:spcBef>
                <a:spcPts val="100"/>
              </a:spcBef>
            </a:pPr>
            <a:r>
              <a:rPr sz="6700" spc="140" dirty="0"/>
              <a:t>SPECIFIC</a:t>
            </a:r>
            <a:r>
              <a:rPr sz="6700" spc="-305" dirty="0"/>
              <a:t> </a:t>
            </a:r>
            <a:r>
              <a:rPr sz="6700" spc="-10" dirty="0">
                <a:solidFill>
                  <a:srgbClr val="292959"/>
                </a:solidFill>
              </a:rPr>
              <a:t>PERFORMANCE</a:t>
            </a:r>
            <a:endParaRPr sz="6700"/>
          </a:p>
        </p:txBody>
      </p:sp>
      <p:grpSp>
        <p:nvGrpSpPr>
          <p:cNvPr id="10" name="object 10"/>
          <p:cNvGrpSpPr/>
          <p:nvPr/>
        </p:nvGrpSpPr>
        <p:grpSpPr>
          <a:xfrm>
            <a:off x="11506197" y="7872768"/>
            <a:ext cx="6867525" cy="1949450"/>
            <a:chOff x="11506197" y="7872768"/>
            <a:chExt cx="6867525" cy="1949450"/>
          </a:xfrm>
        </p:grpSpPr>
        <p:sp>
          <p:nvSpPr>
            <p:cNvPr id="11" name="object 11"/>
            <p:cNvSpPr/>
            <p:nvPr/>
          </p:nvSpPr>
          <p:spPr>
            <a:xfrm>
              <a:off x="11589832" y="7958410"/>
              <a:ext cx="6698615" cy="1778000"/>
            </a:xfrm>
            <a:custGeom>
              <a:avLst/>
              <a:gdLst/>
              <a:ahLst/>
              <a:cxnLst/>
              <a:rect l="l" t="t" r="r" b="b"/>
              <a:pathLst>
                <a:path w="6698615" h="1778000">
                  <a:moveTo>
                    <a:pt x="3349080" y="0"/>
                  </a:moveTo>
                  <a:lnTo>
                    <a:pt x="6698162" y="433983"/>
                  </a:lnTo>
                  <a:lnTo>
                    <a:pt x="6698162" y="1777685"/>
                  </a:lnTo>
                  <a:lnTo>
                    <a:pt x="0" y="1777685"/>
                  </a:lnTo>
                  <a:lnTo>
                    <a:pt x="0" y="433983"/>
                  </a:lnTo>
                  <a:lnTo>
                    <a:pt x="3349080" y="0"/>
                  </a:lnTo>
                  <a:close/>
                </a:path>
              </a:pathLst>
            </a:custGeom>
            <a:solidFill>
              <a:srgbClr val="00B3AF"/>
            </a:solidFill>
          </p:spPr>
          <p:txBody>
            <a:bodyPr wrap="square" lIns="0" tIns="0" rIns="0" bIns="0" rtlCol="0"/>
            <a:lstStyle/>
            <a:p>
              <a:endParaRPr/>
            </a:p>
          </p:txBody>
        </p:sp>
        <p:sp>
          <p:nvSpPr>
            <p:cNvPr id="12" name="object 12"/>
            <p:cNvSpPr/>
            <p:nvPr/>
          </p:nvSpPr>
          <p:spPr>
            <a:xfrm>
              <a:off x="11591922"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50">
              <a:solidFill>
                <a:srgbClr val="FED307"/>
              </a:solidFill>
            </a:ln>
          </p:spPr>
          <p:txBody>
            <a:bodyPr wrap="square" lIns="0" tIns="0" rIns="0" bIns="0" rtlCol="0"/>
            <a:lstStyle/>
            <a:p>
              <a:endParaRPr/>
            </a:p>
          </p:txBody>
        </p:sp>
      </p:grpSp>
      <p:sp>
        <p:nvSpPr>
          <p:cNvPr id="13" name="object 13"/>
          <p:cNvSpPr txBox="1"/>
          <p:nvPr/>
        </p:nvSpPr>
        <p:spPr>
          <a:xfrm>
            <a:off x="12145188" y="8389835"/>
            <a:ext cx="5587365" cy="1067435"/>
          </a:xfrm>
          <a:prstGeom prst="rect">
            <a:avLst/>
          </a:prstGeom>
        </p:spPr>
        <p:txBody>
          <a:bodyPr vert="horz" wrap="square" lIns="0" tIns="12700" rIns="0" bIns="0" rtlCol="0">
            <a:spAutoFit/>
          </a:bodyPr>
          <a:lstStyle/>
          <a:p>
            <a:pPr algn="ctr">
              <a:lnSpc>
                <a:spcPct val="100000"/>
              </a:lnSpc>
              <a:spcBef>
                <a:spcPts val="100"/>
              </a:spcBef>
            </a:pPr>
            <a:r>
              <a:rPr sz="3400" b="1" spc="-50" dirty="0">
                <a:solidFill>
                  <a:srgbClr val="FFFFFF"/>
                </a:solidFill>
                <a:latin typeface="Trebuchet MS"/>
                <a:cs typeface="Trebuchet MS"/>
              </a:rPr>
              <a:t>Key</a:t>
            </a:r>
            <a:r>
              <a:rPr sz="3400" b="1" spc="-210" dirty="0">
                <a:solidFill>
                  <a:srgbClr val="FFFFFF"/>
                </a:solidFill>
                <a:latin typeface="Trebuchet MS"/>
                <a:cs typeface="Trebuchet MS"/>
              </a:rPr>
              <a:t> </a:t>
            </a:r>
            <a:r>
              <a:rPr sz="3400" b="1" spc="-10" dirty="0">
                <a:solidFill>
                  <a:srgbClr val="FFFFFF"/>
                </a:solidFill>
                <a:latin typeface="Trebuchet MS"/>
                <a:cs typeface="Trebuchet MS"/>
              </a:rPr>
              <a:t>source:</a:t>
            </a:r>
            <a:r>
              <a:rPr sz="3400" b="1" spc="-200" dirty="0">
                <a:solidFill>
                  <a:srgbClr val="FFFFFF"/>
                </a:solidFill>
                <a:latin typeface="Trebuchet MS"/>
                <a:cs typeface="Trebuchet MS"/>
              </a:rPr>
              <a:t> </a:t>
            </a:r>
            <a:r>
              <a:rPr sz="3400" i="1" spc="-125" dirty="0">
                <a:solidFill>
                  <a:srgbClr val="FFFFFF"/>
                </a:solidFill>
                <a:latin typeface="Trebuchet MS"/>
                <a:cs typeface="Trebuchet MS"/>
              </a:rPr>
              <a:t>Walsh </a:t>
            </a:r>
            <a:r>
              <a:rPr sz="3400" i="1" spc="-235" dirty="0">
                <a:solidFill>
                  <a:srgbClr val="FFFFFF"/>
                </a:solidFill>
                <a:latin typeface="Trebuchet MS"/>
                <a:cs typeface="Trebuchet MS"/>
              </a:rPr>
              <a:t>v</a:t>
            </a:r>
            <a:r>
              <a:rPr sz="3400" i="1" spc="-100" dirty="0">
                <a:solidFill>
                  <a:srgbClr val="FFFFFF"/>
                </a:solidFill>
                <a:latin typeface="Trebuchet MS"/>
                <a:cs typeface="Trebuchet MS"/>
              </a:rPr>
              <a:t> </a:t>
            </a:r>
            <a:r>
              <a:rPr sz="3400" i="1" spc="-30" dirty="0">
                <a:solidFill>
                  <a:srgbClr val="FFFFFF"/>
                </a:solidFill>
                <a:latin typeface="Trebuchet MS"/>
                <a:cs typeface="Trebuchet MS"/>
              </a:rPr>
              <a:t>Lonsdale</a:t>
            </a:r>
            <a:endParaRPr sz="3400">
              <a:latin typeface="Trebuchet MS"/>
              <a:cs typeface="Trebuchet MS"/>
            </a:endParaRPr>
          </a:p>
          <a:p>
            <a:pPr algn="ctr">
              <a:lnSpc>
                <a:spcPct val="100000"/>
              </a:lnSpc>
              <a:spcBef>
                <a:spcPts val="45"/>
              </a:spcBef>
            </a:pPr>
            <a:r>
              <a:rPr sz="3400" spc="-165" dirty="0">
                <a:solidFill>
                  <a:srgbClr val="FFFFFF"/>
                </a:solidFill>
                <a:latin typeface="Trebuchet MS"/>
                <a:cs typeface="Trebuchet MS"/>
              </a:rPr>
              <a:t>(1882)</a:t>
            </a:r>
            <a:r>
              <a:rPr sz="3400" spc="-90" dirty="0">
                <a:solidFill>
                  <a:srgbClr val="FFFFFF"/>
                </a:solidFill>
                <a:latin typeface="Trebuchet MS"/>
                <a:cs typeface="Trebuchet MS"/>
              </a:rPr>
              <a:t> </a:t>
            </a:r>
            <a:r>
              <a:rPr sz="3400" spc="-270" dirty="0">
                <a:solidFill>
                  <a:srgbClr val="FFFFFF"/>
                </a:solidFill>
                <a:latin typeface="Trebuchet MS"/>
                <a:cs typeface="Trebuchet MS"/>
              </a:rPr>
              <a:t>21</a:t>
            </a:r>
            <a:r>
              <a:rPr sz="3400" spc="-90" dirty="0">
                <a:solidFill>
                  <a:srgbClr val="FFFFFF"/>
                </a:solidFill>
                <a:latin typeface="Trebuchet MS"/>
                <a:cs typeface="Trebuchet MS"/>
              </a:rPr>
              <a:t> </a:t>
            </a:r>
            <a:r>
              <a:rPr sz="3400" spc="135" dirty="0">
                <a:solidFill>
                  <a:srgbClr val="FFFFFF"/>
                </a:solidFill>
                <a:latin typeface="Trebuchet MS"/>
                <a:cs typeface="Trebuchet MS"/>
              </a:rPr>
              <a:t>Ch</a:t>
            </a:r>
            <a:r>
              <a:rPr sz="3400" spc="-90" dirty="0">
                <a:solidFill>
                  <a:srgbClr val="FFFFFF"/>
                </a:solidFill>
                <a:latin typeface="Trebuchet MS"/>
                <a:cs typeface="Trebuchet MS"/>
              </a:rPr>
              <a:t> </a:t>
            </a:r>
            <a:r>
              <a:rPr sz="3400" spc="100" dirty="0">
                <a:solidFill>
                  <a:srgbClr val="FFFFFF"/>
                </a:solidFill>
                <a:latin typeface="Trebuchet MS"/>
                <a:cs typeface="Trebuchet MS"/>
              </a:rPr>
              <a:t>D</a:t>
            </a:r>
            <a:r>
              <a:rPr sz="3400" spc="-85" dirty="0">
                <a:solidFill>
                  <a:srgbClr val="FFFFFF"/>
                </a:solidFill>
                <a:latin typeface="Trebuchet MS"/>
                <a:cs typeface="Trebuchet MS"/>
              </a:rPr>
              <a:t> </a:t>
            </a:r>
            <a:r>
              <a:rPr sz="3400" spc="-50" dirty="0">
                <a:solidFill>
                  <a:srgbClr val="FFFFFF"/>
                </a:solidFill>
                <a:latin typeface="Trebuchet MS"/>
                <a:cs typeface="Trebuchet MS"/>
              </a:rPr>
              <a:t>9</a:t>
            </a:r>
            <a:endParaRPr sz="3400">
              <a:latin typeface="Trebuchet MS"/>
              <a:cs typeface="Trebuchet M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2FC6E-D255-5F5E-BE63-69CCFAA8AAE4}"/>
              </a:ext>
            </a:extLst>
          </p:cNvPr>
          <p:cNvSpPr>
            <a:spLocks noGrp="1"/>
          </p:cNvSpPr>
          <p:nvPr>
            <p:ph type="title"/>
          </p:nvPr>
        </p:nvSpPr>
        <p:spPr>
          <a:xfrm>
            <a:off x="169361" y="837407"/>
            <a:ext cx="17949277" cy="1015663"/>
          </a:xfrm>
          <a:solidFill>
            <a:schemeClr val="bg2">
              <a:lumMod val="20000"/>
              <a:lumOff val="80000"/>
            </a:schemeClr>
          </a:solidFill>
        </p:spPr>
        <p:txBody>
          <a:bodyPr/>
          <a:lstStyle/>
          <a:p>
            <a:r>
              <a:rPr lang="en-GB" sz="6600" i="1" dirty="0"/>
              <a:t> Activity 2; Legal or Equitable interest </a:t>
            </a:r>
          </a:p>
        </p:txBody>
      </p:sp>
      <p:sp>
        <p:nvSpPr>
          <p:cNvPr id="3" name="Text Placeholder 2">
            <a:extLst>
              <a:ext uri="{FF2B5EF4-FFF2-40B4-BE49-F238E27FC236}">
                <a16:creationId xmlns:a16="http://schemas.microsoft.com/office/drawing/2014/main" id="{3490D94D-4CD3-9565-72AC-EBA8D5A98CE4}"/>
              </a:ext>
            </a:extLst>
          </p:cNvPr>
          <p:cNvSpPr>
            <a:spLocks noGrp="1"/>
          </p:cNvSpPr>
          <p:nvPr>
            <p:ph type="body" idx="1"/>
          </p:nvPr>
        </p:nvSpPr>
        <p:spPr>
          <a:xfrm>
            <a:off x="169363" y="1714500"/>
            <a:ext cx="17949276" cy="8077200"/>
          </a:xfrm>
          <a:solidFill>
            <a:schemeClr val="bg2">
              <a:lumMod val="20000"/>
              <a:lumOff val="80000"/>
            </a:schemeClr>
          </a:solidFill>
        </p:spPr>
        <p:txBody>
          <a:bodyPr/>
          <a:lstStyle/>
          <a:p>
            <a:pPr fontAlgn="t">
              <a:lnSpc>
                <a:spcPct val="100000"/>
              </a:lnSpc>
              <a:buNone/>
            </a:pPr>
            <a:r>
              <a:rPr lang="en-GB" b="1" dirty="0"/>
              <a:t>Scenario 1</a:t>
            </a:r>
          </a:p>
          <a:p>
            <a:pPr fontAlgn="t">
              <a:lnSpc>
                <a:spcPct val="100000"/>
              </a:lnSpc>
              <a:buNone/>
            </a:pPr>
            <a:r>
              <a:rPr lang="en-GB" dirty="0"/>
              <a:t>A grants a 10-year lease to B by a valid deed.</a:t>
            </a:r>
            <a:br>
              <a:rPr lang="en-GB" dirty="0"/>
            </a:br>
            <a:endParaRPr lang="en-GB" dirty="0"/>
          </a:p>
          <a:p>
            <a:pPr fontAlgn="t">
              <a:lnSpc>
                <a:spcPct val="100000"/>
              </a:lnSpc>
              <a:buNone/>
            </a:pPr>
            <a:r>
              <a:rPr lang="en-GB" b="1" dirty="0"/>
              <a:t>Scenario 2</a:t>
            </a:r>
          </a:p>
          <a:p>
            <a:pPr fontAlgn="t">
              <a:lnSpc>
                <a:spcPct val="100000"/>
              </a:lnSpc>
              <a:buNone/>
            </a:pPr>
            <a:r>
              <a:rPr lang="en-GB" dirty="0"/>
              <a:t>A agrees in a signed written contract to sell Blackacre to B. Completion has not yet occurred.</a:t>
            </a:r>
            <a:br>
              <a:rPr lang="en-GB" dirty="0"/>
            </a:br>
            <a:endParaRPr lang="en-GB" dirty="0"/>
          </a:p>
          <a:p>
            <a:pPr fontAlgn="t">
              <a:lnSpc>
                <a:spcPct val="100000"/>
              </a:lnSpc>
              <a:buNone/>
            </a:pPr>
            <a:r>
              <a:rPr lang="en-GB" b="1" dirty="0"/>
              <a:t>Scenario 3</a:t>
            </a:r>
          </a:p>
          <a:p>
            <a:pPr fontAlgn="t">
              <a:lnSpc>
                <a:spcPct val="100000"/>
              </a:lnSpc>
              <a:buNone/>
            </a:pPr>
            <a:r>
              <a:rPr lang="en-GB" dirty="0"/>
              <a:t>A grants B a restrictive covenant by deed.</a:t>
            </a:r>
            <a:br>
              <a:rPr lang="en-GB" dirty="0"/>
            </a:br>
            <a:endParaRPr lang="en-GB" dirty="0"/>
          </a:p>
          <a:p>
            <a:pPr fontAlgn="t">
              <a:lnSpc>
                <a:spcPct val="100000"/>
              </a:lnSpc>
              <a:buNone/>
            </a:pPr>
            <a:r>
              <a:rPr lang="en-GB" b="1" dirty="0"/>
              <a:t>Scenario 4</a:t>
            </a:r>
          </a:p>
          <a:p>
            <a:pPr fontAlgn="t">
              <a:lnSpc>
                <a:spcPct val="100000"/>
              </a:lnSpc>
              <a:buNone/>
            </a:pPr>
            <a:r>
              <a:rPr lang="en-GB" dirty="0"/>
              <a:t>A orally grants B a one-year tenancy at market rent, taking effect immediately.</a:t>
            </a:r>
            <a:br>
              <a:rPr lang="en-GB" dirty="0"/>
            </a:br>
            <a:endParaRPr lang="en-GB" dirty="0"/>
          </a:p>
          <a:p>
            <a:pPr fontAlgn="t">
              <a:lnSpc>
                <a:spcPct val="100000"/>
              </a:lnSpc>
              <a:buNone/>
            </a:pPr>
            <a:r>
              <a:rPr lang="en-GB" b="1" dirty="0"/>
              <a:t>Scenario 5</a:t>
            </a:r>
          </a:p>
          <a:p>
            <a:pPr fontAlgn="t">
              <a:lnSpc>
                <a:spcPct val="100000"/>
              </a:lnSpc>
              <a:buNone/>
            </a:pPr>
            <a:r>
              <a:rPr lang="en-GB" dirty="0"/>
              <a:t>A attempts to grant B a legal easement by a signed letter, not a deed.</a:t>
            </a:r>
          </a:p>
          <a:p>
            <a:pPr fontAlgn="t">
              <a:lnSpc>
                <a:spcPct val="100000"/>
              </a:lnSpc>
              <a:buNone/>
            </a:pPr>
            <a:endParaRPr lang="en-GB" dirty="0"/>
          </a:p>
          <a:p>
            <a:pPr fontAlgn="t">
              <a:lnSpc>
                <a:spcPct val="100000"/>
              </a:lnSpc>
              <a:buNone/>
            </a:pPr>
            <a:r>
              <a:rPr lang="en-GB" b="1" dirty="0"/>
              <a:t>Scenario 6</a:t>
            </a:r>
          </a:p>
          <a:p>
            <a:pPr fontAlgn="t">
              <a:lnSpc>
                <a:spcPct val="100000"/>
              </a:lnSpc>
              <a:buNone/>
            </a:pPr>
            <a:r>
              <a:rPr lang="en-GB" dirty="0"/>
              <a:t>A and B purchase a house and sign a TR1 stating they hold as tenants in common in equal shares.</a:t>
            </a:r>
          </a:p>
          <a:p>
            <a:endParaRPr lang="en-GB" dirty="0"/>
          </a:p>
        </p:txBody>
      </p:sp>
    </p:spTree>
    <p:extLst>
      <p:ext uri="{BB962C8B-B14F-4D97-AF65-F5344CB8AC3E}">
        <p14:creationId xmlns:p14="http://schemas.microsoft.com/office/powerpoint/2010/main" val="34296117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0"/>
            <a:ext cx="18288000" cy="10287000"/>
            <a:chOff x="0" y="0"/>
            <a:chExt cx="18288000" cy="10287000"/>
          </a:xfrm>
        </p:grpSpPr>
        <p:pic>
          <p:nvPicPr>
            <p:cNvPr id="3" name="object 3"/>
            <p:cNvPicPr/>
            <p:nvPr/>
          </p:nvPicPr>
          <p:blipFill>
            <a:blip r:embed="rId2" cstate="print"/>
            <a:stretch>
              <a:fillRect/>
            </a:stretch>
          </p:blipFill>
          <p:spPr>
            <a:xfrm>
              <a:off x="0" y="0"/>
              <a:ext cx="18288000" cy="10286999"/>
            </a:xfrm>
            <a:prstGeom prst="rect">
              <a:avLst/>
            </a:prstGeom>
          </p:spPr>
        </p:pic>
        <p:sp>
          <p:nvSpPr>
            <p:cNvPr id="4" name="object 4"/>
            <p:cNvSpPr/>
            <p:nvPr/>
          </p:nvSpPr>
          <p:spPr>
            <a:xfrm>
              <a:off x="7313382" y="1"/>
              <a:ext cx="10974705" cy="10287000"/>
            </a:xfrm>
            <a:custGeom>
              <a:avLst/>
              <a:gdLst/>
              <a:ahLst/>
              <a:cxnLst/>
              <a:rect l="l" t="t" r="r" b="b"/>
              <a:pathLst>
                <a:path w="10974705" h="10287000">
                  <a:moveTo>
                    <a:pt x="0" y="10286998"/>
                  </a:moveTo>
                  <a:lnTo>
                    <a:pt x="7006452" y="0"/>
                  </a:lnTo>
                  <a:lnTo>
                    <a:pt x="10974617" y="0"/>
                  </a:lnTo>
                  <a:lnTo>
                    <a:pt x="10974617" y="10286999"/>
                  </a:lnTo>
                  <a:lnTo>
                    <a:pt x="0" y="10286998"/>
                  </a:lnTo>
                  <a:close/>
                </a:path>
              </a:pathLst>
            </a:custGeom>
            <a:solidFill>
              <a:srgbClr val="00B3AF"/>
            </a:solidFill>
          </p:spPr>
          <p:txBody>
            <a:bodyPr wrap="square" lIns="0" tIns="0" rIns="0" bIns="0" rtlCol="0"/>
            <a:lstStyle/>
            <a:p>
              <a:endParaRPr/>
            </a:p>
          </p:txBody>
        </p:sp>
        <p:sp>
          <p:nvSpPr>
            <p:cNvPr id="5" name="object 5"/>
            <p:cNvSpPr/>
            <p:nvPr/>
          </p:nvSpPr>
          <p:spPr>
            <a:xfrm>
              <a:off x="7977473" y="0"/>
              <a:ext cx="10311130" cy="10287000"/>
            </a:xfrm>
            <a:custGeom>
              <a:avLst/>
              <a:gdLst/>
              <a:ahLst/>
              <a:cxnLst/>
              <a:rect l="l" t="t" r="r" b="b"/>
              <a:pathLst>
                <a:path w="10311130" h="10287000">
                  <a:moveTo>
                    <a:pt x="0" y="10286998"/>
                  </a:moveTo>
                  <a:lnTo>
                    <a:pt x="7006452" y="0"/>
                  </a:lnTo>
                  <a:lnTo>
                    <a:pt x="10310525" y="0"/>
                  </a:lnTo>
                  <a:lnTo>
                    <a:pt x="10310525" y="10286999"/>
                  </a:lnTo>
                  <a:lnTo>
                    <a:pt x="0" y="10286998"/>
                  </a:lnTo>
                  <a:close/>
                </a:path>
              </a:pathLst>
            </a:custGeom>
            <a:solidFill>
              <a:srgbClr val="292959"/>
            </a:solidFill>
          </p:spPr>
          <p:txBody>
            <a:bodyPr wrap="square" lIns="0" tIns="0" rIns="0" bIns="0" rtlCol="0"/>
            <a:lstStyle/>
            <a:p>
              <a:endParaRPr/>
            </a:p>
          </p:txBody>
        </p:sp>
        <p:pic>
          <p:nvPicPr>
            <p:cNvPr id="6" name="object 6"/>
            <p:cNvPicPr/>
            <p:nvPr/>
          </p:nvPicPr>
          <p:blipFill>
            <a:blip r:embed="rId3" cstate="print"/>
            <a:stretch>
              <a:fillRect/>
            </a:stretch>
          </p:blipFill>
          <p:spPr>
            <a:xfrm>
              <a:off x="14756587" y="441597"/>
              <a:ext cx="3400424" cy="1200149"/>
            </a:xfrm>
            <a:prstGeom prst="rect">
              <a:avLst/>
            </a:prstGeom>
          </p:spPr>
        </p:pic>
        <p:sp>
          <p:nvSpPr>
            <p:cNvPr id="7" name="object 7"/>
            <p:cNvSpPr/>
            <p:nvPr/>
          </p:nvSpPr>
          <p:spPr>
            <a:xfrm>
              <a:off x="11559378" y="6500844"/>
              <a:ext cx="6729095" cy="19050"/>
            </a:xfrm>
            <a:custGeom>
              <a:avLst/>
              <a:gdLst/>
              <a:ahLst/>
              <a:cxnLst/>
              <a:rect l="l" t="t" r="r" b="b"/>
              <a:pathLst>
                <a:path w="6729094" h="19050">
                  <a:moveTo>
                    <a:pt x="6728622" y="19049"/>
                  </a:moveTo>
                  <a:lnTo>
                    <a:pt x="0" y="19049"/>
                  </a:lnTo>
                  <a:lnTo>
                    <a:pt x="0" y="0"/>
                  </a:lnTo>
                  <a:lnTo>
                    <a:pt x="6728622" y="0"/>
                  </a:lnTo>
                  <a:lnTo>
                    <a:pt x="6728622" y="19049"/>
                  </a:lnTo>
                  <a:close/>
                </a:path>
              </a:pathLst>
            </a:custGeom>
            <a:solidFill>
              <a:srgbClr val="FFFFFF"/>
            </a:solidFill>
          </p:spPr>
          <p:txBody>
            <a:bodyPr wrap="square" lIns="0" tIns="0" rIns="0" bIns="0" rtlCol="0"/>
            <a:lstStyle/>
            <a:p>
              <a:endParaRPr/>
            </a:p>
          </p:txBody>
        </p:sp>
      </p:grpSp>
      <p:sp>
        <p:nvSpPr>
          <p:cNvPr id="8" name="object 8"/>
          <p:cNvSpPr txBox="1"/>
          <p:nvPr/>
        </p:nvSpPr>
        <p:spPr>
          <a:xfrm>
            <a:off x="10603534" y="6442436"/>
            <a:ext cx="7727950" cy="2399030"/>
          </a:xfrm>
          <a:prstGeom prst="rect">
            <a:avLst/>
          </a:prstGeom>
        </p:spPr>
        <p:txBody>
          <a:bodyPr vert="horz" wrap="square" lIns="0" tIns="367030" rIns="0" bIns="0" rtlCol="0">
            <a:spAutoFit/>
          </a:bodyPr>
          <a:lstStyle/>
          <a:p>
            <a:pPr marL="12700" marR="5080" indent="3815079">
              <a:lnSpc>
                <a:spcPct val="74000"/>
              </a:lnSpc>
              <a:spcBef>
                <a:spcPts val="2890"/>
              </a:spcBef>
            </a:pPr>
            <a:r>
              <a:rPr sz="8950" b="1" spc="-300" dirty="0">
                <a:solidFill>
                  <a:srgbClr val="FED307"/>
                </a:solidFill>
                <a:latin typeface="Trebuchet MS"/>
                <a:cs typeface="Trebuchet MS"/>
              </a:rPr>
              <a:t>PART</a:t>
            </a:r>
            <a:r>
              <a:rPr sz="8950" b="1" spc="-450" dirty="0">
                <a:solidFill>
                  <a:srgbClr val="FED307"/>
                </a:solidFill>
                <a:latin typeface="Trebuchet MS"/>
                <a:cs typeface="Trebuchet MS"/>
              </a:rPr>
              <a:t> </a:t>
            </a:r>
            <a:r>
              <a:rPr sz="8950" b="1" spc="-545" dirty="0">
                <a:solidFill>
                  <a:srgbClr val="FED307"/>
                </a:solidFill>
                <a:latin typeface="Trebuchet MS"/>
                <a:cs typeface="Trebuchet MS"/>
              </a:rPr>
              <a:t>3: </a:t>
            </a:r>
            <a:r>
              <a:rPr sz="8950" b="1" spc="-10" dirty="0">
                <a:solidFill>
                  <a:srgbClr val="FFFFFF"/>
                </a:solidFill>
                <a:latin typeface="Trebuchet MS"/>
                <a:cs typeface="Trebuchet MS"/>
              </a:rPr>
              <a:t>REGISTRATION</a:t>
            </a:r>
            <a:endParaRPr sz="8950">
              <a:latin typeface="Trebuchet MS"/>
              <a:cs typeface="Trebuchet MS"/>
            </a:endParaRPr>
          </a:p>
        </p:txBody>
      </p:sp>
      <p:sp>
        <p:nvSpPr>
          <p:cNvPr id="9" name="object 9"/>
          <p:cNvSpPr txBox="1"/>
          <p:nvPr/>
        </p:nvSpPr>
        <p:spPr>
          <a:xfrm>
            <a:off x="9279052" y="8844419"/>
            <a:ext cx="9012555" cy="736600"/>
          </a:xfrm>
          <a:prstGeom prst="rect">
            <a:avLst/>
          </a:prstGeom>
        </p:spPr>
        <p:txBody>
          <a:bodyPr vert="horz" wrap="square" lIns="0" tIns="13970" rIns="0" bIns="0" rtlCol="0">
            <a:spAutoFit/>
          </a:bodyPr>
          <a:lstStyle/>
          <a:p>
            <a:pPr marL="12700">
              <a:lnSpc>
                <a:spcPct val="100000"/>
              </a:lnSpc>
              <a:spcBef>
                <a:spcPts val="110"/>
              </a:spcBef>
              <a:tabLst>
                <a:tab pos="912494" algn="l"/>
              </a:tabLst>
            </a:pPr>
            <a:r>
              <a:rPr sz="4650" b="1" u="sng" dirty="0">
                <a:solidFill>
                  <a:srgbClr val="FFFFFF"/>
                </a:solidFill>
                <a:uFill>
                  <a:solidFill>
                    <a:srgbClr val="FFFFFF"/>
                  </a:solidFill>
                </a:uFill>
                <a:latin typeface="Trebuchet MS"/>
                <a:cs typeface="Trebuchet MS"/>
              </a:rPr>
              <a:t>	</a:t>
            </a:r>
            <a:r>
              <a:rPr sz="4650" b="1" u="sng" spc="-150" dirty="0">
                <a:solidFill>
                  <a:srgbClr val="FFFFFF"/>
                </a:solidFill>
                <a:uFill>
                  <a:solidFill>
                    <a:srgbClr val="FFFFFF"/>
                  </a:solidFill>
                </a:uFill>
                <a:latin typeface="Trebuchet MS"/>
                <a:cs typeface="Trebuchet MS"/>
              </a:rPr>
              <a:t>UNIT</a:t>
            </a:r>
            <a:r>
              <a:rPr sz="4650" b="1" u="sng" spc="-240" dirty="0">
                <a:solidFill>
                  <a:srgbClr val="FFFFFF"/>
                </a:solidFill>
                <a:uFill>
                  <a:solidFill>
                    <a:srgbClr val="FFFFFF"/>
                  </a:solidFill>
                </a:uFill>
                <a:latin typeface="Trebuchet MS"/>
                <a:cs typeface="Trebuchet MS"/>
              </a:rPr>
              <a:t> </a:t>
            </a:r>
            <a:r>
              <a:rPr sz="4650" b="1" u="sng" spc="-315" dirty="0">
                <a:solidFill>
                  <a:srgbClr val="FFFFFF"/>
                </a:solidFill>
                <a:uFill>
                  <a:solidFill>
                    <a:srgbClr val="FFFFFF"/>
                  </a:solidFill>
                </a:uFill>
                <a:latin typeface="Trebuchet MS"/>
                <a:cs typeface="Trebuchet MS"/>
              </a:rPr>
              <a:t>2:</a:t>
            </a:r>
            <a:r>
              <a:rPr sz="4650" b="1" u="sng" spc="-240" dirty="0">
                <a:solidFill>
                  <a:srgbClr val="FFFFFF"/>
                </a:solidFill>
                <a:uFill>
                  <a:solidFill>
                    <a:srgbClr val="FFFFFF"/>
                  </a:solidFill>
                </a:uFill>
                <a:latin typeface="Trebuchet MS"/>
                <a:cs typeface="Trebuchet MS"/>
              </a:rPr>
              <a:t> </a:t>
            </a:r>
            <a:r>
              <a:rPr sz="4650" b="1" u="sng" spc="-10" dirty="0">
                <a:solidFill>
                  <a:srgbClr val="FFFFFF"/>
                </a:solidFill>
                <a:uFill>
                  <a:solidFill>
                    <a:srgbClr val="FFFFFF"/>
                  </a:solidFill>
                </a:uFill>
                <a:latin typeface="Trebuchet MS"/>
                <a:cs typeface="Trebuchet MS"/>
              </a:rPr>
              <a:t>OWNIERSHIP</a:t>
            </a:r>
            <a:r>
              <a:rPr sz="4650" b="1" u="sng" spc="-310" dirty="0">
                <a:solidFill>
                  <a:srgbClr val="FFFFFF"/>
                </a:solidFill>
                <a:uFill>
                  <a:solidFill>
                    <a:srgbClr val="FFFFFF"/>
                  </a:solidFill>
                </a:uFill>
                <a:latin typeface="Trebuchet MS"/>
                <a:cs typeface="Trebuchet MS"/>
              </a:rPr>
              <a:t> </a:t>
            </a:r>
            <a:r>
              <a:rPr sz="4650" b="1" u="sng" dirty="0">
                <a:solidFill>
                  <a:srgbClr val="FFFFFF"/>
                </a:solidFill>
                <a:uFill>
                  <a:solidFill>
                    <a:srgbClr val="FFFFFF"/>
                  </a:solidFill>
                </a:uFill>
                <a:latin typeface="Trebuchet MS"/>
                <a:cs typeface="Trebuchet MS"/>
              </a:rPr>
              <a:t>OF</a:t>
            </a:r>
            <a:r>
              <a:rPr sz="4650" b="1" u="sng" spc="-265" dirty="0">
                <a:solidFill>
                  <a:srgbClr val="FFFFFF"/>
                </a:solidFill>
                <a:uFill>
                  <a:solidFill>
                    <a:srgbClr val="FFFFFF"/>
                  </a:solidFill>
                </a:uFill>
                <a:latin typeface="Trebuchet MS"/>
                <a:cs typeface="Trebuchet MS"/>
              </a:rPr>
              <a:t> </a:t>
            </a:r>
            <a:r>
              <a:rPr sz="4650" b="1" u="sng" spc="-20" dirty="0">
                <a:solidFill>
                  <a:srgbClr val="FFFFFF"/>
                </a:solidFill>
                <a:uFill>
                  <a:solidFill>
                    <a:srgbClr val="FFFFFF"/>
                  </a:solidFill>
                </a:uFill>
                <a:latin typeface="Trebuchet MS"/>
                <a:cs typeface="Trebuchet MS"/>
              </a:rPr>
              <a:t>LAND </a:t>
            </a:r>
            <a:endParaRPr sz="4650">
              <a:latin typeface="Trebuchet MS"/>
              <a:cs typeface="Trebuchet MS"/>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5" name="object 5"/>
          <p:cNvPicPr/>
          <p:nvPr/>
        </p:nvPicPr>
        <p:blipFill>
          <a:blip r:embed="rId2" cstate="print"/>
          <a:stretch>
            <a:fillRect/>
          </a:stretch>
        </p:blipFill>
        <p:spPr>
          <a:xfrm>
            <a:off x="1057459" y="2389346"/>
            <a:ext cx="152400" cy="152399"/>
          </a:xfrm>
          <a:prstGeom prst="rect">
            <a:avLst/>
          </a:prstGeom>
        </p:spPr>
      </p:pic>
      <p:sp>
        <p:nvSpPr>
          <p:cNvPr id="6" name="object 6"/>
          <p:cNvSpPr txBox="1"/>
          <p:nvPr/>
        </p:nvSpPr>
        <p:spPr>
          <a:xfrm>
            <a:off x="1417424" y="1911178"/>
            <a:ext cx="12807315" cy="1606550"/>
          </a:xfrm>
          <a:prstGeom prst="rect">
            <a:avLst/>
          </a:prstGeom>
        </p:spPr>
        <p:txBody>
          <a:bodyPr vert="horz" wrap="square" lIns="0" tIns="12700" rIns="0" bIns="0" rtlCol="0">
            <a:spAutoFit/>
          </a:bodyPr>
          <a:lstStyle/>
          <a:p>
            <a:pPr marL="12700" marR="5080">
              <a:lnSpc>
                <a:spcPct val="136500"/>
              </a:lnSpc>
              <a:spcBef>
                <a:spcPts val="100"/>
              </a:spcBef>
            </a:pPr>
            <a:r>
              <a:rPr sz="3800" spc="-190" dirty="0">
                <a:solidFill>
                  <a:srgbClr val="292959"/>
                </a:solidFill>
                <a:latin typeface="Trebuchet MS"/>
                <a:cs typeface="Trebuchet MS"/>
              </a:rPr>
              <a:t>Unit</a:t>
            </a:r>
            <a:r>
              <a:rPr sz="3800" spc="-120" dirty="0">
                <a:solidFill>
                  <a:srgbClr val="292959"/>
                </a:solidFill>
                <a:latin typeface="Trebuchet MS"/>
                <a:cs typeface="Trebuchet MS"/>
              </a:rPr>
              <a:t> </a:t>
            </a:r>
            <a:r>
              <a:rPr sz="3800" spc="-915" dirty="0">
                <a:solidFill>
                  <a:srgbClr val="292959"/>
                </a:solidFill>
                <a:latin typeface="Trebuchet MS"/>
                <a:cs typeface="Trebuchet MS"/>
              </a:rPr>
              <a:t>1</a:t>
            </a:r>
            <a:r>
              <a:rPr sz="3800" spc="-120" dirty="0">
                <a:solidFill>
                  <a:srgbClr val="292959"/>
                </a:solidFill>
                <a:latin typeface="Trebuchet MS"/>
                <a:cs typeface="Trebuchet MS"/>
              </a:rPr>
              <a:t> </a:t>
            </a:r>
            <a:r>
              <a:rPr sz="3800" spc="-95" dirty="0">
                <a:solidFill>
                  <a:srgbClr val="292959"/>
                </a:solidFill>
                <a:latin typeface="Trebuchet MS"/>
                <a:cs typeface="Trebuchet MS"/>
              </a:rPr>
              <a:t>introduced</a:t>
            </a:r>
            <a:r>
              <a:rPr sz="3800" spc="-160" dirty="0">
                <a:solidFill>
                  <a:srgbClr val="292959"/>
                </a:solidFill>
                <a:latin typeface="Trebuchet MS"/>
                <a:cs typeface="Trebuchet MS"/>
              </a:rPr>
              <a:t> </a:t>
            </a:r>
            <a:r>
              <a:rPr sz="3800" spc="-150" dirty="0">
                <a:solidFill>
                  <a:srgbClr val="292959"/>
                </a:solidFill>
                <a:latin typeface="Trebuchet MS"/>
                <a:cs typeface="Trebuchet MS"/>
              </a:rPr>
              <a:t>the</a:t>
            </a:r>
            <a:r>
              <a:rPr sz="3800" spc="-125" dirty="0">
                <a:solidFill>
                  <a:srgbClr val="292959"/>
                </a:solidFill>
                <a:latin typeface="Trebuchet MS"/>
                <a:cs typeface="Trebuchet MS"/>
              </a:rPr>
              <a:t> </a:t>
            </a:r>
            <a:r>
              <a:rPr sz="3800" spc="-20" dirty="0">
                <a:solidFill>
                  <a:srgbClr val="292959"/>
                </a:solidFill>
                <a:latin typeface="Trebuchet MS"/>
                <a:cs typeface="Trebuchet MS"/>
              </a:rPr>
              <a:t>concept</a:t>
            </a:r>
            <a:r>
              <a:rPr sz="3800" spc="-130" dirty="0">
                <a:solidFill>
                  <a:srgbClr val="292959"/>
                </a:solidFill>
                <a:latin typeface="Trebuchet MS"/>
                <a:cs typeface="Trebuchet MS"/>
              </a:rPr>
              <a:t> </a:t>
            </a:r>
            <a:r>
              <a:rPr sz="3800" dirty="0">
                <a:solidFill>
                  <a:srgbClr val="292959"/>
                </a:solidFill>
                <a:latin typeface="Trebuchet MS"/>
                <a:cs typeface="Trebuchet MS"/>
              </a:rPr>
              <a:t>of</a:t>
            </a:r>
            <a:r>
              <a:rPr sz="3800" spc="-130" dirty="0">
                <a:solidFill>
                  <a:srgbClr val="292959"/>
                </a:solidFill>
                <a:latin typeface="Trebuchet MS"/>
                <a:cs typeface="Trebuchet MS"/>
              </a:rPr>
              <a:t> </a:t>
            </a:r>
            <a:r>
              <a:rPr sz="3800" spc="-30" dirty="0">
                <a:solidFill>
                  <a:srgbClr val="292959"/>
                </a:solidFill>
                <a:latin typeface="Trebuchet MS"/>
                <a:cs typeface="Trebuchet MS"/>
              </a:rPr>
              <a:t>land</a:t>
            </a:r>
            <a:r>
              <a:rPr sz="3800" spc="-130" dirty="0">
                <a:solidFill>
                  <a:srgbClr val="292959"/>
                </a:solidFill>
                <a:latin typeface="Trebuchet MS"/>
                <a:cs typeface="Trebuchet MS"/>
              </a:rPr>
              <a:t> </a:t>
            </a:r>
            <a:r>
              <a:rPr sz="3800" spc="-140" dirty="0">
                <a:solidFill>
                  <a:srgbClr val="292959"/>
                </a:solidFill>
                <a:latin typeface="Trebuchet MS"/>
                <a:cs typeface="Trebuchet MS"/>
              </a:rPr>
              <a:t>registration.</a:t>
            </a:r>
            <a:r>
              <a:rPr sz="3800" spc="-125" dirty="0">
                <a:solidFill>
                  <a:srgbClr val="292959"/>
                </a:solidFill>
                <a:latin typeface="Trebuchet MS"/>
                <a:cs typeface="Trebuchet MS"/>
              </a:rPr>
              <a:t> </a:t>
            </a:r>
            <a:r>
              <a:rPr sz="3800" spc="-245" dirty="0">
                <a:solidFill>
                  <a:srgbClr val="292959"/>
                </a:solidFill>
                <a:latin typeface="Trebuchet MS"/>
                <a:cs typeface="Trebuchet MS"/>
              </a:rPr>
              <a:t>Why</a:t>
            </a:r>
            <a:r>
              <a:rPr sz="3800" spc="-120" dirty="0">
                <a:solidFill>
                  <a:srgbClr val="292959"/>
                </a:solidFill>
                <a:latin typeface="Trebuchet MS"/>
                <a:cs typeface="Trebuchet MS"/>
              </a:rPr>
              <a:t> </a:t>
            </a:r>
            <a:r>
              <a:rPr sz="3800" dirty="0">
                <a:solidFill>
                  <a:srgbClr val="292959"/>
                </a:solidFill>
                <a:latin typeface="Trebuchet MS"/>
                <a:cs typeface="Trebuchet MS"/>
              </a:rPr>
              <a:t>do</a:t>
            </a:r>
            <a:r>
              <a:rPr sz="3800" spc="-130" dirty="0">
                <a:solidFill>
                  <a:srgbClr val="292959"/>
                </a:solidFill>
                <a:latin typeface="Trebuchet MS"/>
                <a:cs typeface="Trebuchet MS"/>
              </a:rPr>
              <a:t> </a:t>
            </a:r>
            <a:r>
              <a:rPr sz="3800" spc="-25" dirty="0">
                <a:solidFill>
                  <a:srgbClr val="292959"/>
                </a:solidFill>
                <a:latin typeface="Trebuchet MS"/>
                <a:cs typeface="Trebuchet MS"/>
              </a:rPr>
              <a:t>you </a:t>
            </a:r>
            <a:r>
              <a:rPr sz="3800" spc="-235" dirty="0">
                <a:solidFill>
                  <a:srgbClr val="292959"/>
                </a:solidFill>
                <a:latin typeface="Trebuchet MS"/>
                <a:cs typeface="Trebuchet MS"/>
              </a:rPr>
              <a:t>think</a:t>
            </a:r>
            <a:r>
              <a:rPr sz="3800" spc="-120" dirty="0">
                <a:solidFill>
                  <a:srgbClr val="292959"/>
                </a:solidFill>
                <a:latin typeface="Trebuchet MS"/>
                <a:cs typeface="Trebuchet MS"/>
              </a:rPr>
              <a:t> </a:t>
            </a:r>
            <a:r>
              <a:rPr sz="3800" spc="-250" dirty="0">
                <a:solidFill>
                  <a:srgbClr val="292959"/>
                </a:solidFill>
                <a:latin typeface="Trebuchet MS"/>
                <a:cs typeface="Trebuchet MS"/>
              </a:rPr>
              <a:t>it</a:t>
            </a:r>
            <a:r>
              <a:rPr sz="3800" spc="-120" dirty="0">
                <a:solidFill>
                  <a:srgbClr val="292959"/>
                </a:solidFill>
                <a:latin typeface="Trebuchet MS"/>
                <a:cs typeface="Trebuchet MS"/>
              </a:rPr>
              <a:t> </a:t>
            </a:r>
            <a:r>
              <a:rPr sz="3800" spc="-80" dirty="0">
                <a:solidFill>
                  <a:srgbClr val="292959"/>
                </a:solidFill>
                <a:latin typeface="Trebuchet MS"/>
                <a:cs typeface="Trebuchet MS"/>
              </a:rPr>
              <a:t>is</a:t>
            </a:r>
            <a:r>
              <a:rPr sz="3800" spc="-210" dirty="0">
                <a:solidFill>
                  <a:srgbClr val="292959"/>
                </a:solidFill>
                <a:latin typeface="Trebuchet MS"/>
                <a:cs typeface="Trebuchet MS"/>
              </a:rPr>
              <a:t> </a:t>
            </a:r>
            <a:r>
              <a:rPr sz="3800" dirty="0">
                <a:solidFill>
                  <a:srgbClr val="292959"/>
                </a:solidFill>
                <a:latin typeface="Trebuchet MS"/>
                <a:cs typeface="Trebuchet MS"/>
              </a:rPr>
              <a:t>advantageous</a:t>
            </a:r>
            <a:r>
              <a:rPr sz="3800" spc="-175" dirty="0">
                <a:solidFill>
                  <a:srgbClr val="292959"/>
                </a:solidFill>
                <a:latin typeface="Trebuchet MS"/>
                <a:cs typeface="Trebuchet MS"/>
              </a:rPr>
              <a:t> </a:t>
            </a:r>
            <a:r>
              <a:rPr sz="3800" spc="-75" dirty="0">
                <a:solidFill>
                  <a:srgbClr val="292959"/>
                </a:solidFill>
                <a:latin typeface="Trebuchet MS"/>
                <a:cs typeface="Trebuchet MS"/>
              </a:rPr>
              <a:t>to</a:t>
            </a:r>
            <a:r>
              <a:rPr sz="3800" spc="-160" dirty="0">
                <a:solidFill>
                  <a:srgbClr val="292959"/>
                </a:solidFill>
                <a:latin typeface="Trebuchet MS"/>
                <a:cs typeface="Trebuchet MS"/>
              </a:rPr>
              <a:t> </a:t>
            </a:r>
            <a:r>
              <a:rPr sz="3800" spc="-110" dirty="0">
                <a:solidFill>
                  <a:srgbClr val="292959"/>
                </a:solidFill>
                <a:latin typeface="Trebuchet MS"/>
                <a:cs typeface="Trebuchet MS"/>
              </a:rPr>
              <a:t>register</a:t>
            </a:r>
            <a:r>
              <a:rPr sz="3800" spc="-155" dirty="0">
                <a:solidFill>
                  <a:srgbClr val="292959"/>
                </a:solidFill>
                <a:latin typeface="Trebuchet MS"/>
                <a:cs typeface="Trebuchet MS"/>
              </a:rPr>
              <a:t> </a:t>
            </a:r>
            <a:r>
              <a:rPr sz="3800" spc="40" dirty="0">
                <a:solidFill>
                  <a:srgbClr val="292959"/>
                </a:solidFill>
                <a:latin typeface="Trebuchet MS"/>
                <a:cs typeface="Trebuchet MS"/>
              </a:rPr>
              <a:t>land?</a:t>
            </a:r>
            <a:endParaRPr sz="3800">
              <a:latin typeface="Trebuchet MS"/>
              <a:cs typeface="Trebuchet MS"/>
            </a:endParaRPr>
          </a:p>
        </p:txBody>
      </p:sp>
      <p:sp>
        <p:nvSpPr>
          <p:cNvPr id="7" name="object 7" descr="$PPTXTitle"/>
          <p:cNvSpPr txBox="1">
            <a:spLocks noGrp="1"/>
          </p:cNvSpPr>
          <p:nvPr>
            <p:ph type="title"/>
          </p:nvPr>
        </p:nvSpPr>
        <p:spPr>
          <a:xfrm>
            <a:off x="597084" y="837406"/>
            <a:ext cx="15121890" cy="1168400"/>
          </a:xfrm>
          <a:prstGeom prst="rect">
            <a:avLst/>
          </a:prstGeom>
        </p:spPr>
        <p:txBody>
          <a:bodyPr vert="horz" wrap="square" lIns="0" tIns="12700" rIns="0" bIns="0" rtlCol="0">
            <a:spAutoFit/>
          </a:bodyPr>
          <a:lstStyle/>
          <a:p>
            <a:pPr marL="12700">
              <a:lnSpc>
                <a:spcPct val="100000"/>
              </a:lnSpc>
              <a:spcBef>
                <a:spcPts val="100"/>
              </a:spcBef>
            </a:pPr>
            <a:r>
              <a:rPr spc="130" dirty="0"/>
              <a:t>ACTIVITY</a:t>
            </a:r>
            <a:r>
              <a:rPr spc="-415" dirty="0"/>
              <a:t> </a:t>
            </a:r>
            <a:r>
              <a:rPr spc="-430" dirty="0"/>
              <a:t>3:</a:t>
            </a:r>
            <a:r>
              <a:rPr spc="-370" dirty="0"/>
              <a:t> </a:t>
            </a:r>
            <a:r>
              <a:rPr spc="105" dirty="0">
                <a:solidFill>
                  <a:srgbClr val="292959"/>
                </a:solidFill>
              </a:rPr>
              <a:t>WHY</a:t>
            </a:r>
            <a:r>
              <a:rPr spc="-395" dirty="0">
                <a:solidFill>
                  <a:srgbClr val="292959"/>
                </a:solidFill>
              </a:rPr>
              <a:t> </a:t>
            </a:r>
            <a:r>
              <a:rPr spc="-60" dirty="0">
                <a:solidFill>
                  <a:srgbClr val="292959"/>
                </a:solidFill>
              </a:rPr>
              <a:t>REGISTER</a:t>
            </a:r>
            <a:r>
              <a:rPr spc="-390" dirty="0">
                <a:solidFill>
                  <a:srgbClr val="292959"/>
                </a:solidFill>
              </a:rPr>
              <a:t> </a:t>
            </a:r>
            <a:r>
              <a:rPr spc="-20" dirty="0">
                <a:solidFill>
                  <a:srgbClr val="292959"/>
                </a:solidFill>
              </a:rPr>
              <a:t>LAND?</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5" name="object 5"/>
          <p:cNvPicPr/>
          <p:nvPr/>
        </p:nvPicPr>
        <p:blipFill>
          <a:blip r:embed="rId2" cstate="print"/>
          <a:stretch>
            <a:fillRect/>
          </a:stretch>
        </p:blipFill>
        <p:spPr>
          <a:xfrm>
            <a:off x="971734" y="2342673"/>
            <a:ext cx="123825" cy="123824"/>
          </a:xfrm>
          <a:prstGeom prst="rect">
            <a:avLst/>
          </a:prstGeom>
        </p:spPr>
      </p:pic>
      <p:pic>
        <p:nvPicPr>
          <p:cNvPr id="6" name="object 6"/>
          <p:cNvPicPr/>
          <p:nvPr/>
        </p:nvPicPr>
        <p:blipFill>
          <a:blip r:embed="rId3" cstate="print"/>
          <a:stretch>
            <a:fillRect/>
          </a:stretch>
        </p:blipFill>
        <p:spPr>
          <a:xfrm>
            <a:off x="1643246" y="2985610"/>
            <a:ext cx="133349" cy="133349"/>
          </a:xfrm>
          <a:prstGeom prst="rect">
            <a:avLst/>
          </a:prstGeom>
        </p:spPr>
      </p:pic>
      <p:pic>
        <p:nvPicPr>
          <p:cNvPr id="7" name="object 7"/>
          <p:cNvPicPr/>
          <p:nvPr/>
        </p:nvPicPr>
        <p:blipFill>
          <a:blip r:embed="rId4" cstate="print"/>
          <a:stretch>
            <a:fillRect/>
          </a:stretch>
        </p:blipFill>
        <p:spPr>
          <a:xfrm>
            <a:off x="1643246" y="4281010"/>
            <a:ext cx="133349" cy="133349"/>
          </a:xfrm>
          <a:prstGeom prst="rect">
            <a:avLst/>
          </a:prstGeom>
        </p:spPr>
      </p:pic>
      <p:pic>
        <p:nvPicPr>
          <p:cNvPr id="8" name="object 8"/>
          <p:cNvPicPr/>
          <p:nvPr/>
        </p:nvPicPr>
        <p:blipFill>
          <a:blip r:embed="rId5" cstate="print"/>
          <a:stretch>
            <a:fillRect/>
          </a:stretch>
        </p:blipFill>
        <p:spPr>
          <a:xfrm>
            <a:off x="1643246" y="4928710"/>
            <a:ext cx="133349" cy="133349"/>
          </a:xfrm>
          <a:prstGeom prst="rect">
            <a:avLst/>
          </a:prstGeom>
        </p:spPr>
      </p:pic>
      <p:sp>
        <p:nvSpPr>
          <p:cNvPr id="9" name="object 9"/>
          <p:cNvSpPr/>
          <p:nvPr/>
        </p:nvSpPr>
        <p:spPr>
          <a:xfrm>
            <a:off x="2314759" y="5581172"/>
            <a:ext cx="123825" cy="123825"/>
          </a:xfrm>
          <a:custGeom>
            <a:avLst/>
            <a:gdLst/>
            <a:ahLst/>
            <a:cxnLst/>
            <a:rect l="l" t="t" r="r" b="b"/>
            <a:pathLst>
              <a:path w="123825" h="123825">
                <a:moveTo>
                  <a:pt x="123824" y="123824"/>
                </a:moveTo>
                <a:lnTo>
                  <a:pt x="0" y="123824"/>
                </a:lnTo>
                <a:lnTo>
                  <a:pt x="0" y="0"/>
                </a:lnTo>
                <a:lnTo>
                  <a:pt x="123824" y="0"/>
                </a:lnTo>
                <a:lnTo>
                  <a:pt x="123824" y="123824"/>
                </a:lnTo>
                <a:close/>
              </a:path>
            </a:pathLst>
          </a:custGeom>
          <a:solidFill>
            <a:srgbClr val="292959"/>
          </a:solidFill>
        </p:spPr>
        <p:txBody>
          <a:bodyPr wrap="square" lIns="0" tIns="0" rIns="0" bIns="0" rtlCol="0"/>
          <a:lstStyle/>
          <a:p>
            <a:endParaRPr/>
          </a:p>
        </p:txBody>
      </p:sp>
      <p:sp>
        <p:nvSpPr>
          <p:cNvPr id="10" name="object 10"/>
          <p:cNvSpPr/>
          <p:nvPr/>
        </p:nvSpPr>
        <p:spPr>
          <a:xfrm>
            <a:off x="2314759" y="6228872"/>
            <a:ext cx="123825" cy="123825"/>
          </a:xfrm>
          <a:custGeom>
            <a:avLst/>
            <a:gdLst/>
            <a:ahLst/>
            <a:cxnLst/>
            <a:rect l="l" t="t" r="r" b="b"/>
            <a:pathLst>
              <a:path w="123825" h="123825">
                <a:moveTo>
                  <a:pt x="123824" y="123824"/>
                </a:moveTo>
                <a:lnTo>
                  <a:pt x="0" y="123824"/>
                </a:lnTo>
                <a:lnTo>
                  <a:pt x="0" y="0"/>
                </a:lnTo>
                <a:lnTo>
                  <a:pt x="123824" y="0"/>
                </a:lnTo>
                <a:lnTo>
                  <a:pt x="123824" y="123824"/>
                </a:lnTo>
                <a:close/>
              </a:path>
            </a:pathLst>
          </a:custGeom>
          <a:solidFill>
            <a:srgbClr val="292959"/>
          </a:solidFill>
        </p:spPr>
        <p:txBody>
          <a:bodyPr wrap="square" lIns="0" tIns="0" rIns="0" bIns="0" rtlCol="0"/>
          <a:lstStyle/>
          <a:p>
            <a:endParaRPr/>
          </a:p>
        </p:txBody>
      </p:sp>
      <p:sp>
        <p:nvSpPr>
          <p:cNvPr id="11" name="object 11"/>
          <p:cNvSpPr/>
          <p:nvPr/>
        </p:nvSpPr>
        <p:spPr>
          <a:xfrm>
            <a:off x="2314759" y="6876572"/>
            <a:ext cx="123825" cy="123825"/>
          </a:xfrm>
          <a:custGeom>
            <a:avLst/>
            <a:gdLst/>
            <a:ahLst/>
            <a:cxnLst/>
            <a:rect l="l" t="t" r="r" b="b"/>
            <a:pathLst>
              <a:path w="123825" h="123825">
                <a:moveTo>
                  <a:pt x="123824" y="123824"/>
                </a:moveTo>
                <a:lnTo>
                  <a:pt x="0" y="123824"/>
                </a:lnTo>
                <a:lnTo>
                  <a:pt x="0" y="0"/>
                </a:lnTo>
                <a:lnTo>
                  <a:pt x="123824" y="0"/>
                </a:lnTo>
                <a:lnTo>
                  <a:pt x="123824" y="123824"/>
                </a:lnTo>
                <a:close/>
              </a:path>
            </a:pathLst>
          </a:custGeom>
          <a:solidFill>
            <a:srgbClr val="292959"/>
          </a:solidFill>
        </p:spPr>
        <p:txBody>
          <a:bodyPr wrap="square" lIns="0" tIns="0" rIns="0" bIns="0" rtlCol="0"/>
          <a:lstStyle/>
          <a:p>
            <a:endParaRPr/>
          </a:p>
        </p:txBody>
      </p:sp>
      <p:sp>
        <p:nvSpPr>
          <p:cNvPr id="12" name="object 12"/>
          <p:cNvSpPr/>
          <p:nvPr/>
        </p:nvSpPr>
        <p:spPr>
          <a:xfrm>
            <a:off x="2314759" y="7524272"/>
            <a:ext cx="123825" cy="123825"/>
          </a:xfrm>
          <a:custGeom>
            <a:avLst/>
            <a:gdLst/>
            <a:ahLst/>
            <a:cxnLst/>
            <a:rect l="l" t="t" r="r" b="b"/>
            <a:pathLst>
              <a:path w="123825" h="123825">
                <a:moveTo>
                  <a:pt x="123824" y="123824"/>
                </a:moveTo>
                <a:lnTo>
                  <a:pt x="0" y="123824"/>
                </a:lnTo>
                <a:lnTo>
                  <a:pt x="0" y="0"/>
                </a:lnTo>
                <a:lnTo>
                  <a:pt x="123824" y="0"/>
                </a:lnTo>
                <a:lnTo>
                  <a:pt x="123824" y="123824"/>
                </a:lnTo>
                <a:close/>
              </a:path>
            </a:pathLst>
          </a:custGeom>
          <a:solidFill>
            <a:srgbClr val="292959"/>
          </a:solidFill>
        </p:spPr>
        <p:txBody>
          <a:bodyPr wrap="square" lIns="0" tIns="0" rIns="0" bIns="0" rtlCol="0"/>
          <a:lstStyle/>
          <a:p>
            <a:endParaRPr/>
          </a:p>
        </p:txBody>
      </p:sp>
      <p:pic>
        <p:nvPicPr>
          <p:cNvPr id="13" name="object 13"/>
          <p:cNvPicPr/>
          <p:nvPr/>
        </p:nvPicPr>
        <p:blipFill>
          <a:blip r:embed="rId6" cstate="print"/>
          <a:stretch>
            <a:fillRect/>
          </a:stretch>
        </p:blipFill>
        <p:spPr>
          <a:xfrm>
            <a:off x="1643246" y="8167210"/>
            <a:ext cx="133349" cy="133349"/>
          </a:xfrm>
          <a:prstGeom prst="rect">
            <a:avLst/>
          </a:prstGeom>
        </p:spPr>
      </p:pic>
      <p:pic>
        <p:nvPicPr>
          <p:cNvPr id="14" name="object 14"/>
          <p:cNvPicPr/>
          <p:nvPr/>
        </p:nvPicPr>
        <p:blipFill>
          <a:blip r:embed="rId7" cstate="print"/>
          <a:stretch>
            <a:fillRect/>
          </a:stretch>
        </p:blipFill>
        <p:spPr>
          <a:xfrm>
            <a:off x="1643246" y="9462610"/>
            <a:ext cx="133349" cy="133349"/>
          </a:xfrm>
          <a:prstGeom prst="rect">
            <a:avLst/>
          </a:prstGeom>
        </p:spPr>
      </p:pic>
      <p:sp>
        <p:nvSpPr>
          <p:cNvPr id="15" name="object 15"/>
          <p:cNvSpPr txBox="1"/>
          <p:nvPr/>
        </p:nvSpPr>
        <p:spPr>
          <a:xfrm>
            <a:off x="1266364" y="1941981"/>
            <a:ext cx="14310994" cy="7797800"/>
          </a:xfrm>
          <a:prstGeom prst="rect">
            <a:avLst/>
          </a:prstGeom>
        </p:spPr>
        <p:txBody>
          <a:bodyPr vert="horz" wrap="square" lIns="0" tIns="187960" rIns="0" bIns="0" rtlCol="0">
            <a:spAutoFit/>
          </a:bodyPr>
          <a:lstStyle/>
          <a:p>
            <a:pPr marL="12700">
              <a:lnSpc>
                <a:spcPct val="100000"/>
              </a:lnSpc>
              <a:spcBef>
                <a:spcPts val="1480"/>
              </a:spcBef>
            </a:pPr>
            <a:r>
              <a:rPr sz="3100" dirty="0">
                <a:solidFill>
                  <a:srgbClr val="292959"/>
                </a:solidFill>
                <a:latin typeface="Trebuchet MS"/>
                <a:cs typeface="Trebuchet MS"/>
              </a:rPr>
              <a:t>You</a:t>
            </a:r>
            <a:r>
              <a:rPr sz="3100" spc="-155" dirty="0">
                <a:solidFill>
                  <a:srgbClr val="292959"/>
                </a:solidFill>
                <a:latin typeface="Trebuchet MS"/>
                <a:cs typeface="Trebuchet MS"/>
              </a:rPr>
              <a:t> </a:t>
            </a:r>
            <a:r>
              <a:rPr sz="3100" spc="-100" dirty="0">
                <a:solidFill>
                  <a:srgbClr val="292959"/>
                </a:solidFill>
                <a:latin typeface="Trebuchet MS"/>
                <a:cs typeface="Trebuchet MS"/>
              </a:rPr>
              <a:t>may</a:t>
            </a:r>
            <a:r>
              <a:rPr sz="3100" spc="-135" dirty="0">
                <a:solidFill>
                  <a:srgbClr val="292959"/>
                </a:solidFill>
                <a:latin typeface="Trebuchet MS"/>
                <a:cs typeface="Trebuchet MS"/>
              </a:rPr>
              <a:t> </a:t>
            </a:r>
            <a:r>
              <a:rPr sz="3100" spc="-30" dirty="0">
                <a:solidFill>
                  <a:srgbClr val="292959"/>
                </a:solidFill>
                <a:latin typeface="Trebuchet MS"/>
                <a:cs typeface="Trebuchet MS"/>
              </a:rPr>
              <a:t>have</a:t>
            </a:r>
            <a:r>
              <a:rPr sz="3100" spc="-140" dirty="0">
                <a:solidFill>
                  <a:srgbClr val="292959"/>
                </a:solidFill>
                <a:latin typeface="Trebuchet MS"/>
                <a:cs typeface="Trebuchet MS"/>
              </a:rPr>
              <a:t> </a:t>
            </a:r>
            <a:r>
              <a:rPr sz="3100" spc="-20" dirty="0">
                <a:solidFill>
                  <a:srgbClr val="292959"/>
                </a:solidFill>
                <a:latin typeface="Trebuchet MS"/>
                <a:cs typeface="Trebuchet MS"/>
              </a:rPr>
              <a:t>identified:</a:t>
            </a:r>
            <a:endParaRPr sz="3100">
              <a:latin typeface="Trebuchet MS"/>
              <a:cs typeface="Trebuchet MS"/>
            </a:endParaRPr>
          </a:p>
          <a:p>
            <a:pPr marL="681355" marR="17145">
              <a:lnSpc>
                <a:spcPct val="137100"/>
              </a:lnSpc>
            </a:pPr>
            <a:r>
              <a:rPr sz="3100" spc="-70" dirty="0">
                <a:solidFill>
                  <a:srgbClr val="292959"/>
                </a:solidFill>
                <a:latin typeface="Trebuchet MS"/>
                <a:cs typeface="Trebuchet MS"/>
              </a:rPr>
              <a:t>provides</a:t>
            </a:r>
            <a:r>
              <a:rPr sz="3100" spc="-165" dirty="0">
                <a:solidFill>
                  <a:srgbClr val="292959"/>
                </a:solidFill>
                <a:latin typeface="Trebuchet MS"/>
                <a:cs typeface="Trebuchet MS"/>
              </a:rPr>
              <a:t> </a:t>
            </a:r>
            <a:r>
              <a:rPr sz="3100" spc="-105" dirty="0">
                <a:solidFill>
                  <a:srgbClr val="292959"/>
                </a:solidFill>
                <a:latin typeface="Trebuchet MS"/>
                <a:cs typeface="Trebuchet MS"/>
              </a:rPr>
              <a:t>better</a:t>
            </a:r>
            <a:r>
              <a:rPr sz="3100" spc="-130" dirty="0">
                <a:solidFill>
                  <a:srgbClr val="292959"/>
                </a:solidFill>
                <a:latin typeface="Trebuchet MS"/>
                <a:cs typeface="Trebuchet MS"/>
              </a:rPr>
              <a:t> </a:t>
            </a:r>
            <a:r>
              <a:rPr sz="3100" spc="-114" dirty="0">
                <a:solidFill>
                  <a:srgbClr val="292959"/>
                </a:solidFill>
                <a:latin typeface="Trebuchet MS"/>
                <a:cs typeface="Trebuchet MS"/>
              </a:rPr>
              <a:t>certainty</a:t>
            </a:r>
            <a:r>
              <a:rPr sz="3100" spc="-120" dirty="0">
                <a:solidFill>
                  <a:srgbClr val="292959"/>
                </a:solidFill>
                <a:latin typeface="Trebuchet MS"/>
                <a:cs typeface="Trebuchet MS"/>
              </a:rPr>
              <a:t> </a:t>
            </a:r>
            <a:r>
              <a:rPr sz="3100" spc="-50" dirty="0">
                <a:solidFill>
                  <a:srgbClr val="292959"/>
                </a:solidFill>
                <a:latin typeface="Trebuchet MS"/>
                <a:cs typeface="Trebuchet MS"/>
              </a:rPr>
              <a:t>to</a:t>
            </a:r>
            <a:r>
              <a:rPr sz="3100" spc="-185" dirty="0">
                <a:solidFill>
                  <a:srgbClr val="292959"/>
                </a:solidFill>
                <a:latin typeface="Trebuchet MS"/>
                <a:cs typeface="Trebuchet MS"/>
              </a:rPr>
              <a:t> </a:t>
            </a:r>
            <a:r>
              <a:rPr sz="3100" spc="-30" dirty="0">
                <a:solidFill>
                  <a:srgbClr val="292959"/>
                </a:solidFill>
                <a:latin typeface="Trebuchet MS"/>
                <a:cs typeface="Trebuchet MS"/>
              </a:rPr>
              <a:t>have</a:t>
            </a:r>
            <a:r>
              <a:rPr sz="3100" spc="-204" dirty="0">
                <a:solidFill>
                  <a:srgbClr val="292959"/>
                </a:solidFill>
                <a:latin typeface="Trebuchet MS"/>
                <a:cs typeface="Trebuchet MS"/>
              </a:rPr>
              <a:t> </a:t>
            </a:r>
            <a:r>
              <a:rPr sz="3100" spc="-10" dirty="0">
                <a:solidFill>
                  <a:srgbClr val="292959"/>
                </a:solidFill>
                <a:latin typeface="Trebuchet MS"/>
                <a:cs typeface="Trebuchet MS"/>
              </a:rPr>
              <a:t>accurate</a:t>
            </a:r>
            <a:r>
              <a:rPr sz="3100" spc="-175" dirty="0">
                <a:solidFill>
                  <a:srgbClr val="292959"/>
                </a:solidFill>
                <a:latin typeface="Trebuchet MS"/>
                <a:cs typeface="Trebuchet MS"/>
              </a:rPr>
              <a:t> </a:t>
            </a:r>
            <a:r>
              <a:rPr sz="3100" spc="-40" dirty="0">
                <a:solidFill>
                  <a:srgbClr val="292959"/>
                </a:solidFill>
                <a:latin typeface="Trebuchet MS"/>
                <a:cs typeface="Trebuchet MS"/>
              </a:rPr>
              <a:t>records</a:t>
            </a:r>
            <a:r>
              <a:rPr sz="3100" spc="-165" dirty="0">
                <a:solidFill>
                  <a:srgbClr val="292959"/>
                </a:solidFill>
                <a:latin typeface="Trebuchet MS"/>
                <a:cs typeface="Trebuchet MS"/>
              </a:rPr>
              <a:t> </a:t>
            </a:r>
            <a:r>
              <a:rPr sz="3100" spc="55" dirty="0">
                <a:solidFill>
                  <a:srgbClr val="292959"/>
                </a:solidFill>
                <a:latin typeface="Trebuchet MS"/>
                <a:cs typeface="Trebuchet MS"/>
              </a:rPr>
              <a:t>as</a:t>
            </a:r>
            <a:r>
              <a:rPr sz="3100" spc="-165" dirty="0">
                <a:solidFill>
                  <a:srgbClr val="292959"/>
                </a:solidFill>
                <a:latin typeface="Trebuchet MS"/>
                <a:cs typeface="Trebuchet MS"/>
              </a:rPr>
              <a:t> </a:t>
            </a:r>
            <a:r>
              <a:rPr sz="3100" spc="-50" dirty="0">
                <a:solidFill>
                  <a:srgbClr val="292959"/>
                </a:solidFill>
                <a:latin typeface="Trebuchet MS"/>
                <a:cs typeface="Trebuchet MS"/>
              </a:rPr>
              <a:t>to</a:t>
            </a:r>
            <a:r>
              <a:rPr sz="3100" spc="-160" dirty="0">
                <a:solidFill>
                  <a:srgbClr val="292959"/>
                </a:solidFill>
                <a:latin typeface="Trebuchet MS"/>
                <a:cs typeface="Trebuchet MS"/>
              </a:rPr>
              <a:t> </a:t>
            </a:r>
            <a:r>
              <a:rPr sz="3100" spc="-25" dirty="0">
                <a:solidFill>
                  <a:srgbClr val="292959"/>
                </a:solidFill>
                <a:latin typeface="Trebuchet MS"/>
                <a:cs typeface="Trebuchet MS"/>
              </a:rPr>
              <a:t>who</a:t>
            </a:r>
            <a:r>
              <a:rPr sz="3100" spc="-165" dirty="0">
                <a:solidFill>
                  <a:srgbClr val="292959"/>
                </a:solidFill>
                <a:latin typeface="Trebuchet MS"/>
                <a:cs typeface="Trebuchet MS"/>
              </a:rPr>
              <a:t> </a:t>
            </a:r>
            <a:r>
              <a:rPr sz="3100" spc="-25" dirty="0">
                <a:solidFill>
                  <a:srgbClr val="292959"/>
                </a:solidFill>
                <a:latin typeface="Trebuchet MS"/>
                <a:cs typeface="Trebuchet MS"/>
              </a:rPr>
              <a:t>owns</a:t>
            </a:r>
            <a:r>
              <a:rPr sz="3100" spc="-160" dirty="0">
                <a:solidFill>
                  <a:srgbClr val="292959"/>
                </a:solidFill>
                <a:latin typeface="Trebuchet MS"/>
                <a:cs typeface="Trebuchet MS"/>
              </a:rPr>
              <a:t> </a:t>
            </a:r>
            <a:r>
              <a:rPr sz="3100" dirty="0">
                <a:solidFill>
                  <a:srgbClr val="292959"/>
                </a:solidFill>
                <a:latin typeface="Trebuchet MS"/>
                <a:cs typeface="Trebuchet MS"/>
              </a:rPr>
              <a:t>legal</a:t>
            </a:r>
            <a:r>
              <a:rPr sz="3100" spc="-165" dirty="0">
                <a:solidFill>
                  <a:srgbClr val="292959"/>
                </a:solidFill>
                <a:latin typeface="Trebuchet MS"/>
                <a:cs typeface="Trebuchet MS"/>
              </a:rPr>
              <a:t> </a:t>
            </a:r>
            <a:r>
              <a:rPr sz="3100" spc="-30" dirty="0">
                <a:solidFill>
                  <a:srgbClr val="292959"/>
                </a:solidFill>
                <a:latin typeface="Trebuchet MS"/>
                <a:cs typeface="Trebuchet MS"/>
              </a:rPr>
              <a:t>estates, </a:t>
            </a:r>
            <a:r>
              <a:rPr sz="3100" dirty="0">
                <a:solidFill>
                  <a:srgbClr val="292959"/>
                </a:solidFill>
                <a:latin typeface="Trebuchet MS"/>
                <a:cs typeface="Trebuchet MS"/>
              </a:rPr>
              <a:t>and</a:t>
            </a:r>
            <a:r>
              <a:rPr sz="3100" spc="-125" dirty="0">
                <a:solidFill>
                  <a:srgbClr val="292959"/>
                </a:solidFill>
                <a:latin typeface="Trebuchet MS"/>
                <a:cs typeface="Trebuchet MS"/>
              </a:rPr>
              <a:t> </a:t>
            </a:r>
            <a:r>
              <a:rPr sz="3100" dirty="0">
                <a:solidFill>
                  <a:srgbClr val="292959"/>
                </a:solidFill>
                <a:latin typeface="Trebuchet MS"/>
                <a:cs typeface="Trebuchet MS"/>
              </a:rPr>
              <a:t>has</a:t>
            </a:r>
            <a:r>
              <a:rPr sz="3100" spc="-110" dirty="0">
                <a:solidFill>
                  <a:srgbClr val="292959"/>
                </a:solidFill>
                <a:latin typeface="Trebuchet MS"/>
                <a:cs typeface="Trebuchet MS"/>
              </a:rPr>
              <a:t> </a:t>
            </a:r>
            <a:r>
              <a:rPr sz="3100" spc="-90" dirty="0">
                <a:solidFill>
                  <a:srgbClr val="292959"/>
                </a:solidFill>
                <a:latin typeface="Trebuchet MS"/>
                <a:cs typeface="Trebuchet MS"/>
              </a:rPr>
              <a:t>rights</a:t>
            </a:r>
            <a:r>
              <a:rPr sz="3100" spc="-114" dirty="0">
                <a:solidFill>
                  <a:srgbClr val="292959"/>
                </a:solidFill>
                <a:latin typeface="Trebuchet MS"/>
                <a:cs typeface="Trebuchet MS"/>
              </a:rPr>
              <a:t> </a:t>
            </a:r>
            <a:r>
              <a:rPr sz="3100" spc="-170" dirty="0">
                <a:solidFill>
                  <a:srgbClr val="292959"/>
                </a:solidFill>
                <a:latin typeface="Trebuchet MS"/>
                <a:cs typeface="Trebuchet MS"/>
              </a:rPr>
              <a:t>in</a:t>
            </a:r>
            <a:r>
              <a:rPr sz="3100" spc="-100" dirty="0">
                <a:solidFill>
                  <a:srgbClr val="292959"/>
                </a:solidFill>
                <a:latin typeface="Trebuchet MS"/>
                <a:cs typeface="Trebuchet MS"/>
              </a:rPr>
              <a:t> </a:t>
            </a:r>
            <a:r>
              <a:rPr sz="3100" spc="-110" dirty="0">
                <a:solidFill>
                  <a:srgbClr val="292959"/>
                </a:solidFill>
                <a:latin typeface="Trebuchet MS"/>
                <a:cs typeface="Trebuchet MS"/>
              </a:rPr>
              <a:t>relation </a:t>
            </a:r>
            <a:r>
              <a:rPr sz="3100" spc="-50" dirty="0">
                <a:solidFill>
                  <a:srgbClr val="292959"/>
                </a:solidFill>
                <a:latin typeface="Trebuchet MS"/>
                <a:cs typeface="Trebuchet MS"/>
              </a:rPr>
              <a:t>to</a:t>
            </a:r>
            <a:r>
              <a:rPr sz="3100" spc="-110" dirty="0">
                <a:solidFill>
                  <a:srgbClr val="292959"/>
                </a:solidFill>
                <a:latin typeface="Trebuchet MS"/>
                <a:cs typeface="Trebuchet MS"/>
              </a:rPr>
              <a:t> </a:t>
            </a:r>
            <a:r>
              <a:rPr sz="3100" spc="-20" dirty="0">
                <a:solidFill>
                  <a:srgbClr val="292959"/>
                </a:solidFill>
                <a:latin typeface="Trebuchet MS"/>
                <a:cs typeface="Trebuchet MS"/>
              </a:rPr>
              <a:t>them</a:t>
            </a:r>
            <a:endParaRPr sz="3100">
              <a:latin typeface="Trebuchet MS"/>
              <a:cs typeface="Trebuchet MS"/>
            </a:endParaRPr>
          </a:p>
          <a:p>
            <a:pPr marL="681355">
              <a:lnSpc>
                <a:spcPct val="100000"/>
              </a:lnSpc>
              <a:spcBef>
                <a:spcPts val="1380"/>
              </a:spcBef>
            </a:pPr>
            <a:r>
              <a:rPr sz="3100" dirty="0">
                <a:solidFill>
                  <a:srgbClr val="292959"/>
                </a:solidFill>
                <a:latin typeface="Trebuchet MS"/>
                <a:cs typeface="Trebuchet MS"/>
              </a:rPr>
              <a:t>aids</a:t>
            </a:r>
            <a:r>
              <a:rPr sz="3100" spc="-135" dirty="0">
                <a:solidFill>
                  <a:srgbClr val="292959"/>
                </a:solidFill>
                <a:latin typeface="Trebuchet MS"/>
                <a:cs typeface="Trebuchet MS"/>
              </a:rPr>
              <a:t> </a:t>
            </a:r>
            <a:r>
              <a:rPr sz="3100" spc="-40" dirty="0">
                <a:solidFill>
                  <a:srgbClr val="292959"/>
                </a:solidFill>
                <a:latin typeface="Trebuchet MS"/>
                <a:cs typeface="Trebuchet MS"/>
              </a:rPr>
              <a:t>trade</a:t>
            </a:r>
            <a:r>
              <a:rPr sz="3100" spc="-135" dirty="0">
                <a:solidFill>
                  <a:srgbClr val="292959"/>
                </a:solidFill>
                <a:latin typeface="Trebuchet MS"/>
                <a:cs typeface="Trebuchet MS"/>
              </a:rPr>
              <a:t> </a:t>
            </a:r>
            <a:r>
              <a:rPr sz="3100" spc="-45" dirty="0">
                <a:solidFill>
                  <a:srgbClr val="292959"/>
                </a:solidFill>
                <a:latin typeface="Trebuchet MS"/>
                <a:cs typeface="Trebuchet MS"/>
              </a:rPr>
              <a:t>between</a:t>
            </a:r>
            <a:r>
              <a:rPr sz="3100" spc="-135" dirty="0">
                <a:solidFill>
                  <a:srgbClr val="292959"/>
                </a:solidFill>
                <a:latin typeface="Trebuchet MS"/>
                <a:cs typeface="Trebuchet MS"/>
              </a:rPr>
              <a:t> </a:t>
            </a:r>
            <a:r>
              <a:rPr sz="3100" spc="-10" dirty="0">
                <a:solidFill>
                  <a:srgbClr val="292959"/>
                </a:solidFill>
                <a:latin typeface="Trebuchet MS"/>
                <a:cs typeface="Trebuchet MS"/>
              </a:rPr>
              <a:t>people</a:t>
            </a:r>
            <a:r>
              <a:rPr sz="3100" spc="-135" dirty="0">
                <a:solidFill>
                  <a:srgbClr val="292959"/>
                </a:solidFill>
                <a:latin typeface="Trebuchet MS"/>
                <a:cs typeface="Trebuchet MS"/>
              </a:rPr>
              <a:t> </a:t>
            </a:r>
            <a:r>
              <a:rPr sz="3100" dirty="0">
                <a:solidFill>
                  <a:srgbClr val="292959"/>
                </a:solidFill>
                <a:latin typeface="Trebuchet MS"/>
                <a:cs typeface="Trebuchet MS"/>
              </a:rPr>
              <a:t>and</a:t>
            </a:r>
            <a:r>
              <a:rPr sz="3100" spc="-135" dirty="0">
                <a:solidFill>
                  <a:srgbClr val="292959"/>
                </a:solidFill>
                <a:latin typeface="Trebuchet MS"/>
                <a:cs typeface="Trebuchet MS"/>
              </a:rPr>
              <a:t> </a:t>
            </a:r>
            <a:r>
              <a:rPr sz="3100" spc="-60" dirty="0">
                <a:solidFill>
                  <a:srgbClr val="292959"/>
                </a:solidFill>
                <a:latin typeface="Trebuchet MS"/>
                <a:cs typeface="Trebuchet MS"/>
              </a:rPr>
              <a:t>business</a:t>
            </a:r>
            <a:r>
              <a:rPr sz="3100" spc="-135" dirty="0">
                <a:solidFill>
                  <a:srgbClr val="292959"/>
                </a:solidFill>
                <a:latin typeface="Trebuchet MS"/>
                <a:cs typeface="Trebuchet MS"/>
              </a:rPr>
              <a:t> </a:t>
            </a:r>
            <a:r>
              <a:rPr sz="3100" spc="125" dirty="0">
                <a:solidFill>
                  <a:srgbClr val="292959"/>
                </a:solidFill>
                <a:latin typeface="Trebuchet MS"/>
                <a:cs typeface="Trebuchet MS"/>
              </a:rPr>
              <a:t>-</a:t>
            </a:r>
            <a:r>
              <a:rPr sz="3100" spc="-135" dirty="0">
                <a:solidFill>
                  <a:srgbClr val="292959"/>
                </a:solidFill>
                <a:latin typeface="Trebuchet MS"/>
                <a:cs typeface="Trebuchet MS"/>
              </a:rPr>
              <a:t> </a:t>
            </a:r>
            <a:r>
              <a:rPr sz="3100" spc="75" dirty="0">
                <a:solidFill>
                  <a:srgbClr val="292959"/>
                </a:solidFill>
                <a:latin typeface="Trebuchet MS"/>
                <a:cs typeface="Trebuchet MS"/>
              </a:rPr>
              <a:t>good</a:t>
            </a:r>
            <a:r>
              <a:rPr sz="3100" spc="-135" dirty="0">
                <a:solidFill>
                  <a:srgbClr val="292959"/>
                </a:solidFill>
                <a:latin typeface="Trebuchet MS"/>
                <a:cs typeface="Trebuchet MS"/>
              </a:rPr>
              <a:t> </a:t>
            </a:r>
            <a:r>
              <a:rPr sz="3100" spc="-100" dirty="0">
                <a:solidFill>
                  <a:srgbClr val="292959"/>
                </a:solidFill>
                <a:latin typeface="Trebuchet MS"/>
                <a:cs typeface="Trebuchet MS"/>
              </a:rPr>
              <a:t>for</a:t>
            </a:r>
            <a:r>
              <a:rPr sz="3100" spc="-135" dirty="0">
                <a:solidFill>
                  <a:srgbClr val="292959"/>
                </a:solidFill>
                <a:latin typeface="Trebuchet MS"/>
                <a:cs typeface="Trebuchet MS"/>
              </a:rPr>
              <a:t> </a:t>
            </a:r>
            <a:r>
              <a:rPr sz="3100" spc="-10" dirty="0">
                <a:solidFill>
                  <a:srgbClr val="292959"/>
                </a:solidFill>
                <a:latin typeface="Trebuchet MS"/>
                <a:cs typeface="Trebuchet MS"/>
              </a:rPr>
              <a:t>economy</a:t>
            </a:r>
            <a:endParaRPr sz="3100">
              <a:latin typeface="Trebuchet MS"/>
              <a:cs typeface="Trebuchet MS"/>
            </a:endParaRPr>
          </a:p>
          <a:p>
            <a:pPr marL="1350645" marR="1374140" indent="-669290">
              <a:lnSpc>
                <a:spcPct val="137100"/>
              </a:lnSpc>
            </a:pPr>
            <a:r>
              <a:rPr sz="3100" dirty="0">
                <a:solidFill>
                  <a:srgbClr val="292959"/>
                </a:solidFill>
                <a:latin typeface="Trebuchet MS"/>
                <a:cs typeface="Trebuchet MS"/>
              </a:rPr>
              <a:t>addresses</a:t>
            </a:r>
            <a:r>
              <a:rPr sz="3100" spc="-210" dirty="0">
                <a:solidFill>
                  <a:srgbClr val="292959"/>
                </a:solidFill>
                <a:latin typeface="Trebuchet MS"/>
                <a:cs typeface="Trebuchet MS"/>
              </a:rPr>
              <a:t> </a:t>
            </a:r>
            <a:r>
              <a:rPr sz="3100" spc="-40" dirty="0">
                <a:solidFill>
                  <a:srgbClr val="292959"/>
                </a:solidFill>
                <a:latin typeface="Trebuchet MS"/>
                <a:cs typeface="Trebuchet MS"/>
              </a:rPr>
              <a:t>some</a:t>
            </a:r>
            <a:r>
              <a:rPr sz="3100" spc="-165" dirty="0">
                <a:solidFill>
                  <a:srgbClr val="292959"/>
                </a:solidFill>
                <a:latin typeface="Trebuchet MS"/>
                <a:cs typeface="Trebuchet MS"/>
              </a:rPr>
              <a:t> </a:t>
            </a:r>
            <a:r>
              <a:rPr sz="3100" dirty="0">
                <a:solidFill>
                  <a:srgbClr val="292959"/>
                </a:solidFill>
                <a:latin typeface="Trebuchet MS"/>
                <a:cs typeface="Trebuchet MS"/>
              </a:rPr>
              <a:t>of</a:t>
            </a:r>
            <a:r>
              <a:rPr sz="3100" spc="-160" dirty="0">
                <a:solidFill>
                  <a:srgbClr val="292959"/>
                </a:solidFill>
                <a:latin typeface="Trebuchet MS"/>
                <a:cs typeface="Trebuchet MS"/>
              </a:rPr>
              <a:t> </a:t>
            </a:r>
            <a:r>
              <a:rPr sz="3100" spc="-30" dirty="0">
                <a:solidFill>
                  <a:srgbClr val="292959"/>
                </a:solidFill>
                <a:latin typeface="Trebuchet MS"/>
                <a:cs typeface="Trebuchet MS"/>
              </a:rPr>
              <a:t>challenges</a:t>
            </a:r>
            <a:r>
              <a:rPr sz="3100" spc="-165" dirty="0">
                <a:solidFill>
                  <a:srgbClr val="292959"/>
                </a:solidFill>
                <a:latin typeface="Trebuchet MS"/>
                <a:cs typeface="Trebuchet MS"/>
              </a:rPr>
              <a:t> </a:t>
            </a:r>
            <a:r>
              <a:rPr sz="3100" spc="-55" dirty="0">
                <a:solidFill>
                  <a:srgbClr val="292959"/>
                </a:solidFill>
                <a:latin typeface="Trebuchet MS"/>
                <a:cs typeface="Trebuchet MS"/>
              </a:rPr>
              <a:t>presented</a:t>
            </a:r>
            <a:r>
              <a:rPr sz="3100" spc="-160" dirty="0">
                <a:solidFill>
                  <a:srgbClr val="292959"/>
                </a:solidFill>
                <a:latin typeface="Trebuchet MS"/>
                <a:cs typeface="Trebuchet MS"/>
              </a:rPr>
              <a:t> </a:t>
            </a:r>
            <a:r>
              <a:rPr sz="3100" spc="-50" dirty="0">
                <a:solidFill>
                  <a:srgbClr val="292959"/>
                </a:solidFill>
                <a:latin typeface="Trebuchet MS"/>
                <a:cs typeface="Trebuchet MS"/>
              </a:rPr>
              <a:t>by</a:t>
            </a:r>
            <a:r>
              <a:rPr sz="3100" spc="-165" dirty="0">
                <a:solidFill>
                  <a:srgbClr val="292959"/>
                </a:solidFill>
                <a:latin typeface="Trebuchet MS"/>
                <a:cs typeface="Trebuchet MS"/>
              </a:rPr>
              <a:t> </a:t>
            </a:r>
            <a:r>
              <a:rPr sz="3100" spc="-114" dirty="0">
                <a:solidFill>
                  <a:srgbClr val="292959"/>
                </a:solidFill>
                <a:latin typeface="Trebuchet MS"/>
                <a:cs typeface="Trebuchet MS"/>
              </a:rPr>
              <a:t>system</a:t>
            </a:r>
            <a:r>
              <a:rPr sz="3100" spc="-120" dirty="0">
                <a:solidFill>
                  <a:srgbClr val="292959"/>
                </a:solidFill>
                <a:latin typeface="Trebuchet MS"/>
                <a:cs typeface="Trebuchet MS"/>
              </a:rPr>
              <a:t> </a:t>
            </a:r>
            <a:r>
              <a:rPr sz="3100" dirty="0">
                <a:solidFill>
                  <a:srgbClr val="292959"/>
                </a:solidFill>
                <a:latin typeface="Trebuchet MS"/>
                <a:cs typeface="Trebuchet MS"/>
              </a:rPr>
              <a:t>of</a:t>
            </a:r>
            <a:r>
              <a:rPr sz="3100" spc="-160" dirty="0">
                <a:solidFill>
                  <a:srgbClr val="292959"/>
                </a:solidFill>
                <a:latin typeface="Trebuchet MS"/>
                <a:cs typeface="Trebuchet MS"/>
              </a:rPr>
              <a:t> </a:t>
            </a:r>
            <a:r>
              <a:rPr sz="3100" spc="-75" dirty="0">
                <a:solidFill>
                  <a:srgbClr val="292959"/>
                </a:solidFill>
                <a:latin typeface="Trebuchet MS"/>
                <a:cs typeface="Trebuchet MS"/>
              </a:rPr>
              <a:t>unregistered</a:t>
            </a:r>
            <a:r>
              <a:rPr sz="3100" spc="-160" dirty="0">
                <a:solidFill>
                  <a:srgbClr val="292959"/>
                </a:solidFill>
                <a:latin typeface="Trebuchet MS"/>
                <a:cs typeface="Trebuchet MS"/>
              </a:rPr>
              <a:t> </a:t>
            </a:r>
            <a:r>
              <a:rPr sz="3100" spc="-10" dirty="0">
                <a:solidFill>
                  <a:srgbClr val="292959"/>
                </a:solidFill>
                <a:latin typeface="Trebuchet MS"/>
                <a:cs typeface="Trebuchet MS"/>
              </a:rPr>
              <a:t>land: </a:t>
            </a:r>
            <a:r>
              <a:rPr sz="3100" spc="-175" dirty="0">
                <a:solidFill>
                  <a:srgbClr val="292959"/>
                </a:solidFill>
                <a:latin typeface="Trebuchet MS"/>
                <a:cs typeface="Trebuchet MS"/>
              </a:rPr>
              <a:t>title</a:t>
            </a:r>
            <a:r>
              <a:rPr sz="3100" spc="-60" dirty="0">
                <a:solidFill>
                  <a:srgbClr val="292959"/>
                </a:solidFill>
                <a:latin typeface="Trebuchet MS"/>
                <a:cs typeface="Trebuchet MS"/>
              </a:rPr>
              <a:t> </a:t>
            </a:r>
            <a:r>
              <a:rPr sz="3100" dirty="0">
                <a:solidFill>
                  <a:srgbClr val="292959"/>
                </a:solidFill>
                <a:latin typeface="Trebuchet MS"/>
                <a:cs typeface="Trebuchet MS"/>
              </a:rPr>
              <a:t>deeds</a:t>
            </a:r>
            <a:r>
              <a:rPr sz="3100" spc="-60" dirty="0">
                <a:solidFill>
                  <a:srgbClr val="292959"/>
                </a:solidFill>
                <a:latin typeface="Trebuchet MS"/>
                <a:cs typeface="Trebuchet MS"/>
              </a:rPr>
              <a:t> </a:t>
            </a:r>
            <a:r>
              <a:rPr sz="3100" dirty="0">
                <a:solidFill>
                  <a:srgbClr val="292959"/>
                </a:solidFill>
                <a:latin typeface="Trebuchet MS"/>
                <a:cs typeface="Trebuchet MS"/>
              </a:rPr>
              <a:t>can</a:t>
            </a:r>
            <a:r>
              <a:rPr sz="3100" spc="-60" dirty="0">
                <a:solidFill>
                  <a:srgbClr val="292959"/>
                </a:solidFill>
                <a:latin typeface="Trebuchet MS"/>
                <a:cs typeface="Trebuchet MS"/>
              </a:rPr>
              <a:t> </a:t>
            </a:r>
            <a:r>
              <a:rPr sz="3100" dirty="0">
                <a:solidFill>
                  <a:srgbClr val="292959"/>
                </a:solidFill>
                <a:latin typeface="Trebuchet MS"/>
                <a:cs typeface="Trebuchet MS"/>
              </a:rPr>
              <a:t>be</a:t>
            </a:r>
            <a:r>
              <a:rPr sz="3100" spc="-60" dirty="0">
                <a:solidFill>
                  <a:srgbClr val="292959"/>
                </a:solidFill>
                <a:latin typeface="Trebuchet MS"/>
                <a:cs typeface="Trebuchet MS"/>
              </a:rPr>
              <a:t> </a:t>
            </a:r>
            <a:r>
              <a:rPr sz="3100" spc="-20" dirty="0">
                <a:solidFill>
                  <a:srgbClr val="292959"/>
                </a:solidFill>
                <a:latin typeface="Trebuchet MS"/>
                <a:cs typeface="Trebuchet MS"/>
              </a:rPr>
              <a:t>lost</a:t>
            </a:r>
            <a:endParaRPr sz="3100">
              <a:latin typeface="Trebuchet MS"/>
              <a:cs typeface="Trebuchet MS"/>
            </a:endParaRPr>
          </a:p>
          <a:p>
            <a:pPr marL="1350645" marR="3383279">
              <a:lnSpc>
                <a:spcPct val="137100"/>
              </a:lnSpc>
            </a:pPr>
            <a:r>
              <a:rPr sz="3100" spc="-55" dirty="0">
                <a:solidFill>
                  <a:srgbClr val="292959"/>
                </a:solidFill>
                <a:latin typeface="Trebuchet MS"/>
                <a:cs typeface="Trebuchet MS"/>
              </a:rPr>
              <a:t>conveying</a:t>
            </a:r>
            <a:r>
              <a:rPr sz="3100" spc="-145" dirty="0">
                <a:solidFill>
                  <a:srgbClr val="292959"/>
                </a:solidFill>
                <a:latin typeface="Trebuchet MS"/>
                <a:cs typeface="Trebuchet MS"/>
              </a:rPr>
              <a:t> </a:t>
            </a:r>
            <a:r>
              <a:rPr sz="3100" spc="-75" dirty="0">
                <a:solidFill>
                  <a:srgbClr val="292959"/>
                </a:solidFill>
                <a:latin typeface="Trebuchet MS"/>
                <a:cs typeface="Trebuchet MS"/>
              </a:rPr>
              <a:t>unregistered</a:t>
            </a:r>
            <a:r>
              <a:rPr sz="3100" spc="-135" dirty="0">
                <a:solidFill>
                  <a:srgbClr val="292959"/>
                </a:solidFill>
                <a:latin typeface="Trebuchet MS"/>
                <a:cs typeface="Trebuchet MS"/>
              </a:rPr>
              <a:t> </a:t>
            </a:r>
            <a:r>
              <a:rPr sz="3100" spc="-105" dirty="0">
                <a:solidFill>
                  <a:srgbClr val="292959"/>
                </a:solidFill>
                <a:latin typeface="Trebuchet MS"/>
                <a:cs typeface="Trebuchet MS"/>
              </a:rPr>
              <a:t>property</a:t>
            </a:r>
            <a:r>
              <a:rPr sz="3100" spc="-130" dirty="0">
                <a:solidFill>
                  <a:srgbClr val="292959"/>
                </a:solidFill>
                <a:latin typeface="Trebuchet MS"/>
                <a:cs typeface="Trebuchet MS"/>
              </a:rPr>
              <a:t> </a:t>
            </a:r>
            <a:r>
              <a:rPr sz="3100" spc="-65" dirty="0">
                <a:solidFill>
                  <a:srgbClr val="292959"/>
                </a:solidFill>
                <a:latin typeface="Trebuchet MS"/>
                <a:cs typeface="Trebuchet MS"/>
              </a:rPr>
              <a:t>takes</a:t>
            </a:r>
            <a:r>
              <a:rPr sz="3100" spc="-140" dirty="0">
                <a:solidFill>
                  <a:srgbClr val="292959"/>
                </a:solidFill>
                <a:latin typeface="Trebuchet MS"/>
                <a:cs typeface="Trebuchet MS"/>
              </a:rPr>
              <a:t> </a:t>
            </a:r>
            <a:r>
              <a:rPr sz="3100" spc="-40" dirty="0">
                <a:solidFill>
                  <a:srgbClr val="292959"/>
                </a:solidFill>
                <a:latin typeface="Trebuchet MS"/>
                <a:cs typeface="Trebuchet MS"/>
              </a:rPr>
              <a:t>considerable</a:t>
            </a:r>
            <a:r>
              <a:rPr sz="3100" spc="-135" dirty="0">
                <a:solidFill>
                  <a:srgbClr val="292959"/>
                </a:solidFill>
                <a:latin typeface="Trebuchet MS"/>
                <a:cs typeface="Trebuchet MS"/>
              </a:rPr>
              <a:t> </a:t>
            </a:r>
            <a:r>
              <a:rPr sz="3100" spc="-55" dirty="0">
                <a:solidFill>
                  <a:srgbClr val="292959"/>
                </a:solidFill>
                <a:latin typeface="Trebuchet MS"/>
                <a:cs typeface="Trebuchet MS"/>
              </a:rPr>
              <a:t>time </a:t>
            </a:r>
            <a:r>
              <a:rPr sz="3100" spc="-120" dirty="0">
                <a:solidFill>
                  <a:srgbClr val="292959"/>
                </a:solidFill>
                <a:latin typeface="Trebuchet MS"/>
                <a:cs typeface="Trebuchet MS"/>
              </a:rPr>
              <a:t>there</a:t>
            </a:r>
            <a:r>
              <a:rPr sz="3100" spc="-114" dirty="0">
                <a:solidFill>
                  <a:srgbClr val="292959"/>
                </a:solidFill>
                <a:latin typeface="Trebuchet MS"/>
                <a:cs typeface="Trebuchet MS"/>
              </a:rPr>
              <a:t> </a:t>
            </a:r>
            <a:r>
              <a:rPr sz="3100" spc="-65" dirty="0">
                <a:solidFill>
                  <a:srgbClr val="292959"/>
                </a:solidFill>
                <a:latin typeface="Trebuchet MS"/>
                <a:cs typeface="Trebuchet MS"/>
              </a:rPr>
              <a:t>is</a:t>
            </a:r>
            <a:r>
              <a:rPr sz="3100" spc="-170" dirty="0">
                <a:solidFill>
                  <a:srgbClr val="292959"/>
                </a:solidFill>
                <a:latin typeface="Trebuchet MS"/>
                <a:cs typeface="Trebuchet MS"/>
              </a:rPr>
              <a:t> </a:t>
            </a:r>
            <a:r>
              <a:rPr sz="3100" spc="130" dirty="0">
                <a:solidFill>
                  <a:srgbClr val="292959"/>
                </a:solidFill>
                <a:latin typeface="Trebuchet MS"/>
                <a:cs typeface="Trebuchet MS"/>
              </a:rPr>
              <a:t>a</a:t>
            </a:r>
            <a:r>
              <a:rPr sz="3100" spc="-185" dirty="0">
                <a:solidFill>
                  <a:srgbClr val="292959"/>
                </a:solidFill>
                <a:latin typeface="Trebuchet MS"/>
                <a:cs typeface="Trebuchet MS"/>
              </a:rPr>
              <a:t> risk</a:t>
            </a:r>
            <a:r>
              <a:rPr sz="3100" spc="-100" dirty="0">
                <a:solidFill>
                  <a:srgbClr val="292959"/>
                </a:solidFill>
                <a:latin typeface="Trebuchet MS"/>
                <a:cs typeface="Trebuchet MS"/>
              </a:rPr>
              <a:t> </a:t>
            </a:r>
            <a:r>
              <a:rPr sz="3100" dirty="0">
                <a:solidFill>
                  <a:srgbClr val="292959"/>
                </a:solidFill>
                <a:latin typeface="Trebuchet MS"/>
                <a:cs typeface="Trebuchet MS"/>
              </a:rPr>
              <a:t>of</a:t>
            </a:r>
            <a:r>
              <a:rPr sz="3100" spc="-140" dirty="0">
                <a:solidFill>
                  <a:srgbClr val="292959"/>
                </a:solidFill>
                <a:latin typeface="Trebuchet MS"/>
                <a:cs typeface="Trebuchet MS"/>
              </a:rPr>
              <a:t> </a:t>
            </a:r>
            <a:r>
              <a:rPr sz="3100" spc="-125" dirty="0">
                <a:solidFill>
                  <a:srgbClr val="292959"/>
                </a:solidFill>
                <a:latin typeface="Trebuchet MS"/>
                <a:cs typeface="Trebuchet MS"/>
              </a:rPr>
              <a:t>fraud,</a:t>
            </a:r>
            <a:r>
              <a:rPr sz="3100" spc="-110" dirty="0">
                <a:solidFill>
                  <a:srgbClr val="292959"/>
                </a:solidFill>
                <a:latin typeface="Trebuchet MS"/>
                <a:cs typeface="Trebuchet MS"/>
              </a:rPr>
              <a:t> </a:t>
            </a:r>
            <a:r>
              <a:rPr sz="3100" spc="-95" dirty="0">
                <a:solidFill>
                  <a:srgbClr val="292959"/>
                </a:solidFill>
                <a:latin typeface="Trebuchet MS"/>
                <a:cs typeface="Trebuchet MS"/>
              </a:rPr>
              <a:t>e.g.</a:t>
            </a:r>
            <a:r>
              <a:rPr sz="3100" spc="-135" dirty="0">
                <a:solidFill>
                  <a:srgbClr val="292959"/>
                </a:solidFill>
                <a:latin typeface="Trebuchet MS"/>
                <a:cs typeface="Trebuchet MS"/>
              </a:rPr>
              <a:t> </a:t>
            </a:r>
            <a:r>
              <a:rPr sz="3100" spc="-35" dirty="0">
                <a:solidFill>
                  <a:srgbClr val="292959"/>
                </a:solidFill>
                <a:latin typeface="Trebuchet MS"/>
                <a:cs typeface="Trebuchet MS"/>
              </a:rPr>
              <a:t>creating</a:t>
            </a:r>
            <a:r>
              <a:rPr sz="3100" spc="-135" dirty="0">
                <a:solidFill>
                  <a:srgbClr val="292959"/>
                </a:solidFill>
                <a:latin typeface="Trebuchet MS"/>
                <a:cs typeface="Trebuchet MS"/>
              </a:rPr>
              <a:t> </a:t>
            </a:r>
            <a:r>
              <a:rPr sz="3100" spc="-25" dirty="0">
                <a:solidFill>
                  <a:srgbClr val="292959"/>
                </a:solidFill>
                <a:latin typeface="Trebuchet MS"/>
                <a:cs typeface="Trebuchet MS"/>
              </a:rPr>
              <a:t>false</a:t>
            </a:r>
            <a:r>
              <a:rPr sz="3100" spc="-135" dirty="0">
                <a:solidFill>
                  <a:srgbClr val="292959"/>
                </a:solidFill>
                <a:latin typeface="Trebuchet MS"/>
                <a:cs typeface="Trebuchet MS"/>
              </a:rPr>
              <a:t> </a:t>
            </a:r>
            <a:r>
              <a:rPr sz="3100" spc="-10" dirty="0">
                <a:solidFill>
                  <a:srgbClr val="292959"/>
                </a:solidFill>
                <a:latin typeface="Trebuchet MS"/>
                <a:cs typeface="Trebuchet MS"/>
              </a:rPr>
              <a:t>deeds</a:t>
            </a:r>
            <a:endParaRPr sz="3100">
              <a:latin typeface="Trebuchet MS"/>
              <a:cs typeface="Trebuchet MS"/>
            </a:endParaRPr>
          </a:p>
          <a:p>
            <a:pPr marL="1350645">
              <a:lnSpc>
                <a:spcPct val="100000"/>
              </a:lnSpc>
              <a:spcBef>
                <a:spcPts val="1380"/>
              </a:spcBef>
            </a:pPr>
            <a:r>
              <a:rPr sz="3100" spc="-120" dirty="0">
                <a:solidFill>
                  <a:srgbClr val="292959"/>
                </a:solidFill>
                <a:latin typeface="Trebuchet MS"/>
                <a:cs typeface="Trebuchet MS"/>
              </a:rPr>
              <a:t>difficult</a:t>
            </a:r>
            <a:r>
              <a:rPr sz="3100" spc="-114" dirty="0">
                <a:solidFill>
                  <a:srgbClr val="292959"/>
                </a:solidFill>
                <a:latin typeface="Trebuchet MS"/>
                <a:cs typeface="Trebuchet MS"/>
              </a:rPr>
              <a:t> </a:t>
            </a:r>
            <a:r>
              <a:rPr sz="3100" spc="-50" dirty="0">
                <a:solidFill>
                  <a:srgbClr val="292959"/>
                </a:solidFill>
                <a:latin typeface="Trebuchet MS"/>
                <a:cs typeface="Trebuchet MS"/>
              </a:rPr>
              <a:t>to</a:t>
            </a:r>
            <a:r>
              <a:rPr sz="3100" spc="-185" dirty="0">
                <a:solidFill>
                  <a:srgbClr val="292959"/>
                </a:solidFill>
                <a:latin typeface="Trebuchet MS"/>
                <a:cs typeface="Trebuchet MS"/>
              </a:rPr>
              <a:t> </a:t>
            </a:r>
            <a:r>
              <a:rPr sz="3100" spc="-45" dirty="0">
                <a:solidFill>
                  <a:srgbClr val="292959"/>
                </a:solidFill>
                <a:latin typeface="Trebuchet MS"/>
                <a:cs typeface="Trebuchet MS"/>
              </a:rPr>
              <a:t>ascertain</a:t>
            </a:r>
            <a:r>
              <a:rPr sz="3100" spc="-150" dirty="0">
                <a:solidFill>
                  <a:srgbClr val="292959"/>
                </a:solidFill>
                <a:latin typeface="Trebuchet MS"/>
                <a:cs typeface="Trebuchet MS"/>
              </a:rPr>
              <a:t> </a:t>
            </a:r>
            <a:r>
              <a:rPr sz="3100" spc="-90" dirty="0">
                <a:solidFill>
                  <a:srgbClr val="292959"/>
                </a:solidFill>
                <a:latin typeface="Trebuchet MS"/>
                <a:cs typeface="Trebuchet MS"/>
              </a:rPr>
              <a:t>rights</a:t>
            </a:r>
            <a:r>
              <a:rPr sz="3100" spc="-145" dirty="0">
                <a:solidFill>
                  <a:srgbClr val="292959"/>
                </a:solidFill>
                <a:latin typeface="Trebuchet MS"/>
                <a:cs typeface="Trebuchet MS"/>
              </a:rPr>
              <a:t> </a:t>
            </a:r>
            <a:r>
              <a:rPr sz="3100" spc="-85" dirty="0">
                <a:solidFill>
                  <a:srgbClr val="292959"/>
                </a:solidFill>
                <a:latin typeface="Trebuchet MS"/>
                <a:cs typeface="Trebuchet MS"/>
              </a:rPr>
              <a:t>which</a:t>
            </a:r>
            <a:r>
              <a:rPr sz="3100" spc="-140" dirty="0">
                <a:solidFill>
                  <a:srgbClr val="292959"/>
                </a:solidFill>
                <a:latin typeface="Trebuchet MS"/>
                <a:cs typeface="Trebuchet MS"/>
              </a:rPr>
              <a:t> </a:t>
            </a:r>
            <a:r>
              <a:rPr sz="3100" spc="-20" dirty="0">
                <a:solidFill>
                  <a:srgbClr val="292959"/>
                </a:solidFill>
                <a:latin typeface="Trebuchet MS"/>
                <a:cs typeface="Trebuchet MS"/>
              </a:rPr>
              <a:t>affect</a:t>
            </a:r>
            <a:r>
              <a:rPr sz="3100" spc="-145" dirty="0">
                <a:solidFill>
                  <a:srgbClr val="292959"/>
                </a:solidFill>
                <a:latin typeface="Trebuchet MS"/>
                <a:cs typeface="Trebuchet MS"/>
              </a:rPr>
              <a:t> </a:t>
            </a:r>
            <a:r>
              <a:rPr sz="3100" spc="-114" dirty="0">
                <a:solidFill>
                  <a:srgbClr val="292959"/>
                </a:solidFill>
                <a:latin typeface="Trebuchet MS"/>
                <a:cs typeface="Trebuchet MS"/>
              </a:rPr>
              <a:t>the</a:t>
            </a:r>
            <a:r>
              <a:rPr sz="3100" spc="-120" dirty="0">
                <a:solidFill>
                  <a:srgbClr val="292959"/>
                </a:solidFill>
                <a:latin typeface="Trebuchet MS"/>
                <a:cs typeface="Trebuchet MS"/>
              </a:rPr>
              <a:t> </a:t>
            </a:r>
            <a:r>
              <a:rPr sz="3100" spc="-20" dirty="0">
                <a:solidFill>
                  <a:srgbClr val="292959"/>
                </a:solidFill>
                <a:latin typeface="Trebuchet MS"/>
                <a:cs typeface="Trebuchet MS"/>
              </a:rPr>
              <a:t>land</a:t>
            </a:r>
            <a:endParaRPr sz="3100">
              <a:latin typeface="Trebuchet MS"/>
              <a:cs typeface="Trebuchet MS"/>
            </a:endParaRPr>
          </a:p>
          <a:p>
            <a:pPr marL="681355" marR="582295">
              <a:lnSpc>
                <a:spcPct val="137100"/>
              </a:lnSpc>
            </a:pPr>
            <a:r>
              <a:rPr sz="3100" spc="-30" dirty="0">
                <a:solidFill>
                  <a:srgbClr val="292959"/>
                </a:solidFill>
                <a:latin typeface="Trebuchet MS"/>
                <a:cs typeface="Trebuchet MS"/>
              </a:rPr>
              <a:t>land</a:t>
            </a:r>
            <a:r>
              <a:rPr sz="3100" spc="-150" dirty="0">
                <a:solidFill>
                  <a:srgbClr val="292959"/>
                </a:solidFill>
                <a:latin typeface="Trebuchet MS"/>
                <a:cs typeface="Trebuchet MS"/>
              </a:rPr>
              <a:t> </a:t>
            </a:r>
            <a:r>
              <a:rPr sz="3100" spc="-85" dirty="0">
                <a:solidFill>
                  <a:srgbClr val="292959"/>
                </a:solidFill>
                <a:latin typeface="Trebuchet MS"/>
                <a:cs typeface="Trebuchet MS"/>
              </a:rPr>
              <a:t>registration</a:t>
            </a:r>
            <a:r>
              <a:rPr sz="3100" spc="-125" dirty="0">
                <a:solidFill>
                  <a:srgbClr val="292959"/>
                </a:solidFill>
                <a:latin typeface="Trebuchet MS"/>
                <a:cs typeface="Trebuchet MS"/>
              </a:rPr>
              <a:t> </a:t>
            </a:r>
            <a:r>
              <a:rPr sz="3100" spc="-70" dirty="0">
                <a:solidFill>
                  <a:srgbClr val="292959"/>
                </a:solidFill>
                <a:latin typeface="Trebuchet MS"/>
                <a:cs typeface="Trebuchet MS"/>
              </a:rPr>
              <a:t>provides</a:t>
            </a:r>
            <a:r>
              <a:rPr sz="3100" spc="-125" dirty="0">
                <a:solidFill>
                  <a:srgbClr val="292959"/>
                </a:solidFill>
                <a:latin typeface="Trebuchet MS"/>
                <a:cs typeface="Trebuchet MS"/>
              </a:rPr>
              <a:t> </a:t>
            </a:r>
            <a:r>
              <a:rPr sz="3100" spc="130" dirty="0">
                <a:solidFill>
                  <a:srgbClr val="292959"/>
                </a:solidFill>
                <a:latin typeface="Trebuchet MS"/>
                <a:cs typeface="Trebuchet MS"/>
              </a:rPr>
              <a:t>a</a:t>
            </a:r>
            <a:r>
              <a:rPr sz="3100" spc="-125" dirty="0">
                <a:solidFill>
                  <a:srgbClr val="292959"/>
                </a:solidFill>
                <a:latin typeface="Trebuchet MS"/>
                <a:cs typeface="Trebuchet MS"/>
              </a:rPr>
              <a:t> </a:t>
            </a:r>
            <a:r>
              <a:rPr sz="3100" spc="-35" dirty="0">
                <a:solidFill>
                  <a:srgbClr val="292959"/>
                </a:solidFill>
                <a:latin typeface="Trebuchet MS"/>
                <a:cs typeface="Trebuchet MS"/>
              </a:rPr>
              <a:t>standardised</a:t>
            </a:r>
            <a:r>
              <a:rPr sz="3100" spc="-125" dirty="0">
                <a:solidFill>
                  <a:srgbClr val="292959"/>
                </a:solidFill>
                <a:latin typeface="Trebuchet MS"/>
                <a:cs typeface="Trebuchet MS"/>
              </a:rPr>
              <a:t> </a:t>
            </a:r>
            <a:r>
              <a:rPr sz="3100" spc="-145" dirty="0">
                <a:solidFill>
                  <a:srgbClr val="292959"/>
                </a:solidFill>
                <a:latin typeface="Trebuchet MS"/>
                <a:cs typeface="Trebuchet MS"/>
              </a:rPr>
              <a:t>model,</a:t>
            </a:r>
            <a:r>
              <a:rPr sz="3100" spc="-100" dirty="0">
                <a:solidFill>
                  <a:srgbClr val="292959"/>
                </a:solidFill>
                <a:latin typeface="Trebuchet MS"/>
                <a:cs typeface="Trebuchet MS"/>
              </a:rPr>
              <a:t> </a:t>
            </a:r>
            <a:r>
              <a:rPr sz="3100" spc="-85" dirty="0">
                <a:solidFill>
                  <a:srgbClr val="292959"/>
                </a:solidFill>
                <a:latin typeface="Trebuchet MS"/>
                <a:cs typeface="Trebuchet MS"/>
              </a:rPr>
              <a:t>which</a:t>
            </a:r>
            <a:r>
              <a:rPr sz="3100" spc="-125" dirty="0">
                <a:solidFill>
                  <a:srgbClr val="292959"/>
                </a:solidFill>
                <a:latin typeface="Trebuchet MS"/>
                <a:cs typeface="Trebuchet MS"/>
              </a:rPr>
              <a:t> </a:t>
            </a:r>
            <a:r>
              <a:rPr sz="3100" spc="-80" dirty="0">
                <a:solidFill>
                  <a:srgbClr val="292959"/>
                </a:solidFill>
                <a:latin typeface="Trebuchet MS"/>
                <a:cs typeface="Trebuchet MS"/>
              </a:rPr>
              <a:t>clarifies</a:t>
            </a:r>
            <a:r>
              <a:rPr sz="3100" spc="-125" dirty="0">
                <a:solidFill>
                  <a:srgbClr val="292959"/>
                </a:solidFill>
                <a:latin typeface="Trebuchet MS"/>
                <a:cs typeface="Trebuchet MS"/>
              </a:rPr>
              <a:t> </a:t>
            </a:r>
            <a:r>
              <a:rPr sz="3100" dirty="0">
                <a:solidFill>
                  <a:srgbClr val="292959"/>
                </a:solidFill>
                <a:latin typeface="Trebuchet MS"/>
                <a:cs typeface="Trebuchet MS"/>
              </a:rPr>
              <a:t>and</a:t>
            </a:r>
            <a:r>
              <a:rPr sz="3100" spc="-125" dirty="0">
                <a:solidFill>
                  <a:srgbClr val="292959"/>
                </a:solidFill>
                <a:latin typeface="Trebuchet MS"/>
                <a:cs typeface="Trebuchet MS"/>
              </a:rPr>
              <a:t> </a:t>
            </a:r>
            <a:r>
              <a:rPr sz="3100" spc="-30" dirty="0">
                <a:solidFill>
                  <a:srgbClr val="292959"/>
                </a:solidFill>
                <a:latin typeface="Trebuchet MS"/>
                <a:cs typeface="Trebuchet MS"/>
              </a:rPr>
              <a:t>improves </a:t>
            </a:r>
            <a:r>
              <a:rPr sz="3100" spc="-40" dirty="0">
                <a:solidFill>
                  <a:srgbClr val="292959"/>
                </a:solidFill>
                <a:latin typeface="Trebuchet MS"/>
                <a:cs typeface="Trebuchet MS"/>
              </a:rPr>
              <a:t>conveyancing</a:t>
            </a:r>
            <a:r>
              <a:rPr sz="3100" spc="-135" dirty="0">
                <a:solidFill>
                  <a:srgbClr val="292959"/>
                </a:solidFill>
                <a:latin typeface="Trebuchet MS"/>
                <a:cs typeface="Trebuchet MS"/>
              </a:rPr>
              <a:t> </a:t>
            </a:r>
            <a:r>
              <a:rPr sz="3100" spc="-10" dirty="0">
                <a:solidFill>
                  <a:srgbClr val="292959"/>
                </a:solidFill>
                <a:latin typeface="Trebuchet MS"/>
                <a:cs typeface="Trebuchet MS"/>
              </a:rPr>
              <a:t>process</a:t>
            </a:r>
            <a:endParaRPr sz="3100">
              <a:latin typeface="Trebuchet MS"/>
              <a:cs typeface="Trebuchet MS"/>
            </a:endParaRPr>
          </a:p>
          <a:p>
            <a:pPr marL="681355">
              <a:lnSpc>
                <a:spcPct val="100000"/>
              </a:lnSpc>
              <a:spcBef>
                <a:spcPts val="1380"/>
              </a:spcBef>
            </a:pPr>
            <a:r>
              <a:rPr sz="3100" spc="-90" dirty="0">
                <a:solidFill>
                  <a:srgbClr val="292959"/>
                </a:solidFill>
                <a:latin typeface="Trebuchet MS"/>
                <a:cs typeface="Trebuchet MS"/>
              </a:rPr>
              <a:t>conclusiveness:</a:t>
            </a:r>
            <a:r>
              <a:rPr sz="3100" spc="-135" dirty="0">
                <a:solidFill>
                  <a:srgbClr val="292959"/>
                </a:solidFill>
                <a:latin typeface="Trebuchet MS"/>
                <a:cs typeface="Trebuchet MS"/>
              </a:rPr>
              <a:t> </a:t>
            </a:r>
            <a:r>
              <a:rPr sz="3100" spc="-80" dirty="0">
                <a:solidFill>
                  <a:srgbClr val="292959"/>
                </a:solidFill>
                <a:latin typeface="Trebuchet MS"/>
                <a:cs typeface="Trebuchet MS"/>
              </a:rPr>
              <a:t>ensures</a:t>
            </a:r>
            <a:r>
              <a:rPr sz="3100" spc="-125" dirty="0">
                <a:solidFill>
                  <a:srgbClr val="292959"/>
                </a:solidFill>
                <a:latin typeface="Trebuchet MS"/>
                <a:cs typeface="Trebuchet MS"/>
              </a:rPr>
              <a:t> </a:t>
            </a:r>
            <a:r>
              <a:rPr sz="3100" spc="-85" dirty="0">
                <a:solidFill>
                  <a:srgbClr val="292959"/>
                </a:solidFill>
                <a:latin typeface="Trebuchet MS"/>
                <a:cs typeface="Trebuchet MS"/>
              </a:rPr>
              <a:t>ownership</a:t>
            </a:r>
            <a:r>
              <a:rPr sz="3100" spc="-120" dirty="0">
                <a:solidFill>
                  <a:srgbClr val="292959"/>
                </a:solidFill>
                <a:latin typeface="Trebuchet MS"/>
                <a:cs typeface="Trebuchet MS"/>
              </a:rPr>
              <a:t> </a:t>
            </a:r>
            <a:r>
              <a:rPr sz="3100" dirty="0">
                <a:solidFill>
                  <a:srgbClr val="292959"/>
                </a:solidFill>
                <a:latin typeface="Trebuchet MS"/>
                <a:cs typeface="Trebuchet MS"/>
              </a:rPr>
              <a:t>of</a:t>
            </a:r>
            <a:r>
              <a:rPr sz="3100" spc="-125" dirty="0">
                <a:solidFill>
                  <a:srgbClr val="292959"/>
                </a:solidFill>
                <a:latin typeface="Trebuchet MS"/>
                <a:cs typeface="Trebuchet MS"/>
              </a:rPr>
              <a:t> </a:t>
            </a:r>
            <a:r>
              <a:rPr sz="3100" spc="-30" dirty="0">
                <a:solidFill>
                  <a:srgbClr val="292959"/>
                </a:solidFill>
                <a:latin typeface="Trebuchet MS"/>
                <a:cs typeface="Trebuchet MS"/>
              </a:rPr>
              <a:t>land</a:t>
            </a:r>
            <a:r>
              <a:rPr sz="3100" spc="-120" dirty="0">
                <a:solidFill>
                  <a:srgbClr val="292959"/>
                </a:solidFill>
                <a:latin typeface="Trebuchet MS"/>
                <a:cs typeface="Trebuchet MS"/>
              </a:rPr>
              <a:t> </a:t>
            </a:r>
            <a:r>
              <a:rPr sz="3100" spc="-65" dirty="0">
                <a:solidFill>
                  <a:srgbClr val="292959"/>
                </a:solidFill>
                <a:latin typeface="Trebuchet MS"/>
                <a:cs typeface="Trebuchet MS"/>
              </a:rPr>
              <a:t>is</a:t>
            </a:r>
            <a:r>
              <a:rPr sz="3100" spc="-120" dirty="0">
                <a:solidFill>
                  <a:srgbClr val="292959"/>
                </a:solidFill>
                <a:latin typeface="Trebuchet MS"/>
                <a:cs typeface="Trebuchet MS"/>
              </a:rPr>
              <a:t> </a:t>
            </a:r>
            <a:r>
              <a:rPr sz="3100" spc="-20" dirty="0">
                <a:solidFill>
                  <a:srgbClr val="292959"/>
                </a:solidFill>
                <a:latin typeface="Trebuchet MS"/>
                <a:cs typeface="Trebuchet MS"/>
              </a:rPr>
              <a:t>guaranteed</a:t>
            </a:r>
            <a:r>
              <a:rPr sz="3100" spc="-125" dirty="0">
                <a:solidFill>
                  <a:srgbClr val="292959"/>
                </a:solidFill>
                <a:latin typeface="Trebuchet MS"/>
                <a:cs typeface="Trebuchet MS"/>
              </a:rPr>
              <a:t> </a:t>
            </a:r>
            <a:r>
              <a:rPr sz="3100" spc="-50" dirty="0">
                <a:solidFill>
                  <a:srgbClr val="292959"/>
                </a:solidFill>
                <a:latin typeface="Trebuchet MS"/>
                <a:cs typeface="Trebuchet MS"/>
              </a:rPr>
              <a:t>by</a:t>
            </a:r>
            <a:r>
              <a:rPr sz="3100" spc="-120" dirty="0">
                <a:solidFill>
                  <a:srgbClr val="292959"/>
                </a:solidFill>
                <a:latin typeface="Trebuchet MS"/>
                <a:cs typeface="Trebuchet MS"/>
              </a:rPr>
              <a:t> </a:t>
            </a:r>
            <a:r>
              <a:rPr sz="3100" spc="-105" dirty="0">
                <a:solidFill>
                  <a:srgbClr val="292959"/>
                </a:solidFill>
                <a:latin typeface="Trebuchet MS"/>
                <a:cs typeface="Trebuchet MS"/>
              </a:rPr>
              <a:t>state:</a:t>
            </a:r>
            <a:r>
              <a:rPr sz="3100" spc="-120" dirty="0">
                <a:solidFill>
                  <a:srgbClr val="292959"/>
                </a:solidFill>
                <a:latin typeface="Trebuchet MS"/>
                <a:cs typeface="Trebuchet MS"/>
              </a:rPr>
              <a:t> </a:t>
            </a:r>
            <a:r>
              <a:rPr sz="3100" spc="-125" dirty="0">
                <a:solidFill>
                  <a:srgbClr val="292959"/>
                </a:solidFill>
                <a:latin typeface="Trebuchet MS"/>
                <a:cs typeface="Trebuchet MS"/>
              </a:rPr>
              <a:t>LRA</a:t>
            </a:r>
            <a:r>
              <a:rPr sz="3100" spc="-110" dirty="0">
                <a:solidFill>
                  <a:srgbClr val="292959"/>
                </a:solidFill>
                <a:latin typeface="Trebuchet MS"/>
                <a:cs typeface="Trebuchet MS"/>
              </a:rPr>
              <a:t> </a:t>
            </a:r>
            <a:r>
              <a:rPr sz="3100" spc="60" dirty="0">
                <a:solidFill>
                  <a:srgbClr val="292959"/>
                </a:solidFill>
                <a:latin typeface="Trebuchet MS"/>
                <a:cs typeface="Trebuchet MS"/>
              </a:rPr>
              <a:t>2002,</a:t>
            </a:r>
            <a:r>
              <a:rPr sz="3100" spc="-125" dirty="0">
                <a:solidFill>
                  <a:srgbClr val="292959"/>
                </a:solidFill>
                <a:latin typeface="Trebuchet MS"/>
                <a:cs typeface="Trebuchet MS"/>
              </a:rPr>
              <a:t> </a:t>
            </a:r>
            <a:r>
              <a:rPr sz="3100" spc="-25" dirty="0">
                <a:solidFill>
                  <a:srgbClr val="292959"/>
                </a:solidFill>
                <a:latin typeface="Trebuchet MS"/>
                <a:cs typeface="Trebuchet MS"/>
              </a:rPr>
              <a:t>s58</a:t>
            </a:r>
            <a:endParaRPr sz="3100">
              <a:latin typeface="Trebuchet MS"/>
              <a:cs typeface="Trebuchet MS"/>
            </a:endParaRPr>
          </a:p>
        </p:txBody>
      </p:sp>
      <p:sp>
        <p:nvSpPr>
          <p:cNvPr id="16" name="object 16" descr="$PPTXTitle"/>
          <p:cNvSpPr txBox="1">
            <a:spLocks noGrp="1"/>
          </p:cNvSpPr>
          <p:nvPr>
            <p:ph type="title"/>
          </p:nvPr>
        </p:nvSpPr>
        <p:spPr>
          <a:xfrm>
            <a:off x="597084" y="837406"/>
            <a:ext cx="13914755" cy="1168400"/>
          </a:xfrm>
          <a:prstGeom prst="rect">
            <a:avLst/>
          </a:prstGeom>
        </p:spPr>
        <p:txBody>
          <a:bodyPr vert="horz" wrap="square" lIns="0" tIns="12700" rIns="0" bIns="0" rtlCol="0">
            <a:spAutoFit/>
          </a:bodyPr>
          <a:lstStyle/>
          <a:p>
            <a:pPr marL="12700">
              <a:lnSpc>
                <a:spcPct val="100000"/>
              </a:lnSpc>
              <a:spcBef>
                <a:spcPts val="100"/>
              </a:spcBef>
            </a:pPr>
            <a:r>
              <a:rPr dirty="0"/>
              <a:t>ANSWER:</a:t>
            </a:r>
            <a:r>
              <a:rPr spc="-400" dirty="0"/>
              <a:t> </a:t>
            </a:r>
            <a:r>
              <a:rPr spc="105" dirty="0">
                <a:solidFill>
                  <a:srgbClr val="292959"/>
                </a:solidFill>
              </a:rPr>
              <a:t>WHY</a:t>
            </a:r>
            <a:r>
              <a:rPr spc="-400" dirty="0">
                <a:solidFill>
                  <a:srgbClr val="292959"/>
                </a:solidFill>
              </a:rPr>
              <a:t> </a:t>
            </a:r>
            <a:r>
              <a:rPr spc="-60" dirty="0">
                <a:solidFill>
                  <a:srgbClr val="292959"/>
                </a:solidFill>
              </a:rPr>
              <a:t>REGISTER</a:t>
            </a:r>
            <a:r>
              <a:rPr spc="-400" dirty="0">
                <a:solidFill>
                  <a:srgbClr val="292959"/>
                </a:solidFill>
              </a:rPr>
              <a:t> </a:t>
            </a:r>
            <a:r>
              <a:rPr spc="-20" dirty="0">
                <a:solidFill>
                  <a:srgbClr val="292959"/>
                </a:solidFill>
              </a:rPr>
              <a:t>LAND?</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20" dirty="0"/>
              <a:t>UNREGISTERED</a:t>
            </a:r>
            <a:r>
              <a:rPr spc="-370" dirty="0"/>
              <a:t> </a:t>
            </a:r>
            <a:r>
              <a:rPr spc="60" dirty="0"/>
              <a:t>AND</a:t>
            </a:r>
            <a:r>
              <a:rPr spc="-370" dirty="0"/>
              <a:t> </a:t>
            </a:r>
            <a:r>
              <a:rPr spc="-110" dirty="0">
                <a:solidFill>
                  <a:srgbClr val="292959"/>
                </a:solidFill>
              </a:rPr>
              <a:t>REGISTERED</a:t>
            </a:r>
            <a:r>
              <a:rPr spc="-365" dirty="0">
                <a:solidFill>
                  <a:srgbClr val="292959"/>
                </a:solidFill>
              </a:rPr>
              <a:t> </a:t>
            </a:r>
            <a:r>
              <a:rPr spc="-20" dirty="0">
                <a:solidFill>
                  <a:srgbClr val="292959"/>
                </a:solidFill>
              </a:rPr>
              <a:t>LAND</a:t>
            </a:r>
          </a:p>
        </p:txBody>
      </p:sp>
      <p:pic>
        <p:nvPicPr>
          <p:cNvPr id="3" name="object 3"/>
          <p:cNvPicPr/>
          <p:nvPr/>
        </p:nvPicPr>
        <p:blipFill>
          <a:blip r:embed="rId3" cstate="print"/>
          <a:stretch>
            <a:fillRect/>
          </a:stretch>
        </p:blipFill>
        <p:spPr>
          <a:xfrm>
            <a:off x="552449" y="3632945"/>
            <a:ext cx="123825" cy="123824"/>
          </a:xfrm>
          <a:prstGeom prst="rect">
            <a:avLst/>
          </a:prstGeom>
        </p:spPr>
      </p:pic>
      <p:pic>
        <p:nvPicPr>
          <p:cNvPr id="4" name="object 4"/>
          <p:cNvPicPr/>
          <p:nvPr/>
        </p:nvPicPr>
        <p:blipFill>
          <a:blip r:embed="rId3" cstate="print"/>
          <a:stretch>
            <a:fillRect/>
          </a:stretch>
        </p:blipFill>
        <p:spPr>
          <a:xfrm>
            <a:off x="552449" y="4718795"/>
            <a:ext cx="123825" cy="123824"/>
          </a:xfrm>
          <a:prstGeom prst="rect">
            <a:avLst/>
          </a:prstGeom>
        </p:spPr>
      </p:pic>
      <p:pic>
        <p:nvPicPr>
          <p:cNvPr id="5" name="object 5"/>
          <p:cNvPicPr/>
          <p:nvPr/>
        </p:nvPicPr>
        <p:blipFill>
          <a:blip r:embed="rId3" cstate="print"/>
          <a:stretch>
            <a:fillRect/>
          </a:stretch>
        </p:blipFill>
        <p:spPr>
          <a:xfrm>
            <a:off x="552449" y="6890495"/>
            <a:ext cx="123825" cy="123824"/>
          </a:xfrm>
          <a:prstGeom prst="rect">
            <a:avLst/>
          </a:prstGeom>
        </p:spPr>
      </p:pic>
      <p:pic>
        <p:nvPicPr>
          <p:cNvPr id="6" name="object 6"/>
          <p:cNvPicPr/>
          <p:nvPr/>
        </p:nvPicPr>
        <p:blipFill>
          <a:blip r:embed="rId3" cstate="print"/>
          <a:stretch>
            <a:fillRect/>
          </a:stretch>
        </p:blipFill>
        <p:spPr>
          <a:xfrm>
            <a:off x="552449" y="7433420"/>
            <a:ext cx="123825" cy="123824"/>
          </a:xfrm>
          <a:prstGeom prst="rect">
            <a:avLst/>
          </a:prstGeom>
        </p:spPr>
      </p:pic>
      <p:sp>
        <p:nvSpPr>
          <p:cNvPr id="7" name="object 7"/>
          <p:cNvSpPr txBox="1">
            <a:spLocks noGrp="1"/>
          </p:cNvSpPr>
          <p:nvPr>
            <p:ph sz="half" idx="2"/>
          </p:nvPr>
        </p:nvSpPr>
        <p:spPr>
          <a:prstGeom prst="rect">
            <a:avLst/>
          </a:prstGeom>
        </p:spPr>
        <p:txBody>
          <a:bodyPr vert="horz" wrap="square" lIns="0" tIns="12700" rIns="0" bIns="0" rtlCol="0">
            <a:spAutoFit/>
          </a:bodyPr>
          <a:lstStyle/>
          <a:p>
            <a:pPr marR="657225" algn="ctr">
              <a:lnSpc>
                <a:spcPct val="100000"/>
              </a:lnSpc>
              <a:spcBef>
                <a:spcPts val="100"/>
              </a:spcBef>
            </a:pPr>
            <a:r>
              <a:rPr spc="-10" dirty="0"/>
              <a:t>Unregstered</a:t>
            </a:r>
            <a:r>
              <a:rPr spc="-195" dirty="0"/>
              <a:t> </a:t>
            </a:r>
            <a:r>
              <a:rPr spc="-20" dirty="0"/>
              <a:t>land</a:t>
            </a:r>
          </a:p>
          <a:p>
            <a:pPr marL="12700" marR="153035">
              <a:lnSpc>
                <a:spcPct val="114900"/>
              </a:lnSpc>
              <a:spcBef>
                <a:spcPts val="2760"/>
              </a:spcBef>
            </a:pPr>
            <a:r>
              <a:rPr sz="3100" b="0" spc="-85" dirty="0">
                <a:latin typeface="Trebuchet MS"/>
                <a:cs typeface="Trebuchet MS"/>
              </a:rPr>
              <a:t>Any</a:t>
            </a:r>
            <a:r>
              <a:rPr sz="3100" b="0" spc="-150" dirty="0">
                <a:latin typeface="Trebuchet MS"/>
                <a:cs typeface="Trebuchet MS"/>
              </a:rPr>
              <a:t> </a:t>
            </a:r>
            <a:r>
              <a:rPr sz="3100" b="0" spc="-30" dirty="0">
                <a:latin typeface="Trebuchet MS"/>
                <a:cs typeface="Trebuchet MS"/>
              </a:rPr>
              <a:t>land</a:t>
            </a:r>
            <a:r>
              <a:rPr sz="3100" b="0" spc="-165" dirty="0">
                <a:latin typeface="Trebuchet MS"/>
                <a:cs typeface="Trebuchet MS"/>
              </a:rPr>
              <a:t> </a:t>
            </a:r>
            <a:r>
              <a:rPr sz="3100" b="0" spc="-100" dirty="0">
                <a:latin typeface="Trebuchet MS"/>
                <a:cs typeface="Trebuchet MS"/>
              </a:rPr>
              <a:t>not</a:t>
            </a:r>
            <a:r>
              <a:rPr sz="3100" b="0" spc="-130" dirty="0">
                <a:latin typeface="Trebuchet MS"/>
                <a:cs typeface="Trebuchet MS"/>
              </a:rPr>
              <a:t> </a:t>
            </a:r>
            <a:r>
              <a:rPr sz="3100" b="0" spc="-30" dirty="0">
                <a:latin typeface="Trebuchet MS"/>
                <a:cs typeface="Trebuchet MS"/>
              </a:rPr>
              <a:t>recorded</a:t>
            </a:r>
            <a:r>
              <a:rPr sz="3100" b="0" spc="-135" dirty="0">
                <a:latin typeface="Trebuchet MS"/>
                <a:cs typeface="Trebuchet MS"/>
              </a:rPr>
              <a:t> </a:t>
            </a:r>
            <a:r>
              <a:rPr sz="3100" b="0" spc="-155" dirty="0">
                <a:latin typeface="Trebuchet MS"/>
                <a:cs typeface="Trebuchet MS"/>
              </a:rPr>
              <a:t>with</a:t>
            </a:r>
            <a:r>
              <a:rPr sz="3100" b="0" spc="-100" dirty="0">
                <a:latin typeface="Trebuchet MS"/>
                <a:cs typeface="Trebuchet MS"/>
              </a:rPr>
              <a:t> </a:t>
            </a:r>
            <a:r>
              <a:rPr sz="3100" b="0" spc="-114" dirty="0">
                <a:latin typeface="Trebuchet MS"/>
                <a:cs typeface="Trebuchet MS"/>
              </a:rPr>
              <a:t>the</a:t>
            </a:r>
            <a:r>
              <a:rPr sz="3100" b="0" spc="-120" dirty="0">
                <a:latin typeface="Trebuchet MS"/>
                <a:cs typeface="Trebuchet MS"/>
              </a:rPr>
              <a:t> </a:t>
            </a:r>
            <a:r>
              <a:rPr sz="3100" b="0" spc="-60" dirty="0">
                <a:latin typeface="Trebuchet MS"/>
                <a:cs typeface="Trebuchet MS"/>
              </a:rPr>
              <a:t>Land</a:t>
            </a:r>
            <a:r>
              <a:rPr sz="3100" b="0" spc="-130" dirty="0">
                <a:latin typeface="Trebuchet MS"/>
                <a:cs typeface="Trebuchet MS"/>
              </a:rPr>
              <a:t> </a:t>
            </a:r>
            <a:r>
              <a:rPr sz="3100" b="0" spc="-100" dirty="0">
                <a:latin typeface="Trebuchet MS"/>
                <a:cs typeface="Trebuchet MS"/>
              </a:rPr>
              <a:t>Registry</a:t>
            </a:r>
            <a:r>
              <a:rPr sz="3100" b="0" spc="-135" dirty="0">
                <a:latin typeface="Trebuchet MS"/>
                <a:cs typeface="Trebuchet MS"/>
              </a:rPr>
              <a:t> </a:t>
            </a:r>
            <a:r>
              <a:rPr sz="3100" b="0" spc="-25" dirty="0">
                <a:latin typeface="Trebuchet MS"/>
                <a:cs typeface="Trebuchet MS"/>
              </a:rPr>
              <a:t>is </a:t>
            </a:r>
            <a:r>
              <a:rPr sz="3100" b="0" spc="-110" dirty="0">
                <a:latin typeface="Trebuchet MS"/>
                <a:cs typeface="Trebuchet MS"/>
              </a:rPr>
              <a:t>termed</a:t>
            </a:r>
            <a:r>
              <a:rPr sz="3100" b="0" spc="-114" dirty="0">
                <a:latin typeface="Trebuchet MS"/>
                <a:cs typeface="Trebuchet MS"/>
              </a:rPr>
              <a:t> </a:t>
            </a:r>
            <a:r>
              <a:rPr sz="3100" b="0" spc="-75" dirty="0">
                <a:latin typeface="Trebuchet MS"/>
                <a:cs typeface="Trebuchet MS"/>
              </a:rPr>
              <a:t>unregistered</a:t>
            </a:r>
            <a:r>
              <a:rPr sz="3100" b="0" spc="-114" dirty="0">
                <a:latin typeface="Trebuchet MS"/>
                <a:cs typeface="Trebuchet MS"/>
              </a:rPr>
              <a:t> </a:t>
            </a:r>
            <a:r>
              <a:rPr sz="3100" b="0" spc="-20" dirty="0">
                <a:latin typeface="Trebuchet MS"/>
                <a:cs typeface="Trebuchet MS"/>
              </a:rPr>
              <a:t>land</a:t>
            </a:r>
            <a:endParaRPr sz="3100">
              <a:latin typeface="Trebuchet MS"/>
              <a:cs typeface="Trebuchet MS"/>
            </a:endParaRPr>
          </a:p>
          <a:p>
            <a:pPr marL="12700" marR="192405">
              <a:lnSpc>
                <a:spcPct val="114900"/>
              </a:lnSpc>
            </a:pPr>
            <a:r>
              <a:rPr sz="3100" b="0" spc="-85" dirty="0">
                <a:latin typeface="Trebuchet MS"/>
                <a:cs typeface="Trebuchet MS"/>
              </a:rPr>
              <a:t>Government</a:t>
            </a:r>
            <a:r>
              <a:rPr sz="3100" b="0" spc="-70" dirty="0">
                <a:latin typeface="Trebuchet MS"/>
                <a:cs typeface="Trebuchet MS"/>
              </a:rPr>
              <a:t> </a:t>
            </a:r>
            <a:r>
              <a:rPr sz="3100" b="0" dirty="0">
                <a:latin typeface="Trebuchet MS"/>
                <a:cs typeface="Trebuchet MS"/>
              </a:rPr>
              <a:t>database</a:t>
            </a:r>
            <a:r>
              <a:rPr sz="3100" b="0" spc="-65" dirty="0">
                <a:latin typeface="Trebuchet MS"/>
                <a:cs typeface="Trebuchet MS"/>
              </a:rPr>
              <a:t> </a:t>
            </a:r>
            <a:r>
              <a:rPr sz="3100" b="0" spc="-30" dirty="0">
                <a:latin typeface="Trebuchet MS"/>
                <a:cs typeface="Trebuchet MS"/>
              </a:rPr>
              <a:t>cannot</a:t>
            </a:r>
            <a:r>
              <a:rPr sz="3100" b="0" spc="-65" dirty="0">
                <a:latin typeface="Trebuchet MS"/>
                <a:cs typeface="Trebuchet MS"/>
              </a:rPr>
              <a:t> </a:t>
            </a:r>
            <a:r>
              <a:rPr sz="3100" b="0" dirty="0">
                <a:latin typeface="Trebuchet MS"/>
                <a:cs typeface="Trebuchet MS"/>
              </a:rPr>
              <a:t>be</a:t>
            </a:r>
            <a:r>
              <a:rPr sz="3100" b="0" spc="-65" dirty="0">
                <a:latin typeface="Trebuchet MS"/>
                <a:cs typeface="Trebuchet MS"/>
              </a:rPr>
              <a:t> </a:t>
            </a:r>
            <a:r>
              <a:rPr sz="3100" b="0" spc="-105" dirty="0">
                <a:latin typeface="Trebuchet MS"/>
                <a:cs typeface="Trebuchet MS"/>
              </a:rPr>
              <a:t>relied</a:t>
            </a:r>
            <a:r>
              <a:rPr sz="3100" b="0" spc="-65" dirty="0">
                <a:latin typeface="Trebuchet MS"/>
                <a:cs typeface="Trebuchet MS"/>
              </a:rPr>
              <a:t> </a:t>
            </a:r>
            <a:r>
              <a:rPr sz="3100" b="0" spc="-20" dirty="0">
                <a:latin typeface="Trebuchet MS"/>
                <a:cs typeface="Trebuchet MS"/>
              </a:rPr>
              <a:t>upon </a:t>
            </a:r>
            <a:r>
              <a:rPr sz="3100" b="0" spc="-50" dirty="0">
                <a:latin typeface="Trebuchet MS"/>
                <a:cs typeface="Trebuchet MS"/>
              </a:rPr>
              <a:t>to</a:t>
            </a:r>
            <a:r>
              <a:rPr sz="3100" b="0" spc="-185" dirty="0">
                <a:latin typeface="Trebuchet MS"/>
                <a:cs typeface="Trebuchet MS"/>
              </a:rPr>
              <a:t> </a:t>
            </a:r>
            <a:r>
              <a:rPr sz="3100" b="0" spc="-65" dirty="0">
                <a:latin typeface="Trebuchet MS"/>
                <a:cs typeface="Trebuchet MS"/>
              </a:rPr>
              <a:t>establish</a:t>
            </a:r>
            <a:r>
              <a:rPr sz="3100" b="0" spc="-160" dirty="0">
                <a:latin typeface="Trebuchet MS"/>
                <a:cs typeface="Trebuchet MS"/>
              </a:rPr>
              <a:t> </a:t>
            </a:r>
            <a:r>
              <a:rPr sz="3100" b="0" spc="-110" dirty="0">
                <a:latin typeface="Trebuchet MS"/>
                <a:cs typeface="Trebuchet MS"/>
              </a:rPr>
              <a:t>ownership:</a:t>
            </a:r>
            <a:r>
              <a:rPr sz="3100" b="0" spc="-125" dirty="0">
                <a:latin typeface="Trebuchet MS"/>
                <a:cs typeface="Trebuchet MS"/>
              </a:rPr>
              <a:t> </a:t>
            </a:r>
            <a:r>
              <a:rPr sz="3100" b="0" spc="-155" dirty="0">
                <a:latin typeface="Trebuchet MS"/>
                <a:cs typeface="Trebuchet MS"/>
              </a:rPr>
              <a:t>must</a:t>
            </a:r>
            <a:r>
              <a:rPr sz="3100" b="0" spc="-100" dirty="0">
                <a:latin typeface="Trebuchet MS"/>
                <a:cs typeface="Trebuchet MS"/>
              </a:rPr>
              <a:t> </a:t>
            </a:r>
            <a:r>
              <a:rPr sz="3100" b="0" spc="-20" dirty="0">
                <a:latin typeface="Trebuchet MS"/>
                <a:cs typeface="Trebuchet MS"/>
              </a:rPr>
              <a:t>use</a:t>
            </a:r>
            <a:r>
              <a:rPr sz="3100" b="0" spc="-145" dirty="0">
                <a:latin typeface="Trebuchet MS"/>
                <a:cs typeface="Trebuchet MS"/>
              </a:rPr>
              <a:t> </a:t>
            </a:r>
            <a:r>
              <a:rPr sz="3100" b="0" dirty="0">
                <a:latin typeface="Trebuchet MS"/>
                <a:cs typeface="Trebuchet MS"/>
              </a:rPr>
              <a:t>paper</a:t>
            </a:r>
            <a:r>
              <a:rPr sz="3100" b="0" spc="-140" dirty="0">
                <a:latin typeface="Trebuchet MS"/>
                <a:cs typeface="Trebuchet MS"/>
              </a:rPr>
              <a:t> </a:t>
            </a:r>
            <a:r>
              <a:rPr sz="3100" b="0" spc="-110" dirty="0">
                <a:latin typeface="Trebuchet MS"/>
                <a:cs typeface="Trebuchet MS"/>
              </a:rPr>
              <a:t>system,</a:t>
            </a:r>
            <a:endParaRPr sz="3100">
              <a:latin typeface="Trebuchet MS"/>
              <a:cs typeface="Trebuchet MS"/>
            </a:endParaRPr>
          </a:p>
          <a:p>
            <a:pPr marL="12700" marR="1161415">
              <a:lnSpc>
                <a:spcPct val="114900"/>
              </a:lnSpc>
            </a:pPr>
            <a:r>
              <a:rPr sz="3100" b="0" spc="-95" dirty="0">
                <a:latin typeface="Trebuchet MS"/>
                <a:cs typeface="Trebuchet MS"/>
              </a:rPr>
              <a:t>e.g.</a:t>
            </a:r>
            <a:r>
              <a:rPr sz="3100" b="0" spc="-105" dirty="0">
                <a:latin typeface="Trebuchet MS"/>
                <a:cs typeface="Trebuchet MS"/>
              </a:rPr>
              <a:t> </a:t>
            </a:r>
            <a:r>
              <a:rPr sz="3100" b="0" dirty="0">
                <a:latin typeface="Trebuchet MS"/>
                <a:cs typeface="Trebuchet MS"/>
              </a:rPr>
              <a:t>deeds</a:t>
            </a:r>
            <a:r>
              <a:rPr sz="3100" b="0" spc="-105" dirty="0">
                <a:latin typeface="Trebuchet MS"/>
                <a:cs typeface="Trebuchet MS"/>
              </a:rPr>
              <a:t> </a:t>
            </a:r>
            <a:r>
              <a:rPr sz="3100" b="0" dirty="0">
                <a:latin typeface="Trebuchet MS"/>
                <a:cs typeface="Trebuchet MS"/>
              </a:rPr>
              <a:t>and</a:t>
            </a:r>
            <a:r>
              <a:rPr sz="3100" b="0" spc="-100" dirty="0">
                <a:latin typeface="Trebuchet MS"/>
                <a:cs typeface="Trebuchet MS"/>
              </a:rPr>
              <a:t> </a:t>
            </a:r>
            <a:r>
              <a:rPr sz="3100" b="0" dirty="0">
                <a:latin typeface="Trebuchet MS"/>
                <a:cs typeface="Trebuchet MS"/>
              </a:rPr>
              <a:t>associated</a:t>
            </a:r>
            <a:r>
              <a:rPr sz="3100" b="0" spc="-105" dirty="0">
                <a:latin typeface="Trebuchet MS"/>
                <a:cs typeface="Trebuchet MS"/>
              </a:rPr>
              <a:t> </a:t>
            </a:r>
            <a:r>
              <a:rPr sz="3100" b="0" spc="-70" dirty="0">
                <a:latin typeface="Trebuchet MS"/>
                <a:cs typeface="Trebuchet MS"/>
              </a:rPr>
              <a:t>documents</a:t>
            </a:r>
            <a:r>
              <a:rPr sz="3100" b="0" spc="-100" dirty="0">
                <a:latin typeface="Trebuchet MS"/>
                <a:cs typeface="Trebuchet MS"/>
              </a:rPr>
              <a:t> </a:t>
            </a:r>
            <a:r>
              <a:rPr sz="3100" b="0" spc="-25" dirty="0">
                <a:latin typeface="Trebuchet MS"/>
                <a:cs typeface="Trebuchet MS"/>
              </a:rPr>
              <a:t>to </a:t>
            </a:r>
            <a:r>
              <a:rPr sz="3100" b="0" spc="-70" dirty="0">
                <a:latin typeface="Trebuchet MS"/>
                <a:cs typeface="Trebuchet MS"/>
              </a:rPr>
              <a:t>investigate</a:t>
            </a:r>
            <a:r>
              <a:rPr sz="3100" b="0" spc="-135" dirty="0">
                <a:latin typeface="Trebuchet MS"/>
                <a:cs typeface="Trebuchet MS"/>
              </a:rPr>
              <a:t> </a:t>
            </a:r>
            <a:r>
              <a:rPr sz="3100" b="0" spc="-10" dirty="0">
                <a:latin typeface="Trebuchet MS"/>
                <a:cs typeface="Trebuchet MS"/>
              </a:rPr>
              <a:t>ownership</a:t>
            </a:r>
            <a:endParaRPr sz="3100">
              <a:latin typeface="Trebuchet MS"/>
              <a:cs typeface="Trebuchet MS"/>
            </a:endParaRPr>
          </a:p>
          <a:p>
            <a:pPr marL="12700">
              <a:lnSpc>
                <a:spcPct val="100000"/>
              </a:lnSpc>
              <a:spcBef>
                <a:spcPts val="555"/>
              </a:spcBef>
            </a:pPr>
            <a:r>
              <a:rPr sz="3100" b="0" spc="-150" dirty="0">
                <a:latin typeface="Trebuchet MS"/>
                <a:cs typeface="Trebuchet MS"/>
              </a:rPr>
              <a:t>c13-</a:t>
            </a:r>
            <a:r>
              <a:rPr sz="3100" b="0" spc="-90" dirty="0">
                <a:latin typeface="Trebuchet MS"/>
                <a:cs typeface="Trebuchet MS"/>
              </a:rPr>
              <a:t>15%</a:t>
            </a:r>
            <a:r>
              <a:rPr sz="3100" b="0" spc="-145" dirty="0">
                <a:latin typeface="Trebuchet MS"/>
                <a:cs typeface="Trebuchet MS"/>
              </a:rPr>
              <a:t> </a:t>
            </a:r>
            <a:r>
              <a:rPr sz="3100" b="0" dirty="0">
                <a:latin typeface="Trebuchet MS"/>
                <a:cs typeface="Trebuchet MS"/>
              </a:rPr>
              <a:t>of</a:t>
            </a:r>
            <a:r>
              <a:rPr sz="3100" b="0" spc="-200" dirty="0">
                <a:latin typeface="Trebuchet MS"/>
                <a:cs typeface="Trebuchet MS"/>
              </a:rPr>
              <a:t> </a:t>
            </a:r>
            <a:r>
              <a:rPr sz="3100" b="0" spc="-30" dirty="0">
                <a:latin typeface="Trebuchet MS"/>
                <a:cs typeface="Trebuchet MS"/>
              </a:rPr>
              <a:t>land</a:t>
            </a:r>
            <a:r>
              <a:rPr sz="3100" b="0" spc="-150" dirty="0">
                <a:latin typeface="Trebuchet MS"/>
                <a:cs typeface="Trebuchet MS"/>
              </a:rPr>
              <a:t> </a:t>
            </a:r>
            <a:r>
              <a:rPr sz="3100" b="0" spc="-170" dirty="0">
                <a:latin typeface="Trebuchet MS"/>
                <a:cs typeface="Trebuchet MS"/>
              </a:rPr>
              <a:t>in</a:t>
            </a:r>
            <a:r>
              <a:rPr sz="3100" b="0" spc="-100" dirty="0">
                <a:latin typeface="Trebuchet MS"/>
                <a:cs typeface="Trebuchet MS"/>
              </a:rPr>
              <a:t> </a:t>
            </a:r>
            <a:r>
              <a:rPr sz="3100" b="0" spc="-60" dirty="0">
                <a:latin typeface="Trebuchet MS"/>
                <a:cs typeface="Trebuchet MS"/>
              </a:rPr>
              <a:t>E&amp;W</a:t>
            </a:r>
            <a:r>
              <a:rPr sz="3100" b="0" spc="-145" dirty="0">
                <a:latin typeface="Trebuchet MS"/>
                <a:cs typeface="Trebuchet MS"/>
              </a:rPr>
              <a:t> </a:t>
            </a:r>
            <a:r>
              <a:rPr sz="3100" b="0" spc="-65" dirty="0">
                <a:latin typeface="Trebuchet MS"/>
                <a:cs typeface="Trebuchet MS"/>
              </a:rPr>
              <a:t>is</a:t>
            </a:r>
            <a:r>
              <a:rPr sz="3100" b="0" spc="-150" dirty="0">
                <a:latin typeface="Trebuchet MS"/>
                <a:cs typeface="Trebuchet MS"/>
              </a:rPr>
              <a:t> </a:t>
            </a:r>
            <a:r>
              <a:rPr sz="3100" b="0" spc="-10" dirty="0">
                <a:latin typeface="Trebuchet MS"/>
                <a:cs typeface="Trebuchet MS"/>
              </a:rPr>
              <a:t>unregistered</a:t>
            </a:r>
            <a:endParaRPr sz="3100">
              <a:latin typeface="Trebuchet MS"/>
              <a:cs typeface="Trebuchet MS"/>
            </a:endParaRPr>
          </a:p>
          <a:p>
            <a:pPr marL="12700" marR="5080">
              <a:lnSpc>
                <a:spcPct val="114900"/>
              </a:lnSpc>
            </a:pPr>
            <a:r>
              <a:rPr sz="3100" b="0" spc="-85" dirty="0">
                <a:latin typeface="Trebuchet MS"/>
                <a:cs typeface="Trebuchet MS"/>
              </a:rPr>
              <a:t>Lack</a:t>
            </a:r>
            <a:r>
              <a:rPr sz="3100" b="0" spc="-150" dirty="0">
                <a:latin typeface="Trebuchet MS"/>
                <a:cs typeface="Trebuchet MS"/>
              </a:rPr>
              <a:t> </a:t>
            </a:r>
            <a:r>
              <a:rPr sz="3100" b="0" dirty="0">
                <a:latin typeface="Trebuchet MS"/>
                <a:cs typeface="Trebuchet MS"/>
              </a:rPr>
              <a:t>of</a:t>
            </a:r>
            <a:r>
              <a:rPr sz="3100" b="0" spc="-150" dirty="0">
                <a:latin typeface="Trebuchet MS"/>
                <a:cs typeface="Trebuchet MS"/>
              </a:rPr>
              <a:t> </a:t>
            </a:r>
            <a:r>
              <a:rPr sz="3100" b="0" spc="-85" dirty="0">
                <a:latin typeface="Trebuchet MS"/>
                <a:cs typeface="Trebuchet MS"/>
              </a:rPr>
              <a:t>registration</a:t>
            </a:r>
            <a:r>
              <a:rPr sz="3100" b="0" spc="-140" dirty="0">
                <a:latin typeface="Trebuchet MS"/>
                <a:cs typeface="Trebuchet MS"/>
              </a:rPr>
              <a:t> </a:t>
            </a:r>
            <a:r>
              <a:rPr sz="3100" b="0" dirty="0">
                <a:latin typeface="Trebuchet MS"/>
                <a:cs typeface="Trebuchet MS"/>
              </a:rPr>
              <a:t>does</a:t>
            </a:r>
            <a:r>
              <a:rPr sz="3100" b="0" spc="-140" dirty="0">
                <a:latin typeface="Trebuchet MS"/>
                <a:cs typeface="Trebuchet MS"/>
              </a:rPr>
              <a:t> </a:t>
            </a:r>
            <a:r>
              <a:rPr sz="3100" b="0" spc="-100" dirty="0">
                <a:latin typeface="Trebuchet MS"/>
                <a:cs typeface="Trebuchet MS"/>
              </a:rPr>
              <a:t>not</a:t>
            </a:r>
            <a:r>
              <a:rPr sz="3100" b="0" spc="-135" dirty="0">
                <a:latin typeface="Trebuchet MS"/>
                <a:cs typeface="Trebuchet MS"/>
              </a:rPr>
              <a:t> </a:t>
            </a:r>
            <a:r>
              <a:rPr sz="3100" b="0" spc="-45" dirty="0">
                <a:latin typeface="Trebuchet MS"/>
                <a:cs typeface="Trebuchet MS"/>
              </a:rPr>
              <a:t>mean</a:t>
            </a:r>
            <a:r>
              <a:rPr sz="3100" b="0" spc="-135" dirty="0">
                <a:latin typeface="Trebuchet MS"/>
                <a:cs typeface="Trebuchet MS"/>
              </a:rPr>
              <a:t> </a:t>
            </a:r>
            <a:r>
              <a:rPr sz="3100" b="0" spc="-114" dirty="0">
                <a:latin typeface="Trebuchet MS"/>
                <a:cs typeface="Trebuchet MS"/>
              </a:rPr>
              <a:t>the</a:t>
            </a:r>
            <a:r>
              <a:rPr sz="3100" b="0" spc="-120" dirty="0">
                <a:latin typeface="Trebuchet MS"/>
                <a:cs typeface="Trebuchet MS"/>
              </a:rPr>
              <a:t> </a:t>
            </a:r>
            <a:r>
              <a:rPr sz="3100" b="0" spc="-30" dirty="0">
                <a:latin typeface="Trebuchet MS"/>
                <a:cs typeface="Trebuchet MS"/>
              </a:rPr>
              <a:t>land</a:t>
            </a:r>
            <a:r>
              <a:rPr sz="3100" b="0" spc="-140" dirty="0">
                <a:latin typeface="Trebuchet MS"/>
                <a:cs typeface="Trebuchet MS"/>
              </a:rPr>
              <a:t> </a:t>
            </a:r>
            <a:r>
              <a:rPr sz="3100" b="0" spc="-25" dirty="0">
                <a:latin typeface="Trebuchet MS"/>
                <a:cs typeface="Trebuchet MS"/>
              </a:rPr>
              <a:t>is </a:t>
            </a:r>
            <a:r>
              <a:rPr sz="3100" b="0" spc="-100" dirty="0">
                <a:latin typeface="Trebuchet MS"/>
                <a:cs typeface="Trebuchet MS"/>
              </a:rPr>
              <a:t>not</a:t>
            </a:r>
            <a:r>
              <a:rPr sz="3100" b="0" spc="-135" dirty="0">
                <a:latin typeface="Trebuchet MS"/>
                <a:cs typeface="Trebuchet MS"/>
              </a:rPr>
              <a:t> </a:t>
            </a:r>
            <a:r>
              <a:rPr sz="3100" b="0" spc="-75" dirty="0">
                <a:latin typeface="Trebuchet MS"/>
                <a:cs typeface="Trebuchet MS"/>
              </a:rPr>
              <a:t>owned:</a:t>
            </a:r>
            <a:r>
              <a:rPr sz="3100" b="0" spc="-140" dirty="0">
                <a:latin typeface="Trebuchet MS"/>
                <a:cs typeface="Trebuchet MS"/>
              </a:rPr>
              <a:t> </a:t>
            </a:r>
            <a:r>
              <a:rPr sz="3100" b="0" spc="-204" dirty="0">
                <a:latin typeface="Trebuchet MS"/>
                <a:cs typeface="Trebuchet MS"/>
              </a:rPr>
              <a:t>it</a:t>
            </a:r>
            <a:r>
              <a:rPr sz="3100" b="0" spc="-100" dirty="0">
                <a:latin typeface="Trebuchet MS"/>
                <a:cs typeface="Trebuchet MS"/>
              </a:rPr>
              <a:t> </a:t>
            </a:r>
            <a:r>
              <a:rPr sz="3100" b="0" spc="-200" dirty="0">
                <a:latin typeface="Trebuchet MS"/>
                <a:cs typeface="Trebuchet MS"/>
              </a:rPr>
              <a:t>just</a:t>
            </a:r>
            <a:r>
              <a:rPr sz="3100" b="0" spc="-100" dirty="0">
                <a:latin typeface="Trebuchet MS"/>
                <a:cs typeface="Trebuchet MS"/>
              </a:rPr>
              <a:t> </a:t>
            </a:r>
            <a:r>
              <a:rPr sz="3100" b="0" spc="-35" dirty="0">
                <a:latin typeface="Trebuchet MS"/>
                <a:cs typeface="Trebuchet MS"/>
              </a:rPr>
              <a:t>means</a:t>
            </a:r>
            <a:r>
              <a:rPr sz="3100" b="0" spc="-120" dirty="0">
                <a:latin typeface="Trebuchet MS"/>
                <a:cs typeface="Trebuchet MS"/>
              </a:rPr>
              <a:t> </a:t>
            </a:r>
            <a:r>
              <a:rPr sz="3100" b="0" spc="-100" dirty="0">
                <a:latin typeface="Trebuchet MS"/>
                <a:cs typeface="Trebuchet MS"/>
              </a:rPr>
              <a:t>that</a:t>
            </a:r>
            <a:r>
              <a:rPr sz="3100" b="0" spc="-120" dirty="0">
                <a:latin typeface="Trebuchet MS"/>
                <a:cs typeface="Trebuchet MS"/>
              </a:rPr>
              <a:t> </a:t>
            </a:r>
            <a:r>
              <a:rPr sz="3100" b="0" spc="-85" dirty="0">
                <a:latin typeface="Trebuchet MS"/>
                <a:cs typeface="Trebuchet MS"/>
              </a:rPr>
              <a:t>ownership</a:t>
            </a:r>
            <a:r>
              <a:rPr sz="3100" b="0" spc="-114" dirty="0">
                <a:latin typeface="Trebuchet MS"/>
                <a:cs typeface="Trebuchet MS"/>
              </a:rPr>
              <a:t> </a:t>
            </a:r>
            <a:r>
              <a:rPr sz="3100" b="0" dirty="0">
                <a:latin typeface="Trebuchet MS"/>
                <a:cs typeface="Trebuchet MS"/>
              </a:rPr>
              <a:t>has</a:t>
            </a:r>
            <a:r>
              <a:rPr sz="3100" b="0" spc="-120" dirty="0">
                <a:latin typeface="Trebuchet MS"/>
                <a:cs typeface="Trebuchet MS"/>
              </a:rPr>
              <a:t> </a:t>
            </a:r>
            <a:r>
              <a:rPr sz="3100" b="0" spc="-25" dirty="0">
                <a:latin typeface="Trebuchet MS"/>
                <a:cs typeface="Trebuchet MS"/>
              </a:rPr>
              <a:t>not </a:t>
            </a:r>
            <a:r>
              <a:rPr sz="3100" b="0" dirty="0">
                <a:latin typeface="Trebuchet MS"/>
                <a:cs typeface="Trebuchet MS"/>
              </a:rPr>
              <a:t>been</a:t>
            </a:r>
            <a:r>
              <a:rPr sz="3100" b="0" spc="-180" dirty="0">
                <a:latin typeface="Trebuchet MS"/>
                <a:cs typeface="Trebuchet MS"/>
              </a:rPr>
              <a:t> </a:t>
            </a:r>
            <a:r>
              <a:rPr sz="3100" b="0" spc="-30" dirty="0">
                <a:latin typeface="Trebuchet MS"/>
                <a:cs typeface="Trebuchet MS"/>
              </a:rPr>
              <a:t>recorded</a:t>
            </a:r>
            <a:r>
              <a:rPr sz="3100" b="0" spc="-135" dirty="0">
                <a:latin typeface="Trebuchet MS"/>
                <a:cs typeface="Trebuchet MS"/>
              </a:rPr>
              <a:t> </a:t>
            </a:r>
            <a:r>
              <a:rPr sz="3100" b="0" spc="-170" dirty="0">
                <a:latin typeface="Trebuchet MS"/>
                <a:cs typeface="Trebuchet MS"/>
              </a:rPr>
              <a:t>in</a:t>
            </a:r>
            <a:r>
              <a:rPr sz="3100" b="0" spc="-100" dirty="0">
                <a:latin typeface="Trebuchet MS"/>
                <a:cs typeface="Trebuchet MS"/>
              </a:rPr>
              <a:t> </a:t>
            </a:r>
            <a:r>
              <a:rPr sz="3100" b="0" spc="-114" dirty="0">
                <a:latin typeface="Trebuchet MS"/>
                <a:cs typeface="Trebuchet MS"/>
              </a:rPr>
              <a:t>the </a:t>
            </a:r>
            <a:r>
              <a:rPr sz="3100" b="0" spc="-95" dirty="0">
                <a:latin typeface="Trebuchet MS"/>
                <a:cs typeface="Trebuchet MS"/>
              </a:rPr>
              <a:t>government</a:t>
            </a:r>
            <a:r>
              <a:rPr sz="3100" b="0" spc="-135" dirty="0">
                <a:latin typeface="Trebuchet MS"/>
                <a:cs typeface="Trebuchet MS"/>
              </a:rPr>
              <a:t> </a:t>
            </a:r>
            <a:r>
              <a:rPr sz="3100" b="0" spc="-10" dirty="0">
                <a:latin typeface="Trebuchet MS"/>
                <a:cs typeface="Trebuchet MS"/>
              </a:rPr>
              <a:t>database</a:t>
            </a:r>
            <a:endParaRPr sz="3100">
              <a:latin typeface="Trebuchet MS"/>
              <a:cs typeface="Trebuchet MS"/>
            </a:endParaRPr>
          </a:p>
        </p:txBody>
      </p:sp>
      <p:pic>
        <p:nvPicPr>
          <p:cNvPr id="8" name="object 8"/>
          <p:cNvPicPr/>
          <p:nvPr/>
        </p:nvPicPr>
        <p:blipFill>
          <a:blip r:embed="rId4" cstate="print"/>
          <a:stretch>
            <a:fillRect/>
          </a:stretch>
        </p:blipFill>
        <p:spPr>
          <a:xfrm>
            <a:off x="9644061" y="3627231"/>
            <a:ext cx="104775" cy="104774"/>
          </a:xfrm>
          <a:prstGeom prst="rect">
            <a:avLst/>
          </a:prstGeom>
        </p:spPr>
      </p:pic>
      <p:pic>
        <p:nvPicPr>
          <p:cNvPr id="9" name="object 9"/>
          <p:cNvPicPr/>
          <p:nvPr/>
        </p:nvPicPr>
        <p:blipFill>
          <a:blip r:embed="rId4" cstate="print"/>
          <a:stretch>
            <a:fillRect/>
          </a:stretch>
        </p:blipFill>
        <p:spPr>
          <a:xfrm>
            <a:off x="9644061" y="4122530"/>
            <a:ext cx="104775" cy="104774"/>
          </a:xfrm>
          <a:prstGeom prst="rect">
            <a:avLst/>
          </a:prstGeom>
        </p:spPr>
      </p:pic>
      <p:pic>
        <p:nvPicPr>
          <p:cNvPr id="10" name="object 10"/>
          <p:cNvPicPr/>
          <p:nvPr/>
        </p:nvPicPr>
        <p:blipFill>
          <a:blip r:embed="rId4" cstate="print"/>
          <a:stretch>
            <a:fillRect/>
          </a:stretch>
        </p:blipFill>
        <p:spPr>
          <a:xfrm>
            <a:off x="9644061" y="5608430"/>
            <a:ext cx="104775" cy="104774"/>
          </a:xfrm>
          <a:prstGeom prst="rect">
            <a:avLst/>
          </a:prstGeom>
        </p:spPr>
      </p:pic>
      <p:pic>
        <p:nvPicPr>
          <p:cNvPr id="11" name="object 11"/>
          <p:cNvPicPr/>
          <p:nvPr/>
        </p:nvPicPr>
        <p:blipFill>
          <a:blip r:embed="rId4" cstate="print"/>
          <a:stretch>
            <a:fillRect/>
          </a:stretch>
        </p:blipFill>
        <p:spPr>
          <a:xfrm>
            <a:off x="9644061" y="7094330"/>
            <a:ext cx="104775" cy="104774"/>
          </a:xfrm>
          <a:prstGeom prst="rect">
            <a:avLst/>
          </a:prstGeom>
        </p:spPr>
      </p:pic>
      <p:sp>
        <p:nvSpPr>
          <p:cNvPr id="12" name="object 12"/>
          <p:cNvSpPr txBox="1">
            <a:spLocks noGrp="1"/>
          </p:cNvSpPr>
          <p:nvPr>
            <p:ph sz="half" idx="3"/>
          </p:nvPr>
        </p:nvSpPr>
        <p:spPr>
          <a:prstGeom prst="rect">
            <a:avLst/>
          </a:prstGeom>
        </p:spPr>
        <p:txBody>
          <a:bodyPr vert="horz" wrap="square" lIns="0" tIns="12700" rIns="0" bIns="0" rtlCol="0">
            <a:spAutoFit/>
          </a:bodyPr>
          <a:lstStyle/>
          <a:p>
            <a:pPr marR="306705" algn="ctr">
              <a:lnSpc>
                <a:spcPct val="100000"/>
              </a:lnSpc>
              <a:spcBef>
                <a:spcPts val="100"/>
              </a:spcBef>
            </a:pPr>
            <a:r>
              <a:rPr dirty="0"/>
              <a:t>Registered</a:t>
            </a:r>
            <a:r>
              <a:rPr spc="-190" dirty="0"/>
              <a:t> </a:t>
            </a:r>
            <a:r>
              <a:rPr spc="-20" dirty="0"/>
              <a:t>land</a:t>
            </a:r>
          </a:p>
          <a:p>
            <a:pPr marL="12700" marR="5080">
              <a:lnSpc>
                <a:spcPct val="116100"/>
              </a:lnSpc>
              <a:spcBef>
                <a:spcPts val="2800"/>
              </a:spcBef>
            </a:pPr>
            <a:r>
              <a:rPr sz="2800" b="0" spc="120" dirty="0">
                <a:latin typeface="Trebuchet MS"/>
                <a:cs typeface="Trebuchet MS"/>
              </a:rPr>
              <a:t>c85%</a:t>
            </a:r>
            <a:r>
              <a:rPr sz="2800" b="0" spc="-210" dirty="0">
                <a:latin typeface="Trebuchet MS"/>
                <a:cs typeface="Trebuchet MS"/>
              </a:rPr>
              <a:t> </a:t>
            </a:r>
            <a:r>
              <a:rPr sz="2800" b="0" dirty="0">
                <a:latin typeface="Trebuchet MS"/>
                <a:cs typeface="Trebuchet MS"/>
              </a:rPr>
              <a:t>of</a:t>
            </a:r>
            <a:r>
              <a:rPr sz="2800" b="0" spc="-135" dirty="0">
                <a:latin typeface="Trebuchet MS"/>
                <a:cs typeface="Trebuchet MS"/>
              </a:rPr>
              <a:t> </a:t>
            </a:r>
            <a:r>
              <a:rPr sz="2800" b="0" spc="-25" dirty="0">
                <a:latin typeface="Trebuchet MS"/>
                <a:cs typeface="Trebuchet MS"/>
              </a:rPr>
              <a:t>land</a:t>
            </a:r>
            <a:r>
              <a:rPr sz="2800" b="0" spc="-130" dirty="0">
                <a:latin typeface="Trebuchet MS"/>
                <a:cs typeface="Trebuchet MS"/>
              </a:rPr>
              <a:t> </a:t>
            </a:r>
            <a:r>
              <a:rPr sz="2800" b="0" spc="-135" dirty="0">
                <a:latin typeface="Trebuchet MS"/>
                <a:cs typeface="Trebuchet MS"/>
              </a:rPr>
              <a:t>in</a:t>
            </a:r>
            <a:r>
              <a:rPr sz="2800" b="0" spc="-90" dirty="0">
                <a:latin typeface="Trebuchet MS"/>
                <a:cs typeface="Trebuchet MS"/>
              </a:rPr>
              <a:t> </a:t>
            </a:r>
            <a:r>
              <a:rPr sz="2800" b="0" spc="-60" dirty="0">
                <a:latin typeface="Trebuchet MS"/>
                <a:cs typeface="Trebuchet MS"/>
              </a:rPr>
              <a:t>E&amp;W</a:t>
            </a:r>
            <a:r>
              <a:rPr sz="2800" b="0" spc="-130" dirty="0">
                <a:latin typeface="Trebuchet MS"/>
                <a:cs typeface="Trebuchet MS"/>
              </a:rPr>
              <a:t> </a:t>
            </a:r>
            <a:r>
              <a:rPr sz="2800" b="0" spc="-65" dirty="0">
                <a:latin typeface="Trebuchet MS"/>
                <a:cs typeface="Trebuchet MS"/>
              </a:rPr>
              <a:t>is</a:t>
            </a:r>
            <a:r>
              <a:rPr sz="2800" b="0" spc="-130" dirty="0">
                <a:latin typeface="Trebuchet MS"/>
                <a:cs typeface="Trebuchet MS"/>
              </a:rPr>
              <a:t> </a:t>
            </a:r>
            <a:r>
              <a:rPr sz="2800" b="0" spc="-55" dirty="0">
                <a:latin typeface="Trebuchet MS"/>
                <a:cs typeface="Trebuchet MS"/>
              </a:rPr>
              <a:t>registered</a:t>
            </a:r>
            <a:r>
              <a:rPr sz="2800" b="0" spc="-130" dirty="0">
                <a:latin typeface="Trebuchet MS"/>
                <a:cs typeface="Trebuchet MS"/>
              </a:rPr>
              <a:t> </a:t>
            </a:r>
            <a:r>
              <a:rPr sz="2800" b="0" spc="-135" dirty="0">
                <a:latin typeface="Trebuchet MS"/>
                <a:cs typeface="Trebuchet MS"/>
              </a:rPr>
              <a:t>with</a:t>
            </a:r>
            <a:r>
              <a:rPr sz="2800" b="0" spc="-90" dirty="0">
                <a:latin typeface="Trebuchet MS"/>
                <a:cs typeface="Trebuchet MS"/>
              </a:rPr>
              <a:t> </a:t>
            </a:r>
            <a:r>
              <a:rPr sz="2800" b="0" spc="-25" dirty="0">
                <a:latin typeface="Trebuchet MS"/>
                <a:cs typeface="Trebuchet MS"/>
              </a:rPr>
              <a:t>land</a:t>
            </a:r>
            <a:r>
              <a:rPr sz="2800" b="0" spc="-130" dirty="0">
                <a:latin typeface="Trebuchet MS"/>
                <a:cs typeface="Trebuchet MS"/>
              </a:rPr>
              <a:t> </a:t>
            </a:r>
            <a:r>
              <a:rPr sz="2800" b="0" spc="-30" dirty="0">
                <a:latin typeface="Trebuchet MS"/>
                <a:cs typeface="Trebuchet MS"/>
              </a:rPr>
              <a:t>registry </a:t>
            </a:r>
            <a:r>
              <a:rPr sz="2800" b="0" spc="-70" dirty="0">
                <a:latin typeface="Trebuchet MS"/>
                <a:cs typeface="Trebuchet MS"/>
              </a:rPr>
              <a:t>Registration</a:t>
            </a:r>
            <a:r>
              <a:rPr sz="2800" b="0" spc="-135" dirty="0">
                <a:latin typeface="Trebuchet MS"/>
                <a:cs typeface="Trebuchet MS"/>
              </a:rPr>
              <a:t> </a:t>
            </a:r>
            <a:r>
              <a:rPr sz="2800" b="0" spc="-65" dirty="0">
                <a:latin typeface="Trebuchet MS"/>
                <a:cs typeface="Trebuchet MS"/>
              </a:rPr>
              <a:t>is</a:t>
            </a:r>
            <a:r>
              <a:rPr sz="2800" b="0" spc="-130" dirty="0">
                <a:latin typeface="Trebuchet MS"/>
                <a:cs typeface="Trebuchet MS"/>
              </a:rPr>
              <a:t> </a:t>
            </a:r>
            <a:r>
              <a:rPr sz="2800" b="0" spc="-90" dirty="0">
                <a:latin typeface="Trebuchet MS"/>
                <a:cs typeface="Trebuchet MS"/>
              </a:rPr>
              <a:t>not</a:t>
            </a:r>
            <a:r>
              <a:rPr sz="2800" b="0" spc="-120" dirty="0">
                <a:latin typeface="Trebuchet MS"/>
                <a:cs typeface="Trebuchet MS"/>
              </a:rPr>
              <a:t> </a:t>
            </a:r>
            <a:r>
              <a:rPr sz="2800" b="0" spc="114" dirty="0">
                <a:latin typeface="Trebuchet MS"/>
                <a:cs typeface="Trebuchet MS"/>
              </a:rPr>
              <a:t>a</a:t>
            </a:r>
            <a:r>
              <a:rPr sz="2800" b="0" spc="-125" dirty="0">
                <a:latin typeface="Trebuchet MS"/>
                <a:cs typeface="Trebuchet MS"/>
              </a:rPr>
              <a:t> </a:t>
            </a:r>
            <a:r>
              <a:rPr sz="2800" b="0" spc="-30" dirty="0">
                <a:latin typeface="Trebuchet MS"/>
                <a:cs typeface="Trebuchet MS"/>
              </a:rPr>
              <a:t>new</a:t>
            </a:r>
            <a:r>
              <a:rPr sz="2800" b="0" spc="-130" dirty="0">
                <a:latin typeface="Trebuchet MS"/>
                <a:cs typeface="Trebuchet MS"/>
              </a:rPr>
              <a:t> </a:t>
            </a:r>
            <a:r>
              <a:rPr sz="2800" b="0" spc="-45" dirty="0">
                <a:latin typeface="Trebuchet MS"/>
                <a:cs typeface="Trebuchet MS"/>
              </a:rPr>
              <a:t>concept:</a:t>
            </a:r>
            <a:r>
              <a:rPr sz="2800" b="0" spc="-125" dirty="0">
                <a:latin typeface="Trebuchet MS"/>
                <a:cs typeface="Trebuchet MS"/>
              </a:rPr>
              <a:t> </a:t>
            </a:r>
            <a:r>
              <a:rPr sz="2800" b="0" spc="-55" dirty="0">
                <a:latin typeface="Trebuchet MS"/>
                <a:cs typeface="Trebuchet MS"/>
              </a:rPr>
              <a:t>Roman</a:t>
            </a:r>
            <a:r>
              <a:rPr sz="2800" b="0" spc="-130" dirty="0">
                <a:latin typeface="Trebuchet MS"/>
                <a:cs typeface="Trebuchet MS"/>
              </a:rPr>
              <a:t> </a:t>
            </a:r>
            <a:r>
              <a:rPr sz="2800" b="0" spc="-10" dirty="0">
                <a:latin typeface="Trebuchet MS"/>
                <a:cs typeface="Trebuchet MS"/>
              </a:rPr>
              <a:t>Empire </a:t>
            </a:r>
            <a:r>
              <a:rPr sz="2800" b="0" spc="-65" dirty="0">
                <a:latin typeface="Trebuchet MS"/>
                <a:cs typeface="Trebuchet MS"/>
              </a:rPr>
              <a:t>held</a:t>
            </a:r>
            <a:r>
              <a:rPr sz="2800" b="0" spc="-145" dirty="0">
                <a:latin typeface="Trebuchet MS"/>
                <a:cs typeface="Trebuchet MS"/>
              </a:rPr>
              <a:t> </a:t>
            </a:r>
            <a:r>
              <a:rPr sz="2800" b="0" spc="-55" dirty="0">
                <a:latin typeface="Trebuchet MS"/>
                <a:cs typeface="Trebuchet MS"/>
              </a:rPr>
              <a:t>regular</a:t>
            </a:r>
            <a:r>
              <a:rPr sz="2800" b="0" spc="-140" dirty="0">
                <a:latin typeface="Trebuchet MS"/>
                <a:cs typeface="Trebuchet MS"/>
              </a:rPr>
              <a:t> </a:t>
            </a:r>
            <a:r>
              <a:rPr sz="2800" b="0" spc="-25" dirty="0">
                <a:latin typeface="Trebuchet MS"/>
                <a:cs typeface="Trebuchet MS"/>
              </a:rPr>
              <a:t>censuses</a:t>
            </a:r>
            <a:r>
              <a:rPr sz="2800" b="0" spc="-140" dirty="0">
                <a:latin typeface="Trebuchet MS"/>
                <a:cs typeface="Trebuchet MS"/>
              </a:rPr>
              <a:t> </a:t>
            </a:r>
            <a:r>
              <a:rPr sz="2800" b="0" spc="-55" dirty="0">
                <a:latin typeface="Trebuchet MS"/>
                <a:cs typeface="Trebuchet MS"/>
              </a:rPr>
              <a:t>to</a:t>
            </a:r>
            <a:r>
              <a:rPr sz="2800" b="0" spc="-140" dirty="0">
                <a:latin typeface="Trebuchet MS"/>
                <a:cs typeface="Trebuchet MS"/>
              </a:rPr>
              <a:t> </a:t>
            </a:r>
            <a:r>
              <a:rPr sz="2800" b="0" spc="-40" dirty="0">
                <a:latin typeface="Trebuchet MS"/>
                <a:cs typeface="Trebuchet MS"/>
              </a:rPr>
              <a:t>record</a:t>
            </a:r>
            <a:r>
              <a:rPr sz="2800" b="0" spc="-135" dirty="0">
                <a:latin typeface="Trebuchet MS"/>
                <a:cs typeface="Trebuchet MS"/>
              </a:rPr>
              <a:t> </a:t>
            </a:r>
            <a:r>
              <a:rPr sz="2800" b="0" spc="-25" dirty="0">
                <a:latin typeface="Trebuchet MS"/>
                <a:cs typeface="Trebuchet MS"/>
              </a:rPr>
              <a:t>land</a:t>
            </a:r>
            <a:r>
              <a:rPr sz="2800" b="0" spc="-140" dirty="0">
                <a:latin typeface="Trebuchet MS"/>
                <a:cs typeface="Trebuchet MS"/>
              </a:rPr>
              <a:t> </a:t>
            </a:r>
            <a:r>
              <a:rPr sz="2800" b="0" spc="-75" dirty="0">
                <a:latin typeface="Trebuchet MS"/>
                <a:cs typeface="Trebuchet MS"/>
              </a:rPr>
              <a:t>ownership</a:t>
            </a:r>
            <a:r>
              <a:rPr sz="2800" b="0" spc="-135" dirty="0">
                <a:latin typeface="Trebuchet MS"/>
                <a:cs typeface="Trebuchet MS"/>
              </a:rPr>
              <a:t> </a:t>
            </a:r>
            <a:r>
              <a:rPr sz="2800" b="0" spc="-25" dirty="0">
                <a:latin typeface="Trebuchet MS"/>
                <a:cs typeface="Trebuchet MS"/>
              </a:rPr>
              <a:t>(tax </a:t>
            </a:r>
            <a:r>
              <a:rPr sz="2800" b="0" spc="-30" dirty="0">
                <a:latin typeface="Trebuchet MS"/>
                <a:cs typeface="Trebuchet MS"/>
              </a:rPr>
              <a:t>purposes</a:t>
            </a:r>
            <a:r>
              <a:rPr sz="2800" b="0" spc="-160" dirty="0">
                <a:latin typeface="Trebuchet MS"/>
                <a:cs typeface="Trebuchet MS"/>
              </a:rPr>
              <a:t> </a:t>
            </a:r>
            <a:r>
              <a:rPr sz="2800" b="0" spc="-20" dirty="0">
                <a:latin typeface="Trebuchet MS"/>
                <a:cs typeface="Trebuchet MS"/>
              </a:rPr>
              <a:t>only)</a:t>
            </a:r>
            <a:endParaRPr sz="2800">
              <a:latin typeface="Trebuchet MS"/>
              <a:cs typeface="Trebuchet MS"/>
            </a:endParaRPr>
          </a:p>
          <a:p>
            <a:pPr marL="12700" marR="88900">
              <a:lnSpc>
                <a:spcPct val="116100"/>
              </a:lnSpc>
            </a:pPr>
            <a:r>
              <a:rPr sz="2800" b="0" spc="-20" dirty="0">
                <a:latin typeface="Trebuchet MS"/>
                <a:cs typeface="Trebuchet MS"/>
              </a:rPr>
              <a:t>Long</a:t>
            </a:r>
            <a:r>
              <a:rPr sz="2800" b="0" spc="-160" dirty="0">
                <a:latin typeface="Trebuchet MS"/>
                <a:cs typeface="Trebuchet MS"/>
              </a:rPr>
              <a:t> </a:t>
            </a:r>
            <a:r>
              <a:rPr sz="2800" b="0" spc="-155" dirty="0">
                <a:latin typeface="Trebuchet MS"/>
                <a:cs typeface="Trebuchet MS"/>
              </a:rPr>
              <a:t>history:</a:t>
            </a:r>
            <a:r>
              <a:rPr sz="2800" b="0" spc="-90" dirty="0">
                <a:latin typeface="Trebuchet MS"/>
                <a:cs typeface="Trebuchet MS"/>
              </a:rPr>
              <a:t> </a:t>
            </a:r>
            <a:r>
              <a:rPr sz="2800" b="0" spc="-50" dirty="0">
                <a:latin typeface="Trebuchet MS"/>
                <a:cs typeface="Trebuchet MS"/>
              </a:rPr>
              <a:t>Land</a:t>
            </a:r>
            <a:r>
              <a:rPr sz="2800" b="0" spc="-114" dirty="0">
                <a:latin typeface="Trebuchet MS"/>
                <a:cs typeface="Trebuchet MS"/>
              </a:rPr>
              <a:t> </a:t>
            </a:r>
            <a:r>
              <a:rPr sz="2800" b="0" spc="-90" dirty="0">
                <a:latin typeface="Trebuchet MS"/>
                <a:cs typeface="Trebuchet MS"/>
              </a:rPr>
              <a:t>Registry</a:t>
            </a:r>
            <a:r>
              <a:rPr sz="2800" b="0" spc="-110" dirty="0">
                <a:latin typeface="Trebuchet MS"/>
                <a:cs typeface="Trebuchet MS"/>
              </a:rPr>
              <a:t> </a:t>
            </a:r>
            <a:r>
              <a:rPr sz="2800" b="0" dirty="0">
                <a:latin typeface="Trebuchet MS"/>
                <a:cs typeface="Trebuchet MS"/>
              </a:rPr>
              <a:t>Act</a:t>
            </a:r>
            <a:r>
              <a:rPr sz="2800" b="0" spc="-114" dirty="0">
                <a:latin typeface="Trebuchet MS"/>
                <a:cs typeface="Trebuchet MS"/>
              </a:rPr>
              <a:t> </a:t>
            </a:r>
            <a:r>
              <a:rPr sz="2800" b="0" spc="-160" dirty="0">
                <a:latin typeface="Trebuchet MS"/>
                <a:cs typeface="Trebuchet MS"/>
              </a:rPr>
              <a:t>1892;</a:t>
            </a:r>
            <a:r>
              <a:rPr sz="2800" b="0" spc="-90" dirty="0">
                <a:latin typeface="Trebuchet MS"/>
                <a:cs typeface="Trebuchet MS"/>
              </a:rPr>
              <a:t> </a:t>
            </a:r>
            <a:r>
              <a:rPr sz="2800" b="0" spc="-50" dirty="0">
                <a:latin typeface="Trebuchet MS"/>
                <a:cs typeface="Trebuchet MS"/>
              </a:rPr>
              <a:t>Land</a:t>
            </a:r>
            <a:r>
              <a:rPr sz="2800" b="0" spc="-110" dirty="0">
                <a:latin typeface="Trebuchet MS"/>
                <a:cs typeface="Trebuchet MS"/>
              </a:rPr>
              <a:t> </a:t>
            </a:r>
            <a:r>
              <a:rPr sz="2800" b="0" spc="-65" dirty="0">
                <a:latin typeface="Trebuchet MS"/>
                <a:cs typeface="Trebuchet MS"/>
              </a:rPr>
              <a:t>Transfers </a:t>
            </a:r>
            <a:r>
              <a:rPr sz="2800" b="0" dirty="0">
                <a:latin typeface="Trebuchet MS"/>
                <a:cs typeface="Trebuchet MS"/>
              </a:rPr>
              <a:t>Act</a:t>
            </a:r>
            <a:r>
              <a:rPr sz="2800" b="0" spc="-175" dirty="0">
                <a:latin typeface="Trebuchet MS"/>
                <a:cs typeface="Trebuchet MS"/>
              </a:rPr>
              <a:t> </a:t>
            </a:r>
            <a:r>
              <a:rPr sz="2800" b="0" spc="-180" dirty="0">
                <a:latin typeface="Trebuchet MS"/>
                <a:cs typeface="Trebuchet MS"/>
              </a:rPr>
              <a:t>1875</a:t>
            </a:r>
            <a:r>
              <a:rPr sz="2800" b="0" spc="-90" dirty="0">
                <a:latin typeface="Trebuchet MS"/>
                <a:cs typeface="Trebuchet MS"/>
              </a:rPr>
              <a:t> </a:t>
            </a:r>
            <a:r>
              <a:rPr sz="2800" b="0" spc="-120" dirty="0">
                <a:latin typeface="Trebuchet MS"/>
                <a:cs typeface="Trebuchet MS"/>
              </a:rPr>
              <a:t>(London);</a:t>
            </a:r>
            <a:r>
              <a:rPr sz="2800" b="0" spc="-90" dirty="0">
                <a:latin typeface="Trebuchet MS"/>
                <a:cs typeface="Trebuchet MS"/>
              </a:rPr>
              <a:t> </a:t>
            </a:r>
            <a:r>
              <a:rPr sz="2800" b="0" spc="-50" dirty="0">
                <a:latin typeface="Trebuchet MS"/>
                <a:cs typeface="Trebuchet MS"/>
              </a:rPr>
              <a:t>Land</a:t>
            </a:r>
            <a:r>
              <a:rPr sz="2800" b="0" spc="-120" dirty="0">
                <a:latin typeface="Trebuchet MS"/>
                <a:cs typeface="Trebuchet MS"/>
              </a:rPr>
              <a:t> </a:t>
            </a:r>
            <a:r>
              <a:rPr sz="2800" b="0" spc="-70" dirty="0">
                <a:latin typeface="Trebuchet MS"/>
                <a:cs typeface="Trebuchet MS"/>
              </a:rPr>
              <a:t>Registration</a:t>
            </a:r>
            <a:r>
              <a:rPr sz="2800" b="0" spc="-114" dirty="0">
                <a:latin typeface="Trebuchet MS"/>
                <a:cs typeface="Trebuchet MS"/>
              </a:rPr>
              <a:t> </a:t>
            </a:r>
            <a:r>
              <a:rPr sz="2800" b="0" dirty="0">
                <a:latin typeface="Trebuchet MS"/>
                <a:cs typeface="Trebuchet MS"/>
              </a:rPr>
              <a:t>Act</a:t>
            </a:r>
            <a:r>
              <a:rPr sz="2800" b="0" spc="-120" dirty="0">
                <a:latin typeface="Trebuchet MS"/>
                <a:cs typeface="Trebuchet MS"/>
              </a:rPr>
              <a:t> </a:t>
            </a:r>
            <a:r>
              <a:rPr sz="2800" b="0" spc="-20" dirty="0">
                <a:latin typeface="Trebuchet MS"/>
                <a:cs typeface="Trebuchet MS"/>
              </a:rPr>
              <a:t>1925 </a:t>
            </a:r>
            <a:r>
              <a:rPr sz="2800" b="0" spc="-10" dirty="0">
                <a:latin typeface="Trebuchet MS"/>
                <a:cs typeface="Trebuchet MS"/>
              </a:rPr>
              <a:t>(nationwide)</a:t>
            </a:r>
            <a:endParaRPr sz="2800">
              <a:latin typeface="Trebuchet MS"/>
              <a:cs typeface="Trebuchet MS"/>
            </a:endParaRPr>
          </a:p>
          <a:p>
            <a:pPr marL="12700" marR="528955">
              <a:lnSpc>
                <a:spcPct val="116100"/>
              </a:lnSpc>
            </a:pPr>
            <a:r>
              <a:rPr sz="2800" b="0" spc="-70" dirty="0">
                <a:latin typeface="Trebuchet MS"/>
                <a:cs typeface="Trebuchet MS"/>
              </a:rPr>
              <a:t>Introduced</a:t>
            </a:r>
            <a:r>
              <a:rPr sz="2800" b="0" spc="-80" dirty="0">
                <a:latin typeface="Trebuchet MS"/>
                <a:cs typeface="Trebuchet MS"/>
              </a:rPr>
              <a:t> </a:t>
            </a:r>
            <a:r>
              <a:rPr sz="2800" b="0" spc="-135" dirty="0">
                <a:latin typeface="Trebuchet MS"/>
                <a:cs typeface="Trebuchet MS"/>
              </a:rPr>
              <a:t>in</a:t>
            </a:r>
            <a:r>
              <a:rPr sz="2800" b="0" spc="-80" dirty="0">
                <a:latin typeface="Trebuchet MS"/>
                <a:cs typeface="Trebuchet MS"/>
              </a:rPr>
              <a:t> </a:t>
            </a:r>
            <a:r>
              <a:rPr sz="2800" b="0" spc="-50" dirty="0">
                <a:latin typeface="Trebuchet MS"/>
                <a:cs typeface="Trebuchet MS"/>
              </a:rPr>
              <a:t>phases,</a:t>
            </a:r>
            <a:r>
              <a:rPr sz="2800" b="0" spc="-75" dirty="0">
                <a:latin typeface="Trebuchet MS"/>
                <a:cs typeface="Trebuchet MS"/>
              </a:rPr>
              <a:t> </a:t>
            </a:r>
            <a:r>
              <a:rPr sz="2800" b="0" spc="-85" dirty="0">
                <a:latin typeface="Trebuchet MS"/>
                <a:cs typeface="Trebuchet MS"/>
              </a:rPr>
              <a:t>registration</a:t>
            </a:r>
            <a:r>
              <a:rPr sz="2800" b="0" spc="-80" dirty="0">
                <a:latin typeface="Trebuchet MS"/>
                <a:cs typeface="Trebuchet MS"/>
              </a:rPr>
              <a:t> </a:t>
            </a:r>
            <a:r>
              <a:rPr sz="2800" b="0" spc="-10" dirty="0">
                <a:latin typeface="Trebuchet MS"/>
                <a:cs typeface="Trebuchet MS"/>
              </a:rPr>
              <a:t>became </a:t>
            </a:r>
            <a:r>
              <a:rPr sz="2800" b="0" spc="-80" dirty="0">
                <a:latin typeface="Trebuchet MS"/>
                <a:cs typeface="Trebuchet MS"/>
              </a:rPr>
              <a:t>compulsory</a:t>
            </a:r>
            <a:r>
              <a:rPr sz="2800" b="0" spc="-130" dirty="0">
                <a:latin typeface="Trebuchet MS"/>
                <a:cs typeface="Trebuchet MS"/>
              </a:rPr>
              <a:t> </a:t>
            </a:r>
            <a:r>
              <a:rPr sz="2800" b="0" spc="-95" dirty="0">
                <a:latin typeface="Trebuchet MS"/>
                <a:cs typeface="Trebuchet MS"/>
              </a:rPr>
              <a:t>over</a:t>
            </a:r>
            <a:r>
              <a:rPr sz="2800" b="0" spc="-114" dirty="0">
                <a:latin typeface="Trebuchet MS"/>
                <a:cs typeface="Trebuchet MS"/>
              </a:rPr>
              <a:t> </a:t>
            </a:r>
            <a:r>
              <a:rPr sz="2800" b="0" spc="-180" dirty="0">
                <a:latin typeface="Trebuchet MS"/>
                <a:cs typeface="Trebuchet MS"/>
              </a:rPr>
              <a:t>time:</a:t>
            </a:r>
            <a:r>
              <a:rPr sz="2800" b="0" spc="-90" dirty="0">
                <a:latin typeface="Trebuchet MS"/>
                <a:cs typeface="Trebuchet MS"/>
              </a:rPr>
              <a:t> different</a:t>
            </a:r>
            <a:r>
              <a:rPr sz="2800" b="0" spc="-120" dirty="0">
                <a:latin typeface="Trebuchet MS"/>
                <a:cs typeface="Trebuchet MS"/>
              </a:rPr>
              <a:t> </a:t>
            </a:r>
            <a:r>
              <a:rPr sz="2800" b="0" spc="-30" dirty="0">
                <a:latin typeface="Trebuchet MS"/>
                <a:cs typeface="Trebuchet MS"/>
              </a:rPr>
              <a:t>regions</a:t>
            </a:r>
            <a:r>
              <a:rPr sz="2800" b="0" spc="-125" dirty="0">
                <a:latin typeface="Trebuchet MS"/>
                <a:cs typeface="Trebuchet MS"/>
              </a:rPr>
              <a:t> </a:t>
            </a:r>
            <a:r>
              <a:rPr sz="2800" b="0" spc="-65" dirty="0">
                <a:latin typeface="Trebuchet MS"/>
                <a:cs typeface="Trebuchet MS"/>
              </a:rPr>
              <a:t>different </a:t>
            </a:r>
            <a:r>
              <a:rPr sz="2800" b="0" spc="-10" dirty="0">
                <a:latin typeface="Trebuchet MS"/>
                <a:cs typeface="Trebuchet MS"/>
              </a:rPr>
              <a:t>timeframes</a:t>
            </a:r>
            <a:endParaRPr sz="2800">
              <a:latin typeface="Trebuchet MS"/>
              <a:cs typeface="Trebuchet MS"/>
            </a:endParaRPr>
          </a:p>
        </p:txBody>
      </p:sp>
      <p:sp>
        <p:nvSpPr>
          <p:cNvPr id="13" name="object 13"/>
          <p:cNvSpPr/>
          <p:nvPr/>
        </p:nvSpPr>
        <p:spPr>
          <a:xfrm>
            <a:off x="9124949" y="2253091"/>
            <a:ext cx="0" cy="7270750"/>
          </a:xfrm>
          <a:custGeom>
            <a:avLst/>
            <a:gdLst/>
            <a:ahLst/>
            <a:cxnLst/>
            <a:rect l="l" t="t" r="r" b="b"/>
            <a:pathLst>
              <a:path h="7270750">
                <a:moveTo>
                  <a:pt x="0" y="0"/>
                </a:moveTo>
                <a:lnTo>
                  <a:pt x="0" y="7270728"/>
                </a:lnTo>
              </a:path>
            </a:pathLst>
          </a:custGeom>
          <a:ln w="9524">
            <a:solidFill>
              <a:srgbClr val="292959"/>
            </a:solidFill>
          </a:ln>
        </p:spPr>
        <p:txBody>
          <a:bodyPr wrap="square" lIns="0" tIns="0" rIns="0" bIns="0" rtlCol="0"/>
          <a:lstStyle/>
          <a:p>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952684" y="2212181"/>
            <a:ext cx="123825" cy="123824"/>
          </a:xfrm>
          <a:prstGeom prst="rect">
            <a:avLst/>
          </a:prstGeom>
        </p:spPr>
      </p:pic>
      <p:pic>
        <p:nvPicPr>
          <p:cNvPr id="3" name="object 3"/>
          <p:cNvPicPr/>
          <p:nvPr/>
        </p:nvPicPr>
        <p:blipFill>
          <a:blip r:embed="rId4" cstate="print"/>
          <a:stretch>
            <a:fillRect/>
          </a:stretch>
        </p:blipFill>
        <p:spPr>
          <a:xfrm>
            <a:off x="1595621" y="4064793"/>
            <a:ext cx="133350" cy="133349"/>
          </a:xfrm>
          <a:prstGeom prst="rect">
            <a:avLst/>
          </a:prstGeom>
        </p:spPr>
      </p:pic>
      <p:pic>
        <p:nvPicPr>
          <p:cNvPr id="4" name="object 4"/>
          <p:cNvPicPr/>
          <p:nvPr/>
        </p:nvPicPr>
        <p:blipFill>
          <a:blip r:embed="rId5" cstate="print"/>
          <a:stretch>
            <a:fillRect/>
          </a:stretch>
        </p:blipFill>
        <p:spPr>
          <a:xfrm>
            <a:off x="1595621" y="6541293"/>
            <a:ext cx="133350" cy="133349"/>
          </a:xfrm>
          <a:prstGeom prst="rect">
            <a:avLst/>
          </a:prstGeom>
        </p:spPr>
      </p:pic>
      <p:pic>
        <p:nvPicPr>
          <p:cNvPr id="5" name="object 5"/>
          <p:cNvPicPr/>
          <p:nvPr/>
        </p:nvPicPr>
        <p:blipFill>
          <a:blip r:embed="rId4" cstate="print"/>
          <a:stretch>
            <a:fillRect/>
          </a:stretch>
        </p:blipFill>
        <p:spPr>
          <a:xfrm>
            <a:off x="1595621" y="7779543"/>
            <a:ext cx="133350" cy="133349"/>
          </a:xfrm>
          <a:prstGeom prst="rect">
            <a:avLst/>
          </a:prstGeom>
        </p:spPr>
      </p:pic>
      <p:pic>
        <p:nvPicPr>
          <p:cNvPr id="6" name="object 6"/>
          <p:cNvPicPr/>
          <p:nvPr/>
        </p:nvPicPr>
        <p:blipFill>
          <a:blip r:embed="rId6" cstate="print"/>
          <a:stretch>
            <a:fillRect/>
          </a:stretch>
        </p:blipFill>
        <p:spPr>
          <a:xfrm>
            <a:off x="952684" y="9641681"/>
            <a:ext cx="123825" cy="123824"/>
          </a:xfrm>
          <a:prstGeom prst="rect">
            <a:avLst/>
          </a:prstGeom>
        </p:spPr>
      </p:pic>
      <p:sp>
        <p:nvSpPr>
          <p:cNvPr id="7" name="object 7"/>
          <p:cNvSpPr txBox="1"/>
          <p:nvPr/>
        </p:nvSpPr>
        <p:spPr>
          <a:xfrm>
            <a:off x="1244635" y="1837512"/>
            <a:ext cx="9900920" cy="8074025"/>
          </a:xfrm>
          <a:prstGeom prst="rect">
            <a:avLst/>
          </a:prstGeom>
        </p:spPr>
        <p:txBody>
          <a:bodyPr vert="horz" wrap="square" lIns="0" tIns="12700" rIns="0" bIns="0" rtlCol="0">
            <a:spAutoFit/>
          </a:bodyPr>
          <a:lstStyle/>
          <a:p>
            <a:pPr marL="12700" marR="45085">
              <a:lnSpc>
                <a:spcPct val="135400"/>
              </a:lnSpc>
              <a:spcBef>
                <a:spcPts val="100"/>
              </a:spcBef>
            </a:pPr>
            <a:r>
              <a:rPr sz="3000" spc="-65" dirty="0">
                <a:solidFill>
                  <a:srgbClr val="292959"/>
                </a:solidFill>
                <a:latin typeface="Trebuchet MS"/>
                <a:cs typeface="Trebuchet MS"/>
              </a:rPr>
              <a:t>Law</a:t>
            </a:r>
            <a:r>
              <a:rPr sz="3000" spc="-160" dirty="0">
                <a:solidFill>
                  <a:srgbClr val="292959"/>
                </a:solidFill>
                <a:latin typeface="Trebuchet MS"/>
                <a:cs typeface="Trebuchet MS"/>
              </a:rPr>
              <a:t> </a:t>
            </a:r>
            <a:r>
              <a:rPr sz="3000" spc="-40" dirty="0">
                <a:solidFill>
                  <a:srgbClr val="292959"/>
                </a:solidFill>
                <a:latin typeface="Trebuchet MS"/>
                <a:cs typeface="Trebuchet MS"/>
              </a:rPr>
              <a:t>Commission</a:t>
            </a:r>
            <a:r>
              <a:rPr sz="3000" spc="-165" dirty="0">
                <a:solidFill>
                  <a:srgbClr val="292959"/>
                </a:solidFill>
                <a:latin typeface="Trebuchet MS"/>
                <a:cs typeface="Trebuchet MS"/>
              </a:rPr>
              <a:t> </a:t>
            </a:r>
            <a:r>
              <a:rPr sz="3000" spc="-110" dirty="0">
                <a:solidFill>
                  <a:srgbClr val="292959"/>
                </a:solidFill>
                <a:latin typeface="Trebuchet MS"/>
                <a:cs typeface="Trebuchet MS"/>
              </a:rPr>
              <a:t>(2001)</a:t>
            </a:r>
            <a:r>
              <a:rPr sz="3000" spc="-114" dirty="0">
                <a:solidFill>
                  <a:srgbClr val="292959"/>
                </a:solidFill>
                <a:latin typeface="Trebuchet MS"/>
                <a:cs typeface="Trebuchet MS"/>
              </a:rPr>
              <a:t> </a:t>
            </a:r>
            <a:r>
              <a:rPr sz="3000" spc="-55" dirty="0">
                <a:solidFill>
                  <a:srgbClr val="292959"/>
                </a:solidFill>
                <a:latin typeface="Trebuchet MS"/>
                <a:cs typeface="Trebuchet MS"/>
              </a:rPr>
              <a:t>recommended</a:t>
            </a:r>
            <a:r>
              <a:rPr sz="3000" spc="-135" dirty="0">
                <a:solidFill>
                  <a:srgbClr val="292959"/>
                </a:solidFill>
                <a:latin typeface="Trebuchet MS"/>
                <a:cs typeface="Trebuchet MS"/>
              </a:rPr>
              <a:t> </a:t>
            </a:r>
            <a:r>
              <a:rPr sz="3000" spc="-55" dirty="0">
                <a:solidFill>
                  <a:srgbClr val="292959"/>
                </a:solidFill>
                <a:latin typeface="Trebuchet MS"/>
                <a:cs typeface="Trebuchet MS"/>
              </a:rPr>
              <a:t>significant</a:t>
            </a:r>
            <a:r>
              <a:rPr sz="3000" spc="-135" dirty="0">
                <a:solidFill>
                  <a:srgbClr val="292959"/>
                </a:solidFill>
                <a:latin typeface="Trebuchet MS"/>
                <a:cs typeface="Trebuchet MS"/>
              </a:rPr>
              <a:t> </a:t>
            </a:r>
            <a:r>
              <a:rPr sz="3000" spc="-114" dirty="0">
                <a:solidFill>
                  <a:srgbClr val="292959"/>
                </a:solidFill>
                <a:latin typeface="Trebuchet MS"/>
                <a:cs typeface="Trebuchet MS"/>
              </a:rPr>
              <a:t>reforms</a:t>
            </a:r>
            <a:r>
              <a:rPr sz="3000" spc="-110" dirty="0">
                <a:solidFill>
                  <a:srgbClr val="292959"/>
                </a:solidFill>
                <a:latin typeface="Trebuchet MS"/>
                <a:cs typeface="Trebuchet MS"/>
              </a:rPr>
              <a:t> </a:t>
            </a:r>
            <a:r>
              <a:rPr sz="3000" spc="-25" dirty="0">
                <a:solidFill>
                  <a:srgbClr val="292959"/>
                </a:solidFill>
                <a:latin typeface="Trebuchet MS"/>
                <a:cs typeface="Trebuchet MS"/>
              </a:rPr>
              <a:t>to </a:t>
            </a:r>
            <a:r>
              <a:rPr sz="3000" spc="-120" dirty="0">
                <a:solidFill>
                  <a:srgbClr val="292959"/>
                </a:solidFill>
                <a:latin typeface="Trebuchet MS"/>
                <a:cs typeface="Trebuchet MS"/>
              </a:rPr>
              <a:t>LRA</a:t>
            </a:r>
            <a:r>
              <a:rPr sz="3000" spc="-105" dirty="0">
                <a:solidFill>
                  <a:srgbClr val="292959"/>
                </a:solidFill>
                <a:latin typeface="Trebuchet MS"/>
                <a:cs typeface="Trebuchet MS"/>
              </a:rPr>
              <a:t> </a:t>
            </a:r>
            <a:r>
              <a:rPr sz="3000" spc="-110" dirty="0">
                <a:solidFill>
                  <a:srgbClr val="292959"/>
                </a:solidFill>
                <a:latin typeface="Trebuchet MS"/>
                <a:cs typeface="Trebuchet MS"/>
              </a:rPr>
              <a:t>1925</a:t>
            </a:r>
            <a:r>
              <a:rPr sz="3000" spc="-114" dirty="0">
                <a:solidFill>
                  <a:srgbClr val="292959"/>
                </a:solidFill>
                <a:latin typeface="Trebuchet MS"/>
                <a:cs typeface="Trebuchet MS"/>
              </a:rPr>
              <a:t> </a:t>
            </a:r>
            <a:r>
              <a:rPr sz="3000" spc="-110" dirty="0">
                <a:solidFill>
                  <a:srgbClr val="292959"/>
                </a:solidFill>
                <a:latin typeface="Trebuchet MS"/>
                <a:cs typeface="Trebuchet MS"/>
              </a:rPr>
              <a:t>regime.</a:t>
            </a:r>
            <a:r>
              <a:rPr sz="3000" spc="-105" dirty="0">
                <a:solidFill>
                  <a:srgbClr val="292959"/>
                </a:solidFill>
                <a:latin typeface="Trebuchet MS"/>
                <a:cs typeface="Trebuchet MS"/>
              </a:rPr>
              <a:t> </a:t>
            </a:r>
            <a:r>
              <a:rPr sz="3000" spc="-125" dirty="0">
                <a:solidFill>
                  <a:srgbClr val="292959"/>
                </a:solidFill>
                <a:latin typeface="Trebuchet MS"/>
                <a:cs typeface="Trebuchet MS"/>
              </a:rPr>
              <a:t>These</a:t>
            </a:r>
            <a:r>
              <a:rPr sz="3000" spc="-100" dirty="0">
                <a:solidFill>
                  <a:srgbClr val="292959"/>
                </a:solidFill>
                <a:latin typeface="Trebuchet MS"/>
                <a:cs typeface="Trebuchet MS"/>
              </a:rPr>
              <a:t> </a:t>
            </a:r>
            <a:r>
              <a:rPr sz="3000" spc="-75" dirty="0">
                <a:solidFill>
                  <a:srgbClr val="292959"/>
                </a:solidFill>
                <a:latin typeface="Trebuchet MS"/>
                <a:cs typeface="Trebuchet MS"/>
              </a:rPr>
              <a:t>were</a:t>
            </a:r>
            <a:r>
              <a:rPr sz="3000" spc="-100" dirty="0">
                <a:solidFill>
                  <a:srgbClr val="292959"/>
                </a:solidFill>
                <a:latin typeface="Trebuchet MS"/>
                <a:cs typeface="Trebuchet MS"/>
              </a:rPr>
              <a:t> </a:t>
            </a:r>
            <a:r>
              <a:rPr sz="3000" spc="-35" dirty="0">
                <a:solidFill>
                  <a:srgbClr val="292959"/>
                </a:solidFill>
                <a:latin typeface="Trebuchet MS"/>
                <a:cs typeface="Trebuchet MS"/>
              </a:rPr>
              <a:t>captured</a:t>
            </a:r>
            <a:r>
              <a:rPr sz="3000" spc="-105" dirty="0">
                <a:solidFill>
                  <a:srgbClr val="292959"/>
                </a:solidFill>
                <a:latin typeface="Trebuchet MS"/>
                <a:cs typeface="Trebuchet MS"/>
              </a:rPr>
              <a:t> </a:t>
            </a:r>
            <a:r>
              <a:rPr sz="3000" spc="-145" dirty="0">
                <a:solidFill>
                  <a:srgbClr val="292959"/>
                </a:solidFill>
                <a:latin typeface="Trebuchet MS"/>
                <a:cs typeface="Trebuchet MS"/>
              </a:rPr>
              <a:t>in</a:t>
            </a:r>
            <a:r>
              <a:rPr sz="3000" spc="-95" dirty="0">
                <a:solidFill>
                  <a:srgbClr val="292959"/>
                </a:solidFill>
                <a:latin typeface="Trebuchet MS"/>
                <a:cs typeface="Trebuchet MS"/>
              </a:rPr>
              <a:t> </a:t>
            </a:r>
            <a:r>
              <a:rPr sz="3000" spc="-120" dirty="0">
                <a:solidFill>
                  <a:srgbClr val="292959"/>
                </a:solidFill>
                <a:latin typeface="Trebuchet MS"/>
                <a:cs typeface="Trebuchet MS"/>
              </a:rPr>
              <a:t>LRA</a:t>
            </a:r>
            <a:r>
              <a:rPr sz="3000" spc="-105" dirty="0">
                <a:solidFill>
                  <a:srgbClr val="292959"/>
                </a:solidFill>
                <a:latin typeface="Trebuchet MS"/>
                <a:cs typeface="Trebuchet MS"/>
              </a:rPr>
              <a:t> </a:t>
            </a:r>
            <a:r>
              <a:rPr sz="3000" spc="75" dirty="0">
                <a:solidFill>
                  <a:srgbClr val="292959"/>
                </a:solidFill>
                <a:latin typeface="Trebuchet MS"/>
                <a:cs typeface="Trebuchet MS"/>
              </a:rPr>
              <a:t>2002.</a:t>
            </a:r>
            <a:r>
              <a:rPr sz="3000" spc="-100" dirty="0">
                <a:solidFill>
                  <a:srgbClr val="292959"/>
                </a:solidFill>
                <a:latin typeface="Trebuchet MS"/>
                <a:cs typeface="Trebuchet MS"/>
              </a:rPr>
              <a:t> </a:t>
            </a:r>
            <a:r>
              <a:rPr sz="3000" spc="-10" dirty="0">
                <a:solidFill>
                  <a:srgbClr val="292959"/>
                </a:solidFill>
                <a:latin typeface="Trebuchet MS"/>
                <a:cs typeface="Trebuchet MS"/>
              </a:rPr>
              <a:t>Three </a:t>
            </a:r>
            <a:r>
              <a:rPr sz="3000" spc="-25" dirty="0">
                <a:solidFill>
                  <a:srgbClr val="292959"/>
                </a:solidFill>
                <a:latin typeface="Trebuchet MS"/>
                <a:cs typeface="Trebuchet MS"/>
              </a:rPr>
              <a:t>reasons</a:t>
            </a:r>
            <a:r>
              <a:rPr sz="3000" spc="-160" dirty="0">
                <a:solidFill>
                  <a:srgbClr val="292959"/>
                </a:solidFill>
                <a:latin typeface="Trebuchet MS"/>
                <a:cs typeface="Trebuchet MS"/>
              </a:rPr>
              <a:t> </a:t>
            </a:r>
            <a:r>
              <a:rPr sz="3000" spc="-100" dirty="0">
                <a:solidFill>
                  <a:srgbClr val="292959"/>
                </a:solidFill>
                <a:latin typeface="Trebuchet MS"/>
                <a:cs typeface="Trebuchet MS"/>
              </a:rPr>
              <a:t>for</a:t>
            </a:r>
            <a:r>
              <a:rPr sz="3000" spc="-125" dirty="0">
                <a:solidFill>
                  <a:srgbClr val="292959"/>
                </a:solidFill>
                <a:latin typeface="Trebuchet MS"/>
                <a:cs typeface="Trebuchet MS"/>
              </a:rPr>
              <a:t> </a:t>
            </a:r>
            <a:r>
              <a:rPr sz="3000" spc="-95" dirty="0">
                <a:solidFill>
                  <a:srgbClr val="292959"/>
                </a:solidFill>
                <a:latin typeface="Trebuchet MS"/>
                <a:cs typeface="Trebuchet MS"/>
              </a:rPr>
              <a:t>reforming</a:t>
            </a:r>
            <a:r>
              <a:rPr sz="3000" spc="-130"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35" dirty="0">
                <a:solidFill>
                  <a:srgbClr val="292959"/>
                </a:solidFill>
                <a:latin typeface="Trebuchet MS"/>
                <a:cs typeface="Trebuchet MS"/>
              </a:rPr>
              <a:t>law</a:t>
            </a:r>
            <a:r>
              <a:rPr sz="3000" spc="-135" dirty="0">
                <a:solidFill>
                  <a:srgbClr val="292959"/>
                </a:solidFill>
                <a:latin typeface="Trebuchet MS"/>
                <a:cs typeface="Trebuchet MS"/>
              </a:rPr>
              <a:t> </a:t>
            </a:r>
            <a:r>
              <a:rPr sz="3000" spc="-75" dirty="0">
                <a:solidFill>
                  <a:srgbClr val="292959"/>
                </a:solidFill>
                <a:latin typeface="Trebuchet MS"/>
                <a:cs typeface="Trebuchet MS"/>
              </a:rPr>
              <a:t>were</a:t>
            </a:r>
            <a:r>
              <a:rPr sz="3000" spc="-130" dirty="0">
                <a:solidFill>
                  <a:srgbClr val="292959"/>
                </a:solidFill>
                <a:latin typeface="Trebuchet MS"/>
                <a:cs typeface="Trebuchet MS"/>
              </a:rPr>
              <a:t> </a:t>
            </a:r>
            <a:r>
              <a:rPr sz="3000" spc="-10" dirty="0">
                <a:solidFill>
                  <a:srgbClr val="292959"/>
                </a:solidFill>
                <a:latin typeface="Trebuchet MS"/>
                <a:cs typeface="Trebuchet MS"/>
              </a:rPr>
              <a:t>given:</a:t>
            </a:r>
            <a:endParaRPr sz="3000">
              <a:latin typeface="Trebuchet MS"/>
              <a:cs typeface="Trebuchet MS"/>
            </a:endParaRPr>
          </a:p>
          <a:p>
            <a:pPr marL="659765" marR="5080">
              <a:lnSpc>
                <a:spcPct val="135400"/>
              </a:lnSpc>
            </a:pPr>
            <a:r>
              <a:rPr sz="3000" spc="-200" dirty="0">
                <a:solidFill>
                  <a:srgbClr val="292959"/>
                </a:solidFill>
                <a:latin typeface="Trebuchet MS"/>
                <a:cs typeface="Trebuchet MS"/>
              </a:rPr>
              <a:t>The</a:t>
            </a:r>
            <a:r>
              <a:rPr sz="3000" spc="-95" dirty="0">
                <a:solidFill>
                  <a:srgbClr val="292959"/>
                </a:solidFill>
                <a:latin typeface="Trebuchet MS"/>
                <a:cs typeface="Trebuchet MS"/>
              </a:rPr>
              <a:t> </a:t>
            </a:r>
            <a:r>
              <a:rPr sz="3000" dirty="0">
                <a:solidFill>
                  <a:srgbClr val="292959"/>
                </a:solidFill>
                <a:latin typeface="Trebuchet MS"/>
                <a:cs typeface="Trebuchet MS"/>
              </a:rPr>
              <a:t>need</a:t>
            </a:r>
            <a:r>
              <a:rPr sz="3000" spc="-225" dirty="0">
                <a:solidFill>
                  <a:srgbClr val="292959"/>
                </a:solidFill>
                <a:latin typeface="Trebuchet MS"/>
                <a:cs typeface="Trebuchet MS"/>
              </a:rPr>
              <a:t> </a:t>
            </a:r>
            <a:r>
              <a:rPr sz="3000" spc="-50" dirty="0">
                <a:solidFill>
                  <a:srgbClr val="292959"/>
                </a:solidFill>
                <a:latin typeface="Trebuchet MS"/>
                <a:cs typeface="Trebuchet MS"/>
              </a:rPr>
              <a:t>to</a:t>
            </a:r>
            <a:r>
              <a:rPr sz="3000" spc="-165" dirty="0">
                <a:solidFill>
                  <a:srgbClr val="292959"/>
                </a:solidFill>
                <a:latin typeface="Trebuchet MS"/>
                <a:cs typeface="Trebuchet MS"/>
              </a:rPr>
              <a:t> </a:t>
            </a:r>
            <a:r>
              <a:rPr sz="3000" spc="-35" dirty="0">
                <a:solidFill>
                  <a:srgbClr val="292959"/>
                </a:solidFill>
                <a:latin typeface="Trebuchet MS"/>
                <a:cs typeface="Trebuchet MS"/>
              </a:rPr>
              <a:t>create</a:t>
            </a:r>
            <a:r>
              <a:rPr sz="3000" spc="-130"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10" dirty="0">
                <a:solidFill>
                  <a:srgbClr val="292959"/>
                </a:solidFill>
                <a:latin typeface="Trebuchet MS"/>
                <a:cs typeface="Trebuchet MS"/>
              </a:rPr>
              <a:t>legal</a:t>
            </a:r>
            <a:r>
              <a:rPr sz="3000" spc="-130" dirty="0">
                <a:solidFill>
                  <a:srgbClr val="292959"/>
                </a:solidFill>
                <a:latin typeface="Trebuchet MS"/>
                <a:cs typeface="Trebuchet MS"/>
              </a:rPr>
              <a:t> </a:t>
            </a:r>
            <a:r>
              <a:rPr sz="3000" spc="-135" dirty="0">
                <a:solidFill>
                  <a:srgbClr val="292959"/>
                </a:solidFill>
                <a:latin typeface="Trebuchet MS"/>
                <a:cs typeface="Trebuchet MS"/>
              </a:rPr>
              <a:t>environment</a:t>
            </a:r>
            <a:r>
              <a:rPr sz="3000" spc="-95" dirty="0">
                <a:solidFill>
                  <a:srgbClr val="292959"/>
                </a:solidFill>
                <a:latin typeface="Trebuchet MS"/>
                <a:cs typeface="Trebuchet MS"/>
              </a:rPr>
              <a:t> </a:t>
            </a:r>
            <a:r>
              <a:rPr sz="3000" spc="-145" dirty="0">
                <a:solidFill>
                  <a:srgbClr val="292959"/>
                </a:solidFill>
                <a:latin typeface="Trebuchet MS"/>
                <a:cs typeface="Trebuchet MS"/>
              </a:rPr>
              <a:t>in</a:t>
            </a:r>
            <a:r>
              <a:rPr sz="3000" spc="-95" dirty="0">
                <a:solidFill>
                  <a:srgbClr val="292959"/>
                </a:solidFill>
                <a:latin typeface="Trebuchet MS"/>
                <a:cs typeface="Trebuchet MS"/>
              </a:rPr>
              <a:t> </a:t>
            </a:r>
            <a:r>
              <a:rPr sz="3000" spc="-75" dirty="0">
                <a:solidFill>
                  <a:srgbClr val="292959"/>
                </a:solidFill>
                <a:latin typeface="Trebuchet MS"/>
                <a:cs typeface="Trebuchet MS"/>
              </a:rPr>
              <a:t>which</a:t>
            </a:r>
            <a:r>
              <a:rPr sz="3000" spc="-135" dirty="0">
                <a:solidFill>
                  <a:srgbClr val="292959"/>
                </a:solidFill>
                <a:latin typeface="Trebuchet MS"/>
                <a:cs typeface="Trebuchet MS"/>
              </a:rPr>
              <a:t> </a:t>
            </a:r>
            <a:r>
              <a:rPr sz="3000" spc="-25" dirty="0">
                <a:solidFill>
                  <a:srgbClr val="292959"/>
                </a:solidFill>
                <a:latin typeface="Trebuchet MS"/>
                <a:cs typeface="Trebuchet MS"/>
              </a:rPr>
              <a:t>it</a:t>
            </a:r>
            <a:r>
              <a:rPr sz="3000" spc="750" dirty="0">
                <a:solidFill>
                  <a:srgbClr val="292959"/>
                </a:solidFill>
                <a:latin typeface="Trebuchet MS"/>
                <a:cs typeface="Trebuchet MS"/>
              </a:rPr>
              <a:t> </a:t>
            </a:r>
            <a:r>
              <a:rPr sz="3000" dirty="0">
                <a:solidFill>
                  <a:srgbClr val="292959"/>
                </a:solidFill>
                <a:latin typeface="Trebuchet MS"/>
                <a:cs typeface="Trebuchet MS"/>
              </a:rPr>
              <a:t>was</a:t>
            </a:r>
            <a:r>
              <a:rPr sz="3000" spc="-170" dirty="0">
                <a:solidFill>
                  <a:srgbClr val="292959"/>
                </a:solidFill>
                <a:latin typeface="Trebuchet MS"/>
                <a:cs typeface="Trebuchet MS"/>
              </a:rPr>
              <a:t> </a:t>
            </a:r>
            <a:r>
              <a:rPr sz="3000" spc="-40" dirty="0">
                <a:solidFill>
                  <a:srgbClr val="292959"/>
                </a:solidFill>
                <a:latin typeface="Trebuchet MS"/>
                <a:cs typeface="Trebuchet MS"/>
              </a:rPr>
              <a:t>possible</a:t>
            </a:r>
            <a:r>
              <a:rPr sz="3000" spc="-130" dirty="0">
                <a:solidFill>
                  <a:srgbClr val="292959"/>
                </a:solidFill>
                <a:latin typeface="Trebuchet MS"/>
                <a:cs typeface="Trebuchet MS"/>
              </a:rPr>
              <a:t> </a:t>
            </a:r>
            <a:r>
              <a:rPr sz="3000" spc="-50" dirty="0">
                <a:solidFill>
                  <a:srgbClr val="292959"/>
                </a:solidFill>
                <a:latin typeface="Trebuchet MS"/>
                <a:cs typeface="Trebuchet MS"/>
              </a:rPr>
              <a:t>to</a:t>
            </a:r>
            <a:r>
              <a:rPr sz="3000" spc="-130" dirty="0">
                <a:solidFill>
                  <a:srgbClr val="292959"/>
                </a:solidFill>
                <a:latin typeface="Trebuchet MS"/>
                <a:cs typeface="Trebuchet MS"/>
              </a:rPr>
              <a:t> </a:t>
            </a:r>
            <a:r>
              <a:rPr sz="3000" spc="-25" dirty="0">
                <a:solidFill>
                  <a:srgbClr val="292959"/>
                </a:solidFill>
                <a:latin typeface="Trebuchet MS"/>
                <a:cs typeface="Trebuchet MS"/>
              </a:rPr>
              <a:t>conduct</a:t>
            </a:r>
            <a:r>
              <a:rPr sz="3000" spc="-130" dirty="0">
                <a:solidFill>
                  <a:srgbClr val="292959"/>
                </a:solidFill>
                <a:latin typeface="Trebuchet MS"/>
                <a:cs typeface="Trebuchet MS"/>
              </a:rPr>
              <a:t> </a:t>
            </a:r>
            <a:r>
              <a:rPr sz="3000" spc="-35" dirty="0">
                <a:solidFill>
                  <a:srgbClr val="292959"/>
                </a:solidFill>
                <a:latin typeface="Trebuchet MS"/>
                <a:cs typeface="Trebuchet MS"/>
              </a:rPr>
              <a:t>conveyancing</a:t>
            </a:r>
            <a:r>
              <a:rPr sz="3000" spc="-130" dirty="0">
                <a:solidFill>
                  <a:srgbClr val="292959"/>
                </a:solidFill>
                <a:latin typeface="Trebuchet MS"/>
                <a:cs typeface="Trebuchet MS"/>
              </a:rPr>
              <a:t> </a:t>
            </a:r>
            <a:r>
              <a:rPr sz="3000" spc="-145" dirty="0">
                <a:solidFill>
                  <a:srgbClr val="292959"/>
                </a:solidFill>
                <a:latin typeface="Trebuchet MS"/>
                <a:cs typeface="Trebuchet MS"/>
              </a:rPr>
              <a:t>in</a:t>
            </a:r>
            <a:r>
              <a:rPr sz="3000" spc="-95" dirty="0">
                <a:solidFill>
                  <a:srgbClr val="292959"/>
                </a:solidFill>
                <a:latin typeface="Trebuchet MS"/>
                <a:cs typeface="Trebuchet MS"/>
              </a:rPr>
              <a:t> </a:t>
            </a:r>
            <a:r>
              <a:rPr sz="3000" spc="-10" dirty="0">
                <a:solidFill>
                  <a:srgbClr val="292959"/>
                </a:solidFill>
                <a:latin typeface="Trebuchet MS"/>
                <a:cs typeface="Trebuchet MS"/>
              </a:rPr>
              <a:t>electronic </a:t>
            </a:r>
            <a:r>
              <a:rPr sz="3000" spc="-135" dirty="0">
                <a:solidFill>
                  <a:srgbClr val="292959"/>
                </a:solidFill>
                <a:latin typeface="Trebuchet MS"/>
                <a:cs typeface="Trebuchet MS"/>
              </a:rPr>
              <a:t>form</a:t>
            </a:r>
            <a:r>
              <a:rPr sz="3000" spc="-95" dirty="0">
                <a:solidFill>
                  <a:srgbClr val="292959"/>
                </a:solidFill>
                <a:latin typeface="Trebuchet MS"/>
                <a:cs typeface="Trebuchet MS"/>
              </a:rPr>
              <a:t> </a:t>
            </a:r>
            <a:r>
              <a:rPr sz="3000" dirty="0">
                <a:solidFill>
                  <a:srgbClr val="292959"/>
                </a:solidFill>
                <a:latin typeface="Trebuchet MS"/>
                <a:cs typeface="Trebuchet MS"/>
              </a:rPr>
              <a:t>and</a:t>
            </a:r>
            <a:r>
              <a:rPr sz="3000" spc="-105" dirty="0">
                <a:solidFill>
                  <a:srgbClr val="292959"/>
                </a:solidFill>
                <a:latin typeface="Trebuchet MS"/>
                <a:cs typeface="Trebuchet MS"/>
              </a:rPr>
              <a:t> </a:t>
            </a:r>
            <a:r>
              <a:rPr sz="3000" spc="-75" dirty="0">
                <a:solidFill>
                  <a:srgbClr val="292959"/>
                </a:solidFill>
                <a:latin typeface="Trebuchet MS"/>
                <a:cs typeface="Trebuchet MS"/>
              </a:rPr>
              <a:t>which</a:t>
            </a:r>
            <a:r>
              <a:rPr sz="3000" spc="-95" dirty="0">
                <a:solidFill>
                  <a:srgbClr val="292959"/>
                </a:solidFill>
                <a:latin typeface="Trebuchet MS"/>
                <a:cs typeface="Trebuchet MS"/>
              </a:rPr>
              <a:t> </a:t>
            </a:r>
            <a:r>
              <a:rPr sz="3000" spc="-85" dirty="0">
                <a:solidFill>
                  <a:srgbClr val="292959"/>
                </a:solidFill>
                <a:latin typeface="Trebuchet MS"/>
                <a:cs typeface="Trebuchet MS"/>
              </a:rPr>
              <a:t>reflected</a:t>
            </a:r>
            <a:r>
              <a:rPr sz="3000" spc="-100" dirty="0">
                <a:solidFill>
                  <a:srgbClr val="292959"/>
                </a:solidFill>
                <a:latin typeface="Trebuchet MS"/>
                <a:cs typeface="Trebuchet MS"/>
              </a:rPr>
              <a:t> </a:t>
            </a:r>
            <a:r>
              <a:rPr sz="3000" spc="-110" dirty="0">
                <a:solidFill>
                  <a:srgbClr val="292959"/>
                </a:solidFill>
                <a:latin typeface="Trebuchet MS"/>
                <a:cs typeface="Trebuchet MS"/>
              </a:rPr>
              <a:t>the</a:t>
            </a:r>
            <a:r>
              <a:rPr sz="3000" spc="-95" dirty="0">
                <a:solidFill>
                  <a:srgbClr val="292959"/>
                </a:solidFill>
                <a:latin typeface="Trebuchet MS"/>
                <a:cs typeface="Trebuchet MS"/>
              </a:rPr>
              <a:t> </a:t>
            </a:r>
            <a:r>
              <a:rPr sz="3000" spc="-85" dirty="0">
                <a:solidFill>
                  <a:srgbClr val="292959"/>
                </a:solidFill>
                <a:latin typeface="Trebuchet MS"/>
                <a:cs typeface="Trebuchet MS"/>
              </a:rPr>
              <a:t>possibilities</a:t>
            </a:r>
            <a:r>
              <a:rPr sz="3000" spc="-100" dirty="0">
                <a:solidFill>
                  <a:srgbClr val="292959"/>
                </a:solidFill>
                <a:latin typeface="Trebuchet MS"/>
                <a:cs typeface="Trebuchet MS"/>
              </a:rPr>
              <a:t> </a:t>
            </a:r>
            <a:r>
              <a:rPr sz="3000" spc="-95" dirty="0">
                <a:solidFill>
                  <a:srgbClr val="292959"/>
                </a:solidFill>
                <a:latin typeface="Trebuchet MS"/>
                <a:cs typeface="Trebuchet MS"/>
              </a:rPr>
              <a:t>that </a:t>
            </a:r>
            <a:r>
              <a:rPr sz="3000" spc="-45" dirty="0">
                <a:solidFill>
                  <a:srgbClr val="292959"/>
                </a:solidFill>
                <a:latin typeface="Trebuchet MS"/>
                <a:cs typeface="Trebuchet MS"/>
              </a:rPr>
              <a:t>electronic </a:t>
            </a:r>
            <a:r>
              <a:rPr sz="3000" spc="-35" dirty="0">
                <a:solidFill>
                  <a:srgbClr val="292959"/>
                </a:solidFill>
                <a:latin typeface="Trebuchet MS"/>
                <a:cs typeface="Trebuchet MS"/>
              </a:rPr>
              <a:t>conveyancing</a:t>
            </a:r>
            <a:r>
              <a:rPr sz="3000" spc="-170" dirty="0">
                <a:solidFill>
                  <a:srgbClr val="292959"/>
                </a:solidFill>
                <a:latin typeface="Trebuchet MS"/>
                <a:cs typeface="Trebuchet MS"/>
              </a:rPr>
              <a:t> </a:t>
            </a:r>
            <a:r>
              <a:rPr sz="3000" spc="-25" dirty="0">
                <a:solidFill>
                  <a:srgbClr val="292959"/>
                </a:solidFill>
                <a:latin typeface="Trebuchet MS"/>
                <a:cs typeface="Trebuchet MS"/>
              </a:rPr>
              <a:t>could</a:t>
            </a:r>
            <a:r>
              <a:rPr sz="3000" spc="-170" dirty="0">
                <a:solidFill>
                  <a:srgbClr val="292959"/>
                </a:solidFill>
                <a:latin typeface="Trebuchet MS"/>
                <a:cs typeface="Trebuchet MS"/>
              </a:rPr>
              <a:t> </a:t>
            </a:r>
            <a:r>
              <a:rPr sz="3000" spc="-10" dirty="0">
                <a:solidFill>
                  <a:srgbClr val="292959"/>
                </a:solidFill>
                <a:latin typeface="Trebuchet MS"/>
                <a:cs typeface="Trebuchet MS"/>
              </a:rPr>
              <a:t>offer.</a:t>
            </a:r>
            <a:endParaRPr sz="3000">
              <a:latin typeface="Trebuchet MS"/>
              <a:cs typeface="Trebuchet MS"/>
            </a:endParaRPr>
          </a:p>
          <a:p>
            <a:pPr marL="659765" marR="144780">
              <a:lnSpc>
                <a:spcPct val="135400"/>
              </a:lnSpc>
            </a:pPr>
            <a:r>
              <a:rPr sz="3000" spc="-200" dirty="0">
                <a:solidFill>
                  <a:srgbClr val="292959"/>
                </a:solidFill>
                <a:latin typeface="Trebuchet MS"/>
                <a:cs typeface="Trebuchet MS"/>
              </a:rPr>
              <a:t>The</a:t>
            </a:r>
            <a:r>
              <a:rPr sz="3000" spc="-95" dirty="0">
                <a:solidFill>
                  <a:srgbClr val="292959"/>
                </a:solidFill>
                <a:latin typeface="Trebuchet MS"/>
                <a:cs typeface="Trebuchet MS"/>
              </a:rPr>
              <a:t> </a:t>
            </a:r>
            <a:r>
              <a:rPr sz="3000" spc="-75" dirty="0">
                <a:solidFill>
                  <a:srgbClr val="292959"/>
                </a:solidFill>
                <a:latin typeface="Trebuchet MS"/>
                <a:cs typeface="Trebuchet MS"/>
              </a:rPr>
              <a:t>unsatisfactory</a:t>
            </a:r>
            <a:r>
              <a:rPr sz="3000" spc="-150" dirty="0">
                <a:solidFill>
                  <a:srgbClr val="292959"/>
                </a:solidFill>
                <a:latin typeface="Trebuchet MS"/>
                <a:cs typeface="Trebuchet MS"/>
              </a:rPr>
              <a:t> </a:t>
            </a:r>
            <a:r>
              <a:rPr sz="3000" spc="-95" dirty="0">
                <a:solidFill>
                  <a:srgbClr val="292959"/>
                </a:solidFill>
                <a:latin typeface="Trebuchet MS"/>
                <a:cs typeface="Trebuchet MS"/>
              </a:rPr>
              <a:t>nature</a:t>
            </a:r>
            <a:r>
              <a:rPr sz="3000" spc="-114" dirty="0">
                <a:solidFill>
                  <a:srgbClr val="292959"/>
                </a:solidFill>
                <a:latin typeface="Trebuchet MS"/>
                <a:cs typeface="Trebuchet MS"/>
              </a:rPr>
              <a:t> </a:t>
            </a:r>
            <a:r>
              <a:rPr sz="3000" dirty="0">
                <a:solidFill>
                  <a:srgbClr val="292959"/>
                </a:solidFill>
                <a:latin typeface="Trebuchet MS"/>
                <a:cs typeface="Trebuchet MS"/>
              </a:rPr>
              <a:t>of</a:t>
            </a:r>
            <a:r>
              <a:rPr sz="3000" spc="-120"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70" dirty="0">
                <a:solidFill>
                  <a:srgbClr val="292959"/>
                </a:solidFill>
                <a:latin typeface="Trebuchet MS"/>
                <a:cs typeface="Trebuchet MS"/>
              </a:rPr>
              <a:t>legislation</a:t>
            </a:r>
            <a:r>
              <a:rPr sz="3000" spc="-120" dirty="0">
                <a:solidFill>
                  <a:srgbClr val="292959"/>
                </a:solidFill>
                <a:latin typeface="Trebuchet MS"/>
                <a:cs typeface="Trebuchet MS"/>
              </a:rPr>
              <a:t> </a:t>
            </a:r>
            <a:r>
              <a:rPr sz="3000" spc="-95" dirty="0">
                <a:solidFill>
                  <a:srgbClr val="292959"/>
                </a:solidFill>
                <a:latin typeface="Trebuchet MS"/>
                <a:cs typeface="Trebuchet MS"/>
              </a:rPr>
              <a:t>that</a:t>
            </a:r>
            <a:r>
              <a:rPr sz="3000" spc="-114" dirty="0">
                <a:solidFill>
                  <a:srgbClr val="292959"/>
                </a:solidFill>
                <a:latin typeface="Trebuchet MS"/>
                <a:cs typeface="Trebuchet MS"/>
              </a:rPr>
              <a:t> </a:t>
            </a:r>
            <a:r>
              <a:rPr sz="3000" spc="-10" dirty="0">
                <a:solidFill>
                  <a:srgbClr val="292959"/>
                </a:solidFill>
                <a:latin typeface="Trebuchet MS"/>
                <a:cs typeface="Trebuchet MS"/>
              </a:rPr>
              <a:t>governs </a:t>
            </a:r>
            <a:r>
              <a:rPr sz="3000" spc="-25" dirty="0">
                <a:solidFill>
                  <a:srgbClr val="292959"/>
                </a:solidFill>
                <a:latin typeface="Trebuchet MS"/>
                <a:cs typeface="Trebuchet MS"/>
              </a:rPr>
              <a:t>land</a:t>
            </a:r>
            <a:r>
              <a:rPr sz="3000" spc="-200" dirty="0">
                <a:solidFill>
                  <a:srgbClr val="292959"/>
                </a:solidFill>
                <a:latin typeface="Trebuchet MS"/>
                <a:cs typeface="Trebuchet MS"/>
              </a:rPr>
              <a:t> </a:t>
            </a:r>
            <a:r>
              <a:rPr sz="3000" spc="-30" dirty="0">
                <a:solidFill>
                  <a:srgbClr val="292959"/>
                </a:solidFill>
                <a:latin typeface="Trebuchet MS"/>
                <a:cs typeface="Trebuchet MS"/>
              </a:rPr>
              <a:t>registration.</a:t>
            </a:r>
            <a:endParaRPr sz="3000">
              <a:latin typeface="Trebuchet MS"/>
              <a:cs typeface="Trebuchet MS"/>
            </a:endParaRPr>
          </a:p>
          <a:p>
            <a:pPr marL="659765" marR="687070" algn="just">
              <a:lnSpc>
                <a:spcPct val="135400"/>
              </a:lnSpc>
            </a:pPr>
            <a:r>
              <a:rPr sz="3000" spc="-229" dirty="0">
                <a:solidFill>
                  <a:srgbClr val="292959"/>
                </a:solidFill>
                <a:latin typeface="Trebuchet MS"/>
                <a:cs typeface="Trebuchet MS"/>
              </a:rPr>
              <a:t>The</a:t>
            </a:r>
            <a:r>
              <a:rPr sz="3000" spc="5" dirty="0">
                <a:solidFill>
                  <a:srgbClr val="292959"/>
                </a:solidFill>
                <a:latin typeface="Trebuchet MS"/>
                <a:cs typeface="Trebuchet MS"/>
              </a:rPr>
              <a:t> </a:t>
            </a:r>
            <a:r>
              <a:rPr sz="3000" dirty="0">
                <a:solidFill>
                  <a:srgbClr val="292959"/>
                </a:solidFill>
                <a:latin typeface="Trebuchet MS"/>
                <a:cs typeface="Trebuchet MS"/>
              </a:rPr>
              <a:t>need</a:t>
            </a:r>
            <a:r>
              <a:rPr sz="3000" spc="-225" dirty="0">
                <a:solidFill>
                  <a:srgbClr val="292959"/>
                </a:solidFill>
                <a:latin typeface="Trebuchet MS"/>
                <a:cs typeface="Trebuchet MS"/>
              </a:rPr>
              <a:t> </a:t>
            </a:r>
            <a:r>
              <a:rPr sz="3000" spc="-50" dirty="0">
                <a:solidFill>
                  <a:srgbClr val="292959"/>
                </a:solidFill>
                <a:latin typeface="Trebuchet MS"/>
                <a:cs typeface="Trebuchet MS"/>
              </a:rPr>
              <a:t>to</a:t>
            </a:r>
            <a:r>
              <a:rPr sz="3000" spc="-170" dirty="0">
                <a:solidFill>
                  <a:srgbClr val="292959"/>
                </a:solidFill>
                <a:latin typeface="Trebuchet MS"/>
                <a:cs typeface="Trebuchet MS"/>
              </a:rPr>
              <a:t> </a:t>
            </a:r>
            <a:r>
              <a:rPr sz="3000" spc="-35" dirty="0">
                <a:solidFill>
                  <a:srgbClr val="292959"/>
                </a:solidFill>
                <a:latin typeface="Trebuchet MS"/>
                <a:cs typeface="Trebuchet MS"/>
              </a:rPr>
              <a:t>create</a:t>
            </a:r>
            <a:r>
              <a:rPr sz="3000" spc="-125" dirty="0">
                <a:solidFill>
                  <a:srgbClr val="292959"/>
                </a:solidFill>
                <a:latin typeface="Trebuchet MS"/>
                <a:cs typeface="Trebuchet MS"/>
              </a:rPr>
              <a:t> </a:t>
            </a:r>
            <a:r>
              <a:rPr sz="3000" spc="-80" dirty="0">
                <a:solidFill>
                  <a:srgbClr val="292959"/>
                </a:solidFill>
                <a:latin typeface="Trebuchet MS"/>
                <a:cs typeface="Trebuchet MS"/>
              </a:rPr>
              <a:t>principles</a:t>
            </a:r>
            <a:r>
              <a:rPr sz="3000" spc="-125" dirty="0">
                <a:solidFill>
                  <a:srgbClr val="292959"/>
                </a:solidFill>
                <a:latin typeface="Trebuchet MS"/>
                <a:cs typeface="Trebuchet MS"/>
              </a:rPr>
              <a:t> </a:t>
            </a:r>
            <a:r>
              <a:rPr sz="3000" spc="-95" dirty="0">
                <a:solidFill>
                  <a:srgbClr val="292959"/>
                </a:solidFill>
                <a:latin typeface="Trebuchet MS"/>
                <a:cs typeface="Trebuchet MS"/>
              </a:rPr>
              <a:t>that</a:t>
            </a:r>
            <a:r>
              <a:rPr sz="3000" spc="-125" dirty="0">
                <a:solidFill>
                  <a:srgbClr val="292959"/>
                </a:solidFill>
                <a:latin typeface="Trebuchet MS"/>
                <a:cs typeface="Trebuchet MS"/>
              </a:rPr>
              <a:t> </a:t>
            </a:r>
            <a:r>
              <a:rPr sz="3000" spc="-85" dirty="0">
                <a:solidFill>
                  <a:srgbClr val="292959"/>
                </a:solidFill>
                <a:latin typeface="Trebuchet MS"/>
                <a:cs typeface="Trebuchet MS"/>
              </a:rPr>
              <a:t>reflected</a:t>
            </a:r>
            <a:r>
              <a:rPr sz="3000" spc="-125"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20" dirty="0">
                <a:solidFill>
                  <a:srgbClr val="292959"/>
                </a:solidFill>
                <a:latin typeface="Trebuchet MS"/>
                <a:cs typeface="Trebuchet MS"/>
              </a:rPr>
              <a:t>fact </a:t>
            </a:r>
            <a:r>
              <a:rPr sz="3000" spc="-95" dirty="0">
                <a:solidFill>
                  <a:srgbClr val="292959"/>
                </a:solidFill>
                <a:latin typeface="Trebuchet MS"/>
                <a:cs typeface="Trebuchet MS"/>
              </a:rPr>
              <a:t>that</a:t>
            </a:r>
            <a:r>
              <a:rPr sz="3000" spc="-125" dirty="0">
                <a:solidFill>
                  <a:srgbClr val="292959"/>
                </a:solidFill>
                <a:latin typeface="Trebuchet MS"/>
                <a:cs typeface="Trebuchet MS"/>
              </a:rPr>
              <a:t> </a:t>
            </a:r>
            <a:r>
              <a:rPr sz="3000" spc="-65" dirty="0">
                <a:solidFill>
                  <a:srgbClr val="292959"/>
                </a:solidFill>
                <a:latin typeface="Trebuchet MS"/>
                <a:cs typeface="Trebuchet MS"/>
              </a:rPr>
              <a:t>registered</a:t>
            </a:r>
            <a:r>
              <a:rPr sz="3000" spc="-105" dirty="0">
                <a:solidFill>
                  <a:srgbClr val="292959"/>
                </a:solidFill>
                <a:latin typeface="Trebuchet MS"/>
                <a:cs typeface="Trebuchet MS"/>
              </a:rPr>
              <a:t> </a:t>
            </a:r>
            <a:r>
              <a:rPr sz="3000" spc="-25" dirty="0">
                <a:solidFill>
                  <a:srgbClr val="292959"/>
                </a:solidFill>
                <a:latin typeface="Trebuchet MS"/>
                <a:cs typeface="Trebuchet MS"/>
              </a:rPr>
              <a:t>land</a:t>
            </a:r>
            <a:r>
              <a:rPr sz="3000" spc="-110" dirty="0">
                <a:solidFill>
                  <a:srgbClr val="292959"/>
                </a:solidFill>
                <a:latin typeface="Trebuchet MS"/>
                <a:cs typeface="Trebuchet MS"/>
              </a:rPr>
              <a:t> </a:t>
            </a:r>
            <a:r>
              <a:rPr sz="3000" dirty="0">
                <a:solidFill>
                  <a:srgbClr val="292959"/>
                </a:solidFill>
                <a:latin typeface="Trebuchet MS"/>
                <a:cs typeface="Trebuchet MS"/>
              </a:rPr>
              <a:t>was</a:t>
            </a:r>
            <a:r>
              <a:rPr sz="3000" spc="-105" dirty="0">
                <a:solidFill>
                  <a:srgbClr val="292959"/>
                </a:solidFill>
                <a:latin typeface="Trebuchet MS"/>
                <a:cs typeface="Trebuchet MS"/>
              </a:rPr>
              <a:t> </a:t>
            </a:r>
            <a:r>
              <a:rPr sz="3000" spc="-110" dirty="0">
                <a:solidFill>
                  <a:srgbClr val="292959"/>
                </a:solidFill>
                <a:latin typeface="Trebuchet MS"/>
                <a:cs typeface="Trebuchet MS"/>
              </a:rPr>
              <a:t>different</a:t>
            </a:r>
            <a:r>
              <a:rPr sz="3000" spc="-105" dirty="0">
                <a:solidFill>
                  <a:srgbClr val="292959"/>
                </a:solidFill>
                <a:latin typeface="Trebuchet MS"/>
                <a:cs typeface="Trebuchet MS"/>
              </a:rPr>
              <a:t> </a:t>
            </a:r>
            <a:r>
              <a:rPr sz="3000" spc="-135" dirty="0">
                <a:solidFill>
                  <a:srgbClr val="292959"/>
                </a:solidFill>
                <a:latin typeface="Trebuchet MS"/>
                <a:cs typeface="Trebuchet MS"/>
              </a:rPr>
              <a:t>from</a:t>
            </a:r>
            <a:r>
              <a:rPr sz="3000" spc="-90" dirty="0">
                <a:solidFill>
                  <a:srgbClr val="292959"/>
                </a:solidFill>
                <a:latin typeface="Trebuchet MS"/>
                <a:cs typeface="Trebuchet MS"/>
              </a:rPr>
              <a:t> </a:t>
            </a:r>
            <a:r>
              <a:rPr sz="3000" spc="-25" dirty="0">
                <a:solidFill>
                  <a:srgbClr val="292959"/>
                </a:solidFill>
                <a:latin typeface="Trebuchet MS"/>
                <a:cs typeface="Trebuchet MS"/>
              </a:rPr>
              <a:t>unregistered land</a:t>
            </a:r>
            <a:r>
              <a:rPr sz="3000" spc="-135" dirty="0">
                <a:solidFill>
                  <a:srgbClr val="292959"/>
                </a:solidFill>
                <a:latin typeface="Trebuchet MS"/>
                <a:cs typeface="Trebuchet MS"/>
              </a:rPr>
              <a:t> </a:t>
            </a:r>
            <a:r>
              <a:rPr sz="3000" dirty="0">
                <a:solidFill>
                  <a:srgbClr val="292959"/>
                </a:solidFill>
                <a:latin typeface="Trebuchet MS"/>
                <a:cs typeface="Trebuchet MS"/>
              </a:rPr>
              <a:t>and</a:t>
            </a:r>
            <a:r>
              <a:rPr sz="3000" spc="-125" dirty="0">
                <a:solidFill>
                  <a:srgbClr val="292959"/>
                </a:solidFill>
                <a:latin typeface="Trebuchet MS"/>
                <a:cs typeface="Trebuchet MS"/>
              </a:rPr>
              <a:t> </a:t>
            </a:r>
            <a:r>
              <a:rPr sz="3000" spc="-75" dirty="0">
                <a:solidFill>
                  <a:srgbClr val="292959"/>
                </a:solidFill>
                <a:latin typeface="Trebuchet MS"/>
                <a:cs typeface="Trebuchet MS"/>
              </a:rPr>
              <a:t>rested</a:t>
            </a:r>
            <a:r>
              <a:rPr sz="3000" spc="-120" dirty="0">
                <a:solidFill>
                  <a:srgbClr val="292959"/>
                </a:solidFill>
                <a:latin typeface="Trebuchet MS"/>
                <a:cs typeface="Trebuchet MS"/>
              </a:rPr>
              <a:t> </a:t>
            </a:r>
            <a:r>
              <a:rPr sz="3000" dirty="0">
                <a:solidFill>
                  <a:srgbClr val="292959"/>
                </a:solidFill>
                <a:latin typeface="Trebuchet MS"/>
                <a:cs typeface="Trebuchet MS"/>
              </a:rPr>
              <a:t>on</a:t>
            </a:r>
            <a:r>
              <a:rPr sz="3000" spc="-125" dirty="0">
                <a:solidFill>
                  <a:srgbClr val="292959"/>
                </a:solidFill>
                <a:latin typeface="Trebuchet MS"/>
                <a:cs typeface="Trebuchet MS"/>
              </a:rPr>
              <a:t> </a:t>
            </a:r>
            <a:r>
              <a:rPr sz="3000" spc="-110" dirty="0">
                <a:solidFill>
                  <a:srgbClr val="292959"/>
                </a:solidFill>
                <a:latin typeface="Trebuchet MS"/>
                <a:cs typeface="Trebuchet MS"/>
              </a:rPr>
              <a:t>different</a:t>
            </a:r>
            <a:r>
              <a:rPr sz="3000" spc="-114" dirty="0">
                <a:solidFill>
                  <a:srgbClr val="292959"/>
                </a:solidFill>
                <a:latin typeface="Trebuchet MS"/>
                <a:cs typeface="Trebuchet MS"/>
              </a:rPr>
              <a:t> </a:t>
            </a:r>
            <a:r>
              <a:rPr sz="3000" spc="-10" dirty="0">
                <a:solidFill>
                  <a:srgbClr val="292959"/>
                </a:solidFill>
                <a:latin typeface="Trebuchet MS"/>
                <a:cs typeface="Trebuchet MS"/>
              </a:rPr>
              <a:t>principles.</a:t>
            </a:r>
            <a:endParaRPr sz="3000">
              <a:latin typeface="Trebuchet MS"/>
              <a:cs typeface="Trebuchet MS"/>
            </a:endParaRPr>
          </a:p>
          <a:p>
            <a:pPr marL="12700" algn="just">
              <a:lnSpc>
                <a:spcPct val="100000"/>
              </a:lnSpc>
              <a:spcBef>
                <a:spcPts val="1275"/>
              </a:spcBef>
            </a:pPr>
            <a:r>
              <a:rPr sz="3000" spc="-30" dirty="0">
                <a:solidFill>
                  <a:srgbClr val="292959"/>
                </a:solidFill>
                <a:latin typeface="Trebuchet MS"/>
                <a:cs typeface="Trebuchet MS"/>
              </a:rPr>
              <a:t>Overarching</a:t>
            </a:r>
            <a:r>
              <a:rPr sz="3000" spc="-195" dirty="0">
                <a:solidFill>
                  <a:srgbClr val="292959"/>
                </a:solidFill>
                <a:latin typeface="Trebuchet MS"/>
                <a:cs typeface="Trebuchet MS"/>
              </a:rPr>
              <a:t> </a:t>
            </a:r>
            <a:r>
              <a:rPr sz="3000" spc="-145" dirty="0">
                <a:solidFill>
                  <a:srgbClr val="292959"/>
                </a:solidFill>
                <a:latin typeface="Trebuchet MS"/>
                <a:cs typeface="Trebuchet MS"/>
              </a:rPr>
              <a:t>aim:</a:t>
            </a:r>
            <a:r>
              <a:rPr sz="3000" spc="-95" dirty="0">
                <a:solidFill>
                  <a:srgbClr val="292959"/>
                </a:solidFill>
                <a:latin typeface="Trebuchet MS"/>
                <a:cs typeface="Trebuchet MS"/>
              </a:rPr>
              <a:t> </a:t>
            </a:r>
            <a:r>
              <a:rPr sz="3000" spc="-25" dirty="0">
                <a:solidFill>
                  <a:srgbClr val="292959"/>
                </a:solidFill>
                <a:latin typeface="Trebuchet MS"/>
                <a:cs typeface="Trebuchet MS"/>
              </a:rPr>
              <a:t>reduced</a:t>
            </a:r>
            <a:r>
              <a:rPr sz="3000" spc="-140" dirty="0">
                <a:solidFill>
                  <a:srgbClr val="292959"/>
                </a:solidFill>
                <a:latin typeface="Trebuchet MS"/>
                <a:cs typeface="Trebuchet MS"/>
              </a:rPr>
              <a:t> </a:t>
            </a:r>
            <a:r>
              <a:rPr sz="3000" spc="-130" dirty="0">
                <a:solidFill>
                  <a:srgbClr val="292959"/>
                </a:solidFill>
                <a:latin typeface="Trebuchet MS"/>
                <a:cs typeface="Trebuchet MS"/>
              </a:rPr>
              <a:t>volume</a:t>
            </a:r>
            <a:r>
              <a:rPr sz="3000" spc="-95" dirty="0">
                <a:solidFill>
                  <a:srgbClr val="292959"/>
                </a:solidFill>
                <a:latin typeface="Trebuchet MS"/>
                <a:cs typeface="Trebuchet MS"/>
              </a:rPr>
              <a:t> </a:t>
            </a:r>
            <a:r>
              <a:rPr sz="3000" dirty="0">
                <a:solidFill>
                  <a:srgbClr val="292959"/>
                </a:solidFill>
                <a:latin typeface="Trebuchet MS"/>
                <a:cs typeface="Trebuchet MS"/>
              </a:rPr>
              <a:t>of</a:t>
            </a:r>
            <a:r>
              <a:rPr sz="3000" spc="-130" dirty="0">
                <a:solidFill>
                  <a:srgbClr val="292959"/>
                </a:solidFill>
                <a:latin typeface="Trebuchet MS"/>
                <a:cs typeface="Trebuchet MS"/>
              </a:rPr>
              <a:t> </a:t>
            </a:r>
            <a:r>
              <a:rPr sz="3000" spc="-75" dirty="0">
                <a:solidFill>
                  <a:srgbClr val="292959"/>
                </a:solidFill>
                <a:latin typeface="Trebuchet MS"/>
                <a:cs typeface="Trebuchet MS"/>
              </a:rPr>
              <a:t>unregistered</a:t>
            </a:r>
            <a:r>
              <a:rPr sz="3000" spc="-130" dirty="0">
                <a:solidFill>
                  <a:srgbClr val="292959"/>
                </a:solidFill>
                <a:latin typeface="Trebuchet MS"/>
                <a:cs typeface="Trebuchet MS"/>
              </a:rPr>
              <a:t> </a:t>
            </a:r>
            <a:r>
              <a:rPr sz="3000" spc="-20" dirty="0">
                <a:solidFill>
                  <a:srgbClr val="292959"/>
                </a:solidFill>
                <a:latin typeface="Trebuchet MS"/>
                <a:cs typeface="Trebuchet MS"/>
              </a:rPr>
              <a:t>land</a:t>
            </a:r>
            <a:endParaRPr sz="3000">
              <a:latin typeface="Trebuchet MS"/>
              <a:cs typeface="Trebuchet MS"/>
            </a:endParaRPr>
          </a:p>
        </p:txBody>
      </p:sp>
      <p:sp>
        <p:nvSpPr>
          <p:cNvPr id="8" name="object 8" descr="$PPTXTitle"/>
          <p:cNvSpPr txBox="1">
            <a:spLocks noGrp="1"/>
          </p:cNvSpPr>
          <p:nvPr>
            <p:ph type="title"/>
          </p:nvPr>
        </p:nvSpPr>
        <p:spPr>
          <a:xfrm>
            <a:off x="597084" y="837406"/>
            <a:ext cx="13793469" cy="1168400"/>
          </a:xfrm>
          <a:prstGeom prst="rect">
            <a:avLst/>
          </a:prstGeom>
        </p:spPr>
        <p:txBody>
          <a:bodyPr vert="horz" wrap="square" lIns="0" tIns="12700" rIns="0" bIns="0" rtlCol="0">
            <a:spAutoFit/>
          </a:bodyPr>
          <a:lstStyle/>
          <a:p>
            <a:pPr marL="12700">
              <a:lnSpc>
                <a:spcPct val="100000"/>
              </a:lnSpc>
              <a:spcBef>
                <a:spcPts val="100"/>
              </a:spcBef>
              <a:tabLst>
                <a:tab pos="2844165" algn="l"/>
              </a:tabLst>
            </a:pPr>
            <a:r>
              <a:rPr spc="-20" dirty="0"/>
              <a:t>LAND</a:t>
            </a:r>
            <a:r>
              <a:rPr dirty="0"/>
              <a:t>	REGISTRATION</a:t>
            </a:r>
            <a:r>
              <a:rPr spc="-350" dirty="0"/>
              <a:t> </a:t>
            </a:r>
            <a:r>
              <a:rPr spc="80" dirty="0">
                <a:solidFill>
                  <a:srgbClr val="292959"/>
                </a:solidFill>
              </a:rPr>
              <a:t>REFORMS</a:t>
            </a:r>
          </a:p>
        </p:txBody>
      </p:sp>
      <p:grpSp>
        <p:nvGrpSpPr>
          <p:cNvPr id="9" name="object 9"/>
          <p:cNvGrpSpPr/>
          <p:nvPr/>
        </p:nvGrpSpPr>
        <p:grpSpPr>
          <a:xfrm>
            <a:off x="11506197" y="7872768"/>
            <a:ext cx="6867525" cy="1949450"/>
            <a:chOff x="11506197" y="7872768"/>
            <a:chExt cx="6867525" cy="1949450"/>
          </a:xfrm>
        </p:grpSpPr>
        <p:sp>
          <p:nvSpPr>
            <p:cNvPr id="10" name="object 10"/>
            <p:cNvSpPr/>
            <p:nvPr/>
          </p:nvSpPr>
          <p:spPr>
            <a:xfrm>
              <a:off x="11589832" y="7958410"/>
              <a:ext cx="6698615" cy="1778000"/>
            </a:xfrm>
            <a:custGeom>
              <a:avLst/>
              <a:gdLst/>
              <a:ahLst/>
              <a:cxnLst/>
              <a:rect l="l" t="t" r="r" b="b"/>
              <a:pathLst>
                <a:path w="6698615" h="1778000">
                  <a:moveTo>
                    <a:pt x="3349080" y="0"/>
                  </a:moveTo>
                  <a:lnTo>
                    <a:pt x="6698162" y="433983"/>
                  </a:lnTo>
                  <a:lnTo>
                    <a:pt x="6698162" y="1777685"/>
                  </a:lnTo>
                  <a:lnTo>
                    <a:pt x="0" y="1777685"/>
                  </a:lnTo>
                  <a:lnTo>
                    <a:pt x="0" y="433983"/>
                  </a:lnTo>
                  <a:lnTo>
                    <a:pt x="3349080" y="0"/>
                  </a:lnTo>
                  <a:close/>
                </a:path>
              </a:pathLst>
            </a:custGeom>
            <a:solidFill>
              <a:srgbClr val="00B3AF"/>
            </a:solidFill>
          </p:spPr>
          <p:txBody>
            <a:bodyPr wrap="square" lIns="0" tIns="0" rIns="0" bIns="0" rtlCol="0"/>
            <a:lstStyle/>
            <a:p>
              <a:endParaRPr/>
            </a:p>
          </p:txBody>
        </p:sp>
        <p:sp>
          <p:nvSpPr>
            <p:cNvPr id="11" name="object 11"/>
            <p:cNvSpPr/>
            <p:nvPr/>
          </p:nvSpPr>
          <p:spPr>
            <a:xfrm>
              <a:off x="11591922"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50">
              <a:solidFill>
                <a:srgbClr val="FED307"/>
              </a:solidFill>
            </a:ln>
          </p:spPr>
          <p:txBody>
            <a:bodyPr wrap="square" lIns="0" tIns="0" rIns="0" bIns="0" rtlCol="0"/>
            <a:lstStyle/>
            <a:p>
              <a:endParaRPr/>
            </a:p>
          </p:txBody>
        </p:sp>
      </p:grpSp>
      <p:sp>
        <p:nvSpPr>
          <p:cNvPr id="12" name="object 12"/>
          <p:cNvSpPr txBox="1"/>
          <p:nvPr/>
        </p:nvSpPr>
        <p:spPr>
          <a:xfrm>
            <a:off x="12095926" y="8389835"/>
            <a:ext cx="5685790" cy="1067435"/>
          </a:xfrm>
          <a:prstGeom prst="rect">
            <a:avLst/>
          </a:prstGeom>
        </p:spPr>
        <p:txBody>
          <a:bodyPr vert="horz" wrap="square" lIns="0" tIns="6985" rIns="0" bIns="0" rtlCol="0">
            <a:spAutoFit/>
          </a:bodyPr>
          <a:lstStyle/>
          <a:p>
            <a:pPr marL="1958975" marR="5080" indent="-1946910">
              <a:lnSpc>
                <a:spcPct val="101099"/>
              </a:lnSpc>
              <a:spcBef>
                <a:spcPts val="55"/>
              </a:spcBef>
            </a:pPr>
            <a:r>
              <a:rPr sz="3400" b="1" spc="-50" dirty="0">
                <a:solidFill>
                  <a:srgbClr val="FFFFFF"/>
                </a:solidFill>
                <a:latin typeface="Trebuchet MS"/>
                <a:cs typeface="Trebuchet MS"/>
              </a:rPr>
              <a:t>Key</a:t>
            </a:r>
            <a:r>
              <a:rPr sz="3400" b="1" spc="-210" dirty="0">
                <a:solidFill>
                  <a:srgbClr val="FFFFFF"/>
                </a:solidFill>
                <a:latin typeface="Trebuchet MS"/>
                <a:cs typeface="Trebuchet MS"/>
              </a:rPr>
              <a:t> </a:t>
            </a:r>
            <a:r>
              <a:rPr sz="3400" b="1" spc="-10" dirty="0">
                <a:solidFill>
                  <a:srgbClr val="FFFFFF"/>
                </a:solidFill>
                <a:latin typeface="Trebuchet MS"/>
                <a:cs typeface="Trebuchet MS"/>
              </a:rPr>
              <a:t>source:</a:t>
            </a:r>
            <a:r>
              <a:rPr sz="3400" b="1" spc="-240" dirty="0">
                <a:solidFill>
                  <a:srgbClr val="FFFFFF"/>
                </a:solidFill>
                <a:latin typeface="Trebuchet MS"/>
                <a:cs typeface="Trebuchet MS"/>
              </a:rPr>
              <a:t> </a:t>
            </a:r>
            <a:r>
              <a:rPr sz="3400" spc="-55" dirty="0">
                <a:solidFill>
                  <a:srgbClr val="FFFFFF"/>
                </a:solidFill>
                <a:latin typeface="Trebuchet MS"/>
                <a:cs typeface="Trebuchet MS"/>
              </a:rPr>
              <a:t>Land</a:t>
            </a:r>
            <a:r>
              <a:rPr sz="3400" spc="-155" dirty="0">
                <a:solidFill>
                  <a:srgbClr val="FFFFFF"/>
                </a:solidFill>
                <a:latin typeface="Trebuchet MS"/>
                <a:cs typeface="Trebuchet MS"/>
              </a:rPr>
              <a:t> </a:t>
            </a:r>
            <a:r>
              <a:rPr sz="3400" spc="-75" dirty="0">
                <a:solidFill>
                  <a:srgbClr val="FFFFFF"/>
                </a:solidFill>
                <a:latin typeface="Trebuchet MS"/>
                <a:cs typeface="Trebuchet MS"/>
              </a:rPr>
              <a:t>Registration </a:t>
            </a:r>
            <a:r>
              <a:rPr sz="3400" dirty="0">
                <a:solidFill>
                  <a:srgbClr val="FFFFFF"/>
                </a:solidFill>
                <a:latin typeface="Trebuchet MS"/>
                <a:cs typeface="Trebuchet MS"/>
              </a:rPr>
              <a:t>Act</a:t>
            </a:r>
            <a:r>
              <a:rPr sz="3400" spc="-200" dirty="0">
                <a:solidFill>
                  <a:srgbClr val="FFFFFF"/>
                </a:solidFill>
                <a:latin typeface="Trebuchet MS"/>
                <a:cs typeface="Trebuchet MS"/>
              </a:rPr>
              <a:t> </a:t>
            </a:r>
            <a:r>
              <a:rPr sz="3400" spc="175" dirty="0">
                <a:solidFill>
                  <a:srgbClr val="FFFFFF"/>
                </a:solidFill>
                <a:latin typeface="Trebuchet MS"/>
                <a:cs typeface="Trebuchet MS"/>
              </a:rPr>
              <a:t>2002</a:t>
            </a:r>
            <a:endParaRPr sz="3400">
              <a:latin typeface="Trebuchet MS"/>
              <a:cs typeface="Trebuchet MS"/>
            </a:endParaRPr>
          </a:p>
        </p:txBody>
      </p:sp>
      <p:pic>
        <p:nvPicPr>
          <p:cNvPr id="13" name="object 13"/>
          <p:cNvPicPr/>
          <p:nvPr/>
        </p:nvPicPr>
        <p:blipFill>
          <a:blip r:embed="rId3" cstate="print"/>
          <a:stretch>
            <a:fillRect/>
          </a:stretch>
        </p:blipFill>
        <p:spPr>
          <a:xfrm>
            <a:off x="12217583" y="2212181"/>
            <a:ext cx="123825" cy="123824"/>
          </a:xfrm>
          <a:prstGeom prst="rect">
            <a:avLst/>
          </a:prstGeom>
        </p:spPr>
      </p:pic>
      <p:pic>
        <p:nvPicPr>
          <p:cNvPr id="14" name="object 14"/>
          <p:cNvPicPr/>
          <p:nvPr/>
        </p:nvPicPr>
        <p:blipFill>
          <a:blip r:embed="rId7" cstate="print"/>
          <a:stretch>
            <a:fillRect/>
          </a:stretch>
        </p:blipFill>
        <p:spPr>
          <a:xfrm>
            <a:off x="12860521" y="3445669"/>
            <a:ext cx="133350" cy="133349"/>
          </a:xfrm>
          <a:prstGeom prst="rect">
            <a:avLst/>
          </a:prstGeom>
        </p:spPr>
      </p:pic>
      <p:pic>
        <p:nvPicPr>
          <p:cNvPr id="15" name="object 15"/>
          <p:cNvPicPr/>
          <p:nvPr/>
        </p:nvPicPr>
        <p:blipFill>
          <a:blip r:embed="rId7" cstate="print"/>
          <a:stretch>
            <a:fillRect/>
          </a:stretch>
        </p:blipFill>
        <p:spPr>
          <a:xfrm>
            <a:off x="12860521" y="4683918"/>
            <a:ext cx="133350" cy="133349"/>
          </a:xfrm>
          <a:prstGeom prst="rect">
            <a:avLst/>
          </a:prstGeom>
        </p:spPr>
      </p:pic>
      <p:pic>
        <p:nvPicPr>
          <p:cNvPr id="16" name="object 16"/>
          <p:cNvPicPr/>
          <p:nvPr/>
        </p:nvPicPr>
        <p:blipFill>
          <a:blip r:embed="rId5" cstate="print"/>
          <a:stretch>
            <a:fillRect/>
          </a:stretch>
        </p:blipFill>
        <p:spPr>
          <a:xfrm>
            <a:off x="12860521" y="5922168"/>
            <a:ext cx="133350" cy="133349"/>
          </a:xfrm>
          <a:prstGeom prst="rect">
            <a:avLst/>
          </a:prstGeom>
        </p:spPr>
      </p:pic>
      <p:pic>
        <p:nvPicPr>
          <p:cNvPr id="17" name="object 17"/>
          <p:cNvPicPr/>
          <p:nvPr/>
        </p:nvPicPr>
        <p:blipFill>
          <a:blip r:embed="rId5" cstate="print"/>
          <a:stretch>
            <a:fillRect/>
          </a:stretch>
        </p:blipFill>
        <p:spPr>
          <a:xfrm>
            <a:off x="12860521" y="6541293"/>
            <a:ext cx="133350" cy="133349"/>
          </a:xfrm>
          <a:prstGeom prst="rect">
            <a:avLst/>
          </a:prstGeom>
        </p:spPr>
      </p:pic>
      <p:pic>
        <p:nvPicPr>
          <p:cNvPr id="18" name="object 18"/>
          <p:cNvPicPr/>
          <p:nvPr/>
        </p:nvPicPr>
        <p:blipFill>
          <a:blip r:embed="rId4" cstate="print"/>
          <a:stretch>
            <a:fillRect/>
          </a:stretch>
        </p:blipFill>
        <p:spPr>
          <a:xfrm>
            <a:off x="12860521" y="7160418"/>
            <a:ext cx="133350" cy="133349"/>
          </a:xfrm>
          <a:prstGeom prst="rect">
            <a:avLst/>
          </a:prstGeom>
        </p:spPr>
      </p:pic>
      <p:sp>
        <p:nvSpPr>
          <p:cNvPr id="19" name="object 19"/>
          <p:cNvSpPr txBox="1"/>
          <p:nvPr/>
        </p:nvSpPr>
        <p:spPr>
          <a:xfrm>
            <a:off x="12509534" y="1837512"/>
            <a:ext cx="5449570" cy="5597525"/>
          </a:xfrm>
          <a:prstGeom prst="rect">
            <a:avLst/>
          </a:prstGeom>
        </p:spPr>
        <p:txBody>
          <a:bodyPr vert="horz" wrap="square" lIns="0" tIns="12700" rIns="0" bIns="0" rtlCol="0">
            <a:spAutoFit/>
          </a:bodyPr>
          <a:lstStyle/>
          <a:p>
            <a:pPr marL="12700" marR="641985">
              <a:lnSpc>
                <a:spcPct val="135400"/>
              </a:lnSpc>
              <a:spcBef>
                <a:spcPts val="100"/>
              </a:spcBef>
            </a:pPr>
            <a:r>
              <a:rPr sz="3000" dirty="0">
                <a:solidFill>
                  <a:srgbClr val="292959"/>
                </a:solidFill>
                <a:latin typeface="Trebuchet MS"/>
                <a:cs typeface="Trebuchet MS"/>
              </a:rPr>
              <a:t>Some</a:t>
            </a:r>
            <a:r>
              <a:rPr sz="3000" spc="-95" dirty="0">
                <a:solidFill>
                  <a:srgbClr val="292959"/>
                </a:solidFill>
                <a:latin typeface="Trebuchet MS"/>
                <a:cs typeface="Trebuchet MS"/>
              </a:rPr>
              <a:t> </a:t>
            </a:r>
            <a:r>
              <a:rPr sz="3000" spc="-170" dirty="0">
                <a:solidFill>
                  <a:srgbClr val="292959"/>
                </a:solidFill>
                <a:latin typeface="Trebuchet MS"/>
                <a:cs typeface="Trebuchet MS"/>
              </a:rPr>
              <a:t>key</a:t>
            </a:r>
            <a:r>
              <a:rPr sz="3000" spc="-95" dirty="0">
                <a:solidFill>
                  <a:srgbClr val="292959"/>
                </a:solidFill>
                <a:latin typeface="Trebuchet MS"/>
                <a:cs typeface="Trebuchet MS"/>
              </a:rPr>
              <a:t> </a:t>
            </a:r>
            <a:r>
              <a:rPr sz="3000" spc="-75" dirty="0">
                <a:solidFill>
                  <a:srgbClr val="292959"/>
                </a:solidFill>
                <a:latin typeface="Trebuchet MS"/>
                <a:cs typeface="Trebuchet MS"/>
              </a:rPr>
              <a:t>features</a:t>
            </a:r>
            <a:r>
              <a:rPr sz="3000" spc="-95" dirty="0">
                <a:solidFill>
                  <a:srgbClr val="292959"/>
                </a:solidFill>
                <a:latin typeface="Trebuchet MS"/>
                <a:cs typeface="Trebuchet MS"/>
              </a:rPr>
              <a:t> </a:t>
            </a:r>
            <a:r>
              <a:rPr sz="3000" dirty="0">
                <a:solidFill>
                  <a:srgbClr val="292959"/>
                </a:solidFill>
                <a:latin typeface="Trebuchet MS"/>
                <a:cs typeface="Trebuchet MS"/>
              </a:rPr>
              <a:t>of</a:t>
            </a:r>
            <a:r>
              <a:rPr sz="3000" spc="-90" dirty="0">
                <a:solidFill>
                  <a:srgbClr val="292959"/>
                </a:solidFill>
                <a:latin typeface="Trebuchet MS"/>
                <a:cs typeface="Trebuchet MS"/>
              </a:rPr>
              <a:t> </a:t>
            </a:r>
            <a:r>
              <a:rPr sz="3000" spc="-110" dirty="0">
                <a:solidFill>
                  <a:srgbClr val="292959"/>
                </a:solidFill>
                <a:latin typeface="Trebuchet MS"/>
                <a:cs typeface="Trebuchet MS"/>
              </a:rPr>
              <a:t>the</a:t>
            </a:r>
            <a:r>
              <a:rPr sz="3000" spc="-95" dirty="0">
                <a:solidFill>
                  <a:srgbClr val="292959"/>
                </a:solidFill>
                <a:latin typeface="Trebuchet MS"/>
                <a:cs typeface="Trebuchet MS"/>
              </a:rPr>
              <a:t> </a:t>
            </a:r>
            <a:r>
              <a:rPr sz="3000" spc="-55" dirty="0">
                <a:solidFill>
                  <a:srgbClr val="292959"/>
                </a:solidFill>
                <a:latin typeface="Trebuchet MS"/>
                <a:cs typeface="Trebuchet MS"/>
              </a:rPr>
              <a:t>LRA </a:t>
            </a:r>
            <a:r>
              <a:rPr sz="3000" spc="175" dirty="0">
                <a:solidFill>
                  <a:srgbClr val="292959"/>
                </a:solidFill>
                <a:latin typeface="Trebuchet MS"/>
                <a:cs typeface="Trebuchet MS"/>
              </a:rPr>
              <a:t>2002</a:t>
            </a:r>
            <a:r>
              <a:rPr sz="3000" spc="-90" dirty="0">
                <a:solidFill>
                  <a:srgbClr val="292959"/>
                </a:solidFill>
                <a:latin typeface="Trebuchet MS"/>
                <a:cs typeface="Trebuchet MS"/>
              </a:rPr>
              <a:t> </a:t>
            </a:r>
            <a:r>
              <a:rPr sz="3000" spc="-20" dirty="0">
                <a:solidFill>
                  <a:srgbClr val="292959"/>
                </a:solidFill>
                <a:latin typeface="Trebuchet MS"/>
                <a:cs typeface="Trebuchet MS"/>
              </a:rPr>
              <a:t>are:</a:t>
            </a:r>
            <a:endParaRPr sz="3000">
              <a:latin typeface="Trebuchet MS"/>
              <a:cs typeface="Trebuchet MS"/>
            </a:endParaRPr>
          </a:p>
          <a:p>
            <a:pPr marL="659765" marR="5080">
              <a:lnSpc>
                <a:spcPct val="135400"/>
              </a:lnSpc>
            </a:pPr>
            <a:r>
              <a:rPr sz="3000" spc="-105" dirty="0">
                <a:solidFill>
                  <a:srgbClr val="292959"/>
                </a:solidFill>
                <a:latin typeface="Trebuchet MS"/>
                <a:cs typeface="Trebuchet MS"/>
              </a:rPr>
              <a:t>irrelevance</a:t>
            </a:r>
            <a:r>
              <a:rPr sz="3000" spc="-100" dirty="0">
                <a:solidFill>
                  <a:srgbClr val="292959"/>
                </a:solidFill>
                <a:latin typeface="Trebuchet MS"/>
                <a:cs typeface="Trebuchet MS"/>
              </a:rPr>
              <a:t> </a:t>
            </a:r>
            <a:r>
              <a:rPr sz="3000" dirty="0">
                <a:solidFill>
                  <a:srgbClr val="292959"/>
                </a:solidFill>
                <a:latin typeface="Trebuchet MS"/>
                <a:cs typeface="Trebuchet MS"/>
              </a:rPr>
              <a:t>of</a:t>
            </a:r>
            <a:r>
              <a:rPr sz="3000" spc="-95" dirty="0">
                <a:solidFill>
                  <a:srgbClr val="292959"/>
                </a:solidFill>
                <a:latin typeface="Trebuchet MS"/>
                <a:cs typeface="Trebuchet MS"/>
              </a:rPr>
              <a:t> </a:t>
            </a:r>
            <a:r>
              <a:rPr sz="3000" spc="-110" dirty="0">
                <a:solidFill>
                  <a:srgbClr val="292959"/>
                </a:solidFill>
                <a:latin typeface="Trebuchet MS"/>
                <a:cs typeface="Trebuchet MS"/>
              </a:rPr>
              <a:t>the</a:t>
            </a:r>
            <a:r>
              <a:rPr sz="3000" spc="-95" dirty="0">
                <a:solidFill>
                  <a:srgbClr val="292959"/>
                </a:solidFill>
                <a:latin typeface="Trebuchet MS"/>
                <a:cs typeface="Trebuchet MS"/>
              </a:rPr>
              <a:t> </a:t>
            </a:r>
            <a:r>
              <a:rPr sz="3000" spc="-80" dirty="0">
                <a:solidFill>
                  <a:srgbClr val="292959"/>
                </a:solidFill>
                <a:latin typeface="Trebuchet MS"/>
                <a:cs typeface="Trebuchet MS"/>
              </a:rPr>
              <a:t>doctrine</a:t>
            </a:r>
            <a:r>
              <a:rPr sz="3000" spc="-100" dirty="0">
                <a:solidFill>
                  <a:srgbClr val="292959"/>
                </a:solidFill>
                <a:latin typeface="Trebuchet MS"/>
                <a:cs typeface="Trebuchet MS"/>
              </a:rPr>
              <a:t> </a:t>
            </a:r>
            <a:r>
              <a:rPr sz="3000" spc="-25" dirty="0">
                <a:solidFill>
                  <a:srgbClr val="292959"/>
                </a:solidFill>
                <a:latin typeface="Trebuchet MS"/>
                <a:cs typeface="Trebuchet MS"/>
              </a:rPr>
              <a:t>of </a:t>
            </a:r>
            <a:r>
              <a:rPr sz="3000" spc="-10" dirty="0">
                <a:solidFill>
                  <a:srgbClr val="292959"/>
                </a:solidFill>
                <a:latin typeface="Trebuchet MS"/>
                <a:cs typeface="Trebuchet MS"/>
              </a:rPr>
              <a:t>notice</a:t>
            </a:r>
            <a:endParaRPr sz="3000">
              <a:latin typeface="Trebuchet MS"/>
              <a:cs typeface="Trebuchet MS"/>
            </a:endParaRPr>
          </a:p>
          <a:p>
            <a:pPr marL="659765" marR="68580">
              <a:lnSpc>
                <a:spcPct val="135400"/>
              </a:lnSpc>
            </a:pPr>
            <a:r>
              <a:rPr sz="3000" spc="-40" dirty="0">
                <a:solidFill>
                  <a:srgbClr val="292959"/>
                </a:solidFill>
                <a:latin typeface="Trebuchet MS"/>
                <a:cs typeface="Trebuchet MS"/>
              </a:rPr>
              <a:t>categorisation</a:t>
            </a:r>
            <a:r>
              <a:rPr sz="3000" spc="-140" dirty="0">
                <a:solidFill>
                  <a:srgbClr val="292959"/>
                </a:solidFill>
                <a:latin typeface="Trebuchet MS"/>
                <a:cs typeface="Trebuchet MS"/>
              </a:rPr>
              <a:t> </a:t>
            </a:r>
            <a:r>
              <a:rPr sz="3000" dirty="0">
                <a:solidFill>
                  <a:srgbClr val="292959"/>
                </a:solidFill>
                <a:latin typeface="Trebuchet MS"/>
                <a:cs typeface="Trebuchet MS"/>
              </a:rPr>
              <a:t>of</a:t>
            </a:r>
            <a:r>
              <a:rPr sz="3000" spc="-135" dirty="0">
                <a:solidFill>
                  <a:srgbClr val="292959"/>
                </a:solidFill>
                <a:latin typeface="Trebuchet MS"/>
                <a:cs typeface="Trebuchet MS"/>
              </a:rPr>
              <a:t> </a:t>
            </a:r>
            <a:r>
              <a:rPr sz="3000" spc="-90" dirty="0">
                <a:solidFill>
                  <a:srgbClr val="292959"/>
                </a:solidFill>
                <a:latin typeface="Trebuchet MS"/>
                <a:cs typeface="Trebuchet MS"/>
              </a:rPr>
              <a:t>proprietary </a:t>
            </a:r>
            <a:r>
              <a:rPr sz="3000" spc="-10" dirty="0">
                <a:solidFill>
                  <a:srgbClr val="292959"/>
                </a:solidFill>
                <a:latin typeface="Trebuchet MS"/>
                <a:cs typeface="Trebuchet MS"/>
              </a:rPr>
              <a:t>rights</a:t>
            </a:r>
            <a:endParaRPr sz="3000">
              <a:latin typeface="Trebuchet MS"/>
              <a:cs typeface="Trebuchet MS"/>
            </a:endParaRPr>
          </a:p>
          <a:p>
            <a:pPr marL="659765" marR="994410">
              <a:lnSpc>
                <a:spcPct val="135400"/>
              </a:lnSpc>
            </a:pPr>
            <a:r>
              <a:rPr sz="3000" spc="-90" dirty="0">
                <a:solidFill>
                  <a:srgbClr val="292959"/>
                </a:solidFill>
                <a:latin typeface="Trebuchet MS"/>
                <a:cs typeface="Trebuchet MS"/>
              </a:rPr>
              <a:t>registration</a:t>
            </a:r>
            <a:r>
              <a:rPr sz="3000" spc="-40" dirty="0">
                <a:solidFill>
                  <a:srgbClr val="292959"/>
                </a:solidFill>
                <a:latin typeface="Trebuchet MS"/>
                <a:cs typeface="Trebuchet MS"/>
              </a:rPr>
              <a:t> </a:t>
            </a:r>
            <a:r>
              <a:rPr sz="3000" spc="-10" dirty="0">
                <a:solidFill>
                  <a:srgbClr val="292959"/>
                </a:solidFill>
                <a:latin typeface="Trebuchet MS"/>
                <a:cs typeface="Trebuchet MS"/>
              </a:rPr>
              <a:t>triggers </a:t>
            </a:r>
            <a:r>
              <a:rPr sz="3000" spc="-60" dirty="0">
                <a:solidFill>
                  <a:srgbClr val="292959"/>
                </a:solidFill>
                <a:latin typeface="Trebuchet MS"/>
                <a:cs typeface="Trebuchet MS"/>
              </a:rPr>
              <a:t>notices</a:t>
            </a:r>
            <a:r>
              <a:rPr sz="3000" spc="-90" dirty="0">
                <a:solidFill>
                  <a:srgbClr val="292959"/>
                </a:solidFill>
                <a:latin typeface="Trebuchet MS"/>
                <a:cs typeface="Trebuchet MS"/>
              </a:rPr>
              <a:t> </a:t>
            </a:r>
            <a:r>
              <a:rPr sz="3000" dirty="0">
                <a:solidFill>
                  <a:srgbClr val="292959"/>
                </a:solidFill>
                <a:latin typeface="Trebuchet MS"/>
                <a:cs typeface="Trebuchet MS"/>
              </a:rPr>
              <a:t>and</a:t>
            </a:r>
            <a:r>
              <a:rPr sz="3000" spc="-85" dirty="0">
                <a:solidFill>
                  <a:srgbClr val="292959"/>
                </a:solidFill>
                <a:latin typeface="Trebuchet MS"/>
                <a:cs typeface="Trebuchet MS"/>
              </a:rPr>
              <a:t> </a:t>
            </a:r>
            <a:r>
              <a:rPr sz="3000" spc="-100" dirty="0">
                <a:solidFill>
                  <a:srgbClr val="292959"/>
                </a:solidFill>
                <a:latin typeface="Trebuchet MS"/>
                <a:cs typeface="Trebuchet MS"/>
              </a:rPr>
              <a:t>restrictions</a:t>
            </a:r>
            <a:endParaRPr sz="3000">
              <a:latin typeface="Trebuchet MS"/>
              <a:cs typeface="Trebuchet MS"/>
            </a:endParaRPr>
          </a:p>
          <a:p>
            <a:pPr marL="659765">
              <a:lnSpc>
                <a:spcPct val="100000"/>
              </a:lnSpc>
              <a:spcBef>
                <a:spcPts val="1275"/>
              </a:spcBef>
            </a:pPr>
            <a:r>
              <a:rPr sz="3000" spc="-55" dirty="0">
                <a:solidFill>
                  <a:srgbClr val="292959"/>
                </a:solidFill>
                <a:latin typeface="Trebuchet MS"/>
                <a:cs typeface="Trebuchet MS"/>
              </a:rPr>
              <a:t>overreaching</a:t>
            </a:r>
            <a:r>
              <a:rPr sz="3000" spc="-100" dirty="0">
                <a:solidFill>
                  <a:srgbClr val="292959"/>
                </a:solidFill>
                <a:latin typeface="Trebuchet MS"/>
                <a:cs typeface="Trebuchet MS"/>
              </a:rPr>
              <a:t> </a:t>
            </a:r>
            <a:r>
              <a:rPr sz="3000" dirty="0">
                <a:solidFill>
                  <a:srgbClr val="292959"/>
                </a:solidFill>
                <a:latin typeface="Trebuchet MS"/>
                <a:cs typeface="Trebuchet MS"/>
              </a:rPr>
              <a:t>and</a:t>
            </a:r>
            <a:r>
              <a:rPr sz="3000" spc="-100" dirty="0">
                <a:solidFill>
                  <a:srgbClr val="292959"/>
                </a:solidFill>
                <a:latin typeface="Trebuchet MS"/>
                <a:cs typeface="Trebuchet MS"/>
              </a:rPr>
              <a:t> </a:t>
            </a:r>
            <a:r>
              <a:rPr sz="3000" spc="-25" dirty="0">
                <a:solidFill>
                  <a:srgbClr val="292959"/>
                </a:solidFill>
                <a:latin typeface="Trebuchet MS"/>
                <a:cs typeface="Trebuchet MS"/>
              </a:rPr>
              <a:t>overriding.</a:t>
            </a:r>
            <a:endParaRPr sz="3000">
              <a:latin typeface="Trebuchet MS"/>
              <a:cs typeface="Trebuchet MS"/>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11589837" y="2565518"/>
            <a:ext cx="6696074" cy="5876924"/>
          </a:xfrm>
          <a:prstGeom prst="rect">
            <a:avLst/>
          </a:prstGeom>
        </p:spPr>
      </p:pic>
      <p:pic>
        <p:nvPicPr>
          <p:cNvPr id="3" name="object 3"/>
          <p:cNvPicPr/>
          <p:nvPr/>
        </p:nvPicPr>
        <p:blipFill>
          <a:blip r:embed="rId4" cstate="print"/>
          <a:stretch>
            <a:fillRect/>
          </a:stretch>
        </p:blipFill>
        <p:spPr>
          <a:xfrm>
            <a:off x="914584" y="2220753"/>
            <a:ext cx="104775" cy="104774"/>
          </a:xfrm>
          <a:prstGeom prst="rect">
            <a:avLst/>
          </a:prstGeom>
        </p:spPr>
      </p:pic>
      <p:pic>
        <p:nvPicPr>
          <p:cNvPr id="4" name="object 4"/>
          <p:cNvPicPr/>
          <p:nvPr/>
        </p:nvPicPr>
        <p:blipFill>
          <a:blip r:embed="rId4" cstate="print"/>
          <a:stretch>
            <a:fillRect/>
          </a:stretch>
        </p:blipFill>
        <p:spPr>
          <a:xfrm>
            <a:off x="914584" y="4468653"/>
            <a:ext cx="104775" cy="104774"/>
          </a:xfrm>
          <a:prstGeom prst="rect">
            <a:avLst/>
          </a:prstGeom>
        </p:spPr>
      </p:pic>
      <p:pic>
        <p:nvPicPr>
          <p:cNvPr id="5" name="object 5"/>
          <p:cNvPicPr/>
          <p:nvPr/>
        </p:nvPicPr>
        <p:blipFill>
          <a:blip r:embed="rId4" cstate="print"/>
          <a:stretch>
            <a:fillRect/>
          </a:stretch>
        </p:blipFill>
        <p:spPr>
          <a:xfrm>
            <a:off x="914584" y="5030628"/>
            <a:ext cx="104775" cy="104774"/>
          </a:xfrm>
          <a:prstGeom prst="rect">
            <a:avLst/>
          </a:prstGeom>
        </p:spPr>
      </p:pic>
      <p:pic>
        <p:nvPicPr>
          <p:cNvPr id="6" name="object 6"/>
          <p:cNvPicPr/>
          <p:nvPr/>
        </p:nvPicPr>
        <p:blipFill>
          <a:blip r:embed="rId5" cstate="print"/>
          <a:stretch>
            <a:fillRect/>
          </a:stretch>
        </p:blipFill>
        <p:spPr>
          <a:xfrm>
            <a:off x="1490846" y="6149815"/>
            <a:ext cx="114299" cy="114299"/>
          </a:xfrm>
          <a:prstGeom prst="rect">
            <a:avLst/>
          </a:prstGeom>
        </p:spPr>
      </p:pic>
      <p:pic>
        <p:nvPicPr>
          <p:cNvPr id="7" name="object 7"/>
          <p:cNvPicPr/>
          <p:nvPr/>
        </p:nvPicPr>
        <p:blipFill>
          <a:blip r:embed="rId6" cstate="print"/>
          <a:stretch>
            <a:fillRect/>
          </a:stretch>
        </p:blipFill>
        <p:spPr>
          <a:xfrm>
            <a:off x="1490846" y="7273766"/>
            <a:ext cx="114299" cy="114299"/>
          </a:xfrm>
          <a:prstGeom prst="rect">
            <a:avLst/>
          </a:prstGeom>
        </p:spPr>
      </p:pic>
      <p:pic>
        <p:nvPicPr>
          <p:cNvPr id="8" name="object 8"/>
          <p:cNvPicPr/>
          <p:nvPr/>
        </p:nvPicPr>
        <p:blipFill>
          <a:blip r:embed="rId7" cstate="print"/>
          <a:stretch>
            <a:fillRect/>
          </a:stretch>
        </p:blipFill>
        <p:spPr>
          <a:xfrm>
            <a:off x="1490846" y="8397715"/>
            <a:ext cx="114299" cy="114299"/>
          </a:xfrm>
          <a:prstGeom prst="rect">
            <a:avLst/>
          </a:prstGeom>
        </p:spPr>
      </p:pic>
      <p:pic>
        <p:nvPicPr>
          <p:cNvPr id="9" name="object 9"/>
          <p:cNvPicPr/>
          <p:nvPr/>
        </p:nvPicPr>
        <p:blipFill>
          <a:blip r:embed="rId8" cstate="print"/>
          <a:stretch>
            <a:fillRect/>
          </a:stretch>
        </p:blipFill>
        <p:spPr>
          <a:xfrm>
            <a:off x="895534" y="8935877"/>
            <a:ext cx="104775" cy="104774"/>
          </a:xfrm>
          <a:prstGeom prst="rect">
            <a:avLst/>
          </a:prstGeom>
        </p:spPr>
      </p:pic>
      <p:sp>
        <p:nvSpPr>
          <p:cNvPr id="10" name="object 10"/>
          <p:cNvSpPr txBox="1"/>
          <p:nvPr/>
        </p:nvSpPr>
        <p:spPr>
          <a:xfrm>
            <a:off x="1158315" y="1867058"/>
            <a:ext cx="10284460" cy="8395335"/>
          </a:xfrm>
          <a:prstGeom prst="rect">
            <a:avLst/>
          </a:prstGeom>
        </p:spPr>
        <p:txBody>
          <a:bodyPr vert="horz" wrap="square" lIns="0" tIns="12700" rIns="0" bIns="0" rtlCol="0">
            <a:spAutoFit/>
          </a:bodyPr>
          <a:lstStyle/>
          <a:p>
            <a:pPr marL="33655" marR="5080">
              <a:lnSpc>
                <a:spcPct val="136600"/>
              </a:lnSpc>
              <a:spcBef>
                <a:spcPts val="100"/>
              </a:spcBef>
            </a:pPr>
            <a:r>
              <a:rPr sz="2700" spc="-55" dirty="0">
                <a:solidFill>
                  <a:srgbClr val="292959"/>
                </a:solidFill>
                <a:latin typeface="Trebuchet MS"/>
                <a:cs typeface="Trebuchet MS"/>
              </a:rPr>
              <a:t>Pre-</a:t>
            </a:r>
            <a:r>
              <a:rPr sz="2700" spc="60" dirty="0">
                <a:solidFill>
                  <a:srgbClr val="292959"/>
                </a:solidFill>
                <a:latin typeface="Trebuchet MS"/>
                <a:cs typeface="Trebuchet MS"/>
              </a:rPr>
              <a:t>2002,</a:t>
            </a:r>
            <a:r>
              <a:rPr sz="2700" spc="-114" dirty="0">
                <a:solidFill>
                  <a:srgbClr val="292959"/>
                </a:solidFill>
                <a:latin typeface="Trebuchet MS"/>
                <a:cs typeface="Trebuchet MS"/>
              </a:rPr>
              <a:t> </a:t>
            </a:r>
            <a:r>
              <a:rPr sz="2700" spc="-45" dirty="0">
                <a:solidFill>
                  <a:srgbClr val="292959"/>
                </a:solidFill>
                <a:latin typeface="Trebuchet MS"/>
                <a:cs typeface="Trebuchet MS"/>
              </a:rPr>
              <a:t>common</a:t>
            </a:r>
            <a:r>
              <a:rPr sz="2700" spc="-110" dirty="0">
                <a:solidFill>
                  <a:srgbClr val="292959"/>
                </a:solidFill>
                <a:latin typeface="Trebuchet MS"/>
                <a:cs typeface="Trebuchet MS"/>
              </a:rPr>
              <a:t> </a:t>
            </a:r>
            <a:r>
              <a:rPr sz="2700" spc="-20" dirty="0">
                <a:solidFill>
                  <a:srgbClr val="292959"/>
                </a:solidFill>
                <a:latin typeface="Trebuchet MS"/>
                <a:cs typeface="Trebuchet MS"/>
              </a:rPr>
              <a:t>law</a:t>
            </a:r>
            <a:r>
              <a:rPr sz="2700" spc="-110" dirty="0">
                <a:solidFill>
                  <a:srgbClr val="292959"/>
                </a:solidFill>
                <a:latin typeface="Trebuchet MS"/>
                <a:cs typeface="Trebuchet MS"/>
              </a:rPr>
              <a:t> </a:t>
            </a:r>
            <a:r>
              <a:rPr sz="2700" spc="-65" dirty="0">
                <a:solidFill>
                  <a:srgbClr val="292959"/>
                </a:solidFill>
                <a:latin typeface="Trebuchet MS"/>
                <a:cs typeface="Trebuchet MS"/>
              </a:rPr>
              <a:t>doctrine</a:t>
            </a:r>
            <a:r>
              <a:rPr sz="2700" spc="-110" dirty="0">
                <a:solidFill>
                  <a:srgbClr val="292959"/>
                </a:solidFill>
                <a:latin typeface="Trebuchet MS"/>
                <a:cs typeface="Trebuchet MS"/>
              </a:rPr>
              <a:t> </a:t>
            </a:r>
            <a:r>
              <a:rPr sz="2700" dirty="0">
                <a:solidFill>
                  <a:srgbClr val="292959"/>
                </a:solidFill>
                <a:latin typeface="Trebuchet MS"/>
                <a:cs typeface="Trebuchet MS"/>
              </a:rPr>
              <a:t>of</a:t>
            </a:r>
            <a:r>
              <a:rPr sz="2700" spc="-110" dirty="0">
                <a:solidFill>
                  <a:srgbClr val="292959"/>
                </a:solidFill>
                <a:latin typeface="Trebuchet MS"/>
                <a:cs typeface="Trebuchet MS"/>
              </a:rPr>
              <a:t> </a:t>
            </a:r>
            <a:r>
              <a:rPr sz="2700" spc="-60" dirty="0">
                <a:solidFill>
                  <a:srgbClr val="292959"/>
                </a:solidFill>
                <a:latin typeface="Trebuchet MS"/>
                <a:cs typeface="Trebuchet MS"/>
              </a:rPr>
              <a:t>notice</a:t>
            </a:r>
            <a:r>
              <a:rPr sz="2700" spc="-110" dirty="0">
                <a:solidFill>
                  <a:srgbClr val="292959"/>
                </a:solidFill>
                <a:latin typeface="Trebuchet MS"/>
                <a:cs typeface="Trebuchet MS"/>
              </a:rPr>
              <a:t> </a:t>
            </a:r>
            <a:r>
              <a:rPr sz="2700" spc="-55" dirty="0">
                <a:solidFill>
                  <a:srgbClr val="292959"/>
                </a:solidFill>
                <a:latin typeface="Trebuchet MS"/>
                <a:cs typeface="Trebuchet MS"/>
              </a:rPr>
              <a:t>directed</a:t>
            </a:r>
            <a:r>
              <a:rPr sz="2700" spc="-114" dirty="0">
                <a:solidFill>
                  <a:srgbClr val="292959"/>
                </a:solidFill>
                <a:latin typeface="Trebuchet MS"/>
                <a:cs typeface="Trebuchet MS"/>
              </a:rPr>
              <a:t> </a:t>
            </a:r>
            <a:r>
              <a:rPr sz="2700" spc="-95" dirty="0">
                <a:solidFill>
                  <a:srgbClr val="292959"/>
                </a:solidFill>
                <a:latin typeface="Trebuchet MS"/>
                <a:cs typeface="Trebuchet MS"/>
              </a:rPr>
              <a:t>that</a:t>
            </a:r>
            <a:r>
              <a:rPr sz="2700" spc="-105" dirty="0">
                <a:solidFill>
                  <a:srgbClr val="292959"/>
                </a:solidFill>
                <a:latin typeface="Trebuchet MS"/>
                <a:cs typeface="Trebuchet MS"/>
              </a:rPr>
              <a:t> </a:t>
            </a:r>
            <a:r>
              <a:rPr sz="2700" spc="110" dirty="0">
                <a:solidFill>
                  <a:srgbClr val="292959"/>
                </a:solidFill>
                <a:latin typeface="Trebuchet MS"/>
                <a:cs typeface="Trebuchet MS"/>
              </a:rPr>
              <a:t>a</a:t>
            </a:r>
            <a:r>
              <a:rPr sz="2700" spc="-110" dirty="0">
                <a:solidFill>
                  <a:srgbClr val="292959"/>
                </a:solidFill>
                <a:latin typeface="Trebuchet MS"/>
                <a:cs typeface="Trebuchet MS"/>
              </a:rPr>
              <a:t> </a:t>
            </a:r>
            <a:r>
              <a:rPr sz="2700" spc="70" dirty="0">
                <a:solidFill>
                  <a:srgbClr val="292959"/>
                </a:solidFill>
                <a:latin typeface="Trebuchet MS"/>
                <a:cs typeface="Trebuchet MS"/>
              </a:rPr>
              <a:t>good</a:t>
            </a:r>
            <a:r>
              <a:rPr sz="2700" spc="-110" dirty="0">
                <a:solidFill>
                  <a:srgbClr val="292959"/>
                </a:solidFill>
                <a:latin typeface="Trebuchet MS"/>
                <a:cs typeface="Trebuchet MS"/>
              </a:rPr>
              <a:t> </a:t>
            </a:r>
            <a:r>
              <a:rPr sz="2700" spc="-10" dirty="0">
                <a:solidFill>
                  <a:srgbClr val="292959"/>
                </a:solidFill>
                <a:latin typeface="Trebuchet MS"/>
                <a:cs typeface="Trebuchet MS"/>
              </a:rPr>
              <a:t>faith </a:t>
            </a:r>
            <a:r>
              <a:rPr sz="2700" spc="-45" dirty="0">
                <a:solidFill>
                  <a:srgbClr val="292959"/>
                </a:solidFill>
                <a:latin typeface="Trebuchet MS"/>
                <a:cs typeface="Trebuchet MS"/>
              </a:rPr>
              <a:t>purchaser</a:t>
            </a:r>
            <a:r>
              <a:rPr sz="2700" spc="-160" dirty="0">
                <a:solidFill>
                  <a:srgbClr val="292959"/>
                </a:solidFill>
                <a:latin typeface="Trebuchet MS"/>
                <a:cs typeface="Trebuchet MS"/>
              </a:rPr>
              <a:t> </a:t>
            </a:r>
            <a:r>
              <a:rPr sz="2700" spc="-165" dirty="0">
                <a:solidFill>
                  <a:srgbClr val="292959"/>
                </a:solidFill>
                <a:latin typeface="Trebuchet MS"/>
                <a:cs typeface="Trebuchet MS"/>
              </a:rPr>
              <a:t>)</a:t>
            </a:r>
            <a:r>
              <a:rPr sz="2700" spc="-85" dirty="0">
                <a:solidFill>
                  <a:srgbClr val="292959"/>
                </a:solidFill>
                <a:latin typeface="Trebuchet MS"/>
                <a:cs typeface="Trebuchet MS"/>
              </a:rPr>
              <a:t> took</a:t>
            </a:r>
            <a:r>
              <a:rPr sz="2700" spc="-120" dirty="0">
                <a:solidFill>
                  <a:srgbClr val="292959"/>
                </a:solidFill>
                <a:latin typeface="Trebuchet MS"/>
                <a:cs typeface="Trebuchet MS"/>
              </a:rPr>
              <a:t> </a:t>
            </a:r>
            <a:r>
              <a:rPr sz="2700" spc="-100" dirty="0">
                <a:solidFill>
                  <a:srgbClr val="292959"/>
                </a:solidFill>
                <a:latin typeface="Trebuchet MS"/>
                <a:cs typeface="Trebuchet MS"/>
              </a:rPr>
              <a:t>the </a:t>
            </a:r>
            <a:r>
              <a:rPr sz="2700" spc="-20" dirty="0">
                <a:solidFill>
                  <a:srgbClr val="292959"/>
                </a:solidFill>
                <a:latin typeface="Trebuchet MS"/>
                <a:cs typeface="Trebuchet MS"/>
              </a:rPr>
              <a:t>land</a:t>
            </a:r>
            <a:r>
              <a:rPr sz="2700" spc="-155" dirty="0">
                <a:solidFill>
                  <a:srgbClr val="292959"/>
                </a:solidFill>
                <a:latin typeface="Trebuchet MS"/>
                <a:cs typeface="Trebuchet MS"/>
              </a:rPr>
              <a:t> </a:t>
            </a:r>
            <a:r>
              <a:rPr sz="2700" spc="-75" dirty="0">
                <a:solidFill>
                  <a:srgbClr val="292959"/>
                </a:solidFill>
                <a:latin typeface="Trebuchet MS"/>
                <a:cs typeface="Trebuchet MS"/>
              </a:rPr>
              <a:t>free</a:t>
            </a:r>
            <a:r>
              <a:rPr sz="2700" spc="-114" dirty="0">
                <a:solidFill>
                  <a:srgbClr val="292959"/>
                </a:solidFill>
                <a:latin typeface="Trebuchet MS"/>
                <a:cs typeface="Trebuchet MS"/>
              </a:rPr>
              <a:t> </a:t>
            </a:r>
            <a:r>
              <a:rPr sz="2700" spc="-120" dirty="0">
                <a:solidFill>
                  <a:srgbClr val="292959"/>
                </a:solidFill>
                <a:latin typeface="Trebuchet MS"/>
                <a:cs typeface="Trebuchet MS"/>
              </a:rPr>
              <a:t>from</a:t>
            </a:r>
            <a:r>
              <a:rPr sz="2700" spc="-85" dirty="0">
                <a:solidFill>
                  <a:srgbClr val="292959"/>
                </a:solidFill>
                <a:latin typeface="Trebuchet MS"/>
                <a:cs typeface="Trebuchet MS"/>
              </a:rPr>
              <a:t> </a:t>
            </a:r>
            <a:r>
              <a:rPr sz="2700" spc="-40" dirty="0">
                <a:solidFill>
                  <a:srgbClr val="292959"/>
                </a:solidFill>
                <a:latin typeface="Trebuchet MS"/>
                <a:cs typeface="Trebuchet MS"/>
              </a:rPr>
              <a:t>any</a:t>
            </a:r>
            <a:r>
              <a:rPr sz="2700" spc="-114" dirty="0">
                <a:solidFill>
                  <a:srgbClr val="292959"/>
                </a:solidFill>
                <a:latin typeface="Trebuchet MS"/>
                <a:cs typeface="Trebuchet MS"/>
              </a:rPr>
              <a:t> </a:t>
            </a:r>
            <a:r>
              <a:rPr sz="2700" spc="-65" dirty="0">
                <a:solidFill>
                  <a:srgbClr val="292959"/>
                </a:solidFill>
                <a:latin typeface="Trebuchet MS"/>
                <a:cs typeface="Trebuchet MS"/>
              </a:rPr>
              <a:t>unregistered</a:t>
            </a:r>
            <a:r>
              <a:rPr sz="2700" spc="-120" dirty="0">
                <a:solidFill>
                  <a:srgbClr val="292959"/>
                </a:solidFill>
                <a:latin typeface="Trebuchet MS"/>
                <a:cs typeface="Trebuchet MS"/>
              </a:rPr>
              <a:t> </a:t>
            </a:r>
            <a:r>
              <a:rPr sz="2700" spc="-10" dirty="0">
                <a:solidFill>
                  <a:srgbClr val="292959"/>
                </a:solidFill>
                <a:latin typeface="Trebuchet MS"/>
                <a:cs typeface="Trebuchet MS"/>
              </a:rPr>
              <a:t>equitable </a:t>
            </a:r>
            <a:r>
              <a:rPr sz="2700" spc="-105" dirty="0">
                <a:solidFill>
                  <a:srgbClr val="292959"/>
                </a:solidFill>
                <a:latin typeface="Trebuchet MS"/>
                <a:cs typeface="Trebuchet MS"/>
              </a:rPr>
              <a:t>interests</a:t>
            </a:r>
            <a:r>
              <a:rPr sz="2700" spc="-100" dirty="0">
                <a:solidFill>
                  <a:srgbClr val="292959"/>
                </a:solidFill>
                <a:latin typeface="Trebuchet MS"/>
                <a:cs typeface="Trebuchet MS"/>
              </a:rPr>
              <a:t> </a:t>
            </a:r>
            <a:r>
              <a:rPr sz="2700" b="1" dirty="0">
                <a:solidFill>
                  <a:srgbClr val="292959"/>
                </a:solidFill>
                <a:latin typeface="Trebuchet MS"/>
                <a:cs typeface="Trebuchet MS"/>
              </a:rPr>
              <a:t>provided</a:t>
            </a:r>
            <a:r>
              <a:rPr sz="2700" b="1" spc="-204" dirty="0">
                <a:solidFill>
                  <a:srgbClr val="292959"/>
                </a:solidFill>
                <a:latin typeface="Trebuchet MS"/>
                <a:cs typeface="Trebuchet MS"/>
              </a:rPr>
              <a:t> </a:t>
            </a:r>
            <a:r>
              <a:rPr sz="2700" b="1" spc="-20" dirty="0">
                <a:solidFill>
                  <a:srgbClr val="292959"/>
                </a:solidFill>
                <a:latin typeface="Trebuchet MS"/>
                <a:cs typeface="Trebuchet MS"/>
              </a:rPr>
              <a:t>that</a:t>
            </a:r>
            <a:r>
              <a:rPr sz="2700" b="1" spc="-120" dirty="0">
                <a:solidFill>
                  <a:srgbClr val="292959"/>
                </a:solidFill>
                <a:latin typeface="Trebuchet MS"/>
                <a:cs typeface="Trebuchet MS"/>
              </a:rPr>
              <a:t> </a:t>
            </a:r>
            <a:r>
              <a:rPr sz="2700" spc="-130" dirty="0">
                <a:solidFill>
                  <a:srgbClr val="292959"/>
                </a:solidFill>
                <a:latin typeface="Trebuchet MS"/>
                <a:cs typeface="Trebuchet MS"/>
              </a:rPr>
              <a:t>they</a:t>
            </a:r>
            <a:r>
              <a:rPr sz="2700" spc="-85" dirty="0">
                <a:solidFill>
                  <a:srgbClr val="292959"/>
                </a:solidFill>
                <a:latin typeface="Trebuchet MS"/>
                <a:cs typeface="Trebuchet MS"/>
              </a:rPr>
              <a:t> </a:t>
            </a:r>
            <a:r>
              <a:rPr sz="2700" dirty="0">
                <a:solidFill>
                  <a:srgbClr val="292959"/>
                </a:solidFill>
                <a:latin typeface="Trebuchet MS"/>
                <a:cs typeface="Trebuchet MS"/>
              </a:rPr>
              <a:t>did</a:t>
            </a:r>
            <a:r>
              <a:rPr sz="2700" spc="-120" dirty="0">
                <a:solidFill>
                  <a:srgbClr val="292959"/>
                </a:solidFill>
                <a:latin typeface="Trebuchet MS"/>
                <a:cs typeface="Trebuchet MS"/>
              </a:rPr>
              <a:t> </a:t>
            </a:r>
            <a:r>
              <a:rPr sz="2700" spc="-80" dirty="0">
                <a:solidFill>
                  <a:srgbClr val="292959"/>
                </a:solidFill>
                <a:latin typeface="Trebuchet MS"/>
                <a:cs typeface="Trebuchet MS"/>
              </a:rPr>
              <a:t>not</a:t>
            </a:r>
            <a:r>
              <a:rPr sz="2700" spc="-114" dirty="0">
                <a:solidFill>
                  <a:srgbClr val="292959"/>
                </a:solidFill>
                <a:latin typeface="Trebuchet MS"/>
                <a:cs typeface="Trebuchet MS"/>
              </a:rPr>
              <a:t> </a:t>
            </a:r>
            <a:r>
              <a:rPr sz="2700" spc="-25" dirty="0">
                <a:solidFill>
                  <a:srgbClr val="292959"/>
                </a:solidFill>
                <a:latin typeface="Trebuchet MS"/>
                <a:cs typeface="Trebuchet MS"/>
              </a:rPr>
              <a:t>have</a:t>
            </a:r>
            <a:r>
              <a:rPr sz="2700" spc="-120" dirty="0">
                <a:solidFill>
                  <a:srgbClr val="292959"/>
                </a:solidFill>
                <a:latin typeface="Trebuchet MS"/>
                <a:cs typeface="Trebuchet MS"/>
              </a:rPr>
              <a:t> </a:t>
            </a:r>
            <a:r>
              <a:rPr sz="2700" spc="-60" dirty="0">
                <a:solidFill>
                  <a:srgbClr val="292959"/>
                </a:solidFill>
                <a:latin typeface="Trebuchet MS"/>
                <a:cs typeface="Trebuchet MS"/>
              </a:rPr>
              <a:t>notice</a:t>
            </a:r>
            <a:r>
              <a:rPr sz="2700" spc="-120" dirty="0">
                <a:solidFill>
                  <a:srgbClr val="292959"/>
                </a:solidFill>
                <a:latin typeface="Trebuchet MS"/>
                <a:cs typeface="Trebuchet MS"/>
              </a:rPr>
              <a:t> </a:t>
            </a:r>
            <a:r>
              <a:rPr sz="2700" dirty="0">
                <a:solidFill>
                  <a:srgbClr val="292959"/>
                </a:solidFill>
                <a:latin typeface="Trebuchet MS"/>
                <a:cs typeface="Trebuchet MS"/>
              </a:rPr>
              <a:t>of</a:t>
            </a:r>
            <a:r>
              <a:rPr sz="2700" spc="-114" dirty="0">
                <a:solidFill>
                  <a:srgbClr val="292959"/>
                </a:solidFill>
                <a:latin typeface="Trebuchet MS"/>
                <a:cs typeface="Trebuchet MS"/>
              </a:rPr>
              <a:t> </a:t>
            </a:r>
            <a:r>
              <a:rPr sz="2700" spc="-45" dirty="0">
                <a:solidFill>
                  <a:srgbClr val="292959"/>
                </a:solidFill>
                <a:latin typeface="Trebuchet MS"/>
                <a:cs typeface="Trebuchet MS"/>
              </a:rPr>
              <a:t>those</a:t>
            </a:r>
            <a:r>
              <a:rPr sz="2700" spc="-120" dirty="0">
                <a:solidFill>
                  <a:srgbClr val="292959"/>
                </a:solidFill>
                <a:latin typeface="Trebuchet MS"/>
                <a:cs typeface="Trebuchet MS"/>
              </a:rPr>
              <a:t> </a:t>
            </a:r>
            <a:r>
              <a:rPr sz="2700" spc="-125" dirty="0">
                <a:solidFill>
                  <a:srgbClr val="292959"/>
                </a:solidFill>
                <a:latin typeface="Trebuchet MS"/>
                <a:cs typeface="Trebuchet MS"/>
              </a:rPr>
              <a:t>interests.</a:t>
            </a:r>
            <a:r>
              <a:rPr sz="2700" spc="-85" dirty="0">
                <a:solidFill>
                  <a:srgbClr val="292959"/>
                </a:solidFill>
                <a:latin typeface="Trebuchet MS"/>
                <a:cs typeface="Trebuchet MS"/>
              </a:rPr>
              <a:t> </a:t>
            </a:r>
            <a:r>
              <a:rPr sz="2700" spc="-25" dirty="0">
                <a:solidFill>
                  <a:srgbClr val="292959"/>
                </a:solidFill>
                <a:latin typeface="Trebuchet MS"/>
                <a:cs typeface="Trebuchet MS"/>
              </a:rPr>
              <a:t>(if </a:t>
            </a:r>
            <a:r>
              <a:rPr sz="2700" spc="-60" dirty="0">
                <a:solidFill>
                  <a:srgbClr val="292959"/>
                </a:solidFill>
                <a:latin typeface="Trebuchet MS"/>
                <a:cs typeface="Trebuchet MS"/>
              </a:rPr>
              <a:t>notice</a:t>
            </a:r>
            <a:r>
              <a:rPr sz="2700" spc="-105" dirty="0">
                <a:solidFill>
                  <a:srgbClr val="292959"/>
                </a:solidFill>
                <a:latin typeface="Trebuchet MS"/>
                <a:cs typeface="Trebuchet MS"/>
              </a:rPr>
              <a:t> </a:t>
            </a:r>
            <a:r>
              <a:rPr sz="2700" spc="114" dirty="0">
                <a:solidFill>
                  <a:srgbClr val="292959"/>
                </a:solidFill>
                <a:latin typeface="Trebuchet MS"/>
                <a:cs typeface="Trebuchet MS"/>
              </a:rPr>
              <a:t>-</a:t>
            </a:r>
            <a:r>
              <a:rPr sz="2700" spc="-105" dirty="0">
                <a:solidFill>
                  <a:srgbClr val="292959"/>
                </a:solidFill>
                <a:latin typeface="Trebuchet MS"/>
                <a:cs typeface="Trebuchet MS"/>
              </a:rPr>
              <a:t> </a:t>
            </a:r>
            <a:r>
              <a:rPr sz="2700" spc="-65" dirty="0">
                <a:solidFill>
                  <a:srgbClr val="292959"/>
                </a:solidFill>
                <a:latin typeface="Trebuchet MS"/>
                <a:cs typeface="Trebuchet MS"/>
              </a:rPr>
              <a:t>were</a:t>
            </a:r>
            <a:r>
              <a:rPr sz="2700" spc="-105" dirty="0">
                <a:solidFill>
                  <a:srgbClr val="292959"/>
                </a:solidFill>
                <a:latin typeface="Trebuchet MS"/>
                <a:cs typeface="Trebuchet MS"/>
              </a:rPr>
              <a:t> </a:t>
            </a:r>
            <a:r>
              <a:rPr sz="2700" spc="-10" dirty="0">
                <a:solidFill>
                  <a:srgbClr val="292959"/>
                </a:solidFill>
                <a:latin typeface="Trebuchet MS"/>
                <a:cs typeface="Trebuchet MS"/>
              </a:rPr>
              <a:t>bound)</a:t>
            </a:r>
            <a:endParaRPr sz="2700">
              <a:latin typeface="Trebuchet MS"/>
              <a:cs typeface="Trebuchet MS"/>
            </a:endParaRPr>
          </a:p>
          <a:p>
            <a:pPr marL="33655" marR="598805">
              <a:lnSpc>
                <a:spcPct val="136600"/>
              </a:lnSpc>
            </a:pPr>
            <a:r>
              <a:rPr sz="2700" dirty="0">
                <a:solidFill>
                  <a:srgbClr val="292959"/>
                </a:solidFill>
                <a:latin typeface="Trebuchet MS"/>
                <a:cs typeface="Trebuchet MS"/>
              </a:rPr>
              <a:t>No</a:t>
            </a:r>
            <a:r>
              <a:rPr sz="2700" spc="-165" dirty="0">
                <a:solidFill>
                  <a:srgbClr val="292959"/>
                </a:solidFill>
                <a:latin typeface="Trebuchet MS"/>
                <a:cs typeface="Trebuchet MS"/>
              </a:rPr>
              <a:t> </a:t>
            </a:r>
            <a:r>
              <a:rPr sz="2700" spc="-40" dirty="0">
                <a:solidFill>
                  <a:srgbClr val="292959"/>
                </a:solidFill>
                <a:latin typeface="Trebuchet MS"/>
                <a:cs typeface="Trebuchet MS"/>
              </a:rPr>
              <a:t>longer</a:t>
            </a:r>
            <a:r>
              <a:rPr sz="2700" spc="-120" dirty="0">
                <a:solidFill>
                  <a:srgbClr val="292959"/>
                </a:solidFill>
                <a:latin typeface="Trebuchet MS"/>
                <a:cs typeface="Trebuchet MS"/>
              </a:rPr>
              <a:t> </a:t>
            </a:r>
            <a:r>
              <a:rPr sz="2700" spc="-105" dirty="0">
                <a:solidFill>
                  <a:srgbClr val="292959"/>
                </a:solidFill>
                <a:latin typeface="Trebuchet MS"/>
                <a:cs typeface="Trebuchet MS"/>
              </a:rPr>
              <a:t>relevant</a:t>
            </a:r>
            <a:r>
              <a:rPr sz="2700" spc="-100" dirty="0">
                <a:solidFill>
                  <a:srgbClr val="292959"/>
                </a:solidFill>
                <a:latin typeface="Trebuchet MS"/>
                <a:cs typeface="Trebuchet MS"/>
              </a:rPr>
              <a:t> </a:t>
            </a:r>
            <a:r>
              <a:rPr sz="2700" spc="-85" dirty="0">
                <a:solidFill>
                  <a:srgbClr val="292959"/>
                </a:solidFill>
                <a:latin typeface="Trebuchet MS"/>
                <a:cs typeface="Trebuchet MS"/>
              </a:rPr>
              <a:t>for</a:t>
            </a:r>
            <a:r>
              <a:rPr sz="2700" spc="-114" dirty="0">
                <a:solidFill>
                  <a:srgbClr val="292959"/>
                </a:solidFill>
                <a:latin typeface="Trebuchet MS"/>
                <a:cs typeface="Trebuchet MS"/>
              </a:rPr>
              <a:t> </a:t>
            </a:r>
            <a:r>
              <a:rPr sz="2700" spc="-55" dirty="0">
                <a:solidFill>
                  <a:srgbClr val="292959"/>
                </a:solidFill>
                <a:latin typeface="Trebuchet MS"/>
                <a:cs typeface="Trebuchet MS"/>
              </a:rPr>
              <a:t>transactions</a:t>
            </a:r>
            <a:r>
              <a:rPr sz="2700" spc="-120" dirty="0">
                <a:solidFill>
                  <a:srgbClr val="292959"/>
                </a:solidFill>
                <a:latin typeface="Trebuchet MS"/>
                <a:cs typeface="Trebuchet MS"/>
              </a:rPr>
              <a:t> </a:t>
            </a:r>
            <a:r>
              <a:rPr sz="2700" spc="-40" dirty="0">
                <a:solidFill>
                  <a:srgbClr val="292959"/>
                </a:solidFill>
                <a:latin typeface="Trebuchet MS"/>
                <a:cs typeface="Trebuchet MS"/>
              </a:rPr>
              <a:t>conveyed</a:t>
            </a:r>
            <a:r>
              <a:rPr sz="2700" spc="-120" dirty="0">
                <a:solidFill>
                  <a:srgbClr val="292959"/>
                </a:solidFill>
                <a:latin typeface="Trebuchet MS"/>
                <a:cs typeface="Trebuchet MS"/>
              </a:rPr>
              <a:t> </a:t>
            </a:r>
            <a:r>
              <a:rPr sz="2700" spc="-75" dirty="0">
                <a:solidFill>
                  <a:srgbClr val="292959"/>
                </a:solidFill>
                <a:latin typeface="Trebuchet MS"/>
                <a:cs typeface="Trebuchet MS"/>
              </a:rPr>
              <a:t>under</a:t>
            </a:r>
            <a:r>
              <a:rPr sz="2700" spc="-120" dirty="0">
                <a:solidFill>
                  <a:srgbClr val="292959"/>
                </a:solidFill>
                <a:latin typeface="Trebuchet MS"/>
                <a:cs typeface="Trebuchet MS"/>
              </a:rPr>
              <a:t> </a:t>
            </a:r>
            <a:r>
              <a:rPr sz="2700" spc="-105" dirty="0">
                <a:solidFill>
                  <a:srgbClr val="292959"/>
                </a:solidFill>
                <a:latin typeface="Trebuchet MS"/>
                <a:cs typeface="Trebuchet MS"/>
              </a:rPr>
              <a:t>LRA</a:t>
            </a:r>
            <a:r>
              <a:rPr sz="2700" spc="-100" dirty="0">
                <a:solidFill>
                  <a:srgbClr val="292959"/>
                </a:solidFill>
                <a:latin typeface="Trebuchet MS"/>
                <a:cs typeface="Trebuchet MS"/>
              </a:rPr>
              <a:t> </a:t>
            </a:r>
            <a:r>
              <a:rPr sz="2700" spc="145" dirty="0">
                <a:solidFill>
                  <a:srgbClr val="292959"/>
                </a:solidFill>
                <a:latin typeface="Trebuchet MS"/>
                <a:cs typeface="Trebuchet MS"/>
              </a:rPr>
              <a:t>2002</a:t>
            </a:r>
            <a:r>
              <a:rPr sz="2700" spc="675" dirty="0">
                <a:solidFill>
                  <a:srgbClr val="292959"/>
                </a:solidFill>
                <a:latin typeface="Trebuchet MS"/>
                <a:cs typeface="Trebuchet MS"/>
              </a:rPr>
              <a:t> </a:t>
            </a:r>
            <a:r>
              <a:rPr sz="2700" spc="-170" dirty="0">
                <a:solidFill>
                  <a:srgbClr val="292959"/>
                </a:solidFill>
                <a:latin typeface="Trebuchet MS"/>
                <a:cs typeface="Trebuchet MS"/>
              </a:rPr>
              <a:t>The</a:t>
            </a:r>
            <a:r>
              <a:rPr sz="2700" spc="-85" dirty="0">
                <a:solidFill>
                  <a:srgbClr val="292959"/>
                </a:solidFill>
                <a:latin typeface="Trebuchet MS"/>
                <a:cs typeface="Trebuchet MS"/>
              </a:rPr>
              <a:t> </a:t>
            </a:r>
            <a:r>
              <a:rPr sz="2700" spc="-80" dirty="0">
                <a:solidFill>
                  <a:srgbClr val="292959"/>
                </a:solidFill>
                <a:latin typeface="Trebuchet MS"/>
                <a:cs typeface="Trebuchet MS"/>
              </a:rPr>
              <a:t>register</a:t>
            </a:r>
            <a:r>
              <a:rPr sz="2700" spc="-125" dirty="0">
                <a:solidFill>
                  <a:srgbClr val="292959"/>
                </a:solidFill>
                <a:latin typeface="Trebuchet MS"/>
                <a:cs typeface="Trebuchet MS"/>
              </a:rPr>
              <a:t> </a:t>
            </a:r>
            <a:r>
              <a:rPr sz="2700" spc="-60" dirty="0">
                <a:solidFill>
                  <a:srgbClr val="292959"/>
                </a:solidFill>
                <a:latin typeface="Trebuchet MS"/>
                <a:cs typeface="Trebuchet MS"/>
              </a:rPr>
              <a:t>is</a:t>
            </a:r>
            <a:r>
              <a:rPr sz="2700" spc="-145" dirty="0">
                <a:solidFill>
                  <a:srgbClr val="292959"/>
                </a:solidFill>
                <a:latin typeface="Trebuchet MS"/>
                <a:cs typeface="Trebuchet MS"/>
              </a:rPr>
              <a:t> </a:t>
            </a:r>
            <a:r>
              <a:rPr sz="2700" spc="-10" dirty="0">
                <a:solidFill>
                  <a:srgbClr val="292959"/>
                </a:solidFill>
                <a:latin typeface="Trebuchet MS"/>
                <a:cs typeface="Trebuchet MS"/>
              </a:rPr>
              <a:t>now</a:t>
            </a:r>
            <a:r>
              <a:rPr sz="2700" spc="-114" dirty="0">
                <a:solidFill>
                  <a:srgbClr val="292959"/>
                </a:solidFill>
                <a:latin typeface="Trebuchet MS"/>
                <a:cs typeface="Trebuchet MS"/>
              </a:rPr>
              <a:t> </a:t>
            </a:r>
            <a:r>
              <a:rPr sz="2700" spc="-80" dirty="0">
                <a:solidFill>
                  <a:srgbClr val="292959"/>
                </a:solidFill>
                <a:latin typeface="Trebuchet MS"/>
                <a:cs typeface="Trebuchet MS"/>
              </a:rPr>
              <a:t>taken</a:t>
            </a:r>
            <a:r>
              <a:rPr sz="2700" spc="-114" dirty="0">
                <a:solidFill>
                  <a:srgbClr val="292959"/>
                </a:solidFill>
                <a:latin typeface="Trebuchet MS"/>
                <a:cs typeface="Trebuchet MS"/>
              </a:rPr>
              <a:t> </a:t>
            </a:r>
            <a:r>
              <a:rPr sz="2700" spc="50" dirty="0">
                <a:solidFill>
                  <a:srgbClr val="292959"/>
                </a:solidFill>
                <a:latin typeface="Trebuchet MS"/>
                <a:cs typeface="Trebuchet MS"/>
              </a:rPr>
              <a:t>as</a:t>
            </a:r>
            <a:r>
              <a:rPr sz="2700" spc="-114" dirty="0">
                <a:solidFill>
                  <a:srgbClr val="292959"/>
                </a:solidFill>
                <a:latin typeface="Trebuchet MS"/>
                <a:cs typeface="Trebuchet MS"/>
              </a:rPr>
              <a:t> </a:t>
            </a:r>
            <a:r>
              <a:rPr sz="2700" spc="-100" dirty="0">
                <a:solidFill>
                  <a:srgbClr val="292959"/>
                </a:solidFill>
                <a:latin typeface="Trebuchet MS"/>
                <a:cs typeface="Trebuchet MS"/>
              </a:rPr>
              <a:t>the</a:t>
            </a:r>
            <a:r>
              <a:rPr sz="2700" spc="-105" dirty="0">
                <a:solidFill>
                  <a:srgbClr val="292959"/>
                </a:solidFill>
                <a:latin typeface="Trebuchet MS"/>
                <a:cs typeface="Trebuchet MS"/>
              </a:rPr>
              <a:t> </a:t>
            </a:r>
            <a:r>
              <a:rPr sz="2700" spc="-55" dirty="0">
                <a:solidFill>
                  <a:srgbClr val="292959"/>
                </a:solidFill>
                <a:latin typeface="Trebuchet MS"/>
                <a:cs typeface="Trebuchet MS"/>
              </a:rPr>
              <a:t>complete</a:t>
            </a:r>
            <a:r>
              <a:rPr sz="2700" spc="-114" dirty="0">
                <a:solidFill>
                  <a:srgbClr val="292959"/>
                </a:solidFill>
                <a:latin typeface="Trebuchet MS"/>
                <a:cs typeface="Trebuchet MS"/>
              </a:rPr>
              <a:t> </a:t>
            </a:r>
            <a:r>
              <a:rPr sz="2700" dirty="0">
                <a:solidFill>
                  <a:srgbClr val="292959"/>
                </a:solidFill>
                <a:latin typeface="Trebuchet MS"/>
                <a:cs typeface="Trebuchet MS"/>
              </a:rPr>
              <a:t>and</a:t>
            </a:r>
            <a:r>
              <a:rPr sz="2700" spc="-114" dirty="0">
                <a:solidFill>
                  <a:srgbClr val="292959"/>
                </a:solidFill>
                <a:latin typeface="Trebuchet MS"/>
                <a:cs typeface="Trebuchet MS"/>
              </a:rPr>
              <a:t> </a:t>
            </a:r>
            <a:r>
              <a:rPr sz="2700" spc="-10" dirty="0">
                <a:solidFill>
                  <a:srgbClr val="292959"/>
                </a:solidFill>
                <a:latin typeface="Trebuchet MS"/>
                <a:cs typeface="Trebuchet MS"/>
              </a:rPr>
              <a:t>accurate</a:t>
            </a:r>
            <a:r>
              <a:rPr sz="2700" spc="-110" dirty="0">
                <a:solidFill>
                  <a:srgbClr val="292959"/>
                </a:solidFill>
                <a:latin typeface="Trebuchet MS"/>
                <a:cs typeface="Trebuchet MS"/>
              </a:rPr>
              <a:t> </a:t>
            </a:r>
            <a:r>
              <a:rPr sz="2700" spc="-45" dirty="0">
                <a:solidFill>
                  <a:srgbClr val="292959"/>
                </a:solidFill>
                <a:latin typeface="Trebuchet MS"/>
                <a:cs typeface="Trebuchet MS"/>
              </a:rPr>
              <a:t>record</a:t>
            </a:r>
            <a:r>
              <a:rPr sz="2700" spc="-114" dirty="0">
                <a:solidFill>
                  <a:srgbClr val="292959"/>
                </a:solidFill>
                <a:latin typeface="Trebuchet MS"/>
                <a:cs typeface="Trebuchet MS"/>
              </a:rPr>
              <a:t> </a:t>
            </a:r>
            <a:r>
              <a:rPr sz="2700" spc="-25" dirty="0">
                <a:solidFill>
                  <a:srgbClr val="292959"/>
                </a:solidFill>
                <a:latin typeface="Trebuchet MS"/>
                <a:cs typeface="Trebuchet MS"/>
              </a:rPr>
              <a:t>of </a:t>
            </a:r>
            <a:r>
              <a:rPr sz="2700" spc="-80" dirty="0">
                <a:solidFill>
                  <a:srgbClr val="292959"/>
                </a:solidFill>
                <a:latin typeface="Trebuchet MS"/>
                <a:cs typeface="Trebuchet MS"/>
              </a:rPr>
              <a:t>rights </a:t>
            </a:r>
            <a:r>
              <a:rPr sz="2700" dirty="0">
                <a:solidFill>
                  <a:srgbClr val="292959"/>
                </a:solidFill>
                <a:latin typeface="Trebuchet MS"/>
                <a:cs typeface="Trebuchet MS"/>
              </a:rPr>
              <a:t>and</a:t>
            </a:r>
            <a:r>
              <a:rPr sz="2700" spc="-80" dirty="0">
                <a:solidFill>
                  <a:srgbClr val="292959"/>
                </a:solidFill>
                <a:latin typeface="Trebuchet MS"/>
                <a:cs typeface="Trebuchet MS"/>
              </a:rPr>
              <a:t> </a:t>
            </a:r>
            <a:r>
              <a:rPr sz="2700" spc="-105" dirty="0">
                <a:solidFill>
                  <a:srgbClr val="292959"/>
                </a:solidFill>
                <a:latin typeface="Trebuchet MS"/>
                <a:cs typeface="Trebuchet MS"/>
              </a:rPr>
              <a:t>interests</a:t>
            </a:r>
            <a:r>
              <a:rPr sz="2700" spc="-80" dirty="0">
                <a:solidFill>
                  <a:srgbClr val="292959"/>
                </a:solidFill>
                <a:latin typeface="Trebuchet MS"/>
                <a:cs typeface="Trebuchet MS"/>
              </a:rPr>
              <a:t> </a:t>
            </a:r>
            <a:r>
              <a:rPr sz="2700" spc="-135" dirty="0">
                <a:solidFill>
                  <a:srgbClr val="292959"/>
                </a:solidFill>
                <a:latin typeface="Trebuchet MS"/>
                <a:cs typeface="Trebuchet MS"/>
              </a:rPr>
              <a:t>in</a:t>
            </a:r>
            <a:r>
              <a:rPr sz="2700" spc="-80" dirty="0">
                <a:solidFill>
                  <a:srgbClr val="292959"/>
                </a:solidFill>
                <a:latin typeface="Trebuchet MS"/>
                <a:cs typeface="Trebuchet MS"/>
              </a:rPr>
              <a:t> </a:t>
            </a:r>
            <a:r>
              <a:rPr sz="2700" spc="-100" dirty="0">
                <a:solidFill>
                  <a:srgbClr val="292959"/>
                </a:solidFill>
                <a:latin typeface="Trebuchet MS"/>
                <a:cs typeface="Trebuchet MS"/>
              </a:rPr>
              <a:t>relation</a:t>
            </a:r>
            <a:r>
              <a:rPr sz="2700" spc="-80" dirty="0">
                <a:solidFill>
                  <a:srgbClr val="292959"/>
                </a:solidFill>
                <a:latin typeface="Trebuchet MS"/>
                <a:cs typeface="Trebuchet MS"/>
              </a:rPr>
              <a:t> </a:t>
            </a:r>
            <a:r>
              <a:rPr sz="2700" spc="-50" dirty="0">
                <a:solidFill>
                  <a:srgbClr val="292959"/>
                </a:solidFill>
                <a:latin typeface="Trebuchet MS"/>
                <a:cs typeface="Trebuchet MS"/>
              </a:rPr>
              <a:t>to</a:t>
            </a:r>
            <a:r>
              <a:rPr sz="2700" spc="-75" dirty="0">
                <a:solidFill>
                  <a:srgbClr val="292959"/>
                </a:solidFill>
                <a:latin typeface="Trebuchet MS"/>
                <a:cs typeface="Trebuchet MS"/>
              </a:rPr>
              <a:t> </a:t>
            </a:r>
            <a:r>
              <a:rPr sz="2700" spc="-95" dirty="0">
                <a:solidFill>
                  <a:srgbClr val="292959"/>
                </a:solidFill>
                <a:latin typeface="Trebuchet MS"/>
                <a:cs typeface="Trebuchet MS"/>
              </a:rPr>
              <a:t>that</a:t>
            </a:r>
            <a:r>
              <a:rPr sz="2700" spc="-80" dirty="0">
                <a:solidFill>
                  <a:srgbClr val="292959"/>
                </a:solidFill>
                <a:latin typeface="Trebuchet MS"/>
                <a:cs typeface="Trebuchet MS"/>
              </a:rPr>
              <a:t> </a:t>
            </a:r>
            <a:r>
              <a:rPr sz="2700" spc="-10" dirty="0">
                <a:solidFill>
                  <a:srgbClr val="292959"/>
                </a:solidFill>
                <a:latin typeface="Trebuchet MS"/>
                <a:cs typeface="Trebuchet MS"/>
              </a:rPr>
              <a:t>land.</a:t>
            </a:r>
            <a:endParaRPr sz="2700">
              <a:latin typeface="Trebuchet MS"/>
              <a:cs typeface="Trebuchet MS"/>
            </a:endParaRPr>
          </a:p>
          <a:p>
            <a:pPr marL="617220" marR="363855">
              <a:lnSpc>
                <a:spcPct val="136600"/>
              </a:lnSpc>
            </a:pPr>
            <a:r>
              <a:rPr sz="2700" spc="-95" dirty="0">
                <a:solidFill>
                  <a:srgbClr val="292959"/>
                </a:solidFill>
                <a:latin typeface="Trebuchet MS"/>
                <a:cs typeface="Trebuchet MS"/>
              </a:rPr>
              <a:t>Mirror</a:t>
            </a:r>
            <a:r>
              <a:rPr sz="2700" spc="-90" dirty="0">
                <a:solidFill>
                  <a:srgbClr val="292959"/>
                </a:solidFill>
                <a:latin typeface="Trebuchet MS"/>
                <a:cs typeface="Trebuchet MS"/>
              </a:rPr>
              <a:t> </a:t>
            </a:r>
            <a:r>
              <a:rPr sz="2700" spc="-105" dirty="0">
                <a:solidFill>
                  <a:srgbClr val="292959"/>
                </a:solidFill>
                <a:latin typeface="Trebuchet MS"/>
                <a:cs typeface="Trebuchet MS"/>
              </a:rPr>
              <a:t>principle:</a:t>
            </a:r>
            <a:r>
              <a:rPr sz="2700" spc="-85" dirty="0">
                <a:solidFill>
                  <a:srgbClr val="292959"/>
                </a:solidFill>
                <a:latin typeface="Trebuchet MS"/>
                <a:cs typeface="Trebuchet MS"/>
              </a:rPr>
              <a:t> </a:t>
            </a:r>
            <a:r>
              <a:rPr sz="2700" spc="-20" dirty="0">
                <a:solidFill>
                  <a:srgbClr val="292959"/>
                </a:solidFill>
                <a:latin typeface="Trebuchet MS"/>
                <a:cs typeface="Trebuchet MS"/>
              </a:rPr>
              <a:t>land</a:t>
            </a:r>
            <a:r>
              <a:rPr sz="2700" spc="-85" dirty="0">
                <a:solidFill>
                  <a:srgbClr val="292959"/>
                </a:solidFill>
                <a:latin typeface="Trebuchet MS"/>
                <a:cs typeface="Trebuchet MS"/>
              </a:rPr>
              <a:t> </a:t>
            </a:r>
            <a:r>
              <a:rPr sz="2700" spc="-80" dirty="0">
                <a:solidFill>
                  <a:srgbClr val="292959"/>
                </a:solidFill>
                <a:latin typeface="Trebuchet MS"/>
                <a:cs typeface="Trebuchet MS"/>
              </a:rPr>
              <a:t>register</a:t>
            </a:r>
            <a:r>
              <a:rPr sz="2700" spc="-90" dirty="0">
                <a:solidFill>
                  <a:srgbClr val="292959"/>
                </a:solidFill>
                <a:latin typeface="Trebuchet MS"/>
                <a:cs typeface="Trebuchet MS"/>
              </a:rPr>
              <a:t> </a:t>
            </a:r>
            <a:r>
              <a:rPr sz="2700" spc="-85" dirty="0">
                <a:solidFill>
                  <a:srgbClr val="292959"/>
                </a:solidFill>
                <a:latin typeface="Trebuchet MS"/>
                <a:cs typeface="Trebuchet MS"/>
              </a:rPr>
              <a:t>reflects </a:t>
            </a:r>
            <a:r>
              <a:rPr sz="2700" spc="-100" dirty="0">
                <a:solidFill>
                  <a:srgbClr val="292959"/>
                </a:solidFill>
                <a:latin typeface="Trebuchet MS"/>
                <a:cs typeface="Trebuchet MS"/>
              </a:rPr>
              <a:t>the</a:t>
            </a:r>
            <a:r>
              <a:rPr sz="2700" spc="-85" dirty="0">
                <a:solidFill>
                  <a:srgbClr val="292959"/>
                </a:solidFill>
                <a:latin typeface="Trebuchet MS"/>
                <a:cs typeface="Trebuchet MS"/>
              </a:rPr>
              <a:t> </a:t>
            </a:r>
            <a:r>
              <a:rPr sz="2700" spc="-80" dirty="0">
                <a:solidFill>
                  <a:srgbClr val="292959"/>
                </a:solidFill>
                <a:latin typeface="Trebuchet MS"/>
                <a:cs typeface="Trebuchet MS"/>
              </a:rPr>
              <a:t>rights</a:t>
            </a:r>
            <a:r>
              <a:rPr sz="2700" spc="-90" dirty="0">
                <a:solidFill>
                  <a:srgbClr val="292959"/>
                </a:solidFill>
                <a:latin typeface="Trebuchet MS"/>
                <a:cs typeface="Trebuchet MS"/>
              </a:rPr>
              <a:t> </a:t>
            </a:r>
            <a:r>
              <a:rPr sz="2700" dirty="0">
                <a:solidFill>
                  <a:srgbClr val="292959"/>
                </a:solidFill>
                <a:latin typeface="Trebuchet MS"/>
                <a:cs typeface="Trebuchet MS"/>
              </a:rPr>
              <a:t>and</a:t>
            </a:r>
            <a:r>
              <a:rPr sz="2700" spc="-85" dirty="0">
                <a:solidFill>
                  <a:srgbClr val="292959"/>
                </a:solidFill>
                <a:latin typeface="Trebuchet MS"/>
                <a:cs typeface="Trebuchet MS"/>
              </a:rPr>
              <a:t> </a:t>
            </a:r>
            <a:r>
              <a:rPr sz="2700" spc="-105" dirty="0">
                <a:solidFill>
                  <a:srgbClr val="292959"/>
                </a:solidFill>
                <a:latin typeface="Trebuchet MS"/>
                <a:cs typeface="Trebuchet MS"/>
              </a:rPr>
              <a:t>interests</a:t>
            </a:r>
            <a:r>
              <a:rPr sz="2700" spc="-85" dirty="0">
                <a:solidFill>
                  <a:srgbClr val="292959"/>
                </a:solidFill>
                <a:latin typeface="Trebuchet MS"/>
                <a:cs typeface="Trebuchet MS"/>
              </a:rPr>
              <a:t> </a:t>
            </a:r>
            <a:r>
              <a:rPr sz="2700" spc="-25" dirty="0">
                <a:solidFill>
                  <a:srgbClr val="292959"/>
                </a:solidFill>
                <a:latin typeface="Trebuchet MS"/>
                <a:cs typeface="Trebuchet MS"/>
              </a:rPr>
              <a:t>of </a:t>
            </a:r>
            <a:r>
              <a:rPr sz="2700" spc="-20" dirty="0">
                <a:solidFill>
                  <a:srgbClr val="292959"/>
                </a:solidFill>
                <a:latin typeface="Trebuchet MS"/>
                <a:cs typeface="Trebuchet MS"/>
              </a:rPr>
              <a:t>land</a:t>
            </a:r>
            <a:endParaRPr sz="2700">
              <a:latin typeface="Trebuchet MS"/>
              <a:cs typeface="Trebuchet MS"/>
            </a:endParaRPr>
          </a:p>
          <a:p>
            <a:pPr marL="617220" marR="935355">
              <a:lnSpc>
                <a:spcPct val="136600"/>
              </a:lnSpc>
            </a:pPr>
            <a:r>
              <a:rPr sz="2700" spc="-35" dirty="0">
                <a:solidFill>
                  <a:srgbClr val="292959"/>
                </a:solidFill>
                <a:latin typeface="Trebuchet MS"/>
                <a:cs typeface="Trebuchet MS"/>
              </a:rPr>
              <a:t>Curtain</a:t>
            </a:r>
            <a:r>
              <a:rPr sz="2700" spc="-120" dirty="0">
                <a:solidFill>
                  <a:srgbClr val="292959"/>
                </a:solidFill>
                <a:latin typeface="Trebuchet MS"/>
                <a:cs typeface="Trebuchet MS"/>
              </a:rPr>
              <a:t> </a:t>
            </a:r>
            <a:r>
              <a:rPr sz="2700" spc="-105" dirty="0">
                <a:solidFill>
                  <a:srgbClr val="292959"/>
                </a:solidFill>
                <a:latin typeface="Trebuchet MS"/>
                <a:cs typeface="Trebuchet MS"/>
              </a:rPr>
              <a:t>principle:</a:t>
            </a:r>
            <a:r>
              <a:rPr sz="2700" spc="-100" dirty="0">
                <a:solidFill>
                  <a:srgbClr val="292959"/>
                </a:solidFill>
                <a:latin typeface="Trebuchet MS"/>
                <a:cs typeface="Trebuchet MS"/>
              </a:rPr>
              <a:t> </a:t>
            </a:r>
            <a:r>
              <a:rPr sz="2700" spc="-45" dirty="0">
                <a:solidFill>
                  <a:srgbClr val="292959"/>
                </a:solidFill>
                <a:latin typeface="Trebuchet MS"/>
                <a:cs typeface="Trebuchet MS"/>
              </a:rPr>
              <a:t>purchasers</a:t>
            </a:r>
            <a:r>
              <a:rPr sz="2700" spc="-105" dirty="0">
                <a:solidFill>
                  <a:srgbClr val="292959"/>
                </a:solidFill>
                <a:latin typeface="Trebuchet MS"/>
                <a:cs typeface="Trebuchet MS"/>
              </a:rPr>
              <a:t> </a:t>
            </a:r>
            <a:r>
              <a:rPr sz="2700" spc="-50" dirty="0">
                <a:solidFill>
                  <a:srgbClr val="292959"/>
                </a:solidFill>
                <a:latin typeface="Trebuchet MS"/>
                <a:cs typeface="Trebuchet MS"/>
              </a:rPr>
              <a:t>should</a:t>
            </a:r>
            <a:r>
              <a:rPr sz="2700" spc="-110" dirty="0">
                <a:solidFill>
                  <a:srgbClr val="292959"/>
                </a:solidFill>
                <a:latin typeface="Trebuchet MS"/>
                <a:cs typeface="Trebuchet MS"/>
              </a:rPr>
              <a:t> </a:t>
            </a:r>
            <a:r>
              <a:rPr sz="2700" spc="-80" dirty="0">
                <a:solidFill>
                  <a:srgbClr val="292959"/>
                </a:solidFill>
                <a:latin typeface="Trebuchet MS"/>
                <a:cs typeface="Trebuchet MS"/>
              </a:rPr>
              <a:t>not</a:t>
            </a:r>
            <a:r>
              <a:rPr sz="2700" spc="-110" dirty="0">
                <a:solidFill>
                  <a:srgbClr val="292959"/>
                </a:solidFill>
                <a:latin typeface="Trebuchet MS"/>
                <a:cs typeface="Trebuchet MS"/>
              </a:rPr>
              <a:t> </a:t>
            </a:r>
            <a:r>
              <a:rPr sz="2700" dirty="0">
                <a:solidFill>
                  <a:srgbClr val="292959"/>
                </a:solidFill>
                <a:latin typeface="Trebuchet MS"/>
                <a:cs typeface="Trebuchet MS"/>
              </a:rPr>
              <a:t>be</a:t>
            </a:r>
            <a:r>
              <a:rPr sz="2700" spc="-105" dirty="0">
                <a:solidFill>
                  <a:srgbClr val="292959"/>
                </a:solidFill>
                <a:latin typeface="Trebuchet MS"/>
                <a:cs typeface="Trebuchet MS"/>
              </a:rPr>
              <a:t> </a:t>
            </a:r>
            <a:r>
              <a:rPr sz="2700" spc="-85" dirty="0">
                <a:solidFill>
                  <a:srgbClr val="292959"/>
                </a:solidFill>
                <a:latin typeface="Trebuchet MS"/>
                <a:cs typeface="Trebuchet MS"/>
              </a:rPr>
              <a:t>required</a:t>
            </a:r>
            <a:r>
              <a:rPr sz="2700" spc="-110" dirty="0">
                <a:solidFill>
                  <a:srgbClr val="292959"/>
                </a:solidFill>
                <a:latin typeface="Trebuchet MS"/>
                <a:cs typeface="Trebuchet MS"/>
              </a:rPr>
              <a:t> </a:t>
            </a:r>
            <a:r>
              <a:rPr sz="2700" spc="-50" dirty="0">
                <a:solidFill>
                  <a:srgbClr val="292959"/>
                </a:solidFill>
                <a:latin typeface="Trebuchet MS"/>
                <a:cs typeface="Trebuchet MS"/>
              </a:rPr>
              <a:t>to</a:t>
            </a:r>
            <a:r>
              <a:rPr sz="2700" spc="-110" dirty="0">
                <a:solidFill>
                  <a:srgbClr val="292959"/>
                </a:solidFill>
                <a:latin typeface="Trebuchet MS"/>
                <a:cs typeface="Trebuchet MS"/>
              </a:rPr>
              <a:t> </a:t>
            </a:r>
            <a:r>
              <a:rPr sz="2700" spc="-25" dirty="0">
                <a:solidFill>
                  <a:srgbClr val="292959"/>
                </a:solidFill>
                <a:latin typeface="Trebuchet MS"/>
                <a:cs typeface="Trebuchet MS"/>
              </a:rPr>
              <a:t>look </a:t>
            </a:r>
            <a:r>
              <a:rPr sz="2700" spc="-50" dirty="0">
                <a:solidFill>
                  <a:srgbClr val="292959"/>
                </a:solidFill>
                <a:latin typeface="Trebuchet MS"/>
                <a:cs typeface="Trebuchet MS"/>
              </a:rPr>
              <a:t>behind</a:t>
            </a:r>
            <a:r>
              <a:rPr sz="2700" spc="-105" dirty="0">
                <a:solidFill>
                  <a:srgbClr val="292959"/>
                </a:solidFill>
                <a:latin typeface="Trebuchet MS"/>
                <a:cs typeface="Trebuchet MS"/>
              </a:rPr>
              <a:t> </a:t>
            </a:r>
            <a:r>
              <a:rPr sz="2700" spc="-100" dirty="0">
                <a:solidFill>
                  <a:srgbClr val="292959"/>
                </a:solidFill>
                <a:latin typeface="Trebuchet MS"/>
                <a:cs typeface="Trebuchet MS"/>
              </a:rPr>
              <a:t>the</a:t>
            </a:r>
            <a:r>
              <a:rPr sz="2700" spc="-105" dirty="0">
                <a:solidFill>
                  <a:srgbClr val="292959"/>
                </a:solidFill>
                <a:latin typeface="Trebuchet MS"/>
                <a:cs typeface="Trebuchet MS"/>
              </a:rPr>
              <a:t> </a:t>
            </a:r>
            <a:r>
              <a:rPr sz="2700" spc="-10" dirty="0">
                <a:solidFill>
                  <a:srgbClr val="292959"/>
                </a:solidFill>
                <a:latin typeface="Trebuchet MS"/>
                <a:cs typeface="Trebuchet MS"/>
              </a:rPr>
              <a:t>curtain</a:t>
            </a:r>
            <a:endParaRPr sz="2700">
              <a:latin typeface="Trebuchet MS"/>
              <a:cs typeface="Trebuchet MS"/>
            </a:endParaRPr>
          </a:p>
          <a:p>
            <a:pPr marL="12700" marR="251460" indent="604520">
              <a:lnSpc>
                <a:spcPct val="136400"/>
              </a:lnSpc>
            </a:pPr>
            <a:r>
              <a:rPr sz="2700" spc="-55" dirty="0">
                <a:solidFill>
                  <a:srgbClr val="292959"/>
                </a:solidFill>
                <a:latin typeface="Trebuchet MS"/>
                <a:cs typeface="Trebuchet MS"/>
              </a:rPr>
              <a:t>Insurance</a:t>
            </a:r>
            <a:r>
              <a:rPr sz="2700" spc="-125" dirty="0">
                <a:solidFill>
                  <a:srgbClr val="292959"/>
                </a:solidFill>
                <a:latin typeface="Trebuchet MS"/>
                <a:cs typeface="Trebuchet MS"/>
              </a:rPr>
              <a:t> </a:t>
            </a:r>
            <a:r>
              <a:rPr sz="2700" spc="-105" dirty="0">
                <a:solidFill>
                  <a:srgbClr val="292959"/>
                </a:solidFill>
                <a:latin typeface="Trebuchet MS"/>
                <a:cs typeface="Trebuchet MS"/>
              </a:rPr>
              <a:t>principle:</a:t>
            </a:r>
            <a:r>
              <a:rPr sz="2700" spc="-95" dirty="0">
                <a:solidFill>
                  <a:srgbClr val="292959"/>
                </a:solidFill>
                <a:latin typeface="Trebuchet MS"/>
                <a:cs typeface="Trebuchet MS"/>
              </a:rPr>
              <a:t> </a:t>
            </a:r>
            <a:r>
              <a:rPr sz="2700" dirty="0">
                <a:solidFill>
                  <a:srgbClr val="292959"/>
                </a:solidFill>
                <a:latin typeface="Trebuchet MS"/>
                <a:cs typeface="Trebuchet MS"/>
              </a:rPr>
              <a:t>once</a:t>
            </a:r>
            <a:r>
              <a:rPr sz="2700" spc="-105" dirty="0">
                <a:solidFill>
                  <a:srgbClr val="292959"/>
                </a:solidFill>
                <a:latin typeface="Trebuchet MS"/>
                <a:cs typeface="Trebuchet MS"/>
              </a:rPr>
              <a:t> </a:t>
            </a:r>
            <a:r>
              <a:rPr sz="2700" spc="-160" dirty="0">
                <a:solidFill>
                  <a:srgbClr val="292959"/>
                </a:solidFill>
                <a:latin typeface="Trebuchet MS"/>
                <a:cs typeface="Trebuchet MS"/>
              </a:rPr>
              <a:t>title</a:t>
            </a:r>
            <a:r>
              <a:rPr sz="2700" spc="-85" dirty="0">
                <a:solidFill>
                  <a:srgbClr val="292959"/>
                </a:solidFill>
                <a:latin typeface="Trebuchet MS"/>
                <a:cs typeface="Trebuchet MS"/>
              </a:rPr>
              <a:t> </a:t>
            </a:r>
            <a:r>
              <a:rPr sz="2700" spc="-60" dirty="0">
                <a:solidFill>
                  <a:srgbClr val="292959"/>
                </a:solidFill>
                <a:latin typeface="Trebuchet MS"/>
                <a:cs typeface="Trebuchet MS"/>
              </a:rPr>
              <a:t>is</a:t>
            </a:r>
            <a:r>
              <a:rPr sz="2700" spc="-100" dirty="0">
                <a:solidFill>
                  <a:srgbClr val="292959"/>
                </a:solidFill>
                <a:latin typeface="Trebuchet MS"/>
                <a:cs typeface="Trebuchet MS"/>
              </a:rPr>
              <a:t> </a:t>
            </a:r>
            <a:r>
              <a:rPr sz="2700" spc="-95" dirty="0">
                <a:solidFill>
                  <a:srgbClr val="292959"/>
                </a:solidFill>
                <a:latin typeface="Trebuchet MS"/>
                <a:cs typeface="Trebuchet MS"/>
              </a:rPr>
              <a:t>registered,</a:t>
            </a:r>
            <a:r>
              <a:rPr sz="2700" spc="-100" dirty="0">
                <a:solidFill>
                  <a:srgbClr val="292959"/>
                </a:solidFill>
                <a:latin typeface="Trebuchet MS"/>
                <a:cs typeface="Trebuchet MS"/>
              </a:rPr>
              <a:t> </a:t>
            </a:r>
            <a:r>
              <a:rPr sz="2700" spc="-10" dirty="0">
                <a:solidFill>
                  <a:srgbClr val="292959"/>
                </a:solidFill>
                <a:latin typeface="Trebuchet MS"/>
                <a:cs typeface="Trebuchet MS"/>
              </a:rPr>
              <a:t>guaranteed</a:t>
            </a:r>
            <a:r>
              <a:rPr sz="2700" spc="-105" dirty="0">
                <a:solidFill>
                  <a:srgbClr val="292959"/>
                </a:solidFill>
                <a:latin typeface="Trebuchet MS"/>
                <a:cs typeface="Trebuchet MS"/>
              </a:rPr>
              <a:t> </a:t>
            </a:r>
            <a:r>
              <a:rPr sz="2700" spc="-55" dirty="0">
                <a:solidFill>
                  <a:srgbClr val="292959"/>
                </a:solidFill>
                <a:latin typeface="Trebuchet MS"/>
                <a:cs typeface="Trebuchet MS"/>
              </a:rPr>
              <a:t>by</a:t>
            </a:r>
            <a:r>
              <a:rPr sz="2700" spc="-100" dirty="0">
                <a:solidFill>
                  <a:srgbClr val="292959"/>
                </a:solidFill>
                <a:latin typeface="Trebuchet MS"/>
                <a:cs typeface="Trebuchet MS"/>
              </a:rPr>
              <a:t> </a:t>
            </a:r>
            <a:r>
              <a:rPr sz="2700" spc="-10" dirty="0">
                <a:solidFill>
                  <a:srgbClr val="292959"/>
                </a:solidFill>
                <a:latin typeface="Trebuchet MS"/>
                <a:cs typeface="Trebuchet MS"/>
              </a:rPr>
              <a:t>state </a:t>
            </a:r>
            <a:r>
              <a:rPr sz="2600" dirty="0">
                <a:solidFill>
                  <a:srgbClr val="292959"/>
                </a:solidFill>
                <a:latin typeface="Trebuchet MS"/>
                <a:cs typeface="Trebuchet MS"/>
              </a:rPr>
              <a:t>As</a:t>
            </a:r>
            <a:r>
              <a:rPr sz="2600" spc="-75" dirty="0">
                <a:solidFill>
                  <a:srgbClr val="292959"/>
                </a:solidFill>
                <a:latin typeface="Trebuchet MS"/>
                <a:cs typeface="Trebuchet MS"/>
              </a:rPr>
              <a:t> </a:t>
            </a:r>
            <a:r>
              <a:rPr sz="2600" spc="-95" dirty="0">
                <a:solidFill>
                  <a:srgbClr val="292959"/>
                </a:solidFill>
                <a:latin typeface="Trebuchet MS"/>
                <a:cs typeface="Trebuchet MS"/>
              </a:rPr>
              <a:t>you</a:t>
            </a:r>
            <a:r>
              <a:rPr sz="2600" spc="-70" dirty="0">
                <a:solidFill>
                  <a:srgbClr val="292959"/>
                </a:solidFill>
                <a:latin typeface="Trebuchet MS"/>
                <a:cs typeface="Trebuchet MS"/>
              </a:rPr>
              <a:t> </a:t>
            </a:r>
            <a:r>
              <a:rPr sz="2600" spc="-160" dirty="0">
                <a:solidFill>
                  <a:srgbClr val="292959"/>
                </a:solidFill>
                <a:latin typeface="Trebuchet MS"/>
                <a:cs typeface="Trebuchet MS"/>
              </a:rPr>
              <a:t>will</a:t>
            </a:r>
            <a:r>
              <a:rPr sz="2600" spc="-70" dirty="0">
                <a:solidFill>
                  <a:srgbClr val="292959"/>
                </a:solidFill>
                <a:latin typeface="Trebuchet MS"/>
                <a:cs typeface="Trebuchet MS"/>
              </a:rPr>
              <a:t> </a:t>
            </a:r>
            <a:r>
              <a:rPr sz="2600" spc="-60" dirty="0">
                <a:solidFill>
                  <a:srgbClr val="292959"/>
                </a:solidFill>
                <a:latin typeface="Trebuchet MS"/>
                <a:cs typeface="Trebuchet MS"/>
              </a:rPr>
              <a:t>discover</a:t>
            </a:r>
            <a:r>
              <a:rPr sz="2600" spc="-70" dirty="0">
                <a:solidFill>
                  <a:srgbClr val="292959"/>
                </a:solidFill>
                <a:latin typeface="Trebuchet MS"/>
                <a:cs typeface="Trebuchet MS"/>
              </a:rPr>
              <a:t> </a:t>
            </a:r>
            <a:r>
              <a:rPr sz="2600" spc="-125" dirty="0">
                <a:solidFill>
                  <a:srgbClr val="292959"/>
                </a:solidFill>
                <a:latin typeface="Trebuchet MS"/>
                <a:cs typeface="Trebuchet MS"/>
              </a:rPr>
              <a:t>this</a:t>
            </a:r>
            <a:r>
              <a:rPr sz="2600" spc="-70" dirty="0">
                <a:solidFill>
                  <a:srgbClr val="292959"/>
                </a:solidFill>
                <a:latin typeface="Trebuchet MS"/>
                <a:cs typeface="Trebuchet MS"/>
              </a:rPr>
              <a:t> </a:t>
            </a:r>
            <a:r>
              <a:rPr sz="2600" spc="-140" dirty="0">
                <a:solidFill>
                  <a:srgbClr val="292959"/>
                </a:solidFill>
                <a:latin typeface="Trebuchet MS"/>
                <a:cs typeface="Trebuchet MS"/>
              </a:rPr>
              <a:t>in</a:t>
            </a:r>
            <a:r>
              <a:rPr sz="2600" spc="-70" dirty="0">
                <a:solidFill>
                  <a:srgbClr val="292959"/>
                </a:solidFill>
                <a:latin typeface="Trebuchet MS"/>
                <a:cs typeface="Trebuchet MS"/>
              </a:rPr>
              <a:t> </a:t>
            </a:r>
            <a:r>
              <a:rPr sz="2600" spc="-125" dirty="0">
                <a:solidFill>
                  <a:srgbClr val="292959"/>
                </a:solidFill>
                <a:latin typeface="Trebuchet MS"/>
                <a:cs typeface="Trebuchet MS"/>
              </a:rPr>
              <a:t>this</a:t>
            </a:r>
            <a:r>
              <a:rPr sz="2600" spc="-75" dirty="0">
                <a:solidFill>
                  <a:srgbClr val="292959"/>
                </a:solidFill>
                <a:latin typeface="Trebuchet MS"/>
                <a:cs typeface="Trebuchet MS"/>
              </a:rPr>
              <a:t> </a:t>
            </a:r>
            <a:r>
              <a:rPr sz="2600" spc="-125" dirty="0">
                <a:solidFill>
                  <a:srgbClr val="292959"/>
                </a:solidFill>
                <a:latin typeface="Trebuchet MS"/>
                <a:cs typeface="Trebuchet MS"/>
              </a:rPr>
              <a:t>module,</a:t>
            </a:r>
            <a:r>
              <a:rPr sz="2600" spc="-70" dirty="0">
                <a:solidFill>
                  <a:srgbClr val="292959"/>
                </a:solidFill>
                <a:latin typeface="Trebuchet MS"/>
                <a:cs typeface="Trebuchet MS"/>
              </a:rPr>
              <a:t> </a:t>
            </a:r>
            <a:r>
              <a:rPr sz="2600" spc="-125" dirty="0">
                <a:solidFill>
                  <a:srgbClr val="292959"/>
                </a:solidFill>
                <a:latin typeface="Trebuchet MS"/>
                <a:cs typeface="Trebuchet MS"/>
              </a:rPr>
              <a:t>this</a:t>
            </a:r>
            <a:r>
              <a:rPr sz="2600" spc="-70" dirty="0">
                <a:solidFill>
                  <a:srgbClr val="292959"/>
                </a:solidFill>
                <a:latin typeface="Trebuchet MS"/>
                <a:cs typeface="Trebuchet MS"/>
              </a:rPr>
              <a:t> position </a:t>
            </a:r>
            <a:r>
              <a:rPr sz="2600" spc="-55" dirty="0">
                <a:solidFill>
                  <a:srgbClr val="292959"/>
                </a:solidFill>
                <a:latin typeface="Trebuchet MS"/>
                <a:cs typeface="Trebuchet MS"/>
              </a:rPr>
              <a:t>is</a:t>
            </a:r>
            <a:r>
              <a:rPr sz="2600" spc="-70" dirty="0">
                <a:solidFill>
                  <a:srgbClr val="292959"/>
                </a:solidFill>
                <a:latin typeface="Trebuchet MS"/>
                <a:cs typeface="Trebuchet MS"/>
              </a:rPr>
              <a:t> </a:t>
            </a:r>
            <a:r>
              <a:rPr sz="2600" spc="-20" dirty="0">
                <a:solidFill>
                  <a:srgbClr val="292959"/>
                </a:solidFill>
                <a:latin typeface="Trebuchet MS"/>
                <a:cs typeface="Trebuchet MS"/>
              </a:rPr>
              <a:t>perhaps</a:t>
            </a:r>
            <a:r>
              <a:rPr sz="2600" spc="-70" dirty="0">
                <a:solidFill>
                  <a:srgbClr val="292959"/>
                </a:solidFill>
                <a:latin typeface="Trebuchet MS"/>
                <a:cs typeface="Trebuchet MS"/>
              </a:rPr>
              <a:t> </a:t>
            </a:r>
            <a:r>
              <a:rPr sz="2600" spc="105" dirty="0">
                <a:solidFill>
                  <a:srgbClr val="292959"/>
                </a:solidFill>
                <a:latin typeface="Trebuchet MS"/>
                <a:cs typeface="Trebuchet MS"/>
              </a:rPr>
              <a:t>a</a:t>
            </a:r>
            <a:r>
              <a:rPr sz="2600" spc="-70" dirty="0">
                <a:solidFill>
                  <a:srgbClr val="292959"/>
                </a:solidFill>
                <a:latin typeface="Trebuchet MS"/>
                <a:cs typeface="Trebuchet MS"/>
              </a:rPr>
              <a:t> </a:t>
            </a:r>
            <a:r>
              <a:rPr sz="2600" spc="-10" dirty="0">
                <a:solidFill>
                  <a:srgbClr val="292959"/>
                </a:solidFill>
                <a:latin typeface="Trebuchet MS"/>
                <a:cs typeface="Trebuchet MS"/>
              </a:rPr>
              <a:t>little </a:t>
            </a:r>
            <a:r>
              <a:rPr sz="2600" spc="-80" dirty="0">
                <a:solidFill>
                  <a:srgbClr val="292959"/>
                </a:solidFill>
                <a:latin typeface="Trebuchet MS"/>
                <a:cs typeface="Trebuchet MS"/>
              </a:rPr>
              <a:t>aspirational,</a:t>
            </a:r>
            <a:r>
              <a:rPr sz="2600" spc="-100" dirty="0">
                <a:solidFill>
                  <a:srgbClr val="292959"/>
                </a:solidFill>
                <a:latin typeface="Trebuchet MS"/>
                <a:cs typeface="Trebuchet MS"/>
              </a:rPr>
              <a:t> </a:t>
            </a:r>
            <a:r>
              <a:rPr sz="2600" dirty="0">
                <a:solidFill>
                  <a:srgbClr val="292959"/>
                </a:solidFill>
                <a:latin typeface="Trebuchet MS"/>
                <a:cs typeface="Trebuchet MS"/>
              </a:rPr>
              <a:t>as</a:t>
            </a:r>
            <a:r>
              <a:rPr sz="2600" spc="-95" dirty="0">
                <a:solidFill>
                  <a:srgbClr val="292959"/>
                </a:solidFill>
                <a:latin typeface="Trebuchet MS"/>
                <a:cs typeface="Trebuchet MS"/>
              </a:rPr>
              <a:t> </a:t>
            </a:r>
            <a:r>
              <a:rPr sz="2600" spc="-105" dirty="0">
                <a:solidFill>
                  <a:srgbClr val="292959"/>
                </a:solidFill>
                <a:latin typeface="Trebuchet MS"/>
                <a:cs typeface="Trebuchet MS"/>
              </a:rPr>
              <a:t>there</a:t>
            </a:r>
            <a:r>
              <a:rPr sz="2600" spc="-90" dirty="0">
                <a:solidFill>
                  <a:srgbClr val="292959"/>
                </a:solidFill>
                <a:latin typeface="Trebuchet MS"/>
                <a:cs typeface="Trebuchet MS"/>
              </a:rPr>
              <a:t> </a:t>
            </a:r>
            <a:r>
              <a:rPr sz="2600" spc="-10" dirty="0">
                <a:solidFill>
                  <a:srgbClr val="292959"/>
                </a:solidFill>
                <a:latin typeface="Trebuchet MS"/>
                <a:cs typeface="Trebuchet MS"/>
              </a:rPr>
              <a:t>are</a:t>
            </a:r>
            <a:r>
              <a:rPr sz="2600" spc="-95" dirty="0">
                <a:solidFill>
                  <a:srgbClr val="292959"/>
                </a:solidFill>
                <a:latin typeface="Trebuchet MS"/>
                <a:cs typeface="Trebuchet MS"/>
              </a:rPr>
              <a:t> </a:t>
            </a:r>
            <a:r>
              <a:rPr sz="2600" spc="-55" dirty="0">
                <a:solidFill>
                  <a:srgbClr val="292959"/>
                </a:solidFill>
                <a:latin typeface="Trebuchet MS"/>
                <a:cs typeface="Trebuchet MS"/>
              </a:rPr>
              <a:t>circumstances</a:t>
            </a:r>
            <a:r>
              <a:rPr sz="2600" spc="-95" dirty="0">
                <a:solidFill>
                  <a:srgbClr val="292959"/>
                </a:solidFill>
                <a:latin typeface="Trebuchet MS"/>
                <a:cs typeface="Trebuchet MS"/>
              </a:rPr>
              <a:t> </a:t>
            </a:r>
            <a:r>
              <a:rPr sz="2600" spc="-75" dirty="0">
                <a:solidFill>
                  <a:srgbClr val="292959"/>
                </a:solidFill>
                <a:latin typeface="Trebuchet MS"/>
                <a:cs typeface="Trebuchet MS"/>
              </a:rPr>
              <a:t>where</a:t>
            </a:r>
            <a:r>
              <a:rPr sz="2600" spc="-95" dirty="0">
                <a:solidFill>
                  <a:srgbClr val="292959"/>
                </a:solidFill>
                <a:latin typeface="Trebuchet MS"/>
                <a:cs typeface="Trebuchet MS"/>
              </a:rPr>
              <a:t> </a:t>
            </a:r>
            <a:r>
              <a:rPr sz="2600" spc="-50" dirty="0">
                <a:solidFill>
                  <a:srgbClr val="292959"/>
                </a:solidFill>
                <a:latin typeface="Trebuchet MS"/>
                <a:cs typeface="Trebuchet MS"/>
              </a:rPr>
              <a:t>unrecorded</a:t>
            </a:r>
            <a:r>
              <a:rPr sz="2600" spc="-95" dirty="0">
                <a:solidFill>
                  <a:srgbClr val="292959"/>
                </a:solidFill>
                <a:latin typeface="Trebuchet MS"/>
                <a:cs typeface="Trebuchet MS"/>
              </a:rPr>
              <a:t> </a:t>
            </a:r>
            <a:r>
              <a:rPr sz="2600" spc="-80" dirty="0">
                <a:solidFill>
                  <a:srgbClr val="292959"/>
                </a:solidFill>
                <a:latin typeface="Trebuchet MS"/>
                <a:cs typeface="Trebuchet MS"/>
              </a:rPr>
              <a:t>rights</a:t>
            </a:r>
            <a:r>
              <a:rPr sz="2600" spc="-95" dirty="0">
                <a:solidFill>
                  <a:srgbClr val="292959"/>
                </a:solidFill>
                <a:latin typeface="Trebuchet MS"/>
                <a:cs typeface="Trebuchet MS"/>
              </a:rPr>
              <a:t> </a:t>
            </a:r>
            <a:r>
              <a:rPr sz="2600" spc="-25" dirty="0">
                <a:solidFill>
                  <a:srgbClr val="292959"/>
                </a:solidFill>
                <a:latin typeface="Trebuchet MS"/>
                <a:cs typeface="Trebuchet MS"/>
              </a:rPr>
              <a:t>and </a:t>
            </a:r>
            <a:r>
              <a:rPr sz="2600" spc="-105" dirty="0">
                <a:solidFill>
                  <a:srgbClr val="292959"/>
                </a:solidFill>
                <a:latin typeface="Trebuchet MS"/>
                <a:cs typeface="Trebuchet MS"/>
              </a:rPr>
              <a:t>interests</a:t>
            </a:r>
            <a:r>
              <a:rPr sz="2600" spc="-60" dirty="0">
                <a:solidFill>
                  <a:srgbClr val="292959"/>
                </a:solidFill>
                <a:latin typeface="Trebuchet MS"/>
                <a:cs typeface="Trebuchet MS"/>
              </a:rPr>
              <a:t> </a:t>
            </a:r>
            <a:r>
              <a:rPr sz="2600" spc="-95" dirty="0">
                <a:solidFill>
                  <a:srgbClr val="292959"/>
                </a:solidFill>
                <a:latin typeface="Trebuchet MS"/>
                <a:cs typeface="Trebuchet MS"/>
              </a:rPr>
              <a:t>may</a:t>
            </a:r>
            <a:r>
              <a:rPr sz="2600" spc="-60" dirty="0">
                <a:solidFill>
                  <a:srgbClr val="292959"/>
                </a:solidFill>
                <a:latin typeface="Trebuchet MS"/>
                <a:cs typeface="Trebuchet MS"/>
              </a:rPr>
              <a:t> </a:t>
            </a:r>
            <a:r>
              <a:rPr sz="2600" dirty="0">
                <a:solidFill>
                  <a:srgbClr val="292959"/>
                </a:solidFill>
                <a:latin typeface="Trebuchet MS"/>
                <a:cs typeface="Trebuchet MS"/>
              </a:rPr>
              <a:t>be</a:t>
            </a:r>
            <a:r>
              <a:rPr sz="2600" spc="-55" dirty="0">
                <a:solidFill>
                  <a:srgbClr val="292959"/>
                </a:solidFill>
                <a:latin typeface="Trebuchet MS"/>
                <a:cs typeface="Trebuchet MS"/>
              </a:rPr>
              <a:t> </a:t>
            </a:r>
            <a:r>
              <a:rPr sz="2600" spc="-10" dirty="0">
                <a:solidFill>
                  <a:srgbClr val="292959"/>
                </a:solidFill>
                <a:latin typeface="Trebuchet MS"/>
                <a:cs typeface="Trebuchet MS"/>
              </a:rPr>
              <a:t>recognised</a:t>
            </a:r>
            <a:endParaRPr sz="2600">
              <a:latin typeface="Trebuchet MS"/>
              <a:cs typeface="Trebuchet MS"/>
            </a:endParaRPr>
          </a:p>
        </p:txBody>
      </p:sp>
      <p:grpSp>
        <p:nvGrpSpPr>
          <p:cNvPr id="11" name="object 11"/>
          <p:cNvGrpSpPr/>
          <p:nvPr/>
        </p:nvGrpSpPr>
        <p:grpSpPr>
          <a:xfrm>
            <a:off x="11506197" y="7872768"/>
            <a:ext cx="6867525" cy="1949450"/>
            <a:chOff x="11506197" y="7872768"/>
            <a:chExt cx="6867525" cy="1949450"/>
          </a:xfrm>
        </p:grpSpPr>
        <p:sp>
          <p:nvSpPr>
            <p:cNvPr id="12" name="object 12"/>
            <p:cNvSpPr/>
            <p:nvPr/>
          </p:nvSpPr>
          <p:spPr>
            <a:xfrm>
              <a:off x="11589832" y="7958410"/>
              <a:ext cx="6698615" cy="1778000"/>
            </a:xfrm>
            <a:custGeom>
              <a:avLst/>
              <a:gdLst/>
              <a:ahLst/>
              <a:cxnLst/>
              <a:rect l="l" t="t" r="r" b="b"/>
              <a:pathLst>
                <a:path w="6698615" h="1778000">
                  <a:moveTo>
                    <a:pt x="3349080" y="0"/>
                  </a:moveTo>
                  <a:lnTo>
                    <a:pt x="6698162" y="433983"/>
                  </a:lnTo>
                  <a:lnTo>
                    <a:pt x="6698162" y="1777685"/>
                  </a:lnTo>
                  <a:lnTo>
                    <a:pt x="0" y="1777685"/>
                  </a:lnTo>
                  <a:lnTo>
                    <a:pt x="0" y="433983"/>
                  </a:lnTo>
                  <a:lnTo>
                    <a:pt x="3349080" y="0"/>
                  </a:lnTo>
                  <a:close/>
                </a:path>
              </a:pathLst>
            </a:custGeom>
            <a:solidFill>
              <a:srgbClr val="00B3AF"/>
            </a:solidFill>
          </p:spPr>
          <p:txBody>
            <a:bodyPr wrap="square" lIns="0" tIns="0" rIns="0" bIns="0" rtlCol="0"/>
            <a:lstStyle/>
            <a:p>
              <a:endParaRPr/>
            </a:p>
          </p:txBody>
        </p:sp>
        <p:sp>
          <p:nvSpPr>
            <p:cNvPr id="13" name="object 13"/>
            <p:cNvSpPr/>
            <p:nvPr/>
          </p:nvSpPr>
          <p:spPr>
            <a:xfrm>
              <a:off x="11591922"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50">
              <a:solidFill>
                <a:srgbClr val="FED307"/>
              </a:solidFill>
            </a:ln>
          </p:spPr>
          <p:txBody>
            <a:bodyPr wrap="square" lIns="0" tIns="0" rIns="0" bIns="0" rtlCol="0"/>
            <a:lstStyle/>
            <a:p>
              <a:endParaRPr/>
            </a:p>
          </p:txBody>
        </p:sp>
      </p:grpSp>
      <p:sp>
        <p:nvSpPr>
          <p:cNvPr id="14" name="object 14"/>
          <p:cNvSpPr txBox="1"/>
          <p:nvPr/>
        </p:nvSpPr>
        <p:spPr>
          <a:xfrm>
            <a:off x="12095926" y="8389835"/>
            <a:ext cx="5685790" cy="1067435"/>
          </a:xfrm>
          <a:prstGeom prst="rect">
            <a:avLst/>
          </a:prstGeom>
        </p:spPr>
        <p:txBody>
          <a:bodyPr vert="horz" wrap="square" lIns="0" tIns="6985" rIns="0" bIns="0" rtlCol="0">
            <a:spAutoFit/>
          </a:bodyPr>
          <a:lstStyle/>
          <a:p>
            <a:pPr marL="1958975" marR="5080" indent="-1946910">
              <a:lnSpc>
                <a:spcPct val="101099"/>
              </a:lnSpc>
              <a:spcBef>
                <a:spcPts val="55"/>
              </a:spcBef>
            </a:pPr>
            <a:r>
              <a:rPr sz="3400" b="1" spc="-50" dirty="0">
                <a:solidFill>
                  <a:srgbClr val="FFFFFF"/>
                </a:solidFill>
                <a:latin typeface="Trebuchet MS"/>
                <a:cs typeface="Trebuchet MS"/>
              </a:rPr>
              <a:t>Key</a:t>
            </a:r>
            <a:r>
              <a:rPr sz="3400" b="1" spc="-210" dirty="0">
                <a:solidFill>
                  <a:srgbClr val="FFFFFF"/>
                </a:solidFill>
                <a:latin typeface="Trebuchet MS"/>
                <a:cs typeface="Trebuchet MS"/>
              </a:rPr>
              <a:t> </a:t>
            </a:r>
            <a:r>
              <a:rPr sz="3400" b="1" spc="-10" dirty="0">
                <a:solidFill>
                  <a:srgbClr val="FFFFFF"/>
                </a:solidFill>
                <a:latin typeface="Trebuchet MS"/>
                <a:cs typeface="Trebuchet MS"/>
              </a:rPr>
              <a:t>source:</a:t>
            </a:r>
            <a:r>
              <a:rPr sz="3400" b="1" spc="-240" dirty="0">
                <a:solidFill>
                  <a:srgbClr val="FFFFFF"/>
                </a:solidFill>
                <a:latin typeface="Trebuchet MS"/>
                <a:cs typeface="Trebuchet MS"/>
              </a:rPr>
              <a:t> </a:t>
            </a:r>
            <a:r>
              <a:rPr sz="3400" spc="-55" dirty="0">
                <a:solidFill>
                  <a:srgbClr val="FFFFFF"/>
                </a:solidFill>
                <a:latin typeface="Trebuchet MS"/>
                <a:cs typeface="Trebuchet MS"/>
              </a:rPr>
              <a:t>Land</a:t>
            </a:r>
            <a:r>
              <a:rPr sz="3400" spc="-155" dirty="0">
                <a:solidFill>
                  <a:srgbClr val="FFFFFF"/>
                </a:solidFill>
                <a:latin typeface="Trebuchet MS"/>
                <a:cs typeface="Trebuchet MS"/>
              </a:rPr>
              <a:t> </a:t>
            </a:r>
            <a:r>
              <a:rPr sz="3400" spc="-75" dirty="0">
                <a:solidFill>
                  <a:srgbClr val="FFFFFF"/>
                </a:solidFill>
                <a:latin typeface="Trebuchet MS"/>
                <a:cs typeface="Trebuchet MS"/>
              </a:rPr>
              <a:t>Registration </a:t>
            </a:r>
            <a:r>
              <a:rPr sz="3400" dirty="0">
                <a:solidFill>
                  <a:srgbClr val="FFFFFF"/>
                </a:solidFill>
                <a:latin typeface="Trebuchet MS"/>
                <a:cs typeface="Trebuchet MS"/>
              </a:rPr>
              <a:t>Act</a:t>
            </a:r>
            <a:r>
              <a:rPr sz="3400" spc="-200" dirty="0">
                <a:solidFill>
                  <a:srgbClr val="FFFFFF"/>
                </a:solidFill>
                <a:latin typeface="Trebuchet MS"/>
                <a:cs typeface="Trebuchet MS"/>
              </a:rPr>
              <a:t> </a:t>
            </a:r>
            <a:r>
              <a:rPr sz="3400" spc="175" dirty="0">
                <a:solidFill>
                  <a:srgbClr val="FFFFFF"/>
                </a:solidFill>
                <a:latin typeface="Trebuchet MS"/>
                <a:cs typeface="Trebuchet MS"/>
              </a:rPr>
              <a:t>2002</a:t>
            </a:r>
            <a:endParaRPr sz="3400">
              <a:latin typeface="Trebuchet MS"/>
              <a:cs typeface="Trebuchet MS"/>
            </a:endParaRPr>
          </a:p>
        </p:txBody>
      </p:sp>
      <p:sp>
        <p:nvSpPr>
          <p:cNvPr id="15" name="object 15" descr="$PPTXTitle"/>
          <p:cNvSpPr txBox="1">
            <a:spLocks noGrp="1"/>
          </p:cNvSpPr>
          <p:nvPr>
            <p:ph type="title"/>
          </p:nvPr>
        </p:nvSpPr>
        <p:spPr>
          <a:xfrm>
            <a:off x="597084" y="837406"/>
            <a:ext cx="8072755" cy="1168400"/>
          </a:xfrm>
          <a:prstGeom prst="rect">
            <a:avLst/>
          </a:prstGeom>
        </p:spPr>
        <p:txBody>
          <a:bodyPr vert="horz" wrap="square" lIns="0" tIns="12700" rIns="0" bIns="0" rtlCol="0">
            <a:spAutoFit/>
          </a:bodyPr>
          <a:lstStyle/>
          <a:p>
            <a:pPr marL="12700">
              <a:lnSpc>
                <a:spcPct val="100000"/>
              </a:lnSpc>
              <a:spcBef>
                <a:spcPts val="100"/>
              </a:spcBef>
            </a:pPr>
            <a:r>
              <a:rPr spc="60" dirty="0"/>
              <a:t>NOTICE</a:t>
            </a:r>
            <a:r>
              <a:rPr spc="-365" dirty="0"/>
              <a:t> </a:t>
            </a:r>
            <a:r>
              <a:rPr spc="-10" dirty="0">
                <a:solidFill>
                  <a:srgbClr val="292959"/>
                </a:solidFill>
              </a:rPr>
              <a:t>DOCTRINE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11589837" y="1721898"/>
            <a:ext cx="6696074" cy="6838949"/>
          </a:xfrm>
          <a:prstGeom prst="rect">
            <a:avLst/>
          </a:prstGeom>
        </p:spPr>
      </p:pic>
      <p:pic>
        <p:nvPicPr>
          <p:cNvPr id="3" name="object 3"/>
          <p:cNvPicPr/>
          <p:nvPr/>
        </p:nvPicPr>
        <p:blipFill>
          <a:blip r:embed="rId4" cstate="print"/>
          <a:stretch>
            <a:fillRect/>
          </a:stretch>
        </p:blipFill>
        <p:spPr>
          <a:xfrm>
            <a:off x="895534" y="2309336"/>
            <a:ext cx="104775" cy="104774"/>
          </a:xfrm>
          <a:prstGeom prst="rect">
            <a:avLst/>
          </a:prstGeom>
        </p:spPr>
      </p:pic>
      <p:pic>
        <p:nvPicPr>
          <p:cNvPr id="4" name="object 4"/>
          <p:cNvPicPr/>
          <p:nvPr/>
        </p:nvPicPr>
        <p:blipFill>
          <a:blip r:embed="rId4" cstate="print"/>
          <a:stretch>
            <a:fillRect/>
          </a:stretch>
        </p:blipFill>
        <p:spPr>
          <a:xfrm>
            <a:off x="895534" y="3395186"/>
            <a:ext cx="104775" cy="104774"/>
          </a:xfrm>
          <a:prstGeom prst="rect">
            <a:avLst/>
          </a:prstGeom>
        </p:spPr>
      </p:pic>
      <p:pic>
        <p:nvPicPr>
          <p:cNvPr id="5" name="object 5"/>
          <p:cNvPicPr/>
          <p:nvPr/>
        </p:nvPicPr>
        <p:blipFill>
          <a:blip r:embed="rId5" cstate="print"/>
          <a:stretch>
            <a:fillRect/>
          </a:stretch>
        </p:blipFill>
        <p:spPr>
          <a:xfrm>
            <a:off x="1452746" y="4476273"/>
            <a:ext cx="114299" cy="114299"/>
          </a:xfrm>
          <a:prstGeom prst="rect">
            <a:avLst/>
          </a:prstGeom>
        </p:spPr>
      </p:pic>
      <p:pic>
        <p:nvPicPr>
          <p:cNvPr id="6" name="object 6"/>
          <p:cNvPicPr/>
          <p:nvPr/>
        </p:nvPicPr>
        <p:blipFill>
          <a:blip r:embed="rId5" cstate="print"/>
          <a:stretch>
            <a:fillRect/>
          </a:stretch>
        </p:blipFill>
        <p:spPr>
          <a:xfrm>
            <a:off x="1452746" y="5019198"/>
            <a:ext cx="114299" cy="114299"/>
          </a:xfrm>
          <a:prstGeom prst="rect">
            <a:avLst/>
          </a:prstGeom>
        </p:spPr>
      </p:pic>
      <p:pic>
        <p:nvPicPr>
          <p:cNvPr id="7" name="object 7"/>
          <p:cNvPicPr/>
          <p:nvPr/>
        </p:nvPicPr>
        <p:blipFill>
          <a:blip r:embed="rId6" cstate="print"/>
          <a:stretch>
            <a:fillRect/>
          </a:stretch>
        </p:blipFill>
        <p:spPr>
          <a:xfrm>
            <a:off x="1452746" y="5562123"/>
            <a:ext cx="114299" cy="114299"/>
          </a:xfrm>
          <a:prstGeom prst="rect">
            <a:avLst/>
          </a:prstGeom>
        </p:spPr>
      </p:pic>
      <p:pic>
        <p:nvPicPr>
          <p:cNvPr id="8" name="object 8"/>
          <p:cNvPicPr/>
          <p:nvPr/>
        </p:nvPicPr>
        <p:blipFill>
          <a:blip r:embed="rId4" cstate="print"/>
          <a:stretch>
            <a:fillRect/>
          </a:stretch>
        </p:blipFill>
        <p:spPr>
          <a:xfrm>
            <a:off x="895534" y="6109810"/>
            <a:ext cx="104775" cy="104774"/>
          </a:xfrm>
          <a:prstGeom prst="rect">
            <a:avLst/>
          </a:prstGeom>
        </p:spPr>
      </p:pic>
      <p:pic>
        <p:nvPicPr>
          <p:cNvPr id="9" name="object 9"/>
          <p:cNvPicPr/>
          <p:nvPr/>
        </p:nvPicPr>
        <p:blipFill>
          <a:blip r:embed="rId4" cstate="print"/>
          <a:stretch>
            <a:fillRect/>
          </a:stretch>
        </p:blipFill>
        <p:spPr>
          <a:xfrm>
            <a:off x="895534" y="7738585"/>
            <a:ext cx="104775" cy="104774"/>
          </a:xfrm>
          <a:prstGeom prst="rect">
            <a:avLst/>
          </a:prstGeom>
        </p:spPr>
      </p:pic>
      <p:pic>
        <p:nvPicPr>
          <p:cNvPr id="10" name="object 10"/>
          <p:cNvPicPr/>
          <p:nvPr/>
        </p:nvPicPr>
        <p:blipFill>
          <a:blip r:embed="rId7" cstate="print"/>
          <a:stretch>
            <a:fillRect/>
          </a:stretch>
        </p:blipFill>
        <p:spPr>
          <a:xfrm>
            <a:off x="1452746" y="8819673"/>
            <a:ext cx="114299" cy="114299"/>
          </a:xfrm>
          <a:prstGeom prst="rect">
            <a:avLst/>
          </a:prstGeom>
        </p:spPr>
      </p:pic>
      <p:pic>
        <p:nvPicPr>
          <p:cNvPr id="11" name="object 11"/>
          <p:cNvPicPr/>
          <p:nvPr/>
        </p:nvPicPr>
        <p:blipFill>
          <a:blip r:embed="rId6" cstate="print"/>
          <a:stretch>
            <a:fillRect/>
          </a:stretch>
        </p:blipFill>
        <p:spPr>
          <a:xfrm>
            <a:off x="1452746" y="9362598"/>
            <a:ext cx="114299" cy="114299"/>
          </a:xfrm>
          <a:prstGeom prst="rect">
            <a:avLst/>
          </a:prstGeom>
        </p:spPr>
      </p:pic>
      <p:sp>
        <p:nvSpPr>
          <p:cNvPr id="12" name="object 12"/>
          <p:cNvSpPr txBox="1"/>
          <p:nvPr/>
        </p:nvSpPr>
        <p:spPr>
          <a:xfrm>
            <a:off x="1158315" y="1981664"/>
            <a:ext cx="10572115" cy="7626350"/>
          </a:xfrm>
          <a:prstGeom prst="rect">
            <a:avLst/>
          </a:prstGeom>
        </p:spPr>
        <p:txBody>
          <a:bodyPr vert="horz" wrap="square" lIns="0" tIns="12700" rIns="0" bIns="0" rtlCol="0">
            <a:spAutoFit/>
          </a:bodyPr>
          <a:lstStyle/>
          <a:p>
            <a:pPr marL="12700" marR="718185">
              <a:lnSpc>
                <a:spcPct val="137000"/>
              </a:lnSpc>
              <a:spcBef>
                <a:spcPts val="100"/>
              </a:spcBef>
            </a:pPr>
            <a:r>
              <a:rPr sz="2600" spc="105" dirty="0">
                <a:solidFill>
                  <a:srgbClr val="292959"/>
                </a:solidFill>
                <a:latin typeface="Trebuchet MS"/>
                <a:cs typeface="Trebuchet MS"/>
              </a:rPr>
              <a:t>Can</a:t>
            </a:r>
            <a:r>
              <a:rPr sz="2600" spc="-80" dirty="0">
                <a:solidFill>
                  <a:srgbClr val="292959"/>
                </a:solidFill>
                <a:latin typeface="Trebuchet MS"/>
                <a:cs typeface="Trebuchet MS"/>
              </a:rPr>
              <a:t> </a:t>
            </a:r>
            <a:r>
              <a:rPr sz="2600" spc="-135" dirty="0">
                <a:solidFill>
                  <a:srgbClr val="292959"/>
                </a:solidFill>
                <a:latin typeface="Trebuchet MS"/>
                <a:cs typeface="Trebuchet MS"/>
              </a:rPr>
              <a:t>voluntarily</a:t>
            </a:r>
            <a:r>
              <a:rPr sz="2600" spc="-75" dirty="0">
                <a:solidFill>
                  <a:srgbClr val="292959"/>
                </a:solidFill>
                <a:latin typeface="Trebuchet MS"/>
                <a:cs typeface="Trebuchet MS"/>
              </a:rPr>
              <a:t> </a:t>
            </a:r>
            <a:r>
              <a:rPr sz="2600" spc="-70" dirty="0">
                <a:solidFill>
                  <a:srgbClr val="292959"/>
                </a:solidFill>
                <a:latin typeface="Trebuchet MS"/>
                <a:cs typeface="Trebuchet MS"/>
              </a:rPr>
              <a:t>register</a:t>
            </a:r>
            <a:r>
              <a:rPr sz="2600" spc="-75" dirty="0">
                <a:solidFill>
                  <a:srgbClr val="292959"/>
                </a:solidFill>
                <a:latin typeface="Trebuchet MS"/>
                <a:cs typeface="Trebuchet MS"/>
              </a:rPr>
              <a:t> </a:t>
            </a:r>
            <a:r>
              <a:rPr sz="2600" spc="-50" dirty="0">
                <a:solidFill>
                  <a:srgbClr val="292959"/>
                </a:solidFill>
                <a:latin typeface="Trebuchet MS"/>
                <a:cs typeface="Trebuchet MS"/>
              </a:rPr>
              <a:t>any</a:t>
            </a:r>
            <a:r>
              <a:rPr sz="2600" spc="-75" dirty="0">
                <a:solidFill>
                  <a:srgbClr val="292959"/>
                </a:solidFill>
                <a:latin typeface="Trebuchet MS"/>
                <a:cs typeface="Trebuchet MS"/>
              </a:rPr>
              <a:t> </a:t>
            </a:r>
            <a:r>
              <a:rPr sz="2600" spc="-110" dirty="0">
                <a:solidFill>
                  <a:srgbClr val="292959"/>
                </a:solidFill>
                <a:latin typeface="Trebuchet MS"/>
                <a:cs typeface="Trebuchet MS"/>
              </a:rPr>
              <a:t>previously</a:t>
            </a:r>
            <a:r>
              <a:rPr sz="2600" spc="-80" dirty="0">
                <a:solidFill>
                  <a:srgbClr val="292959"/>
                </a:solidFill>
                <a:latin typeface="Trebuchet MS"/>
                <a:cs typeface="Trebuchet MS"/>
              </a:rPr>
              <a:t> </a:t>
            </a:r>
            <a:r>
              <a:rPr sz="2600" spc="-65" dirty="0">
                <a:solidFill>
                  <a:srgbClr val="292959"/>
                </a:solidFill>
                <a:latin typeface="Trebuchet MS"/>
                <a:cs typeface="Trebuchet MS"/>
              </a:rPr>
              <a:t>unregistered</a:t>
            </a:r>
            <a:r>
              <a:rPr sz="2600" spc="-75" dirty="0">
                <a:solidFill>
                  <a:srgbClr val="292959"/>
                </a:solidFill>
                <a:latin typeface="Trebuchet MS"/>
                <a:cs typeface="Trebuchet MS"/>
              </a:rPr>
              <a:t> </a:t>
            </a:r>
            <a:r>
              <a:rPr sz="2600" spc="-105" dirty="0">
                <a:solidFill>
                  <a:srgbClr val="292959"/>
                </a:solidFill>
                <a:latin typeface="Trebuchet MS"/>
                <a:cs typeface="Trebuchet MS"/>
              </a:rPr>
              <a:t>interests</a:t>
            </a:r>
            <a:r>
              <a:rPr sz="2600" spc="-75" dirty="0">
                <a:solidFill>
                  <a:srgbClr val="292959"/>
                </a:solidFill>
                <a:latin typeface="Trebuchet MS"/>
                <a:cs typeface="Trebuchet MS"/>
              </a:rPr>
              <a:t> </a:t>
            </a:r>
            <a:r>
              <a:rPr sz="2600" spc="-10" dirty="0">
                <a:solidFill>
                  <a:srgbClr val="292959"/>
                </a:solidFill>
                <a:latin typeface="Trebuchet MS"/>
                <a:cs typeface="Trebuchet MS"/>
              </a:rPr>
              <a:t>including </a:t>
            </a:r>
            <a:r>
              <a:rPr sz="2600" spc="-60" dirty="0">
                <a:solidFill>
                  <a:srgbClr val="292959"/>
                </a:solidFill>
                <a:latin typeface="Trebuchet MS"/>
                <a:cs typeface="Trebuchet MS"/>
              </a:rPr>
              <a:t>freeholds</a:t>
            </a:r>
            <a:r>
              <a:rPr sz="2600" spc="-140" dirty="0">
                <a:solidFill>
                  <a:srgbClr val="292959"/>
                </a:solidFill>
                <a:latin typeface="Trebuchet MS"/>
                <a:cs typeface="Trebuchet MS"/>
              </a:rPr>
              <a:t> </a:t>
            </a:r>
            <a:r>
              <a:rPr sz="2600" dirty="0">
                <a:solidFill>
                  <a:srgbClr val="292959"/>
                </a:solidFill>
                <a:latin typeface="Trebuchet MS"/>
                <a:cs typeface="Trebuchet MS"/>
              </a:rPr>
              <a:t>and</a:t>
            </a:r>
            <a:r>
              <a:rPr sz="2600" spc="-135" dirty="0">
                <a:solidFill>
                  <a:srgbClr val="292959"/>
                </a:solidFill>
                <a:latin typeface="Trebuchet MS"/>
                <a:cs typeface="Trebuchet MS"/>
              </a:rPr>
              <a:t> </a:t>
            </a:r>
            <a:r>
              <a:rPr sz="2600" spc="-10" dirty="0">
                <a:solidFill>
                  <a:srgbClr val="292959"/>
                </a:solidFill>
                <a:latin typeface="Trebuchet MS"/>
                <a:cs typeface="Trebuchet MS"/>
              </a:rPr>
              <a:t>leases</a:t>
            </a:r>
            <a:r>
              <a:rPr sz="2600" spc="-110" dirty="0">
                <a:solidFill>
                  <a:srgbClr val="292959"/>
                </a:solidFill>
                <a:latin typeface="Trebuchet MS"/>
                <a:cs typeface="Trebuchet MS"/>
              </a:rPr>
              <a:t> (more</a:t>
            </a:r>
            <a:r>
              <a:rPr sz="2600" spc="-85" dirty="0">
                <a:solidFill>
                  <a:srgbClr val="292959"/>
                </a:solidFill>
                <a:latin typeface="Trebuchet MS"/>
                <a:cs typeface="Trebuchet MS"/>
              </a:rPr>
              <a:t> </a:t>
            </a:r>
            <a:r>
              <a:rPr sz="2600" spc="-70" dirty="0">
                <a:solidFill>
                  <a:srgbClr val="292959"/>
                </a:solidFill>
                <a:latin typeface="Trebuchet MS"/>
                <a:cs typeface="Trebuchet MS"/>
              </a:rPr>
              <a:t>than</a:t>
            </a:r>
            <a:r>
              <a:rPr sz="2600" spc="-110" dirty="0">
                <a:solidFill>
                  <a:srgbClr val="292959"/>
                </a:solidFill>
                <a:latin typeface="Trebuchet MS"/>
                <a:cs typeface="Trebuchet MS"/>
              </a:rPr>
              <a:t> </a:t>
            </a:r>
            <a:r>
              <a:rPr sz="2600" dirty="0">
                <a:solidFill>
                  <a:srgbClr val="292959"/>
                </a:solidFill>
                <a:latin typeface="Trebuchet MS"/>
                <a:cs typeface="Trebuchet MS"/>
              </a:rPr>
              <a:t>7</a:t>
            </a:r>
            <a:r>
              <a:rPr sz="2600" spc="-105" dirty="0">
                <a:solidFill>
                  <a:srgbClr val="292959"/>
                </a:solidFill>
                <a:latin typeface="Trebuchet MS"/>
                <a:cs typeface="Trebuchet MS"/>
              </a:rPr>
              <a:t> </a:t>
            </a:r>
            <a:r>
              <a:rPr sz="2600" spc="-60" dirty="0">
                <a:solidFill>
                  <a:srgbClr val="292959"/>
                </a:solidFill>
                <a:latin typeface="Trebuchet MS"/>
                <a:cs typeface="Trebuchet MS"/>
              </a:rPr>
              <a:t>years</a:t>
            </a:r>
            <a:r>
              <a:rPr sz="2600" spc="-105" dirty="0">
                <a:solidFill>
                  <a:srgbClr val="292959"/>
                </a:solidFill>
                <a:latin typeface="Trebuchet MS"/>
                <a:cs typeface="Trebuchet MS"/>
              </a:rPr>
              <a:t> </a:t>
            </a:r>
            <a:r>
              <a:rPr sz="2600" spc="-85" dirty="0">
                <a:solidFill>
                  <a:srgbClr val="292959"/>
                </a:solidFill>
                <a:latin typeface="Trebuchet MS"/>
                <a:cs typeface="Trebuchet MS"/>
              </a:rPr>
              <a:t>long):</a:t>
            </a:r>
            <a:r>
              <a:rPr sz="2600" spc="-110" dirty="0">
                <a:solidFill>
                  <a:srgbClr val="292959"/>
                </a:solidFill>
                <a:latin typeface="Trebuchet MS"/>
                <a:cs typeface="Trebuchet MS"/>
              </a:rPr>
              <a:t> </a:t>
            </a:r>
            <a:r>
              <a:rPr sz="2600" b="1" spc="-70" dirty="0">
                <a:solidFill>
                  <a:srgbClr val="292959"/>
                </a:solidFill>
                <a:latin typeface="Trebuchet MS"/>
                <a:cs typeface="Trebuchet MS"/>
              </a:rPr>
              <a:t>LRA</a:t>
            </a:r>
            <a:r>
              <a:rPr sz="2600" b="1" spc="-135" dirty="0">
                <a:solidFill>
                  <a:srgbClr val="292959"/>
                </a:solidFill>
                <a:latin typeface="Trebuchet MS"/>
                <a:cs typeface="Trebuchet MS"/>
              </a:rPr>
              <a:t> </a:t>
            </a:r>
            <a:r>
              <a:rPr sz="2600" b="1" spc="-114" dirty="0">
                <a:solidFill>
                  <a:srgbClr val="292959"/>
                </a:solidFill>
                <a:latin typeface="Trebuchet MS"/>
                <a:cs typeface="Trebuchet MS"/>
              </a:rPr>
              <a:t>2002,</a:t>
            </a:r>
            <a:r>
              <a:rPr sz="2600" b="1" spc="-135" dirty="0">
                <a:solidFill>
                  <a:srgbClr val="292959"/>
                </a:solidFill>
                <a:latin typeface="Trebuchet MS"/>
                <a:cs typeface="Trebuchet MS"/>
              </a:rPr>
              <a:t> </a:t>
            </a:r>
            <a:r>
              <a:rPr sz="2600" b="1" spc="-25" dirty="0">
                <a:solidFill>
                  <a:srgbClr val="292959"/>
                </a:solidFill>
                <a:latin typeface="Trebuchet MS"/>
                <a:cs typeface="Trebuchet MS"/>
              </a:rPr>
              <a:t>s3</a:t>
            </a:r>
            <a:endParaRPr sz="2600">
              <a:latin typeface="Trebuchet MS"/>
              <a:cs typeface="Trebuchet MS"/>
            </a:endParaRPr>
          </a:p>
          <a:p>
            <a:pPr marL="12700">
              <a:lnSpc>
                <a:spcPct val="100000"/>
              </a:lnSpc>
              <a:spcBef>
                <a:spcPts val="1155"/>
              </a:spcBef>
            </a:pPr>
            <a:r>
              <a:rPr sz="2600" dirty="0">
                <a:solidFill>
                  <a:srgbClr val="292959"/>
                </a:solidFill>
                <a:latin typeface="Trebuchet MS"/>
                <a:cs typeface="Trebuchet MS"/>
              </a:rPr>
              <a:t>Most</a:t>
            </a:r>
            <a:r>
              <a:rPr sz="2600" spc="-125" dirty="0">
                <a:solidFill>
                  <a:srgbClr val="292959"/>
                </a:solidFill>
                <a:latin typeface="Trebuchet MS"/>
                <a:cs typeface="Trebuchet MS"/>
              </a:rPr>
              <a:t> </a:t>
            </a:r>
            <a:r>
              <a:rPr sz="2600" spc="-75" dirty="0">
                <a:solidFill>
                  <a:srgbClr val="292959"/>
                </a:solidFill>
                <a:latin typeface="Trebuchet MS"/>
                <a:cs typeface="Trebuchet MS"/>
              </a:rPr>
              <a:t>registration</a:t>
            </a:r>
            <a:r>
              <a:rPr sz="2600" spc="-100" dirty="0">
                <a:solidFill>
                  <a:srgbClr val="292959"/>
                </a:solidFill>
                <a:latin typeface="Trebuchet MS"/>
                <a:cs typeface="Trebuchet MS"/>
              </a:rPr>
              <a:t> </a:t>
            </a:r>
            <a:r>
              <a:rPr sz="2600" spc="-25" dirty="0">
                <a:solidFill>
                  <a:srgbClr val="292959"/>
                </a:solidFill>
                <a:latin typeface="Trebuchet MS"/>
                <a:cs typeface="Trebuchet MS"/>
              </a:rPr>
              <a:t>occur</a:t>
            </a:r>
            <a:r>
              <a:rPr sz="2600" spc="-105" dirty="0">
                <a:solidFill>
                  <a:srgbClr val="292959"/>
                </a:solidFill>
                <a:latin typeface="Trebuchet MS"/>
                <a:cs typeface="Trebuchet MS"/>
              </a:rPr>
              <a:t> </a:t>
            </a:r>
            <a:r>
              <a:rPr sz="2600" dirty="0">
                <a:solidFill>
                  <a:srgbClr val="292959"/>
                </a:solidFill>
                <a:latin typeface="Trebuchet MS"/>
                <a:cs typeface="Trebuchet MS"/>
              </a:rPr>
              <a:t>because</a:t>
            </a:r>
            <a:r>
              <a:rPr sz="2600" spc="-100" dirty="0">
                <a:solidFill>
                  <a:srgbClr val="292959"/>
                </a:solidFill>
                <a:latin typeface="Trebuchet MS"/>
                <a:cs typeface="Trebuchet MS"/>
              </a:rPr>
              <a:t> </a:t>
            </a:r>
            <a:r>
              <a:rPr sz="2600" b="1" dirty="0">
                <a:solidFill>
                  <a:srgbClr val="292959"/>
                </a:solidFill>
                <a:latin typeface="Trebuchet MS"/>
                <a:cs typeface="Trebuchet MS"/>
              </a:rPr>
              <a:t>compulsory</a:t>
            </a:r>
            <a:r>
              <a:rPr sz="2600" b="1" spc="-105" dirty="0">
                <a:solidFill>
                  <a:srgbClr val="292959"/>
                </a:solidFill>
                <a:latin typeface="Trebuchet MS"/>
                <a:cs typeface="Trebuchet MS"/>
              </a:rPr>
              <a:t> </a:t>
            </a:r>
            <a:r>
              <a:rPr sz="2600" spc="-135" dirty="0">
                <a:solidFill>
                  <a:srgbClr val="292959"/>
                </a:solidFill>
                <a:latin typeface="Trebuchet MS"/>
                <a:cs typeface="Trebuchet MS"/>
              </a:rPr>
              <a:t>first</a:t>
            </a:r>
            <a:r>
              <a:rPr sz="2600" spc="-85" dirty="0">
                <a:solidFill>
                  <a:srgbClr val="292959"/>
                </a:solidFill>
                <a:latin typeface="Trebuchet MS"/>
                <a:cs typeface="Trebuchet MS"/>
              </a:rPr>
              <a:t> </a:t>
            </a:r>
            <a:r>
              <a:rPr sz="2600" spc="-75" dirty="0">
                <a:solidFill>
                  <a:srgbClr val="292959"/>
                </a:solidFill>
                <a:latin typeface="Trebuchet MS"/>
                <a:cs typeface="Trebuchet MS"/>
              </a:rPr>
              <a:t>registration</a:t>
            </a:r>
            <a:r>
              <a:rPr sz="2600" spc="-100" dirty="0">
                <a:solidFill>
                  <a:srgbClr val="292959"/>
                </a:solidFill>
                <a:latin typeface="Trebuchet MS"/>
                <a:cs typeface="Trebuchet MS"/>
              </a:rPr>
              <a:t> </a:t>
            </a:r>
            <a:r>
              <a:rPr sz="2600" spc="-55" dirty="0">
                <a:solidFill>
                  <a:srgbClr val="292959"/>
                </a:solidFill>
                <a:latin typeface="Trebuchet MS"/>
                <a:cs typeface="Trebuchet MS"/>
              </a:rPr>
              <a:t>is</a:t>
            </a:r>
            <a:r>
              <a:rPr sz="2600" spc="-105" dirty="0">
                <a:solidFill>
                  <a:srgbClr val="292959"/>
                </a:solidFill>
                <a:latin typeface="Trebuchet MS"/>
                <a:cs typeface="Trebuchet MS"/>
              </a:rPr>
              <a:t> </a:t>
            </a:r>
            <a:r>
              <a:rPr sz="2600" spc="-10" dirty="0">
                <a:solidFill>
                  <a:srgbClr val="292959"/>
                </a:solidFill>
                <a:latin typeface="Trebuchet MS"/>
                <a:cs typeface="Trebuchet MS"/>
              </a:rPr>
              <a:t>triggered:</a:t>
            </a:r>
            <a:endParaRPr sz="2600">
              <a:latin typeface="Trebuchet MS"/>
              <a:cs typeface="Trebuchet MS"/>
            </a:endParaRPr>
          </a:p>
          <a:p>
            <a:pPr marL="12700">
              <a:lnSpc>
                <a:spcPct val="100000"/>
              </a:lnSpc>
              <a:spcBef>
                <a:spcPts val="1155"/>
              </a:spcBef>
            </a:pPr>
            <a:r>
              <a:rPr sz="2600" b="1" spc="-70" dirty="0">
                <a:solidFill>
                  <a:srgbClr val="292959"/>
                </a:solidFill>
                <a:latin typeface="Trebuchet MS"/>
                <a:cs typeface="Trebuchet MS"/>
              </a:rPr>
              <a:t>LRA</a:t>
            </a:r>
            <a:r>
              <a:rPr sz="2600" b="1" spc="-125" dirty="0">
                <a:solidFill>
                  <a:srgbClr val="292959"/>
                </a:solidFill>
                <a:latin typeface="Trebuchet MS"/>
                <a:cs typeface="Trebuchet MS"/>
              </a:rPr>
              <a:t> </a:t>
            </a:r>
            <a:r>
              <a:rPr sz="2600" b="1" spc="-114" dirty="0">
                <a:solidFill>
                  <a:srgbClr val="292959"/>
                </a:solidFill>
                <a:latin typeface="Trebuchet MS"/>
                <a:cs typeface="Trebuchet MS"/>
              </a:rPr>
              <a:t>2002,</a:t>
            </a:r>
            <a:r>
              <a:rPr sz="2600" b="1" spc="-120" dirty="0">
                <a:solidFill>
                  <a:srgbClr val="292959"/>
                </a:solidFill>
                <a:latin typeface="Trebuchet MS"/>
                <a:cs typeface="Trebuchet MS"/>
              </a:rPr>
              <a:t> </a:t>
            </a:r>
            <a:r>
              <a:rPr sz="2600" b="1" spc="-25" dirty="0">
                <a:solidFill>
                  <a:srgbClr val="292959"/>
                </a:solidFill>
                <a:latin typeface="Trebuchet MS"/>
                <a:cs typeface="Trebuchet MS"/>
              </a:rPr>
              <a:t>s4:</a:t>
            </a:r>
            <a:endParaRPr sz="2600">
              <a:latin typeface="Trebuchet MS"/>
              <a:cs typeface="Trebuchet MS"/>
            </a:endParaRPr>
          </a:p>
          <a:p>
            <a:pPr marL="574040" marR="209550">
              <a:lnSpc>
                <a:spcPct val="137000"/>
              </a:lnSpc>
            </a:pPr>
            <a:r>
              <a:rPr sz="2600" spc="-95" dirty="0">
                <a:solidFill>
                  <a:srgbClr val="292959"/>
                </a:solidFill>
                <a:latin typeface="Trebuchet MS"/>
                <a:cs typeface="Trebuchet MS"/>
              </a:rPr>
              <a:t>transfer</a:t>
            </a:r>
            <a:r>
              <a:rPr sz="2600" spc="-105" dirty="0">
                <a:solidFill>
                  <a:srgbClr val="292959"/>
                </a:solidFill>
                <a:latin typeface="Trebuchet MS"/>
                <a:cs typeface="Trebuchet MS"/>
              </a:rPr>
              <a:t> </a:t>
            </a:r>
            <a:r>
              <a:rPr sz="2600" dirty="0">
                <a:solidFill>
                  <a:srgbClr val="292959"/>
                </a:solidFill>
                <a:latin typeface="Trebuchet MS"/>
                <a:cs typeface="Trebuchet MS"/>
              </a:rPr>
              <a:t>of</a:t>
            </a:r>
            <a:r>
              <a:rPr sz="2600" spc="-130" dirty="0">
                <a:solidFill>
                  <a:srgbClr val="292959"/>
                </a:solidFill>
                <a:latin typeface="Trebuchet MS"/>
                <a:cs typeface="Trebuchet MS"/>
              </a:rPr>
              <a:t> </a:t>
            </a:r>
            <a:r>
              <a:rPr sz="2600" spc="-75" dirty="0">
                <a:solidFill>
                  <a:srgbClr val="292959"/>
                </a:solidFill>
                <a:latin typeface="Trebuchet MS"/>
                <a:cs typeface="Trebuchet MS"/>
              </a:rPr>
              <a:t>freehold</a:t>
            </a:r>
            <a:r>
              <a:rPr sz="2600" spc="-105" dirty="0">
                <a:solidFill>
                  <a:srgbClr val="292959"/>
                </a:solidFill>
                <a:latin typeface="Trebuchet MS"/>
                <a:cs typeface="Trebuchet MS"/>
              </a:rPr>
              <a:t> </a:t>
            </a:r>
            <a:r>
              <a:rPr sz="2600" spc="-85" dirty="0">
                <a:solidFill>
                  <a:srgbClr val="292959"/>
                </a:solidFill>
                <a:latin typeface="Trebuchet MS"/>
                <a:cs typeface="Trebuchet MS"/>
              </a:rPr>
              <a:t>or</a:t>
            </a:r>
            <a:r>
              <a:rPr sz="2600" spc="-110" dirty="0">
                <a:solidFill>
                  <a:srgbClr val="292959"/>
                </a:solidFill>
                <a:latin typeface="Trebuchet MS"/>
                <a:cs typeface="Trebuchet MS"/>
              </a:rPr>
              <a:t> </a:t>
            </a:r>
            <a:r>
              <a:rPr sz="2600" spc="-35" dirty="0">
                <a:solidFill>
                  <a:srgbClr val="292959"/>
                </a:solidFill>
                <a:latin typeface="Trebuchet MS"/>
                <a:cs typeface="Trebuchet MS"/>
              </a:rPr>
              <a:t>leasehold</a:t>
            </a:r>
            <a:r>
              <a:rPr sz="2600" spc="-105" dirty="0">
                <a:solidFill>
                  <a:srgbClr val="292959"/>
                </a:solidFill>
                <a:latin typeface="Trebuchet MS"/>
                <a:cs typeface="Trebuchet MS"/>
              </a:rPr>
              <a:t> </a:t>
            </a:r>
            <a:r>
              <a:rPr sz="2600" spc="-145" dirty="0">
                <a:solidFill>
                  <a:srgbClr val="292959"/>
                </a:solidFill>
                <a:latin typeface="Trebuchet MS"/>
                <a:cs typeface="Trebuchet MS"/>
              </a:rPr>
              <a:t>(in</a:t>
            </a:r>
            <a:r>
              <a:rPr sz="2600" spc="-85" dirty="0">
                <a:solidFill>
                  <a:srgbClr val="292959"/>
                </a:solidFill>
                <a:latin typeface="Trebuchet MS"/>
                <a:cs typeface="Trebuchet MS"/>
              </a:rPr>
              <a:t> </a:t>
            </a:r>
            <a:r>
              <a:rPr sz="2600" spc="-10" dirty="0">
                <a:solidFill>
                  <a:srgbClr val="292959"/>
                </a:solidFill>
                <a:latin typeface="Trebuchet MS"/>
                <a:cs typeface="Trebuchet MS"/>
              </a:rPr>
              <a:t>excess</a:t>
            </a:r>
            <a:r>
              <a:rPr sz="2600" spc="-105" dirty="0">
                <a:solidFill>
                  <a:srgbClr val="292959"/>
                </a:solidFill>
                <a:latin typeface="Trebuchet MS"/>
                <a:cs typeface="Trebuchet MS"/>
              </a:rPr>
              <a:t> </a:t>
            </a:r>
            <a:r>
              <a:rPr sz="2600" dirty="0">
                <a:solidFill>
                  <a:srgbClr val="292959"/>
                </a:solidFill>
                <a:latin typeface="Trebuchet MS"/>
                <a:cs typeface="Trebuchet MS"/>
              </a:rPr>
              <a:t>of</a:t>
            </a:r>
            <a:r>
              <a:rPr sz="2600" spc="-105" dirty="0">
                <a:solidFill>
                  <a:srgbClr val="292959"/>
                </a:solidFill>
                <a:latin typeface="Trebuchet MS"/>
                <a:cs typeface="Trebuchet MS"/>
              </a:rPr>
              <a:t> </a:t>
            </a:r>
            <a:r>
              <a:rPr sz="2600" spc="-60" dirty="0">
                <a:solidFill>
                  <a:srgbClr val="292959"/>
                </a:solidFill>
                <a:latin typeface="Trebuchet MS"/>
                <a:cs typeface="Trebuchet MS"/>
              </a:rPr>
              <a:t>seven</a:t>
            </a:r>
            <a:r>
              <a:rPr sz="2600" spc="-110" dirty="0">
                <a:solidFill>
                  <a:srgbClr val="292959"/>
                </a:solidFill>
                <a:latin typeface="Trebuchet MS"/>
                <a:cs typeface="Trebuchet MS"/>
              </a:rPr>
              <a:t> </a:t>
            </a:r>
            <a:r>
              <a:rPr sz="2600" spc="-80" dirty="0">
                <a:solidFill>
                  <a:srgbClr val="292959"/>
                </a:solidFill>
                <a:latin typeface="Trebuchet MS"/>
                <a:cs typeface="Trebuchet MS"/>
              </a:rPr>
              <a:t>years)</a:t>
            </a:r>
            <a:r>
              <a:rPr sz="2600" spc="-105" dirty="0">
                <a:solidFill>
                  <a:srgbClr val="292959"/>
                </a:solidFill>
                <a:latin typeface="Trebuchet MS"/>
                <a:cs typeface="Trebuchet MS"/>
              </a:rPr>
              <a:t> </a:t>
            </a:r>
            <a:r>
              <a:rPr sz="2600" spc="-20" dirty="0">
                <a:solidFill>
                  <a:srgbClr val="292959"/>
                </a:solidFill>
                <a:latin typeface="Trebuchet MS"/>
                <a:cs typeface="Trebuchet MS"/>
              </a:rPr>
              <a:t>ownership </a:t>
            </a:r>
            <a:r>
              <a:rPr sz="2600" spc="-30" dirty="0">
                <a:solidFill>
                  <a:srgbClr val="292959"/>
                </a:solidFill>
                <a:latin typeface="Trebuchet MS"/>
                <a:cs typeface="Trebuchet MS"/>
              </a:rPr>
              <a:t>grant</a:t>
            </a:r>
            <a:r>
              <a:rPr sz="2600" spc="-170" dirty="0">
                <a:solidFill>
                  <a:srgbClr val="292959"/>
                </a:solidFill>
                <a:latin typeface="Trebuchet MS"/>
                <a:cs typeface="Trebuchet MS"/>
              </a:rPr>
              <a:t> </a:t>
            </a:r>
            <a:r>
              <a:rPr sz="2600" dirty="0">
                <a:solidFill>
                  <a:srgbClr val="292959"/>
                </a:solidFill>
                <a:latin typeface="Trebuchet MS"/>
                <a:cs typeface="Trebuchet MS"/>
              </a:rPr>
              <a:t>of</a:t>
            </a:r>
            <a:r>
              <a:rPr sz="2600" spc="-135" dirty="0">
                <a:solidFill>
                  <a:srgbClr val="292959"/>
                </a:solidFill>
                <a:latin typeface="Trebuchet MS"/>
                <a:cs typeface="Trebuchet MS"/>
              </a:rPr>
              <a:t> </a:t>
            </a:r>
            <a:r>
              <a:rPr sz="2600" spc="-10" dirty="0">
                <a:solidFill>
                  <a:srgbClr val="292959"/>
                </a:solidFill>
                <a:latin typeface="Trebuchet MS"/>
                <a:cs typeface="Trebuchet MS"/>
              </a:rPr>
              <a:t>lease</a:t>
            </a:r>
            <a:r>
              <a:rPr sz="2600" spc="-130" dirty="0">
                <a:solidFill>
                  <a:srgbClr val="292959"/>
                </a:solidFill>
                <a:latin typeface="Trebuchet MS"/>
                <a:cs typeface="Trebuchet MS"/>
              </a:rPr>
              <a:t> </a:t>
            </a:r>
            <a:r>
              <a:rPr sz="2600" spc="-140" dirty="0">
                <a:solidFill>
                  <a:srgbClr val="292959"/>
                </a:solidFill>
                <a:latin typeface="Trebuchet MS"/>
                <a:cs typeface="Trebuchet MS"/>
              </a:rPr>
              <a:t>in</a:t>
            </a:r>
            <a:r>
              <a:rPr sz="2600" spc="-85" dirty="0">
                <a:solidFill>
                  <a:srgbClr val="292959"/>
                </a:solidFill>
                <a:latin typeface="Trebuchet MS"/>
                <a:cs typeface="Trebuchet MS"/>
              </a:rPr>
              <a:t> </a:t>
            </a:r>
            <a:r>
              <a:rPr sz="2600" spc="-10" dirty="0">
                <a:solidFill>
                  <a:srgbClr val="292959"/>
                </a:solidFill>
                <a:latin typeface="Trebuchet MS"/>
                <a:cs typeface="Trebuchet MS"/>
              </a:rPr>
              <a:t>excess</a:t>
            </a:r>
            <a:r>
              <a:rPr sz="2600" spc="-130" dirty="0">
                <a:solidFill>
                  <a:srgbClr val="292959"/>
                </a:solidFill>
                <a:latin typeface="Trebuchet MS"/>
                <a:cs typeface="Trebuchet MS"/>
              </a:rPr>
              <a:t> </a:t>
            </a:r>
            <a:r>
              <a:rPr sz="2600" dirty="0">
                <a:solidFill>
                  <a:srgbClr val="292959"/>
                </a:solidFill>
                <a:latin typeface="Trebuchet MS"/>
                <a:cs typeface="Trebuchet MS"/>
              </a:rPr>
              <a:t>of</a:t>
            </a:r>
            <a:r>
              <a:rPr sz="2600" spc="-130" dirty="0">
                <a:solidFill>
                  <a:srgbClr val="292959"/>
                </a:solidFill>
                <a:latin typeface="Trebuchet MS"/>
                <a:cs typeface="Trebuchet MS"/>
              </a:rPr>
              <a:t> </a:t>
            </a:r>
            <a:r>
              <a:rPr sz="2600" spc="-60" dirty="0">
                <a:solidFill>
                  <a:srgbClr val="292959"/>
                </a:solidFill>
                <a:latin typeface="Trebuchet MS"/>
                <a:cs typeface="Trebuchet MS"/>
              </a:rPr>
              <a:t>seven</a:t>
            </a:r>
            <a:r>
              <a:rPr sz="2600" spc="-130" dirty="0">
                <a:solidFill>
                  <a:srgbClr val="292959"/>
                </a:solidFill>
                <a:latin typeface="Trebuchet MS"/>
                <a:cs typeface="Trebuchet MS"/>
              </a:rPr>
              <a:t> </a:t>
            </a:r>
            <a:r>
              <a:rPr sz="2600" spc="-10" dirty="0">
                <a:solidFill>
                  <a:srgbClr val="292959"/>
                </a:solidFill>
                <a:latin typeface="Trebuchet MS"/>
                <a:cs typeface="Trebuchet MS"/>
              </a:rPr>
              <a:t>years</a:t>
            </a:r>
            <a:endParaRPr sz="2600">
              <a:latin typeface="Trebuchet MS"/>
              <a:cs typeface="Trebuchet MS"/>
            </a:endParaRPr>
          </a:p>
          <a:p>
            <a:pPr marL="574040">
              <a:lnSpc>
                <a:spcPct val="100000"/>
              </a:lnSpc>
              <a:spcBef>
                <a:spcPts val="1155"/>
              </a:spcBef>
            </a:pPr>
            <a:r>
              <a:rPr sz="2600" spc="-30" dirty="0">
                <a:solidFill>
                  <a:srgbClr val="292959"/>
                </a:solidFill>
                <a:latin typeface="Trebuchet MS"/>
                <a:cs typeface="Trebuchet MS"/>
              </a:rPr>
              <a:t>grant</a:t>
            </a:r>
            <a:r>
              <a:rPr sz="2600" spc="-140" dirty="0">
                <a:solidFill>
                  <a:srgbClr val="292959"/>
                </a:solidFill>
                <a:latin typeface="Trebuchet MS"/>
                <a:cs typeface="Trebuchet MS"/>
              </a:rPr>
              <a:t> </a:t>
            </a:r>
            <a:r>
              <a:rPr sz="2600" dirty="0">
                <a:solidFill>
                  <a:srgbClr val="292959"/>
                </a:solidFill>
                <a:latin typeface="Trebuchet MS"/>
                <a:cs typeface="Trebuchet MS"/>
              </a:rPr>
              <a:t>of</a:t>
            </a:r>
            <a:r>
              <a:rPr sz="2600" spc="-110" dirty="0">
                <a:solidFill>
                  <a:srgbClr val="292959"/>
                </a:solidFill>
                <a:latin typeface="Trebuchet MS"/>
                <a:cs typeface="Trebuchet MS"/>
              </a:rPr>
              <a:t> </a:t>
            </a:r>
            <a:r>
              <a:rPr sz="2600" spc="105" dirty="0">
                <a:solidFill>
                  <a:srgbClr val="292959"/>
                </a:solidFill>
                <a:latin typeface="Trebuchet MS"/>
                <a:cs typeface="Trebuchet MS"/>
              </a:rPr>
              <a:t>a</a:t>
            </a:r>
            <a:r>
              <a:rPr sz="2600" spc="-110" dirty="0">
                <a:solidFill>
                  <a:srgbClr val="292959"/>
                </a:solidFill>
                <a:latin typeface="Trebuchet MS"/>
                <a:cs typeface="Trebuchet MS"/>
              </a:rPr>
              <a:t> </a:t>
            </a:r>
            <a:r>
              <a:rPr sz="2600" spc="-45" dirty="0">
                <a:solidFill>
                  <a:srgbClr val="292959"/>
                </a:solidFill>
                <a:latin typeface="Trebuchet MS"/>
                <a:cs typeface="Trebuchet MS"/>
              </a:rPr>
              <a:t>protected</a:t>
            </a:r>
            <a:r>
              <a:rPr sz="2600" spc="-110" dirty="0">
                <a:solidFill>
                  <a:srgbClr val="292959"/>
                </a:solidFill>
                <a:latin typeface="Trebuchet MS"/>
                <a:cs typeface="Trebuchet MS"/>
              </a:rPr>
              <a:t> </a:t>
            </a:r>
            <a:r>
              <a:rPr sz="2600" spc="-135" dirty="0">
                <a:solidFill>
                  <a:srgbClr val="292959"/>
                </a:solidFill>
                <a:latin typeface="Trebuchet MS"/>
                <a:cs typeface="Trebuchet MS"/>
              </a:rPr>
              <a:t>first</a:t>
            </a:r>
            <a:r>
              <a:rPr sz="2600" spc="-85" dirty="0">
                <a:solidFill>
                  <a:srgbClr val="292959"/>
                </a:solidFill>
                <a:latin typeface="Trebuchet MS"/>
                <a:cs typeface="Trebuchet MS"/>
              </a:rPr>
              <a:t> </a:t>
            </a:r>
            <a:r>
              <a:rPr sz="2600" spc="-10" dirty="0">
                <a:solidFill>
                  <a:srgbClr val="292959"/>
                </a:solidFill>
                <a:latin typeface="Trebuchet MS"/>
                <a:cs typeface="Trebuchet MS"/>
              </a:rPr>
              <a:t>mortgage.</a:t>
            </a:r>
            <a:endParaRPr sz="2600">
              <a:latin typeface="Trebuchet MS"/>
              <a:cs typeface="Trebuchet MS"/>
            </a:endParaRPr>
          </a:p>
          <a:p>
            <a:pPr marL="12700" marR="414655">
              <a:lnSpc>
                <a:spcPct val="137000"/>
              </a:lnSpc>
            </a:pPr>
            <a:r>
              <a:rPr sz="2600" spc="-125" dirty="0">
                <a:solidFill>
                  <a:srgbClr val="292959"/>
                </a:solidFill>
                <a:latin typeface="Trebuchet MS"/>
                <a:cs typeface="Trebuchet MS"/>
              </a:rPr>
              <a:t>If</a:t>
            </a:r>
            <a:r>
              <a:rPr sz="2600" spc="-85" dirty="0">
                <a:solidFill>
                  <a:srgbClr val="292959"/>
                </a:solidFill>
                <a:latin typeface="Trebuchet MS"/>
                <a:cs typeface="Trebuchet MS"/>
              </a:rPr>
              <a:t> </a:t>
            </a:r>
            <a:r>
              <a:rPr sz="2600" spc="105" dirty="0">
                <a:solidFill>
                  <a:srgbClr val="292959"/>
                </a:solidFill>
                <a:latin typeface="Trebuchet MS"/>
                <a:cs typeface="Trebuchet MS"/>
              </a:rPr>
              <a:t>a</a:t>
            </a:r>
            <a:r>
              <a:rPr sz="2600" spc="-170" dirty="0">
                <a:solidFill>
                  <a:srgbClr val="292959"/>
                </a:solidFill>
                <a:latin typeface="Trebuchet MS"/>
                <a:cs typeface="Trebuchet MS"/>
              </a:rPr>
              <a:t> </a:t>
            </a:r>
            <a:r>
              <a:rPr sz="2600" spc="-45" dirty="0">
                <a:solidFill>
                  <a:srgbClr val="292959"/>
                </a:solidFill>
                <a:latin typeface="Trebuchet MS"/>
                <a:cs typeface="Trebuchet MS"/>
              </a:rPr>
              <a:t>triggering</a:t>
            </a:r>
            <a:r>
              <a:rPr sz="2600" spc="-105" dirty="0">
                <a:solidFill>
                  <a:srgbClr val="292959"/>
                </a:solidFill>
                <a:latin typeface="Trebuchet MS"/>
                <a:cs typeface="Trebuchet MS"/>
              </a:rPr>
              <a:t> </a:t>
            </a:r>
            <a:r>
              <a:rPr sz="2600" spc="-70" dirty="0">
                <a:solidFill>
                  <a:srgbClr val="292959"/>
                </a:solidFill>
                <a:latin typeface="Trebuchet MS"/>
                <a:cs typeface="Trebuchet MS"/>
              </a:rPr>
              <a:t>even</a:t>
            </a:r>
            <a:r>
              <a:rPr sz="2600" spc="-105" dirty="0">
                <a:solidFill>
                  <a:srgbClr val="292959"/>
                </a:solidFill>
                <a:latin typeface="Trebuchet MS"/>
                <a:cs typeface="Trebuchet MS"/>
              </a:rPr>
              <a:t> </a:t>
            </a:r>
            <a:r>
              <a:rPr sz="2600" spc="-25" dirty="0">
                <a:solidFill>
                  <a:srgbClr val="292959"/>
                </a:solidFill>
                <a:latin typeface="Trebuchet MS"/>
                <a:cs typeface="Trebuchet MS"/>
              </a:rPr>
              <a:t>occurs</a:t>
            </a:r>
            <a:r>
              <a:rPr sz="2600" spc="-105" dirty="0">
                <a:solidFill>
                  <a:srgbClr val="292959"/>
                </a:solidFill>
                <a:latin typeface="Trebuchet MS"/>
                <a:cs typeface="Trebuchet MS"/>
              </a:rPr>
              <a:t> </a:t>
            </a:r>
            <a:r>
              <a:rPr sz="2600" dirty="0">
                <a:solidFill>
                  <a:srgbClr val="292959"/>
                </a:solidFill>
                <a:latin typeface="Trebuchet MS"/>
                <a:cs typeface="Trebuchet MS"/>
              </a:rPr>
              <a:t>on</a:t>
            </a:r>
            <a:r>
              <a:rPr sz="2600" spc="-110" dirty="0">
                <a:solidFill>
                  <a:srgbClr val="292959"/>
                </a:solidFill>
                <a:latin typeface="Trebuchet MS"/>
                <a:cs typeface="Trebuchet MS"/>
              </a:rPr>
              <a:t> </a:t>
            </a:r>
            <a:r>
              <a:rPr sz="2600" spc="-65" dirty="0">
                <a:solidFill>
                  <a:srgbClr val="292959"/>
                </a:solidFill>
                <a:latin typeface="Trebuchet MS"/>
                <a:cs typeface="Trebuchet MS"/>
              </a:rPr>
              <a:t>unregistered</a:t>
            </a:r>
            <a:r>
              <a:rPr sz="2600" spc="-105" dirty="0">
                <a:solidFill>
                  <a:srgbClr val="292959"/>
                </a:solidFill>
                <a:latin typeface="Trebuchet MS"/>
                <a:cs typeface="Trebuchet MS"/>
              </a:rPr>
              <a:t> </a:t>
            </a:r>
            <a:r>
              <a:rPr sz="2600" spc="-110" dirty="0">
                <a:solidFill>
                  <a:srgbClr val="292959"/>
                </a:solidFill>
                <a:latin typeface="Trebuchet MS"/>
                <a:cs typeface="Trebuchet MS"/>
              </a:rPr>
              <a:t>land,</a:t>
            </a:r>
            <a:r>
              <a:rPr sz="2600" spc="-85" dirty="0">
                <a:solidFill>
                  <a:srgbClr val="292959"/>
                </a:solidFill>
                <a:latin typeface="Trebuchet MS"/>
                <a:cs typeface="Trebuchet MS"/>
              </a:rPr>
              <a:t> </a:t>
            </a:r>
            <a:r>
              <a:rPr sz="2600" spc="-75" dirty="0">
                <a:solidFill>
                  <a:srgbClr val="292959"/>
                </a:solidFill>
                <a:latin typeface="Trebuchet MS"/>
                <a:cs typeface="Trebuchet MS"/>
              </a:rPr>
              <a:t>registration</a:t>
            </a:r>
            <a:r>
              <a:rPr sz="2600" spc="-105" dirty="0">
                <a:solidFill>
                  <a:srgbClr val="292959"/>
                </a:solidFill>
                <a:latin typeface="Trebuchet MS"/>
                <a:cs typeface="Trebuchet MS"/>
              </a:rPr>
              <a:t> </a:t>
            </a:r>
            <a:r>
              <a:rPr sz="2600" spc="-130" dirty="0">
                <a:solidFill>
                  <a:srgbClr val="292959"/>
                </a:solidFill>
                <a:latin typeface="Trebuchet MS"/>
                <a:cs typeface="Trebuchet MS"/>
              </a:rPr>
              <a:t>must</a:t>
            </a:r>
            <a:r>
              <a:rPr sz="2600" spc="-85" dirty="0">
                <a:solidFill>
                  <a:srgbClr val="292959"/>
                </a:solidFill>
                <a:latin typeface="Trebuchet MS"/>
                <a:cs typeface="Trebuchet MS"/>
              </a:rPr>
              <a:t> </a:t>
            </a:r>
            <a:r>
              <a:rPr sz="2600" spc="-10" dirty="0">
                <a:solidFill>
                  <a:srgbClr val="292959"/>
                </a:solidFill>
                <a:latin typeface="Trebuchet MS"/>
                <a:cs typeface="Trebuchet MS"/>
              </a:rPr>
              <a:t>occur </a:t>
            </a:r>
            <a:r>
              <a:rPr sz="2600" b="1" spc="-80" dirty="0">
                <a:solidFill>
                  <a:srgbClr val="292959"/>
                </a:solidFill>
                <a:latin typeface="Trebuchet MS"/>
                <a:cs typeface="Trebuchet MS"/>
              </a:rPr>
              <a:t>within</a:t>
            </a:r>
            <a:r>
              <a:rPr sz="2600" b="1" spc="-135" dirty="0">
                <a:solidFill>
                  <a:srgbClr val="292959"/>
                </a:solidFill>
                <a:latin typeface="Trebuchet MS"/>
                <a:cs typeface="Trebuchet MS"/>
              </a:rPr>
              <a:t> </a:t>
            </a:r>
            <a:r>
              <a:rPr sz="2600" b="1" spc="-190" dirty="0">
                <a:solidFill>
                  <a:srgbClr val="292959"/>
                </a:solidFill>
                <a:latin typeface="Trebuchet MS"/>
                <a:cs typeface="Trebuchet MS"/>
              </a:rPr>
              <a:t>2</a:t>
            </a:r>
            <a:r>
              <a:rPr sz="2600" b="1" spc="-135" dirty="0">
                <a:solidFill>
                  <a:srgbClr val="292959"/>
                </a:solidFill>
                <a:latin typeface="Trebuchet MS"/>
                <a:cs typeface="Trebuchet MS"/>
              </a:rPr>
              <a:t> </a:t>
            </a:r>
            <a:r>
              <a:rPr sz="2600" b="1" spc="-60" dirty="0">
                <a:solidFill>
                  <a:srgbClr val="292959"/>
                </a:solidFill>
                <a:latin typeface="Trebuchet MS"/>
                <a:cs typeface="Trebuchet MS"/>
              </a:rPr>
              <a:t>months.</a:t>
            </a:r>
            <a:r>
              <a:rPr sz="2600" b="1" spc="-140" dirty="0">
                <a:solidFill>
                  <a:srgbClr val="292959"/>
                </a:solidFill>
                <a:latin typeface="Trebuchet MS"/>
                <a:cs typeface="Trebuchet MS"/>
              </a:rPr>
              <a:t> </a:t>
            </a:r>
            <a:r>
              <a:rPr sz="2600" spc="-95" dirty="0">
                <a:solidFill>
                  <a:srgbClr val="292959"/>
                </a:solidFill>
                <a:latin typeface="Trebuchet MS"/>
                <a:cs typeface="Trebuchet MS"/>
              </a:rPr>
              <a:t>Failure</a:t>
            </a:r>
            <a:r>
              <a:rPr sz="2600" spc="-100" dirty="0">
                <a:solidFill>
                  <a:srgbClr val="292959"/>
                </a:solidFill>
                <a:latin typeface="Trebuchet MS"/>
                <a:cs typeface="Trebuchet MS"/>
              </a:rPr>
              <a:t> </a:t>
            </a:r>
            <a:r>
              <a:rPr sz="2600" spc="-45" dirty="0">
                <a:solidFill>
                  <a:srgbClr val="292959"/>
                </a:solidFill>
                <a:latin typeface="Trebuchet MS"/>
                <a:cs typeface="Trebuchet MS"/>
              </a:rPr>
              <a:t>to</a:t>
            </a:r>
            <a:r>
              <a:rPr sz="2600" spc="-95" dirty="0">
                <a:solidFill>
                  <a:srgbClr val="292959"/>
                </a:solidFill>
                <a:latin typeface="Trebuchet MS"/>
                <a:cs typeface="Trebuchet MS"/>
              </a:rPr>
              <a:t> </a:t>
            </a:r>
            <a:r>
              <a:rPr sz="2600" spc="-70" dirty="0">
                <a:solidFill>
                  <a:srgbClr val="292959"/>
                </a:solidFill>
                <a:latin typeface="Trebuchet MS"/>
                <a:cs typeface="Trebuchet MS"/>
              </a:rPr>
              <a:t>register</a:t>
            </a:r>
            <a:r>
              <a:rPr sz="2600" spc="-90" dirty="0">
                <a:solidFill>
                  <a:srgbClr val="292959"/>
                </a:solidFill>
                <a:latin typeface="Trebuchet MS"/>
                <a:cs typeface="Trebuchet MS"/>
              </a:rPr>
              <a:t> </a:t>
            </a:r>
            <a:r>
              <a:rPr sz="2600" spc="-80" dirty="0">
                <a:solidFill>
                  <a:srgbClr val="292959"/>
                </a:solidFill>
                <a:latin typeface="Trebuchet MS"/>
                <a:cs typeface="Trebuchet MS"/>
              </a:rPr>
              <a:t>renders</a:t>
            </a:r>
            <a:r>
              <a:rPr sz="2600" spc="-90" dirty="0">
                <a:solidFill>
                  <a:srgbClr val="292959"/>
                </a:solidFill>
                <a:latin typeface="Trebuchet MS"/>
                <a:cs typeface="Trebuchet MS"/>
              </a:rPr>
              <a:t> </a:t>
            </a:r>
            <a:r>
              <a:rPr sz="2600" spc="-100" dirty="0">
                <a:solidFill>
                  <a:srgbClr val="292959"/>
                </a:solidFill>
                <a:latin typeface="Trebuchet MS"/>
                <a:cs typeface="Trebuchet MS"/>
              </a:rPr>
              <a:t>the</a:t>
            </a:r>
            <a:r>
              <a:rPr sz="2600" spc="-90" dirty="0">
                <a:solidFill>
                  <a:srgbClr val="292959"/>
                </a:solidFill>
                <a:latin typeface="Trebuchet MS"/>
                <a:cs typeface="Trebuchet MS"/>
              </a:rPr>
              <a:t> </a:t>
            </a:r>
            <a:r>
              <a:rPr sz="2600" spc="-60" dirty="0">
                <a:solidFill>
                  <a:srgbClr val="292959"/>
                </a:solidFill>
                <a:latin typeface="Trebuchet MS"/>
                <a:cs typeface="Trebuchet MS"/>
              </a:rPr>
              <a:t>transaction</a:t>
            </a:r>
            <a:r>
              <a:rPr sz="2600" spc="-90" dirty="0">
                <a:solidFill>
                  <a:srgbClr val="292959"/>
                </a:solidFill>
                <a:latin typeface="Trebuchet MS"/>
                <a:cs typeface="Trebuchet MS"/>
              </a:rPr>
              <a:t> </a:t>
            </a:r>
            <a:r>
              <a:rPr sz="2600" spc="-110" dirty="0">
                <a:solidFill>
                  <a:srgbClr val="292959"/>
                </a:solidFill>
                <a:latin typeface="Trebuchet MS"/>
                <a:cs typeface="Trebuchet MS"/>
              </a:rPr>
              <a:t>void:</a:t>
            </a:r>
            <a:r>
              <a:rPr sz="2600" spc="-85" dirty="0">
                <a:solidFill>
                  <a:srgbClr val="292959"/>
                </a:solidFill>
                <a:latin typeface="Trebuchet MS"/>
                <a:cs typeface="Trebuchet MS"/>
              </a:rPr>
              <a:t> </a:t>
            </a:r>
            <a:r>
              <a:rPr sz="2600" b="1" spc="-25" dirty="0">
                <a:solidFill>
                  <a:srgbClr val="292959"/>
                </a:solidFill>
                <a:latin typeface="Trebuchet MS"/>
                <a:cs typeface="Trebuchet MS"/>
              </a:rPr>
              <a:t>LRA </a:t>
            </a:r>
            <a:r>
              <a:rPr sz="2600" b="1" spc="-114" dirty="0">
                <a:solidFill>
                  <a:srgbClr val="292959"/>
                </a:solidFill>
                <a:latin typeface="Trebuchet MS"/>
                <a:cs typeface="Trebuchet MS"/>
              </a:rPr>
              <a:t>2002,</a:t>
            </a:r>
            <a:r>
              <a:rPr sz="2600" b="1" spc="-110" dirty="0">
                <a:solidFill>
                  <a:srgbClr val="292959"/>
                </a:solidFill>
                <a:latin typeface="Trebuchet MS"/>
                <a:cs typeface="Trebuchet MS"/>
              </a:rPr>
              <a:t> </a:t>
            </a:r>
            <a:r>
              <a:rPr sz="2600" b="1" spc="-25" dirty="0">
                <a:solidFill>
                  <a:srgbClr val="292959"/>
                </a:solidFill>
                <a:latin typeface="Trebuchet MS"/>
                <a:cs typeface="Trebuchet MS"/>
              </a:rPr>
              <a:t>s7</a:t>
            </a:r>
            <a:endParaRPr sz="2600">
              <a:latin typeface="Trebuchet MS"/>
              <a:cs typeface="Trebuchet MS"/>
            </a:endParaRPr>
          </a:p>
          <a:p>
            <a:pPr marL="12700" marR="333375">
              <a:lnSpc>
                <a:spcPct val="137000"/>
              </a:lnSpc>
            </a:pPr>
            <a:r>
              <a:rPr sz="2600" spc="-175" dirty="0">
                <a:solidFill>
                  <a:srgbClr val="292959"/>
                </a:solidFill>
                <a:latin typeface="Trebuchet MS"/>
                <a:cs typeface="Trebuchet MS"/>
              </a:rPr>
              <a:t>Third</a:t>
            </a:r>
            <a:r>
              <a:rPr sz="2600" spc="-85" dirty="0">
                <a:solidFill>
                  <a:srgbClr val="292959"/>
                </a:solidFill>
                <a:latin typeface="Trebuchet MS"/>
                <a:cs typeface="Trebuchet MS"/>
              </a:rPr>
              <a:t> </a:t>
            </a:r>
            <a:r>
              <a:rPr sz="2600" spc="-90" dirty="0">
                <a:solidFill>
                  <a:srgbClr val="292959"/>
                </a:solidFill>
                <a:latin typeface="Trebuchet MS"/>
                <a:cs typeface="Trebuchet MS"/>
              </a:rPr>
              <a:t>party</a:t>
            </a:r>
            <a:r>
              <a:rPr sz="2600" spc="-110" dirty="0">
                <a:solidFill>
                  <a:srgbClr val="292959"/>
                </a:solidFill>
                <a:latin typeface="Trebuchet MS"/>
                <a:cs typeface="Trebuchet MS"/>
              </a:rPr>
              <a:t> </a:t>
            </a:r>
            <a:r>
              <a:rPr sz="2600" spc="-105" dirty="0">
                <a:solidFill>
                  <a:srgbClr val="292959"/>
                </a:solidFill>
                <a:latin typeface="Trebuchet MS"/>
                <a:cs typeface="Trebuchet MS"/>
              </a:rPr>
              <a:t>interests</a:t>
            </a:r>
            <a:r>
              <a:rPr sz="2600" spc="-90" dirty="0">
                <a:solidFill>
                  <a:srgbClr val="292959"/>
                </a:solidFill>
                <a:latin typeface="Trebuchet MS"/>
                <a:cs typeface="Trebuchet MS"/>
              </a:rPr>
              <a:t> </a:t>
            </a:r>
            <a:r>
              <a:rPr sz="2600" dirty="0">
                <a:solidFill>
                  <a:srgbClr val="292959"/>
                </a:solidFill>
                <a:latin typeface="Trebuchet MS"/>
                <a:cs typeface="Trebuchet MS"/>
              </a:rPr>
              <a:t>can</a:t>
            </a:r>
            <a:r>
              <a:rPr sz="2600" spc="-95" dirty="0">
                <a:solidFill>
                  <a:srgbClr val="292959"/>
                </a:solidFill>
                <a:latin typeface="Trebuchet MS"/>
                <a:cs typeface="Trebuchet MS"/>
              </a:rPr>
              <a:t> </a:t>
            </a:r>
            <a:r>
              <a:rPr sz="2600" dirty="0">
                <a:solidFill>
                  <a:srgbClr val="292959"/>
                </a:solidFill>
                <a:latin typeface="Trebuchet MS"/>
                <a:cs typeface="Trebuchet MS"/>
              </a:rPr>
              <a:t>be</a:t>
            </a:r>
            <a:r>
              <a:rPr sz="2600" spc="-90" dirty="0">
                <a:solidFill>
                  <a:srgbClr val="292959"/>
                </a:solidFill>
                <a:latin typeface="Trebuchet MS"/>
                <a:cs typeface="Trebuchet MS"/>
              </a:rPr>
              <a:t> </a:t>
            </a:r>
            <a:r>
              <a:rPr sz="2600" spc="-45" dirty="0">
                <a:solidFill>
                  <a:srgbClr val="292959"/>
                </a:solidFill>
                <a:latin typeface="Trebuchet MS"/>
                <a:cs typeface="Trebuchet MS"/>
              </a:rPr>
              <a:t>protected</a:t>
            </a:r>
            <a:r>
              <a:rPr sz="2600" spc="-95" dirty="0">
                <a:solidFill>
                  <a:srgbClr val="292959"/>
                </a:solidFill>
                <a:latin typeface="Trebuchet MS"/>
                <a:cs typeface="Trebuchet MS"/>
              </a:rPr>
              <a:t> </a:t>
            </a:r>
            <a:r>
              <a:rPr sz="2600" spc="-60" dirty="0">
                <a:solidFill>
                  <a:srgbClr val="292959"/>
                </a:solidFill>
                <a:latin typeface="Trebuchet MS"/>
                <a:cs typeface="Trebuchet MS"/>
              </a:rPr>
              <a:t>via</a:t>
            </a:r>
            <a:r>
              <a:rPr sz="2600" spc="-90" dirty="0">
                <a:solidFill>
                  <a:srgbClr val="292959"/>
                </a:solidFill>
                <a:latin typeface="Trebuchet MS"/>
                <a:cs typeface="Trebuchet MS"/>
              </a:rPr>
              <a:t> </a:t>
            </a:r>
            <a:r>
              <a:rPr sz="2600" spc="-60" dirty="0">
                <a:solidFill>
                  <a:srgbClr val="292959"/>
                </a:solidFill>
                <a:latin typeface="Trebuchet MS"/>
                <a:cs typeface="Trebuchet MS"/>
              </a:rPr>
              <a:t>two</a:t>
            </a:r>
            <a:r>
              <a:rPr sz="2600" spc="-95" dirty="0">
                <a:solidFill>
                  <a:srgbClr val="292959"/>
                </a:solidFill>
                <a:latin typeface="Trebuchet MS"/>
                <a:cs typeface="Trebuchet MS"/>
              </a:rPr>
              <a:t> </a:t>
            </a:r>
            <a:r>
              <a:rPr sz="2600" spc="-20" dirty="0">
                <a:solidFill>
                  <a:srgbClr val="292959"/>
                </a:solidFill>
                <a:latin typeface="Trebuchet MS"/>
                <a:cs typeface="Trebuchet MS"/>
              </a:rPr>
              <a:t>ways</a:t>
            </a:r>
            <a:r>
              <a:rPr sz="2600" spc="-90" dirty="0">
                <a:solidFill>
                  <a:srgbClr val="292959"/>
                </a:solidFill>
                <a:latin typeface="Trebuchet MS"/>
                <a:cs typeface="Trebuchet MS"/>
              </a:rPr>
              <a:t> </a:t>
            </a:r>
            <a:r>
              <a:rPr sz="2600" spc="-140" dirty="0">
                <a:solidFill>
                  <a:srgbClr val="292959"/>
                </a:solidFill>
                <a:latin typeface="Trebuchet MS"/>
                <a:cs typeface="Trebuchet MS"/>
              </a:rPr>
              <a:t>in</a:t>
            </a:r>
            <a:r>
              <a:rPr sz="2600" spc="-85" dirty="0">
                <a:solidFill>
                  <a:srgbClr val="292959"/>
                </a:solidFill>
                <a:latin typeface="Trebuchet MS"/>
                <a:cs typeface="Trebuchet MS"/>
              </a:rPr>
              <a:t> </a:t>
            </a:r>
            <a:r>
              <a:rPr sz="2600" spc="-55" dirty="0">
                <a:solidFill>
                  <a:srgbClr val="292959"/>
                </a:solidFill>
                <a:latin typeface="Trebuchet MS"/>
                <a:cs typeface="Trebuchet MS"/>
              </a:rPr>
              <a:t>Land</a:t>
            </a:r>
            <a:r>
              <a:rPr sz="2600" spc="-95" dirty="0">
                <a:solidFill>
                  <a:srgbClr val="292959"/>
                </a:solidFill>
                <a:latin typeface="Trebuchet MS"/>
                <a:cs typeface="Trebuchet MS"/>
              </a:rPr>
              <a:t> </a:t>
            </a:r>
            <a:r>
              <a:rPr sz="2600" spc="-45" dirty="0">
                <a:solidFill>
                  <a:srgbClr val="292959"/>
                </a:solidFill>
                <a:latin typeface="Trebuchet MS"/>
                <a:cs typeface="Trebuchet MS"/>
              </a:rPr>
              <a:t>Registration. Notices</a:t>
            </a:r>
            <a:r>
              <a:rPr sz="2600" spc="-75" dirty="0">
                <a:solidFill>
                  <a:srgbClr val="292959"/>
                </a:solidFill>
                <a:latin typeface="Trebuchet MS"/>
                <a:cs typeface="Trebuchet MS"/>
              </a:rPr>
              <a:t> </a:t>
            </a:r>
            <a:r>
              <a:rPr sz="2600" dirty="0">
                <a:solidFill>
                  <a:srgbClr val="292959"/>
                </a:solidFill>
                <a:latin typeface="Trebuchet MS"/>
                <a:cs typeface="Trebuchet MS"/>
              </a:rPr>
              <a:t>and</a:t>
            </a:r>
            <a:r>
              <a:rPr sz="2600" spc="-70" dirty="0">
                <a:solidFill>
                  <a:srgbClr val="292959"/>
                </a:solidFill>
                <a:latin typeface="Trebuchet MS"/>
                <a:cs typeface="Trebuchet MS"/>
              </a:rPr>
              <a:t> </a:t>
            </a:r>
            <a:r>
              <a:rPr sz="2600" spc="-105" dirty="0">
                <a:solidFill>
                  <a:srgbClr val="292959"/>
                </a:solidFill>
                <a:latin typeface="Trebuchet MS"/>
                <a:cs typeface="Trebuchet MS"/>
              </a:rPr>
              <a:t>restrictions</a:t>
            </a:r>
            <a:r>
              <a:rPr sz="2600" spc="-75" dirty="0">
                <a:solidFill>
                  <a:srgbClr val="292959"/>
                </a:solidFill>
                <a:latin typeface="Trebuchet MS"/>
                <a:cs typeface="Trebuchet MS"/>
              </a:rPr>
              <a:t> </a:t>
            </a:r>
            <a:r>
              <a:rPr sz="2600" spc="-120" dirty="0">
                <a:solidFill>
                  <a:srgbClr val="292959"/>
                </a:solidFill>
                <a:latin typeface="Trebuchet MS"/>
                <a:cs typeface="Trebuchet MS"/>
              </a:rPr>
              <a:t>(LRA</a:t>
            </a:r>
            <a:r>
              <a:rPr sz="2600" spc="-70" dirty="0">
                <a:solidFill>
                  <a:srgbClr val="292959"/>
                </a:solidFill>
                <a:latin typeface="Trebuchet MS"/>
                <a:cs typeface="Trebuchet MS"/>
              </a:rPr>
              <a:t> </a:t>
            </a:r>
            <a:r>
              <a:rPr sz="2600" spc="50" dirty="0">
                <a:solidFill>
                  <a:srgbClr val="292959"/>
                </a:solidFill>
                <a:latin typeface="Trebuchet MS"/>
                <a:cs typeface="Trebuchet MS"/>
              </a:rPr>
              <a:t>2002,</a:t>
            </a:r>
            <a:r>
              <a:rPr sz="2600" spc="-75" dirty="0">
                <a:solidFill>
                  <a:srgbClr val="292959"/>
                </a:solidFill>
                <a:latin typeface="Trebuchet MS"/>
                <a:cs typeface="Trebuchet MS"/>
              </a:rPr>
              <a:t> </a:t>
            </a:r>
            <a:r>
              <a:rPr sz="2600" spc="-20" dirty="0">
                <a:solidFill>
                  <a:srgbClr val="292959"/>
                </a:solidFill>
                <a:latin typeface="Trebuchet MS"/>
                <a:cs typeface="Trebuchet MS"/>
              </a:rPr>
              <a:t>s29)</a:t>
            </a:r>
            <a:endParaRPr sz="2600">
              <a:latin typeface="Trebuchet MS"/>
              <a:cs typeface="Trebuchet MS"/>
            </a:endParaRPr>
          </a:p>
          <a:p>
            <a:pPr marL="574040" marR="1706880">
              <a:lnSpc>
                <a:spcPct val="137000"/>
              </a:lnSpc>
            </a:pPr>
            <a:r>
              <a:rPr sz="2600" spc="-45" dirty="0">
                <a:solidFill>
                  <a:srgbClr val="292959"/>
                </a:solidFill>
                <a:latin typeface="Trebuchet MS"/>
                <a:cs typeface="Trebuchet MS"/>
              </a:rPr>
              <a:t>Notices</a:t>
            </a:r>
            <a:r>
              <a:rPr sz="2600" spc="-155" dirty="0">
                <a:solidFill>
                  <a:srgbClr val="292959"/>
                </a:solidFill>
                <a:latin typeface="Trebuchet MS"/>
                <a:cs typeface="Trebuchet MS"/>
              </a:rPr>
              <a:t> </a:t>
            </a:r>
            <a:r>
              <a:rPr sz="2600" spc="-60" dirty="0">
                <a:solidFill>
                  <a:srgbClr val="292959"/>
                </a:solidFill>
                <a:latin typeface="Trebuchet MS"/>
                <a:cs typeface="Trebuchet MS"/>
              </a:rPr>
              <a:t>protect</a:t>
            </a:r>
            <a:r>
              <a:rPr sz="2600" spc="-125" dirty="0">
                <a:solidFill>
                  <a:srgbClr val="292959"/>
                </a:solidFill>
                <a:latin typeface="Trebuchet MS"/>
                <a:cs typeface="Trebuchet MS"/>
              </a:rPr>
              <a:t> </a:t>
            </a:r>
            <a:r>
              <a:rPr sz="2600" spc="-140" dirty="0">
                <a:solidFill>
                  <a:srgbClr val="292959"/>
                </a:solidFill>
                <a:latin typeface="Trebuchet MS"/>
                <a:cs typeface="Trebuchet MS"/>
              </a:rPr>
              <a:t>priority</a:t>
            </a:r>
            <a:r>
              <a:rPr sz="2600" spc="-85" dirty="0">
                <a:solidFill>
                  <a:srgbClr val="292959"/>
                </a:solidFill>
                <a:latin typeface="Trebuchet MS"/>
                <a:cs typeface="Trebuchet MS"/>
              </a:rPr>
              <a:t> </a:t>
            </a:r>
            <a:r>
              <a:rPr sz="2600" spc="-80" dirty="0">
                <a:solidFill>
                  <a:srgbClr val="292959"/>
                </a:solidFill>
                <a:latin typeface="Trebuchet MS"/>
                <a:cs typeface="Trebuchet MS"/>
              </a:rPr>
              <a:t>rights</a:t>
            </a:r>
            <a:r>
              <a:rPr sz="2600" spc="-114" dirty="0">
                <a:solidFill>
                  <a:srgbClr val="292959"/>
                </a:solidFill>
                <a:latin typeface="Trebuchet MS"/>
                <a:cs typeface="Trebuchet MS"/>
              </a:rPr>
              <a:t> </a:t>
            </a:r>
            <a:r>
              <a:rPr sz="2600" spc="-65" dirty="0">
                <a:solidFill>
                  <a:srgbClr val="292959"/>
                </a:solidFill>
                <a:latin typeface="Trebuchet MS"/>
                <a:cs typeface="Trebuchet MS"/>
              </a:rPr>
              <a:t>when</a:t>
            </a:r>
            <a:r>
              <a:rPr sz="2600" spc="-120" dirty="0">
                <a:solidFill>
                  <a:srgbClr val="292959"/>
                </a:solidFill>
                <a:latin typeface="Trebuchet MS"/>
                <a:cs typeface="Trebuchet MS"/>
              </a:rPr>
              <a:t> </a:t>
            </a:r>
            <a:r>
              <a:rPr sz="2600" dirty="0">
                <a:solidFill>
                  <a:srgbClr val="292959"/>
                </a:solidFill>
                <a:latin typeface="Trebuchet MS"/>
                <a:cs typeface="Trebuchet MS"/>
              </a:rPr>
              <a:t>sale</a:t>
            </a:r>
            <a:r>
              <a:rPr sz="2600" spc="-120" dirty="0">
                <a:solidFill>
                  <a:srgbClr val="292959"/>
                </a:solidFill>
                <a:latin typeface="Trebuchet MS"/>
                <a:cs typeface="Trebuchet MS"/>
              </a:rPr>
              <a:t> </a:t>
            </a:r>
            <a:r>
              <a:rPr sz="2600" spc="-10" dirty="0">
                <a:solidFill>
                  <a:srgbClr val="292959"/>
                </a:solidFill>
                <a:latin typeface="Trebuchet MS"/>
                <a:cs typeface="Trebuchet MS"/>
              </a:rPr>
              <a:t>occurs</a:t>
            </a:r>
            <a:r>
              <a:rPr sz="2600" spc="650" dirty="0">
                <a:solidFill>
                  <a:srgbClr val="292959"/>
                </a:solidFill>
                <a:latin typeface="Trebuchet MS"/>
                <a:cs typeface="Trebuchet MS"/>
              </a:rPr>
              <a:t> </a:t>
            </a:r>
            <a:r>
              <a:rPr sz="2600" spc="-95" dirty="0">
                <a:solidFill>
                  <a:srgbClr val="292959"/>
                </a:solidFill>
                <a:latin typeface="Trebuchet MS"/>
                <a:cs typeface="Trebuchet MS"/>
              </a:rPr>
              <a:t>Restrictions</a:t>
            </a:r>
            <a:r>
              <a:rPr sz="2600" spc="-80" dirty="0">
                <a:solidFill>
                  <a:srgbClr val="292959"/>
                </a:solidFill>
                <a:latin typeface="Trebuchet MS"/>
                <a:cs typeface="Trebuchet MS"/>
              </a:rPr>
              <a:t> </a:t>
            </a:r>
            <a:r>
              <a:rPr sz="2600" spc="-180" dirty="0">
                <a:solidFill>
                  <a:srgbClr val="292959"/>
                </a:solidFill>
                <a:latin typeface="Trebuchet MS"/>
                <a:cs typeface="Trebuchet MS"/>
              </a:rPr>
              <a:t>limit</a:t>
            </a:r>
            <a:r>
              <a:rPr sz="2600" spc="-80" dirty="0">
                <a:solidFill>
                  <a:srgbClr val="292959"/>
                </a:solidFill>
                <a:latin typeface="Trebuchet MS"/>
                <a:cs typeface="Trebuchet MS"/>
              </a:rPr>
              <a:t> </a:t>
            </a:r>
            <a:r>
              <a:rPr sz="2600" spc="-55" dirty="0">
                <a:solidFill>
                  <a:srgbClr val="292959"/>
                </a:solidFill>
                <a:latin typeface="Trebuchet MS"/>
                <a:cs typeface="Trebuchet MS"/>
              </a:rPr>
              <a:t>circumstances</a:t>
            </a:r>
            <a:r>
              <a:rPr sz="2600" spc="-80" dirty="0">
                <a:solidFill>
                  <a:srgbClr val="292959"/>
                </a:solidFill>
                <a:latin typeface="Trebuchet MS"/>
                <a:cs typeface="Trebuchet MS"/>
              </a:rPr>
              <a:t> </a:t>
            </a:r>
            <a:r>
              <a:rPr sz="2600" spc="-140" dirty="0">
                <a:solidFill>
                  <a:srgbClr val="292959"/>
                </a:solidFill>
                <a:latin typeface="Trebuchet MS"/>
                <a:cs typeface="Trebuchet MS"/>
              </a:rPr>
              <a:t>in</a:t>
            </a:r>
            <a:r>
              <a:rPr sz="2600" spc="-75" dirty="0">
                <a:solidFill>
                  <a:srgbClr val="292959"/>
                </a:solidFill>
                <a:latin typeface="Trebuchet MS"/>
                <a:cs typeface="Trebuchet MS"/>
              </a:rPr>
              <a:t> whihc</a:t>
            </a:r>
            <a:r>
              <a:rPr sz="2600" spc="-80" dirty="0">
                <a:solidFill>
                  <a:srgbClr val="292959"/>
                </a:solidFill>
                <a:latin typeface="Trebuchet MS"/>
                <a:cs typeface="Trebuchet MS"/>
              </a:rPr>
              <a:t> </a:t>
            </a:r>
            <a:r>
              <a:rPr sz="2600" dirty="0">
                <a:solidFill>
                  <a:srgbClr val="292959"/>
                </a:solidFill>
                <a:latin typeface="Trebuchet MS"/>
                <a:cs typeface="Trebuchet MS"/>
              </a:rPr>
              <a:t>sale</a:t>
            </a:r>
            <a:r>
              <a:rPr sz="2600" spc="-80" dirty="0">
                <a:solidFill>
                  <a:srgbClr val="292959"/>
                </a:solidFill>
                <a:latin typeface="Trebuchet MS"/>
                <a:cs typeface="Trebuchet MS"/>
              </a:rPr>
              <a:t> </a:t>
            </a:r>
            <a:r>
              <a:rPr sz="2600" dirty="0">
                <a:solidFill>
                  <a:srgbClr val="292959"/>
                </a:solidFill>
                <a:latin typeface="Trebuchet MS"/>
                <a:cs typeface="Trebuchet MS"/>
              </a:rPr>
              <a:t>can</a:t>
            </a:r>
            <a:r>
              <a:rPr sz="2600" spc="-80" dirty="0">
                <a:solidFill>
                  <a:srgbClr val="292959"/>
                </a:solidFill>
                <a:latin typeface="Trebuchet MS"/>
                <a:cs typeface="Trebuchet MS"/>
              </a:rPr>
              <a:t> </a:t>
            </a:r>
            <a:r>
              <a:rPr sz="2600" dirty="0">
                <a:solidFill>
                  <a:srgbClr val="292959"/>
                </a:solidFill>
                <a:latin typeface="Trebuchet MS"/>
                <a:cs typeface="Trebuchet MS"/>
              </a:rPr>
              <a:t>be</a:t>
            </a:r>
            <a:r>
              <a:rPr sz="2600" spc="-75" dirty="0">
                <a:solidFill>
                  <a:srgbClr val="292959"/>
                </a:solidFill>
                <a:latin typeface="Trebuchet MS"/>
                <a:cs typeface="Trebuchet MS"/>
              </a:rPr>
              <a:t> </a:t>
            </a:r>
            <a:r>
              <a:rPr sz="2600" spc="-20" dirty="0">
                <a:solidFill>
                  <a:srgbClr val="292959"/>
                </a:solidFill>
                <a:latin typeface="Trebuchet MS"/>
                <a:cs typeface="Trebuchet MS"/>
              </a:rPr>
              <a:t>made</a:t>
            </a:r>
            <a:endParaRPr sz="2600">
              <a:latin typeface="Trebuchet MS"/>
              <a:cs typeface="Trebuchet MS"/>
            </a:endParaRPr>
          </a:p>
        </p:txBody>
      </p:sp>
      <p:grpSp>
        <p:nvGrpSpPr>
          <p:cNvPr id="13" name="object 13"/>
          <p:cNvGrpSpPr/>
          <p:nvPr/>
        </p:nvGrpSpPr>
        <p:grpSpPr>
          <a:xfrm>
            <a:off x="11506197" y="7872768"/>
            <a:ext cx="6867525" cy="1949450"/>
            <a:chOff x="11506197" y="7872768"/>
            <a:chExt cx="6867525" cy="1949450"/>
          </a:xfrm>
        </p:grpSpPr>
        <p:sp>
          <p:nvSpPr>
            <p:cNvPr id="14" name="object 14"/>
            <p:cNvSpPr/>
            <p:nvPr/>
          </p:nvSpPr>
          <p:spPr>
            <a:xfrm>
              <a:off x="11589832" y="7958410"/>
              <a:ext cx="6698615" cy="1778000"/>
            </a:xfrm>
            <a:custGeom>
              <a:avLst/>
              <a:gdLst/>
              <a:ahLst/>
              <a:cxnLst/>
              <a:rect l="l" t="t" r="r" b="b"/>
              <a:pathLst>
                <a:path w="6698615" h="1778000">
                  <a:moveTo>
                    <a:pt x="3349080" y="0"/>
                  </a:moveTo>
                  <a:lnTo>
                    <a:pt x="6698162" y="433983"/>
                  </a:lnTo>
                  <a:lnTo>
                    <a:pt x="6698162" y="1777685"/>
                  </a:lnTo>
                  <a:lnTo>
                    <a:pt x="0" y="1777685"/>
                  </a:lnTo>
                  <a:lnTo>
                    <a:pt x="0" y="433983"/>
                  </a:lnTo>
                  <a:lnTo>
                    <a:pt x="3349080" y="0"/>
                  </a:lnTo>
                  <a:close/>
                </a:path>
              </a:pathLst>
            </a:custGeom>
            <a:solidFill>
              <a:srgbClr val="00B3AF"/>
            </a:solidFill>
          </p:spPr>
          <p:txBody>
            <a:bodyPr wrap="square" lIns="0" tIns="0" rIns="0" bIns="0" rtlCol="0"/>
            <a:lstStyle/>
            <a:p>
              <a:endParaRPr/>
            </a:p>
          </p:txBody>
        </p:sp>
        <p:sp>
          <p:nvSpPr>
            <p:cNvPr id="15" name="object 15"/>
            <p:cNvSpPr/>
            <p:nvPr/>
          </p:nvSpPr>
          <p:spPr>
            <a:xfrm>
              <a:off x="11591922"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50">
              <a:solidFill>
                <a:srgbClr val="FED307"/>
              </a:solidFill>
            </a:ln>
          </p:spPr>
          <p:txBody>
            <a:bodyPr wrap="square" lIns="0" tIns="0" rIns="0" bIns="0" rtlCol="0"/>
            <a:lstStyle/>
            <a:p>
              <a:endParaRPr/>
            </a:p>
          </p:txBody>
        </p:sp>
      </p:grpSp>
      <p:sp>
        <p:nvSpPr>
          <p:cNvPr id="16" name="object 16"/>
          <p:cNvSpPr txBox="1"/>
          <p:nvPr/>
        </p:nvSpPr>
        <p:spPr>
          <a:xfrm>
            <a:off x="12095926" y="8389835"/>
            <a:ext cx="5685790" cy="1067435"/>
          </a:xfrm>
          <a:prstGeom prst="rect">
            <a:avLst/>
          </a:prstGeom>
        </p:spPr>
        <p:txBody>
          <a:bodyPr vert="horz" wrap="square" lIns="0" tIns="6985" rIns="0" bIns="0" rtlCol="0">
            <a:spAutoFit/>
          </a:bodyPr>
          <a:lstStyle/>
          <a:p>
            <a:pPr marL="1958975" marR="5080" indent="-1946910">
              <a:lnSpc>
                <a:spcPct val="101099"/>
              </a:lnSpc>
              <a:spcBef>
                <a:spcPts val="55"/>
              </a:spcBef>
            </a:pPr>
            <a:r>
              <a:rPr sz="3400" b="1" spc="-50" dirty="0">
                <a:solidFill>
                  <a:srgbClr val="FFFFFF"/>
                </a:solidFill>
                <a:latin typeface="Trebuchet MS"/>
                <a:cs typeface="Trebuchet MS"/>
              </a:rPr>
              <a:t>Key</a:t>
            </a:r>
            <a:r>
              <a:rPr sz="3400" b="1" spc="-210" dirty="0">
                <a:solidFill>
                  <a:srgbClr val="FFFFFF"/>
                </a:solidFill>
                <a:latin typeface="Trebuchet MS"/>
                <a:cs typeface="Trebuchet MS"/>
              </a:rPr>
              <a:t> </a:t>
            </a:r>
            <a:r>
              <a:rPr sz="3400" b="1" spc="-10" dirty="0">
                <a:solidFill>
                  <a:srgbClr val="FFFFFF"/>
                </a:solidFill>
                <a:latin typeface="Trebuchet MS"/>
                <a:cs typeface="Trebuchet MS"/>
              </a:rPr>
              <a:t>source:</a:t>
            </a:r>
            <a:r>
              <a:rPr sz="3400" b="1" spc="-240" dirty="0">
                <a:solidFill>
                  <a:srgbClr val="FFFFFF"/>
                </a:solidFill>
                <a:latin typeface="Trebuchet MS"/>
                <a:cs typeface="Trebuchet MS"/>
              </a:rPr>
              <a:t> </a:t>
            </a:r>
            <a:r>
              <a:rPr sz="3400" spc="-55" dirty="0">
                <a:solidFill>
                  <a:srgbClr val="FFFFFF"/>
                </a:solidFill>
                <a:latin typeface="Trebuchet MS"/>
                <a:cs typeface="Trebuchet MS"/>
              </a:rPr>
              <a:t>Land</a:t>
            </a:r>
            <a:r>
              <a:rPr sz="3400" spc="-155" dirty="0">
                <a:solidFill>
                  <a:srgbClr val="FFFFFF"/>
                </a:solidFill>
                <a:latin typeface="Trebuchet MS"/>
                <a:cs typeface="Trebuchet MS"/>
              </a:rPr>
              <a:t> </a:t>
            </a:r>
            <a:r>
              <a:rPr sz="3400" spc="-75" dirty="0">
                <a:solidFill>
                  <a:srgbClr val="FFFFFF"/>
                </a:solidFill>
                <a:latin typeface="Trebuchet MS"/>
                <a:cs typeface="Trebuchet MS"/>
              </a:rPr>
              <a:t>Registration </a:t>
            </a:r>
            <a:r>
              <a:rPr sz="3400" dirty="0">
                <a:solidFill>
                  <a:srgbClr val="FFFFFF"/>
                </a:solidFill>
                <a:latin typeface="Trebuchet MS"/>
                <a:cs typeface="Trebuchet MS"/>
              </a:rPr>
              <a:t>Act</a:t>
            </a:r>
            <a:r>
              <a:rPr sz="3400" spc="-200" dirty="0">
                <a:solidFill>
                  <a:srgbClr val="FFFFFF"/>
                </a:solidFill>
                <a:latin typeface="Trebuchet MS"/>
                <a:cs typeface="Trebuchet MS"/>
              </a:rPr>
              <a:t> </a:t>
            </a:r>
            <a:r>
              <a:rPr sz="3400" spc="175" dirty="0">
                <a:solidFill>
                  <a:srgbClr val="FFFFFF"/>
                </a:solidFill>
                <a:latin typeface="Trebuchet MS"/>
                <a:cs typeface="Trebuchet MS"/>
              </a:rPr>
              <a:t>2002</a:t>
            </a:r>
            <a:endParaRPr sz="3400">
              <a:latin typeface="Trebuchet MS"/>
              <a:cs typeface="Trebuchet MS"/>
            </a:endParaRPr>
          </a:p>
        </p:txBody>
      </p:sp>
      <p:sp>
        <p:nvSpPr>
          <p:cNvPr id="17" name="object 17" descr="$PPTXTitle"/>
          <p:cNvSpPr txBox="1">
            <a:spLocks noGrp="1"/>
          </p:cNvSpPr>
          <p:nvPr>
            <p:ph type="title"/>
          </p:nvPr>
        </p:nvSpPr>
        <p:spPr>
          <a:xfrm>
            <a:off x="597084" y="837406"/>
            <a:ext cx="11151870" cy="1168400"/>
          </a:xfrm>
          <a:prstGeom prst="rect">
            <a:avLst/>
          </a:prstGeom>
        </p:spPr>
        <p:txBody>
          <a:bodyPr vert="horz" wrap="square" lIns="0" tIns="12700" rIns="0" bIns="0" rtlCol="0">
            <a:spAutoFit/>
          </a:bodyPr>
          <a:lstStyle/>
          <a:p>
            <a:pPr marL="12700">
              <a:lnSpc>
                <a:spcPct val="100000"/>
              </a:lnSpc>
              <a:spcBef>
                <a:spcPts val="100"/>
              </a:spcBef>
            </a:pPr>
            <a:r>
              <a:rPr dirty="0"/>
              <a:t>REGISTRATION</a:t>
            </a:r>
            <a:r>
              <a:rPr spc="-350" dirty="0"/>
              <a:t> </a:t>
            </a:r>
            <a:r>
              <a:rPr spc="65" dirty="0">
                <a:solidFill>
                  <a:srgbClr val="292959"/>
                </a:solidFill>
              </a:rPr>
              <a:t>TRIGGERS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895534" y="2309336"/>
            <a:ext cx="104775" cy="104774"/>
          </a:xfrm>
          <a:prstGeom prst="rect">
            <a:avLst/>
          </a:prstGeom>
        </p:spPr>
      </p:pic>
      <p:pic>
        <p:nvPicPr>
          <p:cNvPr id="3" name="object 3"/>
          <p:cNvPicPr/>
          <p:nvPr/>
        </p:nvPicPr>
        <p:blipFill>
          <a:blip r:embed="rId3" cstate="print"/>
          <a:stretch>
            <a:fillRect/>
          </a:stretch>
        </p:blipFill>
        <p:spPr>
          <a:xfrm>
            <a:off x="895534" y="3395186"/>
            <a:ext cx="104775" cy="104774"/>
          </a:xfrm>
          <a:prstGeom prst="rect">
            <a:avLst/>
          </a:prstGeom>
        </p:spPr>
      </p:pic>
      <p:pic>
        <p:nvPicPr>
          <p:cNvPr id="4" name="object 4"/>
          <p:cNvPicPr/>
          <p:nvPr/>
        </p:nvPicPr>
        <p:blipFill>
          <a:blip r:embed="rId3" cstate="print"/>
          <a:stretch>
            <a:fillRect/>
          </a:stretch>
        </p:blipFill>
        <p:spPr>
          <a:xfrm>
            <a:off x="895534" y="4481036"/>
            <a:ext cx="104775" cy="104774"/>
          </a:xfrm>
          <a:prstGeom prst="rect">
            <a:avLst/>
          </a:prstGeom>
        </p:spPr>
      </p:pic>
      <p:pic>
        <p:nvPicPr>
          <p:cNvPr id="5" name="object 5"/>
          <p:cNvPicPr/>
          <p:nvPr/>
        </p:nvPicPr>
        <p:blipFill>
          <a:blip r:embed="rId4" cstate="print"/>
          <a:stretch>
            <a:fillRect/>
          </a:stretch>
        </p:blipFill>
        <p:spPr>
          <a:xfrm>
            <a:off x="1452746" y="5019198"/>
            <a:ext cx="114299" cy="114299"/>
          </a:xfrm>
          <a:prstGeom prst="rect">
            <a:avLst/>
          </a:prstGeom>
        </p:spPr>
      </p:pic>
      <p:pic>
        <p:nvPicPr>
          <p:cNvPr id="6" name="object 6"/>
          <p:cNvPicPr/>
          <p:nvPr/>
        </p:nvPicPr>
        <p:blipFill>
          <a:blip r:embed="rId5" cstate="print"/>
          <a:stretch>
            <a:fillRect/>
          </a:stretch>
        </p:blipFill>
        <p:spPr>
          <a:xfrm>
            <a:off x="1452746" y="5562123"/>
            <a:ext cx="114299" cy="114299"/>
          </a:xfrm>
          <a:prstGeom prst="rect">
            <a:avLst/>
          </a:prstGeom>
        </p:spPr>
      </p:pic>
      <p:pic>
        <p:nvPicPr>
          <p:cNvPr id="7" name="object 7"/>
          <p:cNvPicPr/>
          <p:nvPr/>
        </p:nvPicPr>
        <p:blipFill>
          <a:blip r:embed="rId6" cstate="print"/>
          <a:stretch>
            <a:fillRect/>
          </a:stretch>
        </p:blipFill>
        <p:spPr>
          <a:xfrm>
            <a:off x="1452746" y="6105048"/>
            <a:ext cx="114299" cy="114299"/>
          </a:xfrm>
          <a:prstGeom prst="rect">
            <a:avLst/>
          </a:prstGeom>
        </p:spPr>
      </p:pic>
      <p:pic>
        <p:nvPicPr>
          <p:cNvPr id="8" name="object 8"/>
          <p:cNvPicPr/>
          <p:nvPr/>
        </p:nvPicPr>
        <p:blipFill>
          <a:blip r:embed="rId3" cstate="print"/>
          <a:stretch>
            <a:fillRect/>
          </a:stretch>
        </p:blipFill>
        <p:spPr>
          <a:xfrm>
            <a:off x="895534" y="6652735"/>
            <a:ext cx="104775" cy="104774"/>
          </a:xfrm>
          <a:prstGeom prst="rect">
            <a:avLst/>
          </a:prstGeom>
        </p:spPr>
      </p:pic>
      <p:pic>
        <p:nvPicPr>
          <p:cNvPr id="9" name="object 9"/>
          <p:cNvPicPr/>
          <p:nvPr/>
        </p:nvPicPr>
        <p:blipFill>
          <a:blip r:embed="rId5" cstate="print"/>
          <a:stretch>
            <a:fillRect/>
          </a:stretch>
        </p:blipFill>
        <p:spPr>
          <a:xfrm>
            <a:off x="1452746" y="7733823"/>
            <a:ext cx="114299" cy="114299"/>
          </a:xfrm>
          <a:prstGeom prst="rect">
            <a:avLst/>
          </a:prstGeom>
        </p:spPr>
      </p:pic>
      <p:pic>
        <p:nvPicPr>
          <p:cNvPr id="10" name="object 10"/>
          <p:cNvPicPr/>
          <p:nvPr/>
        </p:nvPicPr>
        <p:blipFill>
          <a:blip r:embed="rId7" cstate="print"/>
          <a:stretch>
            <a:fillRect/>
          </a:stretch>
        </p:blipFill>
        <p:spPr>
          <a:xfrm>
            <a:off x="1452746" y="8819673"/>
            <a:ext cx="114299" cy="114299"/>
          </a:xfrm>
          <a:prstGeom prst="rect">
            <a:avLst/>
          </a:prstGeom>
        </p:spPr>
      </p:pic>
      <p:pic>
        <p:nvPicPr>
          <p:cNvPr id="11" name="object 11"/>
          <p:cNvPicPr/>
          <p:nvPr/>
        </p:nvPicPr>
        <p:blipFill>
          <a:blip r:embed="rId8" cstate="print"/>
          <a:stretch>
            <a:fillRect/>
          </a:stretch>
        </p:blipFill>
        <p:spPr>
          <a:xfrm>
            <a:off x="895534" y="9910285"/>
            <a:ext cx="104775" cy="104774"/>
          </a:xfrm>
          <a:prstGeom prst="rect">
            <a:avLst/>
          </a:prstGeom>
        </p:spPr>
      </p:pic>
      <p:sp>
        <p:nvSpPr>
          <p:cNvPr id="12" name="object 12"/>
          <p:cNvSpPr txBox="1"/>
          <p:nvPr/>
        </p:nvSpPr>
        <p:spPr>
          <a:xfrm>
            <a:off x="1158315" y="1981664"/>
            <a:ext cx="10307320" cy="8169275"/>
          </a:xfrm>
          <a:prstGeom prst="rect">
            <a:avLst/>
          </a:prstGeom>
        </p:spPr>
        <p:txBody>
          <a:bodyPr vert="horz" wrap="square" lIns="0" tIns="12700" rIns="0" bIns="0" rtlCol="0">
            <a:spAutoFit/>
          </a:bodyPr>
          <a:lstStyle/>
          <a:p>
            <a:pPr marL="12700" marR="320040">
              <a:lnSpc>
                <a:spcPct val="137000"/>
              </a:lnSpc>
              <a:spcBef>
                <a:spcPts val="100"/>
              </a:spcBef>
            </a:pPr>
            <a:r>
              <a:rPr sz="2600" spc="-105" dirty="0">
                <a:solidFill>
                  <a:srgbClr val="292959"/>
                </a:solidFill>
                <a:latin typeface="Trebuchet MS"/>
                <a:cs typeface="Trebuchet MS"/>
              </a:rPr>
              <a:t>Interests</a:t>
            </a:r>
            <a:r>
              <a:rPr sz="2600" spc="-70" dirty="0">
                <a:solidFill>
                  <a:srgbClr val="292959"/>
                </a:solidFill>
                <a:latin typeface="Trebuchet MS"/>
                <a:cs typeface="Trebuchet MS"/>
              </a:rPr>
              <a:t> </a:t>
            </a:r>
            <a:r>
              <a:rPr sz="2600" spc="-95" dirty="0">
                <a:solidFill>
                  <a:srgbClr val="292959"/>
                </a:solidFill>
                <a:latin typeface="Trebuchet MS"/>
                <a:cs typeface="Trebuchet MS"/>
              </a:rPr>
              <a:t>that</a:t>
            </a:r>
            <a:r>
              <a:rPr sz="2600" spc="-70" dirty="0">
                <a:solidFill>
                  <a:srgbClr val="292959"/>
                </a:solidFill>
                <a:latin typeface="Trebuchet MS"/>
                <a:cs typeface="Trebuchet MS"/>
              </a:rPr>
              <a:t> </a:t>
            </a:r>
            <a:r>
              <a:rPr sz="2600" dirty="0">
                <a:solidFill>
                  <a:srgbClr val="292959"/>
                </a:solidFill>
                <a:latin typeface="Trebuchet MS"/>
                <a:cs typeface="Trebuchet MS"/>
              </a:rPr>
              <a:t>do</a:t>
            </a:r>
            <a:r>
              <a:rPr sz="2600" spc="-70" dirty="0">
                <a:solidFill>
                  <a:srgbClr val="292959"/>
                </a:solidFill>
                <a:latin typeface="Trebuchet MS"/>
                <a:cs typeface="Trebuchet MS"/>
              </a:rPr>
              <a:t> </a:t>
            </a:r>
            <a:r>
              <a:rPr sz="2600" spc="-85" dirty="0">
                <a:solidFill>
                  <a:srgbClr val="292959"/>
                </a:solidFill>
                <a:latin typeface="Trebuchet MS"/>
                <a:cs typeface="Trebuchet MS"/>
              </a:rPr>
              <a:t>not</a:t>
            </a:r>
            <a:r>
              <a:rPr sz="2600" spc="-65" dirty="0">
                <a:solidFill>
                  <a:srgbClr val="292959"/>
                </a:solidFill>
                <a:latin typeface="Trebuchet MS"/>
                <a:cs typeface="Trebuchet MS"/>
              </a:rPr>
              <a:t> </a:t>
            </a:r>
            <a:r>
              <a:rPr sz="2600" dirty="0">
                <a:solidFill>
                  <a:srgbClr val="292959"/>
                </a:solidFill>
                <a:latin typeface="Trebuchet MS"/>
                <a:cs typeface="Trebuchet MS"/>
              </a:rPr>
              <a:t>appear</a:t>
            </a:r>
            <a:r>
              <a:rPr sz="2600" spc="-70" dirty="0">
                <a:solidFill>
                  <a:srgbClr val="292959"/>
                </a:solidFill>
                <a:latin typeface="Trebuchet MS"/>
                <a:cs typeface="Trebuchet MS"/>
              </a:rPr>
              <a:t> </a:t>
            </a:r>
            <a:r>
              <a:rPr sz="2600" dirty="0">
                <a:solidFill>
                  <a:srgbClr val="292959"/>
                </a:solidFill>
                <a:latin typeface="Trebuchet MS"/>
                <a:cs typeface="Trebuchet MS"/>
              </a:rPr>
              <a:t>on</a:t>
            </a:r>
            <a:r>
              <a:rPr sz="2600" spc="-70" dirty="0">
                <a:solidFill>
                  <a:srgbClr val="292959"/>
                </a:solidFill>
                <a:latin typeface="Trebuchet MS"/>
                <a:cs typeface="Trebuchet MS"/>
              </a:rPr>
              <a:t> </a:t>
            </a:r>
            <a:r>
              <a:rPr sz="2600" spc="-100" dirty="0">
                <a:solidFill>
                  <a:srgbClr val="292959"/>
                </a:solidFill>
                <a:latin typeface="Trebuchet MS"/>
                <a:cs typeface="Trebuchet MS"/>
              </a:rPr>
              <a:t>the</a:t>
            </a:r>
            <a:r>
              <a:rPr sz="2600" spc="-65" dirty="0">
                <a:solidFill>
                  <a:srgbClr val="292959"/>
                </a:solidFill>
                <a:latin typeface="Trebuchet MS"/>
                <a:cs typeface="Trebuchet MS"/>
              </a:rPr>
              <a:t> </a:t>
            </a:r>
            <a:r>
              <a:rPr sz="2600" spc="-110" dirty="0">
                <a:solidFill>
                  <a:srgbClr val="292959"/>
                </a:solidFill>
                <a:latin typeface="Trebuchet MS"/>
                <a:cs typeface="Trebuchet MS"/>
              </a:rPr>
              <a:t>register,</a:t>
            </a:r>
            <a:r>
              <a:rPr sz="2600" spc="-70" dirty="0">
                <a:solidFill>
                  <a:srgbClr val="292959"/>
                </a:solidFill>
                <a:latin typeface="Trebuchet MS"/>
                <a:cs typeface="Trebuchet MS"/>
              </a:rPr>
              <a:t> </a:t>
            </a:r>
            <a:r>
              <a:rPr sz="2600" spc="-95" dirty="0">
                <a:solidFill>
                  <a:srgbClr val="292959"/>
                </a:solidFill>
                <a:latin typeface="Trebuchet MS"/>
                <a:cs typeface="Trebuchet MS"/>
              </a:rPr>
              <a:t>but</a:t>
            </a:r>
            <a:r>
              <a:rPr sz="2600" spc="-120" dirty="0">
                <a:solidFill>
                  <a:srgbClr val="292959"/>
                </a:solidFill>
                <a:latin typeface="Trebuchet MS"/>
                <a:cs typeface="Trebuchet MS"/>
              </a:rPr>
              <a:t> </a:t>
            </a:r>
            <a:r>
              <a:rPr sz="2600" b="1" dirty="0">
                <a:solidFill>
                  <a:srgbClr val="292959"/>
                </a:solidFill>
                <a:latin typeface="Trebuchet MS"/>
                <a:cs typeface="Trebuchet MS"/>
              </a:rPr>
              <a:t>are</a:t>
            </a:r>
            <a:r>
              <a:rPr sz="2600" b="1" spc="-120" dirty="0">
                <a:solidFill>
                  <a:srgbClr val="292959"/>
                </a:solidFill>
                <a:latin typeface="Trebuchet MS"/>
                <a:cs typeface="Trebuchet MS"/>
              </a:rPr>
              <a:t> </a:t>
            </a:r>
            <a:r>
              <a:rPr sz="2600" b="1" dirty="0">
                <a:solidFill>
                  <a:srgbClr val="292959"/>
                </a:solidFill>
                <a:latin typeface="Trebuchet MS"/>
                <a:cs typeface="Trebuchet MS"/>
              </a:rPr>
              <a:t>binding</a:t>
            </a:r>
            <a:r>
              <a:rPr sz="2600" b="1" spc="-70" dirty="0">
                <a:solidFill>
                  <a:srgbClr val="292959"/>
                </a:solidFill>
                <a:latin typeface="Trebuchet MS"/>
                <a:cs typeface="Trebuchet MS"/>
              </a:rPr>
              <a:t> </a:t>
            </a:r>
            <a:r>
              <a:rPr sz="2600" dirty="0">
                <a:solidFill>
                  <a:srgbClr val="292959"/>
                </a:solidFill>
                <a:latin typeface="Trebuchet MS"/>
                <a:cs typeface="Trebuchet MS"/>
              </a:rPr>
              <a:t>on</a:t>
            </a:r>
            <a:r>
              <a:rPr sz="2600" spc="-65" dirty="0">
                <a:solidFill>
                  <a:srgbClr val="292959"/>
                </a:solidFill>
                <a:latin typeface="Trebuchet MS"/>
                <a:cs typeface="Trebuchet MS"/>
              </a:rPr>
              <a:t> </a:t>
            </a:r>
            <a:r>
              <a:rPr sz="2600" spc="-40" dirty="0">
                <a:solidFill>
                  <a:srgbClr val="292959"/>
                </a:solidFill>
                <a:latin typeface="Trebuchet MS"/>
                <a:cs typeface="Trebuchet MS"/>
              </a:rPr>
              <a:t>future </a:t>
            </a:r>
            <a:r>
              <a:rPr sz="2600" spc="-50" dirty="0">
                <a:solidFill>
                  <a:srgbClr val="292959"/>
                </a:solidFill>
                <a:latin typeface="Trebuchet MS"/>
                <a:cs typeface="Trebuchet MS"/>
              </a:rPr>
              <a:t>purchasers</a:t>
            </a:r>
            <a:r>
              <a:rPr sz="2600" spc="-85" dirty="0">
                <a:solidFill>
                  <a:srgbClr val="292959"/>
                </a:solidFill>
                <a:latin typeface="Trebuchet MS"/>
                <a:cs typeface="Trebuchet MS"/>
              </a:rPr>
              <a:t> or</a:t>
            </a:r>
            <a:r>
              <a:rPr sz="2600" spc="-80" dirty="0">
                <a:solidFill>
                  <a:srgbClr val="292959"/>
                </a:solidFill>
                <a:latin typeface="Trebuchet MS"/>
                <a:cs typeface="Trebuchet MS"/>
              </a:rPr>
              <a:t> </a:t>
            </a:r>
            <a:r>
              <a:rPr sz="2600" spc="-85" dirty="0">
                <a:solidFill>
                  <a:srgbClr val="292959"/>
                </a:solidFill>
                <a:latin typeface="Trebuchet MS"/>
                <a:cs typeface="Trebuchet MS"/>
              </a:rPr>
              <a:t>others </a:t>
            </a:r>
            <a:r>
              <a:rPr sz="2600" spc="-90" dirty="0">
                <a:solidFill>
                  <a:srgbClr val="292959"/>
                </a:solidFill>
                <a:latin typeface="Trebuchet MS"/>
                <a:cs typeface="Trebuchet MS"/>
              </a:rPr>
              <a:t>requiring</a:t>
            </a:r>
            <a:r>
              <a:rPr sz="2600" spc="-80" dirty="0">
                <a:solidFill>
                  <a:srgbClr val="292959"/>
                </a:solidFill>
                <a:latin typeface="Trebuchet MS"/>
                <a:cs typeface="Trebuchet MS"/>
              </a:rPr>
              <a:t> </a:t>
            </a:r>
            <a:r>
              <a:rPr sz="2600" spc="-10" dirty="0">
                <a:solidFill>
                  <a:srgbClr val="292959"/>
                </a:solidFill>
                <a:latin typeface="Trebuchet MS"/>
                <a:cs typeface="Trebuchet MS"/>
              </a:rPr>
              <a:t>interests</a:t>
            </a:r>
            <a:endParaRPr sz="2600" dirty="0">
              <a:latin typeface="Trebuchet MS"/>
              <a:cs typeface="Trebuchet MS"/>
            </a:endParaRPr>
          </a:p>
          <a:p>
            <a:pPr marL="12700" marR="551815">
              <a:lnSpc>
                <a:spcPct val="137000"/>
              </a:lnSpc>
            </a:pPr>
            <a:r>
              <a:rPr sz="2600" dirty="0">
                <a:solidFill>
                  <a:srgbClr val="292959"/>
                </a:solidFill>
                <a:latin typeface="Trebuchet MS"/>
                <a:cs typeface="Trebuchet MS"/>
              </a:rPr>
              <a:t>May</a:t>
            </a:r>
            <a:r>
              <a:rPr sz="2600" spc="-95" dirty="0">
                <a:solidFill>
                  <a:srgbClr val="292959"/>
                </a:solidFill>
                <a:latin typeface="Trebuchet MS"/>
                <a:cs typeface="Trebuchet MS"/>
              </a:rPr>
              <a:t> </a:t>
            </a:r>
            <a:r>
              <a:rPr sz="2600" dirty="0">
                <a:solidFill>
                  <a:srgbClr val="292959"/>
                </a:solidFill>
                <a:latin typeface="Trebuchet MS"/>
                <a:cs typeface="Trebuchet MS"/>
              </a:rPr>
              <a:t>appear</a:t>
            </a:r>
            <a:r>
              <a:rPr sz="2600" spc="-95" dirty="0">
                <a:solidFill>
                  <a:srgbClr val="292959"/>
                </a:solidFill>
                <a:latin typeface="Trebuchet MS"/>
                <a:cs typeface="Trebuchet MS"/>
              </a:rPr>
              <a:t> </a:t>
            </a:r>
            <a:r>
              <a:rPr sz="2600" spc="-100" dirty="0">
                <a:solidFill>
                  <a:srgbClr val="292959"/>
                </a:solidFill>
                <a:latin typeface="Trebuchet MS"/>
                <a:cs typeface="Trebuchet MS"/>
              </a:rPr>
              <a:t>unfair</a:t>
            </a:r>
            <a:r>
              <a:rPr sz="2600" spc="-90" dirty="0">
                <a:solidFill>
                  <a:srgbClr val="292959"/>
                </a:solidFill>
                <a:latin typeface="Trebuchet MS"/>
                <a:cs typeface="Trebuchet MS"/>
              </a:rPr>
              <a:t> </a:t>
            </a:r>
            <a:r>
              <a:rPr sz="2600" spc="-45" dirty="0">
                <a:solidFill>
                  <a:srgbClr val="292959"/>
                </a:solidFill>
                <a:latin typeface="Trebuchet MS"/>
                <a:cs typeface="Trebuchet MS"/>
              </a:rPr>
              <a:t>to</a:t>
            </a:r>
            <a:r>
              <a:rPr sz="2600" spc="-95" dirty="0">
                <a:solidFill>
                  <a:srgbClr val="292959"/>
                </a:solidFill>
                <a:latin typeface="Trebuchet MS"/>
                <a:cs typeface="Trebuchet MS"/>
              </a:rPr>
              <a:t> </a:t>
            </a:r>
            <a:r>
              <a:rPr sz="2600" spc="-50" dirty="0">
                <a:solidFill>
                  <a:srgbClr val="292959"/>
                </a:solidFill>
                <a:latin typeface="Trebuchet MS"/>
                <a:cs typeface="Trebuchet MS"/>
              </a:rPr>
              <a:t>purchasers</a:t>
            </a:r>
            <a:r>
              <a:rPr sz="2600" spc="-95" dirty="0">
                <a:solidFill>
                  <a:srgbClr val="292959"/>
                </a:solidFill>
                <a:latin typeface="Trebuchet MS"/>
                <a:cs typeface="Trebuchet MS"/>
              </a:rPr>
              <a:t> </a:t>
            </a:r>
            <a:r>
              <a:rPr sz="2600" spc="-30" dirty="0">
                <a:solidFill>
                  <a:srgbClr val="292959"/>
                </a:solidFill>
                <a:latin typeface="Trebuchet MS"/>
                <a:cs typeface="Trebuchet MS"/>
              </a:rPr>
              <a:t>who</a:t>
            </a:r>
            <a:r>
              <a:rPr sz="2600" spc="-90" dirty="0">
                <a:solidFill>
                  <a:srgbClr val="292959"/>
                </a:solidFill>
                <a:latin typeface="Trebuchet MS"/>
                <a:cs typeface="Trebuchet MS"/>
              </a:rPr>
              <a:t> might</a:t>
            </a:r>
            <a:r>
              <a:rPr sz="2600" spc="-95" dirty="0">
                <a:solidFill>
                  <a:srgbClr val="292959"/>
                </a:solidFill>
                <a:latin typeface="Trebuchet MS"/>
                <a:cs typeface="Trebuchet MS"/>
              </a:rPr>
              <a:t> </a:t>
            </a:r>
            <a:r>
              <a:rPr sz="2600" dirty="0">
                <a:solidFill>
                  <a:srgbClr val="292959"/>
                </a:solidFill>
                <a:latin typeface="Trebuchet MS"/>
                <a:cs typeface="Trebuchet MS"/>
              </a:rPr>
              <a:t>appear</a:t>
            </a:r>
            <a:r>
              <a:rPr sz="2600" spc="-90" dirty="0">
                <a:solidFill>
                  <a:srgbClr val="292959"/>
                </a:solidFill>
                <a:latin typeface="Trebuchet MS"/>
                <a:cs typeface="Trebuchet MS"/>
              </a:rPr>
              <a:t> </a:t>
            </a:r>
            <a:r>
              <a:rPr sz="2600" spc="-35" dirty="0">
                <a:solidFill>
                  <a:srgbClr val="292959"/>
                </a:solidFill>
                <a:latin typeface="Trebuchet MS"/>
                <a:cs typeface="Trebuchet MS"/>
              </a:rPr>
              <a:t>unaware</a:t>
            </a:r>
            <a:r>
              <a:rPr sz="2600" spc="-95" dirty="0">
                <a:solidFill>
                  <a:srgbClr val="292959"/>
                </a:solidFill>
                <a:latin typeface="Trebuchet MS"/>
                <a:cs typeface="Trebuchet MS"/>
              </a:rPr>
              <a:t> </a:t>
            </a:r>
            <a:r>
              <a:rPr sz="2600" dirty="0">
                <a:solidFill>
                  <a:srgbClr val="292959"/>
                </a:solidFill>
                <a:latin typeface="Trebuchet MS"/>
                <a:cs typeface="Trebuchet MS"/>
              </a:rPr>
              <a:t>of</a:t>
            </a:r>
            <a:r>
              <a:rPr sz="2600" spc="-95" dirty="0">
                <a:solidFill>
                  <a:srgbClr val="292959"/>
                </a:solidFill>
                <a:latin typeface="Trebuchet MS"/>
                <a:cs typeface="Trebuchet MS"/>
              </a:rPr>
              <a:t> </a:t>
            </a:r>
            <a:r>
              <a:rPr sz="2600" spc="-30" dirty="0">
                <a:solidFill>
                  <a:srgbClr val="292959"/>
                </a:solidFill>
                <a:latin typeface="Trebuchet MS"/>
                <a:cs typeface="Trebuchet MS"/>
              </a:rPr>
              <a:t>their </a:t>
            </a:r>
            <a:r>
              <a:rPr sz="2600" spc="-60" dirty="0">
                <a:solidFill>
                  <a:srgbClr val="292959"/>
                </a:solidFill>
                <a:latin typeface="Trebuchet MS"/>
                <a:cs typeface="Trebuchet MS"/>
              </a:rPr>
              <a:t>existence</a:t>
            </a:r>
            <a:r>
              <a:rPr sz="2600" spc="-140" dirty="0">
                <a:solidFill>
                  <a:srgbClr val="292959"/>
                </a:solidFill>
                <a:latin typeface="Trebuchet MS"/>
                <a:cs typeface="Trebuchet MS"/>
              </a:rPr>
              <a:t> </a:t>
            </a:r>
            <a:r>
              <a:rPr sz="2600" spc="-85" dirty="0">
                <a:solidFill>
                  <a:srgbClr val="292959"/>
                </a:solidFill>
                <a:latin typeface="Trebuchet MS"/>
                <a:cs typeface="Trebuchet MS"/>
              </a:rPr>
              <a:t>but</a:t>
            </a:r>
            <a:r>
              <a:rPr sz="2600" spc="-110" dirty="0">
                <a:solidFill>
                  <a:srgbClr val="292959"/>
                </a:solidFill>
                <a:latin typeface="Trebuchet MS"/>
                <a:cs typeface="Trebuchet MS"/>
              </a:rPr>
              <a:t> </a:t>
            </a:r>
            <a:r>
              <a:rPr sz="2600" spc="-10" dirty="0">
                <a:solidFill>
                  <a:srgbClr val="292959"/>
                </a:solidFill>
                <a:latin typeface="Trebuchet MS"/>
                <a:cs typeface="Trebuchet MS"/>
              </a:rPr>
              <a:t>are</a:t>
            </a:r>
            <a:r>
              <a:rPr sz="2600" spc="-150" dirty="0">
                <a:solidFill>
                  <a:srgbClr val="292959"/>
                </a:solidFill>
                <a:latin typeface="Trebuchet MS"/>
                <a:cs typeface="Trebuchet MS"/>
              </a:rPr>
              <a:t> </a:t>
            </a:r>
            <a:r>
              <a:rPr sz="2600" spc="-20" dirty="0">
                <a:solidFill>
                  <a:srgbClr val="292959"/>
                </a:solidFill>
                <a:latin typeface="Trebuchet MS"/>
                <a:cs typeface="Trebuchet MS"/>
              </a:rPr>
              <a:t>bound</a:t>
            </a:r>
            <a:r>
              <a:rPr sz="2600" spc="-130" dirty="0">
                <a:solidFill>
                  <a:srgbClr val="292959"/>
                </a:solidFill>
                <a:latin typeface="Trebuchet MS"/>
                <a:cs typeface="Trebuchet MS"/>
              </a:rPr>
              <a:t> </a:t>
            </a:r>
            <a:r>
              <a:rPr sz="2600" spc="-60" dirty="0">
                <a:solidFill>
                  <a:srgbClr val="292959"/>
                </a:solidFill>
                <a:latin typeface="Trebuchet MS"/>
                <a:cs typeface="Trebuchet MS"/>
              </a:rPr>
              <a:t>by</a:t>
            </a:r>
            <a:r>
              <a:rPr sz="2600" spc="-130" dirty="0">
                <a:solidFill>
                  <a:srgbClr val="292959"/>
                </a:solidFill>
                <a:latin typeface="Trebuchet MS"/>
                <a:cs typeface="Trebuchet MS"/>
              </a:rPr>
              <a:t> </a:t>
            </a:r>
            <a:r>
              <a:rPr sz="2600" spc="-10" dirty="0">
                <a:solidFill>
                  <a:srgbClr val="292959"/>
                </a:solidFill>
                <a:latin typeface="Trebuchet MS"/>
                <a:cs typeface="Trebuchet MS"/>
              </a:rPr>
              <a:t>them.</a:t>
            </a:r>
            <a:endParaRPr sz="2600" dirty="0">
              <a:latin typeface="Trebuchet MS"/>
              <a:cs typeface="Trebuchet MS"/>
            </a:endParaRPr>
          </a:p>
          <a:p>
            <a:pPr marL="574040" marR="5080" indent="-561975">
              <a:lnSpc>
                <a:spcPct val="137000"/>
              </a:lnSpc>
            </a:pPr>
            <a:r>
              <a:rPr sz="2600" dirty="0">
                <a:solidFill>
                  <a:srgbClr val="292959"/>
                </a:solidFill>
                <a:latin typeface="Trebuchet MS"/>
                <a:cs typeface="Trebuchet MS"/>
              </a:rPr>
              <a:t>Some</a:t>
            </a:r>
            <a:r>
              <a:rPr sz="2600" spc="-95" dirty="0">
                <a:solidFill>
                  <a:srgbClr val="292959"/>
                </a:solidFill>
                <a:latin typeface="Trebuchet MS"/>
                <a:cs typeface="Trebuchet MS"/>
              </a:rPr>
              <a:t> </a:t>
            </a:r>
            <a:r>
              <a:rPr sz="2600" spc="-50" dirty="0">
                <a:solidFill>
                  <a:srgbClr val="292959"/>
                </a:solidFill>
                <a:latin typeface="Trebuchet MS"/>
                <a:cs typeface="Trebuchet MS"/>
              </a:rPr>
              <a:t>examples</a:t>
            </a:r>
            <a:r>
              <a:rPr sz="2600" spc="-90" dirty="0">
                <a:solidFill>
                  <a:srgbClr val="292959"/>
                </a:solidFill>
                <a:latin typeface="Trebuchet MS"/>
                <a:cs typeface="Trebuchet MS"/>
              </a:rPr>
              <a:t> </a:t>
            </a:r>
            <a:r>
              <a:rPr sz="2600" dirty="0">
                <a:solidFill>
                  <a:srgbClr val="292959"/>
                </a:solidFill>
                <a:latin typeface="Trebuchet MS"/>
                <a:cs typeface="Trebuchet MS"/>
              </a:rPr>
              <a:t>of</a:t>
            </a:r>
            <a:r>
              <a:rPr sz="2600" spc="-85" dirty="0">
                <a:solidFill>
                  <a:srgbClr val="292959"/>
                </a:solidFill>
                <a:latin typeface="Trebuchet MS"/>
                <a:cs typeface="Trebuchet MS"/>
              </a:rPr>
              <a:t> </a:t>
            </a:r>
            <a:r>
              <a:rPr sz="2600" spc="-135" dirty="0">
                <a:solidFill>
                  <a:srgbClr val="292959"/>
                </a:solidFill>
                <a:latin typeface="Trebuchet MS"/>
                <a:cs typeface="Trebuchet MS"/>
              </a:rPr>
              <a:t>third</a:t>
            </a:r>
            <a:r>
              <a:rPr sz="2600" spc="-85" dirty="0">
                <a:solidFill>
                  <a:srgbClr val="292959"/>
                </a:solidFill>
                <a:latin typeface="Trebuchet MS"/>
                <a:cs typeface="Trebuchet MS"/>
              </a:rPr>
              <a:t> </a:t>
            </a:r>
            <a:r>
              <a:rPr sz="2600" spc="-90" dirty="0">
                <a:solidFill>
                  <a:srgbClr val="292959"/>
                </a:solidFill>
                <a:latin typeface="Trebuchet MS"/>
                <a:cs typeface="Trebuchet MS"/>
              </a:rPr>
              <a:t>party </a:t>
            </a:r>
            <a:r>
              <a:rPr sz="2600" spc="-85" dirty="0">
                <a:solidFill>
                  <a:srgbClr val="292959"/>
                </a:solidFill>
                <a:latin typeface="Trebuchet MS"/>
                <a:cs typeface="Trebuchet MS"/>
              </a:rPr>
              <a:t>overriding </a:t>
            </a:r>
            <a:r>
              <a:rPr sz="2600" spc="-105" dirty="0">
                <a:solidFill>
                  <a:srgbClr val="292959"/>
                </a:solidFill>
                <a:latin typeface="Trebuchet MS"/>
                <a:cs typeface="Trebuchet MS"/>
              </a:rPr>
              <a:t>interests</a:t>
            </a:r>
            <a:r>
              <a:rPr sz="2600" spc="-90" dirty="0">
                <a:solidFill>
                  <a:srgbClr val="292959"/>
                </a:solidFill>
                <a:latin typeface="Trebuchet MS"/>
                <a:cs typeface="Trebuchet MS"/>
              </a:rPr>
              <a:t> </a:t>
            </a:r>
            <a:r>
              <a:rPr sz="2600" spc="-10" dirty="0">
                <a:solidFill>
                  <a:srgbClr val="292959"/>
                </a:solidFill>
                <a:latin typeface="Trebuchet MS"/>
                <a:cs typeface="Trebuchet MS"/>
              </a:rPr>
              <a:t>are</a:t>
            </a:r>
            <a:r>
              <a:rPr sz="2600" spc="-85" dirty="0">
                <a:solidFill>
                  <a:srgbClr val="292959"/>
                </a:solidFill>
                <a:latin typeface="Trebuchet MS"/>
                <a:cs typeface="Trebuchet MS"/>
              </a:rPr>
              <a:t> </a:t>
            </a:r>
            <a:r>
              <a:rPr sz="2600" spc="-25" dirty="0">
                <a:solidFill>
                  <a:srgbClr val="292959"/>
                </a:solidFill>
                <a:latin typeface="Trebuchet MS"/>
                <a:cs typeface="Trebuchet MS"/>
              </a:rPr>
              <a:t>(see</a:t>
            </a:r>
            <a:r>
              <a:rPr sz="2600" spc="-85" dirty="0">
                <a:solidFill>
                  <a:srgbClr val="292959"/>
                </a:solidFill>
                <a:latin typeface="Trebuchet MS"/>
                <a:cs typeface="Trebuchet MS"/>
              </a:rPr>
              <a:t> </a:t>
            </a:r>
            <a:r>
              <a:rPr sz="2600" spc="-110" dirty="0">
                <a:solidFill>
                  <a:srgbClr val="292959"/>
                </a:solidFill>
                <a:latin typeface="Trebuchet MS"/>
                <a:cs typeface="Trebuchet MS"/>
              </a:rPr>
              <a:t>LRA</a:t>
            </a:r>
            <a:r>
              <a:rPr sz="2600" spc="-90" dirty="0">
                <a:solidFill>
                  <a:srgbClr val="292959"/>
                </a:solidFill>
                <a:latin typeface="Trebuchet MS"/>
                <a:cs typeface="Trebuchet MS"/>
              </a:rPr>
              <a:t> </a:t>
            </a:r>
            <a:r>
              <a:rPr sz="2600" spc="55" dirty="0">
                <a:solidFill>
                  <a:srgbClr val="292959"/>
                </a:solidFill>
                <a:latin typeface="Trebuchet MS"/>
                <a:cs typeface="Trebuchet MS"/>
              </a:rPr>
              <a:t>Sch</a:t>
            </a:r>
            <a:r>
              <a:rPr sz="2600" spc="-85" dirty="0">
                <a:solidFill>
                  <a:srgbClr val="292959"/>
                </a:solidFill>
                <a:latin typeface="Trebuchet MS"/>
                <a:cs typeface="Trebuchet MS"/>
              </a:rPr>
              <a:t> </a:t>
            </a:r>
            <a:r>
              <a:rPr sz="2600" spc="-630" dirty="0">
                <a:solidFill>
                  <a:srgbClr val="292959"/>
                </a:solidFill>
                <a:latin typeface="Trebuchet MS"/>
                <a:cs typeface="Trebuchet MS"/>
              </a:rPr>
              <a:t>1</a:t>
            </a:r>
            <a:r>
              <a:rPr sz="2600" spc="-85" dirty="0">
                <a:solidFill>
                  <a:srgbClr val="292959"/>
                </a:solidFill>
                <a:latin typeface="Trebuchet MS"/>
                <a:cs typeface="Trebuchet MS"/>
              </a:rPr>
              <a:t> </a:t>
            </a:r>
            <a:r>
              <a:rPr sz="2600" spc="-185" dirty="0">
                <a:solidFill>
                  <a:srgbClr val="292959"/>
                </a:solidFill>
                <a:latin typeface="Trebuchet MS"/>
                <a:cs typeface="Trebuchet MS"/>
              </a:rPr>
              <a:t>+</a:t>
            </a:r>
            <a:r>
              <a:rPr sz="2600" spc="-85" dirty="0">
                <a:solidFill>
                  <a:srgbClr val="292959"/>
                </a:solidFill>
                <a:latin typeface="Trebuchet MS"/>
                <a:cs typeface="Trebuchet MS"/>
              </a:rPr>
              <a:t> </a:t>
            </a:r>
            <a:r>
              <a:rPr sz="2600" spc="-25" dirty="0">
                <a:solidFill>
                  <a:srgbClr val="292959"/>
                </a:solidFill>
                <a:latin typeface="Trebuchet MS"/>
                <a:cs typeface="Trebuchet MS"/>
              </a:rPr>
              <a:t>3): </a:t>
            </a:r>
            <a:r>
              <a:rPr sz="2600" spc="-100" dirty="0">
                <a:solidFill>
                  <a:srgbClr val="292959"/>
                </a:solidFill>
                <a:latin typeface="Trebuchet MS"/>
                <a:cs typeface="Trebuchet MS"/>
              </a:rPr>
              <a:t>short </a:t>
            </a:r>
            <a:r>
              <a:rPr sz="2600" spc="-10" dirty="0">
                <a:solidFill>
                  <a:srgbClr val="292959"/>
                </a:solidFill>
                <a:latin typeface="Trebuchet MS"/>
                <a:cs typeface="Trebuchet MS"/>
              </a:rPr>
              <a:t>leases</a:t>
            </a:r>
            <a:r>
              <a:rPr sz="2600" spc="-114" dirty="0">
                <a:solidFill>
                  <a:srgbClr val="292959"/>
                </a:solidFill>
                <a:latin typeface="Trebuchet MS"/>
                <a:cs typeface="Trebuchet MS"/>
              </a:rPr>
              <a:t> </a:t>
            </a:r>
            <a:r>
              <a:rPr sz="2600" spc="-75" dirty="0">
                <a:solidFill>
                  <a:srgbClr val="292959"/>
                </a:solidFill>
                <a:latin typeface="Trebuchet MS"/>
                <a:cs typeface="Trebuchet MS"/>
              </a:rPr>
              <a:t>(landlord</a:t>
            </a:r>
            <a:r>
              <a:rPr sz="2600" spc="-110" dirty="0">
                <a:solidFill>
                  <a:srgbClr val="292959"/>
                </a:solidFill>
                <a:latin typeface="Trebuchet MS"/>
                <a:cs typeface="Trebuchet MS"/>
              </a:rPr>
              <a:t> </a:t>
            </a:r>
            <a:r>
              <a:rPr sz="2600" dirty="0">
                <a:solidFill>
                  <a:srgbClr val="292959"/>
                </a:solidFill>
                <a:latin typeface="Trebuchet MS"/>
                <a:cs typeface="Trebuchet MS"/>
              </a:rPr>
              <a:t>and</a:t>
            </a:r>
            <a:r>
              <a:rPr sz="2600" spc="-105" dirty="0">
                <a:solidFill>
                  <a:srgbClr val="292959"/>
                </a:solidFill>
                <a:latin typeface="Trebuchet MS"/>
                <a:cs typeface="Trebuchet MS"/>
              </a:rPr>
              <a:t> </a:t>
            </a:r>
            <a:r>
              <a:rPr sz="2600" spc="-10" dirty="0">
                <a:solidFill>
                  <a:srgbClr val="292959"/>
                </a:solidFill>
                <a:latin typeface="Trebuchet MS"/>
                <a:cs typeface="Trebuchet MS"/>
              </a:rPr>
              <a:t>tenant)</a:t>
            </a:r>
            <a:endParaRPr sz="2600" dirty="0">
              <a:latin typeface="Trebuchet MS"/>
              <a:cs typeface="Trebuchet MS"/>
            </a:endParaRPr>
          </a:p>
          <a:p>
            <a:pPr marL="574040" marR="1593215">
              <a:lnSpc>
                <a:spcPct val="137000"/>
              </a:lnSpc>
            </a:pPr>
            <a:r>
              <a:rPr sz="2600" spc="-110" dirty="0">
                <a:solidFill>
                  <a:srgbClr val="292959"/>
                </a:solidFill>
                <a:latin typeface="Trebuchet MS"/>
                <a:cs typeface="Trebuchet MS"/>
              </a:rPr>
              <a:t>informal</a:t>
            </a:r>
            <a:r>
              <a:rPr sz="2600" spc="-90" dirty="0">
                <a:solidFill>
                  <a:srgbClr val="292959"/>
                </a:solidFill>
                <a:latin typeface="Trebuchet MS"/>
                <a:cs typeface="Trebuchet MS"/>
              </a:rPr>
              <a:t> </a:t>
            </a:r>
            <a:r>
              <a:rPr sz="2600" spc="-70" dirty="0">
                <a:solidFill>
                  <a:srgbClr val="292959"/>
                </a:solidFill>
                <a:latin typeface="Trebuchet MS"/>
                <a:cs typeface="Trebuchet MS"/>
              </a:rPr>
              <a:t>agreements,</a:t>
            </a:r>
            <a:r>
              <a:rPr sz="2600" spc="-125" dirty="0">
                <a:solidFill>
                  <a:srgbClr val="292959"/>
                </a:solidFill>
                <a:latin typeface="Trebuchet MS"/>
                <a:cs typeface="Trebuchet MS"/>
              </a:rPr>
              <a:t> </a:t>
            </a:r>
            <a:r>
              <a:rPr sz="2600" spc="-75" dirty="0">
                <a:solidFill>
                  <a:srgbClr val="292959"/>
                </a:solidFill>
                <a:latin typeface="Trebuchet MS"/>
                <a:cs typeface="Trebuchet MS"/>
              </a:rPr>
              <a:t>e.g.</a:t>
            </a:r>
            <a:r>
              <a:rPr sz="2600" spc="-114" dirty="0">
                <a:solidFill>
                  <a:srgbClr val="292959"/>
                </a:solidFill>
                <a:latin typeface="Trebuchet MS"/>
                <a:cs typeface="Trebuchet MS"/>
              </a:rPr>
              <a:t> </a:t>
            </a:r>
            <a:r>
              <a:rPr sz="2600" spc="-85" dirty="0">
                <a:solidFill>
                  <a:srgbClr val="292959"/>
                </a:solidFill>
                <a:latin typeface="Trebuchet MS"/>
                <a:cs typeface="Trebuchet MS"/>
              </a:rPr>
              <a:t>contributions</a:t>
            </a:r>
            <a:r>
              <a:rPr sz="2600" spc="-105" dirty="0">
                <a:solidFill>
                  <a:srgbClr val="292959"/>
                </a:solidFill>
                <a:latin typeface="Trebuchet MS"/>
                <a:cs typeface="Trebuchet MS"/>
              </a:rPr>
              <a:t> </a:t>
            </a:r>
            <a:r>
              <a:rPr sz="2600" spc="-45" dirty="0">
                <a:solidFill>
                  <a:srgbClr val="292959"/>
                </a:solidFill>
                <a:latin typeface="Trebuchet MS"/>
                <a:cs typeface="Trebuchet MS"/>
              </a:rPr>
              <a:t>to</a:t>
            </a:r>
            <a:r>
              <a:rPr sz="2600" spc="-110" dirty="0">
                <a:solidFill>
                  <a:srgbClr val="292959"/>
                </a:solidFill>
                <a:latin typeface="Trebuchet MS"/>
                <a:cs typeface="Trebuchet MS"/>
              </a:rPr>
              <a:t> </a:t>
            </a:r>
            <a:r>
              <a:rPr sz="2600" spc="-30" dirty="0">
                <a:solidFill>
                  <a:srgbClr val="292959"/>
                </a:solidFill>
                <a:latin typeface="Trebuchet MS"/>
                <a:cs typeface="Trebuchet MS"/>
              </a:rPr>
              <a:t>purchase</a:t>
            </a:r>
            <a:r>
              <a:rPr sz="2600" spc="-110" dirty="0">
                <a:solidFill>
                  <a:srgbClr val="292959"/>
                </a:solidFill>
                <a:latin typeface="Trebuchet MS"/>
                <a:cs typeface="Trebuchet MS"/>
              </a:rPr>
              <a:t> </a:t>
            </a:r>
            <a:r>
              <a:rPr sz="2600" spc="-10" dirty="0">
                <a:solidFill>
                  <a:srgbClr val="292959"/>
                </a:solidFill>
                <a:latin typeface="Trebuchet MS"/>
                <a:cs typeface="Trebuchet MS"/>
              </a:rPr>
              <a:t>price </a:t>
            </a:r>
            <a:r>
              <a:rPr sz="2600" spc="-45" dirty="0">
                <a:solidFill>
                  <a:srgbClr val="292959"/>
                </a:solidFill>
                <a:latin typeface="Trebuchet MS"/>
                <a:cs typeface="Trebuchet MS"/>
              </a:rPr>
              <a:t>easements</a:t>
            </a:r>
            <a:r>
              <a:rPr sz="2600" spc="-110" dirty="0">
                <a:solidFill>
                  <a:srgbClr val="292959"/>
                </a:solidFill>
                <a:latin typeface="Trebuchet MS"/>
                <a:cs typeface="Trebuchet MS"/>
              </a:rPr>
              <a:t> </a:t>
            </a:r>
            <a:r>
              <a:rPr sz="2600" spc="-35" dirty="0">
                <a:solidFill>
                  <a:srgbClr val="292959"/>
                </a:solidFill>
                <a:latin typeface="Trebuchet MS"/>
                <a:cs typeface="Trebuchet MS"/>
              </a:rPr>
              <a:t>binding</a:t>
            </a:r>
            <a:r>
              <a:rPr sz="2600" spc="-105" dirty="0">
                <a:solidFill>
                  <a:srgbClr val="292959"/>
                </a:solidFill>
                <a:latin typeface="Trebuchet MS"/>
                <a:cs typeface="Trebuchet MS"/>
              </a:rPr>
              <a:t> </a:t>
            </a:r>
            <a:r>
              <a:rPr sz="2600" spc="-80" dirty="0">
                <a:solidFill>
                  <a:srgbClr val="292959"/>
                </a:solidFill>
                <a:latin typeface="Trebuchet MS"/>
                <a:cs typeface="Trebuchet MS"/>
              </a:rPr>
              <a:t>through</a:t>
            </a:r>
            <a:r>
              <a:rPr sz="2600" spc="-105" dirty="0">
                <a:solidFill>
                  <a:srgbClr val="292959"/>
                </a:solidFill>
                <a:latin typeface="Trebuchet MS"/>
                <a:cs typeface="Trebuchet MS"/>
              </a:rPr>
              <a:t> </a:t>
            </a:r>
            <a:r>
              <a:rPr sz="2600" spc="-10" dirty="0">
                <a:solidFill>
                  <a:srgbClr val="292959"/>
                </a:solidFill>
                <a:latin typeface="Trebuchet MS"/>
                <a:cs typeface="Trebuchet MS"/>
              </a:rPr>
              <a:t>implications</a:t>
            </a:r>
            <a:endParaRPr sz="2600" dirty="0">
              <a:latin typeface="Trebuchet MS"/>
              <a:cs typeface="Trebuchet MS"/>
            </a:endParaRPr>
          </a:p>
          <a:p>
            <a:pPr marL="12700" marR="48895">
              <a:lnSpc>
                <a:spcPct val="137000"/>
              </a:lnSpc>
            </a:pPr>
            <a:r>
              <a:rPr sz="2600" spc="-55" dirty="0">
                <a:solidFill>
                  <a:srgbClr val="292959"/>
                </a:solidFill>
                <a:latin typeface="Trebuchet MS"/>
                <a:cs typeface="Trebuchet MS"/>
              </a:rPr>
              <a:t>Law</a:t>
            </a:r>
            <a:r>
              <a:rPr sz="2600" spc="-90" dirty="0">
                <a:solidFill>
                  <a:srgbClr val="292959"/>
                </a:solidFill>
                <a:latin typeface="Trebuchet MS"/>
                <a:cs typeface="Trebuchet MS"/>
              </a:rPr>
              <a:t> </a:t>
            </a:r>
            <a:r>
              <a:rPr sz="2600" spc="-45" dirty="0">
                <a:solidFill>
                  <a:srgbClr val="292959"/>
                </a:solidFill>
                <a:latin typeface="Trebuchet MS"/>
                <a:cs typeface="Trebuchet MS"/>
              </a:rPr>
              <a:t>Commission</a:t>
            </a:r>
            <a:r>
              <a:rPr sz="2600" spc="-90" dirty="0">
                <a:solidFill>
                  <a:srgbClr val="292959"/>
                </a:solidFill>
                <a:latin typeface="Trebuchet MS"/>
                <a:cs typeface="Trebuchet MS"/>
              </a:rPr>
              <a:t> </a:t>
            </a:r>
            <a:r>
              <a:rPr sz="2600" spc="-95" dirty="0">
                <a:solidFill>
                  <a:srgbClr val="292959"/>
                </a:solidFill>
                <a:latin typeface="Trebuchet MS"/>
                <a:cs typeface="Trebuchet MS"/>
              </a:rPr>
              <a:t>(2001)</a:t>
            </a:r>
            <a:r>
              <a:rPr sz="2600" spc="-85" dirty="0">
                <a:solidFill>
                  <a:srgbClr val="292959"/>
                </a:solidFill>
                <a:latin typeface="Trebuchet MS"/>
                <a:cs typeface="Trebuchet MS"/>
              </a:rPr>
              <a:t> identified</a:t>
            </a:r>
            <a:r>
              <a:rPr sz="2600" spc="-90" dirty="0">
                <a:solidFill>
                  <a:srgbClr val="292959"/>
                </a:solidFill>
                <a:latin typeface="Trebuchet MS"/>
                <a:cs typeface="Trebuchet MS"/>
              </a:rPr>
              <a:t> </a:t>
            </a:r>
            <a:r>
              <a:rPr sz="2600" spc="-100" dirty="0">
                <a:solidFill>
                  <a:srgbClr val="292959"/>
                </a:solidFill>
                <a:latin typeface="Trebuchet MS"/>
                <a:cs typeface="Trebuchet MS"/>
              </a:rPr>
              <a:t>the</a:t>
            </a:r>
            <a:r>
              <a:rPr sz="2600" spc="-85" dirty="0">
                <a:solidFill>
                  <a:srgbClr val="292959"/>
                </a:solidFill>
                <a:latin typeface="Trebuchet MS"/>
                <a:cs typeface="Trebuchet MS"/>
              </a:rPr>
              <a:t> </a:t>
            </a:r>
            <a:r>
              <a:rPr sz="2600" spc="-60" dirty="0">
                <a:solidFill>
                  <a:srgbClr val="292959"/>
                </a:solidFill>
                <a:latin typeface="Trebuchet MS"/>
                <a:cs typeface="Trebuchet MS"/>
              </a:rPr>
              <a:t>following</a:t>
            </a:r>
            <a:r>
              <a:rPr sz="2600" spc="-90" dirty="0">
                <a:solidFill>
                  <a:srgbClr val="292959"/>
                </a:solidFill>
                <a:latin typeface="Trebuchet MS"/>
                <a:cs typeface="Trebuchet MS"/>
              </a:rPr>
              <a:t> </a:t>
            </a:r>
            <a:r>
              <a:rPr sz="2600" dirty="0">
                <a:solidFill>
                  <a:srgbClr val="292959"/>
                </a:solidFill>
                <a:latin typeface="Trebuchet MS"/>
                <a:cs typeface="Trebuchet MS"/>
              </a:rPr>
              <a:t>as</a:t>
            </a:r>
            <a:r>
              <a:rPr sz="2600" spc="-85" dirty="0">
                <a:solidFill>
                  <a:srgbClr val="292959"/>
                </a:solidFill>
                <a:latin typeface="Trebuchet MS"/>
                <a:cs typeface="Trebuchet MS"/>
              </a:rPr>
              <a:t> </a:t>
            </a:r>
            <a:r>
              <a:rPr sz="2600" spc="-25" dirty="0">
                <a:solidFill>
                  <a:srgbClr val="292959"/>
                </a:solidFill>
                <a:latin typeface="Trebuchet MS"/>
                <a:cs typeface="Trebuchet MS"/>
              </a:rPr>
              <a:t>reasons</a:t>
            </a:r>
            <a:r>
              <a:rPr sz="2600" spc="-90" dirty="0">
                <a:solidFill>
                  <a:srgbClr val="292959"/>
                </a:solidFill>
                <a:latin typeface="Trebuchet MS"/>
                <a:cs typeface="Trebuchet MS"/>
              </a:rPr>
              <a:t> </a:t>
            </a:r>
            <a:r>
              <a:rPr sz="2600" spc="-85" dirty="0">
                <a:solidFill>
                  <a:srgbClr val="292959"/>
                </a:solidFill>
                <a:latin typeface="Trebuchet MS"/>
                <a:cs typeface="Trebuchet MS"/>
              </a:rPr>
              <a:t>for </a:t>
            </a:r>
            <a:r>
              <a:rPr sz="2600" spc="-30" dirty="0">
                <a:solidFill>
                  <a:srgbClr val="292959"/>
                </a:solidFill>
                <a:latin typeface="Trebuchet MS"/>
                <a:cs typeface="Trebuchet MS"/>
              </a:rPr>
              <a:t>overriding </a:t>
            </a:r>
            <a:r>
              <a:rPr sz="2600" spc="-105" dirty="0">
                <a:solidFill>
                  <a:srgbClr val="292959"/>
                </a:solidFill>
                <a:latin typeface="Trebuchet MS"/>
                <a:cs typeface="Trebuchet MS"/>
              </a:rPr>
              <a:t>interests</a:t>
            </a:r>
            <a:r>
              <a:rPr sz="2600" spc="-95" dirty="0">
                <a:solidFill>
                  <a:srgbClr val="292959"/>
                </a:solidFill>
                <a:latin typeface="Trebuchet MS"/>
                <a:cs typeface="Trebuchet MS"/>
              </a:rPr>
              <a:t> </a:t>
            </a:r>
            <a:r>
              <a:rPr sz="2600" spc="-65" dirty="0">
                <a:solidFill>
                  <a:srgbClr val="292959"/>
                </a:solidFill>
                <a:latin typeface="Trebuchet MS"/>
                <a:cs typeface="Trebuchet MS"/>
              </a:rPr>
              <a:t>continuing</a:t>
            </a:r>
            <a:r>
              <a:rPr sz="2600" spc="-114" dirty="0">
                <a:solidFill>
                  <a:srgbClr val="292959"/>
                </a:solidFill>
                <a:latin typeface="Trebuchet MS"/>
                <a:cs typeface="Trebuchet MS"/>
              </a:rPr>
              <a:t> </a:t>
            </a:r>
            <a:r>
              <a:rPr sz="2600" spc="-45" dirty="0">
                <a:solidFill>
                  <a:srgbClr val="292959"/>
                </a:solidFill>
                <a:latin typeface="Trebuchet MS"/>
                <a:cs typeface="Trebuchet MS"/>
              </a:rPr>
              <a:t>to</a:t>
            </a:r>
            <a:r>
              <a:rPr sz="2600" spc="-100" dirty="0">
                <a:solidFill>
                  <a:srgbClr val="292959"/>
                </a:solidFill>
                <a:latin typeface="Trebuchet MS"/>
                <a:cs typeface="Trebuchet MS"/>
              </a:rPr>
              <a:t> </a:t>
            </a:r>
            <a:r>
              <a:rPr sz="2600" spc="-45" dirty="0">
                <a:solidFill>
                  <a:srgbClr val="292959"/>
                </a:solidFill>
                <a:latin typeface="Trebuchet MS"/>
                <a:cs typeface="Trebuchet MS"/>
              </a:rPr>
              <a:t>bind</a:t>
            </a:r>
            <a:r>
              <a:rPr sz="2600" spc="-105" dirty="0">
                <a:solidFill>
                  <a:srgbClr val="292959"/>
                </a:solidFill>
                <a:latin typeface="Trebuchet MS"/>
                <a:cs typeface="Trebuchet MS"/>
              </a:rPr>
              <a:t> </a:t>
            </a:r>
            <a:r>
              <a:rPr sz="2600" spc="-10" dirty="0">
                <a:solidFill>
                  <a:srgbClr val="292959"/>
                </a:solidFill>
                <a:latin typeface="Trebuchet MS"/>
                <a:cs typeface="Trebuchet MS"/>
              </a:rPr>
              <a:t>purchasers:</a:t>
            </a:r>
            <a:endParaRPr sz="2600" dirty="0">
              <a:latin typeface="Trebuchet MS"/>
              <a:cs typeface="Trebuchet MS"/>
            </a:endParaRPr>
          </a:p>
          <a:p>
            <a:pPr marL="574040" marR="172085">
              <a:lnSpc>
                <a:spcPct val="137000"/>
              </a:lnSpc>
            </a:pPr>
            <a:r>
              <a:rPr sz="2600" dirty="0">
                <a:solidFill>
                  <a:srgbClr val="292959"/>
                </a:solidFill>
                <a:latin typeface="Trebuchet MS"/>
                <a:cs typeface="Trebuchet MS"/>
              </a:rPr>
              <a:t>Most</a:t>
            </a:r>
            <a:r>
              <a:rPr sz="2600" spc="-85" dirty="0">
                <a:solidFill>
                  <a:srgbClr val="292959"/>
                </a:solidFill>
                <a:latin typeface="Trebuchet MS"/>
                <a:cs typeface="Trebuchet MS"/>
              </a:rPr>
              <a:t> overriding </a:t>
            </a:r>
            <a:r>
              <a:rPr sz="2600" spc="-105" dirty="0">
                <a:solidFill>
                  <a:srgbClr val="292959"/>
                </a:solidFill>
                <a:latin typeface="Trebuchet MS"/>
                <a:cs typeface="Trebuchet MS"/>
              </a:rPr>
              <a:t>interests</a:t>
            </a:r>
            <a:r>
              <a:rPr sz="2600" spc="-85" dirty="0">
                <a:solidFill>
                  <a:srgbClr val="292959"/>
                </a:solidFill>
                <a:latin typeface="Trebuchet MS"/>
                <a:cs typeface="Trebuchet MS"/>
              </a:rPr>
              <a:t> </a:t>
            </a:r>
            <a:r>
              <a:rPr sz="2600" spc="-35" dirty="0">
                <a:solidFill>
                  <a:srgbClr val="292959"/>
                </a:solidFill>
                <a:latin typeface="Trebuchet MS"/>
                <a:cs typeface="Trebuchet MS"/>
              </a:rPr>
              <a:t>share</a:t>
            </a:r>
            <a:r>
              <a:rPr sz="2600" spc="-80" dirty="0">
                <a:solidFill>
                  <a:srgbClr val="292959"/>
                </a:solidFill>
                <a:latin typeface="Trebuchet MS"/>
                <a:cs typeface="Trebuchet MS"/>
              </a:rPr>
              <a:t> </a:t>
            </a:r>
            <a:r>
              <a:rPr sz="2600" spc="105" dirty="0">
                <a:solidFill>
                  <a:srgbClr val="292959"/>
                </a:solidFill>
                <a:latin typeface="Trebuchet MS"/>
                <a:cs typeface="Trebuchet MS"/>
              </a:rPr>
              <a:t>a</a:t>
            </a:r>
            <a:r>
              <a:rPr sz="2600" spc="-85" dirty="0">
                <a:solidFill>
                  <a:srgbClr val="292959"/>
                </a:solidFill>
                <a:latin typeface="Trebuchet MS"/>
                <a:cs typeface="Trebuchet MS"/>
              </a:rPr>
              <a:t> </a:t>
            </a:r>
            <a:r>
              <a:rPr sz="2600" spc="-100" dirty="0">
                <a:solidFill>
                  <a:srgbClr val="292959"/>
                </a:solidFill>
                <a:latin typeface="Trebuchet MS"/>
                <a:cs typeface="Trebuchet MS"/>
              </a:rPr>
              <a:t>commonality</a:t>
            </a:r>
            <a:r>
              <a:rPr sz="2600" spc="-85" dirty="0">
                <a:solidFill>
                  <a:srgbClr val="292959"/>
                </a:solidFill>
                <a:latin typeface="Trebuchet MS"/>
                <a:cs typeface="Trebuchet MS"/>
              </a:rPr>
              <a:t> </a:t>
            </a:r>
            <a:r>
              <a:rPr sz="2600" dirty="0">
                <a:solidFill>
                  <a:srgbClr val="292959"/>
                </a:solidFill>
                <a:latin typeface="Trebuchet MS"/>
                <a:cs typeface="Trebuchet MS"/>
              </a:rPr>
              <a:t>of</a:t>
            </a:r>
            <a:r>
              <a:rPr sz="2600" spc="-85" dirty="0">
                <a:solidFill>
                  <a:srgbClr val="292959"/>
                </a:solidFill>
                <a:latin typeface="Trebuchet MS"/>
                <a:cs typeface="Trebuchet MS"/>
              </a:rPr>
              <a:t> </a:t>
            </a:r>
            <a:r>
              <a:rPr sz="2600" spc="-165" dirty="0">
                <a:solidFill>
                  <a:srgbClr val="292959"/>
                </a:solidFill>
                <a:latin typeface="Trebuchet MS"/>
                <a:cs typeface="Trebuchet MS"/>
              </a:rPr>
              <a:t>it</a:t>
            </a:r>
            <a:r>
              <a:rPr sz="2600" spc="-80" dirty="0">
                <a:solidFill>
                  <a:srgbClr val="292959"/>
                </a:solidFill>
                <a:latin typeface="Trebuchet MS"/>
                <a:cs typeface="Trebuchet MS"/>
              </a:rPr>
              <a:t> </a:t>
            </a:r>
            <a:r>
              <a:rPr sz="2600" dirty="0">
                <a:solidFill>
                  <a:srgbClr val="292959"/>
                </a:solidFill>
                <a:latin typeface="Trebuchet MS"/>
                <a:cs typeface="Trebuchet MS"/>
              </a:rPr>
              <a:t>being</a:t>
            </a:r>
            <a:r>
              <a:rPr sz="2600" spc="-85" dirty="0">
                <a:solidFill>
                  <a:srgbClr val="292959"/>
                </a:solidFill>
                <a:latin typeface="Trebuchet MS"/>
                <a:cs typeface="Trebuchet MS"/>
              </a:rPr>
              <a:t> </a:t>
            </a:r>
            <a:r>
              <a:rPr sz="2600" spc="-45" dirty="0">
                <a:solidFill>
                  <a:srgbClr val="292959"/>
                </a:solidFill>
                <a:latin typeface="Trebuchet MS"/>
                <a:cs typeface="Trebuchet MS"/>
              </a:rPr>
              <a:t>unrealistic to</a:t>
            </a:r>
            <a:r>
              <a:rPr sz="2600" spc="-155" dirty="0">
                <a:solidFill>
                  <a:srgbClr val="292959"/>
                </a:solidFill>
                <a:latin typeface="Trebuchet MS"/>
                <a:cs typeface="Trebuchet MS"/>
              </a:rPr>
              <a:t> </a:t>
            </a:r>
            <a:r>
              <a:rPr sz="2600" spc="-30" dirty="0">
                <a:solidFill>
                  <a:srgbClr val="292959"/>
                </a:solidFill>
                <a:latin typeface="Trebuchet MS"/>
                <a:cs typeface="Trebuchet MS"/>
              </a:rPr>
              <a:t>expect</a:t>
            </a:r>
            <a:r>
              <a:rPr sz="2600" spc="-145" dirty="0">
                <a:solidFill>
                  <a:srgbClr val="292959"/>
                </a:solidFill>
                <a:latin typeface="Trebuchet MS"/>
                <a:cs typeface="Trebuchet MS"/>
              </a:rPr>
              <a:t> </a:t>
            </a:r>
            <a:r>
              <a:rPr sz="2600" spc="-100" dirty="0">
                <a:solidFill>
                  <a:srgbClr val="292959"/>
                </a:solidFill>
                <a:latin typeface="Trebuchet MS"/>
                <a:cs typeface="Trebuchet MS"/>
              </a:rPr>
              <a:t>the</a:t>
            </a:r>
            <a:r>
              <a:rPr sz="2600" spc="-95" dirty="0">
                <a:solidFill>
                  <a:srgbClr val="292959"/>
                </a:solidFill>
                <a:latin typeface="Trebuchet MS"/>
                <a:cs typeface="Trebuchet MS"/>
              </a:rPr>
              <a:t> </a:t>
            </a:r>
            <a:r>
              <a:rPr sz="2600" spc="-40" dirty="0">
                <a:solidFill>
                  <a:srgbClr val="292959"/>
                </a:solidFill>
                <a:latin typeface="Trebuchet MS"/>
                <a:cs typeface="Trebuchet MS"/>
              </a:rPr>
              <a:t>person</a:t>
            </a:r>
            <a:r>
              <a:rPr sz="2600" spc="-114" dirty="0">
                <a:solidFill>
                  <a:srgbClr val="292959"/>
                </a:solidFill>
                <a:latin typeface="Trebuchet MS"/>
                <a:cs typeface="Trebuchet MS"/>
              </a:rPr>
              <a:t> </a:t>
            </a:r>
            <a:r>
              <a:rPr sz="2600" spc="-130" dirty="0">
                <a:solidFill>
                  <a:srgbClr val="292959"/>
                </a:solidFill>
                <a:latin typeface="Trebuchet MS"/>
                <a:cs typeface="Trebuchet MS"/>
              </a:rPr>
              <a:t>with</a:t>
            </a:r>
            <a:r>
              <a:rPr sz="2600" spc="-85" dirty="0">
                <a:solidFill>
                  <a:srgbClr val="292959"/>
                </a:solidFill>
                <a:latin typeface="Trebuchet MS"/>
                <a:cs typeface="Trebuchet MS"/>
              </a:rPr>
              <a:t> </a:t>
            </a:r>
            <a:r>
              <a:rPr sz="2600" spc="-100" dirty="0">
                <a:solidFill>
                  <a:srgbClr val="292959"/>
                </a:solidFill>
                <a:latin typeface="Trebuchet MS"/>
                <a:cs typeface="Trebuchet MS"/>
              </a:rPr>
              <a:t>the</a:t>
            </a:r>
            <a:r>
              <a:rPr sz="2600" spc="-95" dirty="0">
                <a:solidFill>
                  <a:srgbClr val="292959"/>
                </a:solidFill>
                <a:latin typeface="Trebuchet MS"/>
                <a:cs typeface="Trebuchet MS"/>
              </a:rPr>
              <a:t> </a:t>
            </a:r>
            <a:r>
              <a:rPr sz="2600" spc="-75" dirty="0">
                <a:solidFill>
                  <a:srgbClr val="292959"/>
                </a:solidFill>
                <a:latin typeface="Trebuchet MS"/>
                <a:cs typeface="Trebuchet MS"/>
              </a:rPr>
              <a:t>benefit</a:t>
            </a:r>
            <a:r>
              <a:rPr sz="2600" spc="-114" dirty="0">
                <a:solidFill>
                  <a:srgbClr val="292959"/>
                </a:solidFill>
                <a:latin typeface="Trebuchet MS"/>
                <a:cs typeface="Trebuchet MS"/>
              </a:rPr>
              <a:t> </a:t>
            </a:r>
            <a:r>
              <a:rPr sz="2600" spc="-45" dirty="0">
                <a:solidFill>
                  <a:srgbClr val="292959"/>
                </a:solidFill>
                <a:latin typeface="Trebuchet MS"/>
                <a:cs typeface="Trebuchet MS"/>
              </a:rPr>
              <a:t>to</a:t>
            </a:r>
            <a:r>
              <a:rPr sz="2600" spc="-114" dirty="0">
                <a:solidFill>
                  <a:srgbClr val="292959"/>
                </a:solidFill>
                <a:latin typeface="Trebuchet MS"/>
                <a:cs typeface="Trebuchet MS"/>
              </a:rPr>
              <a:t> </a:t>
            </a:r>
            <a:r>
              <a:rPr sz="2600" spc="-70" dirty="0">
                <a:solidFill>
                  <a:srgbClr val="292959"/>
                </a:solidFill>
                <a:latin typeface="Trebuchet MS"/>
                <a:cs typeface="Trebuchet MS"/>
              </a:rPr>
              <a:t>register</a:t>
            </a:r>
            <a:r>
              <a:rPr sz="2600" spc="-114" dirty="0">
                <a:solidFill>
                  <a:srgbClr val="292959"/>
                </a:solidFill>
                <a:latin typeface="Trebuchet MS"/>
                <a:cs typeface="Trebuchet MS"/>
              </a:rPr>
              <a:t> </a:t>
            </a:r>
            <a:r>
              <a:rPr sz="2600" spc="-25" dirty="0">
                <a:solidFill>
                  <a:srgbClr val="292959"/>
                </a:solidFill>
                <a:latin typeface="Trebuchet MS"/>
                <a:cs typeface="Trebuchet MS"/>
              </a:rPr>
              <a:t>it.</a:t>
            </a:r>
            <a:endParaRPr sz="2600" dirty="0">
              <a:latin typeface="Trebuchet MS"/>
              <a:cs typeface="Trebuchet MS"/>
            </a:endParaRPr>
          </a:p>
          <a:p>
            <a:pPr marL="574040" marR="326390">
              <a:lnSpc>
                <a:spcPct val="137000"/>
              </a:lnSpc>
              <a:spcBef>
                <a:spcPts val="5"/>
              </a:spcBef>
            </a:pPr>
            <a:r>
              <a:rPr sz="2600" dirty="0">
                <a:solidFill>
                  <a:srgbClr val="292959"/>
                </a:solidFill>
                <a:latin typeface="Trebuchet MS"/>
                <a:cs typeface="Trebuchet MS"/>
              </a:rPr>
              <a:t>Most</a:t>
            </a:r>
            <a:r>
              <a:rPr sz="2600" spc="-90" dirty="0">
                <a:solidFill>
                  <a:srgbClr val="292959"/>
                </a:solidFill>
                <a:latin typeface="Trebuchet MS"/>
                <a:cs typeface="Trebuchet MS"/>
              </a:rPr>
              <a:t> </a:t>
            </a:r>
            <a:r>
              <a:rPr sz="2600" spc="-50" dirty="0">
                <a:solidFill>
                  <a:srgbClr val="292959"/>
                </a:solidFill>
                <a:latin typeface="Trebuchet MS"/>
                <a:cs typeface="Trebuchet MS"/>
              </a:rPr>
              <a:t>arise</a:t>
            </a:r>
            <a:r>
              <a:rPr sz="2600" spc="-85" dirty="0">
                <a:solidFill>
                  <a:srgbClr val="292959"/>
                </a:solidFill>
                <a:latin typeface="Trebuchet MS"/>
                <a:cs typeface="Trebuchet MS"/>
              </a:rPr>
              <a:t> </a:t>
            </a:r>
            <a:r>
              <a:rPr sz="2600" spc="-150" dirty="0">
                <a:solidFill>
                  <a:srgbClr val="292959"/>
                </a:solidFill>
                <a:latin typeface="Trebuchet MS"/>
                <a:cs typeface="Trebuchet MS"/>
              </a:rPr>
              <a:t>informally,</a:t>
            </a:r>
            <a:r>
              <a:rPr sz="2600" spc="-85" dirty="0">
                <a:solidFill>
                  <a:srgbClr val="292959"/>
                </a:solidFill>
                <a:latin typeface="Trebuchet MS"/>
                <a:cs typeface="Trebuchet MS"/>
              </a:rPr>
              <a:t> </a:t>
            </a:r>
            <a:r>
              <a:rPr sz="2600" spc="-35" dirty="0">
                <a:solidFill>
                  <a:srgbClr val="292959"/>
                </a:solidFill>
                <a:latin typeface="Trebuchet MS"/>
                <a:cs typeface="Trebuchet MS"/>
              </a:rPr>
              <a:t>meaning</a:t>
            </a:r>
            <a:r>
              <a:rPr sz="2600" spc="-85" dirty="0">
                <a:solidFill>
                  <a:srgbClr val="292959"/>
                </a:solidFill>
                <a:latin typeface="Trebuchet MS"/>
                <a:cs typeface="Trebuchet MS"/>
              </a:rPr>
              <a:t> </a:t>
            </a:r>
            <a:r>
              <a:rPr sz="2600" spc="-165" dirty="0">
                <a:solidFill>
                  <a:srgbClr val="292959"/>
                </a:solidFill>
                <a:latin typeface="Trebuchet MS"/>
                <a:cs typeface="Trebuchet MS"/>
              </a:rPr>
              <a:t>it</a:t>
            </a:r>
            <a:r>
              <a:rPr sz="2600" spc="-85" dirty="0">
                <a:solidFill>
                  <a:srgbClr val="292959"/>
                </a:solidFill>
                <a:latin typeface="Trebuchet MS"/>
                <a:cs typeface="Trebuchet MS"/>
              </a:rPr>
              <a:t> </a:t>
            </a:r>
            <a:r>
              <a:rPr sz="2600" spc="-60" dirty="0">
                <a:solidFill>
                  <a:srgbClr val="292959"/>
                </a:solidFill>
                <a:latin typeface="Trebuchet MS"/>
                <a:cs typeface="Trebuchet MS"/>
              </a:rPr>
              <a:t>would</a:t>
            </a:r>
            <a:r>
              <a:rPr sz="2600" spc="-85" dirty="0">
                <a:solidFill>
                  <a:srgbClr val="292959"/>
                </a:solidFill>
                <a:latin typeface="Trebuchet MS"/>
                <a:cs typeface="Trebuchet MS"/>
              </a:rPr>
              <a:t> </a:t>
            </a:r>
            <a:r>
              <a:rPr sz="2600" dirty="0">
                <a:solidFill>
                  <a:srgbClr val="292959"/>
                </a:solidFill>
                <a:latin typeface="Trebuchet MS"/>
                <a:cs typeface="Trebuchet MS"/>
              </a:rPr>
              <a:t>be</a:t>
            </a:r>
            <a:r>
              <a:rPr sz="2600" spc="-85" dirty="0">
                <a:solidFill>
                  <a:srgbClr val="292959"/>
                </a:solidFill>
                <a:latin typeface="Trebuchet MS"/>
                <a:cs typeface="Trebuchet MS"/>
              </a:rPr>
              <a:t> </a:t>
            </a:r>
            <a:r>
              <a:rPr sz="2600" spc="-180" dirty="0">
                <a:solidFill>
                  <a:srgbClr val="292959"/>
                </a:solidFill>
                <a:latin typeface="Trebuchet MS"/>
                <a:cs typeface="Trebuchet MS"/>
              </a:rPr>
              <a:t>‘overly</a:t>
            </a:r>
            <a:r>
              <a:rPr sz="2600" spc="-85" dirty="0">
                <a:solidFill>
                  <a:srgbClr val="292959"/>
                </a:solidFill>
                <a:latin typeface="Trebuchet MS"/>
                <a:cs typeface="Trebuchet MS"/>
              </a:rPr>
              <a:t> </a:t>
            </a:r>
            <a:r>
              <a:rPr sz="2600" spc="-55" dirty="0">
                <a:solidFill>
                  <a:srgbClr val="292959"/>
                </a:solidFill>
                <a:latin typeface="Trebuchet MS"/>
                <a:cs typeface="Trebuchet MS"/>
              </a:rPr>
              <a:t>burdensome</a:t>
            </a:r>
            <a:r>
              <a:rPr sz="2600" spc="-85" dirty="0">
                <a:solidFill>
                  <a:srgbClr val="292959"/>
                </a:solidFill>
                <a:latin typeface="Trebuchet MS"/>
                <a:cs typeface="Trebuchet MS"/>
              </a:rPr>
              <a:t> </a:t>
            </a:r>
            <a:r>
              <a:rPr sz="2600" spc="-25" dirty="0">
                <a:solidFill>
                  <a:srgbClr val="292959"/>
                </a:solidFill>
                <a:latin typeface="Trebuchet MS"/>
                <a:cs typeface="Trebuchet MS"/>
              </a:rPr>
              <a:t>and </a:t>
            </a:r>
            <a:r>
              <a:rPr sz="2600" spc="-95" dirty="0">
                <a:solidFill>
                  <a:srgbClr val="292959"/>
                </a:solidFill>
                <a:latin typeface="Trebuchet MS"/>
                <a:cs typeface="Trebuchet MS"/>
              </a:rPr>
              <a:t>inconvenient</a:t>
            </a:r>
            <a:r>
              <a:rPr sz="2600" spc="-105" dirty="0">
                <a:solidFill>
                  <a:srgbClr val="292959"/>
                </a:solidFill>
                <a:latin typeface="Trebuchet MS"/>
                <a:cs typeface="Trebuchet MS"/>
              </a:rPr>
              <a:t> </a:t>
            </a:r>
            <a:r>
              <a:rPr sz="2600" spc="-45" dirty="0">
                <a:solidFill>
                  <a:srgbClr val="292959"/>
                </a:solidFill>
                <a:latin typeface="Trebuchet MS"/>
                <a:cs typeface="Trebuchet MS"/>
              </a:rPr>
              <a:t>to</a:t>
            </a:r>
            <a:r>
              <a:rPr sz="2600" spc="-105" dirty="0">
                <a:solidFill>
                  <a:srgbClr val="292959"/>
                </a:solidFill>
                <a:latin typeface="Trebuchet MS"/>
                <a:cs typeface="Trebuchet MS"/>
              </a:rPr>
              <a:t> </a:t>
            </a:r>
            <a:r>
              <a:rPr sz="2600" spc="-30" dirty="0">
                <a:solidFill>
                  <a:srgbClr val="292959"/>
                </a:solidFill>
                <a:latin typeface="Trebuchet MS"/>
                <a:cs typeface="Trebuchet MS"/>
              </a:rPr>
              <a:t>expect</a:t>
            </a:r>
            <a:r>
              <a:rPr sz="2600" spc="-105" dirty="0">
                <a:solidFill>
                  <a:srgbClr val="292959"/>
                </a:solidFill>
                <a:latin typeface="Trebuchet MS"/>
                <a:cs typeface="Trebuchet MS"/>
              </a:rPr>
              <a:t> </a:t>
            </a:r>
            <a:r>
              <a:rPr sz="2600" spc="-40" dirty="0">
                <a:solidFill>
                  <a:srgbClr val="292959"/>
                </a:solidFill>
                <a:latin typeface="Trebuchet MS"/>
                <a:cs typeface="Trebuchet MS"/>
              </a:rPr>
              <a:t>registration’.</a:t>
            </a:r>
            <a:endParaRPr sz="2600" dirty="0">
              <a:latin typeface="Trebuchet MS"/>
              <a:cs typeface="Trebuchet MS"/>
            </a:endParaRPr>
          </a:p>
          <a:p>
            <a:pPr marL="12700">
              <a:lnSpc>
                <a:spcPct val="100000"/>
              </a:lnSpc>
              <a:spcBef>
                <a:spcPts val="1155"/>
              </a:spcBef>
            </a:pPr>
            <a:r>
              <a:rPr sz="2600" b="1" i="1" spc="-60" dirty="0">
                <a:solidFill>
                  <a:srgbClr val="292959"/>
                </a:solidFill>
                <a:latin typeface="Trebuchet MS"/>
                <a:cs typeface="Trebuchet MS"/>
              </a:rPr>
              <a:t>Williams</a:t>
            </a:r>
            <a:r>
              <a:rPr sz="2600" b="1" i="1" spc="-135" dirty="0">
                <a:solidFill>
                  <a:srgbClr val="292959"/>
                </a:solidFill>
                <a:latin typeface="Trebuchet MS"/>
                <a:cs typeface="Trebuchet MS"/>
              </a:rPr>
              <a:t> </a:t>
            </a:r>
            <a:r>
              <a:rPr sz="2600" b="1" i="1" spc="-120" dirty="0">
                <a:solidFill>
                  <a:srgbClr val="292959"/>
                </a:solidFill>
                <a:latin typeface="Trebuchet MS"/>
                <a:cs typeface="Trebuchet MS"/>
              </a:rPr>
              <a:t>&amp;</a:t>
            </a:r>
            <a:r>
              <a:rPr sz="2600" b="1" i="1" spc="-130" dirty="0">
                <a:solidFill>
                  <a:srgbClr val="292959"/>
                </a:solidFill>
                <a:latin typeface="Trebuchet MS"/>
                <a:cs typeface="Trebuchet MS"/>
              </a:rPr>
              <a:t> </a:t>
            </a:r>
            <a:r>
              <a:rPr sz="2600" b="1" i="1" spc="-40" dirty="0">
                <a:solidFill>
                  <a:srgbClr val="292959"/>
                </a:solidFill>
                <a:latin typeface="Trebuchet MS"/>
                <a:cs typeface="Trebuchet MS"/>
              </a:rPr>
              <a:t>Glyn’s</a:t>
            </a:r>
            <a:r>
              <a:rPr sz="2600" b="1" i="1" spc="-130" dirty="0">
                <a:solidFill>
                  <a:srgbClr val="292959"/>
                </a:solidFill>
                <a:latin typeface="Trebuchet MS"/>
                <a:cs typeface="Trebuchet MS"/>
              </a:rPr>
              <a:t> </a:t>
            </a:r>
            <a:r>
              <a:rPr sz="2600" b="1" i="1" spc="-25" dirty="0">
                <a:solidFill>
                  <a:srgbClr val="292959"/>
                </a:solidFill>
                <a:latin typeface="Trebuchet MS"/>
                <a:cs typeface="Trebuchet MS"/>
              </a:rPr>
              <a:t>Bank</a:t>
            </a:r>
            <a:r>
              <a:rPr sz="2600" b="1" i="1" spc="-130" dirty="0">
                <a:solidFill>
                  <a:srgbClr val="292959"/>
                </a:solidFill>
                <a:latin typeface="Trebuchet MS"/>
                <a:cs typeface="Trebuchet MS"/>
              </a:rPr>
              <a:t> </a:t>
            </a:r>
            <a:r>
              <a:rPr sz="2600" b="1" i="1" spc="-105" dirty="0">
                <a:solidFill>
                  <a:srgbClr val="292959"/>
                </a:solidFill>
                <a:latin typeface="Trebuchet MS"/>
                <a:cs typeface="Trebuchet MS"/>
              </a:rPr>
              <a:t>Ltd</a:t>
            </a:r>
            <a:r>
              <a:rPr sz="2600" b="1" i="1" spc="-130" dirty="0">
                <a:solidFill>
                  <a:srgbClr val="292959"/>
                </a:solidFill>
                <a:latin typeface="Trebuchet MS"/>
                <a:cs typeface="Trebuchet MS"/>
              </a:rPr>
              <a:t> </a:t>
            </a:r>
            <a:r>
              <a:rPr sz="2600" b="1" i="1" spc="-165" dirty="0">
                <a:solidFill>
                  <a:srgbClr val="292959"/>
                </a:solidFill>
                <a:latin typeface="Trebuchet MS"/>
                <a:cs typeface="Trebuchet MS"/>
              </a:rPr>
              <a:t>v</a:t>
            </a:r>
            <a:r>
              <a:rPr sz="2600" b="1" i="1" spc="-130" dirty="0">
                <a:solidFill>
                  <a:srgbClr val="292959"/>
                </a:solidFill>
                <a:latin typeface="Trebuchet MS"/>
                <a:cs typeface="Trebuchet MS"/>
              </a:rPr>
              <a:t> </a:t>
            </a:r>
            <a:r>
              <a:rPr sz="2600" b="1" i="1" spc="-25" dirty="0">
                <a:solidFill>
                  <a:srgbClr val="292959"/>
                </a:solidFill>
                <a:latin typeface="Trebuchet MS"/>
                <a:cs typeface="Trebuchet MS"/>
              </a:rPr>
              <a:t>Boland</a:t>
            </a:r>
            <a:r>
              <a:rPr sz="2600" b="1" i="1" spc="-130" dirty="0">
                <a:solidFill>
                  <a:srgbClr val="292959"/>
                </a:solidFill>
                <a:latin typeface="Trebuchet MS"/>
                <a:cs typeface="Trebuchet MS"/>
              </a:rPr>
              <a:t> </a:t>
            </a:r>
            <a:r>
              <a:rPr sz="2600" b="1" spc="-350" dirty="0">
                <a:solidFill>
                  <a:srgbClr val="292959"/>
                </a:solidFill>
                <a:latin typeface="Trebuchet MS"/>
                <a:cs typeface="Trebuchet MS"/>
              </a:rPr>
              <a:t>[1981]</a:t>
            </a:r>
            <a:r>
              <a:rPr sz="2600" b="1" spc="-135" dirty="0">
                <a:solidFill>
                  <a:srgbClr val="292959"/>
                </a:solidFill>
                <a:latin typeface="Trebuchet MS"/>
                <a:cs typeface="Trebuchet MS"/>
              </a:rPr>
              <a:t> </a:t>
            </a:r>
            <a:r>
              <a:rPr sz="2600" b="1" spc="229" dirty="0">
                <a:solidFill>
                  <a:srgbClr val="292959"/>
                </a:solidFill>
                <a:latin typeface="Trebuchet MS"/>
                <a:cs typeface="Trebuchet MS"/>
              </a:rPr>
              <a:t>AC</a:t>
            </a:r>
            <a:r>
              <a:rPr sz="2600" b="1" spc="-130" dirty="0">
                <a:solidFill>
                  <a:srgbClr val="292959"/>
                </a:solidFill>
                <a:latin typeface="Trebuchet MS"/>
                <a:cs typeface="Trebuchet MS"/>
              </a:rPr>
              <a:t> </a:t>
            </a:r>
            <a:r>
              <a:rPr sz="2600" b="1" spc="-25" dirty="0">
                <a:solidFill>
                  <a:srgbClr val="292959"/>
                </a:solidFill>
                <a:latin typeface="Trebuchet MS"/>
                <a:cs typeface="Trebuchet MS"/>
              </a:rPr>
              <a:t>487</a:t>
            </a:r>
            <a:endParaRPr sz="2600" dirty="0">
              <a:latin typeface="Trebuchet MS"/>
              <a:cs typeface="Trebuchet MS"/>
            </a:endParaRPr>
          </a:p>
        </p:txBody>
      </p:sp>
      <p:sp>
        <p:nvSpPr>
          <p:cNvPr id="13" name="object 13" descr="$PPTXTitle"/>
          <p:cNvSpPr txBox="1">
            <a:spLocks noGrp="1"/>
          </p:cNvSpPr>
          <p:nvPr>
            <p:ph type="title"/>
          </p:nvPr>
        </p:nvSpPr>
        <p:spPr>
          <a:xfrm>
            <a:off x="597084" y="837406"/>
            <a:ext cx="10328275" cy="1168400"/>
          </a:xfrm>
          <a:prstGeom prst="rect">
            <a:avLst/>
          </a:prstGeom>
        </p:spPr>
        <p:txBody>
          <a:bodyPr vert="horz" wrap="square" lIns="0" tIns="12700" rIns="0" bIns="0" rtlCol="0">
            <a:spAutoFit/>
          </a:bodyPr>
          <a:lstStyle/>
          <a:p>
            <a:pPr marL="12700">
              <a:lnSpc>
                <a:spcPct val="100000"/>
              </a:lnSpc>
              <a:spcBef>
                <a:spcPts val="100"/>
              </a:spcBef>
            </a:pPr>
            <a:r>
              <a:rPr dirty="0"/>
              <a:t>OVERRIDING</a:t>
            </a:r>
            <a:r>
              <a:rPr spc="-245" dirty="0"/>
              <a:t> </a:t>
            </a:r>
            <a:r>
              <a:rPr spc="-40" dirty="0">
                <a:solidFill>
                  <a:srgbClr val="292959"/>
                </a:solidFill>
              </a:rPr>
              <a:t>INTERESTS</a:t>
            </a:r>
          </a:p>
        </p:txBody>
      </p:sp>
      <p:grpSp>
        <p:nvGrpSpPr>
          <p:cNvPr id="14" name="object 14"/>
          <p:cNvGrpSpPr/>
          <p:nvPr/>
        </p:nvGrpSpPr>
        <p:grpSpPr>
          <a:xfrm>
            <a:off x="11506196" y="6918349"/>
            <a:ext cx="6867525" cy="2960370"/>
            <a:chOff x="11506196" y="6918349"/>
            <a:chExt cx="6867525" cy="2960370"/>
          </a:xfrm>
        </p:grpSpPr>
        <p:sp>
          <p:nvSpPr>
            <p:cNvPr id="15" name="object 15"/>
            <p:cNvSpPr/>
            <p:nvPr/>
          </p:nvSpPr>
          <p:spPr>
            <a:xfrm>
              <a:off x="11589833" y="7004073"/>
              <a:ext cx="6698615" cy="2788920"/>
            </a:xfrm>
            <a:custGeom>
              <a:avLst/>
              <a:gdLst/>
              <a:ahLst/>
              <a:cxnLst/>
              <a:rect l="l" t="t" r="r" b="b"/>
              <a:pathLst>
                <a:path w="6698615" h="2788920">
                  <a:moveTo>
                    <a:pt x="3349080" y="0"/>
                  </a:moveTo>
                  <a:lnTo>
                    <a:pt x="6698162" y="433982"/>
                  </a:lnTo>
                  <a:lnTo>
                    <a:pt x="6698162" y="2788663"/>
                  </a:lnTo>
                  <a:lnTo>
                    <a:pt x="0" y="2788663"/>
                  </a:lnTo>
                  <a:lnTo>
                    <a:pt x="0" y="433982"/>
                  </a:lnTo>
                  <a:lnTo>
                    <a:pt x="3349080" y="0"/>
                  </a:lnTo>
                  <a:close/>
                </a:path>
              </a:pathLst>
            </a:custGeom>
            <a:solidFill>
              <a:srgbClr val="00B3AF"/>
            </a:solidFill>
          </p:spPr>
          <p:txBody>
            <a:bodyPr wrap="square" lIns="0" tIns="0" rIns="0" bIns="0" rtlCol="0"/>
            <a:lstStyle/>
            <a:p>
              <a:endParaRPr/>
            </a:p>
          </p:txBody>
        </p:sp>
        <p:sp>
          <p:nvSpPr>
            <p:cNvPr id="16" name="object 16"/>
            <p:cNvSpPr/>
            <p:nvPr/>
          </p:nvSpPr>
          <p:spPr>
            <a:xfrm>
              <a:off x="11591921" y="7004074"/>
              <a:ext cx="6696075" cy="2788920"/>
            </a:xfrm>
            <a:custGeom>
              <a:avLst/>
              <a:gdLst/>
              <a:ahLst/>
              <a:cxnLst/>
              <a:rect l="l" t="t" r="r" b="b"/>
              <a:pathLst>
                <a:path w="6696075" h="2788920">
                  <a:moveTo>
                    <a:pt x="9" y="433781"/>
                  </a:moveTo>
                  <a:lnTo>
                    <a:pt x="3347004" y="0"/>
                  </a:lnTo>
                  <a:lnTo>
                    <a:pt x="6696074" y="434041"/>
                  </a:lnTo>
                  <a:lnTo>
                    <a:pt x="6695989" y="2788662"/>
                  </a:lnTo>
                  <a:lnTo>
                    <a:pt x="0" y="2788662"/>
                  </a:lnTo>
                </a:path>
              </a:pathLst>
            </a:custGeom>
            <a:ln w="171449">
              <a:solidFill>
                <a:srgbClr val="FED307"/>
              </a:solidFill>
            </a:ln>
          </p:spPr>
          <p:txBody>
            <a:bodyPr wrap="square" lIns="0" tIns="0" rIns="0" bIns="0" rtlCol="0"/>
            <a:lstStyle/>
            <a:p>
              <a:endParaRPr/>
            </a:p>
          </p:txBody>
        </p:sp>
      </p:grpSp>
      <p:sp>
        <p:nvSpPr>
          <p:cNvPr id="17" name="object 17"/>
          <p:cNvSpPr txBox="1"/>
          <p:nvPr/>
        </p:nvSpPr>
        <p:spPr>
          <a:xfrm>
            <a:off x="12023893" y="7410550"/>
            <a:ext cx="5830570" cy="2115185"/>
          </a:xfrm>
          <a:prstGeom prst="rect">
            <a:avLst/>
          </a:prstGeom>
        </p:spPr>
        <p:txBody>
          <a:bodyPr vert="horz" wrap="square" lIns="0" tIns="6985" rIns="0" bIns="0" rtlCol="0">
            <a:spAutoFit/>
          </a:bodyPr>
          <a:lstStyle/>
          <a:p>
            <a:pPr marL="12065" marR="5080" algn="ctr">
              <a:lnSpc>
                <a:spcPct val="101099"/>
              </a:lnSpc>
              <a:spcBef>
                <a:spcPts val="55"/>
              </a:spcBef>
            </a:pPr>
            <a:r>
              <a:rPr sz="3400" b="1" spc="-50" dirty="0">
                <a:solidFill>
                  <a:srgbClr val="FFFFFF"/>
                </a:solidFill>
                <a:latin typeface="Trebuchet MS"/>
                <a:cs typeface="Trebuchet MS"/>
              </a:rPr>
              <a:t>Key</a:t>
            </a:r>
            <a:r>
              <a:rPr sz="3400" b="1" spc="-160" dirty="0">
                <a:solidFill>
                  <a:srgbClr val="FFFFFF"/>
                </a:solidFill>
                <a:latin typeface="Trebuchet MS"/>
                <a:cs typeface="Trebuchet MS"/>
              </a:rPr>
              <a:t> </a:t>
            </a:r>
            <a:r>
              <a:rPr sz="3400" b="1" dirty="0">
                <a:solidFill>
                  <a:srgbClr val="FFFFFF"/>
                </a:solidFill>
                <a:latin typeface="Trebuchet MS"/>
                <a:cs typeface="Trebuchet MS"/>
              </a:rPr>
              <a:t>sources:</a:t>
            </a:r>
            <a:r>
              <a:rPr sz="3400" b="1" spc="-160" dirty="0">
                <a:solidFill>
                  <a:srgbClr val="FFFFFF"/>
                </a:solidFill>
                <a:latin typeface="Trebuchet MS"/>
                <a:cs typeface="Trebuchet MS"/>
              </a:rPr>
              <a:t> </a:t>
            </a:r>
            <a:r>
              <a:rPr sz="3400" spc="-70" dirty="0">
                <a:solidFill>
                  <a:srgbClr val="FFFFFF"/>
                </a:solidFill>
                <a:latin typeface="Trebuchet MS"/>
                <a:cs typeface="Trebuchet MS"/>
              </a:rPr>
              <a:t>Law</a:t>
            </a:r>
            <a:r>
              <a:rPr sz="3400" spc="-90" dirty="0">
                <a:solidFill>
                  <a:srgbClr val="FFFFFF"/>
                </a:solidFill>
                <a:latin typeface="Trebuchet MS"/>
                <a:cs typeface="Trebuchet MS"/>
              </a:rPr>
              <a:t> </a:t>
            </a:r>
            <a:r>
              <a:rPr sz="3400" spc="-135" dirty="0">
                <a:solidFill>
                  <a:srgbClr val="FFFFFF"/>
                </a:solidFill>
                <a:latin typeface="Trebuchet MS"/>
                <a:cs typeface="Trebuchet MS"/>
              </a:rPr>
              <a:t>Property</a:t>
            </a:r>
            <a:r>
              <a:rPr sz="3400" spc="-85" dirty="0">
                <a:solidFill>
                  <a:srgbClr val="FFFFFF"/>
                </a:solidFill>
                <a:latin typeface="Trebuchet MS"/>
                <a:cs typeface="Trebuchet MS"/>
              </a:rPr>
              <a:t> </a:t>
            </a:r>
            <a:r>
              <a:rPr sz="3400" spc="-25" dirty="0">
                <a:solidFill>
                  <a:srgbClr val="FFFFFF"/>
                </a:solidFill>
                <a:latin typeface="Trebuchet MS"/>
                <a:cs typeface="Trebuchet MS"/>
              </a:rPr>
              <a:t>Act </a:t>
            </a:r>
            <a:r>
              <a:rPr sz="3400" spc="-204" dirty="0">
                <a:solidFill>
                  <a:srgbClr val="FFFFFF"/>
                </a:solidFill>
                <a:latin typeface="Trebuchet MS"/>
                <a:cs typeface="Trebuchet MS"/>
              </a:rPr>
              <a:t>1925,</a:t>
            </a:r>
            <a:r>
              <a:rPr sz="3400" spc="-75" dirty="0">
                <a:solidFill>
                  <a:srgbClr val="FFFFFF"/>
                </a:solidFill>
                <a:latin typeface="Trebuchet MS"/>
                <a:cs typeface="Trebuchet MS"/>
              </a:rPr>
              <a:t> </a:t>
            </a:r>
            <a:r>
              <a:rPr sz="3400" spc="135" dirty="0">
                <a:solidFill>
                  <a:srgbClr val="FFFFFF"/>
                </a:solidFill>
                <a:latin typeface="Trebuchet MS"/>
                <a:cs typeface="Trebuchet MS"/>
              </a:rPr>
              <a:t>s2</a:t>
            </a:r>
            <a:r>
              <a:rPr sz="3400" spc="-75" dirty="0">
                <a:solidFill>
                  <a:srgbClr val="FFFFFF"/>
                </a:solidFill>
                <a:latin typeface="Trebuchet MS"/>
                <a:cs typeface="Trebuchet MS"/>
              </a:rPr>
              <a:t> </a:t>
            </a:r>
            <a:r>
              <a:rPr sz="3400" dirty="0">
                <a:solidFill>
                  <a:srgbClr val="FFFFFF"/>
                </a:solidFill>
                <a:latin typeface="Trebuchet MS"/>
                <a:cs typeface="Trebuchet MS"/>
              </a:rPr>
              <a:t>and</a:t>
            </a:r>
            <a:r>
              <a:rPr sz="3400" spc="-75" dirty="0">
                <a:solidFill>
                  <a:srgbClr val="FFFFFF"/>
                </a:solidFill>
                <a:latin typeface="Trebuchet MS"/>
                <a:cs typeface="Trebuchet MS"/>
              </a:rPr>
              <a:t> </a:t>
            </a:r>
            <a:r>
              <a:rPr sz="3400" spc="-25" dirty="0">
                <a:solidFill>
                  <a:srgbClr val="FFFFFF"/>
                </a:solidFill>
                <a:latin typeface="Trebuchet MS"/>
                <a:cs typeface="Trebuchet MS"/>
              </a:rPr>
              <a:t>s27</a:t>
            </a:r>
            <a:endParaRPr sz="3400">
              <a:latin typeface="Trebuchet MS"/>
              <a:cs typeface="Trebuchet MS"/>
            </a:endParaRPr>
          </a:p>
          <a:p>
            <a:pPr marL="309880" marR="302895" algn="ctr">
              <a:lnSpc>
                <a:spcPct val="101099"/>
              </a:lnSpc>
            </a:pPr>
            <a:r>
              <a:rPr sz="3400" spc="-55" dirty="0">
                <a:solidFill>
                  <a:srgbClr val="FFFFFF"/>
                </a:solidFill>
                <a:latin typeface="Trebuchet MS"/>
                <a:cs typeface="Trebuchet MS"/>
              </a:rPr>
              <a:t>Land</a:t>
            </a:r>
            <a:r>
              <a:rPr sz="3400" spc="-155" dirty="0">
                <a:solidFill>
                  <a:srgbClr val="FFFFFF"/>
                </a:solidFill>
                <a:latin typeface="Trebuchet MS"/>
                <a:cs typeface="Trebuchet MS"/>
              </a:rPr>
              <a:t> </a:t>
            </a:r>
            <a:r>
              <a:rPr sz="3400" spc="-90" dirty="0">
                <a:solidFill>
                  <a:srgbClr val="FFFFFF"/>
                </a:solidFill>
                <a:latin typeface="Trebuchet MS"/>
                <a:cs typeface="Trebuchet MS"/>
              </a:rPr>
              <a:t>Registration</a:t>
            </a:r>
            <a:r>
              <a:rPr sz="3400" spc="-155" dirty="0">
                <a:solidFill>
                  <a:srgbClr val="FFFFFF"/>
                </a:solidFill>
                <a:latin typeface="Trebuchet MS"/>
                <a:cs typeface="Trebuchet MS"/>
              </a:rPr>
              <a:t> </a:t>
            </a:r>
            <a:r>
              <a:rPr sz="3400" dirty="0">
                <a:solidFill>
                  <a:srgbClr val="FFFFFF"/>
                </a:solidFill>
                <a:latin typeface="Trebuchet MS"/>
                <a:cs typeface="Trebuchet MS"/>
              </a:rPr>
              <a:t>Act</a:t>
            </a:r>
            <a:r>
              <a:rPr sz="3400" spc="-155" dirty="0">
                <a:solidFill>
                  <a:srgbClr val="FFFFFF"/>
                </a:solidFill>
                <a:latin typeface="Trebuchet MS"/>
                <a:cs typeface="Trebuchet MS"/>
              </a:rPr>
              <a:t> </a:t>
            </a:r>
            <a:r>
              <a:rPr sz="3400" spc="50" dirty="0">
                <a:solidFill>
                  <a:srgbClr val="FFFFFF"/>
                </a:solidFill>
                <a:latin typeface="Trebuchet MS"/>
                <a:cs typeface="Trebuchet MS"/>
              </a:rPr>
              <a:t>2002, </a:t>
            </a:r>
            <a:r>
              <a:rPr sz="3400" spc="-45" dirty="0">
                <a:solidFill>
                  <a:srgbClr val="FFFFFF"/>
                </a:solidFill>
                <a:latin typeface="Trebuchet MS"/>
                <a:cs typeface="Trebuchet MS"/>
              </a:rPr>
              <a:t>schedules</a:t>
            </a:r>
            <a:r>
              <a:rPr sz="3400" spc="-130" dirty="0">
                <a:solidFill>
                  <a:srgbClr val="FFFFFF"/>
                </a:solidFill>
                <a:latin typeface="Trebuchet MS"/>
                <a:cs typeface="Trebuchet MS"/>
              </a:rPr>
              <a:t> </a:t>
            </a:r>
            <a:r>
              <a:rPr sz="3400" spc="-825" dirty="0">
                <a:solidFill>
                  <a:srgbClr val="FFFFFF"/>
                </a:solidFill>
                <a:latin typeface="Trebuchet MS"/>
                <a:cs typeface="Trebuchet MS"/>
              </a:rPr>
              <a:t>1</a:t>
            </a:r>
            <a:r>
              <a:rPr sz="3400" spc="-100" dirty="0">
                <a:solidFill>
                  <a:srgbClr val="FFFFFF"/>
                </a:solidFill>
                <a:latin typeface="Trebuchet MS"/>
                <a:cs typeface="Trebuchet MS"/>
              </a:rPr>
              <a:t> </a:t>
            </a:r>
            <a:r>
              <a:rPr sz="3400" dirty="0">
                <a:solidFill>
                  <a:srgbClr val="FFFFFF"/>
                </a:solidFill>
                <a:latin typeface="Trebuchet MS"/>
                <a:cs typeface="Trebuchet MS"/>
              </a:rPr>
              <a:t>and</a:t>
            </a:r>
            <a:r>
              <a:rPr sz="3400" spc="-114" dirty="0">
                <a:solidFill>
                  <a:srgbClr val="FFFFFF"/>
                </a:solidFill>
                <a:latin typeface="Trebuchet MS"/>
                <a:cs typeface="Trebuchet MS"/>
              </a:rPr>
              <a:t> </a:t>
            </a:r>
            <a:r>
              <a:rPr sz="3400" spc="-50" dirty="0">
                <a:solidFill>
                  <a:srgbClr val="FFFFFF"/>
                </a:solidFill>
                <a:latin typeface="Trebuchet MS"/>
                <a:cs typeface="Trebuchet MS"/>
              </a:rPr>
              <a:t>3</a:t>
            </a:r>
            <a:endParaRPr sz="3400">
              <a:latin typeface="Trebuchet MS"/>
              <a:cs typeface="Trebuchet MS"/>
            </a:endParaRPr>
          </a:p>
        </p:txBody>
      </p:sp>
      <p:grpSp>
        <p:nvGrpSpPr>
          <p:cNvPr id="18" name="object 18"/>
          <p:cNvGrpSpPr/>
          <p:nvPr/>
        </p:nvGrpSpPr>
        <p:grpSpPr>
          <a:xfrm>
            <a:off x="11504112" y="1383505"/>
            <a:ext cx="6867525" cy="5247005"/>
            <a:chOff x="11504112" y="1383505"/>
            <a:chExt cx="6867525" cy="5247005"/>
          </a:xfrm>
        </p:grpSpPr>
        <p:sp>
          <p:nvSpPr>
            <p:cNvPr id="19" name="object 19"/>
            <p:cNvSpPr/>
            <p:nvPr/>
          </p:nvSpPr>
          <p:spPr>
            <a:xfrm>
              <a:off x="11589836" y="1469231"/>
              <a:ext cx="6698615" cy="5075555"/>
            </a:xfrm>
            <a:custGeom>
              <a:avLst/>
              <a:gdLst/>
              <a:ahLst/>
              <a:cxnLst/>
              <a:rect l="l" t="t" r="r" b="b"/>
              <a:pathLst>
                <a:path w="6698615" h="5075555">
                  <a:moveTo>
                    <a:pt x="5651574" y="5074976"/>
                  </a:moveTo>
                  <a:lnTo>
                    <a:pt x="1046588" y="5074976"/>
                  </a:lnTo>
                  <a:lnTo>
                    <a:pt x="998681" y="5073899"/>
                  </a:lnTo>
                  <a:lnTo>
                    <a:pt x="951327" y="5070699"/>
                  </a:lnTo>
                  <a:lnTo>
                    <a:pt x="904572" y="5065422"/>
                  </a:lnTo>
                  <a:lnTo>
                    <a:pt x="858462" y="5058114"/>
                  </a:lnTo>
                  <a:lnTo>
                    <a:pt x="813044" y="5048822"/>
                  </a:lnTo>
                  <a:lnTo>
                    <a:pt x="768363" y="5037591"/>
                  </a:lnTo>
                  <a:lnTo>
                    <a:pt x="724466" y="5024468"/>
                  </a:lnTo>
                  <a:lnTo>
                    <a:pt x="681399" y="5009499"/>
                  </a:lnTo>
                  <a:lnTo>
                    <a:pt x="639208" y="4992730"/>
                  </a:lnTo>
                  <a:lnTo>
                    <a:pt x="597940" y="4974207"/>
                  </a:lnTo>
                  <a:lnTo>
                    <a:pt x="557640" y="4953977"/>
                  </a:lnTo>
                  <a:lnTo>
                    <a:pt x="518355" y="4932086"/>
                  </a:lnTo>
                  <a:lnTo>
                    <a:pt x="480130" y="4908579"/>
                  </a:lnTo>
                  <a:lnTo>
                    <a:pt x="443013" y="4883504"/>
                  </a:lnTo>
                  <a:lnTo>
                    <a:pt x="407049" y="4856906"/>
                  </a:lnTo>
                  <a:lnTo>
                    <a:pt x="372284" y="4828831"/>
                  </a:lnTo>
                  <a:lnTo>
                    <a:pt x="338765" y="4799326"/>
                  </a:lnTo>
                  <a:lnTo>
                    <a:pt x="306538" y="4768437"/>
                  </a:lnTo>
                  <a:lnTo>
                    <a:pt x="275649" y="4736210"/>
                  </a:lnTo>
                  <a:lnTo>
                    <a:pt x="246144" y="4702691"/>
                  </a:lnTo>
                  <a:lnTo>
                    <a:pt x="218069" y="4667926"/>
                  </a:lnTo>
                  <a:lnTo>
                    <a:pt x="191471" y="4631962"/>
                  </a:lnTo>
                  <a:lnTo>
                    <a:pt x="166396" y="4594845"/>
                  </a:lnTo>
                  <a:lnTo>
                    <a:pt x="142889" y="4556621"/>
                  </a:lnTo>
                  <a:lnTo>
                    <a:pt x="120998" y="4517335"/>
                  </a:lnTo>
                  <a:lnTo>
                    <a:pt x="100768" y="4477035"/>
                  </a:lnTo>
                  <a:lnTo>
                    <a:pt x="82246" y="4435767"/>
                  </a:lnTo>
                  <a:lnTo>
                    <a:pt x="65477" y="4393576"/>
                  </a:lnTo>
                  <a:lnTo>
                    <a:pt x="50508" y="4350509"/>
                  </a:lnTo>
                  <a:lnTo>
                    <a:pt x="37385" y="4306612"/>
                  </a:lnTo>
                  <a:lnTo>
                    <a:pt x="26154" y="4261932"/>
                  </a:lnTo>
                  <a:lnTo>
                    <a:pt x="16861" y="4216513"/>
                  </a:lnTo>
                  <a:lnTo>
                    <a:pt x="9554" y="4170404"/>
                  </a:lnTo>
                  <a:lnTo>
                    <a:pt x="4277" y="4123649"/>
                  </a:lnTo>
                  <a:lnTo>
                    <a:pt x="1076" y="4076295"/>
                  </a:lnTo>
                  <a:lnTo>
                    <a:pt x="0" y="4028388"/>
                  </a:lnTo>
                  <a:lnTo>
                    <a:pt x="0" y="1046587"/>
                  </a:lnTo>
                  <a:lnTo>
                    <a:pt x="1076" y="998680"/>
                  </a:lnTo>
                  <a:lnTo>
                    <a:pt x="4277" y="951326"/>
                  </a:lnTo>
                  <a:lnTo>
                    <a:pt x="9554" y="904572"/>
                  </a:lnTo>
                  <a:lnTo>
                    <a:pt x="16861" y="858462"/>
                  </a:lnTo>
                  <a:lnTo>
                    <a:pt x="26154" y="813044"/>
                  </a:lnTo>
                  <a:lnTo>
                    <a:pt x="37385" y="768363"/>
                  </a:lnTo>
                  <a:lnTo>
                    <a:pt x="50508" y="724466"/>
                  </a:lnTo>
                  <a:lnTo>
                    <a:pt x="65477" y="681399"/>
                  </a:lnTo>
                  <a:lnTo>
                    <a:pt x="82246" y="639208"/>
                  </a:lnTo>
                  <a:lnTo>
                    <a:pt x="100768" y="597940"/>
                  </a:lnTo>
                  <a:lnTo>
                    <a:pt x="120998" y="557640"/>
                  </a:lnTo>
                  <a:lnTo>
                    <a:pt x="142889" y="518354"/>
                  </a:lnTo>
                  <a:lnTo>
                    <a:pt x="166396" y="480130"/>
                  </a:lnTo>
                  <a:lnTo>
                    <a:pt x="191471" y="443013"/>
                  </a:lnTo>
                  <a:lnTo>
                    <a:pt x="218069" y="407049"/>
                  </a:lnTo>
                  <a:lnTo>
                    <a:pt x="246144" y="372284"/>
                  </a:lnTo>
                  <a:lnTo>
                    <a:pt x="275649" y="338765"/>
                  </a:lnTo>
                  <a:lnTo>
                    <a:pt x="306538" y="306538"/>
                  </a:lnTo>
                  <a:lnTo>
                    <a:pt x="338765" y="275649"/>
                  </a:lnTo>
                  <a:lnTo>
                    <a:pt x="372284" y="246144"/>
                  </a:lnTo>
                  <a:lnTo>
                    <a:pt x="407049" y="218069"/>
                  </a:lnTo>
                  <a:lnTo>
                    <a:pt x="443013" y="191471"/>
                  </a:lnTo>
                  <a:lnTo>
                    <a:pt x="480130" y="166396"/>
                  </a:lnTo>
                  <a:lnTo>
                    <a:pt x="518355" y="142889"/>
                  </a:lnTo>
                  <a:lnTo>
                    <a:pt x="557640" y="120998"/>
                  </a:lnTo>
                  <a:lnTo>
                    <a:pt x="597940" y="100768"/>
                  </a:lnTo>
                  <a:lnTo>
                    <a:pt x="639208" y="82246"/>
                  </a:lnTo>
                  <a:lnTo>
                    <a:pt x="681399" y="65477"/>
                  </a:lnTo>
                  <a:lnTo>
                    <a:pt x="724466" y="50508"/>
                  </a:lnTo>
                  <a:lnTo>
                    <a:pt x="768363" y="37385"/>
                  </a:lnTo>
                  <a:lnTo>
                    <a:pt x="813044" y="26154"/>
                  </a:lnTo>
                  <a:lnTo>
                    <a:pt x="858462" y="16861"/>
                  </a:lnTo>
                  <a:lnTo>
                    <a:pt x="904572" y="9554"/>
                  </a:lnTo>
                  <a:lnTo>
                    <a:pt x="951327" y="4277"/>
                  </a:lnTo>
                  <a:lnTo>
                    <a:pt x="998681" y="1076"/>
                  </a:lnTo>
                  <a:lnTo>
                    <a:pt x="1046588" y="0"/>
                  </a:lnTo>
                  <a:lnTo>
                    <a:pt x="5651574" y="0"/>
                  </a:lnTo>
                  <a:lnTo>
                    <a:pt x="5699481" y="1076"/>
                  </a:lnTo>
                  <a:lnTo>
                    <a:pt x="5746835" y="4277"/>
                  </a:lnTo>
                  <a:lnTo>
                    <a:pt x="5793590" y="9554"/>
                  </a:lnTo>
                  <a:lnTo>
                    <a:pt x="5839699" y="16861"/>
                  </a:lnTo>
                  <a:lnTo>
                    <a:pt x="5885118" y="26154"/>
                  </a:lnTo>
                  <a:lnTo>
                    <a:pt x="5929798" y="37385"/>
                  </a:lnTo>
                  <a:lnTo>
                    <a:pt x="5973695" y="50508"/>
                  </a:lnTo>
                  <a:lnTo>
                    <a:pt x="6016762" y="65477"/>
                  </a:lnTo>
                  <a:lnTo>
                    <a:pt x="6058953" y="82246"/>
                  </a:lnTo>
                  <a:lnTo>
                    <a:pt x="6100221" y="100768"/>
                  </a:lnTo>
                  <a:lnTo>
                    <a:pt x="6140521" y="120998"/>
                  </a:lnTo>
                  <a:lnTo>
                    <a:pt x="6179807" y="142889"/>
                  </a:lnTo>
                  <a:lnTo>
                    <a:pt x="6218031" y="166396"/>
                  </a:lnTo>
                  <a:lnTo>
                    <a:pt x="6255148" y="191471"/>
                  </a:lnTo>
                  <a:lnTo>
                    <a:pt x="6291112" y="218069"/>
                  </a:lnTo>
                  <a:lnTo>
                    <a:pt x="6325877" y="246144"/>
                  </a:lnTo>
                  <a:lnTo>
                    <a:pt x="6359396" y="275649"/>
                  </a:lnTo>
                  <a:lnTo>
                    <a:pt x="6391623" y="306538"/>
                  </a:lnTo>
                  <a:lnTo>
                    <a:pt x="6422512" y="338765"/>
                  </a:lnTo>
                  <a:lnTo>
                    <a:pt x="6452017" y="372284"/>
                  </a:lnTo>
                  <a:lnTo>
                    <a:pt x="6480092" y="407049"/>
                  </a:lnTo>
                  <a:lnTo>
                    <a:pt x="6506690" y="443013"/>
                  </a:lnTo>
                  <a:lnTo>
                    <a:pt x="6531765" y="480130"/>
                  </a:lnTo>
                  <a:lnTo>
                    <a:pt x="6555272" y="518354"/>
                  </a:lnTo>
                  <a:lnTo>
                    <a:pt x="6577163" y="557640"/>
                  </a:lnTo>
                  <a:lnTo>
                    <a:pt x="6597393" y="597940"/>
                  </a:lnTo>
                  <a:lnTo>
                    <a:pt x="6615916" y="639208"/>
                  </a:lnTo>
                  <a:lnTo>
                    <a:pt x="6632684" y="681399"/>
                  </a:lnTo>
                  <a:lnTo>
                    <a:pt x="6647653" y="724466"/>
                  </a:lnTo>
                  <a:lnTo>
                    <a:pt x="6660776" y="768363"/>
                  </a:lnTo>
                  <a:lnTo>
                    <a:pt x="6672007" y="813044"/>
                  </a:lnTo>
                  <a:lnTo>
                    <a:pt x="6681300" y="858462"/>
                  </a:lnTo>
                  <a:lnTo>
                    <a:pt x="6688607" y="904572"/>
                  </a:lnTo>
                  <a:lnTo>
                    <a:pt x="6693885" y="951326"/>
                  </a:lnTo>
                  <a:lnTo>
                    <a:pt x="6697085" y="998680"/>
                  </a:lnTo>
                  <a:lnTo>
                    <a:pt x="6698162" y="1046587"/>
                  </a:lnTo>
                  <a:lnTo>
                    <a:pt x="6698162" y="4028388"/>
                  </a:lnTo>
                  <a:lnTo>
                    <a:pt x="6697085" y="4076295"/>
                  </a:lnTo>
                  <a:lnTo>
                    <a:pt x="6693885" y="4123649"/>
                  </a:lnTo>
                  <a:lnTo>
                    <a:pt x="6688607" y="4170404"/>
                  </a:lnTo>
                  <a:lnTo>
                    <a:pt x="6681300" y="4216513"/>
                  </a:lnTo>
                  <a:lnTo>
                    <a:pt x="6672007" y="4261932"/>
                  </a:lnTo>
                  <a:lnTo>
                    <a:pt x="6660776" y="4306612"/>
                  </a:lnTo>
                  <a:lnTo>
                    <a:pt x="6647653" y="4350509"/>
                  </a:lnTo>
                  <a:lnTo>
                    <a:pt x="6632684" y="4393576"/>
                  </a:lnTo>
                  <a:lnTo>
                    <a:pt x="6615916" y="4435767"/>
                  </a:lnTo>
                  <a:lnTo>
                    <a:pt x="6597393" y="4477035"/>
                  </a:lnTo>
                  <a:lnTo>
                    <a:pt x="6577163" y="4517335"/>
                  </a:lnTo>
                  <a:lnTo>
                    <a:pt x="6555272" y="4556621"/>
                  </a:lnTo>
                  <a:lnTo>
                    <a:pt x="6531765" y="4594845"/>
                  </a:lnTo>
                  <a:lnTo>
                    <a:pt x="6506690" y="4631962"/>
                  </a:lnTo>
                  <a:lnTo>
                    <a:pt x="6480092" y="4667926"/>
                  </a:lnTo>
                  <a:lnTo>
                    <a:pt x="6452017" y="4702691"/>
                  </a:lnTo>
                  <a:lnTo>
                    <a:pt x="6422512" y="4736210"/>
                  </a:lnTo>
                  <a:lnTo>
                    <a:pt x="6391623" y="4768437"/>
                  </a:lnTo>
                  <a:lnTo>
                    <a:pt x="6359396" y="4799326"/>
                  </a:lnTo>
                  <a:lnTo>
                    <a:pt x="6325877" y="4828831"/>
                  </a:lnTo>
                  <a:lnTo>
                    <a:pt x="6291112" y="4856906"/>
                  </a:lnTo>
                  <a:lnTo>
                    <a:pt x="6255148" y="4883504"/>
                  </a:lnTo>
                  <a:lnTo>
                    <a:pt x="6218031" y="4908579"/>
                  </a:lnTo>
                  <a:lnTo>
                    <a:pt x="6179807" y="4932086"/>
                  </a:lnTo>
                  <a:lnTo>
                    <a:pt x="6140521" y="4953977"/>
                  </a:lnTo>
                  <a:lnTo>
                    <a:pt x="6100221" y="4974207"/>
                  </a:lnTo>
                  <a:lnTo>
                    <a:pt x="6058953" y="4992730"/>
                  </a:lnTo>
                  <a:lnTo>
                    <a:pt x="6016762" y="5009499"/>
                  </a:lnTo>
                  <a:lnTo>
                    <a:pt x="5973695" y="5024468"/>
                  </a:lnTo>
                  <a:lnTo>
                    <a:pt x="5929798" y="5037591"/>
                  </a:lnTo>
                  <a:lnTo>
                    <a:pt x="5885118" y="5048822"/>
                  </a:lnTo>
                  <a:lnTo>
                    <a:pt x="5839699" y="5058114"/>
                  </a:lnTo>
                  <a:lnTo>
                    <a:pt x="5793590" y="5065422"/>
                  </a:lnTo>
                  <a:lnTo>
                    <a:pt x="5746835" y="5070699"/>
                  </a:lnTo>
                  <a:lnTo>
                    <a:pt x="5699481" y="5073899"/>
                  </a:lnTo>
                  <a:lnTo>
                    <a:pt x="5651574" y="5074976"/>
                  </a:lnTo>
                  <a:close/>
                </a:path>
              </a:pathLst>
            </a:custGeom>
            <a:solidFill>
              <a:srgbClr val="FED307"/>
            </a:solidFill>
          </p:spPr>
          <p:txBody>
            <a:bodyPr wrap="square" lIns="0" tIns="0" rIns="0" bIns="0" rtlCol="0"/>
            <a:lstStyle/>
            <a:p>
              <a:endParaRPr/>
            </a:p>
          </p:txBody>
        </p:sp>
        <p:sp>
          <p:nvSpPr>
            <p:cNvPr id="20" name="object 20"/>
            <p:cNvSpPr/>
            <p:nvPr/>
          </p:nvSpPr>
          <p:spPr>
            <a:xfrm>
              <a:off x="11589837" y="1469230"/>
              <a:ext cx="6696075" cy="5075555"/>
            </a:xfrm>
            <a:custGeom>
              <a:avLst/>
              <a:gdLst/>
              <a:ahLst/>
              <a:cxnLst/>
              <a:rect l="l" t="t" r="r" b="b"/>
              <a:pathLst>
                <a:path w="6696075" h="5075555">
                  <a:moveTo>
                    <a:pt x="6696032" y="4091234"/>
                  </a:moveTo>
                  <a:lnTo>
                    <a:pt x="6688617" y="4170344"/>
                  </a:lnTo>
                  <a:lnTo>
                    <a:pt x="6681311" y="4216457"/>
                  </a:lnTo>
                  <a:lnTo>
                    <a:pt x="6672021" y="4261878"/>
                  </a:lnTo>
                  <a:lnTo>
                    <a:pt x="6660791" y="4306562"/>
                  </a:lnTo>
                  <a:lnTo>
                    <a:pt x="6647670" y="4350462"/>
                  </a:lnTo>
                  <a:lnTo>
                    <a:pt x="6632702" y="4393532"/>
                  </a:lnTo>
                  <a:lnTo>
                    <a:pt x="6615934" y="4435726"/>
                  </a:lnTo>
                  <a:lnTo>
                    <a:pt x="6597412" y="4476998"/>
                  </a:lnTo>
                  <a:lnTo>
                    <a:pt x="6577182" y="4517302"/>
                  </a:lnTo>
                  <a:lnTo>
                    <a:pt x="6555290" y="4556591"/>
                  </a:lnTo>
                  <a:lnTo>
                    <a:pt x="6531783" y="4594818"/>
                  </a:lnTo>
                  <a:lnTo>
                    <a:pt x="6506707" y="4631939"/>
                  </a:lnTo>
                  <a:lnTo>
                    <a:pt x="6480108" y="4667906"/>
                  </a:lnTo>
                  <a:lnTo>
                    <a:pt x="6452032" y="4702674"/>
                  </a:lnTo>
                  <a:lnTo>
                    <a:pt x="6422526" y="4736196"/>
                  </a:lnTo>
                  <a:lnTo>
                    <a:pt x="6391635" y="4768426"/>
                  </a:lnTo>
                  <a:lnTo>
                    <a:pt x="6359406" y="4799318"/>
                  </a:lnTo>
                  <a:lnTo>
                    <a:pt x="6325885" y="4828826"/>
                  </a:lnTo>
                  <a:lnTo>
                    <a:pt x="6291118" y="4856903"/>
                  </a:lnTo>
                  <a:lnTo>
                    <a:pt x="6255151" y="4883503"/>
                  </a:lnTo>
                  <a:lnTo>
                    <a:pt x="6218031" y="4908580"/>
                  </a:lnTo>
                  <a:lnTo>
                    <a:pt x="6179803" y="4932088"/>
                  </a:lnTo>
                  <a:lnTo>
                    <a:pt x="6140515" y="4953981"/>
                  </a:lnTo>
                  <a:lnTo>
                    <a:pt x="6100212" y="4974212"/>
                  </a:lnTo>
                  <a:lnTo>
                    <a:pt x="6058940" y="4992735"/>
                  </a:lnTo>
                  <a:lnTo>
                    <a:pt x="6016746" y="5009505"/>
                  </a:lnTo>
                  <a:lnTo>
                    <a:pt x="5973675" y="5024474"/>
                  </a:lnTo>
                  <a:lnTo>
                    <a:pt x="5929775" y="5037597"/>
                  </a:lnTo>
                  <a:lnTo>
                    <a:pt x="5885090" y="5048828"/>
                  </a:lnTo>
                  <a:lnTo>
                    <a:pt x="5839669" y="5058119"/>
                  </a:lnTo>
                  <a:lnTo>
                    <a:pt x="5793555" y="5065426"/>
                  </a:lnTo>
                  <a:lnTo>
                    <a:pt x="5746797" y="5070702"/>
                  </a:lnTo>
                  <a:lnTo>
                    <a:pt x="5699440" y="5073900"/>
                  </a:lnTo>
                  <a:lnTo>
                    <a:pt x="5651532" y="5074976"/>
                  </a:lnTo>
                  <a:lnTo>
                    <a:pt x="1046622" y="5074977"/>
                  </a:lnTo>
                  <a:lnTo>
                    <a:pt x="998712" y="5073902"/>
                  </a:lnTo>
                  <a:lnTo>
                    <a:pt x="951355" y="5070703"/>
                  </a:lnTo>
                  <a:lnTo>
                    <a:pt x="904596" y="5065426"/>
                  </a:lnTo>
                  <a:lnTo>
                    <a:pt x="858483" y="5058119"/>
                  </a:lnTo>
                  <a:lnTo>
                    <a:pt x="813062" y="5048827"/>
                  </a:lnTo>
                  <a:lnTo>
                    <a:pt x="768377" y="5037596"/>
                  </a:lnTo>
                  <a:lnTo>
                    <a:pt x="724477" y="5024472"/>
                  </a:lnTo>
                  <a:lnTo>
                    <a:pt x="681407" y="5009502"/>
                  </a:lnTo>
                  <a:lnTo>
                    <a:pt x="639213" y="4992732"/>
                  </a:lnTo>
                  <a:lnTo>
                    <a:pt x="597941" y="4974208"/>
                  </a:lnTo>
                  <a:lnTo>
                    <a:pt x="557638" y="4953977"/>
                  </a:lnTo>
                  <a:lnTo>
                    <a:pt x="518350" y="4932084"/>
                  </a:lnTo>
                  <a:lnTo>
                    <a:pt x="480123" y="4908575"/>
                  </a:lnTo>
                  <a:lnTo>
                    <a:pt x="443003" y="4883498"/>
                  </a:lnTo>
                  <a:lnTo>
                    <a:pt x="407037" y="4856897"/>
                  </a:lnTo>
                  <a:lnTo>
                    <a:pt x="372271" y="4828820"/>
                  </a:lnTo>
                  <a:lnTo>
                    <a:pt x="338750" y="4799312"/>
                  </a:lnTo>
                  <a:lnTo>
                    <a:pt x="306521" y="4768420"/>
                  </a:lnTo>
                  <a:lnTo>
                    <a:pt x="275631" y="4736190"/>
                  </a:lnTo>
                  <a:lnTo>
                    <a:pt x="246125" y="4702668"/>
                  </a:lnTo>
                  <a:lnTo>
                    <a:pt x="218049" y="4667900"/>
                  </a:lnTo>
                  <a:lnTo>
                    <a:pt x="191451" y="4631933"/>
                  </a:lnTo>
                  <a:lnTo>
                    <a:pt x="166375" y="4594812"/>
                  </a:lnTo>
                  <a:lnTo>
                    <a:pt x="142869" y="4556584"/>
                  </a:lnTo>
                  <a:lnTo>
                    <a:pt x="120978" y="4517296"/>
                  </a:lnTo>
                  <a:lnTo>
                    <a:pt x="100749" y="4476992"/>
                  </a:lnTo>
                  <a:lnTo>
                    <a:pt x="82227" y="4435721"/>
                  </a:lnTo>
                  <a:lnTo>
                    <a:pt x="65459" y="4393527"/>
                  </a:lnTo>
                  <a:lnTo>
                    <a:pt x="50492" y="4350457"/>
                  </a:lnTo>
                  <a:lnTo>
                    <a:pt x="37371" y="4306557"/>
                  </a:lnTo>
                  <a:lnTo>
                    <a:pt x="26142" y="4261873"/>
                  </a:lnTo>
                  <a:lnTo>
                    <a:pt x="16852" y="4216452"/>
                  </a:lnTo>
                  <a:lnTo>
                    <a:pt x="9546" y="4170340"/>
                  </a:lnTo>
                  <a:lnTo>
                    <a:pt x="4272" y="4123583"/>
                  </a:lnTo>
                  <a:lnTo>
                    <a:pt x="1075" y="4076227"/>
                  </a:lnTo>
                  <a:lnTo>
                    <a:pt x="0" y="4028320"/>
                  </a:lnTo>
                  <a:lnTo>
                    <a:pt x="0" y="1046569"/>
                  </a:lnTo>
                  <a:lnTo>
                    <a:pt x="1078" y="998661"/>
                  </a:lnTo>
                  <a:lnTo>
                    <a:pt x="4279" y="951305"/>
                  </a:lnTo>
                  <a:lnTo>
                    <a:pt x="9557" y="904549"/>
                  </a:lnTo>
                  <a:lnTo>
                    <a:pt x="16866" y="858438"/>
                  </a:lnTo>
                  <a:lnTo>
                    <a:pt x="26160" y="813018"/>
                  </a:lnTo>
                  <a:lnTo>
                    <a:pt x="37393" y="768337"/>
                  </a:lnTo>
                  <a:lnTo>
                    <a:pt x="50517" y="724439"/>
                  </a:lnTo>
                  <a:lnTo>
                    <a:pt x="65488" y="681371"/>
                  </a:lnTo>
                  <a:lnTo>
                    <a:pt x="82259" y="639180"/>
                  </a:lnTo>
                  <a:lnTo>
                    <a:pt x="100783" y="597911"/>
                  </a:lnTo>
                  <a:lnTo>
                    <a:pt x="121015" y="557611"/>
                  </a:lnTo>
                  <a:lnTo>
                    <a:pt x="142908" y="518326"/>
                  </a:lnTo>
                  <a:lnTo>
                    <a:pt x="166416" y="480101"/>
                  </a:lnTo>
                  <a:lnTo>
                    <a:pt x="191493" y="442984"/>
                  </a:lnTo>
                  <a:lnTo>
                    <a:pt x="218093" y="407020"/>
                  </a:lnTo>
                  <a:lnTo>
                    <a:pt x="246169" y="372256"/>
                  </a:lnTo>
                  <a:lnTo>
                    <a:pt x="275676" y="338738"/>
                  </a:lnTo>
                  <a:lnTo>
                    <a:pt x="306566" y="306512"/>
                  </a:lnTo>
                  <a:lnTo>
                    <a:pt x="338795" y="275623"/>
                  </a:lnTo>
                  <a:lnTo>
                    <a:pt x="372315" y="246119"/>
                  </a:lnTo>
                  <a:lnTo>
                    <a:pt x="407081" y="218046"/>
                  </a:lnTo>
                  <a:lnTo>
                    <a:pt x="443047" y="191449"/>
                  </a:lnTo>
                  <a:lnTo>
                    <a:pt x="480165" y="166375"/>
                  </a:lnTo>
                  <a:lnTo>
                    <a:pt x="518390" y="142870"/>
                  </a:lnTo>
                  <a:lnTo>
                    <a:pt x="557677" y="120980"/>
                  </a:lnTo>
                  <a:lnTo>
                    <a:pt x="597977" y="100752"/>
                  </a:lnTo>
                  <a:lnTo>
                    <a:pt x="639246" y="82231"/>
                  </a:lnTo>
                  <a:lnTo>
                    <a:pt x="681438" y="65464"/>
                  </a:lnTo>
                  <a:lnTo>
                    <a:pt x="724505" y="50497"/>
                  </a:lnTo>
                  <a:lnTo>
                    <a:pt x="768402" y="37376"/>
                  </a:lnTo>
                  <a:lnTo>
                    <a:pt x="813083" y="26147"/>
                  </a:lnTo>
                  <a:lnTo>
                    <a:pt x="858501" y="16856"/>
                  </a:lnTo>
                  <a:lnTo>
                    <a:pt x="904610" y="9550"/>
                  </a:lnTo>
                  <a:lnTo>
                    <a:pt x="951365" y="4275"/>
                  </a:lnTo>
                  <a:lnTo>
                    <a:pt x="998718" y="1076"/>
                  </a:lnTo>
                  <a:lnTo>
                    <a:pt x="1046624" y="0"/>
                  </a:lnTo>
                  <a:lnTo>
                    <a:pt x="5651532" y="0"/>
                  </a:lnTo>
                  <a:lnTo>
                    <a:pt x="5699438" y="1074"/>
                  </a:lnTo>
                  <a:lnTo>
                    <a:pt x="5746792" y="4273"/>
                  </a:lnTo>
                  <a:lnTo>
                    <a:pt x="5793546" y="9548"/>
                  </a:lnTo>
                  <a:lnTo>
                    <a:pt x="5839656" y="16853"/>
                  </a:lnTo>
                  <a:lnTo>
                    <a:pt x="5885074" y="26144"/>
                  </a:lnTo>
                  <a:lnTo>
                    <a:pt x="5929755" y="37373"/>
                  </a:lnTo>
                  <a:lnTo>
                    <a:pt x="5973653" y="50494"/>
                  </a:lnTo>
                  <a:lnTo>
                    <a:pt x="6016720" y="65461"/>
                  </a:lnTo>
                  <a:lnTo>
                    <a:pt x="6058912" y="82228"/>
                  </a:lnTo>
                  <a:lnTo>
                    <a:pt x="6100181" y="100749"/>
                  </a:lnTo>
                  <a:lnTo>
                    <a:pt x="6140482" y="120977"/>
                  </a:lnTo>
                  <a:lnTo>
                    <a:pt x="6179768" y="142867"/>
                  </a:lnTo>
                  <a:lnTo>
                    <a:pt x="6217994" y="166372"/>
                  </a:lnTo>
                  <a:lnTo>
                    <a:pt x="6255113" y="191446"/>
                  </a:lnTo>
                  <a:lnTo>
                    <a:pt x="6291078" y="218043"/>
                  </a:lnTo>
                  <a:lnTo>
                    <a:pt x="6325845" y="246116"/>
                  </a:lnTo>
                  <a:lnTo>
                    <a:pt x="6359365" y="275620"/>
                  </a:lnTo>
                  <a:lnTo>
                    <a:pt x="6391594" y="306509"/>
                  </a:lnTo>
                  <a:lnTo>
                    <a:pt x="6422485" y="338735"/>
                  </a:lnTo>
                  <a:lnTo>
                    <a:pt x="6451992" y="372254"/>
                  </a:lnTo>
                  <a:lnTo>
                    <a:pt x="6480068" y="407018"/>
                  </a:lnTo>
                  <a:lnTo>
                    <a:pt x="6506668" y="442982"/>
                  </a:lnTo>
                  <a:lnTo>
                    <a:pt x="6531746" y="480100"/>
                  </a:lnTo>
                  <a:lnTo>
                    <a:pt x="6555254" y="518324"/>
                  </a:lnTo>
                  <a:lnTo>
                    <a:pt x="6577147" y="557610"/>
                  </a:lnTo>
                  <a:lnTo>
                    <a:pt x="6597379" y="597910"/>
                  </a:lnTo>
                  <a:lnTo>
                    <a:pt x="6615904" y="639180"/>
                  </a:lnTo>
                  <a:lnTo>
                    <a:pt x="6632674" y="681371"/>
                  </a:lnTo>
                  <a:lnTo>
                    <a:pt x="6647645" y="724439"/>
                  </a:lnTo>
                  <a:lnTo>
                    <a:pt x="6660770" y="768337"/>
                  </a:lnTo>
                  <a:lnTo>
                    <a:pt x="6672002" y="813019"/>
                  </a:lnTo>
                  <a:lnTo>
                    <a:pt x="6681296" y="858439"/>
                  </a:lnTo>
                  <a:lnTo>
                    <a:pt x="6688605" y="904551"/>
                  </a:lnTo>
                  <a:lnTo>
                    <a:pt x="6693883" y="951307"/>
                  </a:lnTo>
                  <a:lnTo>
                    <a:pt x="6696017" y="983744"/>
                  </a:lnTo>
                </a:path>
              </a:pathLst>
            </a:custGeom>
            <a:ln w="171449">
              <a:solidFill>
                <a:srgbClr val="FED307"/>
              </a:solidFill>
            </a:ln>
          </p:spPr>
          <p:txBody>
            <a:bodyPr wrap="square" lIns="0" tIns="0" rIns="0" bIns="0" rtlCol="0"/>
            <a:lstStyle/>
            <a:p>
              <a:endParaRPr/>
            </a:p>
          </p:txBody>
        </p:sp>
      </p:grpSp>
      <p:sp>
        <p:nvSpPr>
          <p:cNvPr id="21" name="object 21"/>
          <p:cNvSpPr txBox="1"/>
          <p:nvPr/>
        </p:nvSpPr>
        <p:spPr>
          <a:xfrm>
            <a:off x="11732517" y="1656556"/>
            <a:ext cx="6412865" cy="4658360"/>
          </a:xfrm>
          <a:prstGeom prst="rect">
            <a:avLst/>
          </a:prstGeom>
        </p:spPr>
        <p:txBody>
          <a:bodyPr vert="horz" wrap="square" lIns="0" tIns="12700" rIns="0" bIns="0" rtlCol="0">
            <a:spAutoFit/>
          </a:bodyPr>
          <a:lstStyle/>
          <a:p>
            <a:pPr algn="ctr">
              <a:lnSpc>
                <a:spcPct val="100000"/>
              </a:lnSpc>
              <a:spcBef>
                <a:spcPts val="100"/>
              </a:spcBef>
            </a:pPr>
            <a:r>
              <a:rPr sz="2400" spc="-55" dirty="0">
                <a:solidFill>
                  <a:srgbClr val="292959"/>
                </a:solidFill>
                <a:latin typeface="Trebuchet MS"/>
                <a:cs typeface="Trebuchet MS"/>
              </a:rPr>
              <a:t>Notice</a:t>
            </a:r>
            <a:r>
              <a:rPr sz="2400" spc="-90" dirty="0">
                <a:solidFill>
                  <a:srgbClr val="292959"/>
                </a:solidFill>
                <a:latin typeface="Trebuchet MS"/>
                <a:cs typeface="Trebuchet MS"/>
              </a:rPr>
              <a:t> </a:t>
            </a:r>
            <a:r>
              <a:rPr sz="2400" spc="-70" dirty="0">
                <a:solidFill>
                  <a:srgbClr val="292959"/>
                </a:solidFill>
                <a:latin typeface="Trebuchet MS"/>
                <a:cs typeface="Trebuchet MS"/>
              </a:rPr>
              <a:t>here</a:t>
            </a:r>
            <a:r>
              <a:rPr sz="2400" spc="-85" dirty="0">
                <a:solidFill>
                  <a:srgbClr val="292959"/>
                </a:solidFill>
                <a:latin typeface="Trebuchet MS"/>
                <a:cs typeface="Trebuchet MS"/>
              </a:rPr>
              <a:t> </a:t>
            </a:r>
            <a:r>
              <a:rPr sz="2400" spc="-10" dirty="0">
                <a:solidFill>
                  <a:srgbClr val="292959"/>
                </a:solidFill>
                <a:latin typeface="Trebuchet MS"/>
                <a:cs typeface="Trebuchet MS"/>
              </a:rPr>
              <a:t>how</a:t>
            </a:r>
            <a:r>
              <a:rPr sz="2400" spc="-90" dirty="0">
                <a:solidFill>
                  <a:srgbClr val="292959"/>
                </a:solidFill>
                <a:latin typeface="Trebuchet MS"/>
                <a:cs typeface="Trebuchet MS"/>
              </a:rPr>
              <a:t> </a:t>
            </a:r>
            <a:r>
              <a:rPr sz="2400" spc="-70" dirty="0">
                <a:solidFill>
                  <a:srgbClr val="292959"/>
                </a:solidFill>
                <a:latin typeface="Trebuchet MS"/>
                <a:cs typeface="Trebuchet MS"/>
              </a:rPr>
              <a:t>overriding</a:t>
            </a:r>
            <a:r>
              <a:rPr sz="2400" spc="-85" dirty="0">
                <a:solidFill>
                  <a:srgbClr val="292959"/>
                </a:solidFill>
                <a:latin typeface="Trebuchet MS"/>
                <a:cs typeface="Trebuchet MS"/>
              </a:rPr>
              <a:t> </a:t>
            </a:r>
            <a:r>
              <a:rPr sz="2400" spc="-95" dirty="0">
                <a:solidFill>
                  <a:srgbClr val="292959"/>
                </a:solidFill>
                <a:latin typeface="Trebuchet MS"/>
                <a:cs typeface="Trebuchet MS"/>
              </a:rPr>
              <a:t>interests</a:t>
            </a:r>
            <a:r>
              <a:rPr sz="2400" spc="-85" dirty="0">
                <a:solidFill>
                  <a:srgbClr val="292959"/>
                </a:solidFill>
                <a:latin typeface="Trebuchet MS"/>
                <a:cs typeface="Trebuchet MS"/>
              </a:rPr>
              <a:t> </a:t>
            </a:r>
            <a:r>
              <a:rPr sz="2400" dirty="0">
                <a:solidFill>
                  <a:srgbClr val="292959"/>
                </a:solidFill>
                <a:latin typeface="Trebuchet MS"/>
                <a:cs typeface="Trebuchet MS"/>
              </a:rPr>
              <a:t>do</a:t>
            </a:r>
            <a:r>
              <a:rPr sz="2400" spc="-85" dirty="0">
                <a:solidFill>
                  <a:srgbClr val="292959"/>
                </a:solidFill>
                <a:latin typeface="Trebuchet MS"/>
                <a:cs typeface="Trebuchet MS"/>
              </a:rPr>
              <a:t> </a:t>
            </a:r>
            <a:r>
              <a:rPr sz="2400" spc="-25" dirty="0">
                <a:solidFill>
                  <a:srgbClr val="292959"/>
                </a:solidFill>
                <a:latin typeface="Trebuchet MS"/>
                <a:cs typeface="Trebuchet MS"/>
              </a:rPr>
              <a:t>not</a:t>
            </a:r>
            <a:endParaRPr sz="2400" dirty="0">
              <a:latin typeface="Trebuchet MS"/>
              <a:cs typeface="Trebuchet MS"/>
            </a:endParaRPr>
          </a:p>
          <a:p>
            <a:pPr algn="ctr">
              <a:lnSpc>
                <a:spcPct val="100000"/>
              </a:lnSpc>
              <a:spcBef>
                <a:spcPts val="1920"/>
              </a:spcBef>
            </a:pPr>
            <a:r>
              <a:rPr sz="2400" dirty="0">
                <a:solidFill>
                  <a:srgbClr val="292959"/>
                </a:solidFill>
                <a:latin typeface="Trebuchet MS"/>
                <a:cs typeface="Trebuchet MS"/>
              </a:rPr>
              <a:t>address</a:t>
            </a:r>
            <a:r>
              <a:rPr sz="2400" spc="-180" dirty="0">
                <a:solidFill>
                  <a:srgbClr val="292959"/>
                </a:solidFill>
                <a:latin typeface="Trebuchet MS"/>
                <a:cs typeface="Trebuchet MS"/>
              </a:rPr>
              <a:t> </a:t>
            </a:r>
            <a:r>
              <a:rPr sz="2400" spc="-110" dirty="0">
                <a:solidFill>
                  <a:srgbClr val="292959"/>
                </a:solidFill>
                <a:latin typeface="Trebuchet MS"/>
                <a:cs typeface="Trebuchet MS"/>
              </a:rPr>
              <a:t>primary</a:t>
            </a:r>
            <a:r>
              <a:rPr sz="2400" spc="-75" dirty="0">
                <a:solidFill>
                  <a:srgbClr val="292959"/>
                </a:solidFill>
                <a:latin typeface="Trebuchet MS"/>
                <a:cs typeface="Trebuchet MS"/>
              </a:rPr>
              <a:t> </a:t>
            </a:r>
            <a:r>
              <a:rPr sz="2400" spc="-25" dirty="0">
                <a:solidFill>
                  <a:srgbClr val="292959"/>
                </a:solidFill>
                <a:latin typeface="Trebuchet MS"/>
                <a:cs typeface="Trebuchet MS"/>
              </a:rPr>
              <a:t>purpose</a:t>
            </a:r>
            <a:r>
              <a:rPr sz="2400" spc="-125" dirty="0">
                <a:solidFill>
                  <a:srgbClr val="292959"/>
                </a:solidFill>
                <a:latin typeface="Trebuchet MS"/>
                <a:cs typeface="Trebuchet MS"/>
              </a:rPr>
              <a:t> </a:t>
            </a:r>
            <a:r>
              <a:rPr sz="2400" dirty="0">
                <a:solidFill>
                  <a:srgbClr val="292959"/>
                </a:solidFill>
                <a:latin typeface="Trebuchet MS"/>
                <a:cs typeface="Trebuchet MS"/>
              </a:rPr>
              <a:t>of</a:t>
            </a:r>
            <a:r>
              <a:rPr sz="2400" spc="-125" dirty="0">
                <a:solidFill>
                  <a:srgbClr val="292959"/>
                </a:solidFill>
                <a:latin typeface="Trebuchet MS"/>
                <a:cs typeface="Trebuchet MS"/>
              </a:rPr>
              <a:t> </a:t>
            </a:r>
            <a:r>
              <a:rPr sz="2400" spc="-20" dirty="0">
                <a:solidFill>
                  <a:srgbClr val="292959"/>
                </a:solidFill>
                <a:latin typeface="Trebuchet MS"/>
                <a:cs typeface="Trebuchet MS"/>
              </a:rPr>
              <a:t>land</a:t>
            </a:r>
            <a:r>
              <a:rPr sz="2400" spc="-125" dirty="0">
                <a:solidFill>
                  <a:srgbClr val="292959"/>
                </a:solidFill>
                <a:latin typeface="Trebuchet MS"/>
                <a:cs typeface="Trebuchet MS"/>
              </a:rPr>
              <a:t> </a:t>
            </a:r>
            <a:r>
              <a:rPr sz="2400" spc="-10" dirty="0">
                <a:solidFill>
                  <a:srgbClr val="292959"/>
                </a:solidFill>
                <a:latin typeface="Trebuchet MS"/>
                <a:cs typeface="Trebuchet MS"/>
              </a:rPr>
              <a:t>register.</a:t>
            </a:r>
            <a:endParaRPr sz="2400" dirty="0">
              <a:latin typeface="Trebuchet MS"/>
              <a:cs typeface="Trebuchet MS"/>
            </a:endParaRPr>
          </a:p>
          <a:p>
            <a:pPr marL="12065" marR="5080" algn="ctr">
              <a:lnSpc>
                <a:spcPct val="166700"/>
              </a:lnSpc>
            </a:pPr>
            <a:r>
              <a:rPr sz="2400" u="heavy" dirty="0">
                <a:solidFill>
                  <a:srgbClr val="292959"/>
                </a:solidFill>
                <a:uFill>
                  <a:solidFill>
                    <a:srgbClr val="292959"/>
                  </a:solidFill>
                </a:uFill>
                <a:latin typeface="Trebuchet MS"/>
                <a:cs typeface="Trebuchet MS"/>
              </a:rPr>
              <a:t>Operate</a:t>
            </a:r>
            <a:r>
              <a:rPr sz="2400" u="heavy" spc="-65" dirty="0">
                <a:solidFill>
                  <a:srgbClr val="292959"/>
                </a:solidFill>
                <a:uFill>
                  <a:solidFill>
                    <a:srgbClr val="292959"/>
                  </a:solidFill>
                </a:uFill>
                <a:latin typeface="Trebuchet MS"/>
                <a:cs typeface="Trebuchet MS"/>
              </a:rPr>
              <a:t> </a:t>
            </a:r>
            <a:r>
              <a:rPr sz="2400" u="heavy" spc="-70" dirty="0">
                <a:solidFill>
                  <a:srgbClr val="292959"/>
                </a:solidFill>
                <a:uFill>
                  <a:solidFill>
                    <a:srgbClr val="292959"/>
                  </a:solidFill>
                </a:uFill>
                <a:latin typeface="Trebuchet MS"/>
                <a:cs typeface="Trebuchet MS"/>
              </a:rPr>
              <a:t>counter</a:t>
            </a:r>
            <a:r>
              <a:rPr sz="2400" u="heavy" spc="-65" dirty="0">
                <a:solidFill>
                  <a:srgbClr val="292959"/>
                </a:solidFill>
                <a:uFill>
                  <a:solidFill>
                    <a:srgbClr val="292959"/>
                  </a:solidFill>
                </a:uFill>
                <a:latin typeface="Trebuchet MS"/>
                <a:cs typeface="Trebuchet MS"/>
              </a:rPr>
              <a:t> </a:t>
            </a:r>
            <a:r>
              <a:rPr sz="2400" u="heavy" spc="-130" dirty="0">
                <a:solidFill>
                  <a:srgbClr val="292959"/>
                </a:solidFill>
                <a:uFill>
                  <a:solidFill>
                    <a:srgbClr val="292959"/>
                  </a:solidFill>
                </a:uFill>
                <a:latin typeface="Trebuchet MS"/>
                <a:cs typeface="Trebuchet MS"/>
              </a:rPr>
              <a:t>to:</a:t>
            </a:r>
            <a:r>
              <a:rPr sz="2400" u="heavy" spc="-55" dirty="0">
                <a:solidFill>
                  <a:srgbClr val="292959"/>
                </a:solidFill>
                <a:uFill>
                  <a:solidFill>
                    <a:srgbClr val="292959"/>
                  </a:solidFill>
                </a:uFill>
                <a:latin typeface="Trebuchet MS"/>
                <a:cs typeface="Trebuchet MS"/>
              </a:rPr>
              <a:t> </a:t>
            </a:r>
            <a:r>
              <a:rPr sz="2400" u="none" spc="-150" dirty="0">
                <a:solidFill>
                  <a:srgbClr val="292959"/>
                </a:solidFill>
                <a:latin typeface="Trebuchet MS"/>
                <a:cs typeface="Trebuchet MS"/>
              </a:rPr>
              <a:t>mirror</a:t>
            </a:r>
            <a:r>
              <a:rPr sz="2400" u="none" spc="-65" dirty="0">
                <a:solidFill>
                  <a:srgbClr val="292959"/>
                </a:solidFill>
                <a:latin typeface="Trebuchet MS"/>
                <a:cs typeface="Trebuchet MS"/>
              </a:rPr>
              <a:t> </a:t>
            </a:r>
            <a:r>
              <a:rPr sz="2400" u="none" dirty="0">
                <a:solidFill>
                  <a:srgbClr val="292959"/>
                </a:solidFill>
                <a:latin typeface="Trebuchet MS"/>
                <a:cs typeface="Trebuchet MS"/>
              </a:rPr>
              <a:t>and</a:t>
            </a:r>
            <a:r>
              <a:rPr sz="2400" u="none" spc="-60" dirty="0">
                <a:solidFill>
                  <a:srgbClr val="292959"/>
                </a:solidFill>
                <a:latin typeface="Trebuchet MS"/>
                <a:cs typeface="Trebuchet MS"/>
              </a:rPr>
              <a:t> </a:t>
            </a:r>
            <a:r>
              <a:rPr sz="2400" u="none" spc="-70" dirty="0">
                <a:solidFill>
                  <a:srgbClr val="292959"/>
                </a:solidFill>
                <a:latin typeface="Trebuchet MS"/>
                <a:cs typeface="Trebuchet MS"/>
              </a:rPr>
              <a:t>curtain</a:t>
            </a:r>
            <a:r>
              <a:rPr sz="2400" u="none" spc="-65" dirty="0">
                <a:solidFill>
                  <a:srgbClr val="292959"/>
                </a:solidFill>
                <a:latin typeface="Trebuchet MS"/>
                <a:cs typeface="Trebuchet MS"/>
              </a:rPr>
              <a:t> </a:t>
            </a:r>
            <a:r>
              <a:rPr sz="2400" u="none" spc="-50" dirty="0">
                <a:solidFill>
                  <a:srgbClr val="292959"/>
                </a:solidFill>
                <a:latin typeface="Trebuchet MS"/>
                <a:cs typeface="Trebuchet MS"/>
              </a:rPr>
              <a:t>principles </a:t>
            </a:r>
            <a:r>
              <a:rPr sz="2400" u="none" dirty="0">
                <a:solidFill>
                  <a:srgbClr val="292959"/>
                </a:solidFill>
                <a:latin typeface="Trebuchet MS"/>
                <a:cs typeface="Trebuchet MS"/>
              </a:rPr>
              <a:t>AND</a:t>
            </a:r>
            <a:r>
              <a:rPr sz="2400" u="none" spc="-120" dirty="0">
                <a:solidFill>
                  <a:srgbClr val="292959"/>
                </a:solidFill>
                <a:latin typeface="Trebuchet MS"/>
                <a:cs typeface="Trebuchet MS"/>
              </a:rPr>
              <a:t> </a:t>
            </a:r>
            <a:r>
              <a:rPr sz="2400" u="none" spc="-25" dirty="0">
                <a:solidFill>
                  <a:srgbClr val="292959"/>
                </a:solidFill>
                <a:latin typeface="Trebuchet MS"/>
                <a:cs typeface="Trebuchet MS"/>
              </a:rPr>
              <a:t>purpose</a:t>
            </a:r>
            <a:r>
              <a:rPr sz="2400" u="none" spc="-100" dirty="0">
                <a:solidFill>
                  <a:srgbClr val="292959"/>
                </a:solidFill>
                <a:latin typeface="Trebuchet MS"/>
                <a:cs typeface="Trebuchet MS"/>
              </a:rPr>
              <a:t> </a:t>
            </a:r>
            <a:r>
              <a:rPr sz="2400" u="none" dirty="0">
                <a:solidFill>
                  <a:srgbClr val="292959"/>
                </a:solidFill>
                <a:latin typeface="Trebuchet MS"/>
                <a:cs typeface="Trebuchet MS"/>
              </a:rPr>
              <a:t>of</a:t>
            </a:r>
            <a:r>
              <a:rPr sz="2400" u="none" spc="-95" dirty="0">
                <a:solidFill>
                  <a:srgbClr val="292959"/>
                </a:solidFill>
                <a:latin typeface="Trebuchet MS"/>
                <a:cs typeface="Trebuchet MS"/>
              </a:rPr>
              <a:t> </a:t>
            </a:r>
            <a:r>
              <a:rPr sz="2400" u="none" spc="-20" dirty="0">
                <a:solidFill>
                  <a:srgbClr val="292959"/>
                </a:solidFill>
                <a:latin typeface="Trebuchet MS"/>
                <a:cs typeface="Trebuchet MS"/>
              </a:rPr>
              <a:t>land</a:t>
            </a:r>
            <a:r>
              <a:rPr sz="2400" u="none" spc="-95" dirty="0">
                <a:solidFill>
                  <a:srgbClr val="292959"/>
                </a:solidFill>
                <a:latin typeface="Trebuchet MS"/>
                <a:cs typeface="Trebuchet MS"/>
              </a:rPr>
              <a:t> </a:t>
            </a:r>
            <a:r>
              <a:rPr sz="2400" u="none" spc="-75" dirty="0">
                <a:solidFill>
                  <a:srgbClr val="292959"/>
                </a:solidFill>
                <a:latin typeface="Trebuchet MS"/>
                <a:cs typeface="Trebuchet MS"/>
              </a:rPr>
              <a:t>register</a:t>
            </a:r>
            <a:r>
              <a:rPr sz="2400" u="none" spc="-100" dirty="0">
                <a:solidFill>
                  <a:srgbClr val="292959"/>
                </a:solidFill>
                <a:latin typeface="Trebuchet MS"/>
                <a:cs typeface="Trebuchet MS"/>
              </a:rPr>
              <a:t> </a:t>
            </a:r>
            <a:r>
              <a:rPr sz="2400" u="none" spc="-120" dirty="0">
                <a:solidFill>
                  <a:srgbClr val="292959"/>
                </a:solidFill>
                <a:latin typeface="Trebuchet MS"/>
                <a:cs typeface="Trebuchet MS"/>
              </a:rPr>
              <a:t>in</a:t>
            </a:r>
            <a:r>
              <a:rPr sz="2400" u="none" spc="-75" dirty="0">
                <a:solidFill>
                  <a:srgbClr val="292959"/>
                </a:solidFill>
                <a:latin typeface="Trebuchet MS"/>
                <a:cs typeface="Trebuchet MS"/>
              </a:rPr>
              <a:t> </a:t>
            </a:r>
            <a:r>
              <a:rPr sz="2400" u="none" spc="-50" dirty="0">
                <a:solidFill>
                  <a:srgbClr val="292959"/>
                </a:solidFill>
                <a:latin typeface="Trebuchet MS"/>
                <a:cs typeface="Trebuchet MS"/>
              </a:rPr>
              <a:t>providing</a:t>
            </a:r>
            <a:r>
              <a:rPr sz="2400" u="none" spc="-95" dirty="0">
                <a:solidFill>
                  <a:srgbClr val="292959"/>
                </a:solidFill>
                <a:latin typeface="Trebuchet MS"/>
                <a:cs typeface="Trebuchet MS"/>
              </a:rPr>
              <a:t> </a:t>
            </a:r>
            <a:r>
              <a:rPr sz="2400" u="none" spc="-20" dirty="0">
                <a:solidFill>
                  <a:srgbClr val="292959"/>
                </a:solidFill>
                <a:latin typeface="Trebuchet MS"/>
                <a:cs typeface="Trebuchet MS"/>
              </a:rPr>
              <a:t>full </a:t>
            </a:r>
            <a:r>
              <a:rPr sz="2400" u="none" spc="-90" dirty="0">
                <a:solidFill>
                  <a:srgbClr val="292959"/>
                </a:solidFill>
                <a:latin typeface="Trebuchet MS"/>
                <a:cs typeface="Trebuchet MS"/>
              </a:rPr>
              <a:t>information</a:t>
            </a:r>
            <a:r>
              <a:rPr sz="2400" u="none" spc="-95" dirty="0">
                <a:solidFill>
                  <a:srgbClr val="292959"/>
                </a:solidFill>
                <a:latin typeface="Trebuchet MS"/>
                <a:cs typeface="Trebuchet MS"/>
              </a:rPr>
              <a:t> </a:t>
            </a:r>
            <a:r>
              <a:rPr sz="2400" u="none" dirty="0">
                <a:solidFill>
                  <a:srgbClr val="292959"/>
                </a:solidFill>
                <a:latin typeface="Trebuchet MS"/>
                <a:cs typeface="Trebuchet MS"/>
              </a:rPr>
              <a:t>about</a:t>
            </a:r>
            <a:r>
              <a:rPr sz="2400" u="none" spc="-130" dirty="0">
                <a:solidFill>
                  <a:srgbClr val="292959"/>
                </a:solidFill>
                <a:latin typeface="Trebuchet MS"/>
                <a:cs typeface="Trebuchet MS"/>
              </a:rPr>
              <a:t> </a:t>
            </a:r>
            <a:r>
              <a:rPr sz="2400" u="none" spc="-45" dirty="0">
                <a:solidFill>
                  <a:srgbClr val="292959"/>
                </a:solidFill>
                <a:latin typeface="Trebuchet MS"/>
                <a:cs typeface="Trebuchet MS"/>
              </a:rPr>
              <a:t>state</a:t>
            </a:r>
            <a:r>
              <a:rPr sz="2400" u="none" spc="-110" dirty="0">
                <a:solidFill>
                  <a:srgbClr val="292959"/>
                </a:solidFill>
                <a:latin typeface="Trebuchet MS"/>
                <a:cs typeface="Trebuchet MS"/>
              </a:rPr>
              <a:t> </a:t>
            </a:r>
            <a:r>
              <a:rPr sz="2400" u="none" dirty="0">
                <a:solidFill>
                  <a:srgbClr val="292959"/>
                </a:solidFill>
                <a:latin typeface="Trebuchet MS"/>
                <a:cs typeface="Trebuchet MS"/>
              </a:rPr>
              <a:t>of</a:t>
            </a:r>
            <a:r>
              <a:rPr sz="2400" u="none" spc="-110" dirty="0">
                <a:solidFill>
                  <a:srgbClr val="292959"/>
                </a:solidFill>
                <a:latin typeface="Trebuchet MS"/>
                <a:cs typeface="Trebuchet MS"/>
              </a:rPr>
              <a:t> </a:t>
            </a:r>
            <a:r>
              <a:rPr sz="2400" u="none" spc="-20" dirty="0">
                <a:solidFill>
                  <a:srgbClr val="292959"/>
                </a:solidFill>
                <a:latin typeface="Trebuchet MS"/>
                <a:cs typeface="Trebuchet MS"/>
              </a:rPr>
              <a:t>land</a:t>
            </a:r>
            <a:r>
              <a:rPr sz="2400" u="none" spc="-110" dirty="0">
                <a:solidFill>
                  <a:srgbClr val="292959"/>
                </a:solidFill>
                <a:latin typeface="Trebuchet MS"/>
                <a:cs typeface="Trebuchet MS"/>
              </a:rPr>
              <a:t> </a:t>
            </a:r>
            <a:r>
              <a:rPr sz="2400" u="none" spc="-50" dirty="0">
                <a:solidFill>
                  <a:srgbClr val="292959"/>
                </a:solidFill>
                <a:latin typeface="Trebuchet MS"/>
                <a:cs typeface="Trebuchet MS"/>
              </a:rPr>
              <a:t>by</a:t>
            </a:r>
            <a:r>
              <a:rPr sz="2400" u="none" spc="-110" dirty="0">
                <a:solidFill>
                  <a:srgbClr val="292959"/>
                </a:solidFill>
                <a:latin typeface="Trebuchet MS"/>
                <a:cs typeface="Trebuchet MS"/>
              </a:rPr>
              <a:t> </a:t>
            </a:r>
            <a:r>
              <a:rPr sz="2400" u="none" spc="-10" dirty="0">
                <a:solidFill>
                  <a:srgbClr val="292959"/>
                </a:solidFill>
                <a:latin typeface="Trebuchet MS"/>
                <a:cs typeface="Trebuchet MS"/>
              </a:rPr>
              <a:t>omitting </a:t>
            </a:r>
            <a:r>
              <a:rPr sz="2400" u="none" spc="-70" dirty="0">
                <a:solidFill>
                  <a:srgbClr val="292959"/>
                </a:solidFill>
                <a:latin typeface="Trebuchet MS"/>
                <a:cs typeface="Trebuchet MS"/>
              </a:rPr>
              <a:t>overriding</a:t>
            </a:r>
            <a:r>
              <a:rPr sz="2400" u="none" spc="-95" dirty="0">
                <a:solidFill>
                  <a:srgbClr val="292959"/>
                </a:solidFill>
                <a:latin typeface="Trebuchet MS"/>
                <a:cs typeface="Trebuchet MS"/>
              </a:rPr>
              <a:t> </a:t>
            </a:r>
            <a:r>
              <a:rPr sz="2400" u="none" spc="-10" dirty="0">
                <a:solidFill>
                  <a:srgbClr val="292959"/>
                </a:solidFill>
                <a:latin typeface="Trebuchet MS"/>
                <a:cs typeface="Trebuchet MS"/>
              </a:rPr>
              <a:t>interests</a:t>
            </a:r>
            <a:endParaRPr sz="2400" dirty="0">
              <a:latin typeface="Trebuchet MS"/>
              <a:cs typeface="Trebuchet MS"/>
            </a:endParaRPr>
          </a:p>
          <a:p>
            <a:pPr marL="261620" marR="254000" algn="ctr">
              <a:lnSpc>
                <a:spcPct val="166700"/>
              </a:lnSpc>
            </a:pPr>
            <a:r>
              <a:rPr sz="2400" b="1" dirty="0">
                <a:solidFill>
                  <a:srgbClr val="292959"/>
                </a:solidFill>
                <a:latin typeface="Trebuchet MS"/>
                <a:cs typeface="Trebuchet MS"/>
              </a:rPr>
              <a:t>Does</a:t>
            </a:r>
            <a:r>
              <a:rPr sz="2400" b="1" spc="-114" dirty="0">
                <a:solidFill>
                  <a:srgbClr val="292959"/>
                </a:solidFill>
                <a:latin typeface="Trebuchet MS"/>
                <a:cs typeface="Trebuchet MS"/>
              </a:rPr>
              <a:t> </a:t>
            </a:r>
            <a:r>
              <a:rPr sz="2400" b="1" spc="-70" dirty="0">
                <a:solidFill>
                  <a:srgbClr val="292959"/>
                </a:solidFill>
                <a:latin typeface="Trebuchet MS"/>
                <a:cs typeface="Trebuchet MS"/>
              </a:rPr>
              <a:t>not</a:t>
            </a:r>
            <a:r>
              <a:rPr sz="2400" b="1" spc="-114" dirty="0">
                <a:solidFill>
                  <a:srgbClr val="292959"/>
                </a:solidFill>
                <a:latin typeface="Trebuchet MS"/>
                <a:cs typeface="Trebuchet MS"/>
              </a:rPr>
              <a:t> </a:t>
            </a:r>
            <a:r>
              <a:rPr sz="2400" spc="-90" dirty="0">
                <a:solidFill>
                  <a:srgbClr val="292959"/>
                </a:solidFill>
                <a:latin typeface="Trebuchet MS"/>
                <a:cs typeface="Trebuchet MS"/>
              </a:rPr>
              <a:t>alert</a:t>
            </a:r>
            <a:r>
              <a:rPr sz="2400" spc="-70" dirty="0">
                <a:solidFill>
                  <a:srgbClr val="292959"/>
                </a:solidFill>
                <a:latin typeface="Trebuchet MS"/>
                <a:cs typeface="Trebuchet MS"/>
              </a:rPr>
              <a:t> </a:t>
            </a:r>
            <a:r>
              <a:rPr sz="2400" spc="-40" dirty="0">
                <a:solidFill>
                  <a:srgbClr val="292959"/>
                </a:solidFill>
                <a:latin typeface="Trebuchet MS"/>
                <a:cs typeface="Trebuchet MS"/>
              </a:rPr>
              <a:t>purchasers</a:t>
            </a:r>
            <a:r>
              <a:rPr sz="2400" spc="-70" dirty="0">
                <a:solidFill>
                  <a:srgbClr val="292959"/>
                </a:solidFill>
                <a:latin typeface="Trebuchet MS"/>
                <a:cs typeface="Trebuchet MS"/>
              </a:rPr>
              <a:t> </a:t>
            </a:r>
            <a:r>
              <a:rPr sz="2400" spc="-30" dirty="0">
                <a:solidFill>
                  <a:srgbClr val="292959"/>
                </a:solidFill>
                <a:latin typeface="Trebuchet MS"/>
                <a:cs typeface="Trebuchet MS"/>
              </a:rPr>
              <a:t>to</a:t>
            </a:r>
            <a:r>
              <a:rPr sz="2400" spc="-70" dirty="0">
                <a:solidFill>
                  <a:srgbClr val="292959"/>
                </a:solidFill>
                <a:latin typeface="Trebuchet MS"/>
                <a:cs typeface="Trebuchet MS"/>
              </a:rPr>
              <a:t> </a:t>
            </a:r>
            <a:r>
              <a:rPr sz="2400" spc="-65" dirty="0">
                <a:solidFill>
                  <a:srgbClr val="292959"/>
                </a:solidFill>
                <a:latin typeface="Trebuchet MS"/>
                <a:cs typeface="Trebuchet MS"/>
              </a:rPr>
              <a:t>certain</a:t>
            </a:r>
            <a:r>
              <a:rPr sz="2400" spc="-70" dirty="0">
                <a:solidFill>
                  <a:srgbClr val="292959"/>
                </a:solidFill>
                <a:latin typeface="Trebuchet MS"/>
                <a:cs typeface="Trebuchet MS"/>
              </a:rPr>
              <a:t> </a:t>
            </a:r>
            <a:r>
              <a:rPr sz="2400" spc="-25" dirty="0">
                <a:solidFill>
                  <a:srgbClr val="292959"/>
                </a:solidFill>
                <a:latin typeface="Trebuchet MS"/>
                <a:cs typeface="Trebuchet MS"/>
              </a:rPr>
              <a:t>burdens </a:t>
            </a:r>
            <a:r>
              <a:rPr sz="2400" spc="-10" dirty="0">
                <a:solidFill>
                  <a:srgbClr val="292959"/>
                </a:solidFill>
                <a:latin typeface="Trebuchet MS"/>
                <a:cs typeface="Trebuchet MS"/>
              </a:rPr>
              <a:t>attached</a:t>
            </a:r>
            <a:r>
              <a:rPr sz="2400" spc="-135" dirty="0">
                <a:solidFill>
                  <a:srgbClr val="292959"/>
                </a:solidFill>
                <a:latin typeface="Trebuchet MS"/>
                <a:cs typeface="Trebuchet MS"/>
              </a:rPr>
              <a:t> </a:t>
            </a:r>
            <a:r>
              <a:rPr sz="2400" spc="-25" dirty="0">
                <a:solidFill>
                  <a:srgbClr val="292959"/>
                </a:solidFill>
                <a:latin typeface="Trebuchet MS"/>
                <a:cs typeface="Trebuchet MS"/>
              </a:rPr>
              <a:t>to</a:t>
            </a:r>
            <a:endParaRPr sz="2400" dirty="0">
              <a:latin typeface="Trebuchet MS"/>
              <a:cs typeface="Trebuchet MS"/>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914584" y="2129652"/>
            <a:ext cx="104775" cy="104774"/>
          </a:xfrm>
          <a:prstGeom prst="rect">
            <a:avLst/>
          </a:prstGeom>
        </p:spPr>
      </p:pic>
      <p:pic>
        <p:nvPicPr>
          <p:cNvPr id="3" name="object 3"/>
          <p:cNvPicPr/>
          <p:nvPr/>
        </p:nvPicPr>
        <p:blipFill>
          <a:blip r:embed="rId3" cstate="print"/>
          <a:stretch>
            <a:fillRect/>
          </a:stretch>
        </p:blipFill>
        <p:spPr>
          <a:xfrm>
            <a:off x="914584" y="3253602"/>
            <a:ext cx="104775" cy="104774"/>
          </a:xfrm>
          <a:prstGeom prst="rect">
            <a:avLst/>
          </a:prstGeom>
        </p:spPr>
      </p:pic>
      <p:pic>
        <p:nvPicPr>
          <p:cNvPr id="4" name="object 4"/>
          <p:cNvPicPr/>
          <p:nvPr/>
        </p:nvPicPr>
        <p:blipFill>
          <a:blip r:embed="rId3" cstate="print"/>
          <a:stretch>
            <a:fillRect/>
          </a:stretch>
        </p:blipFill>
        <p:spPr>
          <a:xfrm>
            <a:off x="914584" y="3815577"/>
            <a:ext cx="104775" cy="104774"/>
          </a:xfrm>
          <a:prstGeom prst="rect">
            <a:avLst/>
          </a:prstGeom>
        </p:spPr>
      </p:pic>
      <p:pic>
        <p:nvPicPr>
          <p:cNvPr id="5" name="object 5"/>
          <p:cNvPicPr/>
          <p:nvPr/>
        </p:nvPicPr>
        <p:blipFill>
          <a:blip r:embed="rId3" cstate="print"/>
          <a:stretch>
            <a:fillRect/>
          </a:stretch>
        </p:blipFill>
        <p:spPr>
          <a:xfrm>
            <a:off x="914584" y="4377552"/>
            <a:ext cx="104775" cy="104774"/>
          </a:xfrm>
          <a:prstGeom prst="rect">
            <a:avLst/>
          </a:prstGeom>
        </p:spPr>
      </p:pic>
      <p:pic>
        <p:nvPicPr>
          <p:cNvPr id="6" name="object 6"/>
          <p:cNvPicPr/>
          <p:nvPr/>
        </p:nvPicPr>
        <p:blipFill>
          <a:blip r:embed="rId4" cstate="print"/>
          <a:stretch>
            <a:fillRect/>
          </a:stretch>
        </p:blipFill>
        <p:spPr>
          <a:xfrm>
            <a:off x="914584" y="5501502"/>
            <a:ext cx="104775" cy="104774"/>
          </a:xfrm>
          <a:prstGeom prst="rect">
            <a:avLst/>
          </a:prstGeom>
        </p:spPr>
      </p:pic>
      <p:pic>
        <p:nvPicPr>
          <p:cNvPr id="7" name="object 7"/>
          <p:cNvPicPr/>
          <p:nvPr/>
        </p:nvPicPr>
        <p:blipFill>
          <a:blip r:embed="rId5" cstate="print"/>
          <a:stretch>
            <a:fillRect/>
          </a:stretch>
        </p:blipFill>
        <p:spPr>
          <a:xfrm>
            <a:off x="1490846" y="6058714"/>
            <a:ext cx="114299" cy="114299"/>
          </a:xfrm>
          <a:prstGeom prst="rect">
            <a:avLst/>
          </a:prstGeom>
        </p:spPr>
      </p:pic>
      <p:pic>
        <p:nvPicPr>
          <p:cNvPr id="8" name="object 8"/>
          <p:cNvPicPr/>
          <p:nvPr/>
        </p:nvPicPr>
        <p:blipFill>
          <a:blip r:embed="rId5" cstate="print"/>
          <a:stretch>
            <a:fillRect/>
          </a:stretch>
        </p:blipFill>
        <p:spPr>
          <a:xfrm>
            <a:off x="1490846" y="6620689"/>
            <a:ext cx="114299" cy="114299"/>
          </a:xfrm>
          <a:prstGeom prst="rect">
            <a:avLst/>
          </a:prstGeom>
        </p:spPr>
      </p:pic>
      <p:sp>
        <p:nvSpPr>
          <p:cNvPr id="9" name="object 9"/>
          <p:cNvSpPr/>
          <p:nvPr/>
        </p:nvSpPr>
        <p:spPr>
          <a:xfrm>
            <a:off x="2086159" y="7187427"/>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sp>
        <p:nvSpPr>
          <p:cNvPr id="10" name="object 10"/>
          <p:cNvSpPr/>
          <p:nvPr/>
        </p:nvSpPr>
        <p:spPr>
          <a:xfrm>
            <a:off x="2086159" y="7749402"/>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sp>
        <p:nvSpPr>
          <p:cNvPr id="11" name="object 11"/>
          <p:cNvSpPr txBox="1"/>
          <p:nvPr/>
        </p:nvSpPr>
        <p:spPr>
          <a:xfrm>
            <a:off x="1179895" y="1775938"/>
            <a:ext cx="15871190" cy="6207125"/>
          </a:xfrm>
          <a:prstGeom prst="rect">
            <a:avLst/>
          </a:prstGeom>
        </p:spPr>
        <p:txBody>
          <a:bodyPr vert="horz" wrap="square" lIns="0" tIns="12700" rIns="0" bIns="0" rtlCol="0">
            <a:spAutoFit/>
          </a:bodyPr>
          <a:lstStyle/>
          <a:p>
            <a:pPr marL="12700" marR="1061085">
              <a:lnSpc>
                <a:spcPct val="136600"/>
              </a:lnSpc>
              <a:spcBef>
                <a:spcPts val="100"/>
              </a:spcBef>
            </a:pPr>
            <a:r>
              <a:rPr sz="2700" dirty="0">
                <a:solidFill>
                  <a:srgbClr val="292959"/>
                </a:solidFill>
                <a:latin typeface="Trebuchet MS"/>
                <a:cs typeface="Trebuchet MS"/>
              </a:rPr>
              <a:t>Opposite</a:t>
            </a:r>
            <a:r>
              <a:rPr sz="2700" spc="-95" dirty="0">
                <a:solidFill>
                  <a:srgbClr val="292959"/>
                </a:solidFill>
                <a:latin typeface="Trebuchet MS"/>
                <a:cs typeface="Trebuchet MS"/>
              </a:rPr>
              <a:t> </a:t>
            </a:r>
            <a:r>
              <a:rPr sz="2700" dirty="0">
                <a:solidFill>
                  <a:srgbClr val="292959"/>
                </a:solidFill>
                <a:latin typeface="Trebuchet MS"/>
                <a:cs typeface="Trebuchet MS"/>
              </a:rPr>
              <a:t>of</a:t>
            </a:r>
            <a:r>
              <a:rPr sz="2700" spc="-90" dirty="0">
                <a:solidFill>
                  <a:srgbClr val="292959"/>
                </a:solidFill>
                <a:latin typeface="Trebuchet MS"/>
                <a:cs typeface="Trebuchet MS"/>
              </a:rPr>
              <a:t> overriding </a:t>
            </a:r>
            <a:r>
              <a:rPr sz="2700" spc="-130" dirty="0">
                <a:solidFill>
                  <a:srgbClr val="292959"/>
                </a:solidFill>
                <a:latin typeface="Trebuchet MS"/>
                <a:cs typeface="Trebuchet MS"/>
              </a:rPr>
              <a:t>interests:</a:t>
            </a:r>
            <a:r>
              <a:rPr sz="2700" spc="-85" dirty="0">
                <a:solidFill>
                  <a:srgbClr val="292959"/>
                </a:solidFill>
                <a:latin typeface="Trebuchet MS"/>
                <a:cs typeface="Trebuchet MS"/>
              </a:rPr>
              <a:t> </a:t>
            </a:r>
            <a:r>
              <a:rPr sz="2700" spc="-110" dirty="0">
                <a:solidFill>
                  <a:srgbClr val="292959"/>
                </a:solidFill>
                <a:latin typeface="Trebuchet MS"/>
                <a:cs typeface="Trebuchet MS"/>
              </a:rPr>
              <a:t>Interests</a:t>
            </a:r>
            <a:r>
              <a:rPr sz="2700" spc="-85" dirty="0">
                <a:solidFill>
                  <a:srgbClr val="292959"/>
                </a:solidFill>
                <a:latin typeface="Trebuchet MS"/>
                <a:cs typeface="Trebuchet MS"/>
              </a:rPr>
              <a:t> </a:t>
            </a:r>
            <a:r>
              <a:rPr sz="2700" spc="-100" dirty="0">
                <a:solidFill>
                  <a:srgbClr val="292959"/>
                </a:solidFill>
                <a:latin typeface="Trebuchet MS"/>
                <a:cs typeface="Trebuchet MS"/>
              </a:rPr>
              <a:t>that</a:t>
            </a:r>
            <a:r>
              <a:rPr sz="2700" spc="-90" dirty="0">
                <a:solidFill>
                  <a:srgbClr val="292959"/>
                </a:solidFill>
                <a:latin typeface="Trebuchet MS"/>
                <a:cs typeface="Trebuchet MS"/>
              </a:rPr>
              <a:t> </a:t>
            </a:r>
            <a:r>
              <a:rPr sz="2700" dirty="0">
                <a:solidFill>
                  <a:srgbClr val="292959"/>
                </a:solidFill>
                <a:latin typeface="Trebuchet MS"/>
                <a:cs typeface="Trebuchet MS"/>
              </a:rPr>
              <a:t>do</a:t>
            </a:r>
            <a:r>
              <a:rPr sz="2700" spc="-90" dirty="0">
                <a:solidFill>
                  <a:srgbClr val="292959"/>
                </a:solidFill>
                <a:latin typeface="Trebuchet MS"/>
                <a:cs typeface="Trebuchet MS"/>
              </a:rPr>
              <a:t> </a:t>
            </a:r>
            <a:r>
              <a:rPr sz="2700" spc="-85" dirty="0">
                <a:solidFill>
                  <a:srgbClr val="292959"/>
                </a:solidFill>
                <a:latin typeface="Trebuchet MS"/>
                <a:cs typeface="Trebuchet MS"/>
              </a:rPr>
              <a:t>not</a:t>
            </a:r>
            <a:r>
              <a:rPr sz="2700" spc="-90" dirty="0">
                <a:solidFill>
                  <a:srgbClr val="292959"/>
                </a:solidFill>
                <a:latin typeface="Trebuchet MS"/>
                <a:cs typeface="Trebuchet MS"/>
              </a:rPr>
              <a:t> </a:t>
            </a:r>
            <a:r>
              <a:rPr sz="2700" dirty="0">
                <a:solidFill>
                  <a:srgbClr val="292959"/>
                </a:solidFill>
                <a:latin typeface="Trebuchet MS"/>
                <a:cs typeface="Trebuchet MS"/>
              </a:rPr>
              <a:t>appear</a:t>
            </a:r>
            <a:r>
              <a:rPr sz="2700" spc="-85" dirty="0">
                <a:solidFill>
                  <a:srgbClr val="292959"/>
                </a:solidFill>
                <a:latin typeface="Trebuchet MS"/>
                <a:cs typeface="Trebuchet MS"/>
              </a:rPr>
              <a:t> </a:t>
            </a:r>
            <a:r>
              <a:rPr sz="2700" dirty="0">
                <a:solidFill>
                  <a:srgbClr val="292959"/>
                </a:solidFill>
                <a:latin typeface="Trebuchet MS"/>
                <a:cs typeface="Trebuchet MS"/>
              </a:rPr>
              <a:t>on</a:t>
            </a:r>
            <a:r>
              <a:rPr sz="2700" spc="-90" dirty="0">
                <a:solidFill>
                  <a:srgbClr val="292959"/>
                </a:solidFill>
                <a:latin typeface="Trebuchet MS"/>
                <a:cs typeface="Trebuchet MS"/>
              </a:rPr>
              <a:t> </a:t>
            </a:r>
            <a:r>
              <a:rPr sz="2700" spc="-105" dirty="0">
                <a:solidFill>
                  <a:srgbClr val="292959"/>
                </a:solidFill>
                <a:latin typeface="Trebuchet MS"/>
                <a:cs typeface="Trebuchet MS"/>
              </a:rPr>
              <a:t>the</a:t>
            </a:r>
            <a:r>
              <a:rPr sz="2700" spc="-90" dirty="0">
                <a:solidFill>
                  <a:srgbClr val="292959"/>
                </a:solidFill>
                <a:latin typeface="Trebuchet MS"/>
                <a:cs typeface="Trebuchet MS"/>
              </a:rPr>
              <a:t> </a:t>
            </a:r>
            <a:r>
              <a:rPr sz="2700" spc="-50" dirty="0">
                <a:solidFill>
                  <a:srgbClr val="292959"/>
                </a:solidFill>
                <a:latin typeface="Trebuchet MS"/>
                <a:cs typeface="Trebuchet MS"/>
              </a:rPr>
              <a:t>Land</a:t>
            </a:r>
            <a:r>
              <a:rPr sz="2700" spc="-90" dirty="0">
                <a:solidFill>
                  <a:srgbClr val="292959"/>
                </a:solidFill>
                <a:latin typeface="Trebuchet MS"/>
                <a:cs typeface="Trebuchet MS"/>
              </a:rPr>
              <a:t> </a:t>
            </a:r>
            <a:r>
              <a:rPr sz="2700" spc="-65" dirty="0">
                <a:solidFill>
                  <a:srgbClr val="292959"/>
                </a:solidFill>
                <a:latin typeface="Trebuchet MS"/>
                <a:cs typeface="Trebuchet MS"/>
              </a:rPr>
              <a:t>Register</a:t>
            </a:r>
            <a:r>
              <a:rPr sz="2700" spc="-85" dirty="0">
                <a:solidFill>
                  <a:srgbClr val="292959"/>
                </a:solidFill>
                <a:latin typeface="Trebuchet MS"/>
                <a:cs typeface="Trebuchet MS"/>
              </a:rPr>
              <a:t> </a:t>
            </a:r>
            <a:r>
              <a:rPr sz="2700" spc="-70" dirty="0">
                <a:solidFill>
                  <a:srgbClr val="292959"/>
                </a:solidFill>
                <a:latin typeface="Trebuchet MS"/>
                <a:cs typeface="Trebuchet MS"/>
              </a:rPr>
              <a:t>which</a:t>
            </a:r>
            <a:r>
              <a:rPr sz="2700" spc="-90" dirty="0">
                <a:solidFill>
                  <a:srgbClr val="292959"/>
                </a:solidFill>
                <a:latin typeface="Trebuchet MS"/>
                <a:cs typeface="Trebuchet MS"/>
              </a:rPr>
              <a:t> </a:t>
            </a:r>
            <a:r>
              <a:rPr sz="2700" dirty="0">
                <a:solidFill>
                  <a:srgbClr val="292959"/>
                </a:solidFill>
                <a:latin typeface="Trebuchet MS"/>
                <a:cs typeface="Trebuchet MS"/>
              </a:rPr>
              <a:t>do</a:t>
            </a:r>
            <a:r>
              <a:rPr sz="2700" spc="-90" dirty="0">
                <a:solidFill>
                  <a:srgbClr val="292959"/>
                </a:solidFill>
                <a:latin typeface="Trebuchet MS"/>
                <a:cs typeface="Trebuchet MS"/>
              </a:rPr>
              <a:t> </a:t>
            </a:r>
            <a:r>
              <a:rPr sz="2700" spc="-85" dirty="0">
                <a:solidFill>
                  <a:srgbClr val="292959"/>
                </a:solidFill>
                <a:latin typeface="Trebuchet MS"/>
                <a:cs typeface="Trebuchet MS"/>
              </a:rPr>
              <a:t>not</a:t>
            </a:r>
            <a:r>
              <a:rPr sz="2700" spc="-90" dirty="0">
                <a:solidFill>
                  <a:srgbClr val="292959"/>
                </a:solidFill>
                <a:latin typeface="Trebuchet MS"/>
                <a:cs typeface="Trebuchet MS"/>
              </a:rPr>
              <a:t> </a:t>
            </a:r>
            <a:r>
              <a:rPr sz="2700" spc="-20" dirty="0">
                <a:solidFill>
                  <a:srgbClr val="292959"/>
                </a:solidFill>
                <a:latin typeface="Trebuchet MS"/>
                <a:cs typeface="Trebuchet MS"/>
              </a:rPr>
              <a:t>bind </a:t>
            </a:r>
            <a:r>
              <a:rPr sz="2700" spc="-40" dirty="0">
                <a:solidFill>
                  <a:srgbClr val="292959"/>
                </a:solidFill>
                <a:latin typeface="Trebuchet MS"/>
                <a:cs typeface="Trebuchet MS"/>
              </a:rPr>
              <a:t>successive</a:t>
            </a:r>
            <a:r>
              <a:rPr sz="2700" spc="-110" dirty="0">
                <a:solidFill>
                  <a:srgbClr val="292959"/>
                </a:solidFill>
                <a:latin typeface="Trebuchet MS"/>
                <a:cs typeface="Trebuchet MS"/>
              </a:rPr>
              <a:t> </a:t>
            </a:r>
            <a:r>
              <a:rPr sz="2700" spc="-10" dirty="0">
                <a:solidFill>
                  <a:srgbClr val="292959"/>
                </a:solidFill>
                <a:latin typeface="Trebuchet MS"/>
                <a:cs typeface="Trebuchet MS"/>
              </a:rPr>
              <a:t>purchasers.</a:t>
            </a:r>
            <a:endParaRPr sz="2700">
              <a:latin typeface="Trebuchet MS"/>
              <a:cs typeface="Trebuchet MS"/>
            </a:endParaRPr>
          </a:p>
          <a:p>
            <a:pPr marL="12700">
              <a:lnSpc>
                <a:spcPct val="100000"/>
              </a:lnSpc>
              <a:spcBef>
                <a:spcPts val="1185"/>
              </a:spcBef>
            </a:pPr>
            <a:r>
              <a:rPr sz="2700" spc="-25" dirty="0">
                <a:solidFill>
                  <a:srgbClr val="292959"/>
                </a:solidFill>
                <a:latin typeface="Trebuchet MS"/>
                <a:cs typeface="Trebuchet MS"/>
              </a:rPr>
              <a:t>Overreached</a:t>
            </a:r>
            <a:r>
              <a:rPr sz="2700" spc="-160" dirty="0">
                <a:solidFill>
                  <a:srgbClr val="292959"/>
                </a:solidFill>
                <a:latin typeface="Trebuchet MS"/>
                <a:cs typeface="Trebuchet MS"/>
              </a:rPr>
              <a:t> </a:t>
            </a:r>
            <a:r>
              <a:rPr sz="2700" spc="-110" dirty="0">
                <a:solidFill>
                  <a:srgbClr val="292959"/>
                </a:solidFill>
                <a:latin typeface="Trebuchet MS"/>
                <a:cs typeface="Trebuchet MS"/>
              </a:rPr>
              <a:t>interests</a:t>
            </a:r>
            <a:r>
              <a:rPr sz="2700" spc="-90" dirty="0">
                <a:solidFill>
                  <a:srgbClr val="292959"/>
                </a:solidFill>
                <a:latin typeface="Trebuchet MS"/>
                <a:cs typeface="Trebuchet MS"/>
              </a:rPr>
              <a:t> </a:t>
            </a:r>
            <a:r>
              <a:rPr sz="2700" spc="-10" dirty="0">
                <a:solidFill>
                  <a:srgbClr val="292959"/>
                </a:solidFill>
                <a:latin typeface="Trebuchet MS"/>
                <a:cs typeface="Trebuchet MS"/>
              </a:rPr>
              <a:t>are</a:t>
            </a:r>
            <a:r>
              <a:rPr sz="2700" spc="-110" dirty="0">
                <a:solidFill>
                  <a:srgbClr val="292959"/>
                </a:solidFill>
                <a:latin typeface="Trebuchet MS"/>
                <a:cs typeface="Trebuchet MS"/>
              </a:rPr>
              <a:t> </a:t>
            </a:r>
            <a:r>
              <a:rPr sz="2700" spc="-10" dirty="0">
                <a:solidFill>
                  <a:srgbClr val="292959"/>
                </a:solidFill>
                <a:latin typeface="Trebuchet MS"/>
                <a:cs typeface="Trebuchet MS"/>
              </a:rPr>
              <a:t>detached</a:t>
            </a:r>
            <a:r>
              <a:rPr sz="2700" spc="-105" dirty="0">
                <a:solidFill>
                  <a:srgbClr val="292959"/>
                </a:solidFill>
                <a:latin typeface="Trebuchet MS"/>
                <a:cs typeface="Trebuchet MS"/>
              </a:rPr>
              <a:t> </a:t>
            </a:r>
            <a:r>
              <a:rPr sz="2700" spc="-125" dirty="0">
                <a:solidFill>
                  <a:srgbClr val="292959"/>
                </a:solidFill>
                <a:latin typeface="Trebuchet MS"/>
                <a:cs typeface="Trebuchet MS"/>
              </a:rPr>
              <a:t>from</a:t>
            </a:r>
            <a:r>
              <a:rPr sz="2700" spc="-90" dirty="0">
                <a:solidFill>
                  <a:srgbClr val="292959"/>
                </a:solidFill>
                <a:latin typeface="Trebuchet MS"/>
                <a:cs typeface="Trebuchet MS"/>
              </a:rPr>
              <a:t> </a:t>
            </a:r>
            <a:r>
              <a:rPr sz="2700" spc="-105" dirty="0">
                <a:solidFill>
                  <a:srgbClr val="292959"/>
                </a:solidFill>
                <a:latin typeface="Trebuchet MS"/>
                <a:cs typeface="Trebuchet MS"/>
              </a:rPr>
              <a:t>the</a:t>
            </a:r>
            <a:r>
              <a:rPr sz="2700" spc="-100" dirty="0">
                <a:solidFill>
                  <a:srgbClr val="292959"/>
                </a:solidFill>
                <a:latin typeface="Trebuchet MS"/>
                <a:cs typeface="Trebuchet MS"/>
              </a:rPr>
              <a:t> </a:t>
            </a:r>
            <a:r>
              <a:rPr sz="2700" spc="-10" dirty="0">
                <a:solidFill>
                  <a:srgbClr val="292959"/>
                </a:solidFill>
                <a:latin typeface="Trebuchet MS"/>
                <a:cs typeface="Trebuchet MS"/>
              </a:rPr>
              <a:t>land.</a:t>
            </a:r>
            <a:endParaRPr sz="2700">
              <a:latin typeface="Trebuchet MS"/>
              <a:cs typeface="Trebuchet MS"/>
            </a:endParaRPr>
          </a:p>
          <a:p>
            <a:pPr marL="12700" marR="751205">
              <a:lnSpc>
                <a:spcPct val="136600"/>
              </a:lnSpc>
            </a:pPr>
            <a:r>
              <a:rPr sz="2700" spc="-70" dirty="0">
                <a:solidFill>
                  <a:srgbClr val="292959"/>
                </a:solidFill>
                <a:latin typeface="Trebuchet MS"/>
                <a:cs typeface="Trebuchet MS"/>
              </a:rPr>
              <a:t>Allows</a:t>
            </a:r>
            <a:r>
              <a:rPr sz="2700" spc="-135" dirty="0">
                <a:solidFill>
                  <a:srgbClr val="292959"/>
                </a:solidFill>
                <a:latin typeface="Trebuchet MS"/>
                <a:cs typeface="Trebuchet MS"/>
              </a:rPr>
              <a:t> </a:t>
            </a:r>
            <a:r>
              <a:rPr sz="2700" spc="-50" dirty="0">
                <a:solidFill>
                  <a:srgbClr val="292959"/>
                </a:solidFill>
                <a:latin typeface="Trebuchet MS"/>
                <a:cs typeface="Trebuchet MS"/>
              </a:rPr>
              <a:t>purchasers</a:t>
            </a:r>
            <a:r>
              <a:rPr sz="2700" spc="-105" dirty="0">
                <a:solidFill>
                  <a:srgbClr val="292959"/>
                </a:solidFill>
                <a:latin typeface="Trebuchet MS"/>
                <a:cs typeface="Trebuchet MS"/>
              </a:rPr>
              <a:t> </a:t>
            </a:r>
            <a:r>
              <a:rPr sz="2700" spc="-55" dirty="0">
                <a:solidFill>
                  <a:srgbClr val="292959"/>
                </a:solidFill>
                <a:latin typeface="Trebuchet MS"/>
                <a:cs typeface="Trebuchet MS"/>
              </a:rPr>
              <a:t>to</a:t>
            </a:r>
            <a:r>
              <a:rPr sz="2700" spc="-95" dirty="0">
                <a:solidFill>
                  <a:srgbClr val="292959"/>
                </a:solidFill>
                <a:latin typeface="Trebuchet MS"/>
                <a:cs typeface="Trebuchet MS"/>
              </a:rPr>
              <a:t> </a:t>
            </a:r>
            <a:r>
              <a:rPr sz="2700" spc="-90" dirty="0">
                <a:solidFill>
                  <a:srgbClr val="292959"/>
                </a:solidFill>
                <a:latin typeface="Trebuchet MS"/>
                <a:cs typeface="Trebuchet MS"/>
              </a:rPr>
              <a:t>buy</a:t>
            </a:r>
            <a:r>
              <a:rPr sz="2700" spc="-100" dirty="0">
                <a:solidFill>
                  <a:srgbClr val="292959"/>
                </a:solidFill>
                <a:latin typeface="Trebuchet MS"/>
                <a:cs typeface="Trebuchet MS"/>
              </a:rPr>
              <a:t> </a:t>
            </a:r>
            <a:r>
              <a:rPr sz="2700" spc="-25" dirty="0">
                <a:solidFill>
                  <a:srgbClr val="292959"/>
                </a:solidFill>
                <a:latin typeface="Trebuchet MS"/>
                <a:cs typeface="Trebuchet MS"/>
              </a:rPr>
              <a:t>land</a:t>
            </a:r>
            <a:r>
              <a:rPr sz="2700" spc="-95" dirty="0">
                <a:solidFill>
                  <a:srgbClr val="292959"/>
                </a:solidFill>
                <a:latin typeface="Trebuchet MS"/>
                <a:cs typeface="Trebuchet MS"/>
              </a:rPr>
              <a:t> </a:t>
            </a:r>
            <a:r>
              <a:rPr sz="2700" spc="-80" dirty="0">
                <a:solidFill>
                  <a:srgbClr val="292959"/>
                </a:solidFill>
                <a:latin typeface="Trebuchet MS"/>
                <a:cs typeface="Trebuchet MS"/>
              </a:rPr>
              <a:t>free</a:t>
            </a:r>
            <a:r>
              <a:rPr sz="2700" spc="-100" dirty="0">
                <a:solidFill>
                  <a:srgbClr val="292959"/>
                </a:solidFill>
                <a:latin typeface="Trebuchet MS"/>
                <a:cs typeface="Trebuchet MS"/>
              </a:rPr>
              <a:t> </a:t>
            </a:r>
            <a:r>
              <a:rPr sz="2700" spc="-125" dirty="0">
                <a:solidFill>
                  <a:srgbClr val="292959"/>
                </a:solidFill>
                <a:latin typeface="Trebuchet MS"/>
                <a:cs typeface="Trebuchet MS"/>
              </a:rPr>
              <a:t>from</a:t>
            </a:r>
            <a:r>
              <a:rPr sz="2700" spc="-90" dirty="0">
                <a:solidFill>
                  <a:srgbClr val="292959"/>
                </a:solidFill>
                <a:latin typeface="Trebuchet MS"/>
                <a:cs typeface="Trebuchet MS"/>
              </a:rPr>
              <a:t> </a:t>
            </a:r>
            <a:r>
              <a:rPr sz="2700" spc="-80" dirty="0">
                <a:solidFill>
                  <a:srgbClr val="292959"/>
                </a:solidFill>
                <a:latin typeface="Trebuchet MS"/>
                <a:cs typeface="Trebuchet MS"/>
              </a:rPr>
              <a:t>certain</a:t>
            </a:r>
            <a:r>
              <a:rPr sz="2700" spc="-95" dirty="0">
                <a:solidFill>
                  <a:srgbClr val="292959"/>
                </a:solidFill>
                <a:latin typeface="Trebuchet MS"/>
                <a:cs typeface="Trebuchet MS"/>
              </a:rPr>
              <a:t> </a:t>
            </a:r>
            <a:r>
              <a:rPr sz="2700" spc="-65" dirty="0">
                <a:solidFill>
                  <a:srgbClr val="292959"/>
                </a:solidFill>
                <a:latin typeface="Trebuchet MS"/>
                <a:cs typeface="Trebuchet MS"/>
              </a:rPr>
              <a:t>equitable</a:t>
            </a:r>
            <a:r>
              <a:rPr sz="2700" spc="-100" dirty="0">
                <a:solidFill>
                  <a:srgbClr val="292959"/>
                </a:solidFill>
                <a:latin typeface="Trebuchet MS"/>
                <a:cs typeface="Trebuchet MS"/>
              </a:rPr>
              <a:t> </a:t>
            </a:r>
            <a:r>
              <a:rPr sz="2700" spc="-110" dirty="0">
                <a:solidFill>
                  <a:srgbClr val="292959"/>
                </a:solidFill>
                <a:latin typeface="Trebuchet MS"/>
                <a:cs typeface="Trebuchet MS"/>
              </a:rPr>
              <a:t>interests</a:t>
            </a:r>
            <a:r>
              <a:rPr sz="2700" spc="-95" dirty="0">
                <a:solidFill>
                  <a:srgbClr val="292959"/>
                </a:solidFill>
                <a:latin typeface="Trebuchet MS"/>
                <a:cs typeface="Trebuchet MS"/>
              </a:rPr>
              <a:t> </a:t>
            </a:r>
            <a:r>
              <a:rPr sz="2700" spc="114" dirty="0">
                <a:solidFill>
                  <a:srgbClr val="292959"/>
                </a:solidFill>
                <a:latin typeface="Trebuchet MS"/>
                <a:cs typeface="Trebuchet MS"/>
              </a:rPr>
              <a:t>-</a:t>
            </a:r>
            <a:r>
              <a:rPr sz="2700" spc="-95" dirty="0">
                <a:solidFill>
                  <a:srgbClr val="292959"/>
                </a:solidFill>
                <a:latin typeface="Trebuchet MS"/>
                <a:cs typeface="Trebuchet MS"/>
              </a:rPr>
              <a:t> </a:t>
            </a:r>
            <a:r>
              <a:rPr sz="2700" spc="-135" dirty="0">
                <a:solidFill>
                  <a:srgbClr val="292959"/>
                </a:solidFill>
                <a:latin typeface="Trebuchet MS"/>
                <a:cs typeface="Trebuchet MS"/>
              </a:rPr>
              <a:t>they</a:t>
            </a:r>
            <a:r>
              <a:rPr sz="2700" spc="-85" dirty="0">
                <a:solidFill>
                  <a:srgbClr val="292959"/>
                </a:solidFill>
                <a:latin typeface="Trebuchet MS"/>
                <a:cs typeface="Trebuchet MS"/>
              </a:rPr>
              <a:t> </a:t>
            </a:r>
            <a:r>
              <a:rPr sz="2700" spc="-10" dirty="0">
                <a:solidFill>
                  <a:srgbClr val="292959"/>
                </a:solidFill>
                <a:latin typeface="Trebuchet MS"/>
                <a:cs typeface="Trebuchet MS"/>
              </a:rPr>
              <a:t>are</a:t>
            </a:r>
            <a:r>
              <a:rPr sz="2700" spc="-100" dirty="0">
                <a:solidFill>
                  <a:srgbClr val="292959"/>
                </a:solidFill>
                <a:latin typeface="Trebuchet MS"/>
                <a:cs typeface="Trebuchet MS"/>
              </a:rPr>
              <a:t> </a:t>
            </a:r>
            <a:r>
              <a:rPr sz="2700" spc="-114" dirty="0">
                <a:solidFill>
                  <a:srgbClr val="292959"/>
                </a:solidFill>
                <a:latin typeface="Trebuchet MS"/>
                <a:cs typeface="Trebuchet MS"/>
              </a:rPr>
              <a:t>‘overreached’</a:t>
            </a:r>
            <a:r>
              <a:rPr sz="2700" spc="-85" dirty="0">
                <a:solidFill>
                  <a:srgbClr val="292959"/>
                </a:solidFill>
                <a:latin typeface="Trebuchet MS"/>
                <a:cs typeface="Trebuchet MS"/>
              </a:rPr>
              <a:t> </a:t>
            </a:r>
            <a:r>
              <a:rPr sz="2700" spc="-10" dirty="0">
                <a:solidFill>
                  <a:srgbClr val="292959"/>
                </a:solidFill>
                <a:latin typeface="Trebuchet MS"/>
                <a:cs typeface="Trebuchet MS"/>
              </a:rPr>
              <a:t>(detached) </a:t>
            </a:r>
            <a:r>
              <a:rPr sz="2700" spc="-175" dirty="0">
                <a:solidFill>
                  <a:srgbClr val="292959"/>
                </a:solidFill>
                <a:latin typeface="Trebuchet MS"/>
                <a:cs typeface="Trebuchet MS"/>
              </a:rPr>
              <a:t>The</a:t>
            </a:r>
            <a:r>
              <a:rPr sz="2700" spc="-85" dirty="0">
                <a:solidFill>
                  <a:srgbClr val="292959"/>
                </a:solidFill>
                <a:latin typeface="Trebuchet MS"/>
                <a:cs typeface="Trebuchet MS"/>
              </a:rPr>
              <a:t> </a:t>
            </a:r>
            <a:r>
              <a:rPr sz="2700" spc="-50" dirty="0">
                <a:solidFill>
                  <a:srgbClr val="292959"/>
                </a:solidFill>
                <a:latin typeface="Trebuchet MS"/>
                <a:cs typeface="Trebuchet MS"/>
              </a:rPr>
              <a:t>purchaser</a:t>
            </a:r>
            <a:r>
              <a:rPr sz="2700" spc="-85" dirty="0">
                <a:solidFill>
                  <a:srgbClr val="292959"/>
                </a:solidFill>
                <a:latin typeface="Trebuchet MS"/>
                <a:cs typeface="Trebuchet MS"/>
              </a:rPr>
              <a:t> </a:t>
            </a:r>
            <a:r>
              <a:rPr sz="2700" spc="-65" dirty="0">
                <a:solidFill>
                  <a:srgbClr val="292959"/>
                </a:solidFill>
                <a:latin typeface="Trebuchet MS"/>
                <a:cs typeface="Trebuchet MS"/>
              </a:rPr>
              <a:t>buys</a:t>
            </a:r>
            <a:r>
              <a:rPr sz="2700" spc="-85" dirty="0">
                <a:solidFill>
                  <a:srgbClr val="292959"/>
                </a:solidFill>
                <a:latin typeface="Trebuchet MS"/>
                <a:cs typeface="Trebuchet MS"/>
              </a:rPr>
              <a:t> </a:t>
            </a:r>
            <a:r>
              <a:rPr sz="2700" spc="-105" dirty="0">
                <a:solidFill>
                  <a:srgbClr val="292959"/>
                </a:solidFill>
                <a:latin typeface="Trebuchet MS"/>
                <a:cs typeface="Trebuchet MS"/>
              </a:rPr>
              <a:t>the</a:t>
            </a:r>
            <a:r>
              <a:rPr sz="2700" spc="-85" dirty="0">
                <a:solidFill>
                  <a:srgbClr val="292959"/>
                </a:solidFill>
                <a:latin typeface="Trebuchet MS"/>
                <a:cs typeface="Trebuchet MS"/>
              </a:rPr>
              <a:t> </a:t>
            </a:r>
            <a:r>
              <a:rPr sz="2700" spc="-25" dirty="0">
                <a:solidFill>
                  <a:srgbClr val="292959"/>
                </a:solidFill>
                <a:latin typeface="Trebuchet MS"/>
                <a:cs typeface="Trebuchet MS"/>
              </a:rPr>
              <a:t>land</a:t>
            </a:r>
            <a:r>
              <a:rPr sz="2700" spc="-85" dirty="0">
                <a:solidFill>
                  <a:srgbClr val="292959"/>
                </a:solidFill>
                <a:latin typeface="Trebuchet MS"/>
                <a:cs typeface="Trebuchet MS"/>
              </a:rPr>
              <a:t> </a:t>
            </a:r>
            <a:r>
              <a:rPr sz="2700" spc="-120" dirty="0">
                <a:solidFill>
                  <a:srgbClr val="292959"/>
                </a:solidFill>
                <a:latin typeface="Trebuchet MS"/>
                <a:cs typeface="Trebuchet MS"/>
              </a:rPr>
              <a:t>without</a:t>
            </a:r>
            <a:r>
              <a:rPr sz="2700" spc="-80" dirty="0">
                <a:solidFill>
                  <a:srgbClr val="292959"/>
                </a:solidFill>
                <a:latin typeface="Trebuchet MS"/>
                <a:cs typeface="Trebuchet MS"/>
              </a:rPr>
              <a:t> </a:t>
            </a:r>
            <a:r>
              <a:rPr sz="2700" spc="-185" dirty="0">
                <a:solidFill>
                  <a:srgbClr val="292959"/>
                </a:solidFill>
                <a:latin typeface="Trebuchet MS"/>
                <a:cs typeface="Trebuchet MS"/>
              </a:rPr>
              <a:t>them,</a:t>
            </a:r>
            <a:r>
              <a:rPr sz="2700" spc="-85" dirty="0">
                <a:solidFill>
                  <a:srgbClr val="292959"/>
                </a:solidFill>
                <a:latin typeface="Trebuchet MS"/>
                <a:cs typeface="Trebuchet MS"/>
              </a:rPr>
              <a:t> </a:t>
            </a:r>
            <a:r>
              <a:rPr sz="2700" dirty="0">
                <a:solidFill>
                  <a:srgbClr val="292959"/>
                </a:solidFill>
                <a:latin typeface="Trebuchet MS"/>
                <a:cs typeface="Trebuchet MS"/>
              </a:rPr>
              <a:t>and</a:t>
            </a:r>
            <a:r>
              <a:rPr sz="2700" spc="-85" dirty="0">
                <a:solidFill>
                  <a:srgbClr val="292959"/>
                </a:solidFill>
                <a:latin typeface="Trebuchet MS"/>
                <a:cs typeface="Trebuchet MS"/>
              </a:rPr>
              <a:t> </a:t>
            </a:r>
            <a:r>
              <a:rPr sz="2700" spc="-105" dirty="0">
                <a:solidFill>
                  <a:srgbClr val="292959"/>
                </a:solidFill>
                <a:latin typeface="Trebuchet MS"/>
                <a:cs typeface="Trebuchet MS"/>
              </a:rPr>
              <a:t>monetary</a:t>
            </a:r>
            <a:r>
              <a:rPr sz="2700" spc="-85" dirty="0">
                <a:solidFill>
                  <a:srgbClr val="292959"/>
                </a:solidFill>
                <a:latin typeface="Trebuchet MS"/>
                <a:cs typeface="Trebuchet MS"/>
              </a:rPr>
              <a:t> </a:t>
            </a:r>
            <a:r>
              <a:rPr sz="2700" spc="-45" dirty="0">
                <a:solidFill>
                  <a:srgbClr val="292959"/>
                </a:solidFill>
                <a:latin typeface="Trebuchet MS"/>
                <a:cs typeface="Trebuchet MS"/>
              </a:rPr>
              <a:t>compensation</a:t>
            </a:r>
            <a:r>
              <a:rPr sz="2700" spc="-85" dirty="0">
                <a:solidFill>
                  <a:srgbClr val="292959"/>
                </a:solidFill>
                <a:latin typeface="Trebuchet MS"/>
                <a:cs typeface="Trebuchet MS"/>
              </a:rPr>
              <a:t> </a:t>
            </a:r>
            <a:r>
              <a:rPr sz="2700" spc="-65" dirty="0">
                <a:solidFill>
                  <a:srgbClr val="292959"/>
                </a:solidFill>
                <a:latin typeface="Trebuchet MS"/>
                <a:cs typeface="Trebuchet MS"/>
              </a:rPr>
              <a:t>is</a:t>
            </a:r>
            <a:r>
              <a:rPr sz="2700" spc="-85" dirty="0">
                <a:solidFill>
                  <a:srgbClr val="292959"/>
                </a:solidFill>
                <a:latin typeface="Trebuchet MS"/>
                <a:cs typeface="Trebuchet MS"/>
              </a:rPr>
              <a:t> </a:t>
            </a:r>
            <a:r>
              <a:rPr sz="2700" spc="-50" dirty="0">
                <a:solidFill>
                  <a:srgbClr val="292959"/>
                </a:solidFill>
                <a:latin typeface="Trebuchet MS"/>
                <a:cs typeface="Trebuchet MS"/>
              </a:rPr>
              <a:t>given</a:t>
            </a:r>
            <a:r>
              <a:rPr sz="2700" spc="-80" dirty="0">
                <a:solidFill>
                  <a:srgbClr val="292959"/>
                </a:solidFill>
                <a:latin typeface="Trebuchet MS"/>
                <a:cs typeface="Trebuchet MS"/>
              </a:rPr>
              <a:t> </a:t>
            </a:r>
            <a:r>
              <a:rPr sz="2700" dirty="0">
                <a:solidFill>
                  <a:srgbClr val="292959"/>
                </a:solidFill>
                <a:latin typeface="Trebuchet MS"/>
                <a:cs typeface="Trebuchet MS"/>
              </a:rPr>
              <a:t>as</a:t>
            </a:r>
            <a:r>
              <a:rPr sz="2700" spc="-85" dirty="0">
                <a:solidFill>
                  <a:srgbClr val="292959"/>
                </a:solidFill>
                <a:latin typeface="Trebuchet MS"/>
                <a:cs typeface="Trebuchet MS"/>
              </a:rPr>
              <a:t> </a:t>
            </a:r>
            <a:r>
              <a:rPr sz="2700" spc="-105" dirty="0">
                <a:solidFill>
                  <a:srgbClr val="292959"/>
                </a:solidFill>
                <a:latin typeface="Trebuchet MS"/>
                <a:cs typeface="Trebuchet MS"/>
              </a:rPr>
              <a:t>substitute</a:t>
            </a:r>
            <a:r>
              <a:rPr sz="2700" spc="-85" dirty="0">
                <a:solidFill>
                  <a:srgbClr val="292959"/>
                </a:solidFill>
                <a:latin typeface="Trebuchet MS"/>
                <a:cs typeface="Trebuchet MS"/>
              </a:rPr>
              <a:t> </a:t>
            </a:r>
            <a:r>
              <a:rPr sz="2700" spc="-90" dirty="0">
                <a:solidFill>
                  <a:srgbClr val="292959"/>
                </a:solidFill>
                <a:latin typeface="Trebuchet MS"/>
                <a:cs typeface="Trebuchet MS"/>
              </a:rPr>
              <a:t>for</a:t>
            </a:r>
            <a:r>
              <a:rPr sz="2700" spc="-85" dirty="0">
                <a:solidFill>
                  <a:srgbClr val="292959"/>
                </a:solidFill>
                <a:latin typeface="Trebuchet MS"/>
                <a:cs typeface="Trebuchet MS"/>
              </a:rPr>
              <a:t> </a:t>
            </a:r>
            <a:r>
              <a:rPr sz="2700" spc="-25" dirty="0">
                <a:solidFill>
                  <a:srgbClr val="292959"/>
                </a:solidFill>
                <a:latin typeface="Trebuchet MS"/>
                <a:cs typeface="Trebuchet MS"/>
              </a:rPr>
              <a:t>the </a:t>
            </a:r>
            <a:r>
              <a:rPr sz="2700" spc="-65" dirty="0">
                <a:solidFill>
                  <a:srgbClr val="292959"/>
                </a:solidFill>
                <a:latin typeface="Trebuchet MS"/>
                <a:cs typeface="Trebuchet MS"/>
              </a:rPr>
              <a:t>equitable </a:t>
            </a:r>
            <a:r>
              <a:rPr sz="2700" spc="-10" dirty="0">
                <a:solidFill>
                  <a:srgbClr val="292959"/>
                </a:solidFill>
                <a:latin typeface="Trebuchet MS"/>
                <a:cs typeface="Trebuchet MS"/>
              </a:rPr>
              <a:t>interest</a:t>
            </a:r>
            <a:endParaRPr sz="2700">
              <a:latin typeface="Trebuchet MS"/>
              <a:cs typeface="Trebuchet MS"/>
            </a:endParaRPr>
          </a:p>
          <a:p>
            <a:pPr marL="12700">
              <a:lnSpc>
                <a:spcPct val="100000"/>
              </a:lnSpc>
              <a:spcBef>
                <a:spcPts val="1180"/>
              </a:spcBef>
            </a:pPr>
            <a:r>
              <a:rPr sz="2700" spc="-140" dirty="0">
                <a:solidFill>
                  <a:srgbClr val="292959"/>
                </a:solidFill>
                <a:latin typeface="Trebuchet MS"/>
                <a:cs typeface="Trebuchet MS"/>
              </a:rPr>
              <a:t>Two</a:t>
            </a:r>
            <a:r>
              <a:rPr sz="2700" spc="-85" dirty="0">
                <a:solidFill>
                  <a:srgbClr val="292959"/>
                </a:solidFill>
                <a:latin typeface="Trebuchet MS"/>
                <a:cs typeface="Trebuchet MS"/>
              </a:rPr>
              <a:t> </a:t>
            </a:r>
            <a:r>
              <a:rPr sz="2700" spc="-100" dirty="0">
                <a:solidFill>
                  <a:srgbClr val="292959"/>
                </a:solidFill>
                <a:latin typeface="Trebuchet MS"/>
                <a:cs typeface="Trebuchet MS"/>
              </a:rPr>
              <a:t>elements</a:t>
            </a:r>
            <a:r>
              <a:rPr sz="2700" spc="-105" dirty="0">
                <a:solidFill>
                  <a:srgbClr val="292959"/>
                </a:solidFill>
                <a:latin typeface="Trebuchet MS"/>
                <a:cs typeface="Trebuchet MS"/>
              </a:rPr>
              <a:t> </a:t>
            </a:r>
            <a:r>
              <a:rPr sz="2700" dirty="0">
                <a:solidFill>
                  <a:srgbClr val="292959"/>
                </a:solidFill>
                <a:latin typeface="Trebuchet MS"/>
                <a:cs typeface="Trebuchet MS"/>
              </a:rPr>
              <a:t>needed</a:t>
            </a:r>
            <a:r>
              <a:rPr sz="2700" spc="-150" dirty="0">
                <a:solidFill>
                  <a:srgbClr val="292959"/>
                </a:solidFill>
                <a:latin typeface="Trebuchet MS"/>
                <a:cs typeface="Trebuchet MS"/>
              </a:rPr>
              <a:t> </a:t>
            </a:r>
            <a:r>
              <a:rPr sz="2700" spc="-90" dirty="0">
                <a:solidFill>
                  <a:srgbClr val="292959"/>
                </a:solidFill>
                <a:latin typeface="Trebuchet MS"/>
                <a:cs typeface="Trebuchet MS"/>
              </a:rPr>
              <a:t>for</a:t>
            </a:r>
            <a:r>
              <a:rPr sz="2700" spc="-110" dirty="0">
                <a:solidFill>
                  <a:srgbClr val="292959"/>
                </a:solidFill>
                <a:latin typeface="Trebuchet MS"/>
                <a:cs typeface="Trebuchet MS"/>
              </a:rPr>
              <a:t> </a:t>
            </a:r>
            <a:r>
              <a:rPr sz="2700" spc="-55" dirty="0">
                <a:solidFill>
                  <a:srgbClr val="292959"/>
                </a:solidFill>
                <a:latin typeface="Trebuchet MS"/>
                <a:cs typeface="Trebuchet MS"/>
              </a:rPr>
              <a:t>overreaching</a:t>
            </a:r>
            <a:r>
              <a:rPr sz="2700" spc="-114" dirty="0">
                <a:solidFill>
                  <a:srgbClr val="292959"/>
                </a:solidFill>
                <a:latin typeface="Trebuchet MS"/>
                <a:cs typeface="Trebuchet MS"/>
              </a:rPr>
              <a:t> </a:t>
            </a:r>
            <a:r>
              <a:rPr sz="2700" spc="-55" dirty="0">
                <a:solidFill>
                  <a:srgbClr val="292959"/>
                </a:solidFill>
                <a:latin typeface="Trebuchet MS"/>
                <a:cs typeface="Trebuchet MS"/>
              </a:rPr>
              <a:t>to</a:t>
            </a:r>
            <a:r>
              <a:rPr sz="2700" spc="-110" dirty="0">
                <a:solidFill>
                  <a:srgbClr val="292959"/>
                </a:solidFill>
                <a:latin typeface="Trebuchet MS"/>
                <a:cs typeface="Trebuchet MS"/>
              </a:rPr>
              <a:t> </a:t>
            </a:r>
            <a:r>
              <a:rPr sz="2700" spc="-10" dirty="0">
                <a:solidFill>
                  <a:srgbClr val="292959"/>
                </a:solidFill>
                <a:latin typeface="Trebuchet MS"/>
                <a:cs typeface="Trebuchet MS"/>
              </a:rPr>
              <a:t>happen:</a:t>
            </a:r>
            <a:endParaRPr sz="2700">
              <a:latin typeface="Trebuchet MS"/>
              <a:cs typeface="Trebuchet MS"/>
            </a:endParaRPr>
          </a:p>
          <a:p>
            <a:pPr marL="595630">
              <a:lnSpc>
                <a:spcPct val="100000"/>
              </a:lnSpc>
              <a:spcBef>
                <a:spcPts val="1185"/>
              </a:spcBef>
            </a:pPr>
            <a:r>
              <a:rPr sz="2700" spc="-175" dirty="0">
                <a:solidFill>
                  <a:srgbClr val="292959"/>
                </a:solidFill>
                <a:latin typeface="Trebuchet MS"/>
                <a:cs typeface="Trebuchet MS"/>
              </a:rPr>
              <a:t>The</a:t>
            </a:r>
            <a:r>
              <a:rPr sz="2700" spc="-85" dirty="0">
                <a:solidFill>
                  <a:srgbClr val="292959"/>
                </a:solidFill>
                <a:latin typeface="Trebuchet MS"/>
                <a:cs typeface="Trebuchet MS"/>
              </a:rPr>
              <a:t> </a:t>
            </a:r>
            <a:r>
              <a:rPr sz="2700" spc="-65" dirty="0">
                <a:solidFill>
                  <a:srgbClr val="292959"/>
                </a:solidFill>
                <a:latin typeface="Trebuchet MS"/>
                <a:cs typeface="Trebuchet MS"/>
              </a:rPr>
              <a:t>equitable</a:t>
            </a:r>
            <a:r>
              <a:rPr sz="2700" spc="-80" dirty="0">
                <a:solidFill>
                  <a:srgbClr val="292959"/>
                </a:solidFill>
                <a:latin typeface="Trebuchet MS"/>
                <a:cs typeface="Trebuchet MS"/>
              </a:rPr>
              <a:t> </a:t>
            </a:r>
            <a:r>
              <a:rPr sz="2700" spc="-125" dirty="0">
                <a:solidFill>
                  <a:srgbClr val="292959"/>
                </a:solidFill>
                <a:latin typeface="Trebuchet MS"/>
                <a:cs typeface="Trebuchet MS"/>
              </a:rPr>
              <a:t>interest</a:t>
            </a:r>
            <a:r>
              <a:rPr sz="2700" spc="-80" dirty="0">
                <a:solidFill>
                  <a:srgbClr val="292959"/>
                </a:solidFill>
                <a:latin typeface="Trebuchet MS"/>
                <a:cs typeface="Trebuchet MS"/>
              </a:rPr>
              <a:t> </a:t>
            </a:r>
            <a:r>
              <a:rPr sz="2700" spc="-65" dirty="0">
                <a:solidFill>
                  <a:srgbClr val="292959"/>
                </a:solidFill>
                <a:latin typeface="Trebuchet MS"/>
                <a:cs typeface="Trebuchet MS"/>
              </a:rPr>
              <a:t>is</a:t>
            </a:r>
            <a:r>
              <a:rPr sz="2700" spc="-85" dirty="0">
                <a:solidFill>
                  <a:srgbClr val="292959"/>
                </a:solidFill>
                <a:latin typeface="Trebuchet MS"/>
                <a:cs typeface="Trebuchet MS"/>
              </a:rPr>
              <a:t> </a:t>
            </a:r>
            <a:r>
              <a:rPr sz="2700" dirty="0">
                <a:solidFill>
                  <a:srgbClr val="292959"/>
                </a:solidFill>
                <a:latin typeface="Trebuchet MS"/>
                <a:cs typeface="Trebuchet MS"/>
              </a:rPr>
              <a:t>capable</a:t>
            </a:r>
            <a:r>
              <a:rPr sz="2700" spc="-80" dirty="0">
                <a:solidFill>
                  <a:srgbClr val="292959"/>
                </a:solidFill>
                <a:latin typeface="Trebuchet MS"/>
                <a:cs typeface="Trebuchet MS"/>
              </a:rPr>
              <a:t> </a:t>
            </a:r>
            <a:r>
              <a:rPr sz="2700" dirty="0">
                <a:solidFill>
                  <a:srgbClr val="292959"/>
                </a:solidFill>
                <a:latin typeface="Trebuchet MS"/>
                <a:cs typeface="Trebuchet MS"/>
              </a:rPr>
              <a:t>of</a:t>
            </a:r>
            <a:r>
              <a:rPr sz="2700" spc="-80" dirty="0">
                <a:solidFill>
                  <a:srgbClr val="292959"/>
                </a:solidFill>
                <a:latin typeface="Trebuchet MS"/>
                <a:cs typeface="Trebuchet MS"/>
              </a:rPr>
              <a:t> </a:t>
            </a:r>
            <a:r>
              <a:rPr sz="2700" dirty="0">
                <a:solidFill>
                  <a:srgbClr val="292959"/>
                </a:solidFill>
                <a:latin typeface="Trebuchet MS"/>
                <a:cs typeface="Trebuchet MS"/>
              </a:rPr>
              <a:t>being</a:t>
            </a:r>
            <a:r>
              <a:rPr sz="2700" spc="-85" dirty="0">
                <a:solidFill>
                  <a:srgbClr val="292959"/>
                </a:solidFill>
                <a:latin typeface="Trebuchet MS"/>
                <a:cs typeface="Trebuchet MS"/>
              </a:rPr>
              <a:t> </a:t>
            </a:r>
            <a:r>
              <a:rPr sz="2700" spc="-50" dirty="0">
                <a:solidFill>
                  <a:srgbClr val="292959"/>
                </a:solidFill>
                <a:latin typeface="Trebuchet MS"/>
                <a:cs typeface="Trebuchet MS"/>
              </a:rPr>
              <a:t>overreached</a:t>
            </a:r>
            <a:r>
              <a:rPr sz="2700" spc="-80" dirty="0">
                <a:solidFill>
                  <a:srgbClr val="292959"/>
                </a:solidFill>
                <a:latin typeface="Trebuchet MS"/>
                <a:cs typeface="Trebuchet MS"/>
              </a:rPr>
              <a:t> </a:t>
            </a:r>
            <a:r>
              <a:rPr sz="2700" spc="-110" dirty="0">
                <a:solidFill>
                  <a:srgbClr val="292959"/>
                </a:solidFill>
                <a:latin typeface="Trebuchet MS"/>
                <a:cs typeface="Trebuchet MS"/>
              </a:rPr>
              <a:t>(listed</a:t>
            </a:r>
            <a:r>
              <a:rPr sz="2700" spc="-80" dirty="0">
                <a:solidFill>
                  <a:srgbClr val="292959"/>
                </a:solidFill>
                <a:latin typeface="Trebuchet MS"/>
                <a:cs typeface="Trebuchet MS"/>
              </a:rPr>
              <a:t> </a:t>
            </a:r>
            <a:r>
              <a:rPr sz="2700" spc="-140" dirty="0">
                <a:solidFill>
                  <a:srgbClr val="292959"/>
                </a:solidFill>
                <a:latin typeface="Trebuchet MS"/>
                <a:cs typeface="Trebuchet MS"/>
              </a:rPr>
              <a:t>in</a:t>
            </a:r>
            <a:r>
              <a:rPr sz="2700" spc="-85" dirty="0">
                <a:solidFill>
                  <a:srgbClr val="292959"/>
                </a:solidFill>
                <a:latin typeface="Trebuchet MS"/>
                <a:cs typeface="Trebuchet MS"/>
              </a:rPr>
              <a:t> </a:t>
            </a:r>
            <a:r>
              <a:rPr sz="2700" spc="-95" dirty="0">
                <a:solidFill>
                  <a:srgbClr val="292959"/>
                </a:solidFill>
                <a:latin typeface="Trebuchet MS"/>
                <a:cs typeface="Trebuchet MS"/>
              </a:rPr>
              <a:t>LPA</a:t>
            </a:r>
            <a:r>
              <a:rPr sz="2700" spc="-80" dirty="0">
                <a:solidFill>
                  <a:srgbClr val="292959"/>
                </a:solidFill>
                <a:latin typeface="Trebuchet MS"/>
                <a:cs typeface="Trebuchet MS"/>
              </a:rPr>
              <a:t> </a:t>
            </a:r>
            <a:r>
              <a:rPr sz="2700" spc="-160" dirty="0">
                <a:solidFill>
                  <a:srgbClr val="292959"/>
                </a:solidFill>
                <a:latin typeface="Trebuchet MS"/>
                <a:cs typeface="Trebuchet MS"/>
              </a:rPr>
              <a:t>1925,</a:t>
            </a:r>
            <a:r>
              <a:rPr sz="2700" spc="-80" dirty="0">
                <a:solidFill>
                  <a:srgbClr val="292959"/>
                </a:solidFill>
                <a:latin typeface="Trebuchet MS"/>
                <a:cs typeface="Trebuchet MS"/>
              </a:rPr>
              <a:t> </a:t>
            </a:r>
            <a:r>
              <a:rPr sz="2700" spc="-25" dirty="0">
                <a:solidFill>
                  <a:srgbClr val="292959"/>
                </a:solidFill>
                <a:latin typeface="Trebuchet MS"/>
                <a:cs typeface="Trebuchet MS"/>
              </a:rPr>
              <a:t>s2)</a:t>
            </a:r>
            <a:endParaRPr sz="2700">
              <a:latin typeface="Trebuchet MS"/>
              <a:cs typeface="Trebuchet MS"/>
            </a:endParaRPr>
          </a:p>
          <a:p>
            <a:pPr marL="595630">
              <a:lnSpc>
                <a:spcPct val="100000"/>
              </a:lnSpc>
              <a:spcBef>
                <a:spcPts val="1185"/>
              </a:spcBef>
            </a:pPr>
            <a:r>
              <a:rPr sz="2700" spc="-175" dirty="0">
                <a:solidFill>
                  <a:srgbClr val="292959"/>
                </a:solidFill>
                <a:latin typeface="Trebuchet MS"/>
                <a:cs typeface="Trebuchet MS"/>
              </a:rPr>
              <a:t>The</a:t>
            </a:r>
            <a:r>
              <a:rPr sz="2700" spc="-85" dirty="0">
                <a:solidFill>
                  <a:srgbClr val="292959"/>
                </a:solidFill>
                <a:latin typeface="Trebuchet MS"/>
                <a:cs typeface="Trebuchet MS"/>
              </a:rPr>
              <a:t> </a:t>
            </a:r>
            <a:r>
              <a:rPr sz="2700" spc="-120" dirty="0">
                <a:solidFill>
                  <a:srgbClr val="292959"/>
                </a:solidFill>
                <a:latin typeface="Trebuchet MS"/>
                <a:cs typeface="Trebuchet MS"/>
              </a:rPr>
              <a:t>statutory</a:t>
            </a:r>
            <a:r>
              <a:rPr sz="2700" spc="-85" dirty="0">
                <a:solidFill>
                  <a:srgbClr val="292959"/>
                </a:solidFill>
                <a:latin typeface="Trebuchet MS"/>
                <a:cs typeface="Trebuchet MS"/>
              </a:rPr>
              <a:t> </a:t>
            </a:r>
            <a:r>
              <a:rPr sz="2700" spc="-60" dirty="0">
                <a:solidFill>
                  <a:srgbClr val="292959"/>
                </a:solidFill>
                <a:latin typeface="Trebuchet MS"/>
                <a:cs typeface="Trebuchet MS"/>
              </a:rPr>
              <a:t>conditions</a:t>
            </a:r>
            <a:r>
              <a:rPr sz="2700" spc="-145" dirty="0">
                <a:solidFill>
                  <a:srgbClr val="292959"/>
                </a:solidFill>
                <a:latin typeface="Trebuchet MS"/>
                <a:cs typeface="Trebuchet MS"/>
              </a:rPr>
              <a:t> </a:t>
            </a:r>
            <a:r>
              <a:rPr sz="2700" spc="-90" dirty="0">
                <a:solidFill>
                  <a:srgbClr val="292959"/>
                </a:solidFill>
                <a:latin typeface="Trebuchet MS"/>
                <a:cs typeface="Trebuchet MS"/>
              </a:rPr>
              <a:t>for</a:t>
            </a:r>
            <a:r>
              <a:rPr sz="2700" spc="-110" dirty="0">
                <a:solidFill>
                  <a:srgbClr val="292959"/>
                </a:solidFill>
                <a:latin typeface="Trebuchet MS"/>
                <a:cs typeface="Trebuchet MS"/>
              </a:rPr>
              <a:t> </a:t>
            </a:r>
            <a:r>
              <a:rPr sz="2700" spc="-55" dirty="0">
                <a:solidFill>
                  <a:srgbClr val="292959"/>
                </a:solidFill>
                <a:latin typeface="Trebuchet MS"/>
                <a:cs typeface="Trebuchet MS"/>
              </a:rPr>
              <a:t>overreaching</a:t>
            </a:r>
            <a:r>
              <a:rPr sz="2700" spc="-95" dirty="0">
                <a:solidFill>
                  <a:srgbClr val="292959"/>
                </a:solidFill>
                <a:latin typeface="Trebuchet MS"/>
                <a:cs typeface="Trebuchet MS"/>
              </a:rPr>
              <a:t> </a:t>
            </a:r>
            <a:r>
              <a:rPr sz="2700" spc="-10" dirty="0">
                <a:solidFill>
                  <a:srgbClr val="292959"/>
                </a:solidFill>
                <a:latin typeface="Trebuchet MS"/>
                <a:cs typeface="Trebuchet MS"/>
              </a:rPr>
              <a:t>are</a:t>
            </a:r>
            <a:r>
              <a:rPr sz="2700" spc="-100" dirty="0">
                <a:solidFill>
                  <a:srgbClr val="292959"/>
                </a:solidFill>
                <a:latin typeface="Trebuchet MS"/>
                <a:cs typeface="Trebuchet MS"/>
              </a:rPr>
              <a:t> </a:t>
            </a:r>
            <a:r>
              <a:rPr sz="2700" spc="-140" dirty="0">
                <a:solidFill>
                  <a:srgbClr val="292959"/>
                </a:solidFill>
                <a:latin typeface="Trebuchet MS"/>
                <a:cs typeface="Trebuchet MS"/>
              </a:rPr>
              <a:t>met</a:t>
            </a:r>
            <a:r>
              <a:rPr sz="2700" spc="-85" dirty="0">
                <a:solidFill>
                  <a:srgbClr val="292959"/>
                </a:solidFill>
                <a:latin typeface="Trebuchet MS"/>
                <a:cs typeface="Trebuchet MS"/>
              </a:rPr>
              <a:t> </a:t>
            </a:r>
            <a:r>
              <a:rPr sz="2700" spc="-75" dirty="0">
                <a:solidFill>
                  <a:srgbClr val="292959"/>
                </a:solidFill>
                <a:latin typeface="Trebuchet MS"/>
                <a:cs typeface="Trebuchet MS"/>
              </a:rPr>
              <a:t>(laid</a:t>
            </a:r>
            <a:r>
              <a:rPr sz="2700" spc="-100" dirty="0">
                <a:solidFill>
                  <a:srgbClr val="292959"/>
                </a:solidFill>
                <a:latin typeface="Trebuchet MS"/>
                <a:cs typeface="Trebuchet MS"/>
              </a:rPr>
              <a:t> </a:t>
            </a:r>
            <a:r>
              <a:rPr sz="2700" spc="-10" dirty="0">
                <a:solidFill>
                  <a:srgbClr val="292959"/>
                </a:solidFill>
                <a:latin typeface="Trebuchet MS"/>
                <a:cs typeface="Trebuchet MS"/>
              </a:rPr>
              <a:t>down</a:t>
            </a:r>
            <a:r>
              <a:rPr sz="2700" spc="-100" dirty="0">
                <a:solidFill>
                  <a:srgbClr val="292959"/>
                </a:solidFill>
                <a:latin typeface="Trebuchet MS"/>
                <a:cs typeface="Trebuchet MS"/>
              </a:rPr>
              <a:t> </a:t>
            </a:r>
            <a:r>
              <a:rPr sz="2700" spc="-140" dirty="0">
                <a:solidFill>
                  <a:srgbClr val="292959"/>
                </a:solidFill>
                <a:latin typeface="Trebuchet MS"/>
                <a:cs typeface="Trebuchet MS"/>
              </a:rPr>
              <a:t>in</a:t>
            </a:r>
            <a:r>
              <a:rPr sz="2700" spc="-85" dirty="0">
                <a:solidFill>
                  <a:srgbClr val="292959"/>
                </a:solidFill>
                <a:latin typeface="Trebuchet MS"/>
                <a:cs typeface="Trebuchet MS"/>
              </a:rPr>
              <a:t> </a:t>
            </a:r>
            <a:r>
              <a:rPr sz="2700" spc="-95" dirty="0">
                <a:solidFill>
                  <a:srgbClr val="292959"/>
                </a:solidFill>
                <a:latin typeface="Trebuchet MS"/>
                <a:cs typeface="Trebuchet MS"/>
              </a:rPr>
              <a:t>LPA </a:t>
            </a:r>
            <a:r>
              <a:rPr sz="2700" spc="-20" dirty="0">
                <a:solidFill>
                  <a:srgbClr val="292959"/>
                </a:solidFill>
                <a:latin typeface="Trebuchet MS"/>
                <a:cs typeface="Trebuchet MS"/>
              </a:rPr>
              <a:t>1925s2</a:t>
            </a:r>
            <a:r>
              <a:rPr sz="2700" spc="-100" dirty="0">
                <a:solidFill>
                  <a:srgbClr val="292959"/>
                </a:solidFill>
                <a:latin typeface="Trebuchet MS"/>
                <a:cs typeface="Trebuchet MS"/>
              </a:rPr>
              <a:t> </a:t>
            </a:r>
            <a:r>
              <a:rPr sz="2700" dirty="0">
                <a:solidFill>
                  <a:srgbClr val="292959"/>
                </a:solidFill>
                <a:latin typeface="Trebuchet MS"/>
                <a:cs typeface="Trebuchet MS"/>
              </a:rPr>
              <a:t>and</a:t>
            </a:r>
            <a:r>
              <a:rPr sz="2700" spc="-100" dirty="0">
                <a:solidFill>
                  <a:srgbClr val="292959"/>
                </a:solidFill>
                <a:latin typeface="Trebuchet MS"/>
                <a:cs typeface="Trebuchet MS"/>
              </a:rPr>
              <a:t> </a:t>
            </a:r>
            <a:r>
              <a:rPr sz="2700" spc="-10" dirty="0">
                <a:solidFill>
                  <a:srgbClr val="292959"/>
                </a:solidFill>
                <a:latin typeface="Trebuchet MS"/>
                <a:cs typeface="Trebuchet MS"/>
              </a:rPr>
              <a:t>s27).</a:t>
            </a:r>
            <a:endParaRPr sz="2700">
              <a:latin typeface="Trebuchet MS"/>
              <a:cs typeface="Trebuchet MS"/>
            </a:endParaRPr>
          </a:p>
          <a:p>
            <a:pPr marL="1178560" marR="5080">
              <a:lnSpc>
                <a:spcPct val="136600"/>
              </a:lnSpc>
            </a:pPr>
            <a:r>
              <a:rPr sz="2700" spc="-155" dirty="0">
                <a:solidFill>
                  <a:srgbClr val="292959"/>
                </a:solidFill>
                <a:latin typeface="Trebuchet MS"/>
                <a:cs typeface="Trebuchet MS"/>
              </a:rPr>
              <a:t>There</a:t>
            </a:r>
            <a:r>
              <a:rPr sz="2700" spc="-85" dirty="0">
                <a:solidFill>
                  <a:srgbClr val="292959"/>
                </a:solidFill>
                <a:latin typeface="Trebuchet MS"/>
                <a:cs typeface="Trebuchet MS"/>
              </a:rPr>
              <a:t> </a:t>
            </a:r>
            <a:r>
              <a:rPr sz="2700" spc="-135" dirty="0">
                <a:solidFill>
                  <a:srgbClr val="292959"/>
                </a:solidFill>
                <a:latin typeface="Trebuchet MS"/>
                <a:cs typeface="Trebuchet MS"/>
              </a:rPr>
              <a:t>must</a:t>
            </a:r>
            <a:r>
              <a:rPr sz="2700" spc="-85" dirty="0">
                <a:solidFill>
                  <a:srgbClr val="292959"/>
                </a:solidFill>
                <a:latin typeface="Trebuchet MS"/>
                <a:cs typeface="Trebuchet MS"/>
              </a:rPr>
              <a:t> </a:t>
            </a:r>
            <a:r>
              <a:rPr sz="2700" dirty="0">
                <a:solidFill>
                  <a:srgbClr val="292959"/>
                </a:solidFill>
                <a:latin typeface="Trebuchet MS"/>
                <a:cs typeface="Trebuchet MS"/>
              </a:rPr>
              <a:t>be</a:t>
            </a:r>
            <a:r>
              <a:rPr sz="2700" spc="-170" dirty="0">
                <a:solidFill>
                  <a:srgbClr val="292959"/>
                </a:solidFill>
                <a:latin typeface="Trebuchet MS"/>
                <a:cs typeface="Trebuchet MS"/>
              </a:rPr>
              <a:t> </a:t>
            </a:r>
            <a:r>
              <a:rPr sz="2700" spc="110" dirty="0">
                <a:solidFill>
                  <a:srgbClr val="292959"/>
                </a:solidFill>
                <a:latin typeface="Trebuchet MS"/>
                <a:cs typeface="Trebuchet MS"/>
              </a:rPr>
              <a:t>a</a:t>
            </a:r>
            <a:r>
              <a:rPr sz="2700" spc="-105" dirty="0">
                <a:solidFill>
                  <a:srgbClr val="292959"/>
                </a:solidFill>
                <a:latin typeface="Trebuchet MS"/>
                <a:cs typeface="Trebuchet MS"/>
              </a:rPr>
              <a:t> </a:t>
            </a:r>
            <a:r>
              <a:rPr sz="2700" spc="-35" dirty="0">
                <a:solidFill>
                  <a:srgbClr val="292959"/>
                </a:solidFill>
                <a:latin typeface="Trebuchet MS"/>
                <a:cs typeface="Trebuchet MS"/>
              </a:rPr>
              <a:t>conveyance</a:t>
            </a:r>
            <a:r>
              <a:rPr sz="2700" spc="-110" dirty="0">
                <a:solidFill>
                  <a:srgbClr val="292959"/>
                </a:solidFill>
                <a:latin typeface="Trebuchet MS"/>
                <a:cs typeface="Trebuchet MS"/>
              </a:rPr>
              <a:t> </a:t>
            </a:r>
            <a:r>
              <a:rPr sz="2700" spc="-55" dirty="0">
                <a:solidFill>
                  <a:srgbClr val="292959"/>
                </a:solidFill>
                <a:latin typeface="Trebuchet MS"/>
                <a:cs typeface="Trebuchet MS"/>
              </a:rPr>
              <a:t>to</a:t>
            </a:r>
            <a:r>
              <a:rPr sz="2700" spc="-105" dirty="0">
                <a:solidFill>
                  <a:srgbClr val="292959"/>
                </a:solidFill>
                <a:latin typeface="Trebuchet MS"/>
                <a:cs typeface="Trebuchet MS"/>
              </a:rPr>
              <a:t> </a:t>
            </a:r>
            <a:r>
              <a:rPr sz="2700" spc="110" dirty="0">
                <a:solidFill>
                  <a:srgbClr val="292959"/>
                </a:solidFill>
                <a:latin typeface="Trebuchet MS"/>
                <a:cs typeface="Trebuchet MS"/>
              </a:rPr>
              <a:t>a</a:t>
            </a:r>
            <a:r>
              <a:rPr sz="2700" spc="-105" dirty="0">
                <a:solidFill>
                  <a:srgbClr val="292959"/>
                </a:solidFill>
                <a:latin typeface="Trebuchet MS"/>
                <a:cs typeface="Trebuchet MS"/>
              </a:rPr>
              <a:t> </a:t>
            </a:r>
            <a:r>
              <a:rPr sz="2700" spc="-50" dirty="0">
                <a:solidFill>
                  <a:srgbClr val="292959"/>
                </a:solidFill>
                <a:latin typeface="Trebuchet MS"/>
                <a:cs typeface="Trebuchet MS"/>
              </a:rPr>
              <a:t>purchaser</a:t>
            </a:r>
            <a:r>
              <a:rPr sz="2700" spc="-105" dirty="0">
                <a:solidFill>
                  <a:srgbClr val="292959"/>
                </a:solidFill>
                <a:latin typeface="Trebuchet MS"/>
                <a:cs typeface="Trebuchet MS"/>
              </a:rPr>
              <a:t> </a:t>
            </a:r>
            <a:r>
              <a:rPr sz="2700" spc="-90" dirty="0">
                <a:solidFill>
                  <a:srgbClr val="292959"/>
                </a:solidFill>
                <a:latin typeface="Trebuchet MS"/>
                <a:cs typeface="Trebuchet MS"/>
              </a:rPr>
              <a:t>for</a:t>
            </a:r>
            <a:r>
              <a:rPr sz="2700" spc="-110" dirty="0">
                <a:solidFill>
                  <a:srgbClr val="292959"/>
                </a:solidFill>
                <a:latin typeface="Trebuchet MS"/>
                <a:cs typeface="Trebuchet MS"/>
              </a:rPr>
              <a:t> </a:t>
            </a:r>
            <a:r>
              <a:rPr sz="2700" spc="110" dirty="0">
                <a:solidFill>
                  <a:srgbClr val="292959"/>
                </a:solidFill>
                <a:latin typeface="Trebuchet MS"/>
                <a:cs typeface="Trebuchet MS"/>
              </a:rPr>
              <a:t>a</a:t>
            </a:r>
            <a:r>
              <a:rPr sz="2700" spc="-105" dirty="0">
                <a:solidFill>
                  <a:srgbClr val="292959"/>
                </a:solidFill>
                <a:latin typeface="Trebuchet MS"/>
                <a:cs typeface="Trebuchet MS"/>
              </a:rPr>
              <a:t> </a:t>
            </a:r>
            <a:r>
              <a:rPr sz="2700" spc="-10" dirty="0">
                <a:solidFill>
                  <a:srgbClr val="292959"/>
                </a:solidFill>
                <a:latin typeface="Trebuchet MS"/>
                <a:cs typeface="Trebuchet MS"/>
              </a:rPr>
              <a:t>legal</a:t>
            </a:r>
            <a:r>
              <a:rPr sz="2700" spc="-105" dirty="0">
                <a:solidFill>
                  <a:srgbClr val="292959"/>
                </a:solidFill>
                <a:latin typeface="Trebuchet MS"/>
                <a:cs typeface="Trebuchet MS"/>
              </a:rPr>
              <a:t> </a:t>
            </a:r>
            <a:r>
              <a:rPr sz="2700" spc="-45" dirty="0">
                <a:solidFill>
                  <a:srgbClr val="292959"/>
                </a:solidFill>
                <a:latin typeface="Trebuchet MS"/>
                <a:cs typeface="Trebuchet MS"/>
              </a:rPr>
              <a:t>estate</a:t>
            </a:r>
            <a:r>
              <a:rPr sz="2700" spc="-105" dirty="0">
                <a:solidFill>
                  <a:srgbClr val="292959"/>
                </a:solidFill>
                <a:latin typeface="Trebuchet MS"/>
                <a:cs typeface="Trebuchet MS"/>
              </a:rPr>
              <a:t> </a:t>
            </a:r>
            <a:r>
              <a:rPr sz="2700" spc="-140" dirty="0">
                <a:solidFill>
                  <a:srgbClr val="292959"/>
                </a:solidFill>
                <a:latin typeface="Trebuchet MS"/>
                <a:cs typeface="Trebuchet MS"/>
              </a:rPr>
              <a:t>in</a:t>
            </a:r>
            <a:r>
              <a:rPr sz="2700" spc="-85" dirty="0">
                <a:solidFill>
                  <a:srgbClr val="292959"/>
                </a:solidFill>
                <a:latin typeface="Trebuchet MS"/>
                <a:cs typeface="Trebuchet MS"/>
              </a:rPr>
              <a:t> </a:t>
            </a:r>
            <a:r>
              <a:rPr sz="2700" spc="-25" dirty="0">
                <a:solidFill>
                  <a:srgbClr val="292959"/>
                </a:solidFill>
                <a:latin typeface="Trebuchet MS"/>
                <a:cs typeface="Trebuchet MS"/>
              </a:rPr>
              <a:t>land</a:t>
            </a:r>
            <a:r>
              <a:rPr sz="2700" spc="-105" dirty="0">
                <a:solidFill>
                  <a:srgbClr val="292959"/>
                </a:solidFill>
                <a:latin typeface="Trebuchet MS"/>
                <a:cs typeface="Trebuchet MS"/>
              </a:rPr>
              <a:t> </a:t>
            </a:r>
            <a:r>
              <a:rPr sz="2700" spc="-80" dirty="0">
                <a:solidFill>
                  <a:srgbClr val="292959"/>
                </a:solidFill>
                <a:latin typeface="Trebuchet MS"/>
                <a:cs typeface="Trebuchet MS"/>
              </a:rPr>
              <a:t>under</a:t>
            </a:r>
            <a:r>
              <a:rPr sz="2700" spc="-110" dirty="0">
                <a:solidFill>
                  <a:srgbClr val="292959"/>
                </a:solidFill>
                <a:latin typeface="Trebuchet MS"/>
                <a:cs typeface="Trebuchet MS"/>
              </a:rPr>
              <a:t> </a:t>
            </a:r>
            <a:r>
              <a:rPr sz="2700" spc="-95" dirty="0">
                <a:solidFill>
                  <a:srgbClr val="292959"/>
                </a:solidFill>
                <a:latin typeface="Trebuchet MS"/>
                <a:cs typeface="Trebuchet MS"/>
              </a:rPr>
              <a:t>LPA</a:t>
            </a:r>
            <a:r>
              <a:rPr sz="2700" spc="-105" dirty="0">
                <a:solidFill>
                  <a:srgbClr val="292959"/>
                </a:solidFill>
                <a:latin typeface="Trebuchet MS"/>
                <a:cs typeface="Trebuchet MS"/>
              </a:rPr>
              <a:t> </a:t>
            </a:r>
            <a:r>
              <a:rPr sz="2700" spc="-95" dirty="0">
                <a:solidFill>
                  <a:srgbClr val="292959"/>
                </a:solidFill>
                <a:latin typeface="Trebuchet MS"/>
                <a:cs typeface="Trebuchet MS"/>
              </a:rPr>
              <a:t>1925</a:t>
            </a:r>
            <a:r>
              <a:rPr sz="2700" spc="-105" dirty="0">
                <a:solidFill>
                  <a:srgbClr val="292959"/>
                </a:solidFill>
                <a:latin typeface="Trebuchet MS"/>
                <a:cs typeface="Trebuchet MS"/>
              </a:rPr>
              <a:t> </a:t>
            </a:r>
            <a:r>
              <a:rPr sz="2700" dirty="0">
                <a:solidFill>
                  <a:srgbClr val="292959"/>
                </a:solidFill>
                <a:latin typeface="Trebuchet MS"/>
                <a:cs typeface="Trebuchet MS"/>
              </a:rPr>
              <a:t>s</a:t>
            </a:r>
            <a:r>
              <a:rPr sz="2700" spc="-105" dirty="0">
                <a:solidFill>
                  <a:srgbClr val="292959"/>
                </a:solidFill>
                <a:latin typeface="Trebuchet MS"/>
                <a:cs typeface="Trebuchet MS"/>
              </a:rPr>
              <a:t> </a:t>
            </a:r>
            <a:r>
              <a:rPr sz="2700" spc="-20" dirty="0">
                <a:solidFill>
                  <a:srgbClr val="292959"/>
                </a:solidFill>
                <a:latin typeface="Trebuchet MS"/>
                <a:cs typeface="Trebuchet MS"/>
              </a:rPr>
              <a:t>2(1). </a:t>
            </a:r>
            <a:r>
              <a:rPr sz="2700" spc="-40" dirty="0">
                <a:solidFill>
                  <a:srgbClr val="292959"/>
                </a:solidFill>
                <a:latin typeface="Trebuchet MS"/>
                <a:cs typeface="Trebuchet MS"/>
              </a:rPr>
              <a:t>Purchase</a:t>
            </a:r>
            <a:r>
              <a:rPr sz="2700" spc="-160" dirty="0">
                <a:solidFill>
                  <a:srgbClr val="292959"/>
                </a:solidFill>
                <a:latin typeface="Trebuchet MS"/>
                <a:cs typeface="Trebuchet MS"/>
              </a:rPr>
              <a:t> </a:t>
            </a:r>
            <a:r>
              <a:rPr sz="2700" spc="-75" dirty="0">
                <a:solidFill>
                  <a:srgbClr val="292959"/>
                </a:solidFill>
                <a:latin typeface="Trebuchet MS"/>
                <a:cs typeface="Trebuchet MS"/>
              </a:rPr>
              <a:t>monies</a:t>
            </a:r>
            <a:r>
              <a:rPr sz="2700" spc="-110" dirty="0">
                <a:solidFill>
                  <a:srgbClr val="292959"/>
                </a:solidFill>
                <a:latin typeface="Trebuchet MS"/>
                <a:cs typeface="Trebuchet MS"/>
              </a:rPr>
              <a:t> </a:t>
            </a:r>
            <a:r>
              <a:rPr sz="2700" spc="-135" dirty="0">
                <a:solidFill>
                  <a:srgbClr val="292959"/>
                </a:solidFill>
                <a:latin typeface="Trebuchet MS"/>
                <a:cs typeface="Trebuchet MS"/>
              </a:rPr>
              <a:t>must</a:t>
            </a:r>
            <a:r>
              <a:rPr sz="2700" spc="-85" dirty="0">
                <a:solidFill>
                  <a:srgbClr val="292959"/>
                </a:solidFill>
                <a:latin typeface="Trebuchet MS"/>
                <a:cs typeface="Trebuchet MS"/>
              </a:rPr>
              <a:t> </a:t>
            </a:r>
            <a:r>
              <a:rPr sz="2700" dirty="0">
                <a:solidFill>
                  <a:srgbClr val="292959"/>
                </a:solidFill>
                <a:latin typeface="Trebuchet MS"/>
                <a:cs typeface="Trebuchet MS"/>
              </a:rPr>
              <a:t>be</a:t>
            </a:r>
            <a:r>
              <a:rPr sz="2700" spc="-105" dirty="0">
                <a:solidFill>
                  <a:srgbClr val="292959"/>
                </a:solidFill>
                <a:latin typeface="Trebuchet MS"/>
                <a:cs typeface="Trebuchet MS"/>
              </a:rPr>
              <a:t> </a:t>
            </a:r>
            <a:r>
              <a:rPr sz="2700" dirty="0">
                <a:solidFill>
                  <a:srgbClr val="292959"/>
                </a:solidFill>
                <a:latin typeface="Trebuchet MS"/>
                <a:cs typeface="Trebuchet MS"/>
              </a:rPr>
              <a:t>paid</a:t>
            </a:r>
            <a:r>
              <a:rPr sz="2700" spc="-110" dirty="0">
                <a:solidFill>
                  <a:srgbClr val="292959"/>
                </a:solidFill>
                <a:latin typeface="Trebuchet MS"/>
                <a:cs typeface="Trebuchet MS"/>
              </a:rPr>
              <a:t> </a:t>
            </a:r>
            <a:r>
              <a:rPr sz="2700" spc="-55" dirty="0">
                <a:solidFill>
                  <a:srgbClr val="292959"/>
                </a:solidFill>
                <a:latin typeface="Trebuchet MS"/>
                <a:cs typeface="Trebuchet MS"/>
              </a:rPr>
              <a:t>to</a:t>
            </a:r>
            <a:r>
              <a:rPr sz="2700" spc="-105" dirty="0">
                <a:solidFill>
                  <a:srgbClr val="292959"/>
                </a:solidFill>
                <a:latin typeface="Trebuchet MS"/>
                <a:cs typeface="Trebuchet MS"/>
              </a:rPr>
              <a:t> </a:t>
            </a:r>
            <a:r>
              <a:rPr sz="2700" dirty="0">
                <a:solidFill>
                  <a:srgbClr val="292959"/>
                </a:solidFill>
                <a:latin typeface="Trebuchet MS"/>
                <a:cs typeface="Trebuchet MS"/>
              </a:rPr>
              <a:t>at</a:t>
            </a:r>
            <a:r>
              <a:rPr sz="2700" spc="-110" dirty="0">
                <a:solidFill>
                  <a:srgbClr val="292959"/>
                </a:solidFill>
                <a:latin typeface="Trebuchet MS"/>
                <a:cs typeface="Trebuchet MS"/>
              </a:rPr>
              <a:t> </a:t>
            </a:r>
            <a:r>
              <a:rPr sz="2700" spc="-60" dirty="0">
                <a:solidFill>
                  <a:srgbClr val="292959"/>
                </a:solidFill>
                <a:latin typeface="Trebuchet MS"/>
                <a:cs typeface="Trebuchet MS"/>
              </a:rPr>
              <a:t>least</a:t>
            </a:r>
            <a:r>
              <a:rPr sz="2700" spc="-105" dirty="0">
                <a:solidFill>
                  <a:srgbClr val="292959"/>
                </a:solidFill>
                <a:latin typeface="Trebuchet MS"/>
                <a:cs typeface="Trebuchet MS"/>
              </a:rPr>
              <a:t> </a:t>
            </a:r>
            <a:r>
              <a:rPr sz="2700" spc="-60" dirty="0">
                <a:solidFill>
                  <a:srgbClr val="292959"/>
                </a:solidFill>
                <a:latin typeface="Trebuchet MS"/>
                <a:cs typeface="Trebuchet MS"/>
              </a:rPr>
              <a:t>two</a:t>
            </a:r>
            <a:r>
              <a:rPr sz="2700" spc="-110" dirty="0">
                <a:solidFill>
                  <a:srgbClr val="292959"/>
                </a:solidFill>
                <a:latin typeface="Trebuchet MS"/>
                <a:cs typeface="Trebuchet MS"/>
              </a:rPr>
              <a:t> </a:t>
            </a:r>
            <a:r>
              <a:rPr sz="2700" spc="-100" dirty="0">
                <a:solidFill>
                  <a:srgbClr val="292959"/>
                </a:solidFill>
                <a:latin typeface="Trebuchet MS"/>
                <a:cs typeface="Trebuchet MS"/>
              </a:rPr>
              <a:t>trustees</a:t>
            </a:r>
            <a:r>
              <a:rPr sz="2700" spc="-105" dirty="0">
                <a:solidFill>
                  <a:srgbClr val="292959"/>
                </a:solidFill>
                <a:latin typeface="Trebuchet MS"/>
                <a:cs typeface="Trebuchet MS"/>
              </a:rPr>
              <a:t> </a:t>
            </a:r>
            <a:r>
              <a:rPr sz="2700" spc="-85" dirty="0">
                <a:solidFill>
                  <a:srgbClr val="292959"/>
                </a:solidFill>
                <a:latin typeface="Trebuchet MS"/>
                <a:cs typeface="Trebuchet MS"/>
              </a:rPr>
              <a:t>or</a:t>
            </a:r>
            <a:r>
              <a:rPr sz="2700" spc="-105" dirty="0">
                <a:solidFill>
                  <a:srgbClr val="292959"/>
                </a:solidFill>
                <a:latin typeface="Trebuchet MS"/>
                <a:cs typeface="Trebuchet MS"/>
              </a:rPr>
              <a:t> </a:t>
            </a:r>
            <a:r>
              <a:rPr sz="2700" spc="-55" dirty="0">
                <a:solidFill>
                  <a:srgbClr val="292959"/>
                </a:solidFill>
                <a:latin typeface="Trebuchet MS"/>
                <a:cs typeface="Trebuchet MS"/>
              </a:rPr>
              <a:t>to</a:t>
            </a:r>
            <a:r>
              <a:rPr sz="2700" spc="-110" dirty="0">
                <a:solidFill>
                  <a:srgbClr val="292959"/>
                </a:solidFill>
                <a:latin typeface="Trebuchet MS"/>
                <a:cs typeface="Trebuchet MS"/>
              </a:rPr>
              <a:t> </a:t>
            </a:r>
            <a:r>
              <a:rPr sz="2700" spc="110" dirty="0">
                <a:solidFill>
                  <a:srgbClr val="292959"/>
                </a:solidFill>
                <a:latin typeface="Trebuchet MS"/>
                <a:cs typeface="Trebuchet MS"/>
              </a:rPr>
              <a:t>a</a:t>
            </a:r>
            <a:r>
              <a:rPr sz="2700" spc="-105" dirty="0">
                <a:solidFill>
                  <a:srgbClr val="292959"/>
                </a:solidFill>
                <a:latin typeface="Trebuchet MS"/>
                <a:cs typeface="Trebuchet MS"/>
              </a:rPr>
              <a:t> </a:t>
            </a:r>
            <a:r>
              <a:rPr sz="2700" spc="-155" dirty="0">
                <a:solidFill>
                  <a:srgbClr val="292959"/>
                </a:solidFill>
                <a:latin typeface="Trebuchet MS"/>
                <a:cs typeface="Trebuchet MS"/>
              </a:rPr>
              <a:t>trust</a:t>
            </a:r>
            <a:r>
              <a:rPr sz="2700" spc="-85" dirty="0">
                <a:solidFill>
                  <a:srgbClr val="292959"/>
                </a:solidFill>
                <a:latin typeface="Trebuchet MS"/>
                <a:cs typeface="Trebuchet MS"/>
              </a:rPr>
              <a:t> </a:t>
            </a:r>
            <a:r>
              <a:rPr sz="2700" spc="-55" dirty="0">
                <a:solidFill>
                  <a:srgbClr val="292959"/>
                </a:solidFill>
                <a:latin typeface="Trebuchet MS"/>
                <a:cs typeface="Trebuchet MS"/>
              </a:rPr>
              <a:t>corporation</a:t>
            </a:r>
            <a:r>
              <a:rPr sz="2700" spc="-110" dirty="0">
                <a:solidFill>
                  <a:srgbClr val="292959"/>
                </a:solidFill>
                <a:latin typeface="Trebuchet MS"/>
                <a:cs typeface="Trebuchet MS"/>
              </a:rPr>
              <a:t> </a:t>
            </a:r>
            <a:r>
              <a:rPr sz="2700" spc="-80" dirty="0">
                <a:solidFill>
                  <a:srgbClr val="292959"/>
                </a:solidFill>
                <a:latin typeface="Trebuchet MS"/>
                <a:cs typeface="Trebuchet MS"/>
              </a:rPr>
              <a:t>under</a:t>
            </a:r>
            <a:r>
              <a:rPr sz="2700" spc="-105" dirty="0">
                <a:solidFill>
                  <a:srgbClr val="292959"/>
                </a:solidFill>
                <a:latin typeface="Trebuchet MS"/>
                <a:cs typeface="Trebuchet MS"/>
              </a:rPr>
              <a:t> </a:t>
            </a:r>
            <a:r>
              <a:rPr sz="2700" spc="-95" dirty="0">
                <a:solidFill>
                  <a:srgbClr val="292959"/>
                </a:solidFill>
                <a:latin typeface="Trebuchet MS"/>
                <a:cs typeface="Trebuchet MS"/>
              </a:rPr>
              <a:t>LPA</a:t>
            </a:r>
            <a:r>
              <a:rPr sz="2700" spc="-110" dirty="0">
                <a:solidFill>
                  <a:srgbClr val="292959"/>
                </a:solidFill>
                <a:latin typeface="Trebuchet MS"/>
                <a:cs typeface="Trebuchet MS"/>
              </a:rPr>
              <a:t> </a:t>
            </a:r>
            <a:r>
              <a:rPr sz="2700" spc="-95" dirty="0">
                <a:solidFill>
                  <a:srgbClr val="292959"/>
                </a:solidFill>
                <a:latin typeface="Trebuchet MS"/>
                <a:cs typeface="Trebuchet MS"/>
              </a:rPr>
              <a:t>1925</a:t>
            </a:r>
            <a:r>
              <a:rPr sz="2700" spc="-105" dirty="0">
                <a:solidFill>
                  <a:srgbClr val="292959"/>
                </a:solidFill>
                <a:latin typeface="Trebuchet MS"/>
                <a:cs typeface="Trebuchet MS"/>
              </a:rPr>
              <a:t> </a:t>
            </a:r>
            <a:r>
              <a:rPr sz="2700" dirty="0">
                <a:solidFill>
                  <a:srgbClr val="292959"/>
                </a:solidFill>
                <a:latin typeface="Trebuchet MS"/>
                <a:cs typeface="Trebuchet MS"/>
              </a:rPr>
              <a:t>s</a:t>
            </a:r>
            <a:r>
              <a:rPr sz="2700" spc="-110" dirty="0">
                <a:solidFill>
                  <a:srgbClr val="292959"/>
                </a:solidFill>
                <a:latin typeface="Trebuchet MS"/>
                <a:cs typeface="Trebuchet MS"/>
              </a:rPr>
              <a:t> </a:t>
            </a:r>
            <a:r>
              <a:rPr sz="2700" spc="-25" dirty="0">
                <a:solidFill>
                  <a:srgbClr val="292959"/>
                </a:solidFill>
                <a:latin typeface="Trebuchet MS"/>
                <a:cs typeface="Trebuchet MS"/>
              </a:rPr>
              <a:t>27.</a:t>
            </a:r>
            <a:endParaRPr sz="2700">
              <a:latin typeface="Trebuchet MS"/>
              <a:cs typeface="Trebuchet MS"/>
            </a:endParaRPr>
          </a:p>
        </p:txBody>
      </p:sp>
      <p:pic>
        <p:nvPicPr>
          <p:cNvPr id="12" name="object 12"/>
          <p:cNvPicPr/>
          <p:nvPr/>
        </p:nvPicPr>
        <p:blipFill>
          <a:blip r:embed="rId4" cstate="print"/>
          <a:stretch>
            <a:fillRect/>
          </a:stretch>
        </p:blipFill>
        <p:spPr>
          <a:xfrm>
            <a:off x="914584" y="8311376"/>
            <a:ext cx="104775" cy="104774"/>
          </a:xfrm>
          <a:prstGeom prst="rect">
            <a:avLst/>
          </a:prstGeom>
        </p:spPr>
      </p:pic>
      <p:sp>
        <p:nvSpPr>
          <p:cNvPr id="13" name="object 13"/>
          <p:cNvSpPr txBox="1"/>
          <p:nvPr/>
        </p:nvSpPr>
        <p:spPr>
          <a:xfrm>
            <a:off x="1179895" y="8108272"/>
            <a:ext cx="8211184" cy="436880"/>
          </a:xfrm>
          <a:prstGeom prst="rect">
            <a:avLst/>
          </a:prstGeom>
        </p:spPr>
        <p:txBody>
          <a:bodyPr vert="horz" wrap="square" lIns="0" tIns="12700" rIns="0" bIns="0" rtlCol="0">
            <a:spAutoFit/>
          </a:bodyPr>
          <a:lstStyle/>
          <a:p>
            <a:pPr marL="12700">
              <a:lnSpc>
                <a:spcPct val="100000"/>
              </a:lnSpc>
              <a:spcBef>
                <a:spcPts val="100"/>
              </a:spcBef>
            </a:pPr>
            <a:r>
              <a:rPr sz="2700" b="1" i="1" spc="-65" dirty="0">
                <a:solidFill>
                  <a:srgbClr val="292959"/>
                </a:solidFill>
                <a:latin typeface="Trebuchet MS"/>
                <a:cs typeface="Trebuchet MS"/>
              </a:rPr>
              <a:t>City</a:t>
            </a:r>
            <a:r>
              <a:rPr sz="2700" b="1" i="1" spc="-130" dirty="0">
                <a:solidFill>
                  <a:srgbClr val="292959"/>
                </a:solidFill>
                <a:latin typeface="Trebuchet MS"/>
                <a:cs typeface="Trebuchet MS"/>
              </a:rPr>
              <a:t> </a:t>
            </a:r>
            <a:r>
              <a:rPr sz="2700" b="1" i="1" spc="-75" dirty="0">
                <a:solidFill>
                  <a:srgbClr val="292959"/>
                </a:solidFill>
                <a:latin typeface="Trebuchet MS"/>
                <a:cs typeface="Trebuchet MS"/>
              </a:rPr>
              <a:t>of</a:t>
            </a:r>
            <a:r>
              <a:rPr sz="2700" b="1" i="1" spc="-130" dirty="0">
                <a:solidFill>
                  <a:srgbClr val="292959"/>
                </a:solidFill>
                <a:latin typeface="Trebuchet MS"/>
                <a:cs typeface="Trebuchet MS"/>
              </a:rPr>
              <a:t> </a:t>
            </a:r>
            <a:r>
              <a:rPr sz="2700" b="1" i="1" spc="-20" dirty="0">
                <a:solidFill>
                  <a:srgbClr val="292959"/>
                </a:solidFill>
                <a:latin typeface="Trebuchet MS"/>
                <a:cs typeface="Trebuchet MS"/>
              </a:rPr>
              <a:t>London</a:t>
            </a:r>
            <a:r>
              <a:rPr sz="2700" b="1" i="1" spc="-130" dirty="0">
                <a:solidFill>
                  <a:srgbClr val="292959"/>
                </a:solidFill>
                <a:latin typeface="Trebuchet MS"/>
                <a:cs typeface="Trebuchet MS"/>
              </a:rPr>
              <a:t> </a:t>
            </a:r>
            <a:r>
              <a:rPr sz="2700" b="1" i="1" spc="-40" dirty="0">
                <a:solidFill>
                  <a:srgbClr val="292959"/>
                </a:solidFill>
                <a:latin typeface="Trebuchet MS"/>
                <a:cs typeface="Trebuchet MS"/>
              </a:rPr>
              <a:t>Building</a:t>
            </a:r>
            <a:r>
              <a:rPr sz="2700" b="1" i="1" spc="-130" dirty="0">
                <a:solidFill>
                  <a:srgbClr val="292959"/>
                </a:solidFill>
                <a:latin typeface="Trebuchet MS"/>
                <a:cs typeface="Trebuchet MS"/>
              </a:rPr>
              <a:t> </a:t>
            </a:r>
            <a:r>
              <a:rPr sz="2700" b="1" i="1" dirty="0">
                <a:solidFill>
                  <a:srgbClr val="292959"/>
                </a:solidFill>
                <a:latin typeface="Trebuchet MS"/>
                <a:cs typeface="Trebuchet MS"/>
              </a:rPr>
              <a:t>Society</a:t>
            </a:r>
            <a:r>
              <a:rPr sz="2700" b="1" i="1" spc="-130" dirty="0">
                <a:solidFill>
                  <a:srgbClr val="292959"/>
                </a:solidFill>
                <a:latin typeface="Trebuchet MS"/>
                <a:cs typeface="Trebuchet MS"/>
              </a:rPr>
              <a:t> </a:t>
            </a:r>
            <a:r>
              <a:rPr sz="2700" b="1" i="1" spc="-170" dirty="0">
                <a:solidFill>
                  <a:srgbClr val="292959"/>
                </a:solidFill>
                <a:latin typeface="Trebuchet MS"/>
                <a:cs typeface="Trebuchet MS"/>
              </a:rPr>
              <a:t>v</a:t>
            </a:r>
            <a:r>
              <a:rPr sz="2700" b="1" i="1" spc="-130" dirty="0">
                <a:solidFill>
                  <a:srgbClr val="292959"/>
                </a:solidFill>
                <a:latin typeface="Trebuchet MS"/>
                <a:cs typeface="Trebuchet MS"/>
              </a:rPr>
              <a:t> </a:t>
            </a:r>
            <a:r>
              <a:rPr sz="2700" b="1" i="1" dirty="0">
                <a:solidFill>
                  <a:srgbClr val="292959"/>
                </a:solidFill>
                <a:latin typeface="Trebuchet MS"/>
                <a:cs typeface="Trebuchet MS"/>
              </a:rPr>
              <a:t>Flegg</a:t>
            </a:r>
            <a:r>
              <a:rPr sz="2700" b="1" i="1" spc="-130" dirty="0">
                <a:solidFill>
                  <a:srgbClr val="292959"/>
                </a:solidFill>
                <a:latin typeface="Trebuchet MS"/>
                <a:cs typeface="Trebuchet MS"/>
              </a:rPr>
              <a:t> </a:t>
            </a:r>
            <a:r>
              <a:rPr sz="2700" b="1" spc="-250" dirty="0">
                <a:solidFill>
                  <a:srgbClr val="292959"/>
                </a:solidFill>
                <a:latin typeface="Trebuchet MS"/>
                <a:cs typeface="Trebuchet MS"/>
              </a:rPr>
              <a:t>[1988]</a:t>
            </a:r>
            <a:r>
              <a:rPr sz="2700" b="1" spc="-130" dirty="0">
                <a:solidFill>
                  <a:srgbClr val="292959"/>
                </a:solidFill>
                <a:latin typeface="Trebuchet MS"/>
                <a:cs typeface="Trebuchet MS"/>
              </a:rPr>
              <a:t> </a:t>
            </a:r>
            <a:r>
              <a:rPr sz="2700" b="1" spc="235" dirty="0">
                <a:solidFill>
                  <a:srgbClr val="292959"/>
                </a:solidFill>
                <a:latin typeface="Trebuchet MS"/>
                <a:cs typeface="Trebuchet MS"/>
              </a:rPr>
              <a:t>AC</a:t>
            </a:r>
            <a:r>
              <a:rPr sz="2700" b="1" spc="-130" dirty="0">
                <a:solidFill>
                  <a:srgbClr val="292959"/>
                </a:solidFill>
                <a:latin typeface="Trebuchet MS"/>
                <a:cs typeface="Trebuchet MS"/>
              </a:rPr>
              <a:t> </a:t>
            </a:r>
            <a:r>
              <a:rPr sz="2700" b="1" spc="-25" dirty="0">
                <a:solidFill>
                  <a:srgbClr val="292959"/>
                </a:solidFill>
                <a:latin typeface="Trebuchet MS"/>
                <a:cs typeface="Trebuchet MS"/>
              </a:rPr>
              <a:t>54</a:t>
            </a:r>
            <a:endParaRPr sz="2700">
              <a:latin typeface="Trebuchet MS"/>
              <a:cs typeface="Trebuchet MS"/>
            </a:endParaRPr>
          </a:p>
        </p:txBody>
      </p:sp>
      <p:sp>
        <p:nvSpPr>
          <p:cNvPr id="14" name="object 14" descr="$PPTXTitle"/>
          <p:cNvSpPr txBox="1">
            <a:spLocks noGrp="1"/>
          </p:cNvSpPr>
          <p:nvPr>
            <p:ph type="title"/>
          </p:nvPr>
        </p:nvSpPr>
        <p:spPr>
          <a:xfrm>
            <a:off x="597084" y="837406"/>
            <a:ext cx="11944350" cy="1168400"/>
          </a:xfrm>
          <a:prstGeom prst="rect">
            <a:avLst/>
          </a:prstGeom>
        </p:spPr>
        <p:txBody>
          <a:bodyPr vert="horz" wrap="square" lIns="0" tIns="12700" rIns="0" bIns="0" rtlCol="0">
            <a:spAutoFit/>
          </a:bodyPr>
          <a:lstStyle/>
          <a:p>
            <a:pPr marL="12700">
              <a:lnSpc>
                <a:spcPct val="100000"/>
              </a:lnSpc>
              <a:spcBef>
                <a:spcPts val="100"/>
              </a:spcBef>
            </a:pPr>
            <a:r>
              <a:rPr spc="75" dirty="0"/>
              <a:t>OVERREACHING</a:t>
            </a:r>
            <a:r>
              <a:rPr spc="-315" dirty="0"/>
              <a:t> </a:t>
            </a:r>
            <a:r>
              <a:rPr spc="-30" dirty="0">
                <a:solidFill>
                  <a:srgbClr val="292959"/>
                </a:solidFill>
              </a:rPr>
              <a:t>INTERESTS</a:t>
            </a:r>
          </a:p>
        </p:txBody>
      </p:sp>
      <p:grpSp>
        <p:nvGrpSpPr>
          <p:cNvPr id="15" name="object 15"/>
          <p:cNvGrpSpPr/>
          <p:nvPr/>
        </p:nvGrpSpPr>
        <p:grpSpPr>
          <a:xfrm>
            <a:off x="11506197" y="7872768"/>
            <a:ext cx="6867525" cy="1949450"/>
            <a:chOff x="11506197" y="7872768"/>
            <a:chExt cx="6867525" cy="1949450"/>
          </a:xfrm>
        </p:grpSpPr>
        <p:sp>
          <p:nvSpPr>
            <p:cNvPr id="16" name="object 16"/>
            <p:cNvSpPr/>
            <p:nvPr/>
          </p:nvSpPr>
          <p:spPr>
            <a:xfrm>
              <a:off x="11589832" y="7958410"/>
              <a:ext cx="6698615" cy="1778000"/>
            </a:xfrm>
            <a:custGeom>
              <a:avLst/>
              <a:gdLst/>
              <a:ahLst/>
              <a:cxnLst/>
              <a:rect l="l" t="t" r="r" b="b"/>
              <a:pathLst>
                <a:path w="6698615" h="1778000">
                  <a:moveTo>
                    <a:pt x="3349080" y="0"/>
                  </a:moveTo>
                  <a:lnTo>
                    <a:pt x="6698162" y="433983"/>
                  </a:lnTo>
                  <a:lnTo>
                    <a:pt x="6698162" y="1777685"/>
                  </a:lnTo>
                  <a:lnTo>
                    <a:pt x="0" y="1777685"/>
                  </a:lnTo>
                  <a:lnTo>
                    <a:pt x="0" y="433983"/>
                  </a:lnTo>
                  <a:lnTo>
                    <a:pt x="3349080" y="0"/>
                  </a:lnTo>
                  <a:close/>
                </a:path>
              </a:pathLst>
            </a:custGeom>
            <a:solidFill>
              <a:srgbClr val="00B3AF"/>
            </a:solidFill>
          </p:spPr>
          <p:txBody>
            <a:bodyPr wrap="square" lIns="0" tIns="0" rIns="0" bIns="0" rtlCol="0"/>
            <a:lstStyle/>
            <a:p>
              <a:endParaRPr/>
            </a:p>
          </p:txBody>
        </p:sp>
        <p:sp>
          <p:nvSpPr>
            <p:cNvPr id="17" name="object 17"/>
            <p:cNvSpPr/>
            <p:nvPr/>
          </p:nvSpPr>
          <p:spPr>
            <a:xfrm>
              <a:off x="11591922"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50">
              <a:solidFill>
                <a:srgbClr val="FED307"/>
              </a:solidFill>
            </a:ln>
          </p:spPr>
          <p:txBody>
            <a:bodyPr wrap="square" lIns="0" tIns="0" rIns="0" bIns="0" rtlCol="0"/>
            <a:lstStyle/>
            <a:p>
              <a:endParaRPr/>
            </a:p>
          </p:txBody>
        </p:sp>
      </p:grpSp>
      <p:sp>
        <p:nvSpPr>
          <p:cNvPr id="18" name="object 18"/>
          <p:cNvSpPr txBox="1"/>
          <p:nvPr/>
        </p:nvSpPr>
        <p:spPr>
          <a:xfrm>
            <a:off x="12095926" y="8389835"/>
            <a:ext cx="5685790" cy="1067435"/>
          </a:xfrm>
          <a:prstGeom prst="rect">
            <a:avLst/>
          </a:prstGeom>
        </p:spPr>
        <p:txBody>
          <a:bodyPr vert="horz" wrap="square" lIns="0" tIns="6985" rIns="0" bIns="0" rtlCol="0">
            <a:spAutoFit/>
          </a:bodyPr>
          <a:lstStyle/>
          <a:p>
            <a:pPr marL="1958975" marR="5080" indent="-1946910">
              <a:lnSpc>
                <a:spcPct val="101099"/>
              </a:lnSpc>
              <a:spcBef>
                <a:spcPts val="55"/>
              </a:spcBef>
            </a:pPr>
            <a:r>
              <a:rPr sz="3400" b="1" spc="-50" dirty="0">
                <a:solidFill>
                  <a:srgbClr val="FFFFFF"/>
                </a:solidFill>
                <a:latin typeface="Trebuchet MS"/>
                <a:cs typeface="Trebuchet MS"/>
              </a:rPr>
              <a:t>Key</a:t>
            </a:r>
            <a:r>
              <a:rPr sz="3400" b="1" spc="-210" dirty="0">
                <a:solidFill>
                  <a:srgbClr val="FFFFFF"/>
                </a:solidFill>
                <a:latin typeface="Trebuchet MS"/>
                <a:cs typeface="Trebuchet MS"/>
              </a:rPr>
              <a:t> </a:t>
            </a:r>
            <a:r>
              <a:rPr sz="3400" b="1" spc="-10" dirty="0">
                <a:solidFill>
                  <a:srgbClr val="FFFFFF"/>
                </a:solidFill>
                <a:latin typeface="Trebuchet MS"/>
                <a:cs typeface="Trebuchet MS"/>
              </a:rPr>
              <a:t>source:</a:t>
            </a:r>
            <a:r>
              <a:rPr sz="3400" b="1" spc="-240" dirty="0">
                <a:solidFill>
                  <a:srgbClr val="FFFFFF"/>
                </a:solidFill>
                <a:latin typeface="Trebuchet MS"/>
                <a:cs typeface="Trebuchet MS"/>
              </a:rPr>
              <a:t> </a:t>
            </a:r>
            <a:r>
              <a:rPr sz="3400" spc="-55" dirty="0">
                <a:solidFill>
                  <a:srgbClr val="FFFFFF"/>
                </a:solidFill>
                <a:latin typeface="Trebuchet MS"/>
                <a:cs typeface="Trebuchet MS"/>
              </a:rPr>
              <a:t>Land</a:t>
            </a:r>
            <a:r>
              <a:rPr sz="3400" spc="-155" dirty="0">
                <a:solidFill>
                  <a:srgbClr val="FFFFFF"/>
                </a:solidFill>
                <a:latin typeface="Trebuchet MS"/>
                <a:cs typeface="Trebuchet MS"/>
              </a:rPr>
              <a:t> </a:t>
            </a:r>
            <a:r>
              <a:rPr sz="3400" spc="-75" dirty="0">
                <a:solidFill>
                  <a:srgbClr val="FFFFFF"/>
                </a:solidFill>
                <a:latin typeface="Trebuchet MS"/>
                <a:cs typeface="Trebuchet MS"/>
              </a:rPr>
              <a:t>Registration </a:t>
            </a:r>
            <a:r>
              <a:rPr sz="3400" dirty="0">
                <a:solidFill>
                  <a:srgbClr val="FFFFFF"/>
                </a:solidFill>
                <a:latin typeface="Trebuchet MS"/>
                <a:cs typeface="Trebuchet MS"/>
              </a:rPr>
              <a:t>Act</a:t>
            </a:r>
            <a:r>
              <a:rPr sz="3400" spc="-200" dirty="0">
                <a:solidFill>
                  <a:srgbClr val="FFFFFF"/>
                </a:solidFill>
                <a:latin typeface="Trebuchet MS"/>
                <a:cs typeface="Trebuchet MS"/>
              </a:rPr>
              <a:t> </a:t>
            </a:r>
            <a:r>
              <a:rPr sz="3400" spc="175" dirty="0">
                <a:solidFill>
                  <a:srgbClr val="FFFFFF"/>
                </a:solidFill>
                <a:latin typeface="Trebuchet MS"/>
                <a:cs typeface="Trebuchet MS"/>
              </a:rPr>
              <a:t>2002</a:t>
            </a:r>
            <a:endParaRPr sz="3400">
              <a:latin typeface="Trebuchet MS"/>
              <a:cs typeface="Trebuchet MS"/>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5" name="object 5"/>
          <p:cNvPicPr/>
          <p:nvPr/>
        </p:nvPicPr>
        <p:blipFill>
          <a:blip r:embed="rId3" cstate="print"/>
          <a:stretch>
            <a:fillRect/>
          </a:stretch>
        </p:blipFill>
        <p:spPr>
          <a:xfrm>
            <a:off x="1057459" y="2389346"/>
            <a:ext cx="152400" cy="152399"/>
          </a:xfrm>
          <a:prstGeom prst="rect">
            <a:avLst/>
          </a:prstGeom>
        </p:spPr>
      </p:pic>
      <p:sp>
        <p:nvSpPr>
          <p:cNvPr id="6" name="object 6"/>
          <p:cNvSpPr txBox="1"/>
          <p:nvPr/>
        </p:nvSpPr>
        <p:spPr>
          <a:xfrm>
            <a:off x="1417424" y="1911178"/>
            <a:ext cx="13293090" cy="2397125"/>
          </a:xfrm>
          <a:prstGeom prst="rect">
            <a:avLst/>
          </a:prstGeom>
        </p:spPr>
        <p:txBody>
          <a:bodyPr vert="horz" wrap="square" lIns="0" tIns="12700" rIns="0" bIns="0" rtlCol="0">
            <a:spAutoFit/>
          </a:bodyPr>
          <a:lstStyle/>
          <a:p>
            <a:pPr marL="12700" marR="5080">
              <a:lnSpc>
                <a:spcPct val="136500"/>
              </a:lnSpc>
              <a:spcBef>
                <a:spcPts val="100"/>
              </a:spcBef>
            </a:pPr>
            <a:r>
              <a:rPr sz="3800" spc="-195" dirty="0">
                <a:solidFill>
                  <a:srgbClr val="292959"/>
                </a:solidFill>
                <a:latin typeface="Trebuchet MS"/>
                <a:cs typeface="Trebuchet MS"/>
              </a:rPr>
              <a:t>In</a:t>
            </a:r>
            <a:r>
              <a:rPr sz="3800" spc="-120" dirty="0">
                <a:solidFill>
                  <a:srgbClr val="292959"/>
                </a:solidFill>
                <a:latin typeface="Trebuchet MS"/>
                <a:cs typeface="Trebuchet MS"/>
              </a:rPr>
              <a:t> </a:t>
            </a:r>
            <a:r>
              <a:rPr sz="3800" spc="-150" dirty="0">
                <a:solidFill>
                  <a:srgbClr val="292959"/>
                </a:solidFill>
                <a:latin typeface="Trebuchet MS"/>
                <a:cs typeface="Trebuchet MS"/>
              </a:rPr>
              <a:t>the</a:t>
            </a:r>
            <a:r>
              <a:rPr sz="3800" spc="-125" dirty="0">
                <a:solidFill>
                  <a:srgbClr val="292959"/>
                </a:solidFill>
                <a:latin typeface="Trebuchet MS"/>
                <a:cs typeface="Trebuchet MS"/>
              </a:rPr>
              <a:t> </a:t>
            </a:r>
            <a:r>
              <a:rPr sz="3800" spc="-90" dirty="0">
                <a:solidFill>
                  <a:srgbClr val="292959"/>
                </a:solidFill>
                <a:latin typeface="Trebuchet MS"/>
                <a:cs typeface="Trebuchet MS"/>
              </a:rPr>
              <a:t>following</a:t>
            </a:r>
            <a:r>
              <a:rPr sz="3800" spc="-120" dirty="0">
                <a:solidFill>
                  <a:srgbClr val="292959"/>
                </a:solidFill>
                <a:latin typeface="Trebuchet MS"/>
                <a:cs typeface="Trebuchet MS"/>
              </a:rPr>
              <a:t> </a:t>
            </a:r>
            <a:r>
              <a:rPr sz="3800" spc="-100" dirty="0">
                <a:solidFill>
                  <a:srgbClr val="292959"/>
                </a:solidFill>
                <a:latin typeface="Trebuchet MS"/>
                <a:cs typeface="Trebuchet MS"/>
              </a:rPr>
              <a:t>scenarios,</a:t>
            </a:r>
            <a:r>
              <a:rPr sz="3800" spc="-125" dirty="0">
                <a:solidFill>
                  <a:srgbClr val="292959"/>
                </a:solidFill>
                <a:latin typeface="Trebuchet MS"/>
                <a:cs typeface="Trebuchet MS"/>
              </a:rPr>
              <a:t> </a:t>
            </a:r>
            <a:r>
              <a:rPr sz="3800" spc="-75" dirty="0">
                <a:solidFill>
                  <a:srgbClr val="292959"/>
                </a:solidFill>
                <a:latin typeface="Trebuchet MS"/>
                <a:cs typeface="Trebuchet MS"/>
              </a:rPr>
              <a:t>would</a:t>
            </a:r>
            <a:r>
              <a:rPr sz="3800" spc="-120" dirty="0">
                <a:solidFill>
                  <a:srgbClr val="292959"/>
                </a:solidFill>
                <a:latin typeface="Trebuchet MS"/>
                <a:cs typeface="Trebuchet MS"/>
              </a:rPr>
              <a:t> </a:t>
            </a:r>
            <a:r>
              <a:rPr sz="3800" spc="-150" dirty="0">
                <a:solidFill>
                  <a:srgbClr val="292959"/>
                </a:solidFill>
                <a:latin typeface="Trebuchet MS"/>
                <a:cs typeface="Trebuchet MS"/>
              </a:rPr>
              <a:t>the</a:t>
            </a:r>
            <a:r>
              <a:rPr sz="3800" spc="-120" dirty="0">
                <a:solidFill>
                  <a:srgbClr val="292959"/>
                </a:solidFill>
                <a:latin typeface="Trebuchet MS"/>
                <a:cs typeface="Trebuchet MS"/>
              </a:rPr>
              <a:t> </a:t>
            </a:r>
            <a:r>
              <a:rPr sz="3800" spc="-165" dirty="0">
                <a:solidFill>
                  <a:srgbClr val="292959"/>
                </a:solidFill>
                <a:latin typeface="Trebuchet MS"/>
                <a:cs typeface="Trebuchet MS"/>
              </a:rPr>
              <a:t>interest</a:t>
            </a:r>
            <a:r>
              <a:rPr sz="3800" spc="-125" dirty="0">
                <a:solidFill>
                  <a:srgbClr val="292959"/>
                </a:solidFill>
                <a:latin typeface="Trebuchet MS"/>
                <a:cs typeface="Trebuchet MS"/>
              </a:rPr>
              <a:t> </a:t>
            </a:r>
            <a:r>
              <a:rPr sz="3800" dirty="0">
                <a:solidFill>
                  <a:srgbClr val="292959"/>
                </a:solidFill>
                <a:latin typeface="Trebuchet MS"/>
                <a:cs typeface="Trebuchet MS"/>
              </a:rPr>
              <a:t>be</a:t>
            </a:r>
            <a:r>
              <a:rPr sz="3800" spc="-120" dirty="0">
                <a:solidFill>
                  <a:srgbClr val="292959"/>
                </a:solidFill>
                <a:latin typeface="Trebuchet MS"/>
                <a:cs typeface="Trebuchet MS"/>
              </a:rPr>
              <a:t> </a:t>
            </a:r>
            <a:r>
              <a:rPr sz="3800" spc="-114" dirty="0">
                <a:solidFill>
                  <a:srgbClr val="292959"/>
                </a:solidFill>
                <a:latin typeface="Trebuchet MS"/>
                <a:cs typeface="Trebuchet MS"/>
              </a:rPr>
              <a:t>overreached,</a:t>
            </a:r>
            <a:r>
              <a:rPr sz="3800" spc="-120" dirty="0">
                <a:solidFill>
                  <a:srgbClr val="292959"/>
                </a:solidFill>
                <a:latin typeface="Trebuchet MS"/>
                <a:cs typeface="Trebuchet MS"/>
              </a:rPr>
              <a:t> </a:t>
            </a:r>
            <a:r>
              <a:rPr sz="3800" spc="-25" dirty="0">
                <a:solidFill>
                  <a:srgbClr val="292959"/>
                </a:solidFill>
                <a:latin typeface="Trebuchet MS"/>
                <a:cs typeface="Trebuchet MS"/>
              </a:rPr>
              <a:t>or </a:t>
            </a:r>
            <a:r>
              <a:rPr sz="3800" spc="-75" dirty="0">
                <a:solidFill>
                  <a:srgbClr val="292959"/>
                </a:solidFill>
                <a:latin typeface="Trebuchet MS"/>
                <a:cs typeface="Trebuchet MS"/>
              </a:rPr>
              <a:t>would</a:t>
            </a:r>
            <a:r>
              <a:rPr sz="3800" spc="-204" dirty="0">
                <a:solidFill>
                  <a:srgbClr val="292959"/>
                </a:solidFill>
                <a:latin typeface="Trebuchet MS"/>
                <a:cs typeface="Trebuchet MS"/>
              </a:rPr>
              <a:t> </a:t>
            </a:r>
            <a:r>
              <a:rPr sz="3800" spc="-250" dirty="0">
                <a:solidFill>
                  <a:srgbClr val="292959"/>
                </a:solidFill>
                <a:latin typeface="Trebuchet MS"/>
                <a:cs typeface="Trebuchet MS"/>
              </a:rPr>
              <a:t>it</a:t>
            </a:r>
            <a:r>
              <a:rPr sz="3800" spc="-120" dirty="0">
                <a:solidFill>
                  <a:srgbClr val="292959"/>
                </a:solidFill>
                <a:latin typeface="Trebuchet MS"/>
                <a:cs typeface="Trebuchet MS"/>
              </a:rPr>
              <a:t> </a:t>
            </a:r>
            <a:r>
              <a:rPr sz="3800" dirty="0">
                <a:solidFill>
                  <a:srgbClr val="292959"/>
                </a:solidFill>
                <a:latin typeface="Trebuchet MS"/>
                <a:cs typeface="Trebuchet MS"/>
              </a:rPr>
              <a:t>be</a:t>
            </a:r>
            <a:r>
              <a:rPr sz="3800" spc="-145" dirty="0">
                <a:solidFill>
                  <a:srgbClr val="292959"/>
                </a:solidFill>
                <a:latin typeface="Trebuchet MS"/>
                <a:cs typeface="Trebuchet MS"/>
              </a:rPr>
              <a:t> </a:t>
            </a:r>
            <a:r>
              <a:rPr sz="3800" spc="-160" dirty="0">
                <a:solidFill>
                  <a:srgbClr val="292959"/>
                </a:solidFill>
                <a:latin typeface="Trebuchet MS"/>
                <a:cs typeface="Trebuchet MS"/>
              </a:rPr>
              <a:t>overriding,</a:t>
            </a:r>
            <a:r>
              <a:rPr sz="3800" spc="-125" dirty="0">
                <a:solidFill>
                  <a:srgbClr val="292959"/>
                </a:solidFill>
                <a:latin typeface="Trebuchet MS"/>
                <a:cs typeface="Trebuchet MS"/>
              </a:rPr>
              <a:t> </a:t>
            </a:r>
            <a:r>
              <a:rPr sz="3800" dirty="0">
                <a:solidFill>
                  <a:srgbClr val="292959"/>
                </a:solidFill>
                <a:latin typeface="Trebuchet MS"/>
                <a:cs typeface="Trebuchet MS"/>
              </a:rPr>
              <a:t>and</a:t>
            </a:r>
            <a:r>
              <a:rPr sz="3800" spc="-150" dirty="0">
                <a:solidFill>
                  <a:srgbClr val="292959"/>
                </a:solidFill>
                <a:latin typeface="Trebuchet MS"/>
                <a:cs typeface="Trebuchet MS"/>
              </a:rPr>
              <a:t> </a:t>
            </a:r>
            <a:r>
              <a:rPr sz="3800" spc="-65" dirty="0">
                <a:solidFill>
                  <a:srgbClr val="292959"/>
                </a:solidFill>
                <a:latin typeface="Trebuchet MS"/>
                <a:cs typeface="Trebuchet MS"/>
              </a:rPr>
              <a:t>what</a:t>
            </a:r>
            <a:r>
              <a:rPr sz="3800" spc="-145" dirty="0">
                <a:solidFill>
                  <a:srgbClr val="292959"/>
                </a:solidFill>
                <a:latin typeface="Trebuchet MS"/>
                <a:cs typeface="Trebuchet MS"/>
              </a:rPr>
              <a:t> </a:t>
            </a:r>
            <a:r>
              <a:rPr sz="3800" spc="-75" dirty="0">
                <a:solidFill>
                  <a:srgbClr val="292959"/>
                </a:solidFill>
                <a:latin typeface="Trebuchet MS"/>
                <a:cs typeface="Trebuchet MS"/>
              </a:rPr>
              <a:t>would</a:t>
            </a:r>
            <a:r>
              <a:rPr sz="3800" spc="-145" dirty="0">
                <a:solidFill>
                  <a:srgbClr val="292959"/>
                </a:solidFill>
                <a:latin typeface="Trebuchet MS"/>
                <a:cs typeface="Trebuchet MS"/>
              </a:rPr>
              <a:t> </a:t>
            </a:r>
            <a:r>
              <a:rPr sz="3800" spc="-150" dirty="0">
                <a:solidFill>
                  <a:srgbClr val="292959"/>
                </a:solidFill>
                <a:latin typeface="Trebuchet MS"/>
                <a:cs typeface="Trebuchet MS"/>
              </a:rPr>
              <a:t>the</a:t>
            </a:r>
            <a:r>
              <a:rPr sz="3800" spc="-140" dirty="0">
                <a:solidFill>
                  <a:srgbClr val="292959"/>
                </a:solidFill>
                <a:latin typeface="Trebuchet MS"/>
                <a:cs typeface="Trebuchet MS"/>
              </a:rPr>
              <a:t> </a:t>
            </a:r>
            <a:r>
              <a:rPr sz="3800" spc="-70" dirty="0">
                <a:solidFill>
                  <a:srgbClr val="292959"/>
                </a:solidFill>
                <a:latin typeface="Trebuchet MS"/>
                <a:cs typeface="Trebuchet MS"/>
              </a:rPr>
              <a:t>impact</a:t>
            </a:r>
            <a:r>
              <a:rPr sz="3800" spc="-145" dirty="0">
                <a:solidFill>
                  <a:srgbClr val="292959"/>
                </a:solidFill>
                <a:latin typeface="Trebuchet MS"/>
                <a:cs typeface="Trebuchet MS"/>
              </a:rPr>
              <a:t> </a:t>
            </a:r>
            <a:r>
              <a:rPr sz="3800" dirty="0">
                <a:solidFill>
                  <a:srgbClr val="292959"/>
                </a:solidFill>
                <a:latin typeface="Trebuchet MS"/>
                <a:cs typeface="Trebuchet MS"/>
              </a:rPr>
              <a:t>of</a:t>
            </a:r>
            <a:r>
              <a:rPr sz="3800" spc="-145" dirty="0">
                <a:solidFill>
                  <a:srgbClr val="292959"/>
                </a:solidFill>
                <a:latin typeface="Trebuchet MS"/>
                <a:cs typeface="Trebuchet MS"/>
              </a:rPr>
              <a:t> </a:t>
            </a:r>
            <a:r>
              <a:rPr sz="3800" spc="-20" dirty="0">
                <a:solidFill>
                  <a:srgbClr val="292959"/>
                </a:solidFill>
                <a:latin typeface="Trebuchet MS"/>
                <a:cs typeface="Trebuchet MS"/>
              </a:rPr>
              <a:t>that </a:t>
            </a:r>
            <a:r>
              <a:rPr sz="3800" spc="-45" dirty="0">
                <a:solidFill>
                  <a:srgbClr val="292959"/>
                </a:solidFill>
                <a:latin typeface="Trebuchet MS"/>
                <a:cs typeface="Trebuchet MS"/>
              </a:rPr>
              <a:t>designation</a:t>
            </a:r>
            <a:r>
              <a:rPr sz="3800" spc="-200" dirty="0">
                <a:solidFill>
                  <a:srgbClr val="292959"/>
                </a:solidFill>
                <a:latin typeface="Trebuchet MS"/>
                <a:cs typeface="Trebuchet MS"/>
              </a:rPr>
              <a:t> </a:t>
            </a:r>
            <a:r>
              <a:rPr sz="3800" spc="150" dirty="0">
                <a:solidFill>
                  <a:srgbClr val="292959"/>
                </a:solidFill>
                <a:latin typeface="Trebuchet MS"/>
                <a:cs typeface="Trebuchet MS"/>
              </a:rPr>
              <a:t>be?</a:t>
            </a:r>
            <a:endParaRPr sz="3800">
              <a:latin typeface="Trebuchet MS"/>
              <a:cs typeface="Trebuchet MS"/>
            </a:endParaRPr>
          </a:p>
        </p:txBody>
      </p:sp>
      <p:sp>
        <p:nvSpPr>
          <p:cNvPr id="7" name="object 7" descr="$PPTXTitle"/>
          <p:cNvSpPr txBox="1">
            <a:spLocks noGrp="1"/>
          </p:cNvSpPr>
          <p:nvPr>
            <p:ph type="title"/>
          </p:nvPr>
        </p:nvSpPr>
        <p:spPr>
          <a:xfrm>
            <a:off x="597084" y="832991"/>
            <a:ext cx="17436465" cy="1000760"/>
          </a:xfrm>
          <a:prstGeom prst="rect">
            <a:avLst/>
          </a:prstGeom>
        </p:spPr>
        <p:txBody>
          <a:bodyPr vert="horz" wrap="square" lIns="0" tIns="12700" rIns="0" bIns="0" rtlCol="0">
            <a:spAutoFit/>
          </a:bodyPr>
          <a:lstStyle/>
          <a:p>
            <a:pPr marL="12700">
              <a:lnSpc>
                <a:spcPct val="100000"/>
              </a:lnSpc>
              <a:spcBef>
                <a:spcPts val="100"/>
              </a:spcBef>
            </a:pPr>
            <a:r>
              <a:rPr sz="6400" spc="110" dirty="0"/>
              <a:t>ACTIVITY</a:t>
            </a:r>
            <a:r>
              <a:rPr sz="6400" spc="-290" dirty="0"/>
              <a:t> </a:t>
            </a:r>
            <a:r>
              <a:rPr sz="6400" spc="-120" dirty="0"/>
              <a:t>4:</a:t>
            </a:r>
            <a:r>
              <a:rPr sz="6400" spc="-280" dirty="0"/>
              <a:t> </a:t>
            </a:r>
            <a:r>
              <a:rPr sz="6400" spc="60" dirty="0">
                <a:solidFill>
                  <a:srgbClr val="292959"/>
                </a:solidFill>
              </a:rPr>
              <a:t>OVERREACHING</a:t>
            </a:r>
            <a:r>
              <a:rPr sz="6400" spc="-290" dirty="0">
                <a:solidFill>
                  <a:srgbClr val="292959"/>
                </a:solidFill>
              </a:rPr>
              <a:t> </a:t>
            </a:r>
            <a:r>
              <a:rPr sz="6400" dirty="0">
                <a:solidFill>
                  <a:srgbClr val="292959"/>
                </a:solidFill>
              </a:rPr>
              <a:t>AND</a:t>
            </a:r>
            <a:r>
              <a:rPr sz="6400" spc="-285" dirty="0">
                <a:solidFill>
                  <a:srgbClr val="292959"/>
                </a:solidFill>
              </a:rPr>
              <a:t> </a:t>
            </a:r>
            <a:r>
              <a:rPr sz="6400" spc="-10" dirty="0">
                <a:solidFill>
                  <a:srgbClr val="292959"/>
                </a:solidFill>
              </a:rPr>
              <a:t>OVERRIDING</a:t>
            </a:r>
            <a:endParaRPr sz="6400"/>
          </a:p>
        </p:txBody>
      </p:sp>
      <p:grpSp>
        <p:nvGrpSpPr>
          <p:cNvPr id="8" name="object 8"/>
          <p:cNvGrpSpPr/>
          <p:nvPr/>
        </p:nvGrpSpPr>
        <p:grpSpPr>
          <a:xfrm>
            <a:off x="1336531" y="4710212"/>
            <a:ext cx="7553325" cy="4531360"/>
            <a:chOff x="1336531" y="4710212"/>
            <a:chExt cx="7553325" cy="4531360"/>
          </a:xfrm>
        </p:grpSpPr>
        <p:sp>
          <p:nvSpPr>
            <p:cNvPr id="9" name="object 9"/>
            <p:cNvSpPr/>
            <p:nvPr/>
          </p:nvSpPr>
          <p:spPr>
            <a:xfrm>
              <a:off x="1422256" y="4795937"/>
              <a:ext cx="7374255" cy="4359910"/>
            </a:xfrm>
            <a:custGeom>
              <a:avLst/>
              <a:gdLst/>
              <a:ahLst/>
              <a:cxnLst/>
              <a:rect l="l" t="t" r="r" b="b"/>
              <a:pathLst>
                <a:path w="7374255" h="4359909">
                  <a:moveTo>
                    <a:pt x="6381616" y="1077"/>
                  </a:moveTo>
                  <a:lnTo>
                    <a:pt x="1003431" y="1077"/>
                  </a:lnTo>
                  <a:lnTo>
                    <a:pt x="1046587" y="0"/>
                  </a:lnTo>
                  <a:lnTo>
                    <a:pt x="6335452" y="0"/>
                  </a:lnTo>
                  <a:lnTo>
                    <a:pt x="6381616" y="1077"/>
                  </a:lnTo>
                  <a:close/>
                </a:path>
                <a:path w="7374255" h="4359909">
                  <a:moveTo>
                    <a:pt x="6335452" y="4359629"/>
                  </a:moveTo>
                  <a:lnTo>
                    <a:pt x="1046587" y="4359629"/>
                  </a:lnTo>
                  <a:lnTo>
                    <a:pt x="1000423" y="4358553"/>
                  </a:lnTo>
                  <a:lnTo>
                    <a:pt x="998630" y="4358553"/>
                  </a:lnTo>
                  <a:lnTo>
                    <a:pt x="949188" y="4355091"/>
                  </a:lnTo>
                  <a:lnTo>
                    <a:pt x="901021" y="4349461"/>
                  </a:lnTo>
                  <a:lnTo>
                    <a:pt x="853305" y="4341632"/>
                  </a:lnTo>
                  <a:lnTo>
                    <a:pt x="806111" y="4331631"/>
                  </a:lnTo>
                  <a:lnTo>
                    <a:pt x="759511" y="4319490"/>
                  </a:lnTo>
                  <a:lnTo>
                    <a:pt x="713575" y="4305236"/>
                  </a:lnTo>
                  <a:lnTo>
                    <a:pt x="668376" y="4288902"/>
                  </a:lnTo>
                  <a:lnTo>
                    <a:pt x="623986" y="4270514"/>
                  </a:lnTo>
                  <a:lnTo>
                    <a:pt x="580475" y="4250104"/>
                  </a:lnTo>
                  <a:lnTo>
                    <a:pt x="537915" y="4227702"/>
                  </a:lnTo>
                  <a:lnTo>
                    <a:pt x="496378" y="4203335"/>
                  </a:lnTo>
                  <a:lnTo>
                    <a:pt x="455936" y="4177035"/>
                  </a:lnTo>
                  <a:lnTo>
                    <a:pt x="416659" y="4148831"/>
                  </a:lnTo>
                  <a:lnTo>
                    <a:pt x="378619" y="4118753"/>
                  </a:lnTo>
                  <a:lnTo>
                    <a:pt x="341889" y="4086829"/>
                  </a:lnTo>
                  <a:lnTo>
                    <a:pt x="306539" y="4053091"/>
                  </a:lnTo>
                  <a:lnTo>
                    <a:pt x="272799" y="4017740"/>
                  </a:lnTo>
                  <a:lnTo>
                    <a:pt x="240876" y="3981009"/>
                  </a:lnTo>
                  <a:lnTo>
                    <a:pt x="210797" y="3942970"/>
                  </a:lnTo>
                  <a:lnTo>
                    <a:pt x="182593" y="3903693"/>
                  </a:lnTo>
                  <a:lnTo>
                    <a:pt x="156293" y="3863250"/>
                  </a:lnTo>
                  <a:lnTo>
                    <a:pt x="131927" y="3821713"/>
                  </a:lnTo>
                  <a:lnTo>
                    <a:pt x="109524" y="3779154"/>
                  </a:lnTo>
                  <a:lnTo>
                    <a:pt x="89115" y="3735643"/>
                  </a:lnTo>
                  <a:lnTo>
                    <a:pt x="70727" y="3691252"/>
                  </a:lnTo>
                  <a:lnTo>
                    <a:pt x="54392" y="3646054"/>
                  </a:lnTo>
                  <a:lnTo>
                    <a:pt x="40139" y="3600118"/>
                  </a:lnTo>
                  <a:lnTo>
                    <a:pt x="27998" y="3553518"/>
                  </a:lnTo>
                  <a:lnTo>
                    <a:pt x="17997" y="3506324"/>
                  </a:lnTo>
                  <a:lnTo>
                    <a:pt x="10168" y="3458607"/>
                  </a:lnTo>
                  <a:lnTo>
                    <a:pt x="4539" y="3410440"/>
                  </a:lnTo>
                  <a:lnTo>
                    <a:pt x="1139" y="3361895"/>
                  </a:lnTo>
                  <a:lnTo>
                    <a:pt x="0" y="3313041"/>
                  </a:lnTo>
                  <a:lnTo>
                    <a:pt x="0" y="1046588"/>
                  </a:lnTo>
                  <a:lnTo>
                    <a:pt x="1076" y="998681"/>
                  </a:lnTo>
                  <a:lnTo>
                    <a:pt x="4277" y="951327"/>
                  </a:lnTo>
                  <a:lnTo>
                    <a:pt x="9554" y="904572"/>
                  </a:lnTo>
                  <a:lnTo>
                    <a:pt x="16861" y="858462"/>
                  </a:lnTo>
                  <a:lnTo>
                    <a:pt x="26154" y="813044"/>
                  </a:lnTo>
                  <a:lnTo>
                    <a:pt x="37385" y="768363"/>
                  </a:lnTo>
                  <a:lnTo>
                    <a:pt x="50508" y="724466"/>
                  </a:lnTo>
                  <a:lnTo>
                    <a:pt x="65477" y="681399"/>
                  </a:lnTo>
                  <a:lnTo>
                    <a:pt x="82246" y="639208"/>
                  </a:lnTo>
                  <a:lnTo>
                    <a:pt x="100768" y="597940"/>
                  </a:lnTo>
                  <a:lnTo>
                    <a:pt x="120998" y="557640"/>
                  </a:lnTo>
                  <a:lnTo>
                    <a:pt x="142889" y="518355"/>
                  </a:lnTo>
                  <a:lnTo>
                    <a:pt x="166396" y="480130"/>
                  </a:lnTo>
                  <a:lnTo>
                    <a:pt x="191471" y="443013"/>
                  </a:lnTo>
                  <a:lnTo>
                    <a:pt x="218069" y="407049"/>
                  </a:lnTo>
                  <a:lnTo>
                    <a:pt x="246144" y="372284"/>
                  </a:lnTo>
                  <a:lnTo>
                    <a:pt x="275649" y="338765"/>
                  </a:lnTo>
                  <a:lnTo>
                    <a:pt x="306538" y="306538"/>
                  </a:lnTo>
                  <a:lnTo>
                    <a:pt x="338765" y="275649"/>
                  </a:lnTo>
                  <a:lnTo>
                    <a:pt x="372284" y="246144"/>
                  </a:lnTo>
                  <a:lnTo>
                    <a:pt x="407049" y="218069"/>
                  </a:lnTo>
                  <a:lnTo>
                    <a:pt x="443013" y="191471"/>
                  </a:lnTo>
                  <a:lnTo>
                    <a:pt x="480130" y="166396"/>
                  </a:lnTo>
                  <a:lnTo>
                    <a:pt x="518354" y="142890"/>
                  </a:lnTo>
                  <a:lnTo>
                    <a:pt x="557640" y="120998"/>
                  </a:lnTo>
                  <a:lnTo>
                    <a:pt x="597940" y="100768"/>
                  </a:lnTo>
                  <a:lnTo>
                    <a:pt x="639208" y="82246"/>
                  </a:lnTo>
                  <a:lnTo>
                    <a:pt x="681399" y="65477"/>
                  </a:lnTo>
                  <a:lnTo>
                    <a:pt x="724466" y="50508"/>
                  </a:lnTo>
                  <a:lnTo>
                    <a:pt x="768363" y="37385"/>
                  </a:lnTo>
                  <a:lnTo>
                    <a:pt x="813044" y="26154"/>
                  </a:lnTo>
                  <a:lnTo>
                    <a:pt x="858462" y="16862"/>
                  </a:lnTo>
                  <a:lnTo>
                    <a:pt x="904572" y="9554"/>
                  </a:lnTo>
                  <a:lnTo>
                    <a:pt x="951327" y="4277"/>
                  </a:lnTo>
                  <a:lnTo>
                    <a:pt x="998681" y="1077"/>
                  </a:lnTo>
                  <a:lnTo>
                    <a:pt x="6383409" y="1077"/>
                  </a:lnTo>
                  <a:lnTo>
                    <a:pt x="6432851" y="4539"/>
                  </a:lnTo>
                  <a:lnTo>
                    <a:pt x="6481018" y="10168"/>
                  </a:lnTo>
                  <a:lnTo>
                    <a:pt x="6528734" y="17998"/>
                  </a:lnTo>
                  <a:lnTo>
                    <a:pt x="6575928" y="27998"/>
                  </a:lnTo>
                  <a:lnTo>
                    <a:pt x="6622529" y="40140"/>
                  </a:lnTo>
                  <a:lnTo>
                    <a:pt x="6668464" y="54393"/>
                  </a:lnTo>
                  <a:lnTo>
                    <a:pt x="6713663" y="70727"/>
                  </a:lnTo>
                  <a:lnTo>
                    <a:pt x="6758053" y="89115"/>
                  </a:lnTo>
                  <a:lnTo>
                    <a:pt x="6801564" y="109524"/>
                  </a:lnTo>
                  <a:lnTo>
                    <a:pt x="6844124" y="131927"/>
                  </a:lnTo>
                  <a:lnTo>
                    <a:pt x="6885661" y="156293"/>
                  </a:lnTo>
                  <a:lnTo>
                    <a:pt x="6926103" y="182593"/>
                  </a:lnTo>
                  <a:lnTo>
                    <a:pt x="6965380" y="210797"/>
                  </a:lnTo>
                  <a:lnTo>
                    <a:pt x="7003420" y="240876"/>
                  </a:lnTo>
                  <a:lnTo>
                    <a:pt x="7040151" y="272799"/>
                  </a:lnTo>
                  <a:lnTo>
                    <a:pt x="7075501" y="306538"/>
                  </a:lnTo>
                  <a:lnTo>
                    <a:pt x="7109240" y="341888"/>
                  </a:lnTo>
                  <a:lnTo>
                    <a:pt x="7141163" y="378619"/>
                  </a:lnTo>
                  <a:lnTo>
                    <a:pt x="7171242" y="416659"/>
                  </a:lnTo>
                  <a:lnTo>
                    <a:pt x="7199446" y="455936"/>
                  </a:lnTo>
                  <a:lnTo>
                    <a:pt x="7225746" y="496378"/>
                  </a:lnTo>
                  <a:lnTo>
                    <a:pt x="7250112" y="537915"/>
                  </a:lnTo>
                  <a:lnTo>
                    <a:pt x="7272515" y="580475"/>
                  </a:lnTo>
                  <a:lnTo>
                    <a:pt x="7292924" y="623986"/>
                  </a:lnTo>
                  <a:lnTo>
                    <a:pt x="7311312" y="668376"/>
                  </a:lnTo>
                  <a:lnTo>
                    <a:pt x="7327647" y="713575"/>
                  </a:lnTo>
                  <a:lnTo>
                    <a:pt x="7341900" y="759511"/>
                  </a:lnTo>
                  <a:lnTo>
                    <a:pt x="7354041" y="806111"/>
                  </a:lnTo>
                  <a:lnTo>
                    <a:pt x="7364042" y="853305"/>
                  </a:lnTo>
                  <a:lnTo>
                    <a:pt x="7371871" y="901021"/>
                  </a:lnTo>
                  <a:lnTo>
                    <a:pt x="7373905" y="918421"/>
                  </a:lnTo>
                  <a:lnTo>
                    <a:pt x="7373905" y="3442482"/>
                  </a:lnTo>
                  <a:lnTo>
                    <a:pt x="7365178" y="3501167"/>
                  </a:lnTo>
                  <a:lnTo>
                    <a:pt x="7355885" y="3546585"/>
                  </a:lnTo>
                  <a:lnTo>
                    <a:pt x="7344654" y="3591266"/>
                  </a:lnTo>
                  <a:lnTo>
                    <a:pt x="7331531" y="3635163"/>
                  </a:lnTo>
                  <a:lnTo>
                    <a:pt x="7316562" y="3678230"/>
                  </a:lnTo>
                  <a:lnTo>
                    <a:pt x="7299793" y="3720421"/>
                  </a:lnTo>
                  <a:lnTo>
                    <a:pt x="7281271" y="3761689"/>
                  </a:lnTo>
                  <a:lnTo>
                    <a:pt x="7261041" y="3801989"/>
                  </a:lnTo>
                  <a:lnTo>
                    <a:pt x="7239150" y="3841274"/>
                  </a:lnTo>
                  <a:lnTo>
                    <a:pt x="7215643" y="3879499"/>
                  </a:lnTo>
                  <a:lnTo>
                    <a:pt x="7190568" y="3916616"/>
                  </a:lnTo>
                  <a:lnTo>
                    <a:pt x="7163970" y="3952580"/>
                  </a:lnTo>
                  <a:lnTo>
                    <a:pt x="7135895" y="3987345"/>
                  </a:lnTo>
                  <a:lnTo>
                    <a:pt x="7106390" y="4020864"/>
                  </a:lnTo>
                  <a:lnTo>
                    <a:pt x="7075501" y="4053091"/>
                  </a:lnTo>
                  <a:lnTo>
                    <a:pt x="7043274" y="4083980"/>
                  </a:lnTo>
                  <a:lnTo>
                    <a:pt x="7009755" y="4113485"/>
                  </a:lnTo>
                  <a:lnTo>
                    <a:pt x="6974990" y="4141560"/>
                  </a:lnTo>
                  <a:lnTo>
                    <a:pt x="6939026" y="4168158"/>
                  </a:lnTo>
                  <a:lnTo>
                    <a:pt x="6901909" y="4193233"/>
                  </a:lnTo>
                  <a:lnTo>
                    <a:pt x="6863684" y="4216740"/>
                  </a:lnTo>
                  <a:lnTo>
                    <a:pt x="6824399" y="4238631"/>
                  </a:lnTo>
                  <a:lnTo>
                    <a:pt x="6784099" y="4258861"/>
                  </a:lnTo>
                  <a:lnTo>
                    <a:pt x="6742831" y="4277383"/>
                  </a:lnTo>
                  <a:lnTo>
                    <a:pt x="6700640" y="4294152"/>
                  </a:lnTo>
                  <a:lnTo>
                    <a:pt x="6657573" y="4309121"/>
                  </a:lnTo>
                  <a:lnTo>
                    <a:pt x="6613676" y="4322244"/>
                  </a:lnTo>
                  <a:lnTo>
                    <a:pt x="6568995" y="4333475"/>
                  </a:lnTo>
                  <a:lnTo>
                    <a:pt x="6523577" y="4342768"/>
                  </a:lnTo>
                  <a:lnTo>
                    <a:pt x="6477467" y="4350075"/>
                  </a:lnTo>
                  <a:lnTo>
                    <a:pt x="6430712" y="4355352"/>
                  </a:lnTo>
                  <a:lnTo>
                    <a:pt x="6383358" y="4358553"/>
                  </a:lnTo>
                  <a:lnTo>
                    <a:pt x="6335452" y="4359629"/>
                  </a:lnTo>
                  <a:close/>
                </a:path>
              </a:pathLst>
            </a:custGeom>
            <a:solidFill>
              <a:srgbClr val="E65385"/>
            </a:solidFill>
          </p:spPr>
          <p:txBody>
            <a:bodyPr wrap="square" lIns="0" tIns="0" rIns="0" bIns="0" rtlCol="0"/>
            <a:lstStyle/>
            <a:p>
              <a:endParaRPr/>
            </a:p>
          </p:txBody>
        </p:sp>
        <p:sp>
          <p:nvSpPr>
            <p:cNvPr id="10" name="object 10"/>
            <p:cNvSpPr/>
            <p:nvPr/>
          </p:nvSpPr>
          <p:spPr>
            <a:xfrm>
              <a:off x="1422256" y="4795937"/>
              <a:ext cx="7381875" cy="4359910"/>
            </a:xfrm>
            <a:custGeom>
              <a:avLst/>
              <a:gdLst/>
              <a:ahLst/>
              <a:cxnLst/>
              <a:rect l="l" t="t" r="r" b="b"/>
              <a:pathLst>
                <a:path w="7381875" h="4359909">
                  <a:moveTo>
                    <a:pt x="7381861" y="3320370"/>
                  </a:moveTo>
                  <a:lnTo>
                    <a:pt x="7380963" y="3360943"/>
                  </a:lnTo>
                  <a:lnTo>
                    <a:pt x="7377763" y="3408298"/>
                  </a:lnTo>
                  <a:lnTo>
                    <a:pt x="7372486" y="3455053"/>
                  </a:lnTo>
                  <a:lnTo>
                    <a:pt x="7365178" y="3501164"/>
                  </a:lnTo>
                  <a:lnTo>
                    <a:pt x="7355885" y="3546583"/>
                  </a:lnTo>
                  <a:lnTo>
                    <a:pt x="7344655" y="3591264"/>
                  </a:lnTo>
                  <a:lnTo>
                    <a:pt x="7331531" y="3635162"/>
                  </a:lnTo>
                  <a:lnTo>
                    <a:pt x="7316562" y="3678229"/>
                  </a:lnTo>
                  <a:lnTo>
                    <a:pt x="7299793" y="3720421"/>
                  </a:lnTo>
                  <a:lnTo>
                    <a:pt x="7281270" y="3761690"/>
                  </a:lnTo>
                  <a:lnTo>
                    <a:pt x="7261040" y="3801990"/>
                  </a:lnTo>
                  <a:lnTo>
                    <a:pt x="7239148" y="3841276"/>
                  </a:lnTo>
                  <a:lnTo>
                    <a:pt x="7215641" y="3879501"/>
                  </a:lnTo>
                  <a:lnTo>
                    <a:pt x="7190566" y="3916619"/>
                  </a:lnTo>
                  <a:lnTo>
                    <a:pt x="7163967" y="3952583"/>
                  </a:lnTo>
                  <a:lnTo>
                    <a:pt x="7135892" y="3987348"/>
                  </a:lnTo>
                  <a:lnTo>
                    <a:pt x="7106386" y="4020867"/>
                  </a:lnTo>
                  <a:lnTo>
                    <a:pt x="7075497" y="4053095"/>
                  </a:lnTo>
                  <a:lnTo>
                    <a:pt x="7043269" y="4083984"/>
                  </a:lnTo>
                  <a:lnTo>
                    <a:pt x="7009750" y="4113489"/>
                  </a:lnTo>
                  <a:lnTo>
                    <a:pt x="6974984" y="4141564"/>
                  </a:lnTo>
                  <a:lnTo>
                    <a:pt x="6939020" y="4168162"/>
                  </a:lnTo>
                  <a:lnTo>
                    <a:pt x="6901902" y="4193237"/>
                  </a:lnTo>
                  <a:lnTo>
                    <a:pt x="6863677" y="4216743"/>
                  </a:lnTo>
                  <a:lnTo>
                    <a:pt x="6824391" y="4238635"/>
                  </a:lnTo>
                  <a:lnTo>
                    <a:pt x="6784090" y="4258865"/>
                  </a:lnTo>
                  <a:lnTo>
                    <a:pt x="6742821" y="4277387"/>
                  </a:lnTo>
                  <a:lnTo>
                    <a:pt x="6700630" y="4294156"/>
                  </a:lnTo>
                  <a:lnTo>
                    <a:pt x="6657563" y="4309124"/>
                  </a:lnTo>
                  <a:lnTo>
                    <a:pt x="6613665" y="4322247"/>
                  </a:lnTo>
                  <a:lnTo>
                    <a:pt x="6568984" y="4333477"/>
                  </a:lnTo>
                  <a:lnTo>
                    <a:pt x="6523565" y="4342769"/>
                  </a:lnTo>
                  <a:lnTo>
                    <a:pt x="6477455" y="4350077"/>
                  </a:lnTo>
                  <a:lnTo>
                    <a:pt x="6430700" y="4355353"/>
                  </a:lnTo>
                  <a:lnTo>
                    <a:pt x="6383345" y="4358553"/>
                  </a:lnTo>
                  <a:lnTo>
                    <a:pt x="6335439" y="4359629"/>
                  </a:lnTo>
                  <a:lnTo>
                    <a:pt x="1046585" y="4359629"/>
                  </a:lnTo>
                  <a:lnTo>
                    <a:pt x="1000423" y="4358552"/>
                  </a:lnTo>
                  <a:lnTo>
                    <a:pt x="998631" y="4358510"/>
                  </a:lnTo>
                  <a:lnTo>
                    <a:pt x="997731" y="4358489"/>
                  </a:lnTo>
                  <a:lnTo>
                    <a:pt x="949185" y="4355090"/>
                  </a:lnTo>
                  <a:lnTo>
                    <a:pt x="901018" y="4349461"/>
                  </a:lnTo>
                  <a:lnTo>
                    <a:pt x="853302" y="4341631"/>
                  </a:lnTo>
                  <a:lnTo>
                    <a:pt x="806107" y="4331630"/>
                  </a:lnTo>
                  <a:lnTo>
                    <a:pt x="759507" y="4319488"/>
                  </a:lnTo>
                  <a:lnTo>
                    <a:pt x="713571" y="4305235"/>
                  </a:lnTo>
                  <a:lnTo>
                    <a:pt x="668372" y="4288900"/>
                  </a:lnTo>
                  <a:lnTo>
                    <a:pt x="623982" y="4270512"/>
                  </a:lnTo>
                  <a:lnTo>
                    <a:pt x="580471" y="4250102"/>
                  </a:lnTo>
                  <a:lnTo>
                    <a:pt x="537911" y="4227699"/>
                  </a:lnTo>
                  <a:lnTo>
                    <a:pt x="496374" y="4203332"/>
                  </a:lnTo>
                  <a:lnTo>
                    <a:pt x="455932" y="4177032"/>
                  </a:lnTo>
                  <a:lnTo>
                    <a:pt x="416655" y="4148828"/>
                  </a:lnTo>
                  <a:lnTo>
                    <a:pt x="378615" y="4118749"/>
                  </a:lnTo>
                  <a:lnTo>
                    <a:pt x="341885" y="4086825"/>
                  </a:lnTo>
                  <a:lnTo>
                    <a:pt x="306534" y="4053086"/>
                  </a:lnTo>
                  <a:lnTo>
                    <a:pt x="272796" y="4017736"/>
                  </a:lnTo>
                  <a:lnTo>
                    <a:pt x="240872" y="3981005"/>
                  </a:lnTo>
                  <a:lnTo>
                    <a:pt x="210794" y="3942965"/>
                  </a:lnTo>
                  <a:lnTo>
                    <a:pt x="182590" y="3903688"/>
                  </a:lnTo>
                  <a:lnTo>
                    <a:pt x="156290" y="3863245"/>
                  </a:lnTo>
                  <a:lnTo>
                    <a:pt x="131924" y="3821708"/>
                  </a:lnTo>
                  <a:lnTo>
                    <a:pt x="109522" y="3779148"/>
                  </a:lnTo>
                  <a:lnTo>
                    <a:pt x="89112" y="3735637"/>
                  </a:lnTo>
                  <a:lnTo>
                    <a:pt x="70725" y="3691246"/>
                  </a:lnTo>
                  <a:lnTo>
                    <a:pt x="54391" y="3646048"/>
                  </a:lnTo>
                  <a:lnTo>
                    <a:pt x="40138" y="3600112"/>
                  </a:lnTo>
                  <a:lnTo>
                    <a:pt x="27997" y="3553512"/>
                  </a:lnTo>
                  <a:lnTo>
                    <a:pt x="17997" y="3506318"/>
                  </a:lnTo>
                  <a:lnTo>
                    <a:pt x="10167" y="3458601"/>
                  </a:lnTo>
                  <a:lnTo>
                    <a:pt x="4538" y="3410435"/>
                  </a:lnTo>
                  <a:lnTo>
                    <a:pt x="1139" y="3361889"/>
                  </a:lnTo>
                  <a:lnTo>
                    <a:pt x="0" y="3313035"/>
                  </a:lnTo>
                  <a:lnTo>
                    <a:pt x="0" y="1046586"/>
                  </a:lnTo>
                  <a:lnTo>
                    <a:pt x="1077" y="998679"/>
                  </a:lnTo>
                  <a:lnTo>
                    <a:pt x="4277" y="951326"/>
                  </a:lnTo>
                  <a:lnTo>
                    <a:pt x="9554" y="904571"/>
                  </a:lnTo>
                  <a:lnTo>
                    <a:pt x="16862" y="858461"/>
                  </a:lnTo>
                  <a:lnTo>
                    <a:pt x="26154" y="813043"/>
                  </a:lnTo>
                  <a:lnTo>
                    <a:pt x="37385" y="768362"/>
                  </a:lnTo>
                  <a:lnTo>
                    <a:pt x="50508" y="724465"/>
                  </a:lnTo>
                  <a:lnTo>
                    <a:pt x="65477" y="681399"/>
                  </a:lnTo>
                  <a:lnTo>
                    <a:pt x="82246" y="639208"/>
                  </a:lnTo>
                  <a:lnTo>
                    <a:pt x="100768" y="597939"/>
                  </a:lnTo>
                  <a:lnTo>
                    <a:pt x="120998" y="557640"/>
                  </a:lnTo>
                  <a:lnTo>
                    <a:pt x="142889" y="518354"/>
                  </a:lnTo>
                  <a:lnTo>
                    <a:pt x="166396" y="480130"/>
                  </a:lnTo>
                  <a:lnTo>
                    <a:pt x="191471" y="443013"/>
                  </a:lnTo>
                  <a:lnTo>
                    <a:pt x="218069" y="407049"/>
                  </a:lnTo>
                  <a:lnTo>
                    <a:pt x="246144" y="372284"/>
                  </a:lnTo>
                  <a:lnTo>
                    <a:pt x="275649" y="338766"/>
                  </a:lnTo>
                  <a:lnTo>
                    <a:pt x="306538" y="306538"/>
                  </a:lnTo>
                  <a:lnTo>
                    <a:pt x="338765" y="275649"/>
                  </a:lnTo>
                  <a:lnTo>
                    <a:pt x="372284" y="246144"/>
                  </a:lnTo>
                  <a:lnTo>
                    <a:pt x="407048" y="218070"/>
                  </a:lnTo>
                  <a:lnTo>
                    <a:pt x="443012" y="191472"/>
                  </a:lnTo>
                  <a:lnTo>
                    <a:pt x="480129" y="166396"/>
                  </a:lnTo>
                  <a:lnTo>
                    <a:pt x="518353" y="142890"/>
                  </a:lnTo>
                  <a:lnTo>
                    <a:pt x="557639" y="120999"/>
                  </a:lnTo>
                  <a:lnTo>
                    <a:pt x="597938" y="100769"/>
                  </a:lnTo>
                  <a:lnTo>
                    <a:pt x="639207" y="82246"/>
                  </a:lnTo>
                  <a:lnTo>
                    <a:pt x="681398" y="65477"/>
                  </a:lnTo>
                  <a:lnTo>
                    <a:pt x="724464" y="50508"/>
                  </a:lnTo>
                  <a:lnTo>
                    <a:pt x="768361" y="37385"/>
                  </a:lnTo>
                  <a:lnTo>
                    <a:pt x="813042" y="26154"/>
                  </a:lnTo>
                  <a:lnTo>
                    <a:pt x="858460" y="16862"/>
                  </a:lnTo>
                  <a:lnTo>
                    <a:pt x="904570" y="9554"/>
                  </a:lnTo>
                  <a:lnTo>
                    <a:pt x="951325" y="4277"/>
                  </a:lnTo>
                  <a:lnTo>
                    <a:pt x="995899" y="1265"/>
                  </a:lnTo>
                  <a:lnTo>
                    <a:pt x="997752" y="1140"/>
                  </a:lnTo>
                  <a:lnTo>
                    <a:pt x="998679" y="1077"/>
                  </a:lnTo>
                  <a:lnTo>
                    <a:pt x="1046585" y="0"/>
                  </a:lnTo>
                  <a:lnTo>
                    <a:pt x="6335439" y="0"/>
                  </a:lnTo>
                  <a:lnTo>
                    <a:pt x="6384292" y="1138"/>
                  </a:lnTo>
                  <a:lnTo>
                    <a:pt x="6432838" y="4537"/>
                  </a:lnTo>
                  <a:lnTo>
                    <a:pt x="6481005" y="10166"/>
                  </a:lnTo>
                  <a:lnTo>
                    <a:pt x="6528721" y="17995"/>
                  </a:lnTo>
                  <a:lnTo>
                    <a:pt x="6575915" y="27995"/>
                  </a:lnTo>
                  <a:lnTo>
                    <a:pt x="6622516" y="40136"/>
                  </a:lnTo>
                  <a:lnTo>
                    <a:pt x="6668452" y="54388"/>
                  </a:lnTo>
                  <a:lnTo>
                    <a:pt x="6713651" y="70723"/>
                  </a:lnTo>
                  <a:lnTo>
                    <a:pt x="6758042" y="89109"/>
                  </a:lnTo>
                  <a:lnTo>
                    <a:pt x="6801553" y="109519"/>
                  </a:lnTo>
                  <a:lnTo>
                    <a:pt x="6844113" y="131921"/>
                  </a:lnTo>
                  <a:lnTo>
                    <a:pt x="6885651" y="156287"/>
                  </a:lnTo>
                  <a:lnTo>
                    <a:pt x="6926094" y="182586"/>
                  </a:lnTo>
                  <a:lnTo>
                    <a:pt x="6965371" y="210790"/>
                  </a:lnTo>
                  <a:lnTo>
                    <a:pt x="7003412" y="240869"/>
                  </a:lnTo>
                  <a:lnTo>
                    <a:pt x="7040143" y="272792"/>
                  </a:lnTo>
                  <a:lnTo>
                    <a:pt x="7075494" y="306530"/>
                  </a:lnTo>
                  <a:lnTo>
                    <a:pt x="7109233" y="341881"/>
                  </a:lnTo>
                  <a:lnTo>
                    <a:pt x="7141157" y="378612"/>
                  </a:lnTo>
                  <a:lnTo>
                    <a:pt x="7171237" y="416652"/>
                  </a:lnTo>
                  <a:lnTo>
                    <a:pt x="7199441" y="455929"/>
                  </a:lnTo>
                  <a:lnTo>
                    <a:pt x="7225742" y="496372"/>
                  </a:lnTo>
                  <a:lnTo>
                    <a:pt x="7250108" y="537909"/>
                  </a:lnTo>
                  <a:lnTo>
                    <a:pt x="7272512" y="580469"/>
                  </a:lnTo>
                  <a:lnTo>
                    <a:pt x="7292922" y="623980"/>
                  </a:lnTo>
                  <a:lnTo>
                    <a:pt x="7311309" y="668371"/>
                  </a:lnTo>
                  <a:lnTo>
                    <a:pt x="7327645" y="713570"/>
                  </a:lnTo>
                  <a:lnTo>
                    <a:pt x="7341898" y="759506"/>
                  </a:lnTo>
                  <a:lnTo>
                    <a:pt x="7354040" y="806107"/>
                  </a:lnTo>
                  <a:lnTo>
                    <a:pt x="7364041" y="853302"/>
                  </a:lnTo>
                  <a:lnTo>
                    <a:pt x="7371871" y="901019"/>
                  </a:lnTo>
                  <a:lnTo>
                    <a:pt x="7377500" y="949186"/>
                  </a:lnTo>
                  <a:lnTo>
                    <a:pt x="7380900" y="997732"/>
                  </a:lnTo>
                  <a:lnTo>
                    <a:pt x="7380906" y="998681"/>
                  </a:lnTo>
                  <a:lnTo>
                    <a:pt x="7381859" y="1039525"/>
                  </a:lnTo>
                </a:path>
              </a:pathLst>
            </a:custGeom>
            <a:ln w="171450">
              <a:solidFill>
                <a:srgbClr val="FED307"/>
              </a:solidFill>
            </a:ln>
          </p:spPr>
          <p:txBody>
            <a:bodyPr wrap="square" lIns="0" tIns="0" rIns="0" bIns="0" rtlCol="0"/>
            <a:lstStyle/>
            <a:p>
              <a:endParaRPr/>
            </a:p>
          </p:txBody>
        </p:sp>
      </p:grpSp>
      <p:sp>
        <p:nvSpPr>
          <p:cNvPr id="11" name="object 11"/>
          <p:cNvSpPr txBox="1"/>
          <p:nvPr/>
        </p:nvSpPr>
        <p:spPr>
          <a:xfrm>
            <a:off x="1693976" y="5180144"/>
            <a:ext cx="6838950" cy="3549650"/>
          </a:xfrm>
          <a:prstGeom prst="rect">
            <a:avLst/>
          </a:prstGeom>
        </p:spPr>
        <p:txBody>
          <a:bodyPr vert="horz" wrap="square" lIns="0" tIns="12700" rIns="0" bIns="0" rtlCol="0">
            <a:spAutoFit/>
          </a:bodyPr>
          <a:lstStyle/>
          <a:p>
            <a:pPr algn="ctr">
              <a:lnSpc>
                <a:spcPct val="100000"/>
              </a:lnSpc>
              <a:spcBef>
                <a:spcPts val="100"/>
              </a:spcBef>
            </a:pPr>
            <a:r>
              <a:rPr sz="2500" spc="-85" dirty="0">
                <a:solidFill>
                  <a:srgbClr val="FFFFFF"/>
                </a:solidFill>
                <a:latin typeface="Trebuchet MS"/>
                <a:cs typeface="Trebuchet MS"/>
              </a:rPr>
              <a:t>Phinsh</a:t>
            </a:r>
            <a:r>
              <a:rPr sz="2500" spc="-95" dirty="0">
                <a:solidFill>
                  <a:srgbClr val="FFFFFF"/>
                </a:solidFill>
                <a:latin typeface="Trebuchet MS"/>
                <a:cs typeface="Trebuchet MS"/>
              </a:rPr>
              <a:t> </a:t>
            </a:r>
            <a:r>
              <a:rPr sz="2500" dirty="0">
                <a:solidFill>
                  <a:srgbClr val="FFFFFF"/>
                </a:solidFill>
                <a:latin typeface="Trebuchet MS"/>
                <a:cs typeface="Trebuchet MS"/>
              </a:rPr>
              <a:t>and</a:t>
            </a:r>
            <a:r>
              <a:rPr sz="2500" spc="-95" dirty="0">
                <a:solidFill>
                  <a:srgbClr val="FFFFFF"/>
                </a:solidFill>
                <a:latin typeface="Trebuchet MS"/>
                <a:cs typeface="Trebuchet MS"/>
              </a:rPr>
              <a:t> </a:t>
            </a:r>
            <a:r>
              <a:rPr sz="2500" spc="-80" dirty="0">
                <a:solidFill>
                  <a:srgbClr val="FFFFFF"/>
                </a:solidFill>
                <a:latin typeface="Trebuchet MS"/>
                <a:cs typeface="Trebuchet MS"/>
              </a:rPr>
              <a:t>Frinde</a:t>
            </a:r>
            <a:r>
              <a:rPr sz="2500" spc="-95" dirty="0">
                <a:solidFill>
                  <a:srgbClr val="FFFFFF"/>
                </a:solidFill>
                <a:latin typeface="Trebuchet MS"/>
                <a:cs typeface="Trebuchet MS"/>
              </a:rPr>
              <a:t> </a:t>
            </a:r>
            <a:r>
              <a:rPr sz="2500" dirty="0">
                <a:solidFill>
                  <a:srgbClr val="FFFFFF"/>
                </a:solidFill>
                <a:latin typeface="Trebuchet MS"/>
                <a:cs typeface="Trebuchet MS"/>
              </a:rPr>
              <a:t>are</a:t>
            </a:r>
            <a:r>
              <a:rPr sz="2500" spc="-95" dirty="0">
                <a:solidFill>
                  <a:srgbClr val="FFFFFF"/>
                </a:solidFill>
                <a:latin typeface="Trebuchet MS"/>
                <a:cs typeface="Trebuchet MS"/>
              </a:rPr>
              <a:t> </a:t>
            </a:r>
            <a:r>
              <a:rPr sz="2500" spc="-85" dirty="0">
                <a:solidFill>
                  <a:srgbClr val="FFFFFF"/>
                </a:solidFill>
                <a:latin typeface="Trebuchet MS"/>
                <a:cs typeface="Trebuchet MS"/>
              </a:rPr>
              <a:t>the</a:t>
            </a:r>
            <a:r>
              <a:rPr sz="2500" spc="-95" dirty="0">
                <a:solidFill>
                  <a:srgbClr val="FFFFFF"/>
                </a:solidFill>
                <a:latin typeface="Trebuchet MS"/>
                <a:cs typeface="Trebuchet MS"/>
              </a:rPr>
              <a:t> </a:t>
            </a:r>
            <a:r>
              <a:rPr sz="2500" spc="-50" dirty="0">
                <a:solidFill>
                  <a:srgbClr val="FFFFFF"/>
                </a:solidFill>
                <a:latin typeface="Trebuchet MS"/>
                <a:cs typeface="Trebuchet MS"/>
              </a:rPr>
              <a:t>registered</a:t>
            </a:r>
            <a:r>
              <a:rPr sz="2500" spc="-95" dirty="0">
                <a:solidFill>
                  <a:srgbClr val="FFFFFF"/>
                </a:solidFill>
                <a:latin typeface="Trebuchet MS"/>
                <a:cs typeface="Trebuchet MS"/>
              </a:rPr>
              <a:t> </a:t>
            </a:r>
            <a:r>
              <a:rPr sz="2500" spc="-55" dirty="0">
                <a:solidFill>
                  <a:srgbClr val="FFFFFF"/>
                </a:solidFill>
                <a:latin typeface="Trebuchet MS"/>
                <a:cs typeface="Trebuchet MS"/>
              </a:rPr>
              <a:t>owners</a:t>
            </a:r>
            <a:r>
              <a:rPr sz="2500" spc="-95" dirty="0">
                <a:solidFill>
                  <a:srgbClr val="FFFFFF"/>
                </a:solidFill>
                <a:latin typeface="Trebuchet MS"/>
                <a:cs typeface="Trebuchet MS"/>
              </a:rPr>
              <a:t> </a:t>
            </a:r>
            <a:r>
              <a:rPr sz="2500" dirty="0">
                <a:solidFill>
                  <a:srgbClr val="FFFFFF"/>
                </a:solidFill>
                <a:latin typeface="Trebuchet MS"/>
                <a:cs typeface="Trebuchet MS"/>
              </a:rPr>
              <a:t>of</a:t>
            </a:r>
            <a:r>
              <a:rPr sz="2500" spc="-95" dirty="0">
                <a:solidFill>
                  <a:srgbClr val="FFFFFF"/>
                </a:solidFill>
                <a:latin typeface="Trebuchet MS"/>
                <a:cs typeface="Trebuchet MS"/>
              </a:rPr>
              <a:t> </a:t>
            </a:r>
            <a:r>
              <a:rPr sz="2500" spc="55" dirty="0">
                <a:solidFill>
                  <a:srgbClr val="FFFFFF"/>
                </a:solidFill>
                <a:latin typeface="Trebuchet MS"/>
                <a:cs typeface="Trebuchet MS"/>
              </a:rPr>
              <a:t>a</a:t>
            </a:r>
            <a:endParaRPr sz="2500">
              <a:latin typeface="Trebuchet MS"/>
              <a:cs typeface="Trebuchet MS"/>
            </a:endParaRPr>
          </a:p>
          <a:p>
            <a:pPr marL="12700" marR="5080" algn="ctr">
              <a:lnSpc>
                <a:spcPct val="165000"/>
              </a:lnSpc>
            </a:pPr>
            <a:r>
              <a:rPr sz="2500" spc="-110" dirty="0">
                <a:solidFill>
                  <a:srgbClr val="FFFFFF"/>
                </a:solidFill>
                <a:latin typeface="Trebuchet MS"/>
                <a:cs typeface="Trebuchet MS"/>
              </a:rPr>
              <a:t>property.</a:t>
            </a:r>
            <a:r>
              <a:rPr sz="2500" spc="-45" dirty="0">
                <a:solidFill>
                  <a:srgbClr val="FFFFFF"/>
                </a:solidFill>
                <a:latin typeface="Trebuchet MS"/>
                <a:cs typeface="Trebuchet MS"/>
              </a:rPr>
              <a:t> </a:t>
            </a:r>
            <a:r>
              <a:rPr sz="2500" spc="-120" dirty="0">
                <a:solidFill>
                  <a:srgbClr val="FFFFFF"/>
                </a:solidFill>
                <a:latin typeface="Trebuchet MS"/>
                <a:cs typeface="Trebuchet MS"/>
              </a:rPr>
              <a:t>Frinde’s</a:t>
            </a:r>
            <a:r>
              <a:rPr sz="2500" spc="-45" dirty="0">
                <a:solidFill>
                  <a:srgbClr val="FFFFFF"/>
                </a:solidFill>
                <a:latin typeface="Trebuchet MS"/>
                <a:cs typeface="Trebuchet MS"/>
              </a:rPr>
              <a:t> </a:t>
            </a:r>
            <a:r>
              <a:rPr sz="2500" spc="-130" dirty="0">
                <a:solidFill>
                  <a:srgbClr val="FFFFFF"/>
                </a:solidFill>
                <a:latin typeface="Trebuchet MS"/>
                <a:cs typeface="Trebuchet MS"/>
              </a:rPr>
              <a:t>sister,</a:t>
            </a:r>
            <a:r>
              <a:rPr sz="2500" spc="-45" dirty="0">
                <a:solidFill>
                  <a:srgbClr val="FFFFFF"/>
                </a:solidFill>
                <a:latin typeface="Trebuchet MS"/>
                <a:cs typeface="Trebuchet MS"/>
              </a:rPr>
              <a:t> </a:t>
            </a:r>
            <a:r>
              <a:rPr sz="2500" spc="-95" dirty="0">
                <a:solidFill>
                  <a:srgbClr val="FFFFFF"/>
                </a:solidFill>
                <a:latin typeface="Trebuchet MS"/>
                <a:cs typeface="Trebuchet MS"/>
              </a:rPr>
              <a:t>Naila,</a:t>
            </a:r>
            <a:r>
              <a:rPr sz="2500" spc="-45" dirty="0">
                <a:solidFill>
                  <a:srgbClr val="FFFFFF"/>
                </a:solidFill>
                <a:latin typeface="Trebuchet MS"/>
                <a:cs typeface="Trebuchet MS"/>
              </a:rPr>
              <a:t> </a:t>
            </a:r>
            <a:r>
              <a:rPr sz="2500" spc="-65" dirty="0">
                <a:solidFill>
                  <a:srgbClr val="FFFFFF"/>
                </a:solidFill>
                <a:latin typeface="Trebuchet MS"/>
                <a:cs typeface="Trebuchet MS"/>
              </a:rPr>
              <a:t>contributed</a:t>
            </a:r>
            <a:r>
              <a:rPr sz="2500" spc="-40" dirty="0">
                <a:solidFill>
                  <a:srgbClr val="FFFFFF"/>
                </a:solidFill>
                <a:latin typeface="Trebuchet MS"/>
                <a:cs typeface="Trebuchet MS"/>
              </a:rPr>
              <a:t> </a:t>
            </a:r>
            <a:r>
              <a:rPr sz="2500" spc="100" dirty="0">
                <a:solidFill>
                  <a:srgbClr val="FFFFFF"/>
                </a:solidFill>
                <a:latin typeface="Trebuchet MS"/>
                <a:cs typeface="Trebuchet MS"/>
              </a:rPr>
              <a:t>30% </a:t>
            </a:r>
            <a:r>
              <a:rPr sz="2500" spc="-30" dirty="0">
                <a:solidFill>
                  <a:srgbClr val="FFFFFF"/>
                </a:solidFill>
                <a:latin typeface="Trebuchet MS"/>
                <a:cs typeface="Trebuchet MS"/>
              </a:rPr>
              <a:t>towards</a:t>
            </a:r>
            <a:r>
              <a:rPr sz="2500" spc="-114" dirty="0">
                <a:solidFill>
                  <a:srgbClr val="FFFFFF"/>
                </a:solidFill>
                <a:latin typeface="Trebuchet MS"/>
                <a:cs typeface="Trebuchet MS"/>
              </a:rPr>
              <a:t> </a:t>
            </a:r>
            <a:r>
              <a:rPr sz="2500" spc="-85" dirty="0">
                <a:solidFill>
                  <a:srgbClr val="FFFFFF"/>
                </a:solidFill>
                <a:latin typeface="Trebuchet MS"/>
                <a:cs typeface="Trebuchet MS"/>
              </a:rPr>
              <a:t>the</a:t>
            </a:r>
            <a:r>
              <a:rPr sz="2500" spc="-90" dirty="0">
                <a:solidFill>
                  <a:srgbClr val="FFFFFF"/>
                </a:solidFill>
                <a:latin typeface="Trebuchet MS"/>
                <a:cs typeface="Trebuchet MS"/>
              </a:rPr>
              <a:t> </a:t>
            </a:r>
            <a:r>
              <a:rPr sz="2500" spc="-20" dirty="0">
                <a:solidFill>
                  <a:srgbClr val="FFFFFF"/>
                </a:solidFill>
                <a:latin typeface="Trebuchet MS"/>
                <a:cs typeface="Trebuchet MS"/>
              </a:rPr>
              <a:t>purchase</a:t>
            </a:r>
            <a:r>
              <a:rPr sz="2500" spc="-95" dirty="0">
                <a:solidFill>
                  <a:srgbClr val="FFFFFF"/>
                </a:solidFill>
                <a:latin typeface="Trebuchet MS"/>
                <a:cs typeface="Trebuchet MS"/>
              </a:rPr>
              <a:t> </a:t>
            </a:r>
            <a:r>
              <a:rPr sz="2500" dirty="0">
                <a:solidFill>
                  <a:srgbClr val="FFFFFF"/>
                </a:solidFill>
                <a:latin typeface="Trebuchet MS"/>
                <a:cs typeface="Trebuchet MS"/>
              </a:rPr>
              <a:t>of</a:t>
            </a:r>
            <a:r>
              <a:rPr sz="2500" spc="-95" dirty="0">
                <a:solidFill>
                  <a:srgbClr val="FFFFFF"/>
                </a:solidFill>
                <a:latin typeface="Trebuchet MS"/>
                <a:cs typeface="Trebuchet MS"/>
              </a:rPr>
              <a:t> </a:t>
            </a:r>
            <a:r>
              <a:rPr sz="2500" spc="-85" dirty="0">
                <a:solidFill>
                  <a:srgbClr val="FFFFFF"/>
                </a:solidFill>
                <a:latin typeface="Trebuchet MS"/>
                <a:cs typeface="Trebuchet MS"/>
              </a:rPr>
              <a:t>the</a:t>
            </a:r>
            <a:r>
              <a:rPr sz="2500" spc="-95" dirty="0">
                <a:solidFill>
                  <a:srgbClr val="FFFFFF"/>
                </a:solidFill>
                <a:latin typeface="Trebuchet MS"/>
                <a:cs typeface="Trebuchet MS"/>
              </a:rPr>
              <a:t> </a:t>
            </a:r>
            <a:r>
              <a:rPr sz="2500" spc="-110" dirty="0">
                <a:solidFill>
                  <a:srgbClr val="FFFFFF"/>
                </a:solidFill>
                <a:latin typeface="Trebuchet MS"/>
                <a:cs typeface="Trebuchet MS"/>
              </a:rPr>
              <a:t>property.</a:t>
            </a:r>
            <a:r>
              <a:rPr sz="2500" spc="-75" dirty="0">
                <a:solidFill>
                  <a:srgbClr val="FFFFFF"/>
                </a:solidFill>
                <a:latin typeface="Trebuchet MS"/>
                <a:cs typeface="Trebuchet MS"/>
              </a:rPr>
              <a:t> </a:t>
            </a:r>
            <a:r>
              <a:rPr sz="2500" spc="-85" dirty="0">
                <a:solidFill>
                  <a:srgbClr val="FFFFFF"/>
                </a:solidFill>
                <a:latin typeface="Trebuchet MS"/>
                <a:cs typeface="Trebuchet MS"/>
              </a:rPr>
              <a:t>Phinsh</a:t>
            </a:r>
            <a:r>
              <a:rPr sz="2500" spc="-95" dirty="0">
                <a:solidFill>
                  <a:srgbClr val="FFFFFF"/>
                </a:solidFill>
                <a:latin typeface="Trebuchet MS"/>
                <a:cs typeface="Trebuchet MS"/>
              </a:rPr>
              <a:t> </a:t>
            </a:r>
            <a:r>
              <a:rPr sz="2500" spc="-25" dirty="0">
                <a:solidFill>
                  <a:srgbClr val="FFFFFF"/>
                </a:solidFill>
                <a:latin typeface="Trebuchet MS"/>
                <a:cs typeface="Trebuchet MS"/>
              </a:rPr>
              <a:t>and </a:t>
            </a:r>
            <a:r>
              <a:rPr sz="2500" spc="-80" dirty="0">
                <a:solidFill>
                  <a:srgbClr val="FFFFFF"/>
                </a:solidFill>
                <a:latin typeface="Trebuchet MS"/>
                <a:cs typeface="Trebuchet MS"/>
              </a:rPr>
              <a:t>Frinde</a:t>
            </a:r>
            <a:r>
              <a:rPr sz="2500" spc="-105" dirty="0">
                <a:solidFill>
                  <a:srgbClr val="FFFFFF"/>
                </a:solidFill>
                <a:latin typeface="Trebuchet MS"/>
                <a:cs typeface="Trebuchet MS"/>
              </a:rPr>
              <a:t> </a:t>
            </a:r>
            <a:r>
              <a:rPr sz="2500" spc="-55" dirty="0">
                <a:solidFill>
                  <a:srgbClr val="FFFFFF"/>
                </a:solidFill>
                <a:latin typeface="Trebuchet MS"/>
                <a:cs typeface="Trebuchet MS"/>
              </a:rPr>
              <a:t>borrow</a:t>
            </a:r>
            <a:r>
              <a:rPr sz="2500" spc="-100" dirty="0">
                <a:solidFill>
                  <a:srgbClr val="FFFFFF"/>
                </a:solidFill>
                <a:latin typeface="Trebuchet MS"/>
                <a:cs typeface="Trebuchet MS"/>
              </a:rPr>
              <a:t> </a:t>
            </a:r>
            <a:r>
              <a:rPr sz="2500" spc="-85" dirty="0">
                <a:solidFill>
                  <a:srgbClr val="FFFFFF"/>
                </a:solidFill>
                <a:latin typeface="Trebuchet MS"/>
                <a:cs typeface="Trebuchet MS"/>
              </a:rPr>
              <a:t>money</a:t>
            </a:r>
            <a:r>
              <a:rPr sz="2500" spc="-100" dirty="0">
                <a:solidFill>
                  <a:srgbClr val="FFFFFF"/>
                </a:solidFill>
                <a:latin typeface="Trebuchet MS"/>
                <a:cs typeface="Trebuchet MS"/>
              </a:rPr>
              <a:t> </a:t>
            </a:r>
            <a:r>
              <a:rPr sz="2500" dirty="0">
                <a:solidFill>
                  <a:srgbClr val="FFFFFF"/>
                </a:solidFill>
                <a:latin typeface="Trebuchet MS"/>
                <a:cs typeface="Trebuchet MS"/>
              </a:rPr>
              <a:t>and</a:t>
            </a:r>
            <a:r>
              <a:rPr sz="2500" spc="-105" dirty="0">
                <a:solidFill>
                  <a:srgbClr val="FFFFFF"/>
                </a:solidFill>
                <a:latin typeface="Trebuchet MS"/>
                <a:cs typeface="Trebuchet MS"/>
              </a:rPr>
              <a:t> </a:t>
            </a:r>
            <a:r>
              <a:rPr sz="2500" spc="-30" dirty="0">
                <a:solidFill>
                  <a:srgbClr val="FFFFFF"/>
                </a:solidFill>
                <a:latin typeface="Trebuchet MS"/>
                <a:cs typeface="Trebuchet MS"/>
              </a:rPr>
              <a:t>secure</a:t>
            </a:r>
            <a:r>
              <a:rPr sz="2500" spc="-100" dirty="0">
                <a:solidFill>
                  <a:srgbClr val="FFFFFF"/>
                </a:solidFill>
                <a:latin typeface="Trebuchet MS"/>
                <a:cs typeface="Trebuchet MS"/>
              </a:rPr>
              <a:t> </a:t>
            </a:r>
            <a:r>
              <a:rPr sz="2500" spc="-85" dirty="0">
                <a:solidFill>
                  <a:srgbClr val="FFFFFF"/>
                </a:solidFill>
                <a:latin typeface="Trebuchet MS"/>
                <a:cs typeface="Trebuchet MS"/>
              </a:rPr>
              <a:t>the</a:t>
            </a:r>
            <a:r>
              <a:rPr sz="2500" spc="-100" dirty="0">
                <a:solidFill>
                  <a:srgbClr val="FFFFFF"/>
                </a:solidFill>
                <a:latin typeface="Trebuchet MS"/>
                <a:cs typeface="Trebuchet MS"/>
              </a:rPr>
              <a:t> </a:t>
            </a:r>
            <a:r>
              <a:rPr sz="2500" spc="-20" dirty="0">
                <a:solidFill>
                  <a:srgbClr val="FFFFFF"/>
                </a:solidFill>
                <a:latin typeface="Trebuchet MS"/>
                <a:cs typeface="Trebuchet MS"/>
              </a:rPr>
              <a:t>loan</a:t>
            </a:r>
            <a:r>
              <a:rPr sz="2500" spc="-105" dirty="0">
                <a:solidFill>
                  <a:srgbClr val="FFFFFF"/>
                </a:solidFill>
                <a:latin typeface="Trebuchet MS"/>
                <a:cs typeface="Trebuchet MS"/>
              </a:rPr>
              <a:t> </a:t>
            </a:r>
            <a:r>
              <a:rPr sz="2500" spc="-10" dirty="0">
                <a:solidFill>
                  <a:srgbClr val="FFFFFF"/>
                </a:solidFill>
                <a:latin typeface="Trebuchet MS"/>
                <a:cs typeface="Trebuchet MS"/>
              </a:rPr>
              <a:t>against </a:t>
            </a:r>
            <a:r>
              <a:rPr sz="2500" spc="-85" dirty="0">
                <a:solidFill>
                  <a:srgbClr val="FFFFFF"/>
                </a:solidFill>
                <a:latin typeface="Trebuchet MS"/>
                <a:cs typeface="Trebuchet MS"/>
              </a:rPr>
              <a:t>the</a:t>
            </a:r>
            <a:r>
              <a:rPr sz="2500" spc="-70" dirty="0">
                <a:solidFill>
                  <a:srgbClr val="FFFFFF"/>
                </a:solidFill>
                <a:latin typeface="Trebuchet MS"/>
                <a:cs typeface="Trebuchet MS"/>
              </a:rPr>
              <a:t> </a:t>
            </a:r>
            <a:r>
              <a:rPr sz="2500" spc="-110" dirty="0">
                <a:solidFill>
                  <a:srgbClr val="FFFFFF"/>
                </a:solidFill>
                <a:latin typeface="Trebuchet MS"/>
                <a:cs typeface="Trebuchet MS"/>
              </a:rPr>
              <a:t>property.</a:t>
            </a:r>
            <a:r>
              <a:rPr sz="2500" spc="-65" dirty="0">
                <a:solidFill>
                  <a:srgbClr val="FFFFFF"/>
                </a:solidFill>
                <a:latin typeface="Trebuchet MS"/>
                <a:cs typeface="Trebuchet MS"/>
              </a:rPr>
              <a:t> </a:t>
            </a:r>
            <a:r>
              <a:rPr sz="2500" spc="-170" dirty="0">
                <a:solidFill>
                  <a:srgbClr val="FFFFFF"/>
                </a:solidFill>
                <a:latin typeface="Trebuchet MS"/>
                <a:cs typeface="Trebuchet MS"/>
              </a:rPr>
              <a:t>They</a:t>
            </a:r>
            <a:r>
              <a:rPr sz="2500" spc="-65" dirty="0">
                <a:solidFill>
                  <a:srgbClr val="FFFFFF"/>
                </a:solidFill>
                <a:latin typeface="Trebuchet MS"/>
                <a:cs typeface="Trebuchet MS"/>
              </a:rPr>
              <a:t> </a:t>
            </a:r>
            <a:r>
              <a:rPr sz="2500" spc="-85" dirty="0">
                <a:solidFill>
                  <a:srgbClr val="FFFFFF"/>
                </a:solidFill>
                <a:latin typeface="Trebuchet MS"/>
                <a:cs typeface="Trebuchet MS"/>
              </a:rPr>
              <a:t>fall</a:t>
            </a:r>
            <a:r>
              <a:rPr sz="2500" spc="-65" dirty="0">
                <a:solidFill>
                  <a:srgbClr val="FFFFFF"/>
                </a:solidFill>
                <a:latin typeface="Trebuchet MS"/>
                <a:cs typeface="Trebuchet MS"/>
              </a:rPr>
              <a:t> </a:t>
            </a:r>
            <a:r>
              <a:rPr sz="2500" spc="-35" dirty="0">
                <a:solidFill>
                  <a:srgbClr val="FFFFFF"/>
                </a:solidFill>
                <a:latin typeface="Trebuchet MS"/>
                <a:cs typeface="Trebuchet MS"/>
              </a:rPr>
              <a:t>behind</a:t>
            </a:r>
            <a:r>
              <a:rPr sz="2500" spc="-65" dirty="0">
                <a:solidFill>
                  <a:srgbClr val="FFFFFF"/>
                </a:solidFill>
                <a:latin typeface="Trebuchet MS"/>
                <a:cs typeface="Trebuchet MS"/>
              </a:rPr>
              <a:t> </a:t>
            </a:r>
            <a:r>
              <a:rPr sz="2500" spc="-125" dirty="0">
                <a:solidFill>
                  <a:srgbClr val="FFFFFF"/>
                </a:solidFill>
                <a:latin typeface="Trebuchet MS"/>
                <a:cs typeface="Trebuchet MS"/>
              </a:rPr>
              <a:t>with</a:t>
            </a:r>
            <a:r>
              <a:rPr sz="2500" spc="-70" dirty="0">
                <a:solidFill>
                  <a:srgbClr val="FFFFFF"/>
                </a:solidFill>
                <a:latin typeface="Trebuchet MS"/>
                <a:cs typeface="Trebuchet MS"/>
              </a:rPr>
              <a:t> </a:t>
            </a:r>
            <a:r>
              <a:rPr sz="2500" spc="-125" dirty="0">
                <a:solidFill>
                  <a:srgbClr val="FFFFFF"/>
                </a:solidFill>
                <a:latin typeface="Trebuchet MS"/>
                <a:cs typeface="Trebuchet MS"/>
              </a:rPr>
              <a:t>their</a:t>
            </a:r>
            <a:r>
              <a:rPr sz="2500" spc="-65" dirty="0">
                <a:solidFill>
                  <a:srgbClr val="FFFFFF"/>
                </a:solidFill>
                <a:latin typeface="Trebuchet MS"/>
                <a:cs typeface="Trebuchet MS"/>
              </a:rPr>
              <a:t> payments, </a:t>
            </a:r>
            <a:r>
              <a:rPr sz="2500" dirty="0">
                <a:solidFill>
                  <a:srgbClr val="FFFFFF"/>
                </a:solidFill>
                <a:latin typeface="Trebuchet MS"/>
                <a:cs typeface="Trebuchet MS"/>
              </a:rPr>
              <a:t>and</a:t>
            </a:r>
            <a:r>
              <a:rPr sz="2500" spc="-105" dirty="0">
                <a:solidFill>
                  <a:srgbClr val="FFFFFF"/>
                </a:solidFill>
                <a:latin typeface="Trebuchet MS"/>
                <a:cs typeface="Trebuchet MS"/>
              </a:rPr>
              <a:t> </a:t>
            </a:r>
            <a:r>
              <a:rPr sz="2500" spc="-85" dirty="0">
                <a:solidFill>
                  <a:srgbClr val="FFFFFF"/>
                </a:solidFill>
                <a:latin typeface="Trebuchet MS"/>
                <a:cs typeface="Trebuchet MS"/>
              </a:rPr>
              <a:t>the</a:t>
            </a:r>
            <a:r>
              <a:rPr sz="2500" spc="-100" dirty="0">
                <a:solidFill>
                  <a:srgbClr val="FFFFFF"/>
                </a:solidFill>
                <a:latin typeface="Trebuchet MS"/>
                <a:cs typeface="Trebuchet MS"/>
              </a:rPr>
              <a:t> </a:t>
            </a:r>
            <a:r>
              <a:rPr sz="2500" spc="-25" dirty="0">
                <a:solidFill>
                  <a:srgbClr val="FFFFFF"/>
                </a:solidFill>
                <a:latin typeface="Trebuchet MS"/>
                <a:cs typeface="Trebuchet MS"/>
              </a:rPr>
              <a:t>bank</a:t>
            </a:r>
            <a:r>
              <a:rPr sz="2500" spc="-100" dirty="0">
                <a:solidFill>
                  <a:srgbClr val="FFFFFF"/>
                </a:solidFill>
                <a:latin typeface="Trebuchet MS"/>
                <a:cs typeface="Trebuchet MS"/>
              </a:rPr>
              <a:t> </a:t>
            </a:r>
            <a:r>
              <a:rPr sz="2500" spc="-40" dirty="0">
                <a:solidFill>
                  <a:srgbClr val="FFFFFF"/>
                </a:solidFill>
                <a:latin typeface="Trebuchet MS"/>
                <a:cs typeface="Trebuchet MS"/>
              </a:rPr>
              <a:t>seeks</a:t>
            </a:r>
            <a:r>
              <a:rPr sz="2500" spc="-100" dirty="0">
                <a:solidFill>
                  <a:srgbClr val="FFFFFF"/>
                </a:solidFill>
                <a:latin typeface="Trebuchet MS"/>
                <a:cs typeface="Trebuchet MS"/>
              </a:rPr>
              <a:t> </a:t>
            </a:r>
            <a:r>
              <a:rPr sz="2500" spc="-30" dirty="0">
                <a:solidFill>
                  <a:srgbClr val="FFFFFF"/>
                </a:solidFill>
                <a:latin typeface="Trebuchet MS"/>
                <a:cs typeface="Trebuchet MS"/>
              </a:rPr>
              <a:t>repossession</a:t>
            </a:r>
            <a:r>
              <a:rPr sz="2500" spc="-100" dirty="0">
                <a:solidFill>
                  <a:srgbClr val="FFFFFF"/>
                </a:solidFill>
                <a:latin typeface="Trebuchet MS"/>
                <a:cs typeface="Trebuchet MS"/>
              </a:rPr>
              <a:t> </a:t>
            </a:r>
            <a:r>
              <a:rPr sz="2500" dirty="0">
                <a:solidFill>
                  <a:srgbClr val="FFFFFF"/>
                </a:solidFill>
                <a:latin typeface="Trebuchet MS"/>
                <a:cs typeface="Trebuchet MS"/>
              </a:rPr>
              <a:t>of</a:t>
            </a:r>
            <a:r>
              <a:rPr sz="2500" spc="-100" dirty="0">
                <a:solidFill>
                  <a:srgbClr val="FFFFFF"/>
                </a:solidFill>
                <a:latin typeface="Trebuchet MS"/>
                <a:cs typeface="Trebuchet MS"/>
              </a:rPr>
              <a:t> </a:t>
            </a:r>
            <a:r>
              <a:rPr sz="2500" spc="-85" dirty="0">
                <a:solidFill>
                  <a:srgbClr val="FFFFFF"/>
                </a:solidFill>
                <a:latin typeface="Trebuchet MS"/>
                <a:cs typeface="Trebuchet MS"/>
              </a:rPr>
              <a:t>the</a:t>
            </a:r>
            <a:r>
              <a:rPr sz="2500" spc="-105" dirty="0">
                <a:solidFill>
                  <a:srgbClr val="FFFFFF"/>
                </a:solidFill>
                <a:latin typeface="Trebuchet MS"/>
                <a:cs typeface="Trebuchet MS"/>
              </a:rPr>
              <a:t> </a:t>
            </a:r>
            <a:r>
              <a:rPr sz="2500" spc="-10" dirty="0">
                <a:solidFill>
                  <a:srgbClr val="FFFFFF"/>
                </a:solidFill>
                <a:latin typeface="Trebuchet MS"/>
                <a:cs typeface="Trebuchet MS"/>
              </a:rPr>
              <a:t>property.</a:t>
            </a:r>
            <a:endParaRPr sz="2500">
              <a:latin typeface="Trebuchet MS"/>
              <a:cs typeface="Trebuchet MS"/>
            </a:endParaRPr>
          </a:p>
        </p:txBody>
      </p:sp>
      <p:grpSp>
        <p:nvGrpSpPr>
          <p:cNvPr id="12" name="object 12"/>
          <p:cNvGrpSpPr/>
          <p:nvPr/>
        </p:nvGrpSpPr>
        <p:grpSpPr>
          <a:xfrm>
            <a:off x="9397979" y="4710212"/>
            <a:ext cx="7553325" cy="4634865"/>
            <a:chOff x="9397979" y="4710212"/>
            <a:chExt cx="7553325" cy="4634865"/>
          </a:xfrm>
        </p:grpSpPr>
        <p:sp>
          <p:nvSpPr>
            <p:cNvPr id="13" name="object 13"/>
            <p:cNvSpPr/>
            <p:nvPr/>
          </p:nvSpPr>
          <p:spPr>
            <a:xfrm>
              <a:off x="9483703" y="4795937"/>
              <a:ext cx="7375525" cy="4463415"/>
            </a:xfrm>
            <a:custGeom>
              <a:avLst/>
              <a:gdLst/>
              <a:ahLst/>
              <a:cxnLst/>
              <a:rect l="l" t="t" r="r" b="b"/>
              <a:pathLst>
                <a:path w="7375525" h="4463415">
                  <a:moveTo>
                    <a:pt x="6381616" y="1077"/>
                  </a:moveTo>
                  <a:lnTo>
                    <a:pt x="1003431" y="1077"/>
                  </a:lnTo>
                  <a:lnTo>
                    <a:pt x="1046587" y="0"/>
                  </a:lnTo>
                  <a:lnTo>
                    <a:pt x="6335451" y="0"/>
                  </a:lnTo>
                  <a:lnTo>
                    <a:pt x="6381616" y="1077"/>
                  </a:lnTo>
                  <a:close/>
                </a:path>
                <a:path w="7375525" h="4463415">
                  <a:moveTo>
                    <a:pt x="6335451" y="4463414"/>
                  </a:moveTo>
                  <a:lnTo>
                    <a:pt x="1046587" y="4463414"/>
                  </a:lnTo>
                  <a:lnTo>
                    <a:pt x="1000423" y="4462337"/>
                  </a:lnTo>
                  <a:lnTo>
                    <a:pt x="998630" y="4462337"/>
                  </a:lnTo>
                  <a:lnTo>
                    <a:pt x="949188" y="4458875"/>
                  </a:lnTo>
                  <a:lnTo>
                    <a:pt x="901021" y="4453245"/>
                  </a:lnTo>
                  <a:lnTo>
                    <a:pt x="853305" y="4445416"/>
                  </a:lnTo>
                  <a:lnTo>
                    <a:pt x="806111" y="4435415"/>
                  </a:lnTo>
                  <a:lnTo>
                    <a:pt x="759511" y="4423274"/>
                  </a:lnTo>
                  <a:lnTo>
                    <a:pt x="713575" y="4409021"/>
                  </a:lnTo>
                  <a:lnTo>
                    <a:pt x="668377" y="4392686"/>
                  </a:lnTo>
                  <a:lnTo>
                    <a:pt x="623986" y="4374299"/>
                  </a:lnTo>
                  <a:lnTo>
                    <a:pt x="580475" y="4353889"/>
                  </a:lnTo>
                  <a:lnTo>
                    <a:pt x="537916" y="4331486"/>
                  </a:lnTo>
                  <a:lnTo>
                    <a:pt x="496379" y="4307120"/>
                  </a:lnTo>
                  <a:lnTo>
                    <a:pt x="455936" y="4280820"/>
                  </a:lnTo>
                  <a:lnTo>
                    <a:pt x="416659" y="4252616"/>
                  </a:lnTo>
                  <a:lnTo>
                    <a:pt x="378619" y="4222537"/>
                  </a:lnTo>
                  <a:lnTo>
                    <a:pt x="341888" y="4190614"/>
                  </a:lnTo>
                  <a:lnTo>
                    <a:pt x="306538" y="4156875"/>
                  </a:lnTo>
                  <a:lnTo>
                    <a:pt x="272799" y="4121525"/>
                  </a:lnTo>
                  <a:lnTo>
                    <a:pt x="240876" y="4084794"/>
                  </a:lnTo>
                  <a:lnTo>
                    <a:pt x="210797" y="4046755"/>
                  </a:lnTo>
                  <a:lnTo>
                    <a:pt x="182593" y="4007478"/>
                  </a:lnTo>
                  <a:lnTo>
                    <a:pt x="156293" y="3967035"/>
                  </a:lnTo>
                  <a:lnTo>
                    <a:pt x="131927" y="3925498"/>
                  </a:lnTo>
                  <a:lnTo>
                    <a:pt x="109524" y="3882938"/>
                  </a:lnTo>
                  <a:lnTo>
                    <a:pt x="89115" y="3839428"/>
                  </a:lnTo>
                  <a:lnTo>
                    <a:pt x="70728" y="3795037"/>
                  </a:lnTo>
                  <a:lnTo>
                    <a:pt x="54393" y="3749838"/>
                  </a:lnTo>
                  <a:lnTo>
                    <a:pt x="40140" y="3703903"/>
                  </a:lnTo>
                  <a:lnTo>
                    <a:pt x="27998" y="3657302"/>
                  </a:lnTo>
                  <a:lnTo>
                    <a:pt x="17998" y="3610108"/>
                  </a:lnTo>
                  <a:lnTo>
                    <a:pt x="10168" y="3562392"/>
                  </a:lnTo>
                  <a:lnTo>
                    <a:pt x="4539" y="3514225"/>
                  </a:lnTo>
                  <a:lnTo>
                    <a:pt x="1139" y="3465679"/>
                  </a:lnTo>
                  <a:lnTo>
                    <a:pt x="0" y="3416826"/>
                  </a:lnTo>
                  <a:lnTo>
                    <a:pt x="0" y="1046587"/>
                  </a:lnTo>
                  <a:lnTo>
                    <a:pt x="1077" y="998680"/>
                  </a:lnTo>
                  <a:lnTo>
                    <a:pt x="4277" y="951326"/>
                  </a:lnTo>
                  <a:lnTo>
                    <a:pt x="9554" y="904571"/>
                  </a:lnTo>
                  <a:lnTo>
                    <a:pt x="16862" y="858462"/>
                  </a:lnTo>
                  <a:lnTo>
                    <a:pt x="26154" y="813043"/>
                  </a:lnTo>
                  <a:lnTo>
                    <a:pt x="37385" y="768363"/>
                  </a:lnTo>
                  <a:lnTo>
                    <a:pt x="50508" y="724466"/>
                  </a:lnTo>
                  <a:lnTo>
                    <a:pt x="65477" y="681399"/>
                  </a:lnTo>
                  <a:lnTo>
                    <a:pt x="82246" y="639208"/>
                  </a:lnTo>
                  <a:lnTo>
                    <a:pt x="100768" y="597940"/>
                  </a:lnTo>
                  <a:lnTo>
                    <a:pt x="120998" y="557640"/>
                  </a:lnTo>
                  <a:lnTo>
                    <a:pt x="142890" y="518354"/>
                  </a:lnTo>
                  <a:lnTo>
                    <a:pt x="166396" y="480130"/>
                  </a:lnTo>
                  <a:lnTo>
                    <a:pt x="191471" y="443013"/>
                  </a:lnTo>
                  <a:lnTo>
                    <a:pt x="218069" y="407049"/>
                  </a:lnTo>
                  <a:lnTo>
                    <a:pt x="246144" y="372284"/>
                  </a:lnTo>
                  <a:lnTo>
                    <a:pt x="275649" y="338765"/>
                  </a:lnTo>
                  <a:lnTo>
                    <a:pt x="306538" y="306538"/>
                  </a:lnTo>
                  <a:lnTo>
                    <a:pt x="338765" y="275649"/>
                  </a:lnTo>
                  <a:lnTo>
                    <a:pt x="372284" y="246144"/>
                  </a:lnTo>
                  <a:lnTo>
                    <a:pt x="407049" y="218069"/>
                  </a:lnTo>
                  <a:lnTo>
                    <a:pt x="443013" y="191471"/>
                  </a:lnTo>
                  <a:lnTo>
                    <a:pt x="480130" y="166396"/>
                  </a:lnTo>
                  <a:lnTo>
                    <a:pt x="518355" y="142890"/>
                  </a:lnTo>
                  <a:lnTo>
                    <a:pt x="557640" y="120998"/>
                  </a:lnTo>
                  <a:lnTo>
                    <a:pt x="597940" y="100768"/>
                  </a:lnTo>
                  <a:lnTo>
                    <a:pt x="639208" y="82246"/>
                  </a:lnTo>
                  <a:lnTo>
                    <a:pt x="681399" y="65477"/>
                  </a:lnTo>
                  <a:lnTo>
                    <a:pt x="724466" y="50508"/>
                  </a:lnTo>
                  <a:lnTo>
                    <a:pt x="768363" y="37385"/>
                  </a:lnTo>
                  <a:lnTo>
                    <a:pt x="813044" y="26154"/>
                  </a:lnTo>
                  <a:lnTo>
                    <a:pt x="858462" y="16862"/>
                  </a:lnTo>
                  <a:lnTo>
                    <a:pt x="904572" y="9554"/>
                  </a:lnTo>
                  <a:lnTo>
                    <a:pt x="951327" y="4277"/>
                  </a:lnTo>
                  <a:lnTo>
                    <a:pt x="998681" y="1077"/>
                  </a:lnTo>
                  <a:lnTo>
                    <a:pt x="6383409" y="1077"/>
                  </a:lnTo>
                  <a:lnTo>
                    <a:pt x="6432850" y="4539"/>
                  </a:lnTo>
                  <a:lnTo>
                    <a:pt x="6481017" y="10168"/>
                  </a:lnTo>
                  <a:lnTo>
                    <a:pt x="6528733" y="17998"/>
                  </a:lnTo>
                  <a:lnTo>
                    <a:pt x="6575927" y="27998"/>
                  </a:lnTo>
                  <a:lnTo>
                    <a:pt x="6622528" y="40140"/>
                  </a:lnTo>
                  <a:lnTo>
                    <a:pt x="6668463" y="54393"/>
                  </a:lnTo>
                  <a:lnTo>
                    <a:pt x="6713662" y="70727"/>
                  </a:lnTo>
                  <a:lnTo>
                    <a:pt x="6758052" y="89115"/>
                  </a:lnTo>
                  <a:lnTo>
                    <a:pt x="6801563" y="109524"/>
                  </a:lnTo>
                  <a:lnTo>
                    <a:pt x="6844123" y="131927"/>
                  </a:lnTo>
                  <a:lnTo>
                    <a:pt x="6885660" y="156293"/>
                  </a:lnTo>
                  <a:lnTo>
                    <a:pt x="6926102" y="182593"/>
                  </a:lnTo>
                  <a:lnTo>
                    <a:pt x="6965379" y="210797"/>
                  </a:lnTo>
                  <a:lnTo>
                    <a:pt x="7003418" y="240876"/>
                  </a:lnTo>
                  <a:lnTo>
                    <a:pt x="7040149" y="272800"/>
                  </a:lnTo>
                  <a:lnTo>
                    <a:pt x="7075499" y="306538"/>
                  </a:lnTo>
                  <a:lnTo>
                    <a:pt x="7109238" y="341889"/>
                  </a:lnTo>
                  <a:lnTo>
                    <a:pt x="7141162" y="378619"/>
                  </a:lnTo>
                  <a:lnTo>
                    <a:pt x="7171240" y="416659"/>
                  </a:lnTo>
                  <a:lnTo>
                    <a:pt x="7199444" y="455936"/>
                  </a:lnTo>
                  <a:lnTo>
                    <a:pt x="7225744" y="496378"/>
                  </a:lnTo>
                  <a:lnTo>
                    <a:pt x="7250110" y="537915"/>
                  </a:lnTo>
                  <a:lnTo>
                    <a:pt x="7272513" y="580475"/>
                  </a:lnTo>
                  <a:lnTo>
                    <a:pt x="7292923" y="623986"/>
                  </a:lnTo>
                  <a:lnTo>
                    <a:pt x="7311310" y="668376"/>
                  </a:lnTo>
                  <a:lnTo>
                    <a:pt x="7327645" y="713575"/>
                  </a:lnTo>
                  <a:lnTo>
                    <a:pt x="7341898" y="759510"/>
                  </a:lnTo>
                  <a:lnTo>
                    <a:pt x="7354039" y="806111"/>
                  </a:lnTo>
                  <a:lnTo>
                    <a:pt x="7364040" y="853305"/>
                  </a:lnTo>
                  <a:lnTo>
                    <a:pt x="7371869" y="901021"/>
                  </a:lnTo>
                  <a:lnTo>
                    <a:pt x="7375094" y="928616"/>
                  </a:lnTo>
                  <a:lnTo>
                    <a:pt x="7375094" y="3535709"/>
                  </a:lnTo>
                  <a:lnTo>
                    <a:pt x="7365175" y="3604952"/>
                  </a:lnTo>
                  <a:lnTo>
                    <a:pt x="7355883" y="3650370"/>
                  </a:lnTo>
                  <a:lnTo>
                    <a:pt x="7344652" y="3695050"/>
                  </a:lnTo>
                  <a:lnTo>
                    <a:pt x="7331529" y="3738947"/>
                  </a:lnTo>
                  <a:lnTo>
                    <a:pt x="7316560" y="3782014"/>
                  </a:lnTo>
                  <a:lnTo>
                    <a:pt x="7299791" y="3824205"/>
                  </a:lnTo>
                  <a:lnTo>
                    <a:pt x="7281269" y="3865474"/>
                  </a:lnTo>
                  <a:lnTo>
                    <a:pt x="7261039" y="3905774"/>
                  </a:lnTo>
                  <a:lnTo>
                    <a:pt x="7239148" y="3945059"/>
                  </a:lnTo>
                  <a:lnTo>
                    <a:pt x="7215641" y="3983283"/>
                  </a:lnTo>
                  <a:lnTo>
                    <a:pt x="7190566" y="4020400"/>
                  </a:lnTo>
                  <a:lnTo>
                    <a:pt x="7163968" y="4056364"/>
                  </a:lnTo>
                  <a:lnTo>
                    <a:pt x="7135894" y="4091129"/>
                  </a:lnTo>
                  <a:lnTo>
                    <a:pt x="7106389" y="4124648"/>
                  </a:lnTo>
                  <a:lnTo>
                    <a:pt x="7075499" y="4156875"/>
                  </a:lnTo>
                  <a:lnTo>
                    <a:pt x="7043272" y="4187764"/>
                  </a:lnTo>
                  <a:lnTo>
                    <a:pt x="7009754" y="4217269"/>
                  </a:lnTo>
                  <a:lnTo>
                    <a:pt x="6974989" y="4245344"/>
                  </a:lnTo>
                  <a:lnTo>
                    <a:pt x="6939025" y="4271942"/>
                  </a:lnTo>
                  <a:lnTo>
                    <a:pt x="6901908" y="4297017"/>
                  </a:lnTo>
                  <a:lnTo>
                    <a:pt x="6863683" y="4320524"/>
                  </a:lnTo>
                  <a:lnTo>
                    <a:pt x="6824398" y="4342415"/>
                  </a:lnTo>
                  <a:lnTo>
                    <a:pt x="6784098" y="4362645"/>
                  </a:lnTo>
                  <a:lnTo>
                    <a:pt x="6742830" y="4381168"/>
                  </a:lnTo>
                  <a:lnTo>
                    <a:pt x="6700639" y="4397936"/>
                  </a:lnTo>
                  <a:lnTo>
                    <a:pt x="6657572" y="4412905"/>
                  </a:lnTo>
                  <a:lnTo>
                    <a:pt x="6613675" y="4426028"/>
                  </a:lnTo>
                  <a:lnTo>
                    <a:pt x="6568995" y="4437259"/>
                  </a:lnTo>
                  <a:lnTo>
                    <a:pt x="6523576" y="4446552"/>
                  </a:lnTo>
                  <a:lnTo>
                    <a:pt x="6477467" y="4453859"/>
                  </a:lnTo>
                  <a:lnTo>
                    <a:pt x="6430712" y="4459137"/>
                  </a:lnTo>
                  <a:lnTo>
                    <a:pt x="6383358" y="4462337"/>
                  </a:lnTo>
                  <a:lnTo>
                    <a:pt x="6335451" y="4463414"/>
                  </a:lnTo>
                  <a:close/>
                </a:path>
              </a:pathLst>
            </a:custGeom>
            <a:solidFill>
              <a:srgbClr val="00B3AF"/>
            </a:solidFill>
          </p:spPr>
          <p:txBody>
            <a:bodyPr wrap="square" lIns="0" tIns="0" rIns="0" bIns="0" rtlCol="0"/>
            <a:lstStyle/>
            <a:p>
              <a:endParaRPr/>
            </a:p>
          </p:txBody>
        </p:sp>
        <p:sp>
          <p:nvSpPr>
            <p:cNvPr id="14" name="object 14"/>
            <p:cNvSpPr/>
            <p:nvPr/>
          </p:nvSpPr>
          <p:spPr>
            <a:xfrm>
              <a:off x="9483704" y="4795937"/>
              <a:ext cx="7381875" cy="4463415"/>
            </a:xfrm>
            <a:custGeom>
              <a:avLst/>
              <a:gdLst/>
              <a:ahLst/>
              <a:cxnLst/>
              <a:rect l="l" t="t" r="r" b="b"/>
              <a:pathLst>
                <a:path w="7381875" h="4463415">
                  <a:moveTo>
                    <a:pt x="1046615" y="0"/>
                  </a:moveTo>
                  <a:lnTo>
                    <a:pt x="6335407" y="0"/>
                  </a:lnTo>
                  <a:lnTo>
                    <a:pt x="6384260" y="1137"/>
                  </a:lnTo>
                  <a:lnTo>
                    <a:pt x="6432806" y="4534"/>
                  </a:lnTo>
                  <a:lnTo>
                    <a:pt x="6480972" y="10161"/>
                  </a:lnTo>
                  <a:lnTo>
                    <a:pt x="6528689" y="17989"/>
                  </a:lnTo>
                  <a:lnTo>
                    <a:pt x="6575883" y="27987"/>
                  </a:lnTo>
                  <a:lnTo>
                    <a:pt x="6622484" y="40127"/>
                  </a:lnTo>
                  <a:lnTo>
                    <a:pt x="6668420" y="54378"/>
                  </a:lnTo>
                  <a:lnTo>
                    <a:pt x="6713620" y="70711"/>
                  </a:lnTo>
                  <a:lnTo>
                    <a:pt x="6758011" y="89096"/>
                  </a:lnTo>
                  <a:lnTo>
                    <a:pt x="6801523" y="109504"/>
                  </a:lnTo>
                  <a:lnTo>
                    <a:pt x="6844084" y="131905"/>
                  </a:lnTo>
                  <a:lnTo>
                    <a:pt x="6885623" y="156270"/>
                  </a:lnTo>
                  <a:lnTo>
                    <a:pt x="6926067" y="182569"/>
                  </a:lnTo>
                  <a:lnTo>
                    <a:pt x="6965345" y="210772"/>
                  </a:lnTo>
                  <a:lnTo>
                    <a:pt x="7003387" y="240849"/>
                  </a:lnTo>
                  <a:lnTo>
                    <a:pt x="7040119" y="272772"/>
                  </a:lnTo>
                  <a:lnTo>
                    <a:pt x="7075472" y="306510"/>
                  </a:lnTo>
                  <a:lnTo>
                    <a:pt x="7109212" y="341860"/>
                  </a:lnTo>
                  <a:lnTo>
                    <a:pt x="7141138" y="378591"/>
                  </a:lnTo>
                  <a:lnTo>
                    <a:pt x="7171219" y="416630"/>
                  </a:lnTo>
                  <a:lnTo>
                    <a:pt x="7199425" y="455907"/>
                  </a:lnTo>
                  <a:lnTo>
                    <a:pt x="7225727" y="496350"/>
                  </a:lnTo>
                  <a:lnTo>
                    <a:pt x="7250095" y="537887"/>
                  </a:lnTo>
                  <a:lnTo>
                    <a:pt x="7272500" y="580448"/>
                  </a:lnTo>
                  <a:lnTo>
                    <a:pt x="7292911" y="623959"/>
                  </a:lnTo>
                  <a:lnTo>
                    <a:pt x="7311300" y="668351"/>
                  </a:lnTo>
                  <a:lnTo>
                    <a:pt x="7327637" y="713551"/>
                  </a:lnTo>
                  <a:lnTo>
                    <a:pt x="7341891" y="759488"/>
                  </a:lnTo>
                  <a:lnTo>
                    <a:pt x="7354034" y="806090"/>
                  </a:lnTo>
                  <a:lnTo>
                    <a:pt x="7364036" y="853285"/>
                  </a:lnTo>
                  <a:lnTo>
                    <a:pt x="7371867" y="901003"/>
                  </a:lnTo>
                  <a:lnTo>
                    <a:pt x="7377497" y="949172"/>
                  </a:lnTo>
                  <a:lnTo>
                    <a:pt x="7380897" y="997720"/>
                  </a:lnTo>
                  <a:lnTo>
                    <a:pt x="7380861" y="998682"/>
                  </a:lnTo>
                  <a:lnTo>
                    <a:pt x="7381873" y="1046574"/>
                  </a:lnTo>
                  <a:lnTo>
                    <a:pt x="7381873" y="3416781"/>
                  </a:lnTo>
                  <a:lnTo>
                    <a:pt x="7380963" y="3464691"/>
                  </a:lnTo>
                  <a:lnTo>
                    <a:pt x="7377765" y="3512047"/>
                  </a:lnTo>
                  <a:lnTo>
                    <a:pt x="7372489" y="3558805"/>
                  </a:lnTo>
                  <a:lnTo>
                    <a:pt x="7365182" y="3604917"/>
                  </a:lnTo>
                  <a:lnTo>
                    <a:pt x="7355891" y="3650338"/>
                  </a:lnTo>
                  <a:lnTo>
                    <a:pt x="7344661" y="3695021"/>
                  </a:lnTo>
                  <a:lnTo>
                    <a:pt x="7331538" y="3738921"/>
                  </a:lnTo>
                  <a:lnTo>
                    <a:pt x="7316570" y="3781991"/>
                  </a:lnTo>
                  <a:lnTo>
                    <a:pt x="7299801" y="3824184"/>
                  </a:lnTo>
                  <a:lnTo>
                    <a:pt x="7281278" y="3865455"/>
                  </a:lnTo>
                  <a:lnTo>
                    <a:pt x="7261048" y="3905758"/>
                  </a:lnTo>
                  <a:lnTo>
                    <a:pt x="7239156" y="3945046"/>
                  </a:lnTo>
                  <a:lnTo>
                    <a:pt x="7215648" y="3983273"/>
                  </a:lnTo>
                  <a:lnTo>
                    <a:pt x="7190572" y="4020392"/>
                  </a:lnTo>
                  <a:lnTo>
                    <a:pt x="7163973" y="4056359"/>
                  </a:lnTo>
                  <a:lnTo>
                    <a:pt x="7135897" y="4091126"/>
                  </a:lnTo>
                  <a:lnTo>
                    <a:pt x="7106390" y="4124647"/>
                  </a:lnTo>
                  <a:lnTo>
                    <a:pt x="7075499" y="4156876"/>
                  </a:lnTo>
                  <a:lnTo>
                    <a:pt x="7043270" y="4187767"/>
                  </a:lnTo>
                  <a:lnTo>
                    <a:pt x="7009749" y="4217273"/>
                  </a:lnTo>
                  <a:lnTo>
                    <a:pt x="6974982" y="4245349"/>
                  </a:lnTo>
                  <a:lnTo>
                    <a:pt x="6939016" y="4271948"/>
                  </a:lnTo>
                  <a:lnTo>
                    <a:pt x="6901896" y="4297025"/>
                  </a:lnTo>
                  <a:lnTo>
                    <a:pt x="6863669" y="4320532"/>
                  </a:lnTo>
                  <a:lnTo>
                    <a:pt x="6824381" y="4342424"/>
                  </a:lnTo>
                  <a:lnTo>
                    <a:pt x="6784079" y="4362654"/>
                  </a:lnTo>
                  <a:lnTo>
                    <a:pt x="6742807" y="4381177"/>
                  </a:lnTo>
                  <a:lnTo>
                    <a:pt x="6700614" y="4397946"/>
                  </a:lnTo>
                  <a:lnTo>
                    <a:pt x="6657544" y="4412914"/>
                  </a:lnTo>
                  <a:lnTo>
                    <a:pt x="6613645" y="4426037"/>
                  </a:lnTo>
                  <a:lnTo>
                    <a:pt x="6568961" y="4437266"/>
                  </a:lnTo>
                  <a:lnTo>
                    <a:pt x="6523540" y="4446558"/>
                  </a:lnTo>
                  <a:lnTo>
                    <a:pt x="6477428" y="4453864"/>
                  </a:lnTo>
                  <a:lnTo>
                    <a:pt x="6430671" y="4459140"/>
                  </a:lnTo>
                  <a:lnTo>
                    <a:pt x="6383315" y="4462338"/>
                  </a:lnTo>
                  <a:lnTo>
                    <a:pt x="6335407" y="4463414"/>
                  </a:lnTo>
                  <a:lnTo>
                    <a:pt x="1046613" y="4463415"/>
                  </a:lnTo>
                  <a:lnTo>
                    <a:pt x="1000422" y="4462338"/>
                  </a:lnTo>
                  <a:lnTo>
                    <a:pt x="998631" y="4462296"/>
                  </a:lnTo>
                  <a:lnTo>
                    <a:pt x="997758" y="4462276"/>
                  </a:lnTo>
                  <a:lnTo>
                    <a:pt x="949209" y="4458878"/>
                  </a:lnTo>
                  <a:lnTo>
                    <a:pt x="901040" y="4453249"/>
                  </a:lnTo>
                  <a:lnTo>
                    <a:pt x="853322" y="4445420"/>
                  </a:lnTo>
                  <a:lnTo>
                    <a:pt x="806125" y="4435419"/>
                  </a:lnTo>
                  <a:lnTo>
                    <a:pt x="759522" y="4423278"/>
                  </a:lnTo>
                  <a:lnTo>
                    <a:pt x="713584" y="4409024"/>
                  </a:lnTo>
                  <a:lnTo>
                    <a:pt x="668383" y="4392689"/>
                  </a:lnTo>
                  <a:lnTo>
                    <a:pt x="623990" y="4374301"/>
                  </a:lnTo>
                  <a:lnTo>
                    <a:pt x="580477" y="4353890"/>
                  </a:lnTo>
                  <a:lnTo>
                    <a:pt x="537916" y="4331487"/>
                  </a:lnTo>
                  <a:lnTo>
                    <a:pt x="496377" y="4307119"/>
                  </a:lnTo>
                  <a:lnTo>
                    <a:pt x="455932" y="4280818"/>
                  </a:lnTo>
                  <a:lnTo>
                    <a:pt x="416653" y="4252612"/>
                  </a:lnTo>
                  <a:lnTo>
                    <a:pt x="378612" y="4222532"/>
                  </a:lnTo>
                  <a:lnTo>
                    <a:pt x="341880" y="4190606"/>
                  </a:lnTo>
                  <a:lnTo>
                    <a:pt x="306528" y="4156865"/>
                  </a:lnTo>
                  <a:lnTo>
                    <a:pt x="272788" y="4121513"/>
                  </a:lnTo>
                  <a:lnTo>
                    <a:pt x="240864" y="4084780"/>
                  </a:lnTo>
                  <a:lnTo>
                    <a:pt x="210785" y="4046738"/>
                  </a:lnTo>
                  <a:lnTo>
                    <a:pt x="182580" y="4007458"/>
                  </a:lnTo>
                  <a:lnTo>
                    <a:pt x="156280" y="3967013"/>
                  </a:lnTo>
                  <a:lnTo>
                    <a:pt x="131914" y="3925474"/>
                  </a:lnTo>
                  <a:lnTo>
                    <a:pt x="109512" y="3882912"/>
                  </a:lnTo>
                  <a:lnTo>
                    <a:pt x="89102" y="3839399"/>
                  </a:lnTo>
                  <a:lnTo>
                    <a:pt x="70716" y="3795006"/>
                  </a:lnTo>
                  <a:lnTo>
                    <a:pt x="54382" y="3749805"/>
                  </a:lnTo>
                  <a:lnTo>
                    <a:pt x="40130" y="3703867"/>
                  </a:lnTo>
                  <a:lnTo>
                    <a:pt x="27990" y="3657264"/>
                  </a:lnTo>
                  <a:lnTo>
                    <a:pt x="17991" y="3610068"/>
                  </a:lnTo>
                  <a:lnTo>
                    <a:pt x="10163" y="3562350"/>
                  </a:lnTo>
                  <a:lnTo>
                    <a:pt x="4535" y="3514182"/>
                  </a:lnTo>
                  <a:lnTo>
                    <a:pt x="1138" y="3465635"/>
                  </a:lnTo>
                  <a:lnTo>
                    <a:pt x="0" y="3416781"/>
                  </a:lnTo>
                  <a:lnTo>
                    <a:pt x="0" y="1046573"/>
                  </a:lnTo>
                  <a:lnTo>
                    <a:pt x="1078" y="998665"/>
                  </a:lnTo>
                  <a:lnTo>
                    <a:pt x="4278" y="951310"/>
                  </a:lnTo>
                  <a:lnTo>
                    <a:pt x="9556" y="904554"/>
                  </a:lnTo>
                  <a:lnTo>
                    <a:pt x="16865" y="858443"/>
                  </a:lnTo>
                  <a:lnTo>
                    <a:pt x="26159" y="813024"/>
                  </a:lnTo>
                  <a:lnTo>
                    <a:pt x="37391" y="768343"/>
                  </a:lnTo>
                  <a:lnTo>
                    <a:pt x="50515" y="724445"/>
                  </a:lnTo>
                  <a:lnTo>
                    <a:pt x="65485" y="681378"/>
                  </a:lnTo>
                  <a:lnTo>
                    <a:pt x="82255" y="639187"/>
                  </a:lnTo>
                  <a:lnTo>
                    <a:pt x="100779" y="597918"/>
                  </a:lnTo>
                  <a:lnTo>
                    <a:pt x="121011" y="557618"/>
                  </a:lnTo>
                  <a:lnTo>
                    <a:pt x="142903" y="518332"/>
                  </a:lnTo>
                  <a:lnTo>
                    <a:pt x="166411" y="480108"/>
                  </a:lnTo>
                  <a:lnTo>
                    <a:pt x="191488" y="442991"/>
                  </a:lnTo>
                  <a:lnTo>
                    <a:pt x="218087" y="407027"/>
                  </a:lnTo>
                  <a:lnTo>
                    <a:pt x="246163" y="372263"/>
                  </a:lnTo>
                  <a:lnTo>
                    <a:pt x="275669" y="338745"/>
                  </a:lnTo>
                  <a:lnTo>
                    <a:pt x="306559" y="306518"/>
                  </a:lnTo>
                  <a:lnTo>
                    <a:pt x="338788" y="275630"/>
                  </a:lnTo>
                  <a:lnTo>
                    <a:pt x="372308" y="246125"/>
                  </a:lnTo>
                  <a:lnTo>
                    <a:pt x="407073" y="218052"/>
                  </a:lnTo>
                  <a:lnTo>
                    <a:pt x="443038" y="191455"/>
                  </a:lnTo>
                  <a:lnTo>
                    <a:pt x="480156" y="166380"/>
                  </a:lnTo>
                  <a:lnTo>
                    <a:pt x="518381" y="142875"/>
                  </a:lnTo>
                  <a:lnTo>
                    <a:pt x="557667" y="120985"/>
                  </a:lnTo>
                  <a:lnTo>
                    <a:pt x="597968" y="100756"/>
                  </a:lnTo>
                  <a:lnTo>
                    <a:pt x="639237" y="82235"/>
                  </a:lnTo>
                  <a:lnTo>
                    <a:pt x="681428" y="65467"/>
                  </a:lnTo>
                  <a:lnTo>
                    <a:pt x="724495" y="50500"/>
                  </a:lnTo>
                  <a:lnTo>
                    <a:pt x="768392" y="37378"/>
                  </a:lnTo>
                  <a:lnTo>
                    <a:pt x="813073" y="26148"/>
                  </a:lnTo>
                  <a:lnTo>
                    <a:pt x="858491" y="16857"/>
                  </a:lnTo>
                  <a:lnTo>
                    <a:pt x="904600" y="9551"/>
                  </a:lnTo>
                  <a:lnTo>
                    <a:pt x="951355" y="4275"/>
                  </a:lnTo>
                  <a:lnTo>
                    <a:pt x="997752" y="1142"/>
                  </a:lnTo>
                  <a:lnTo>
                    <a:pt x="998708" y="1076"/>
                  </a:lnTo>
                  <a:lnTo>
                    <a:pt x="1046615" y="0"/>
                  </a:lnTo>
                </a:path>
              </a:pathLst>
            </a:custGeom>
            <a:ln w="171449">
              <a:solidFill>
                <a:srgbClr val="FED307"/>
              </a:solidFill>
            </a:ln>
          </p:spPr>
          <p:txBody>
            <a:bodyPr wrap="square" lIns="0" tIns="0" rIns="0" bIns="0" rtlCol="0"/>
            <a:lstStyle/>
            <a:p>
              <a:endParaRPr/>
            </a:p>
          </p:txBody>
        </p:sp>
      </p:grpSp>
      <p:sp>
        <p:nvSpPr>
          <p:cNvPr id="15" name="object 15"/>
          <p:cNvSpPr txBox="1"/>
          <p:nvPr/>
        </p:nvSpPr>
        <p:spPr>
          <a:xfrm>
            <a:off x="9663299" y="4913444"/>
            <a:ext cx="7023100" cy="4178300"/>
          </a:xfrm>
          <a:prstGeom prst="rect">
            <a:avLst/>
          </a:prstGeom>
        </p:spPr>
        <p:txBody>
          <a:bodyPr vert="horz" wrap="square" lIns="0" tIns="12700" rIns="0" bIns="0" rtlCol="0">
            <a:spAutoFit/>
          </a:bodyPr>
          <a:lstStyle/>
          <a:p>
            <a:pPr algn="ctr">
              <a:lnSpc>
                <a:spcPct val="100000"/>
              </a:lnSpc>
              <a:spcBef>
                <a:spcPts val="100"/>
              </a:spcBef>
            </a:pPr>
            <a:r>
              <a:rPr sz="2500" dirty="0">
                <a:solidFill>
                  <a:srgbClr val="FFFFFF"/>
                </a:solidFill>
                <a:latin typeface="Trebuchet MS"/>
                <a:cs typeface="Trebuchet MS"/>
              </a:rPr>
              <a:t>Guyanda</a:t>
            </a:r>
            <a:r>
              <a:rPr sz="2500" spc="-35" dirty="0">
                <a:solidFill>
                  <a:srgbClr val="FFFFFF"/>
                </a:solidFill>
                <a:latin typeface="Trebuchet MS"/>
                <a:cs typeface="Trebuchet MS"/>
              </a:rPr>
              <a:t> </a:t>
            </a:r>
            <a:r>
              <a:rPr sz="2500" dirty="0">
                <a:solidFill>
                  <a:srgbClr val="FFFFFF"/>
                </a:solidFill>
                <a:latin typeface="Trebuchet MS"/>
                <a:cs typeface="Trebuchet MS"/>
              </a:rPr>
              <a:t>and</a:t>
            </a:r>
            <a:r>
              <a:rPr sz="2500" spc="-40" dirty="0">
                <a:solidFill>
                  <a:srgbClr val="FFFFFF"/>
                </a:solidFill>
                <a:latin typeface="Trebuchet MS"/>
                <a:cs typeface="Trebuchet MS"/>
              </a:rPr>
              <a:t> </a:t>
            </a:r>
            <a:r>
              <a:rPr sz="2500" spc="-95" dirty="0">
                <a:solidFill>
                  <a:srgbClr val="FFFFFF"/>
                </a:solidFill>
                <a:latin typeface="Trebuchet MS"/>
                <a:cs typeface="Trebuchet MS"/>
              </a:rPr>
              <a:t>Hibern</a:t>
            </a:r>
            <a:r>
              <a:rPr sz="2500" spc="-35" dirty="0">
                <a:solidFill>
                  <a:srgbClr val="FFFFFF"/>
                </a:solidFill>
                <a:latin typeface="Trebuchet MS"/>
                <a:cs typeface="Trebuchet MS"/>
              </a:rPr>
              <a:t> </a:t>
            </a:r>
            <a:r>
              <a:rPr sz="2500" spc="-130" dirty="0">
                <a:solidFill>
                  <a:srgbClr val="FFFFFF"/>
                </a:solidFill>
                <a:latin typeface="Trebuchet MS"/>
                <a:cs typeface="Trebuchet MS"/>
              </a:rPr>
              <a:t>live</a:t>
            </a:r>
            <a:r>
              <a:rPr sz="2500" spc="-35" dirty="0">
                <a:solidFill>
                  <a:srgbClr val="FFFFFF"/>
                </a:solidFill>
                <a:latin typeface="Trebuchet MS"/>
                <a:cs typeface="Trebuchet MS"/>
              </a:rPr>
              <a:t> </a:t>
            </a:r>
            <a:r>
              <a:rPr sz="2500" spc="-125" dirty="0">
                <a:solidFill>
                  <a:srgbClr val="FFFFFF"/>
                </a:solidFill>
                <a:latin typeface="Trebuchet MS"/>
                <a:cs typeface="Trebuchet MS"/>
              </a:rPr>
              <a:t>in</a:t>
            </a:r>
            <a:r>
              <a:rPr sz="2500" spc="-35" dirty="0">
                <a:solidFill>
                  <a:srgbClr val="FFFFFF"/>
                </a:solidFill>
                <a:latin typeface="Trebuchet MS"/>
                <a:cs typeface="Trebuchet MS"/>
              </a:rPr>
              <a:t> </a:t>
            </a:r>
            <a:r>
              <a:rPr sz="2500" spc="105" dirty="0">
                <a:solidFill>
                  <a:srgbClr val="FFFFFF"/>
                </a:solidFill>
                <a:latin typeface="Trebuchet MS"/>
                <a:cs typeface="Trebuchet MS"/>
              </a:rPr>
              <a:t>a</a:t>
            </a:r>
            <a:r>
              <a:rPr sz="2500" spc="-35" dirty="0">
                <a:solidFill>
                  <a:srgbClr val="FFFFFF"/>
                </a:solidFill>
                <a:latin typeface="Trebuchet MS"/>
                <a:cs typeface="Trebuchet MS"/>
              </a:rPr>
              <a:t> </a:t>
            </a:r>
            <a:r>
              <a:rPr sz="2500" spc="-120" dirty="0">
                <a:solidFill>
                  <a:srgbClr val="FFFFFF"/>
                </a:solidFill>
                <a:latin typeface="Trebuchet MS"/>
                <a:cs typeface="Trebuchet MS"/>
              </a:rPr>
              <a:t>property,</a:t>
            </a:r>
            <a:r>
              <a:rPr sz="2500" spc="-35" dirty="0">
                <a:solidFill>
                  <a:srgbClr val="FFFFFF"/>
                </a:solidFill>
                <a:latin typeface="Trebuchet MS"/>
                <a:cs typeface="Trebuchet MS"/>
              </a:rPr>
              <a:t> </a:t>
            </a:r>
            <a:r>
              <a:rPr sz="2500" spc="-125" dirty="0">
                <a:solidFill>
                  <a:srgbClr val="FFFFFF"/>
                </a:solidFill>
                <a:latin typeface="Trebuchet MS"/>
                <a:cs typeface="Trebuchet MS"/>
              </a:rPr>
              <a:t>with</a:t>
            </a:r>
            <a:r>
              <a:rPr sz="2500" spc="-35" dirty="0">
                <a:solidFill>
                  <a:srgbClr val="FFFFFF"/>
                </a:solidFill>
                <a:latin typeface="Trebuchet MS"/>
                <a:cs typeface="Trebuchet MS"/>
              </a:rPr>
              <a:t> </a:t>
            </a:r>
            <a:r>
              <a:rPr sz="2500" spc="-20" dirty="0">
                <a:solidFill>
                  <a:srgbClr val="FFFFFF"/>
                </a:solidFill>
                <a:latin typeface="Trebuchet MS"/>
                <a:cs typeface="Trebuchet MS"/>
              </a:rPr>
              <a:t>only</a:t>
            </a:r>
            <a:endParaRPr sz="2500">
              <a:latin typeface="Trebuchet MS"/>
              <a:cs typeface="Trebuchet MS"/>
            </a:endParaRPr>
          </a:p>
          <a:p>
            <a:pPr marL="12700" marR="5080" algn="ctr">
              <a:lnSpc>
                <a:spcPct val="165000"/>
              </a:lnSpc>
            </a:pPr>
            <a:r>
              <a:rPr sz="2500" spc="-95" dirty="0">
                <a:solidFill>
                  <a:srgbClr val="FFFFFF"/>
                </a:solidFill>
                <a:latin typeface="Trebuchet MS"/>
                <a:cs typeface="Trebuchet MS"/>
              </a:rPr>
              <a:t>Hibern</a:t>
            </a:r>
            <a:r>
              <a:rPr sz="2500" spc="-65" dirty="0">
                <a:solidFill>
                  <a:srgbClr val="FFFFFF"/>
                </a:solidFill>
                <a:latin typeface="Trebuchet MS"/>
                <a:cs typeface="Trebuchet MS"/>
              </a:rPr>
              <a:t> </a:t>
            </a:r>
            <a:r>
              <a:rPr sz="2500" dirty="0">
                <a:solidFill>
                  <a:srgbClr val="FFFFFF"/>
                </a:solidFill>
                <a:latin typeface="Trebuchet MS"/>
                <a:cs typeface="Trebuchet MS"/>
              </a:rPr>
              <a:t>as</a:t>
            </a:r>
            <a:r>
              <a:rPr sz="2500" spc="-60" dirty="0">
                <a:solidFill>
                  <a:srgbClr val="FFFFFF"/>
                </a:solidFill>
                <a:latin typeface="Trebuchet MS"/>
                <a:cs typeface="Trebuchet MS"/>
              </a:rPr>
              <a:t> </a:t>
            </a:r>
            <a:r>
              <a:rPr sz="2500" spc="-85" dirty="0">
                <a:solidFill>
                  <a:srgbClr val="FFFFFF"/>
                </a:solidFill>
                <a:latin typeface="Trebuchet MS"/>
                <a:cs typeface="Trebuchet MS"/>
              </a:rPr>
              <a:t>the</a:t>
            </a:r>
            <a:r>
              <a:rPr sz="2500" spc="-60" dirty="0">
                <a:solidFill>
                  <a:srgbClr val="FFFFFF"/>
                </a:solidFill>
                <a:latin typeface="Trebuchet MS"/>
                <a:cs typeface="Trebuchet MS"/>
              </a:rPr>
              <a:t> </a:t>
            </a:r>
            <a:r>
              <a:rPr sz="2500" spc="-50" dirty="0">
                <a:solidFill>
                  <a:srgbClr val="FFFFFF"/>
                </a:solidFill>
                <a:latin typeface="Trebuchet MS"/>
                <a:cs typeface="Trebuchet MS"/>
              </a:rPr>
              <a:t>registered</a:t>
            </a:r>
            <a:r>
              <a:rPr sz="2500" spc="-60" dirty="0">
                <a:solidFill>
                  <a:srgbClr val="FFFFFF"/>
                </a:solidFill>
                <a:latin typeface="Trebuchet MS"/>
                <a:cs typeface="Trebuchet MS"/>
              </a:rPr>
              <a:t> </a:t>
            </a:r>
            <a:r>
              <a:rPr sz="2500" spc="-95" dirty="0">
                <a:solidFill>
                  <a:srgbClr val="FFFFFF"/>
                </a:solidFill>
                <a:latin typeface="Trebuchet MS"/>
                <a:cs typeface="Trebuchet MS"/>
              </a:rPr>
              <a:t>owner.</a:t>
            </a:r>
            <a:r>
              <a:rPr sz="2500" spc="-60" dirty="0">
                <a:solidFill>
                  <a:srgbClr val="FFFFFF"/>
                </a:solidFill>
                <a:latin typeface="Trebuchet MS"/>
                <a:cs typeface="Trebuchet MS"/>
              </a:rPr>
              <a:t> </a:t>
            </a:r>
            <a:r>
              <a:rPr sz="2500" spc="-10" dirty="0">
                <a:solidFill>
                  <a:srgbClr val="FFFFFF"/>
                </a:solidFill>
                <a:latin typeface="Trebuchet MS"/>
                <a:cs typeface="Trebuchet MS"/>
              </a:rPr>
              <a:t>Guyanda </a:t>
            </a:r>
            <a:r>
              <a:rPr sz="2500" spc="-65" dirty="0">
                <a:solidFill>
                  <a:srgbClr val="FFFFFF"/>
                </a:solidFill>
                <a:latin typeface="Trebuchet MS"/>
                <a:cs typeface="Trebuchet MS"/>
              </a:rPr>
              <a:t>contributed</a:t>
            </a:r>
            <a:r>
              <a:rPr sz="2500" spc="-110" dirty="0">
                <a:solidFill>
                  <a:srgbClr val="FFFFFF"/>
                </a:solidFill>
                <a:latin typeface="Trebuchet MS"/>
                <a:cs typeface="Trebuchet MS"/>
              </a:rPr>
              <a:t> </a:t>
            </a:r>
            <a:r>
              <a:rPr sz="2500" spc="125" dirty="0">
                <a:solidFill>
                  <a:srgbClr val="FFFFFF"/>
                </a:solidFill>
                <a:latin typeface="Trebuchet MS"/>
                <a:cs typeface="Trebuchet MS"/>
              </a:rPr>
              <a:t>30%</a:t>
            </a:r>
            <a:r>
              <a:rPr sz="2500" spc="-105" dirty="0">
                <a:solidFill>
                  <a:srgbClr val="FFFFFF"/>
                </a:solidFill>
                <a:latin typeface="Trebuchet MS"/>
                <a:cs typeface="Trebuchet MS"/>
              </a:rPr>
              <a:t> </a:t>
            </a:r>
            <a:r>
              <a:rPr sz="2500" spc="-30" dirty="0">
                <a:solidFill>
                  <a:srgbClr val="FFFFFF"/>
                </a:solidFill>
                <a:latin typeface="Trebuchet MS"/>
                <a:cs typeface="Trebuchet MS"/>
              </a:rPr>
              <a:t>towards</a:t>
            </a:r>
            <a:r>
              <a:rPr sz="2500" spc="-110" dirty="0">
                <a:solidFill>
                  <a:srgbClr val="FFFFFF"/>
                </a:solidFill>
                <a:latin typeface="Trebuchet MS"/>
                <a:cs typeface="Trebuchet MS"/>
              </a:rPr>
              <a:t> </a:t>
            </a:r>
            <a:r>
              <a:rPr sz="2500" spc="-85" dirty="0">
                <a:solidFill>
                  <a:srgbClr val="FFFFFF"/>
                </a:solidFill>
                <a:latin typeface="Trebuchet MS"/>
                <a:cs typeface="Trebuchet MS"/>
              </a:rPr>
              <a:t>the</a:t>
            </a:r>
            <a:r>
              <a:rPr sz="2500" spc="-100" dirty="0">
                <a:solidFill>
                  <a:srgbClr val="FFFFFF"/>
                </a:solidFill>
                <a:latin typeface="Trebuchet MS"/>
                <a:cs typeface="Trebuchet MS"/>
              </a:rPr>
              <a:t> </a:t>
            </a:r>
            <a:r>
              <a:rPr sz="2500" spc="-20" dirty="0">
                <a:solidFill>
                  <a:srgbClr val="FFFFFF"/>
                </a:solidFill>
                <a:latin typeface="Trebuchet MS"/>
                <a:cs typeface="Trebuchet MS"/>
              </a:rPr>
              <a:t>purchase</a:t>
            </a:r>
            <a:r>
              <a:rPr sz="2500" spc="-105" dirty="0">
                <a:solidFill>
                  <a:srgbClr val="FFFFFF"/>
                </a:solidFill>
                <a:latin typeface="Trebuchet MS"/>
                <a:cs typeface="Trebuchet MS"/>
              </a:rPr>
              <a:t> </a:t>
            </a:r>
            <a:r>
              <a:rPr sz="2500" dirty="0">
                <a:solidFill>
                  <a:srgbClr val="FFFFFF"/>
                </a:solidFill>
                <a:latin typeface="Trebuchet MS"/>
                <a:cs typeface="Trebuchet MS"/>
              </a:rPr>
              <a:t>of</a:t>
            </a:r>
            <a:r>
              <a:rPr sz="2500" spc="-105" dirty="0">
                <a:solidFill>
                  <a:srgbClr val="FFFFFF"/>
                </a:solidFill>
                <a:latin typeface="Trebuchet MS"/>
                <a:cs typeface="Trebuchet MS"/>
              </a:rPr>
              <a:t> </a:t>
            </a:r>
            <a:r>
              <a:rPr sz="2500" spc="-25" dirty="0">
                <a:solidFill>
                  <a:srgbClr val="FFFFFF"/>
                </a:solidFill>
                <a:latin typeface="Trebuchet MS"/>
                <a:cs typeface="Trebuchet MS"/>
              </a:rPr>
              <a:t>the </a:t>
            </a:r>
            <a:r>
              <a:rPr sz="2500" spc="-110" dirty="0">
                <a:solidFill>
                  <a:srgbClr val="FFFFFF"/>
                </a:solidFill>
                <a:latin typeface="Trebuchet MS"/>
                <a:cs typeface="Trebuchet MS"/>
              </a:rPr>
              <a:t>property.</a:t>
            </a:r>
            <a:r>
              <a:rPr sz="2500" spc="-45" dirty="0">
                <a:solidFill>
                  <a:srgbClr val="FFFFFF"/>
                </a:solidFill>
                <a:latin typeface="Trebuchet MS"/>
                <a:cs typeface="Trebuchet MS"/>
              </a:rPr>
              <a:t> </a:t>
            </a:r>
            <a:r>
              <a:rPr sz="2500" dirty="0">
                <a:solidFill>
                  <a:srgbClr val="FFFFFF"/>
                </a:solidFill>
                <a:latin typeface="Trebuchet MS"/>
                <a:cs typeface="Trebuchet MS"/>
              </a:rPr>
              <a:t>Guyanda</a:t>
            </a:r>
            <a:r>
              <a:rPr sz="2500" spc="-45" dirty="0">
                <a:solidFill>
                  <a:srgbClr val="FFFFFF"/>
                </a:solidFill>
                <a:latin typeface="Trebuchet MS"/>
                <a:cs typeface="Trebuchet MS"/>
              </a:rPr>
              <a:t> </a:t>
            </a:r>
            <a:r>
              <a:rPr sz="2500" dirty="0">
                <a:solidFill>
                  <a:srgbClr val="FFFFFF"/>
                </a:solidFill>
                <a:latin typeface="Trebuchet MS"/>
                <a:cs typeface="Trebuchet MS"/>
              </a:rPr>
              <a:t>and</a:t>
            </a:r>
            <a:r>
              <a:rPr sz="2500" spc="-45" dirty="0">
                <a:solidFill>
                  <a:srgbClr val="FFFFFF"/>
                </a:solidFill>
                <a:latin typeface="Trebuchet MS"/>
                <a:cs typeface="Trebuchet MS"/>
              </a:rPr>
              <a:t> </a:t>
            </a:r>
            <a:r>
              <a:rPr sz="2500" spc="-95" dirty="0">
                <a:solidFill>
                  <a:srgbClr val="FFFFFF"/>
                </a:solidFill>
                <a:latin typeface="Trebuchet MS"/>
                <a:cs typeface="Trebuchet MS"/>
              </a:rPr>
              <a:t>Hibern</a:t>
            </a:r>
            <a:r>
              <a:rPr sz="2500" spc="-45" dirty="0">
                <a:solidFill>
                  <a:srgbClr val="FFFFFF"/>
                </a:solidFill>
                <a:latin typeface="Trebuchet MS"/>
                <a:cs typeface="Trebuchet MS"/>
              </a:rPr>
              <a:t> </a:t>
            </a:r>
            <a:r>
              <a:rPr sz="2500" spc="-55" dirty="0">
                <a:solidFill>
                  <a:srgbClr val="FFFFFF"/>
                </a:solidFill>
                <a:latin typeface="Trebuchet MS"/>
                <a:cs typeface="Trebuchet MS"/>
              </a:rPr>
              <a:t>borrow</a:t>
            </a:r>
            <a:r>
              <a:rPr sz="2500" spc="-40" dirty="0">
                <a:solidFill>
                  <a:srgbClr val="FFFFFF"/>
                </a:solidFill>
                <a:latin typeface="Trebuchet MS"/>
                <a:cs typeface="Trebuchet MS"/>
              </a:rPr>
              <a:t> </a:t>
            </a:r>
            <a:r>
              <a:rPr sz="2500" spc="-85" dirty="0">
                <a:solidFill>
                  <a:srgbClr val="FFFFFF"/>
                </a:solidFill>
                <a:latin typeface="Trebuchet MS"/>
                <a:cs typeface="Trebuchet MS"/>
              </a:rPr>
              <a:t>money</a:t>
            </a:r>
            <a:r>
              <a:rPr sz="2500" spc="-45" dirty="0">
                <a:solidFill>
                  <a:srgbClr val="FFFFFF"/>
                </a:solidFill>
                <a:latin typeface="Trebuchet MS"/>
                <a:cs typeface="Trebuchet MS"/>
              </a:rPr>
              <a:t> </a:t>
            </a:r>
            <a:r>
              <a:rPr sz="2500" spc="-25" dirty="0">
                <a:solidFill>
                  <a:srgbClr val="FFFFFF"/>
                </a:solidFill>
                <a:latin typeface="Trebuchet MS"/>
                <a:cs typeface="Trebuchet MS"/>
              </a:rPr>
              <a:t>and </a:t>
            </a:r>
            <a:r>
              <a:rPr sz="2500" spc="-30" dirty="0">
                <a:solidFill>
                  <a:srgbClr val="FFFFFF"/>
                </a:solidFill>
                <a:latin typeface="Trebuchet MS"/>
                <a:cs typeface="Trebuchet MS"/>
              </a:rPr>
              <a:t>secure</a:t>
            </a:r>
            <a:r>
              <a:rPr sz="2500" spc="-105" dirty="0">
                <a:solidFill>
                  <a:srgbClr val="FFFFFF"/>
                </a:solidFill>
                <a:latin typeface="Trebuchet MS"/>
                <a:cs typeface="Trebuchet MS"/>
              </a:rPr>
              <a:t> </a:t>
            </a:r>
            <a:r>
              <a:rPr sz="2500" spc="-165" dirty="0">
                <a:solidFill>
                  <a:srgbClr val="FFFFFF"/>
                </a:solidFill>
                <a:latin typeface="Trebuchet MS"/>
                <a:cs typeface="Trebuchet MS"/>
              </a:rPr>
              <a:t>it</a:t>
            </a:r>
            <a:r>
              <a:rPr sz="2500" spc="-75" dirty="0">
                <a:solidFill>
                  <a:srgbClr val="FFFFFF"/>
                </a:solidFill>
                <a:latin typeface="Trebuchet MS"/>
                <a:cs typeface="Trebuchet MS"/>
              </a:rPr>
              <a:t> </a:t>
            </a:r>
            <a:r>
              <a:rPr sz="2500" dirty="0">
                <a:solidFill>
                  <a:srgbClr val="FFFFFF"/>
                </a:solidFill>
                <a:latin typeface="Trebuchet MS"/>
                <a:cs typeface="Trebuchet MS"/>
              </a:rPr>
              <a:t>against</a:t>
            </a:r>
            <a:r>
              <a:rPr sz="2500" spc="-80" dirty="0">
                <a:solidFill>
                  <a:srgbClr val="FFFFFF"/>
                </a:solidFill>
                <a:latin typeface="Trebuchet MS"/>
                <a:cs typeface="Trebuchet MS"/>
              </a:rPr>
              <a:t> </a:t>
            </a:r>
            <a:r>
              <a:rPr sz="2500" spc="-85" dirty="0">
                <a:solidFill>
                  <a:srgbClr val="FFFFFF"/>
                </a:solidFill>
                <a:latin typeface="Trebuchet MS"/>
                <a:cs typeface="Trebuchet MS"/>
              </a:rPr>
              <a:t>the</a:t>
            </a:r>
            <a:r>
              <a:rPr sz="2500" spc="-80" dirty="0">
                <a:solidFill>
                  <a:srgbClr val="FFFFFF"/>
                </a:solidFill>
                <a:latin typeface="Trebuchet MS"/>
                <a:cs typeface="Trebuchet MS"/>
              </a:rPr>
              <a:t> </a:t>
            </a:r>
            <a:r>
              <a:rPr sz="2500" spc="-110" dirty="0">
                <a:solidFill>
                  <a:srgbClr val="FFFFFF"/>
                </a:solidFill>
                <a:latin typeface="Trebuchet MS"/>
                <a:cs typeface="Trebuchet MS"/>
              </a:rPr>
              <a:t>property.</a:t>
            </a:r>
            <a:r>
              <a:rPr sz="2500" spc="-80" dirty="0">
                <a:solidFill>
                  <a:srgbClr val="FFFFFF"/>
                </a:solidFill>
                <a:latin typeface="Trebuchet MS"/>
                <a:cs typeface="Trebuchet MS"/>
              </a:rPr>
              <a:t> </a:t>
            </a:r>
            <a:r>
              <a:rPr sz="2500" spc="-170" dirty="0">
                <a:solidFill>
                  <a:srgbClr val="FFFFFF"/>
                </a:solidFill>
                <a:latin typeface="Trebuchet MS"/>
                <a:cs typeface="Trebuchet MS"/>
              </a:rPr>
              <a:t>They</a:t>
            </a:r>
            <a:r>
              <a:rPr sz="2500" spc="-75" dirty="0">
                <a:solidFill>
                  <a:srgbClr val="FFFFFF"/>
                </a:solidFill>
                <a:latin typeface="Trebuchet MS"/>
                <a:cs typeface="Trebuchet MS"/>
              </a:rPr>
              <a:t> </a:t>
            </a:r>
            <a:r>
              <a:rPr sz="2500" spc="-85" dirty="0">
                <a:solidFill>
                  <a:srgbClr val="FFFFFF"/>
                </a:solidFill>
                <a:latin typeface="Trebuchet MS"/>
                <a:cs typeface="Trebuchet MS"/>
              </a:rPr>
              <a:t>fall</a:t>
            </a:r>
            <a:r>
              <a:rPr sz="2500" spc="-80" dirty="0">
                <a:solidFill>
                  <a:srgbClr val="FFFFFF"/>
                </a:solidFill>
                <a:latin typeface="Trebuchet MS"/>
                <a:cs typeface="Trebuchet MS"/>
              </a:rPr>
              <a:t> </a:t>
            </a:r>
            <a:r>
              <a:rPr sz="2500" spc="-35" dirty="0">
                <a:solidFill>
                  <a:srgbClr val="FFFFFF"/>
                </a:solidFill>
                <a:latin typeface="Trebuchet MS"/>
                <a:cs typeface="Trebuchet MS"/>
              </a:rPr>
              <a:t>behind</a:t>
            </a:r>
            <a:r>
              <a:rPr sz="2500" spc="-85" dirty="0">
                <a:solidFill>
                  <a:srgbClr val="FFFFFF"/>
                </a:solidFill>
                <a:latin typeface="Trebuchet MS"/>
                <a:cs typeface="Trebuchet MS"/>
              </a:rPr>
              <a:t> </a:t>
            </a:r>
            <a:r>
              <a:rPr sz="2500" spc="-50" dirty="0">
                <a:solidFill>
                  <a:srgbClr val="FFFFFF"/>
                </a:solidFill>
                <a:latin typeface="Trebuchet MS"/>
                <a:cs typeface="Trebuchet MS"/>
              </a:rPr>
              <a:t>with </a:t>
            </a:r>
            <a:r>
              <a:rPr sz="2500" spc="-125" dirty="0">
                <a:solidFill>
                  <a:srgbClr val="FFFFFF"/>
                </a:solidFill>
                <a:latin typeface="Trebuchet MS"/>
                <a:cs typeface="Trebuchet MS"/>
              </a:rPr>
              <a:t>their</a:t>
            </a:r>
            <a:r>
              <a:rPr sz="2500" spc="-75" dirty="0">
                <a:solidFill>
                  <a:srgbClr val="FFFFFF"/>
                </a:solidFill>
                <a:latin typeface="Trebuchet MS"/>
                <a:cs typeface="Trebuchet MS"/>
              </a:rPr>
              <a:t> </a:t>
            </a:r>
            <a:r>
              <a:rPr sz="2500" spc="-100" dirty="0">
                <a:solidFill>
                  <a:srgbClr val="FFFFFF"/>
                </a:solidFill>
                <a:latin typeface="Trebuchet MS"/>
                <a:cs typeface="Trebuchet MS"/>
              </a:rPr>
              <a:t>payments,</a:t>
            </a:r>
            <a:r>
              <a:rPr sz="2500" spc="-90" dirty="0">
                <a:solidFill>
                  <a:srgbClr val="FFFFFF"/>
                </a:solidFill>
                <a:latin typeface="Trebuchet MS"/>
                <a:cs typeface="Trebuchet MS"/>
              </a:rPr>
              <a:t> </a:t>
            </a:r>
            <a:r>
              <a:rPr sz="2500" dirty="0">
                <a:solidFill>
                  <a:srgbClr val="FFFFFF"/>
                </a:solidFill>
                <a:latin typeface="Trebuchet MS"/>
                <a:cs typeface="Trebuchet MS"/>
              </a:rPr>
              <a:t>and</a:t>
            </a:r>
            <a:r>
              <a:rPr sz="2500" spc="-90" dirty="0">
                <a:solidFill>
                  <a:srgbClr val="FFFFFF"/>
                </a:solidFill>
                <a:latin typeface="Trebuchet MS"/>
                <a:cs typeface="Trebuchet MS"/>
              </a:rPr>
              <a:t> </a:t>
            </a:r>
            <a:r>
              <a:rPr sz="2500" spc="-85" dirty="0">
                <a:solidFill>
                  <a:srgbClr val="FFFFFF"/>
                </a:solidFill>
                <a:latin typeface="Trebuchet MS"/>
                <a:cs typeface="Trebuchet MS"/>
              </a:rPr>
              <a:t>the</a:t>
            </a:r>
            <a:r>
              <a:rPr sz="2500" spc="-80" dirty="0">
                <a:solidFill>
                  <a:srgbClr val="FFFFFF"/>
                </a:solidFill>
                <a:latin typeface="Trebuchet MS"/>
                <a:cs typeface="Trebuchet MS"/>
              </a:rPr>
              <a:t> </a:t>
            </a:r>
            <a:r>
              <a:rPr sz="2500" spc="-25" dirty="0">
                <a:solidFill>
                  <a:srgbClr val="FFFFFF"/>
                </a:solidFill>
                <a:latin typeface="Trebuchet MS"/>
                <a:cs typeface="Trebuchet MS"/>
              </a:rPr>
              <a:t>bank</a:t>
            </a:r>
            <a:r>
              <a:rPr sz="2500" spc="-85" dirty="0">
                <a:solidFill>
                  <a:srgbClr val="FFFFFF"/>
                </a:solidFill>
                <a:latin typeface="Trebuchet MS"/>
                <a:cs typeface="Trebuchet MS"/>
              </a:rPr>
              <a:t> </a:t>
            </a:r>
            <a:r>
              <a:rPr sz="2500" spc="-40" dirty="0">
                <a:solidFill>
                  <a:srgbClr val="FFFFFF"/>
                </a:solidFill>
                <a:latin typeface="Trebuchet MS"/>
                <a:cs typeface="Trebuchet MS"/>
              </a:rPr>
              <a:t>seeks</a:t>
            </a:r>
            <a:r>
              <a:rPr sz="2500" spc="-85" dirty="0">
                <a:solidFill>
                  <a:srgbClr val="FFFFFF"/>
                </a:solidFill>
                <a:latin typeface="Trebuchet MS"/>
                <a:cs typeface="Trebuchet MS"/>
              </a:rPr>
              <a:t> </a:t>
            </a:r>
            <a:r>
              <a:rPr sz="2500" spc="-30" dirty="0">
                <a:solidFill>
                  <a:srgbClr val="FFFFFF"/>
                </a:solidFill>
                <a:latin typeface="Trebuchet MS"/>
                <a:cs typeface="Trebuchet MS"/>
              </a:rPr>
              <a:t>repossession</a:t>
            </a:r>
            <a:r>
              <a:rPr sz="2500" spc="-85" dirty="0">
                <a:solidFill>
                  <a:srgbClr val="FFFFFF"/>
                </a:solidFill>
                <a:latin typeface="Trebuchet MS"/>
                <a:cs typeface="Trebuchet MS"/>
              </a:rPr>
              <a:t> </a:t>
            </a:r>
            <a:r>
              <a:rPr sz="2500" spc="-25" dirty="0">
                <a:solidFill>
                  <a:srgbClr val="FFFFFF"/>
                </a:solidFill>
                <a:latin typeface="Trebuchet MS"/>
                <a:cs typeface="Trebuchet MS"/>
              </a:rPr>
              <a:t>of </a:t>
            </a:r>
            <a:r>
              <a:rPr sz="2500" spc="-85" dirty="0">
                <a:solidFill>
                  <a:srgbClr val="FFFFFF"/>
                </a:solidFill>
                <a:latin typeface="Trebuchet MS"/>
                <a:cs typeface="Trebuchet MS"/>
              </a:rPr>
              <a:t>the </a:t>
            </a:r>
            <a:r>
              <a:rPr sz="2500" spc="-10" dirty="0">
                <a:solidFill>
                  <a:srgbClr val="FFFFFF"/>
                </a:solidFill>
                <a:latin typeface="Trebuchet MS"/>
                <a:cs typeface="Trebuchet MS"/>
              </a:rPr>
              <a:t>property.</a:t>
            </a:r>
            <a:endParaRPr sz="2500">
              <a:latin typeface="Trebuchet MS"/>
              <a:cs typeface="Trebuchet MS"/>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914584" y="2335053"/>
            <a:ext cx="104775" cy="104774"/>
          </a:xfrm>
          <a:prstGeom prst="rect">
            <a:avLst/>
          </a:prstGeom>
        </p:spPr>
      </p:pic>
      <p:pic>
        <p:nvPicPr>
          <p:cNvPr id="3" name="object 3"/>
          <p:cNvPicPr/>
          <p:nvPr/>
        </p:nvPicPr>
        <p:blipFill>
          <a:blip r:embed="rId4" cstate="print"/>
          <a:stretch>
            <a:fillRect/>
          </a:stretch>
        </p:blipFill>
        <p:spPr>
          <a:xfrm>
            <a:off x="1490846" y="3454241"/>
            <a:ext cx="114299" cy="114299"/>
          </a:xfrm>
          <a:prstGeom prst="rect">
            <a:avLst/>
          </a:prstGeom>
        </p:spPr>
      </p:pic>
      <p:sp>
        <p:nvSpPr>
          <p:cNvPr id="4" name="object 4"/>
          <p:cNvSpPr/>
          <p:nvPr/>
        </p:nvSpPr>
        <p:spPr>
          <a:xfrm>
            <a:off x="2086159" y="4020978"/>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sp>
        <p:nvSpPr>
          <p:cNvPr id="5" name="object 5"/>
          <p:cNvSpPr/>
          <p:nvPr/>
        </p:nvSpPr>
        <p:spPr>
          <a:xfrm>
            <a:off x="2086159" y="4582953"/>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sp>
        <p:nvSpPr>
          <p:cNvPr id="6" name="object 6"/>
          <p:cNvSpPr/>
          <p:nvPr/>
        </p:nvSpPr>
        <p:spPr>
          <a:xfrm>
            <a:off x="2086159" y="5144928"/>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pic>
        <p:nvPicPr>
          <p:cNvPr id="7" name="object 7"/>
          <p:cNvPicPr/>
          <p:nvPr/>
        </p:nvPicPr>
        <p:blipFill>
          <a:blip r:embed="rId5" cstate="print"/>
          <a:stretch>
            <a:fillRect/>
          </a:stretch>
        </p:blipFill>
        <p:spPr>
          <a:xfrm>
            <a:off x="1490846" y="6826091"/>
            <a:ext cx="114299" cy="114299"/>
          </a:xfrm>
          <a:prstGeom prst="rect">
            <a:avLst/>
          </a:prstGeom>
        </p:spPr>
      </p:pic>
      <p:pic>
        <p:nvPicPr>
          <p:cNvPr id="8" name="object 8"/>
          <p:cNvPicPr/>
          <p:nvPr/>
        </p:nvPicPr>
        <p:blipFill>
          <a:blip r:embed="rId6" cstate="print"/>
          <a:stretch>
            <a:fillRect/>
          </a:stretch>
        </p:blipFill>
        <p:spPr>
          <a:xfrm>
            <a:off x="1490846" y="7950041"/>
            <a:ext cx="114299" cy="114299"/>
          </a:xfrm>
          <a:prstGeom prst="rect">
            <a:avLst/>
          </a:prstGeom>
        </p:spPr>
      </p:pic>
      <p:pic>
        <p:nvPicPr>
          <p:cNvPr id="9" name="object 9"/>
          <p:cNvPicPr/>
          <p:nvPr/>
        </p:nvPicPr>
        <p:blipFill>
          <a:blip r:embed="rId7" cstate="print"/>
          <a:stretch>
            <a:fillRect/>
          </a:stretch>
        </p:blipFill>
        <p:spPr>
          <a:xfrm>
            <a:off x="1490846" y="9073991"/>
            <a:ext cx="114299" cy="114299"/>
          </a:xfrm>
          <a:prstGeom prst="rect">
            <a:avLst/>
          </a:prstGeom>
        </p:spPr>
      </p:pic>
      <p:sp>
        <p:nvSpPr>
          <p:cNvPr id="10" name="object 10"/>
          <p:cNvSpPr txBox="1"/>
          <p:nvPr/>
        </p:nvSpPr>
        <p:spPr>
          <a:xfrm>
            <a:off x="1179895" y="1981339"/>
            <a:ext cx="16370300" cy="7919797"/>
          </a:xfrm>
          <a:prstGeom prst="rect">
            <a:avLst/>
          </a:prstGeom>
        </p:spPr>
        <p:txBody>
          <a:bodyPr vert="horz" wrap="square" lIns="0" tIns="12700" rIns="0" bIns="0" rtlCol="0">
            <a:spAutoFit/>
          </a:bodyPr>
          <a:lstStyle/>
          <a:p>
            <a:pPr marL="12700" marR="5080">
              <a:lnSpc>
                <a:spcPct val="136600"/>
              </a:lnSpc>
              <a:spcBef>
                <a:spcPts val="100"/>
              </a:spcBef>
            </a:pPr>
            <a:r>
              <a:rPr sz="2700" spc="-135" dirty="0">
                <a:solidFill>
                  <a:srgbClr val="292959"/>
                </a:solidFill>
                <a:latin typeface="Trebuchet MS"/>
                <a:cs typeface="Trebuchet MS"/>
              </a:rPr>
              <a:t>In</a:t>
            </a:r>
            <a:r>
              <a:rPr sz="2700" spc="-85" dirty="0">
                <a:solidFill>
                  <a:srgbClr val="292959"/>
                </a:solidFill>
                <a:latin typeface="Trebuchet MS"/>
                <a:cs typeface="Trebuchet MS"/>
              </a:rPr>
              <a:t> </a:t>
            </a:r>
            <a:r>
              <a:rPr sz="2700" spc="-125" dirty="0">
                <a:solidFill>
                  <a:srgbClr val="292959"/>
                </a:solidFill>
                <a:latin typeface="Trebuchet MS"/>
                <a:cs typeface="Trebuchet MS"/>
              </a:rPr>
              <a:t>theory</a:t>
            </a:r>
            <a:r>
              <a:rPr sz="2700" spc="-85" dirty="0">
                <a:solidFill>
                  <a:srgbClr val="292959"/>
                </a:solidFill>
                <a:latin typeface="Trebuchet MS"/>
                <a:cs typeface="Trebuchet MS"/>
              </a:rPr>
              <a:t> </a:t>
            </a:r>
            <a:r>
              <a:rPr sz="2700" spc="-80" dirty="0">
                <a:solidFill>
                  <a:srgbClr val="292959"/>
                </a:solidFill>
                <a:latin typeface="Trebuchet MS"/>
                <a:cs typeface="Trebuchet MS"/>
              </a:rPr>
              <a:t>registration</a:t>
            </a:r>
            <a:r>
              <a:rPr sz="2700" spc="-125" dirty="0">
                <a:solidFill>
                  <a:srgbClr val="292959"/>
                </a:solidFill>
                <a:latin typeface="Trebuchet MS"/>
                <a:cs typeface="Trebuchet MS"/>
              </a:rPr>
              <a:t> </a:t>
            </a:r>
            <a:r>
              <a:rPr sz="2700" spc="-55" dirty="0">
                <a:solidFill>
                  <a:srgbClr val="292959"/>
                </a:solidFill>
                <a:latin typeface="Trebuchet MS"/>
                <a:cs typeface="Trebuchet MS"/>
              </a:rPr>
              <a:t>should</a:t>
            </a:r>
            <a:r>
              <a:rPr sz="2700" spc="-150" dirty="0">
                <a:solidFill>
                  <a:srgbClr val="292959"/>
                </a:solidFill>
                <a:latin typeface="Trebuchet MS"/>
                <a:cs typeface="Trebuchet MS"/>
              </a:rPr>
              <a:t> </a:t>
            </a:r>
            <a:r>
              <a:rPr sz="2700" spc="-70" dirty="0">
                <a:solidFill>
                  <a:srgbClr val="292959"/>
                </a:solidFill>
                <a:latin typeface="Trebuchet MS"/>
                <a:cs typeface="Trebuchet MS"/>
              </a:rPr>
              <a:t>make</a:t>
            </a:r>
            <a:r>
              <a:rPr sz="2700" spc="-130" dirty="0">
                <a:solidFill>
                  <a:srgbClr val="292959"/>
                </a:solidFill>
                <a:latin typeface="Trebuchet MS"/>
                <a:cs typeface="Trebuchet MS"/>
              </a:rPr>
              <a:t> </a:t>
            </a:r>
            <a:r>
              <a:rPr sz="2700" spc="-65" dirty="0">
                <a:solidFill>
                  <a:srgbClr val="292959"/>
                </a:solidFill>
                <a:latin typeface="Trebuchet MS"/>
                <a:cs typeface="Trebuchet MS"/>
              </a:rPr>
              <a:t>investigating</a:t>
            </a:r>
            <a:r>
              <a:rPr sz="2700" spc="-135" dirty="0">
                <a:solidFill>
                  <a:srgbClr val="292959"/>
                </a:solidFill>
                <a:latin typeface="Trebuchet MS"/>
                <a:cs typeface="Trebuchet MS"/>
              </a:rPr>
              <a:t> </a:t>
            </a:r>
            <a:r>
              <a:rPr sz="2700" spc="-165" dirty="0">
                <a:solidFill>
                  <a:srgbClr val="292959"/>
                </a:solidFill>
                <a:latin typeface="Trebuchet MS"/>
                <a:cs typeface="Trebuchet MS"/>
              </a:rPr>
              <a:t>title</a:t>
            </a:r>
            <a:r>
              <a:rPr sz="2700" spc="-85" dirty="0">
                <a:solidFill>
                  <a:srgbClr val="292959"/>
                </a:solidFill>
                <a:latin typeface="Trebuchet MS"/>
                <a:cs typeface="Trebuchet MS"/>
              </a:rPr>
              <a:t> </a:t>
            </a:r>
            <a:r>
              <a:rPr sz="2700" spc="-55" dirty="0">
                <a:solidFill>
                  <a:srgbClr val="292959"/>
                </a:solidFill>
                <a:latin typeface="Trebuchet MS"/>
                <a:cs typeface="Trebuchet MS"/>
              </a:rPr>
              <a:t>easy!</a:t>
            </a:r>
            <a:r>
              <a:rPr sz="2700" spc="-105" dirty="0">
                <a:solidFill>
                  <a:srgbClr val="292959"/>
                </a:solidFill>
                <a:latin typeface="Trebuchet MS"/>
                <a:cs typeface="Trebuchet MS"/>
              </a:rPr>
              <a:t> </a:t>
            </a:r>
            <a:r>
              <a:rPr sz="2700" spc="-10" dirty="0">
                <a:solidFill>
                  <a:srgbClr val="292959"/>
                </a:solidFill>
                <a:latin typeface="Trebuchet MS"/>
                <a:cs typeface="Trebuchet MS"/>
              </a:rPr>
              <a:t>Should</a:t>
            </a:r>
            <a:r>
              <a:rPr sz="2700" spc="-105" dirty="0">
                <a:solidFill>
                  <a:srgbClr val="292959"/>
                </a:solidFill>
                <a:latin typeface="Trebuchet MS"/>
                <a:cs typeface="Trebuchet MS"/>
              </a:rPr>
              <a:t> </a:t>
            </a:r>
            <a:r>
              <a:rPr sz="2700" spc="-175" dirty="0">
                <a:solidFill>
                  <a:srgbClr val="292959"/>
                </a:solidFill>
                <a:latin typeface="Trebuchet MS"/>
                <a:cs typeface="Trebuchet MS"/>
              </a:rPr>
              <a:t>just</a:t>
            </a:r>
            <a:r>
              <a:rPr sz="2700" spc="-85" dirty="0">
                <a:solidFill>
                  <a:srgbClr val="292959"/>
                </a:solidFill>
                <a:latin typeface="Trebuchet MS"/>
                <a:cs typeface="Trebuchet MS"/>
              </a:rPr>
              <a:t> </a:t>
            </a:r>
            <a:r>
              <a:rPr sz="2700" dirty="0">
                <a:solidFill>
                  <a:srgbClr val="292959"/>
                </a:solidFill>
                <a:latin typeface="Trebuchet MS"/>
                <a:cs typeface="Trebuchet MS"/>
              </a:rPr>
              <a:t>be</a:t>
            </a:r>
            <a:r>
              <a:rPr sz="2700" spc="-105" dirty="0">
                <a:solidFill>
                  <a:srgbClr val="292959"/>
                </a:solidFill>
                <a:latin typeface="Trebuchet MS"/>
                <a:cs typeface="Trebuchet MS"/>
              </a:rPr>
              <a:t> </a:t>
            </a:r>
            <a:r>
              <a:rPr sz="2700" dirty="0">
                <a:solidFill>
                  <a:srgbClr val="292959"/>
                </a:solidFill>
                <a:latin typeface="Trebuchet MS"/>
                <a:cs typeface="Trebuchet MS"/>
              </a:rPr>
              <a:t>able</a:t>
            </a:r>
            <a:r>
              <a:rPr sz="2700" spc="-105" dirty="0">
                <a:solidFill>
                  <a:srgbClr val="292959"/>
                </a:solidFill>
                <a:latin typeface="Trebuchet MS"/>
                <a:cs typeface="Trebuchet MS"/>
              </a:rPr>
              <a:t> </a:t>
            </a:r>
            <a:r>
              <a:rPr sz="2700" spc="-55" dirty="0">
                <a:solidFill>
                  <a:srgbClr val="292959"/>
                </a:solidFill>
                <a:latin typeface="Trebuchet MS"/>
                <a:cs typeface="Trebuchet MS"/>
              </a:rPr>
              <a:t>to</a:t>
            </a:r>
            <a:r>
              <a:rPr sz="2700" spc="-105" dirty="0">
                <a:solidFill>
                  <a:srgbClr val="292959"/>
                </a:solidFill>
                <a:latin typeface="Trebuchet MS"/>
                <a:cs typeface="Trebuchet MS"/>
              </a:rPr>
              <a:t> </a:t>
            </a:r>
            <a:r>
              <a:rPr sz="2700" spc="-30" dirty="0">
                <a:solidFill>
                  <a:srgbClr val="292959"/>
                </a:solidFill>
                <a:latin typeface="Trebuchet MS"/>
                <a:cs typeface="Trebuchet MS"/>
              </a:rPr>
              <a:t>check</a:t>
            </a:r>
            <a:r>
              <a:rPr sz="2700" spc="-105" dirty="0">
                <a:solidFill>
                  <a:srgbClr val="292959"/>
                </a:solidFill>
                <a:latin typeface="Trebuchet MS"/>
                <a:cs typeface="Trebuchet MS"/>
              </a:rPr>
              <a:t> the</a:t>
            </a:r>
            <a:r>
              <a:rPr sz="2700" spc="-100" dirty="0">
                <a:solidFill>
                  <a:srgbClr val="292959"/>
                </a:solidFill>
                <a:latin typeface="Trebuchet MS"/>
                <a:cs typeface="Trebuchet MS"/>
              </a:rPr>
              <a:t> </a:t>
            </a:r>
            <a:r>
              <a:rPr sz="2700" spc="-110" dirty="0">
                <a:solidFill>
                  <a:srgbClr val="292959"/>
                </a:solidFill>
                <a:latin typeface="Trebuchet MS"/>
                <a:cs typeface="Trebuchet MS"/>
              </a:rPr>
              <a:t>register.</a:t>
            </a:r>
            <a:r>
              <a:rPr sz="2700" spc="-95" dirty="0">
                <a:solidFill>
                  <a:srgbClr val="292959"/>
                </a:solidFill>
                <a:latin typeface="Trebuchet MS"/>
                <a:cs typeface="Trebuchet MS"/>
              </a:rPr>
              <a:t> </a:t>
            </a:r>
            <a:r>
              <a:rPr sz="2700" spc="-110" dirty="0">
                <a:solidFill>
                  <a:srgbClr val="292959"/>
                </a:solidFill>
                <a:latin typeface="Trebuchet MS"/>
                <a:cs typeface="Trebuchet MS"/>
              </a:rPr>
              <a:t>LRA</a:t>
            </a:r>
            <a:r>
              <a:rPr sz="2700" spc="-90" dirty="0">
                <a:solidFill>
                  <a:srgbClr val="292959"/>
                </a:solidFill>
                <a:latin typeface="Trebuchet MS"/>
                <a:cs typeface="Trebuchet MS"/>
              </a:rPr>
              <a:t> </a:t>
            </a:r>
            <a:r>
              <a:rPr sz="2700" spc="-10" dirty="0">
                <a:solidFill>
                  <a:srgbClr val="292959"/>
                </a:solidFill>
                <a:latin typeface="Trebuchet MS"/>
                <a:cs typeface="Trebuchet MS"/>
              </a:rPr>
              <a:t>doesn’t </a:t>
            </a:r>
            <a:r>
              <a:rPr sz="2700" spc="-120" dirty="0">
                <a:solidFill>
                  <a:srgbClr val="292959"/>
                </a:solidFill>
                <a:latin typeface="Trebuchet MS"/>
                <a:cs typeface="Trebuchet MS"/>
              </a:rPr>
              <a:t>identify</a:t>
            </a:r>
            <a:r>
              <a:rPr sz="2700" spc="-75" dirty="0">
                <a:solidFill>
                  <a:srgbClr val="292959"/>
                </a:solidFill>
                <a:latin typeface="Trebuchet MS"/>
                <a:cs typeface="Trebuchet MS"/>
              </a:rPr>
              <a:t> </a:t>
            </a:r>
            <a:r>
              <a:rPr sz="2700" spc="-20" dirty="0">
                <a:solidFill>
                  <a:srgbClr val="292959"/>
                </a:solidFill>
                <a:latin typeface="Trebuchet MS"/>
                <a:cs typeface="Trebuchet MS"/>
              </a:rPr>
              <a:t>core</a:t>
            </a:r>
            <a:r>
              <a:rPr sz="2700" spc="-75" dirty="0">
                <a:solidFill>
                  <a:srgbClr val="292959"/>
                </a:solidFill>
                <a:latin typeface="Trebuchet MS"/>
                <a:cs typeface="Trebuchet MS"/>
              </a:rPr>
              <a:t> </a:t>
            </a:r>
            <a:r>
              <a:rPr sz="2700" spc="-80" dirty="0">
                <a:solidFill>
                  <a:srgbClr val="292959"/>
                </a:solidFill>
                <a:latin typeface="Trebuchet MS"/>
                <a:cs typeface="Trebuchet MS"/>
              </a:rPr>
              <a:t>steps:</a:t>
            </a:r>
            <a:r>
              <a:rPr sz="2700" spc="-75" dirty="0">
                <a:solidFill>
                  <a:srgbClr val="292959"/>
                </a:solidFill>
                <a:latin typeface="Trebuchet MS"/>
                <a:cs typeface="Trebuchet MS"/>
              </a:rPr>
              <a:t> </a:t>
            </a:r>
            <a:r>
              <a:rPr sz="2700" spc="-135" dirty="0">
                <a:solidFill>
                  <a:srgbClr val="292959"/>
                </a:solidFill>
                <a:latin typeface="Trebuchet MS"/>
                <a:cs typeface="Trebuchet MS"/>
              </a:rPr>
              <a:t>However,</a:t>
            </a:r>
            <a:r>
              <a:rPr sz="2700" spc="-75" dirty="0">
                <a:solidFill>
                  <a:srgbClr val="292959"/>
                </a:solidFill>
                <a:latin typeface="Trebuchet MS"/>
                <a:cs typeface="Trebuchet MS"/>
              </a:rPr>
              <a:t> </a:t>
            </a:r>
            <a:r>
              <a:rPr sz="2700" dirty="0">
                <a:solidFill>
                  <a:srgbClr val="292959"/>
                </a:solidFill>
                <a:latin typeface="Trebuchet MS"/>
                <a:cs typeface="Trebuchet MS"/>
              </a:rPr>
              <a:t>suggested</a:t>
            </a:r>
            <a:r>
              <a:rPr sz="2700" spc="-75" dirty="0">
                <a:solidFill>
                  <a:srgbClr val="292959"/>
                </a:solidFill>
                <a:latin typeface="Trebuchet MS"/>
                <a:cs typeface="Trebuchet MS"/>
              </a:rPr>
              <a:t> </a:t>
            </a:r>
            <a:r>
              <a:rPr sz="2700" spc="-10" dirty="0">
                <a:solidFill>
                  <a:srgbClr val="292959"/>
                </a:solidFill>
                <a:latin typeface="Trebuchet MS"/>
                <a:cs typeface="Trebuchet MS"/>
              </a:rPr>
              <a:t>steps:</a:t>
            </a:r>
            <a:endParaRPr sz="2700" dirty="0">
              <a:latin typeface="Trebuchet MS"/>
              <a:cs typeface="Trebuchet MS"/>
            </a:endParaRPr>
          </a:p>
          <a:p>
            <a:pPr marL="1178560" marR="998219" indent="-583565">
              <a:lnSpc>
                <a:spcPct val="136600"/>
              </a:lnSpc>
            </a:pPr>
            <a:r>
              <a:rPr sz="2700" spc="-80" dirty="0">
                <a:solidFill>
                  <a:srgbClr val="292959"/>
                </a:solidFill>
                <a:latin typeface="Trebuchet MS"/>
                <a:cs typeface="Trebuchet MS"/>
              </a:rPr>
              <a:t>examine</a:t>
            </a:r>
            <a:r>
              <a:rPr sz="2700" spc="-125" dirty="0">
                <a:solidFill>
                  <a:srgbClr val="292959"/>
                </a:solidFill>
                <a:latin typeface="Trebuchet MS"/>
                <a:cs typeface="Trebuchet MS"/>
              </a:rPr>
              <a:t> </a:t>
            </a:r>
            <a:r>
              <a:rPr sz="2700" spc="-105" dirty="0">
                <a:solidFill>
                  <a:srgbClr val="292959"/>
                </a:solidFill>
                <a:latin typeface="Trebuchet MS"/>
                <a:cs typeface="Trebuchet MS"/>
              </a:rPr>
              <a:t>the</a:t>
            </a:r>
            <a:r>
              <a:rPr sz="2700" spc="-100" dirty="0">
                <a:solidFill>
                  <a:srgbClr val="292959"/>
                </a:solidFill>
                <a:latin typeface="Trebuchet MS"/>
                <a:cs typeface="Trebuchet MS"/>
              </a:rPr>
              <a:t> </a:t>
            </a:r>
            <a:r>
              <a:rPr sz="2700" spc="-60" dirty="0">
                <a:solidFill>
                  <a:srgbClr val="292959"/>
                </a:solidFill>
                <a:latin typeface="Trebuchet MS"/>
                <a:cs typeface="Trebuchet MS"/>
              </a:rPr>
              <a:t>official</a:t>
            </a:r>
            <a:r>
              <a:rPr sz="2700" spc="-105" dirty="0">
                <a:solidFill>
                  <a:srgbClr val="292959"/>
                </a:solidFill>
                <a:latin typeface="Trebuchet MS"/>
                <a:cs typeface="Trebuchet MS"/>
              </a:rPr>
              <a:t> </a:t>
            </a:r>
            <a:r>
              <a:rPr sz="2700" dirty="0">
                <a:solidFill>
                  <a:srgbClr val="292959"/>
                </a:solidFill>
                <a:latin typeface="Trebuchet MS"/>
                <a:cs typeface="Trebuchet MS"/>
              </a:rPr>
              <a:t>copies</a:t>
            </a:r>
            <a:r>
              <a:rPr sz="2700" spc="-100" dirty="0">
                <a:solidFill>
                  <a:srgbClr val="292959"/>
                </a:solidFill>
                <a:latin typeface="Trebuchet MS"/>
                <a:cs typeface="Trebuchet MS"/>
              </a:rPr>
              <a:t> </a:t>
            </a:r>
            <a:r>
              <a:rPr sz="2700" dirty="0">
                <a:solidFill>
                  <a:srgbClr val="292959"/>
                </a:solidFill>
                <a:latin typeface="Trebuchet MS"/>
                <a:cs typeface="Trebuchet MS"/>
              </a:rPr>
              <a:t>of</a:t>
            </a:r>
            <a:r>
              <a:rPr sz="2700" spc="-95" dirty="0">
                <a:solidFill>
                  <a:srgbClr val="292959"/>
                </a:solidFill>
                <a:latin typeface="Trebuchet MS"/>
                <a:cs typeface="Trebuchet MS"/>
              </a:rPr>
              <a:t> </a:t>
            </a:r>
            <a:r>
              <a:rPr sz="2700" spc="-105" dirty="0">
                <a:solidFill>
                  <a:srgbClr val="292959"/>
                </a:solidFill>
                <a:latin typeface="Trebuchet MS"/>
                <a:cs typeface="Trebuchet MS"/>
              </a:rPr>
              <a:t>the</a:t>
            </a:r>
            <a:r>
              <a:rPr sz="2700" spc="-100" dirty="0">
                <a:solidFill>
                  <a:srgbClr val="292959"/>
                </a:solidFill>
                <a:latin typeface="Trebuchet MS"/>
                <a:cs typeface="Trebuchet MS"/>
              </a:rPr>
              <a:t> </a:t>
            </a:r>
            <a:r>
              <a:rPr sz="2700" spc="-120" dirty="0">
                <a:solidFill>
                  <a:srgbClr val="292959"/>
                </a:solidFill>
                <a:latin typeface="Trebuchet MS"/>
                <a:cs typeface="Trebuchet MS"/>
              </a:rPr>
              <a:t>register,</a:t>
            </a:r>
            <a:r>
              <a:rPr sz="2700" spc="-85" dirty="0">
                <a:solidFill>
                  <a:srgbClr val="292959"/>
                </a:solidFill>
                <a:latin typeface="Trebuchet MS"/>
                <a:cs typeface="Trebuchet MS"/>
              </a:rPr>
              <a:t> </a:t>
            </a:r>
            <a:r>
              <a:rPr sz="2700" spc="-165" dirty="0">
                <a:solidFill>
                  <a:srgbClr val="292959"/>
                </a:solidFill>
                <a:latin typeface="Trebuchet MS"/>
                <a:cs typeface="Trebuchet MS"/>
              </a:rPr>
              <a:t>title</a:t>
            </a:r>
            <a:r>
              <a:rPr sz="2700" spc="-85" dirty="0">
                <a:solidFill>
                  <a:srgbClr val="292959"/>
                </a:solidFill>
                <a:latin typeface="Trebuchet MS"/>
                <a:cs typeface="Trebuchet MS"/>
              </a:rPr>
              <a:t> </a:t>
            </a:r>
            <a:r>
              <a:rPr sz="2700" spc="-25" dirty="0">
                <a:solidFill>
                  <a:srgbClr val="292959"/>
                </a:solidFill>
                <a:latin typeface="Trebuchet MS"/>
                <a:cs typeface="Trebuchet MS"/>
              </a:rPr>
              <a:t>plan</a:t>
            </a:r>
            <a:r>
              <a:rPr sz="2700" spc="-95" dirty="0">
                <a:solidFill>
                  <a:srgbClr val="292959"/>
                </a:solidFill>
                <a:latin typeface="Trebuchet MS"/>
                <a:cs typeface="Trebuchet MS"/>
              </a:rPr>
              <a:t> </a:t>
            </a:r>
            <a:r>
              <a:rPr sz="2700" dirty="0">
                <a:solidFill>
                  <a:srgbClr val="292959"/>
                </a:solidFill>
                <a:latin typeface="Trebuchet MS"/>
                <a:cs typeface="Trebuchet MS"/>
              </a:rPr>
              <a:t>and</a:t>
            </a:r>
            <a:r>
              <a:rPr sz="2700" spc="-100" dirty="0">
                <a:solidFill>
                  <a:srgbClr val="292959"/>
                </a:solidFill>
                <a:latin typeface="Trebuchet MS"/>
                <a:cs typeface="Trebuchet MS"/>
              </a:rPr>
              <a:t> </a:t>
            </a:r>
            <a:r>
              <a:rPr sz="2700" spc="-60" dirty="0">
                <a:solidFill>
                  <a:srgbClr val="292959"/>
                </a:solidFill>
                <a:latin typeface="Trebuchet MS"/>
                <a:cs typeface="Trebuchet MS"/>
              </a:rPr>
              <a:t>documents</a:t>
            </a:r>
            <a:r>
              <a:rPr sz="2700" spc="-95" dirty="0">
                <a:solidFill>
                  <a:srgbClr val="292959"/>
                </a:solidFill>
                <a:latin typeface="Trebuchet MS"/>
                <a:cs typeface="Trebuchet MS"/>
              </a:rPr>
              <a:t> </a:t>
            </a:r>
            <a:r>
              <a:rPr sz="2700" spc="-55" dirty="0">
                <a:solidFill>
                  <a:srgbClr val="292959"/>
                </a:solidFill>
                <a:latin typeface="Trebuchet MS"/>
                <a:cs typeface="Trebuchet MS"/>
              </a:rPr>
              <a:t>provided</a:t>
            </a:r>
            <a:r>
              <a:rPr sz="2700" spc="-100" dirty="0">
                <a:solidFill>
                  <a:srgbClr val="292959"/>
                </a:solidFill>
                <a:latin typeface="Trebuchet MS"/>
                <a:cs typeface="Trebuchet MS"/>
              </a:rPr>
              <a:t> </a:t>
            </a:r>
            <a:r>
              <a:rPr sz="2700" spc="-60" dirty="0">
                <a:solidFill>
                  <a:srgbClr val="292959"/>
                </a:solidFill>
                <a:latin typeface="Trebuchet MS"/>
                <a:cs typeface="Trebuchet MS"/>
              </a:rPr>
              <a:t>by</a:t>
            </a:r>
            <a:r>
              <a:rPr sz="2700" spc="-95" dirty="0">
                <a:solidFill>
                  <a:srgbClr val="292959"/>
                </a:solidFill>
                <a:latin typeface="Trebuchet MS"/>
                <a:cs typeface="Trebuchet MS"/>
              </a:rPr>
              <a:t> </a:t>
            </a:r>
            <a:r>
              <a:rPr sz="2700" spc="-105" dirty="0">
                <a:solidFill>
                  <a:srgbClr val="292959"/>
                </a:solidFill>
                <a:latin typeface="Trebuchet MS"/>
                <a:cs typeface="Trebuchet MS"/>
              </a:rPr>
              <a:t>the</a:t>
            </a:r>
            <a:r>
              <a:rPr sz="2700" spc="-100" dirty="0">
                <a:solidFill>
                  <a:srgbClr val="292959"/>
                </a:solidFill>
                <a:latin typeface="Trebuchet MS"/>
                <a:cs typeface="Trebuchet MS"/>
              </a:rPr>
              <a:t> </a:t>
            </a:r>
            <a:r>
              <a:rPr sz="2700" spc="-155" dirty="0">
                <a:solidFill>
                  <a:srgbClr val="292959"/>
                </a:solidFill>
                <a:latin typeface="Trebuchet MS"/>
                <a:cs typeface="Trebuchet MS"/>
              </a:rPr>
              <a:t>seller’s</a:t>
            </a:r>
            <a:r>
              <a:rPr sz="2700" spc="-85" dirty="0">
                <a:solidFill>
                  <a:srgbClr val="292959"/>
                </a:solidFill>
                <a:latin typeface="Trebuchet MS"/>
                <a:cs typeface="Trebuchet MS"/>
              </a:rPr>
              <a:t> </a:t>
            </a:r>
            <a:r>
              <a:rPr sz="2700" spc="-30" dirty="0">
                <a:solidFill>
                  <a:srgbClr val="292959"/>
                </a:solidFill>
                <a:latin typeface="Trebuchet MS"/>
                <a:cs typeface="Trebuchet MS"/>
              </a:rPr>
              <a:t>solicitor; </a:t>
            </a:r>
            <a:r>
              <a:rPr sz="2700" spc="-60" dirty="0">
                <a:solidFill>
                  <a:srgbClr val="292959"/>
                </a:solidFill>
                <a:latin typeface="Trebuchet MS"/>
                <a:cs typeface="Trebuchet MS"/>
              </a:rPr>
              <a:t>official</a:t>
            </a:r>
            <a:r>
              <a:rPr sz="2700" spc="-145" dirty="0">
                <a:solidFill>
                  <a:srgbClr val="292959"/>
                </a:solidFill>
                <a:latin typeface="Trebuchet MS"/>
                <a:cs typeface="Trebuchet MS"/>
              </a:rPr>
              <a:t> </a:t>
            </a:r>
            <a:r>
              <a:rPr sz="2700" dirty="0">
                <a:solidFill>
                  <a:srgbClr val="292959"/>
                </a:solidFill>
                <a:latin typeface="Trebuchet MS"/>
                <a:cs typeface="Trebuchet MS"/>
              </a:rPr>
              <a:t>copies</a:t>
            </a:r>
            <a:r>
              <a:rPr sz="2700" spc="-125" dirty="0">
                <a:solidFill>
                  <a:srgbClr val="292959"/>
                </a:solidFill>
                <a:latin typeface="Trebuchet MS"/>
                <a:cs typeface="Trebuchet MS"/>
              </a:rPr>
              <a:t> </a:t>
            </a:r>
            <a:r>
              <a:rPr sz="2700" dirty="0">
                <a:solidFill>
                  <a:srgbClr val="292959"/>
                </a:solidFill>
                <a:latin typeface="Trebuchet MS"/>
                <a:cs typeface="Trebuchet MS"/>
              </a:rPr>
              <a:t>of</a:t>
            </a:r>
            <a:r>
              <a:rPr sz="2700" spc="-110" dirty="0">
                <a:solidFill>
                  <a:srgbClr val="292959"/>
                </a:solidFill>
                <a:latin typeface="Trebuchet MS"/>
                <a:cs typeface="Trebuchet MS"/>
              </a:rPr>
              <a:t> </a:t>
            </a:r>
            <a:r>
              <a:rPr sz="2700" spc="-105" dirty="0">
                <a:solidFill>
                  <a:srgbClr val="292959"/>
                </a:solidFill>
                <a:latin typeface="Trebuchet MS"/>
                <a:cs typeface="Trebuchet MS"/>
              </a:rPr>
              <a:t>the</a:t>
            </a:r>
            <a:r>
              <a:rPr sz="2700" spc="-95" dirty="0">
                <a:solidFill>
                  <a:srgbClr val="292959"/>
                </a:solidFill>
                <a:latin typeface="Trebuchet MS"/>
                <a:cs typeface="Trebuchet MS"/>
              </a:rPr>
              <a:t> </a:t>
            </a:r>
            <a:r>
              <a:rPr sz="2700" spc="-85" dirty="0">
                <a:solidFill>
                  <a:srgbClr val="292959"/>
                </a:solidFill>
                <a:latin typeface="Trebuchet MS"/>
                <a:cs typeface="Trebuchet MS"/>
              </a:rPr>
              <a:t>register</a:t>
            </a:r>
            <a:r>
              <a:rPr sz="2700" spc="-110" dirty="0">
                <a:solidFill>
                  <a:srgbClr val="292959"/>
                </a:solidFill>
                <a:latin typeface="Trebuchet MS"/>
                <a:cs typeface="Trebuchet MS"/>
              </a:rPr>
              <a:t> </a:t>
            </a:r>
            <a:r>
              <a:rPr sz="2700" dirty="0">
                <a:solidFill>
                  <a:srgbClr val="292959"/>
                </a:solidFill>
                <a:latin typeface="Trebuchet MS"/>
                <a:cs typeface="Trebuchet MS"/>
              </a:rPr>
              <a:t>of</a:t>
            </a:r>
            <a:r>
              <a:rPr sz="2700" spc="-110" dirty="0">
                <a:solidFill>
                  <a:srgbClr val="292959"/>
                </a:solidFill>
                <a:latin typeface="Trebuchet MS"/>
                <a:cs typeface="Trebuchet MS"/>
              </a:rPr>
              <a:t> </a:t>
            </a:r>
            <a:r>
              <a:rPr sz="2700" spc="-165" dirty="0">
                <a:solidFill>
                  <a:srgbClr val="292959"/>
                </a:solidFill>
                <a:latin typeface="Trebuchet MS"/>
                <a:cs typeface="Trebuchet MS"/>
              </a:rPr>
              <a:t>title</a:t>
            </a:r>
            <a:r>
              <a:rPr sz="2700" spc="-85" dirty="0">
                <a:solidFill>
                  <a:srgbClr val="292959"/>
                </a:solidFill>
                <a:latin typeface="Trebuchet MS"/>
                <a:cs typeface="Trebuchet MS"/>
              </a:rPr>
              <a:t> </a:t>
            </a:r>
            <a:r>
              <a:rPr sz="2700" spc="-90" dirty="0">
                <a:solidFill>
                  <a:srgbClr val="292959"/>
                </a:solidFill>
                <a:latin typeface="Trebuchet MS"/>
                <a:cs typeface="Trebuchet MS"/>
              </a:rPr>
              <a:t>for</a:t>
            </a:r>
            <a:r>
              <a:rPr sz="2700" spc="-110" dirty="0">
                <a:solidFill>
                  <a:srgbClr val="292959"/>
                </a:solidFill>
                <a:latin typeface="Trebuchet MS"/>
                <a:cs typeface="Trebuchet MS"/>
              </a:rPr>
              <a:t> </a:t>
            </a:r>
            <a:r>
              <a:rPr sz="2700" spc="-105" dirty="0">
                <a:solidFill>
                  <a:srgbClr val="292959"/>
                </a:solidFill>
                <a:latin typeface="Trebuchet MS"/>
                <a:cs typeface="Trebuchet MS"/>
              </a:rPr>
              <a:t>the</a:t>
            </a:r>
            <a:r>
              <a:rPr sz="2700" spc="-100" dirty="0">
                <a:solidFill>
                  <a:srgbClr val="292959"/>
                </a:solidFill>
                <a:latin typeface="Trebuchet MS"/>
                <a:cs typeface="Trebuchet MS"/>
              </a:rPr>
              <a:t> </a:t>
            </a:r>
            <a:r>
              <a:rPr sz="2700" spc="-10" dirty="0">
                <a:solidFill>
                  <a:srgbClr val="292959"/>
                </a:solidFill>
                <a:latin typeface="Trebuchet MS"/>
                <a:cs typeface="Trebuchet MS"/>
              </a:rPr>
              <a:t>property;</a:t>
            </a:r>
            <a:endParaRPr sz="2700" dirty="0">
              <a:latin typeface="Trebuchet MS"/>
              <a:cs typeface="Trebuchet MS"/>
            </a:endParaRPr>
          </a:p>
          <a:p>
            <a:pPr marL="1178560">
              <a:lnSpc>
                <a:spcPct val="100000"/>
              </a:lnSpc>
              <a:spcBef>
                <a:spcPts val="1180"/>
              </a:spcBef>
            </a:pPr>
            <a:r>
              <a:rPr sz="2700" spc="-60" dirty="0">
                <a:solidFill>
                  <a:srgbClr val="292959"/>
                </a:solidFill>
                <a:latin typeface="Trebuchet MS"/>
                <a:cs typeface="Trebuchet MS"/>
              </a:rPr>
              <a:t>official</a:t>
            </a:r>
            <a:r>
              <a:rPr sz="2700" spc="-145" dirty="0">
                <a:solidFill>
                  <a:srgbClr val="292959"/>
                </a:solidFill>
                <a:latin typeface="Trebuchet MS"/>
                <a:cs typeface="Trebuchet MS"/>
              </a:rPr>
              <a:t> </a:t>
            </a:r>
            <a:r>
              <a:rPr sz="2700" dirty="0">
                <a:solidFill>
                  <a:srgbClr val="292959"/>
                </a:solidFill>
                <a:latin typeface="Trebuchet MS"/>
                <a:cs typeface="Trebuchet MS"/>
              </a:rPr>
              <a:t>copy</a:t>
            </a:r>
            <a:r>
              <a:rPr sz="2700" spc="-125" dirty="0">
                <a:solidFill>
                  <a:srgbClr val="292959"/>
                </a:solidFill>
                <a:latin typeface="Trebuchet MS"/>
                <a:cs typeface="Trebuchet MS"/>
              </a:rPr>
              <a:t> </a:t>
            </a:r>
            <a:r>
              <a:rPr sz="2700" dirty="0">
                <a:solidFill>
                  <a:srgbClr val="292959"/>
                </a:solidFill>
                <a:latin typeface="Trebuchet MS"/>
                <a:cs typeface="Trebuchet MS"/>
              </a:rPr>
              <a:t>of</a:t>
            </a:r>
            <a:r>
              <a:rPr sz="2700" spc="-110" dirty="0">
                <a:solidFill>
                  <a:srgbClr val="292959"/>
                </a:solidFill>
                <a:latin typeface="Trebuchet MS"/>
                <a:cs typeface="Trebuchet MS"/>
              </a:rPr>
              <a:t> </a:t>
            </a:r>
            <a:r>
              <a:rPr sz="2700" spc="-105" dirty="0">
                <a:solidFill>
                  <a:srgbClr val="292959"/>
                </a:solidFill>
                <a:latin typeface="Trebuchet MS"/>
                <a:cs typeface="Trebuchet MS"/>
              </a:rPr>
              <a:t>the</a:t>
            </a:r>
            <a:r>
              <a:rPr sz="2700" spc="-100" dirty="0">
                <a:solidFill>
                  <a:srgbClr val="292959"/>
                </a:solidFill>
                <a:latin typeface="Trebuchet MS"/>
                <a:cs typeface="Trebuchet MS"/>
              </a:rPr>
              <a:t> </a:t>
            </a:r>
            <a:r>
              <a:rPr sz="2700" spc="-165" dirty="0">
                <a:solidFill>
                  <a:srgbClr val="292959"/>
                </a:solidFill>
                <a:latin typeface="Trebuchet MS"/>
                <a:cs typeface="Trebuchet MS"/>
              </a:rPr>
              <a:t>title</a:t>
            </a:r>
            <a:r>
              <a:rPr sz="2700" spc="-85" dirty="0">
                <a:solidFill>
                  <a:srgbClr val="292959"/>
                </a:solidFill>
                <a:latin typeface="Trebuchet MS"/>
                <a:cs typeface="Trebuchet MS"/>
              </a:rPr>
              <a:t> </a:t>
            </a:r>
            <a:r>
              <a:rPr sz="2700" spc="-90" dirty="0">
                <a:solidFill>
                  <a:srgbClr val="292959"/>
                </a:solidFill>
                <a:latin typeface="Trebuchet MS"/>
                <a:cs typeface="Trebuchet MS"/>
              </a:rPr>
              <a:t>plan;</a:t>
            </a:r>
            <a:r>
              <a:rPr sz="2700" spc="-110" dirty="0">
                <a:solidFill>
                  <a:srgbClr val="292959"/>
                </a:solidFill>
                <a:latin typeface="Trebuchet MS"/>
                <a:cs typeface="Trebuchet MS"/>
              </a:rPr>
              <a:t> </a:t>
            </a:r>
            <a:r>
              <a:rPr sz="2700" spc="-25" dirty="0">
                <a:solidFill>
                  <a:srgbClr val="292959"/>
                </a:solidFill>
                <a:latin typeface="Trebuchet MS"/>
                <a:cs typeface="Trebuchet MS"/>
              </a:rPr>
              <a:t>and</a:t>
            </a:r>
            <a:endParaRPr sz="2700" dirty="0">
              <a:latin typeface="Trebuchet MS"/>
              <a:cs typeface="Trebuchet MS"/>
            </a:endParaRPr>
          </a:p>
          <a:p>
            <a:pPr marL="1178560" marR="1134110">
              <a:lnSpc>
                <a:spcPct val="136600"/>
              </a:lnSpc>
            </a:pPr>
            <a:r>
              <a:rPr sz="2700" dirty="0">
                <a:solidFill>
                  <a:srgbClr val="292959"/>
                </a:solidFill>
                <a:latin typeface="Trebuchet MS"/>
                <a:cs typeface="Trebuchet MS"/>
              </a:rPr>
              <a:t>copies</a:t>
            </a:r>
            <a:r>
              <a:rPr sz="2700" spc="-155" dirty="0">
                <a:solidFill>
                  <a:srgbClr val="292959"/>
                </a:solidFill>
                <a:latin typeface="Trebuchet MS"/>
                <a:cs typeface="Trebuchet MS"/>
              </a:rPr>
              <a:t> </a:t>
            </a:r>
            <a:r>
              <a:rPr sz="2700" dirty="0">
                <a:solidFill>
                  <a:srgbClr val="292959"/>
                </a:solidFill>
                <a:latin typeface="Trebuchet MS"/>
                <a:cs typeface="Trebuchet MS"/>
              </a:rPr>
              <a:t>of</a:t>
            </a:r>
            <a:r>
              <a:rPr sz="2700" spc="-105" dirty="0">
                <a:solidFill>
                  <a:srgbClr val="292959"/>
                </a:solidFill>
                <a:latin typeface="Trebuchet MS"/>
                <a:cs typeface="Trebuchet MS"/>
              </a:rPr>
              <a:t> </a:t>
            </a:r>
            <a:r>
              <a:rPr sz="2700" spc="-60" dirty="0">
                <a:solidFill>
                  <a:srgbClr val="292959"/>
                </a:solidFill>
                <a:latin typeface="Trebuchet MS"/>
                <a:cs typeface="Trebuchet MS"/>
              </a:rPr>
              <a:t>documents</a:t>
            </a:r>
            <a:r>
              <a:rPr sz="2700" spc="-105" dirty="0">
                <a:solidFill>
                  <a:srgbClr val="292959"/>
                </a:solidFill>
                <a:latin typeface="Trebuchet MS"/>
                <a:cs typeface="Trebuchet MS"/>
              </a:rPr>
              <a:t> </a:t>
            </a:r>
            <a:r>
              <a:rPr sz="2700" spc="-100" dirty="0">
                <a:solidFill>
                  <a:srgbClr val="292959"/>
                </a:solidFill>
                <a:latin typeface="Trebuchet MS"/>
                <a:cs typeface="Trebuchet MS"/>
              </a:rPr>
              <a:t>referred </a:t>
            </a:r>
            <a:r>
              <a:rPr sz="2700" spc="-55" dirty="0">
                <a:solidFill>
                  <a:srgbClr val="292959"/>
                </a:solidFill>
                <a:latin typeface="Trebuchet MS"/>
                <a:cs typeface="Trebuchet MS"/>
              </a:rPr>
              <a:t>to</a:t>
            </a:r>
            <a:r>
              <a:rPr sz="2700" spc="-105" dirty="0">
                <a:solidFill>
                  <a:srgbClr val="292959"/>
                </a:solidFill>
                <a:latin typeface="Trebuchet MS"/>
                <a:cs typeface="Trebuchet MS"/>
              </a:rPr>
              <a:t> </a:t>
            </a:r>
            <a:r>
              <a:rPr sz="2700" dirty="0">
                <a:solidFill>
                  <a:srgbClr val="292959"/>
                </a:solidFill>
                <a:latin typeface="Trebuchet MS"/>
                <a:cs typeface="Trebuchet MS"/>
              </a:rPr>
              <a:t>on</a:t>
            </a:r>
            <a:r>
              <a:rPr sz="2700" spc="-105" dirty="0">
                <a:solidFill>
                  <a:srgbClr val="292959"/>
                </a:solidFill>
                <a:latin typeface="Trebuchet MS"/>
                <a:cs typeface="Trebuchet MS"/>
              </a:rPr>
              <a:t> the</a:t>
            </a:r>
            <a:r>
              <a:rPr sz="2700" spc="-95" dirty="0">
                <a:solidFill>
                  <a:srgbClr val="292959"/>
                </a:solidFill>
                <a:latin typeface="Trebuchet MS"/>
                <a:cs typeface="Trebuchet MS"/>
              </a:rPr>
              <a:t> </a:t>
            </a:r>
            <a:r>
              <a:rPr sz="2700" spc="-85" dirty="0">
                <a:solidFill>
                  <a:srgbClr val="292959"/>
                </a:solidFill>
                <a:latin typeface="Trebuchet MS"/>
                <a:cs typeface="Trebuchet MS"/>
              </a:rPr>
              <a:t>register</a:t>
            </a:r>
            <a:r>
              <a:rPr sz="2700" spc="-105" dirty="0">
                <a:solidFill>
                  <a:srgbClr val="292959"/>
                </a:solidFill>
                <a:latin typeface="Trebuchet MS"/>
                <a:cs typeface="Trebuchet MS"/>
              </a:rPr>
              <a:t> </a:t>
            </a:r>
            <a:r>
              <a:rPr sz="2700" dirty="0">
                <a:solidFill>
                  <a:srgbClr val="292959"/>
                </a:solidFill>
                <a:latin typeface="Trebuchet MS"/>
                <a:cs typeface="Trebuchet MS"/>
              </a:rPr>
              <a:t>and</a:t>
            </a:r>
            <a:r>
              <a:rPr sz="2700" spc="-105" dirty="0">
                <a:solidFill>
                  <a:srgbClr val="292959"/>
                </a:solidFill>
                <a:latin typeface="Trebuchet MS"/>
                <a:cs typeface="Trebuchet MS"/>
              </a:rPr>
              <a:t> kept</a:t>
            </a:r>
            <a:r>
              <a:rPr sz="2700" spc="-95" dirty="0">
                <a:solidFill>
                  <a:srgbClr val="292959"/>
                </a:solidFill>
                <a:latin typeface="Trebuchet MS"/>
                <a:cs typeface="Trebuchet MS"/>
              </a:rPr>
              <a:t> </a:t>
            </a:r>
            <a:r>
              <a:rPr sz="2700" spc="-60" dirty="0">
                <a:solidFill>
                  <a:srgbClr val="292959"/>
                </a:solidFill>
                <a:latin typeface="Trebuchet MS"/>
                <a:cs typeface="Trebuchet MS"/>
              </a:rPr>
              <a:t>by</a:t>
            </a:r>
            <a:r>
              <a:rPr sz="2700" spc="-105" dirty="0">
                <a:solidFill>
                  <a:srgbClr val="292959"/>
                </a:solidFill>
                <a:latin typeface="Trebuchet MS"/>
                <a:cs typeface="Trebuchet MS"/>
              </a:rPr>
              <a:t> the</a:t>
            </a:r>
            <a:r>
              <a:rPr sz="2700" spc="-95" dirty="0">
                <a:solidFill>
                  <a:srgbClr val="292959"/>
                </a:solidFill>
                <a:latin typeface="Trebuchet MS"/>
                <a:cs typeface="Trebuchet MS"/>
              </a:rPr>
              <a:t> </a:t>
            </a:r>
            <a:r>
              <a:rPr sz="2700" spc="-75" dirty="0">
                <a:solidFill>
                  <a:srgbClr val="292959"/>
                </a:solidFill>
                <a:latin typeface="Trebuchet MS"/>
                <a:cs typeface="Trebuchet MS"/>
              </a:rPr>
              <a:t>Registrar</a:t>
            </a:r>
            <a:r>
              <a:rPr sz="2700" spc="-105" dirty="0">
                <a:solidFill>
                  <a:srgbClr val="292959"/>
                </a:solidFill>
                <a:latin typeface="Trebuchet MS"/>
                <a:cs typeface="Trebuchet MS"/>
              </a:rPr>
              <a:t> </a:t>
            </a:r>
            <a:r>
              <a:rPr sz="2700" spc="-125" dirty="0">
                <a:solidFill>
                  <a:srgbClr val="292959"/>
                </a:solidFill>
                <a:latin typeface="Trebuchet MS"/>
                <a:cs typeface="Trebuchet MS"/>
              </a:rPr>
              <a:t>(there</a:t>
            </a:r>
            <a:r>
              <a:rPr sz="2700" spc="-85" dirty="0">
                <a:solidFill>
                  <a:srgbClr val="292959"/>
                </a:solidFill>
                <a:latin typeface="Trebuchet MS"/>
                <a:cs typeface="Trebuchet MS"/>
              </a:rPr>
              <a:t> </a:t>
            </a:r>
            <a:r>
              <a:rPr sz="2700" spc="-10" dirty="0">
                <a:solidFill>
                  <a:srgbClr val="292959"/>
                </a:solidFill>
                <a:latin typeface="Trebuchet MS"/>
                <a:cs typeface="Trebuchet MS"/>
              </a:rPr>
              <a:t>are</a:t>
            </a:r>
            <a:r>
              <a:rPr sz="2700" spc="-105" dirty="0">
                <a:solidFill>
                  <a:srgbClr val="292959"/>
                </a:solidFill>
                <a:latin typeface="Trebuchet MS"/>
                <a:cs typeface="Trebuchet MS"/>
              </a:rPr>
              <a:t> </a:t>
            </a:r>
            <a:r>
              <a:rPr sz="2700" spc="-140" dirty="0">
                <a:solidFill>
                  <a:srgbClr val="292959"/>
                </a:solidFill>
                <a:latin typeface="Trebuchet MS"/>
                <a:cs typeface="Trebuchet MS"/>
              </a:rPr>
              <a:t>limited</a:t>
            </a:r>
            <a:r>
              <a:rPr sz="2700" spc="-85" dirty="0">
                <a:solidFill>
                  <a:srgbClr val="292959"/>
                </a:solidFill>
                <a:latin typeface="Trebuchet MS"/>
                <a:cs typeface="Trebuchet MS"/>
              </a:rPr>
              <a:t> </a:t>
            </a:r>
            <a:r>
              <a:rPr sz="2700" spc="-25" dirty="0">
                <a:solidFill>
                  <a:srgbClr val="292959"/>
                </a:solidFill>
                <a:latin typeface="Trebuchet MS"/>
                <a:cs typeface="Trebuchet MS"/>
              </a:rPr>
              <a:t>and </a:t>
            </a:r>
            <a:r>
              <a:rPr sz="2700" spc="-35" dirty="0">
                <a:solidFill>
                  <a:srgbClr val="292959"/>
                </a:solidFill>
                <a:latin typeface="Trebuchet MS"/>
                <a:cs typeface="Trebuchet MS"/>
              </a:rPr>
              <a:t>specified</a:t>
            </a:r>
            <a:r>
              <a:rPr sz="2700" spc="-130" dirty="0">
                <a:solidFill>
                  <a:srgbClr val="292959"/>
                </a:solidFill>
                <a:latin typeface="Trebuchet MS"/>
                <a:cs typeface="Trebuchet MS"/>
              </a:rPr>
              <a:t> </a:t>
            </a:r>
            <a:r>
              <a:rPr sz="2700" spc="-10" dirty="0">
                <a:solidFill>
                  <a:srgbClr val="292959"/>
                </a:solidFill>
                <a:latin typeface="Trebuchet MS"/>
                <a:cs typeface="Trebuchet MS"/>
              </a:rPr>
              <a:t>exceptions).</a:t>
            </a:r>
            <a:endParaRPr sz="2700" dirty="0">
              <a:latin typeface="Trebuchet MS"/>
              <a:cs typeface="Trebuchet MS"/>
            </a:endParaRPr>
          </a:p>
          <a:p>
            <a:pPr marL="595630" marR="470534">
              <a:lnSpc>
                <a:spcPct val="136600"/>
              </a:lnSpc>
            </a:pPr>
            <a:r>
              <a:rPr sz="2700" dirty="0">
                <a:solidFill>
                  <a:srgbClr val="292959"/>
                </a:solidFill>
                <a:latin typeface="Trebuchet MS"/>
                <a:cs typeface="Trebuchet MS"/>
              </a:rPr>
              <a:t>Check</a:t>
            </a:r>
            <a:r>
              <a:rPr sz="2700" spc="-125" dirty="0">
                <a:solidFill>
                  <a:srgbClr val="292959"/>
                </a:solidFill>
                <a:latin typeface="Trebuchet MS"/>
                <a:cs typeface="Trebuchet MS"/>
              </a:rPr>
              <a:t> </a:t>
            </a:r>
            <a:r>
              <a:rPr sz="2700" spc="-90" dirty="0">
                <a:solidFill>
                  <a:srgbClr val="292959"/>
                </a:solidFill>
                <a:latin typeface="Trebuchet MS"/>
                <a:cs typeface="Trebuchet MS"/>
              </a:rPr>
              <a:t>for </a:t>
            </a:r>
            <a:r>
              <a:rPr sz="2700" spc="-45" dirty="0">
                <a:solidFill>
                  <a:srgbClr val="292959"/>
                </a:solidFill>
                <a:latin typeface="Trebuchet MS"/>
                <a:cs typeface="Trebuchet MS"/>
              </a:rPr>
              <a:t>any</a:t>
            </a:r>
            <a:r>
              <a:rPr sz="2700" spc="-90" dirty="0">
                <a:solidFill>
                  <a:srgbClr val="292959"/>
                </a:solidFill>
                <a:latin typeface="Trebuchet MS"/>
                <a:cs typeface="Trebuchet MS"/>
              </a:rPr>
              <a:t> </a:t>
            </a:r>
            <a:r>
              <a:rPr sz="2700" spc="-60" dirty="0">
                <a:solidFill>
                  <a:srgbClr val="292959"/>
                </a:solidFill>
                <a:latin typeface="Trebuchet MS"/>
                <a:cs typeface="Trebuchet MS"/>
              </a:rPr>
              <a:t>discrepancies,</a:t>
            </a:r>
            <a:r>
              <a:rPr sz="2700" spc="-95" dirty="0">
                <a:solidFill>
                  <a:srgbClr val="292959"/>
                </a:solidFill>
                <a:latin typeface="Trebuchet MS"/>
                <a:cs typeface="Trebuchet MS"/>
              </a:rPr>
              <a:t> </a:t>
            </a:r>
            <a:r>
              <a:rPr sz="2700" spc="-85" dirty="0">
                <a:solidFill>
                  <a:srgbClr val="292959"/>
                </a:solidFill>
                <a:latin typeface="Trebuchet MS"/>
                <a:cs typeface="Trebuchet MS"/>
              </a:rPr>
              <a:t>e.g.</a:t>
            </a:r>
            <a:r>
              <a:rPr sz="2700" spc="-90" dirty="0">
                <a:solidFill>
                  <a:srgbClr val="292959"/>
                </a:solidFill>
                <a:latin typeface="Trebuchet MS"/>
                <a:cs typeface="Trebuchet MS"/>
              </a:rPr>
              <a:t> </a:t>
            </a:r>
            <a:r>
              <a:rPr sz="2700" spc="-140" dirty="0">
                <a:solidFill>
                  <a:srgbClr val="292959"/>
                </a:solidFill>
                <a:latin typeface="Trebuchet MS"/>
                <a:cs typeface="Trebuchet MS"/>
              </a:rPr>
              <a:t>in</a:t>
            </a:r>
            <a:r>
              <a:rPr sz="2700" spc="-85" dirty="0">
                <a:solidFill>
                  <a:srgbClr val="292959"/>
                </a:solidFill>
                <a:latin typeface="Trebuchet MS"/>
                <a:cs typeface="Trebuchet MS"/>
              </a:rPr>
              <a:t> </a:t>
            </a:r>
            <a:r>
              <a:rPr sz="2700" spc="-165" dirty="0">
                <a:solidFill>
                  <a:srgbClr val="292959"/>
                </a:solidFill>
                <a:latin typeface="Trebuchet MS"/>
                <a:cs typeface="Trebuchet MS"/>
              </a:rPr>
              <a:t>title</a:t>
            </a:r>
            <a:r>
              <a:rPr sz="2700" spc="-85" dirty="0">
                <a:solidFill>
                  <a:srgbClr val="292959"/>
                </a:solidFill>
                <a:latin typeface="Trebuchet MS"/>
                <a:cs typeface="Trebuchet MS"/>
              </a:rPr>
              <a:t> </a:t>
            </a:r>
            <a:r>
              <a:rPr sz="2700" spc="-100" dirty="0">
                <a:solidFill>
                  <a:srgbClr val="292959"/>
                </a:solidFill>
                <a:latin typeface="Trebuchet MS"/>
                <a:cs typeface="Trebuchet MS"/>
              </a:rPr>
              <a:t>names,</a:t>
            </a:r>
            <a:r>
              <a:rPr sz="2700" spc="-95" dirty="0">
                <a:solidFill>
                  <a:srgbClr val="292959"/>
                </a:solidFill>
                <a:latin typeface="Trebuchet MS"/>
                <a:cs typeface="Trebuchet MS"/>
              </a:rPr>
              <a:t> </a:t>
            </a:r>
            <a:r>
              <a:rPr sz="2700" spc="-150" dirty="0">
                <a:solidFill>
                  <a:srgbClr val="292959"/>
                </a:solidFill>
                <a:latin typeface="Trebuchet MS"/>
                <a:cs typeface="Trebuchet MS"/>
              </a:rPr>
              <a:t>number,</a:t>
            </a:r>
            <a:r>
              <a:rPr sz="2700" spc="-85" dirty="0">
                <a:solidFill>
                  <a:srgbClr val="292959"/>
                </a:solidFill>
                <a:latin typeface="Trebuchet MS"/>
                <a:cs typeface="Trebuchet MS"/>
              </a:rPr>
              <a:t> </a:t>
            </a:r>
            <a:r>
              <a:rPr sz="2700" spc="-45" dirty="0">
                <a:solidFill>
                  <a:srgbClr val="292959"/>
                </a:solidFill>
                <a:latin typeface="Trebuchet MS"/>
                <a:cs typeface="Trebuchet MS"/>
              </a:rPr>
              <a:t>estate</a:t>
            </a:r>
            <a:r>
              <a:rPr sz="2700" spc="-90" dirty="0">
                <a:solidFill>
                  <a:srgbClr val="292959"/>
                </a:solidFill>
                <a:latin typeface="Trebuchet MS"/>
                <a:cs typeface="Trebuchet MS"/>
              </a:rPr>
              <a:t> </a:t>
            </a:r>
            <a:r>
              <a:rPr sz="2700" spc="-110" dirty="0">
                <a:solidFill>
                  <a:srgbClr val="292959"/>
                </a:solidFill>
                <a:latin typeface="Trebuchet MS"/>
                <a:cs typeface="Trebuchet MS"/>
              </a:rPr>
              <a:t>details,</a:t>
            </a:r>
            <a:r>
              <a:rPr sz="2700" spc="-95" dirty="0">
                <a:solidFill>
                  <a:srgbClr val="292959"/>
                </a:solidFill>
                <a:latin typeface="Trebuchet MS"/>
                <a:cs typeface="Trebuchet MS"/>
              </a:rPr>
              <a:t> </a:t>
            </a:r>
            <a:r>
              <a:rPr sz="2700" spc="-105" dirty="0">
                <a:solidFill>
                  <a:srgbClr val="292959"/>
                </a:solidFill>
                <a:latin typeface="Trebuchet MS"/>
                <a:cs typeface="Trebuchet MS"/>
              </a:rPr>
              <a:t>the</a:t>
            </a:r>
            <a:r>
              <a:rPr sz="2700" spc="-90" dirty="0">
                <a:solidFill>
                  <a:srgbClr val="292959"/>
                </a:solidFill>
                <a:latin typeface="Trebuchet MS"/>
                <a:cs typeface="Trebuchet MS"/>
              </a:rPr>
              <a:t> </a:t>
            </a:r>
            <a:r>
              <a:rPr sz="2700" spc="-165" dirty="0">
                <a:solidFill>
                  <a:srgbClr val="292959"/>
                </a:solidFill>
                <a:latin typeface="Trebuchet MS"/>
                <a:cs typeface="Trebuchet MS"/>
              </a:rPr>
              <a:t>title</a:t>
            </a:r>
            <a:r>
              <a:rPr sz="2700" spc="-85" dirty="0">
                <a:solidFill>
                  <a:srgbClr val="292959"/>
                </a:solidFill>
                <a:latin typeface="Trebuchet MS"/>
                <a:cs typeface="Trebuchet MS"/>
              </a:rPr>
              <a:t> </a:t>
            </a:r>
            <a:r>
              <a:rPr sz="2700" spc="-25" dirty="0">
                <a:solidFill>
                  <a:srgbClr val="292959"/>
                </a:solidFill>
                <a:latin typeface="Trebuchet MS"/>
                <a:cs typeface="Trebuchet MS"/>
              </a:rPr>
              <a:t>plan</a:t>
            </a:r>
            <a:r>
              <a:rPr sz="2700" spc="-90" dirty="0">
                <a:solidFill>
                  <a:srgbClr val="292959"/>
                </a:solidFill>
                <a:latin typeface="Trebuchet MS"/>
                <a:cs typeface="Trebuchet MS"/>
              </a:rPr>
              <a:t> </a:t>
            </a:r>
            <a:r>
              <a:rPr sz="2700" spc="-85" dirty="0">
                <a:solidFill>
                  <a:srgbClr val="292959"/>
                </a:solidFill>
                <a:latin typeface="Trebuchet MS"/>
                <a:cs typeface="Trebuchet MS"/>
              </a:rPr>
              <a:t>or</a:t>
            </a:r>
            <a:r>
              <a:rPr sz="2700" spc="-95" dirty="0">
                <a:solidFill>
                  <a:srgbClr val="292959"/>
                </a:solidFill>
                <a:latin typeface="Trebuchet MS"/>
                <a:cs typeface="Trebuchet MS"/>
              </a:rPr>
              <a:t> </a:t>
            </a:r>
            <a:r>
              <a:rPr sz="2700" spc="-25" dirty="0">
                <a:solidFill>
                  <a:srgbClr val="292959"/>
                </a:solidFill>
                <a:latin typeface="Trebuchet MS"/>
                <a:cs typeface="Trebuchet MS"/>
              </a:rPr>
              <a:t>land</a:t>
            </a:r>
            <a:r>
              <a:rPr sz="2700" spc="-90" dirty="0">
                <a:solidFill>
                  <a:srgbClr val="292959"/>
                </a:solidFill>
                <a:latin typeface="Trebuchet MS"/>
                <a:cs typeface="Trebuchet MS"/>
              </a:rPr>
              <a:t> </a:t>
            </a:r>
            <a:r>
              <a:rPr sz="2700" spc="-10" dirty="0">
                <a:solidFill>
                  <a:srgbClr val="292959"/>
                </a:solidFill>
                <a:latin typeface="Trebuchet MS"/>
                <a:cs typeface="Trebuchet MS"/>
              </a:rPr>
              <a:t>description </a:t>
            </a:r>
            <a:r>
              <a:rPr sz="2700" spc="-110" dirty="0">
                <a:solidFill>
                  <a:srgbClr val="292959"/>
                </a:solidFill>
                <a:latin typeface="Trebuchet MS"/>
                <a:cs typeface="Trebuchet MS"/>
              </a:rPr>
              <a:t>exceptionally,</a:t>
            </a:r>
            <a:r>
              <a:rPr sz="2700" spc="-90" dirty="0">
                <a:solidFill>
                  <a:srgbClr val="292959"/>
                </a:solidFill>
                <a:latin typeface="Trebuchet MS"/>
                <a:cs typeface="Trebuchet MS"/>
              </a:rPr>
              <a:t> </a:t>
            </a:r>
            <a:r>
              <a:rPr sz="2700" spc="-20" dirty="0">
                <a:solidFill>
                  <a:srgbClr val="292959"/>
                </a:solidFill>
                <a:latin typeface="Trebuchet MS"/>
                <a:cs typeface="Trebuchet MS"/>
              </a:rPr>
              <a:t>search</a:t>
            </a:r>
            <a:r>
              <a:rPr sz="2700" spc="-90" dirty="0">
                <a:solidFill>
                  <a:srgbClr val="292959"/>
                </a:solidFill>
                <a:latin typeface="Trebuchet MS"/>
                <a:cs typeface="Trebuchet MS"/>
              </a:rPr>
              <a:t> </a:t>
            </a:r>
            <a:r>
              <a:rPr sz="2700" dirty="0">
                <a:solidFill>
                  <a:srgbClr val="292959"/>
                </a:solidFill>
                <a:latin typeface="Trebuchet MS"/>
                <a:cs typeface="Trebuchet MS"/>
              </a:rPr>
              <a:t>at</a:t>
            </a:r>
            <a:r>
              <a:rPr sz="2700" spc="-90" dirty="0">
                <a:solidFill>
                  <a:srgbClr val="292959"/>
                </a:solidFill>
                <a:latin typeface="Trebuchet MS"/>
                <a:cs typeface="Trebuchet MS"/>
              </a:rPr>
              <a:t> </a:t>
            </a:r>
            <a:r>
              <a:rPr sz="2700" spc="-105" dirty="0">
                <a:solidFill>
                  <a:srgbClr val="292959"/>
                </a:solidFill>
                <a:latin typeface="Trebuchet MS"/>
                <a:cs typeface="Trebuchet MS"/>
              </a:rPr>
              <a:t>the</a:t>
            </a:r>
            <a:r>
              <a:rPr sz="2700" spc="-90" dirty="0">
                <a:solidFill>
                  <a:srgbClr val="292959"/>
                </a:solidFill>
                <a:latin typeface="Trebuchet MS"/>
                <a:cs typeface="Trebuchet MS"/>
              </a:rPr>
              <a:t> </a:t>
            </a:r>
            <a:r>
              <a:rPr sz="2700" spc="-50" dirty="0">
                <a:solidFill>
                  <a:srgbClr val="292959"/>
                </a:solidFill>
                <a:latin typeface="Trebuchet MS"/>
                <a:cs typeface="Trebuchet MS"/>
              </a:rPr>
              <a:t>Land</a:t>
            </a:r>
            <a:r>
              <a:rPr sz="2700" spc="-90" dirty="0">
                <a:solidFill>
                  <a:srgbClr val="292959"/>
                </a:solidFill>
                <a:latin typeface="Trebuchet MS"/>
                <a:cs typeface="Trebuchet MS"/>
              </a:rPr>
              <a:t> </a:t>
            </a:r>
            <a:r>
              <a:rPr sz="2700" dirty="0">
                <a:solidFill>
                  <a:srgbClr val="292959"/>
                </a:solidFill>
                <a:latin typeface="Trebuchet MS"/>
                <a:cs typeface="Trebuchet MS"/>
              </a:rPr>
              <a:t>Charges</a:t>
            </a:r>
            <a:r>
              <a:rPr sz="2700" spc="-90" dirty="0">
                <a:solidFill>
                  <a:srgbClr val="292959"/>
                </a:solidFill>
                <a:latin typeface="Trebuchet MS"/>
                <a:cs typeface="Trebuchet MS"/>
              </a:rPr>
              <a:t> </a:t>
            </a:r>
            <a:r>
              <a:rPr sz="2700" spc="-70" dirty="0">
                <a:solidFill>
                  <a:srgbClr val="292959"/>
                </a:solidFill>
                <a:latin typeface="Trebuchet MS"/>
                <a:cs typeface="Trebuchet MS"/>
              </a:rPr>
              <a:t>Department</a:t>
            </a:r>
            <a:r>
              <a:rPr sz="2700" spc="-90" dirty="0">
                <a:solidFill>
                  <a:srgbClr val="292959"/>
                </a:solidFill>
                <a:latin typeface="Trebuchet MS"/>
                <a:cs typeface="Trebuchet MS"/>
              </a:rPr>
              <a:t> </a:t>
            </a:r>
            <a:r>
              <a:rPr sz="2700" dirty="0">
                <a:solidFill>
                  <a:srgbClr val="292959"/>
                </a:solidFill>
                <a:latin typeface="Trebuchet MS"/>
                <a:cs typeface="Trebuchet MS"/>
              </a:rPr>
              <a:t>of</a:t>
            </a:r>
            <a:r>
              <a:rPr sz="2700" spc="-85" dirty="0">
                <a:solidFill>
                  <a:srgbClr val="292959"/>
                </a:solidFill>
                <a:latin typeface="Trebuchet MS"/>
                <a:cs typeface="Trebuchet MS"/>
              </a:rPr>
              <a:t> </a:t>
            </a:r>
            <a:r>
              <a:rPr sz="2700" spc="-105" dirty="0">
                <a:solidFill>
                  <a:srgbClr val="292959"/>
                </a:solidFill>
                <a:latin typeface="Trebuchet MS"/>
                <a:cs typeface="Trebuchet MS"/>
              </a:rPr>
              <a:t>the</a:t>
            </a:r>
            <a:r>
              <a:rPr sz="2700" spc="-90" dirty="0">
                <a:solidFill>
                  <a:srgbClr val="292959"/>
                </a:solidFill>
                <a:latin typeface="Trebuchet MS"/>
                <a:cs typeface="Trebuchet MS"/>
              </a:rPr>
              <a:t> </a:t>
            </a:r>
            <a:r>
              <a:rPr sz="2700" spc="-50" dirty="0">
                <a:solidFill>
                  <a:srgbClr val="292959"/>
                </a:solidFill>
                <a:latin typeface="Trebuchet MS"/>
                <a:cs typeface="Trebuchet MS"/>
              </a:rPr>
              <a:t>Land</a:t>
            </a:r>
            <a:r>
              <a:rPr sz="2700" spc="-90" dirty="0">
                <a:solidFill>
                  <a:srgbClr val="292959"/>
                </a:solidFill>
                <a:latin typeface="Trebuchet MS"/>
                <a:cs typeface="Trebuchet MS"/>
              </a:rPr>
              <a:t> </a:t>
            </a:r>
            <a:r>
              <a:rPr sz="2700" spc="-95" dirty="0">
                <a:solidFill>
                  <a:srgbClr val="292959"/>
                </a:solidFill>
                <a:latin typeface="Trebuchet MS"/>
                <a:cs typeface="Trebuchet MS"/>
              </a:rPr>
              <a:t>Registry</a:t>
            </a:r>
            <a:r>
              <a:rPr sz="2700" spc="-90" dirty="0">
                <a:solidFill>
                  <a:srgbClr val="292959"/>
                </a:solidFill>
                <a:latin typeface="Trebuchet MS"/>
                <a:cs typeface="Trebuchet MS"/>
              </a:rPr>
              <a:t> for </a:t>
            </a:r>
            <a:r>
              <a:rPr sz="2700" spc="-105" dirty="0">
                <a:solidFill>
                  <a:srgbClr val="292959"/>
                </a:solidFill>
                <a:latin typeface="Trebuchet MS"/>
                <a:cs typeface="Trebuchet MS"/>
              </a:rPr>
              <a:t>matters</a:t>
            </a:r>
            <a:r>
              <a:rPr sz="2700" spc="-90" dirty="0">
                <a:solidFill>
                  <a:srgbClr val="292959"/>
                </a:solidFill>
                <a:latin typeface="Trebuchet MS"/>
                <a:cs typeface="Trebuchet MS"/>
              </a:rPr>
              <a:t> </a:t>
            </a:r>
            <a:r>
              <a:rPr sz="2700" dirty="0">
                <a:solidFill>
                  <a:srgbClr val="292959"/>
                </a:solidFill>
                <a:latin typeface="Trebuchet MS"/>
                <a:cs typeface="Trebuchet MS"/>
              </a:rPr>
              <a:t>on</a:t>
            </a:r>
            <a:r>
              <a:rPr sz="2700" spc="-90" dirty="0">
                <a:solidFill>
                  <a:srgbClr val="292959"/>
                </a:solidFill>
                <a:latin typeface="Trebuchet MS"/>
                <a:cs typeface="Trebuchet MS"/>
              </a:rPr>
              <a:t> </a:t>
            </a:r>
            <a:r>
              <a:rPr sz="2700" spc="-70" dirty="0">
                <a:solidFill>
                  <a:srgbClr val="292959"/>
                </a:solidFill>
                <a:latin typeface="Trebuchet MS"/>
                <a:cs typeface="Trebuchet MS"/>
              </a:rPr>
              <a:t>which</a:t>
            </a:r>
            <a:r>
              <a:rPr sz="2700" spc="-85" dirty="0">
                <a:solidFill>
                  <a:srgbClr val="292959"/>
                </a:solidFill>
                <a:latin typeface="Trebuchet MS"/>
                <a:cs typeface="Trebuchet MS"/>
              </a:rPr>
              <a:t> </a:t>
            </a:r>
            <a:r>
              <a:rPr sz="2700" spc="-25" dirty="0">
                <a:solidFill>
                  <a:srgbClr val="292959"/>
                </a:solidFill>
                <a:latin typeface="Trebuchet MS"/>
                <a:cs typeface="Trebuchet MS"/>
              </a:rPr>
              <a:t>the </a:t>
            </a:r>
            <a:r>
              <a:rPr sz="2700" spc="-85" dirty="0">
                <a:solidFill>
                  <a:srgbClr val="292959"/>
                </a:solidFill>
                <a:latin typeface="Trebuchet MS"/>
                <a:cs typeface="Trebuchet MS"/>
              </a:rPr>
              <a:t>register</a:t>
            </a:r>
            <a:r>
              <a:rPr sz="2700" spc="-100" dirty="0">
                <a:solidFill>
                  <a:srgbClr val="292959"/>
                </a:solidFill>
                <a:latin typeface="Trebuchet MS"/>
                <a:cs typeface="Trebuchet MS"/>
              </a:rPr>
              <a:t> </a:t>
            </a:r>
            <a:r>
              <a:rPr sz="2700" spc="-65" dirty="0">
                <a:solidFill>
                  <a:srgbClr val="292959"/>
                </a:solidFill>
                <a:latin typeface="Trebuchet MS"/>
                <a:cs typeface="Trebuchet MS"/>
              </a:rPr>
              <a:t>is</a:t>
            </a:r>
            <a:r>
              <a:rPr sz="2700" spc="-90" dirty="0">
                <a:solidFill>
                  <a:srgbClr val="292959"/>
                </a:solidFill>
                <a:latin typeface="Trebuchet MS"/>
                <a:cs typeface="Trebuchet MS"/>
              </a:rPr>
              <a:t> </a:t>
            </a:r>
            <a:r>
              <a:rPr sz="2700" spc="-85" dirty="0">
                <a:solidFill>
                  <a:srgbClr val="292959"/>
                </a:solidFill>
                <a:latin typeface="Trebuchet MS"/>
                <a:cs typeface="Trebuchet MS"/>
              </a:rPr>
              <a:t>not</a:t>
            </a:r>
            <a:r>
              <a:rPr sz="2700" spc="-90" dirty="0">
                <a:solidFill>
                  <a:srgbClr val="292959"/>
                </a:solidFill>
                <a:latin typeface="Trebuchet MS"/>
                <a:cs typeface="Trebuchet MS"/>
              </a:rPr>
              <a:t> </a:t>
            </a:r>
            <a:r>
              <a:rPr sz="2700" spc="-100" dirty="0">
                <a:solidFill>
                  <a:srgbClr val="292959"/>
                </a:solidFill>
                <a:latin typeface="Trebuchet MS"/>
                <a:cs typeface="Trebuchet MS"/>
              </a:rPr>
              <a:t>conclusive,</a:t>
            </a:r>
            <a:r>
              <a:rPr sz="2700" spc="-90" dirty="0">
                <a:solidFill>
                  <a:srgbClr val="292959"/>
                </a:solidFill>
                <a:latin typeface="Trebuchet MS"/>
                <a:cs typeface="Trebuchet MS"/>
              </a:rPr>
              <a:t> </a:t>
            </a:r>
            <a:r>
              <a:rPr sz="2700" spc="-85" dirty="0">
                <a:solidFill>
                  <a:srgbClr val="292959"/>
                </a:solidFill>
                <a:latin typeface="Trebuchet MS"/>
                <a:cs typeface="Trebuchet MS"/>
              </a:rPr>
              <a:t>e.g.</a:t>
            </a:r>
            <a:r>
              <a:rPr sz="2700" spc="-90" dirty="0">
                <a:solidFill>
                  <a:srgbClr val="292959"/>
                </a:solidFill>
                <a:latin typeface="Trebuchet MS"/>
                <a:cs typeface="Trebuchet MS"/>
              </a:rPr>
              <a:t> </a:t>
            </a:r>
            <a:r>
              <a:rPr sz="2700" spc="-125" dirty="0">
                <a:solidFill>
                  <a:srgbClr val="292959"/>
                </a:solidFill>
                <a:latin typeface="Trebuchet MS"/>
                <a:cs typeface="Trebuchet MS"/>
              </a:rPr>
              <a:t>if</a:t>
            </a:r>
            <a:r>
              <a:rPr sz="2700" spc="-85" dirty="0">
                <a:solidFill>
                  <a:srgbClr val="292959"/>
                </a:solidFill>
                <a:latin typeface="Trebuchet MS"/>
                <a:cs typeface="Trebuchet MS"/>
              </a:rPr>
              <a:t> </a:t>
            </a:r>
            <a:r>
              <a:rPr sz="2700" spc="-25" dirty="0">
                <a:solidFill>
                  <a:srgbClr val="292959"/>
                </a:solidFill>
                <a:latin typeface="Trebuchet MS"/>
                <a:cs typeface="Trebuchet MS"/>
              </a:rPr>
              <a:t>defect</a:t>
            </a:r>
            <a:r>
              <a:rPr sz="2700" spc="-85" dirty="0">
                <a:solidFill>
                  <a:srgbClr val="292959"/>
                </a:solidFill>
                <a:latin typeface="Trebuchet MS"/>
                <a:cs typeface="Trebuchet MS"/>
              </a:rPr>
              <a:t> </a:t>
            </a:r>
            <a:r>
              <a:rPr sz="2700" spc="-30" dirty="0">
                <a:solidFill>
                  <a:srgbClr val="292959"/>
                </a:solidFill>
                <a:latin typeface="Trebuchet MS"/>
                <a:cs typeface="Trebuchet MS"/>
              </a:rPr>
              <a:t>described</a:t>
            </a:r>
            <a:r>
              <a:rPr sz="2700" spc="-90" dirty="0">
                <a:solidFill>
                  <a:srgbClr val="292959"/>
                </a:solidFill>
                <a:latin typeface="Trebuchet MS"/>
                <a:cs typeface="Trebuchet MS"/>
              </a:rPr>
              <a:t> </a:t>
            </a:r>
            <a:r>
              <a:rPr sz="2700" spc="-140" dirty="0">
                <a:solidFill>
                  <a:srgbClr val="292959"/>
                </a:solidFill>
                <a:latin typeface="Trebuchet MS"/>
                <a:cs typeface="Trebuchet MS"/>
              </a:rPr>
              <a:t>in</a:t>
            </a:r>
            <a:r>
              <a:rPr sz="2700" spc="-85" dirty="0">
                <a:solidFill>
                  <a:srgbClr val="292959"/>
                </a:solidFill>
                <a:latin typeface="Trebuchet MS"/>
                <a:cs typeface="Trebuchet MS"/>
              </a:rPr>
              <a:t> register</a:t>
            </a:r>
            <a:r>
              <a:rPr sz="2700" spc="-90" dirty="0">
                <a:solidFill>
                  <a:srgbClr val="292959"/>
                </a:solidFill>
                <a:latin typeface="Trebuchet MS"/>
                <a:cs typeface="Trebuchet MS"/>
              </a:rPr>
              <a:t> </a:t>
            </a:r>
            <a:r>
              <a:rPr sz="2700" spc="-160" dirty="0">
                <a:solidFill>
                  <a:srgbClr val="292959"/>
                </a:solidFill>
                <a:latin typeface="Trebuchet MS"/>
                <a:cs typeface="Trebuchet MS"/>
              </a:rPr>
              <a:t>(rare),</a:t>
            </a:r>
            <a:r>
              <a:rPr sz="2700" spc="-85" dirty="0">
                <a:solidFill>
                  <a:srgbClr val="292959"/>
                </a:solidFill>
                <a:latin typeface="Trebuchet MS"/>
                <a:cs typeface="Trebuchet MS"/>
              </a:rPr>
              <a:t> or</a:t>
            </a:r>
            <a:r>
              <a:rPr sz="2700" spc="-90" dirty="0">
                <a:solidFill>
                  <a:srgbClr val="292959"/>
                </a:solidFill>
                <a:latin typeface="Trebuchet MS"/>
                <a:cs typeface="Trebuchet MS"/>
              </a:rPr>
              <a:t> </a:t>
            </a:r>
            <a:r>
              <a:rPr sz="2700" spc="-70" dirty="0">
                <a:solidFill>
                  <a:srgbClr val="292959"/>
                </a:solidFill>
                <a:latin typeface="Trebuchet MS"/>
                <a:cs typeface="Trebuchet MS"/>
              </a:rPr>
              <a:t>qualified</a:t>
            </a:r>
            <a:r>
              <a:rPr sz="2700" spc="-85" dirty="0">
                <a:solidFill>
                  <a:srgbClr val="292959"/>
                </a:solidFill>
                <a:latin typeface="Trebuchet MS"/>
                <a:cs typeface="Trebuchet MS"/>
              </a:rPr>
              <a:t> </a:t>
            </a:r>
            <a:r>
              <a:rPr sz="2700" spc="-10" dirty="0">
                <a:solidFill>
                  <a:srgbClr val="292959"/>
                </a:solidFill>
                <a:latin typeface="Trebuchet MS"/>
                <a:cs typeface="Trebuchet MS"/>
              </a:rPr>
              <a:t>title</a:t>
            </a:r>
            <a:endParaRPr sz="2700" dirty="0">
              <a:latin typeface="Trebuchet MS"/>
              <a:cs typeface="Trebuchet MS"/>
            </a:endParaRPr>
          </a:p>
          <a:p>
            <a:pPr marL="595630" marR="189865">
              <a:lnSpc>
                <a:spcPct val="136600"/>
              </a:lnSpc>
            </a:pPr>
            <a:r>
              <a:rPr sz="2700" spc="-85" dirty="0">
                <a:solidFill>
                  <a:srgbClr val="292959"/>
                </a:solidFill>
                <a:latin typeface="Trebuchet MS"/>
                <a:cs typeface="Trebuchet MS"/>
              </a:rPr>
              <a:t>where</a:t>
            </a:r>
            <a:r>
              <a:rPr sz="2700" spc="-105" dirty="0">
                <a:solidFill>
                  <a:srgbClr val="292959"/>
                </a:solidFill>
                <a:latin typeface="Trebuchet MS"/>
                <a:cs typeface="Trebuchet MS"/>
              </a:rPr>
              <a:t> the</a:t>
            </a:r>
            <a:r>
              <a:rPr sz="2700" spc="-100" dirty="0">
                <a:solidFill>
                  <a:srgbClr val="292959"/>
                </a:solidFill>
                <a:latin typeface="Trebuchet MS"/>
                <a:cs typeface="Trebuchet MS"/>
              </a:rPr>
              <a:t> property </a:t>
            </a:r>
            <a:r>
              <a:rPr sz="2700" spc="-65" dirty="0">
                <a:solidFill>
                  <a:srgbClr val="292959"/>
                </a:solidFill>
                <a:latin typeface="Trebuchet MS"/>
                <a:cs typeface="Trebuchet MS"/>
              </a:rPr>
              <a:t>is</a:t>
            </a:r>
            <a:r>
              <a:rPr sz="2700" spc="-100" dirty="0">
                <a:solidFill>
                  <a:srgbClr val="292959"/>
                </a:solidFill>
                <a:latin typeface="Trebuchet MS"/>
                <a:cs typeface="Trebuchet MS"/>
              </a:rPr>
              <a:t> </a:t>
            </a:r>
            <a:r>
              <a:rPr sz="2700" dirty="0">
                <a:solidFill>
                  <a:srgbClr val="292959"/>
                </a:solidFill>
                <a:latin typeface="Trebuchet MS"/>
                <a:cs typeface="Trebuchet MS"/>
              </a:rPr>
              <a:t>an</a:t>
            </a:r>
            <a:r>
              <a:rPr sz="2700" spc="-100" dirty="0">
                <a:solidFill>
                  <a:srgbClr val="292959"/>
                </a:solidFill>
                <a:latin typeface="Trebuchet MS"/>
                <a:cs typeface="Trebuchet MS"/>
              </a:rPr>
              <a:t> </a:t>
            </a:r>
            <a:r>
              <a:rPr sz="2700" spc="-80" dirty="0">
                <a:solidFill>
                  <a:srgbClr val="292959"/>
                </a:solidFill>
                <a:latin typeface="Trebuchet MS"/>
                <a:cs typeface="Trebuchet MS"/>
              </a:rPr>
              <a:t>existing</a:t>
            </a:r>
            <a:r>
              <a:rPr sz="2700" spc="-100" dirty="0">
                <a:solidFill>
                  <a:srgbClr val="292959"/>
                </a:solidFill>
                <a:latin typeface="Trebuchet MS"/>
                <a:cs typeface="Trebuchet MS"/>
              </a:rPr>
              <a:t> </a:t>
            </a:r>
            <a:r>
              <a:rPr sz="2700" spc="-85" dirty="0">
                <a:solidFill>
                  <a:srgbClr val="292959"/>
                </a:solidFill>
                <a:latin typeface="Trebuchet MS"/>
                <a:cs typeface="Trebuchet MS"/>
              </a:rPr>
              <a:t>leasehold,</a:t>
            </a:r>
            <a:r>
              <a:rPr sz="2700" spc="-105" dirty="0">
                <a:solidFill>
                  <a:srgbClr val="292959"/>
                </a:solidFill>
                <a:latin typeface="Trebuchet MS"/>
                <a:cs typeface="Trebuchet MS"/>
              </a:rPr>
              <a:t> </a:t>
            </a:r>
            <a:r>
              <a:rPr sz="2700" spc="-30" dirty="0">
                <a:solidFill>
                  <a:srgbClr val="292959"/>
                </a:solidFill>
                <a:latin typeface="Trebuchet MS"/>
                <a:cs typeface="Trebuchet MS"/>
              </a:rPr>
              <a:t>check</a:t>
            </a:r>
            <a:r>
              <a:rPr sz="2700" spc="-100" dirty="0">
                <a:solidFill>
                  <a:srgbClr val="292959"/>
                </a:solidFill>
                <a:latin typeface="Trebuchet MS"/>
                <a:cs typeface="Trebuchet MS"/>
              </a:rPr>
              <a:t> that </a:t>
            </a:r>
            <a:r>
              <a:rPr sz="2700" spc="-105" dirty="0">
                <a:solidFill>
                  <a:srgbClr val="292959"/>
                </a:solidFill>
                <a:latin typeface="Trebuchet MS"/>
                <a:cs typeface="Trebuchet MS"/>
              </a:rPr>
              <a:t>the</a:t>
            </a:r>
            <a:r>
              <a:rPr sz="2700" spc="-95" dirty="0">
                <a:solidFill>
                  <a:srgbClr val="292959"/>
                </a:solidFill>
                <a:latin typeface="Trebuchet MS"/>
                <a:cs typeface="Trebuchet MS"/>
              </a:rPr>
              <a:t> </a:t>
            </a:r>
            <a:r>
              <a:rPr sz="2700" spc="-10" dirty="0">
                <a:solidFill>
                  <a:srgbClr val="292959"/>
                </a:solidFill>
                <a:latin typeface="Trebuchet MS"/>
                <a:cs typeface="Trebuchet MS"/>
              </a:rPr>
              <a:t>lease</a:t>
            </a:r>
            <a:r>
              <a:rPr sz="2700" spc="-100" dirty="0">
                <a:solidFill>
                  <a:srgbClr val="292959"/>
                </a:solidFill>
                <a:latin typeface="Trebuchet MS"/>
                <a:cs typeface="Trebuchet MS"/>
              </a:rPr>
              <a:t> </a:t>
            </a:r>
            <a:r>
              <a:rPr sz="2700" spc="-65" dirty="0">
                <a:solidFill>
                  <a:srgbClr val="292959"/>
                </a:solidFill>
                <a:latin typeface="Trebuchet MS"/>
                <a:cs typeface="Trebuchet MS"/>
              </a:rPr>
              <a:t>is</a:t>
            </a:r>
            <a:r>
              <a:rPr sz="2700" spc="-100" dirty="0">
                <a:solidFill>
                  <a:srgbClr val="292959"/>
                </a:solidFill>
                <a:latin typeface="Trebuchet MS"/>
                <a:cs typeface="Trebuchet MS"/>
              </a:rPr>
              <a:t> </a:t>
            </a:r>
            <a:r>
              <a:rPr sz="2700" dirty="0">
                <a:solidFill>
                  <a:srgbClr val="292959"/>
                </a:solidFill>
                <a:latin typeface="Trebuchet MS"/>
                <a:cs typeface="Trebuchet MS"/>
              </a:rPr>
              <a:t>capable</a:t>
            </a:r>
            <a:r>
              <a:rPr sz="2700" spc="-105" dirty="0">
                <a:solidFill>
                  <a:srgbClr val="292959"/>
                </a:solidFill>
                <a:latin typeface="Trebuchet MS"/>
                <a:cs typeface="Trebuchet MS"/>
              </a:rPr>
              <a:t> </a:t>
            </a:r>
            <a:r>
              <a:rPr sz="2700" dirty="0">
                <a:solidFill>
                  <a:srgbClr val="292959"/>
                </a:solidFill>
                <a:latin typeface="Trebuchet MS"/>
                <a:cs typeface="Trebuchet MS"/>
              </a:rPr>
              <a:t>of</a:t>
            </a:r>
            <a:r>
              <a:rPr sz="2700" spc="-100" dirty="0">
                <a:solidFill>
                  <a:srgbClr val="292959"/>
                </a:solidFill>
                <a:latin typeface="Trebuchet MS"/>
                <a:cs typeface="Trebuchet MS"/>
              </a:rPr>
              <a:t> </a:t>
            </a:r>
            <a:r>
              <a:rPr sz="2700" dirty="0">
                <a:solidFill>
                  <a:srgbClr val="292959"/>
                </a:solidFill>
                <a:latin typeface="Trebuchet MS"/>
                <a:cs typeface="Trebuchet MS"/>
              </a:rPr>
              <a:t>being</a:t>
            </a:r>
            <a:r>
              <a:rPr sz="2700" spc="-100" dirty="0">
                <a:solidFill>
                  <a:srgbClr val="292959"/>
                </a:solidFill>
                <a:latin typeface="Trebuchet MS"/>
                <a:cs typeface="Trebuchet MS"/>
              </a:rPr>
              <a:t> </a:t>
            </a:r>
            <a:r>
              <a:rPr sz="2700" dirty="0">
                <a:solidFill>
                  <a:srgbClr val="292959"/>
                </a:solidFill>
                <a:latin typeface="Trebuchet MS"/>
                <a:cs typeface="Trebuchet MS"/>
              </a:rPr>
              <a:t>assigned</a:t>
            </a:r>
            <a:r>
              <a:rPr sz="2700" spc="-100" dirty="0">
                <a:solidFill>
                  <a:srgbClr val="292959"/>
                </a:solidFill>
                <a:latin typeface="Trebuchet MS"/>
                <a:cs typeface="Trebuchet MS"/>
              </a:rPr>
              <a:t> </a:t>
            </a:r>
            <a:r>
              <a:rPr sz="2700" spc="-25" dirty="0">
                <a:solidFill>
                  <a:srgbClr val="292959"/>
                </a:solidFill>
                <a:latin typeface="Trebuchet MS"/>
                <a:cs typeface="Trebuchet MS"/>
              </a:rPr>
              <a:t>and </a:t>
            </a:r>
            <a:r>
              <a:rPr sz="2700" spc="-30" dirty="0">
                <a:solidFill>
                  <a:srgbClr val="292959"/>
                </a:solidFill>
                <a:latin typeface="Trebuchet MS"/>
                <a:cs typeface="Trebuchet MS"/>
              </a:rPr>
              <a:t>mortgaged—</a:t>
            </a:r>
            <a:r>
              <a:rPr sz="2700" spc="-190" dirty="0">
                <a:solidFill>
                  <a:srgbClr val="292959"/>
                </a:solidFill>
                <a:latin typeface="Trebuchet MS"/>
                <a:cs typeface="Trebuchet MS"/>
              </a:rPr>
              <a:t>it</a:t>
            </a:r>
            <a:r>
              <a:rPr sz="2700" spc="-85" dirty="0">
                <a:solidFill>
                  <a:srgbClr val="292959"/>
                </a:solidFill>
                <a:latin typeface="Trebuchet MS"/>
                <a:cs typeface="Trebuchet MS"/>
              </a:rPr>
              <a:t> </a:t>
            </a:r>
            <a:r>
              <a:rPr sz="2700" spc="-65" dirty="0">
                <a:solidFill>
                  <a:srgbClr val="292959"/>
                </a:solidFill>
                <a:latin typeface="Trebuchet MS"/>
                <a:cs typeface="Trebuchet MS"/>
              </a:rPr>
              <a:t>is</a:t>
            </a:r>
            <a:r>
              <a:rPr sz="2700" spc="-140" dirty="0">
                <a:solidFill>
                  <a:srgbClr val="292959"/>
                </a:solidFill>
                <a:latin typeface="Trebuchet MS"/>
                <a:cs typeface="Trebuchet MS"/>
              </a:rPr>
              <a:t> </a:t>
            </a:r>
            <a:r>
              <a:rPr sz="2700" spc="-90" dirty="0">
                <a:solidFill>
                  <a:srgbClr val="292959"/>
                </a:solidFill>
                <a:latin typeface="Trebuchet MS"/>
                <a:cs typeface="Trebuchet MS"/>
              </a:rPr>
              <a:t>for</a:t>
            </a:r>
            <a:r>
              <a:rPr sz="2700" spc="-114" dirty="0">
                <a:solidFill>
                  <a:srgbClr val="292959"/>
                </a:solidFill>
                <a:latin typeface="Trebuchet MS"/>
                <a:cs typeface="Trebuchet MS"/>
              </a:rPr>
              <a:t> </a:t>
            </a:r>
            <a:r>
              <a:rPr sz="2700" spc="-130" dirty="0">
                <a:solidFill>
                  <a:srgbClr val="292959"/>
                </a:solidFill>
                <a:latin typeface="Trebuchet MS"/>
                <a:cs typeface="Trebuchet MS"/>
              </a:rPr>
              <a:t>this</a:t>
            </a:r>
            <a:r>
              <a:rPr sz="2700" spc="-85" dirty="0">
                <a:solidFill>
                  <a:srgbClr val="292959"/>
                </a:solidFill>
                <a:latin typeface="Trebuchet MS"/>
                <a:cs typeface="Trebuchet MS"/>
              </a:rPr>
              <a:t> </a:t>
            </a:r>
            <a:r>
              <a:rPr sz="2700" spc="-25" dirty="0">
                <a:solidFill>
                  <a:srgbClr val="292959"/>
                </a:solidFill>
                <a:latin typeface="Trebuchet MS"/>
                <a:cs typeface="Trebuchet MS"/>
              </a:rPr>
              <a:t>reason</a:t>
            </a:r>
            <a:r>
              <a:rPr sz="2700" spc="-140" dirty="0">
                <a:solidFill>
                  <a:srgbClr val="292959"/>
                </a:solidFill>
                <a:latin typeface="Trebuchet MS"/>
                <a:cs typeface="Trebuchet MS"/>
              </a:rPr>
              <a:t> </a:t>
            </a:r>
            <a:r>
              <a:rPr sz="2700" spc="-125" dirty="0">
                <a:solidFill>
                  <a:srgbClr val="292959"/>
                </a:solidFill>
                <a:latin typeface="Trebuchet MS"/>
                <a:cs typeface="Trebuchet MS"/>
              </a:rPr>
              <a:t>if</a:t>
            </a:r>
            <a:r>
              <a:rPr sz="2700" spc="-85" dirty="0">
                <a:solidFill>
                  <a:srgbClr val="292959"/>
                </a:solidFill>
                <a:latin typeface="Trebuchet MS"/>
                <a:cs typeface="Trebuchet MS"/>
              </a:rPr>
              <a:t> </a:t>
            </a:r>
            <a:r>
              <a:rPr sz="2700" dirty="0">
                <a:solidFill>
                  <a:srgbClr val="292959"/>
                </a:solidFill>
                <a:latin typeface="Trebuchet MS"/>
                <a:cs typeface="Trebuchet MS"/>
              </a:rPr>
              <a:t>no</a:t>
            </a:r>
            <a:r>
              <a:rPr sz="2700" spc="-105" dirty="0">
                <a:solidFill>
                  <a:srgbClr val="292959"/>
                </a:solidFill>
                <a:latin typeface="Trebuchet MS"/>
                <a:cs typeface="Trebuchet MS"/>
              </a:rPr>
              <a:t> other</a:t>
            </a:r>
            <a:r>
              <a:rPr sz="2700" spc="-100" dirty="0">
                <a:solidFill>
                  <a:srgbClr val="292959"/>
                </a:solidFill>
                <a:latin typeface="Trebuchet MS"/>
                <a:cs typeface="Trebuchet MS"/>
              </a:rPr>
              <a:t> that </a:t>
            </a:r>
            <a:r>
              <a:rPr sz="2700" spc="-105" dirty="0">
                <a:solidFill>
                  <a:srgbClr val="292959"/>
                </a:solidFill>
                <a:latin typeface="Trebuchet MS"/>
                <a:cs typeface="Trebuchet MS"/>
              </a:rPr>
              <a:t>the</a:t>
            </a:r>
            <a:r>
              <a:rPr sz="2700" spc="-100" dirty="0">
                <a:solidFill>
                  <a:srgbClr val="292959"/>
                </a:solidFill>
                <a:latin typeface="Trebuchet MS"/>
                <a:cs typeface="Trebuchet MS"/>
              </a:rPr>
              <a:t> </a:t>
            </a:r>
            <a:r>
              <a:rPr sz="2700" spc="-10" dirty="0">
                <a:solidFill>
                  <a:srgbClr val="292959"/>
                </a:solidFill>
                <a:latin typeface="Trebuchet MS"/>
                <a:cs typeface="Trebuchet MS"/>
              </a:rPr>
              <a:t>lease</a:t>
            </a:r>
            <a:r>
              <a:rPr sz="2700" spc="-100" dirty="0">
                <a:solidFill>
                  <a:srgbClr val="292959"/>
                </a:solidFill>
                <a:latin typeface="Trebuchet MS"/>
                <a:cs typeface="Trebuchet MS"/>
              </a:rPr>
              <a:t> </a:t>
            </a:r>
            <a:r>
              <a:rPr sz="2700" spc="-135" dirty="0">
                <a:solidFill>
                  <a:srgbClr val="292959"/>
                </a:solidFill>
                <a:latin typeface="Trebuchet MS"/>
                <a:cs typeface="Trebuchet MS"/>
              </a:rPr>
              <a:t>must</a:t>
            </a:r>
            <a:r>
              <a:rPr sz="2700" spc="-85" dirty="0">
                <a:solidFill>
                  <a:srgbClr val="292959"/>
                </a:solidFill>
                <a:latin typeface="Trebuchet MS"/>
                <a:cs typeface="Trebuchet MS"/>
              </a:rPr>
              <a:t> </a:t>
            </a:r>
            <a:r>
              <a:rPr sz="2700" dirty="0">
                <a:solidFill>
                  <a:srgbClr val="292959"/>
                </a:solidFill>
                <a:latin typeface="Trebuchet MS"/>
                <a:cs typeface="Trebuchet MS"/>
              </a:rPr>
              <a:t>be</a:t>
            </a:r>
            <a:r>
              <a:rPr sz="2700" spc="-105" dirty="0">
                <a:solidFill>
                  <a:srgbClr val="292959"/>
                </a:solidFill>
                <a:latin typeface="Trebuchet MS"/>
                <a:cs typeface="Trebuchet MS"/>
              </a:rPr>
              <a:t> </a:t>
            </a:r>
            <a:r>
              <a:rPr sz="2700" spc="-40" dirty="0">
                <a:solidFill>
                  <a:srgbClr val="292959"/>
                </a:solidFill>
                <a:latin typeface="Trebuchet MS"/>
                <a:cs typeface="Trebuchet MS"/>
              </a:rPr>
              <a:t>inspected</a:t>
            </a:r>
            <a:r>
              <a:rPr sz="2700" spc="-105" dirty="0">
                <a:solidFill>
                  <a:srgbClr val="292959"/>
                </a:solidFill>
                <a:latin typeface="Trebuchet MS"/>
                <a:cs typeface="Trebuchet MS"/>
              </a:rPr>
              <a:t> </a:t>
            </a:r>
            <a:r>
              <a:rPr sz="2700" spc="-45" dirty="0">
                <a:solidFill>
                  <a:srgbClr val="292959"/>
                </a:solidFill>
                <a:latin typeface="Trebuchet MS"/>
                <a:cs typeface="Trebuchet MS"/>
              </a:rPr>
              <a:t>before</a:t>
            </a:r>
            <a:r>
              <a:rPr sz="2700" spc="-100" dirty="0">
                <a:solidFill>
                  <a:srgbClr val="292959"/>
                </a:solidFill>
                <a:latin typeface="Trebuchet MS"/>
                <a:cs typeface="Trebuchet MS"/>
              </a:rPr>
              <a:t> </a:t>
            </a:r>
            <a:r>
              <a:rPr sz="2700" dirty="0">
                <a:solidFill>
                  <a:srgbClr val="292959"/>
                </a:solidFill>
                <a:latin typeface="Trebuchet MS"/>
                <a:cs typeface="Trebuchet MS"/>
              </a:rPr>
              <a:t>exchange</a:t>
            </a:r>
            <a:r>
              <a:rPr sz="2700" spc="-105" dirty="0">
                <a:solidFill>
                  <a:srgbClr val="292959"/>
                </a:solidFill>
                <a:latin typeface="Trebuchet MS"/>
                <a:cs typeface="Trebuchet MS"/>
              </a:rPr>
              <a:t> </a:t>
            </a:r>
            <a:r>
              <a:rPr sz="2700" dirty="0">
                <a:solidFill>
                  <a:srgbClr val="292959"/>
                </a:solidFill>
                <a:latin typeface="Trebuchet MS"/>
                <a:cs typeface="Trebuchet MS"/>
              </a:rPr>
              <a:t>of</a:t>
            </a:r>
            <a:r>
              <a:rPr sz="2700" spc="-105" dirty="0">
                <a:solidFill>
                  <a:srgbClr val="292959"/>
                </a:solidFill>
                <a:latin typeface="Trebuchet MS"/>
                <a:cs typeface="Trebuchet MS"/>
              </a:rPr>
              <a:t> </a:t>
            </a:r>
            <a:r>
              <a:rPr sz="2700" spc="-10" dirty="0">
                <a:solidFill>
                  <a:srgbClr val="292959"/>
                </a:solidFill>
                <a:latin typeface="Trebuchet MS"/>
                <a:cs typeface="Trebuchet MS"/>
              </a:rPr>
              <a:t>contracts </a:t>
            </a:r>
            <a:r>
              <a:rPr lang="en-GB" sz="2700" spc="-125" dirty="0">
                <a:solidFill>
                  <a:srgbClr val="292959"/>
                </a:solidFill>
                <a:latin typeface="Trebuchet MS"/>
                <a:cs typeface="Trebuchet MS"/>
              </a:rPr>
              <a:t>use Map Search and google earth at the Land Registry to inspect the property </a:t>
            </a:r>
            <a:r>
              <a:rPr sz="2700" spc="-105" dirty="0">
                <a:solidFill>
                  <a:srgbClr val="292959"/>
                </a:solidFill>
                <a:latin typeface="Trebuchet MS"/>
                <a:cs typeface="Trebuchet MS"/>
              </a:rPr>
              <a:t>(e.g.</a:t>
            </a:r>
            <a:r>
              <a:rPr sz="2700" spc="-70" dirty="0">
                <a:solidFill>
                  <a:srgbClr val="292959"/>
                </a:solidFill>
                <a:latin typeface="Trebuchet MS"/>
                <a:cs typeface="Trebuchet MS"/>
              </a:rPr>
              <a:t> </a:t>
            </a:r>
            <a:r>
              <a:rPr sz="2700" spc="-55" dirty="0">
                <a:solidFill>
                  <a:srgbClr val="292959"/>
                </a:solidFill>
                <a:latin typeface="Trebuchet MS"/>
                <a:cs typeface="Trebuchet MS"/>
              </a:rPr>
              <a:t>to</a:t>
            </a:r>
            <a:r>
              <a:rPr sz="2700" spc="-70" dirty="0">
                <a:solidFill>
                  <a:srgbClr val="292959"/>
                </a:solidFill>
                <a:latin typeface="Trebuchet MS"/>
                <a:cs typeface="Trebuchet MS"/>
              </a:rPr>
              <a:t> </a:t>
            </a:r>
            <a:r>
              <a:rPr sz="2700" spc="-120" dirty="0">
                <a:solidFill>
                  <a:srgbClr val="292959"/>
                </a:solidFill>
                <a:latin typeface="Trebuchet MS"/>
                <a:cs typeface="Trebuchet MS"/>
              </a:rPr>
              <a:t>identify</a:t>
            </a:r>
            <a:r>
              <a:rPr sz="2700" spc="-70" dirty="0">
                <a:solidFill>
                  <a:srgbClr val="292959"/>
                </a:solidFill>
                <a:latin typeface="Trebuchet MS"/>
                <a:cs typeface="Trebuchet MS"/>
              </a:rPr>
              <a:t> </a:t>
            </a:r>
            <a:r>
              <a:rPr sz="2700" spc="-85" dirty="0">
                <a:solidFill>
                  <a:srgbClr val="292959"/>
                </a:solidFill>
                <a:latin typeface="Trebuchet MS"/>
                <a:cs typeface="Trebuchet MS"/>
              </a:rPr>
              <a:t>potential</a:t>
            </a:r>
            <a:r>
              <a:rPr sz="2700" spc="-75" dirty="0">
                <a:solidFill>
                  <a:srgbClr val="292959"/>
                </a:solidFill>
                <a:latin typeface="Trebuchet MS"/>
                <a:cs typeface="Trebuchet MS"/>
              </a:rPr>
              <a:t> </a:t>
            </a:r>
            <a:r>
              <a:rPr sz="2700" spc="-90" dirty="0">
                <a:solidFill>
                  <a:srgbClr val="292959"/>
                </a:solidFill>
                <a:latin typeface="Trebuchet MS"/>
                <a:cs typeface="Trebuchet MS"/>
              </a:rPr>
              <a:t>overriding</a:t>
            </a:r>
            <a:r>
              <a:rPr sz="2700" spc="-70" dirty="0">
                <a:solidFill>
                  <a:srgbClr val="292959"/>
                </a:solidFill>
                <a:latin typeface="Trebuchet MS"/>
                <a:cs typeface="Trebuchet MS"/>
              </a:rPr>
              <a:t> </a:t>
            </a:r>
            <a:r>
              <a:rPr sz="2700" spc="-10" dirty="0">
                <a:solidFill>
                  <a:srgbClr val="292959"/>
                </a:solidFill>
                <a:latin typeface="Trebuchet MS"/>
                <a:cs typeface="Trebuchet MS"/>
              </a:rPr>
              <a:t>interests).</a:t>
            </a:r>
            <a:endParaRPr sz="2700" dirty="0">
              <a:latin typeface="Trebuchet MS"/>
              <a:cs typeface="Trebuchet MS"/>
            </a:endParaRPr>
          </a:p>
        </p:txBody>
      </p:sp>
      <p:sp>
        <p:nvSpPr>
          <p:cNvPr id="11" name="object 11" descr="$PPTXTitle"/>
          <p:cNvSpPr txBox="1">
            <a:spLocks noGrp="1"/>
          </p:cNvSpPr>
          <p:nvPr>
            <p:ph type="title"/>
          </p:nvPr>
        </p:nvSpPr>
        <p:spPr>
          <a:xfrm>
            <a:off x="597084" y="837406"/>
            <a:ext cx="15542894" cy="1168400"/>
          </a:xfrm>
          <a:prstGeom prst="rect">
            <a:avLst/>
          </a:prstGeom>
        </p:spPr>
        <p:txBody>
          <a:bodyPr vert="horz" wrap="square" lIns="0" tIns="12700" rIns="0" bIns="0" rtlCol="0">
            <a:spAutoFit/>
          </a:bodyPr>
          <a:lstStyle/>
          <a:p>
            <a:pPr marL="12700">
              <a:lnSpc>
                <a:spcPct val="100000"/>
              </a:lnSpc>
              <a:spcBef>
                <a:spcPts val="100"/>
              </a:spcBef>
            </a:pPr>
            <a:r>
              <a:rPr spc="120" dirty="0"/>
              <a:t>INVESTIGATING</a:t>
            </a:r>
            <a:r>
              <a:rPr spc="-350" dirty="0"/>
              <a:t> </a:t>
            </a:r>
            <a:r>
              <a:rPr spc="-400" dirty="0">
                <a:solidFill>
                  <a:srgbClr val="292959"/>
                </a:solidFill>
              </a:rPr>
              <a:t>TITLE</a:t>
            </a:r>
            <a:r>
              <a:rPr spc="-350" dirty="0">
                <a:solidFill>
                  <a:srgbClr val="292959"/>
                </a:solidFill>
              </a:rPr>
              <a:t> </a:t>
            </a:r>
            <a:r>
              <a:rPr spc="-150" dirty="0">
                <a:solidFill>
                  <a:srgbClr val="292959"/>
                </a:solidFill>
              </a:rPr>
              <a:t>(REGISTERED)</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952684" y="2336006"/>
            <a:ext cx="123825" cy="123824"/>
          </a:xfrm>
          <a:prstGeom prst="rect">
            <a:avLst/>
          </a:prstGeom>
        </p:spPr>
      </p:pic>
      <p:pic>
        <p:nvPicPr>
          <p:cNvPr id="3" name="object 3"/>
          <p:cNvPicPr/>
          <p:nvPr/>
        </p:nvPicPr>
        <p:blipFill>
          <a:blip r:embed="rId2" cstate="print"/>
          <a:stretch>
            <a:fillRect/>
          </a:stretch>
        </p:blipFill>
        <p:spPr>
          <a:xfrm>
            <a:off x="952684" y="2955131"/>
            <a:ext cx="123825" cy="123824"/>
          </a:xfrm>
          <a:prstGeom prst="rect">
            <a:avLst/>
          </a:prstGeom>
        </p:spPr>
      </p:pic>
      <p:pic>
        <p:nvPicPr>
          <p:cNvPr id="4" name="object 4"/>
          <p:cNvPicPr/>
          <p:nvPr/>
        </p:nvPicPr>
        <p:blipFill>
          <a:blip r:embed="rId3" cstate="print"/>
          <a:stretch>
            <a:fillRect/>
          </a:stretch>
        </p:blipFill>
        <p:spPr>
          <a:xfrm>
            <a:off x="952684" y="4812506"/>
            <a:ext cx="123825" cy="123824"/>
          </a:xfrm>
          <a:prstGeom prst="rect">
            <a:avLst/>
          </a:prstGeom>
        </p:spPr>
      </p:pic>
      <p:pic>
        <p:nvPicPr>
          <p:cNvPr id="5" name="object 5"/>
          <p:cNvPicPr/>
          <p:nvPr/>
        </p:nvPicPr>
        <p:blipFill>
          <a:blip r:embed="rId4" cstate="print"/>
          <a:stretch>
            <a:fillRect/>
          </a:stretch>
        </p:blipFill>
        <p:spPr>
          <a:xfrm>
            <a:off x="952684" y="6050756"/>
            <a:ext cx="123825" cy="123824"/>
          </a:xfrm>
          <a:prstGeom prst="rect">
            <a:avLst/>
          </a:prstGeom>
        </p:spPr>
      </p:pic>
      <p:pic>
        <p:nvPicPr>
          <p:cNvPr id="6" name="object 6"/>
          <p:cNvPicPr/>
          <p:nvPr/>
        </p:nvPicPr>
        <p:blipFill>
          <a:blip r:embed="rId4" cstate="print"/>
          <a:stretch>
            <a:fillRect/>
          </a:stretch>
        </p:blipFill>
        <p:spPr>
          <a:xfrm>
            <a:off x="952684" y="6669881"/>
            <a:ext cx="123825" cy="123824"/>
          </a:xfrm>
          <a:prstGeom prst="rect">
            <a:avLst/>
          </a:prstGeom>
        </p:spPr>
      </p:pic>
      <p:pic>
        <p:nvPicPr>
          <p:cNvPr id="7" name="object 7"/>
          <p:cNvPicPr/>
          <p:nvPr/>
        </p:nvPicPr>
        <p:blipFill>
          <a:blip r:embed="rId5" cstate="print"/>
          <a:stretch>
            <a:fillRect/>
          </a:stretch>
        </p:blipFill>
        <p:spPr>
          <a:xfrm>
            <a:off x="952684" y="7908131"/>
            <a:ext cx="123825" cy="123824"/>
          </a:xfrm>
          <a:prstGeom prst="rect">
            <a:avLst/>
          </a:prstGeom>
        </p:spPr>
      </p:pic>
      <p:pic>
        <p:nvPicPr>
          <p:cNvPr id="8" name="object 8"/>
          <p:cNvPicPr/>
          <p:nvPr/>
        </p:nvPicPr>
        <p:blipFill>
          <a:blip r:embed="rId4" cstate="print"/>
          <a:stretch>
            <a:fillRect/>
          </a:stretch>
        </p:blipFill>
        <p:spPr>
          <a:xfrm>
            <a:off x="952684" y="8527256"/>
            <a:ext cx="123825" cy="123824"/>
          </a:xfrm>
          <a:prstGeom prst="rect">
            <a:avLst/>
          </a:prstGeom>
        </p:spPr>
      </p:pic>
      <p:sp>
        <p:nvSpPr>
          <p:cNvPr id="9" name="object 9"/>
          <p:cNvSpPr txBox="1"/>
          <p:nvPr/>
        </p:nvSpPr>
        <p:spPr>
          <a:xfrm>
            <a:off x="1244635" y="1961337"/>
            <a:ext cx="16760825" cy="7454900"/>
          </a:xfrm>
          <a:prstGeom prst="rect">
            <a:avLst/>
          </a:prstGeom>
        </p:spPr>
        <p:txBody>
          <a:bodyPr vert="horz" wrap="square" lIns="0" tIns="12700" rIns="0" bIns="0" rtlCol="0">
            <a:spAutoFit/>
          </a:bodyPr>
          <a:lstStyle/>
          <a:p>
            <a:pPr marL="12700" marR="411480">
              <a:lnSpc>
                <a:spcPct val="135400"/>
              </a:lnSpc>
              <a:spcBef>
                <a:spcPts val="100"/>
              </a:spcBef>
            </a:pPr>
            <a:r>
              <a:rPr sz="3000" b="1" spc="-40" dirty="0">
                <a:solidFill>
                  <a:srgbClr val="292959"/>
                </a:solidFill>
                <a:latin typeface="Trebuchet MS"/>
                <a:cs typeface="Trebuchet MS"/>
              </a:rPr>
              <a:t>Evidence</a:t>
            </a:r>
            <a:r>
              <a:rPr sz="3000" b="1" spc="-145" dirty="0">
                <a:solidFill>
                  <a:srgbClr val="292959"/>
                </a:solidFill>
                <a:latin typeface="Trebuchet MS"/>
                <a:cs typeface="Trebuchet MS"/>
              </a:rPr>
              <a:t> </a:t>
            </a:r>
            <a:r>
              <a:rPr sz="3000" b="1" spc="135" dirty="0">
                <a:solidFill>
                  <a:srgbClr val="292959"/>
                </a:solidFill>
                <a:latin typeface="Trebuchet MS"/>
                <a:cs typeface="Trebuchet MS"/>
              </a:rPr>
              <a:t>basis</a:t>
            </a:r>
            <a:r>
              <a:rPr sz="3000" b="1" spc="-140" dirty="0">
                <a:solidFill>
                  <a:srgbClr val="292959"/>
                </a:solidFill>
                <a:latin typeface="Trebuchet MS"/>
                <a:cs typeface="Trebuchet MS"/>
              </a:rPr>
              <a:t> </a:t>
            </a:r>
            <a:r>
              <a:rPr sz="3000" b="1" spc="-95" dirty="0">
                <a:solidFill>
                  <a:srgbClr val="292959"/>
                </a:solidFill>
                <a:latin typeface="Trebuchet MS"/>
                <a:cs typeface="Trebuchet MS"/>
              </a:rPr>
              <a:t>-</a:t>
            </a:r>
            <a:r>
              <a:rPr sz="3000" b="1" spc="-140" dirty="0">
                <a:solidFill>
                  <a:srgbClr val="292959"/>
                </a:solidFill>
                <a:latin typeface="Trebuchet MS"/>
                <a:cs typeface="Trebuchet MS"/>
              </a:rPr>
              <a:t> </a:t>
            </a:r>
            <a:r>
              <a:rPr sz="3000" b="1" spc="-65" dirty="0">
                <a:solidFill>
                  <a:srgbClr val="292959"/>
                </a:solidFill>
                <a:latin typeface="Trebuchet MS"/>
                <a:cs typeface="Trebuchet MS"/>
              </a:rPr>
              <a:t>to</a:t>
            </a:r>
            <a:r>
              <a:rPr sz="3000" b="1" spc="-140" dirty="0">
                <a:solidFill>
                  <a:srgbClr val="292959"/>
                </a:solidFill>
                <a:latin typeface="Trebuchet MS"/>
                <a:cs typeface="Trebuchet MS"/>
              </a:rPr>
              <a:t> </a:t>
            </a:r>
            <a:r>
              <a:rPr sz="3000" b="1" dirty="0">
                <a:solidFill>
                  <a:srgbClr val="292959"/>
                </a:solidFill>
                <a:latin typeface="Trebuchet MS"/>
                <a:cs typeface="Trebuchet MS"/>
              </a:rPr>
              <a:t>be</a:t>
            </a:r>
            <a:r>
              <a:rPr sz="3000" b="1" spc="-140" dirty="0">
                <a:solidFill>
                  <a:srgbClr val="292959"/>
                </a:solidFill>
                <a:latin typeface="Trebuchet MS"/>
                <a:cs typeface="Trebuchet MS"/>
              </a:rPr>
              <a:t> </a:t>
            </a:r>
            <a:r>
              <a:rPr sz="3000" b="1" spc="45" dirty="0">
                <a:solidFill>
                  <a:srgbClr val="292959"/>
                </a:solidFill>
                <a:latin typeface="Trebuchet MS"/>
                <a:cs typeface="Trebuchet MS"/>
              </a:rPr>
              <a:t>satisfied</a:t>
            </a:r>
            <a:r>
              <a:rPr sz="3000" b="1" spc="-140" dirty="0">
                <a:solidFill>
                  <a:srgbClr val="292959"/>
                </a:solidFill>
                <a:latin typeface="Trebuchet MS"/>
                <a:cs typeface="Trebuchet MS"/>
              </a:rPr>
              <a:t> </a:t>
            </a:r>
            <a:r>
              <a:rPr sz="3000" b="1" spc="-45" dirty="0">
                <a:solidFill>
                  <a:srgbClr val="292959"/>
                </a:solidFill>
                <a:latin typeface="Trebuchet MS"/>
                <a:cs typeface="Trebuchet MS"/>
              </a:rPr>
              <a:t>that</a:t>
            </a:r>
            <a:r>
              <a:rPr sz="3000" b="1" spc="-140" dirty="0">
                <a:solidFill>
                  <a:srgbClr val="292959"/>
                </a:solidFill>
                <a:latin typeface="Trebuchet MS"/>
                <a:cs typeface="Trebuchet MS"/>
              </a:rPr>
              <a:t> </a:t>
            </a:r>
            <a:r>
              <a:rPr sz="3000" b="1" spc="-105" dirty="0">
                <a:solidFill>
                  <a:srgbClr val="292959"/>
                </a:solidFill>
                <a:latin typeface="Trebuchet MS"/>
                <a:cs typeface="Trebuchet MS"/>
              </a:rPr>
              <a:t>the</a:t>
            </a:r>
            <a:r>
              <a:rPr sz="3000" b="1" spc="-140" dirty="0">
                <a:solidFill>
                  <a:srgbClr val="292959"/>
                </a:solidFill>
                <a:latin typeface="Trebuchet MS"/>
                <a:cs typeface="Trebuchet MS"/>
              </a:rPr>
              <a:t> </a:t>
            </a:r>
            <a:r>
              <a:rPr sz="3000" b="1" spc="-20" dirty="0">
                <a:solidFill>
                  <a:srgbClr val="292959"/>
                </a:solidFill>
                <a:latin typeface="Trebuchet MS"/>
                <a:cs typeface="Trebuchet MS"/>
              </a:rPr>
              <a:t>seller</a:t>
            </a:r>
            <a:r>
              <a:rPr sz="3000" b="1" spc="-145" dirty="0">
                <a:solidFill>
                  <a:srgbClr val="292959"/>
                </a:solidFill>
                <a:latin typeface="Trebuchet MS"/>
                <a:cs typeface="Trebuchet MS"/>
              </a:rPr>
              <a:t> </a:t>
            </a:r>
            <a:r>
              <a:rPr sz="3000" b="1" spc="105" dirty="0">
                <a:solidFill>
                  <a:srgbClr val="292959"/>
                </a:solidFill>
                <a:latin typeface="Trebuchet MS"/>
                <a:cs typeface="Trebuchet MS"/>
              </a:rPr>
              <a:t>has</a:t>
            </a:r>
            <a:r>
              <a:rPr sz="3000" b="1" spc="-140" dirty="0">
                <a:solidFill>
                  <a:srgbClr val="292959"/>
                </a:solidFill>
                <a:latin typeface="Trebuchet MS"/>
                <a:cs typeface="Trebuchet MS"/>
              </a:rPr>
              <a:t> </a:t>
            </a:r>
            <a:r>
              <a:rPr sz="3000" b="1" spc="-105" dirty="0">
                <a:solidFill>
                  <a:srgbClr val="292959"/>
                </a:solidFill>
                <a:latin typeface="Trebuchet MS"/>
                <a:cs typeface="Trebuchet MS"/>
              </a:rPr>
              <a:t>the</a:t>
            </a:r>
            <a:r>
              <a:rPr sz="3000" b="1" spc="-140" dirty="0">
                <a:solidFill>
                  <a:srgbClr val="292959"/>
                </a:solidFill>
                <a:latin typeface="Trebuchet MS"/>
                <a:cs typeface="Trebuchet MS"/>
              </a:rPr>
              <a:t> </a:t>
            </a:r>
            <a:r>
              <a:rPr sz="3000" b="1" spc="-25" dirty="0">
                <a:solidFill>
                  <a:srgbClr val="292959"/>
                </a:solidFill>
                <a:latin typeface="Trebuchet MS"/>
                <a:cs typeface="Trebuchet MS"/>
              </a:rPr>
              <a:t>ability</a:t>
            </a:r>
            <a:r>
              <a:rPr sz="3000" b="1" spc="-140" dirty="0">
                <a:solidFill>
                  <a:srgbClr val="292959"/>
                </a:solidFill>
                <a:latin typeface="Trebuchet MS"/>
                <a:cs typeface="Trebuchet MS"/>
              </a:rPr>
              <a:t> </a:t>
            </a:r>
            <a:r>
              <a:rPr sz="3000" b="1" spc="-65" dirty="0">
                <a:solidFill>
                  <a:srgbClr val="292959"/>
                </a:solidFill>
                <a:latin typeface="Trebuchet MS"/>
                <a:cs typeface="Trebuchet MS"/>
              </a:rPr>
              <a:t>to</a:t>
            </a:r>
            <a:r>
              <a:rPr sz="3000" b="1" spc="-140" dirty="0">
                <a:solidFill>
                  <a:srgbClr val="292959"/>
                </a:solidFill>
                <a:latin typeface="Trebuchet MS"/>
                <a:cs typeface="Trebuchet MS"/>
              </a:rPr>
              <a:t> </a:t>
            </a:r>
            <a:r>
              <a:rPr sz="3000" b="1" dirty="0">
                <a:solidFill>
                  <a:srgbClr val="292959"/>
                </a:solidFill>
                <a:latin typeface="Trebuchet MS"/>
                <a:cs typeface="Trebuchet MS"/>
              </a:rPr>
              <a:t>sell</a:t>
            </a:r>
            <a:r>
              <a:rPr sz="3000" b="1" spc="-140" dirty="0">
                <a:solidFill>
                  <a:srgbClr val="292959"/>
                </a:solidFill>
                <a:latin typeface="Trebuchet MS"/>
                <a:cs typeface="Trebuchet MS"/>
              </a:rPr>
              <a:t> </a:t>
            </a:r>
            <a:r>
              <a:rPr sz="3000" b="1" spc="-105" dirty="0">
                <a:solidFill>
                  <a:srgbClr val="292959"/>
                </a:solidFill>
                <a:latin typeface="Trebuchet MS"/>
                <a:cs typeface="Trebuchet MS"/>
              </a:rPr>
              <a:t>the</a:t>
            </a:r>
            <a:r>
              <a:rPr sz="3000" b="1" spc="-140" dirty="0">
                <a:solidFill>
                  <a:srgbClr val="292959"/>
                </a:solidFill>
                <a:latin typeface="Trebuchet MS"/>
                <a:cs typeface="Trebuchet MS"/>
              </a:rPr>
              <a:t> </a:t>
            </a:r>
            <a:r>
              <a:rPr sz="3000" b="1" dirty="0">
                <a:solidFill>
                  <a:srgbClr val="292959"/>
                </a:solidFill>
                <a:latin typeface="Trebuchet MS"/>
                <a:cs typeface="Trebuchet MS"/>
              </a:rPr>
              <a:t>land</a:t>
            </a:r>
            <a:r>
              <a:rPr sz="3000" b="1" spc="-140" dirty="0">
                <a:solidFill>
                  <a:srgbClr val="292959"/>
                </a:solidFill>
                <a:latin typeface="Trebuchet MS"/>
                <a:cs typeface="Trebuchet MS"/>
              </a:rPr>
              <a:t> </a:t>
            </a:r>
            <a:r>
              <a:rPr sz="3000" b="1" spc="-10" dirty="0">
                <a:solidFill>
                  <a:srgbClr val="292959"/>
                </a:solidFill>
                <a:latin typeface="Trebuchet MS"/>
                <a:cs typeface="Trebuchet MS"/>
              </a:rPr>
              <a:t>(checking</a:t>
            </a:r>
            <a:r>
              <a:rPr sz="3000" b="1" spc="-145" dirty="0">
                <a:solidFill>
                  <a:srgbClr val="292959"/>
                </a:solidFill>
                <a:latin typeface="Trebuchet MS"/>
                <a:cs typeface="Trebuchet MS"/>
              </a:rPr>
              <a:t> </a:t>
            </a:r>
            <a:r>
              <a:rPr sz="3000" b="1" spc="-10" dirty="0">
                <a:solidFill>
                  <a:srgbClr val="292959"/>
                </a:solidFill>
                <a:latin typeface="Trebuchet MS"/>
                <a:cs typeface="Trebuchet MS"/>
              </a:rPr>
              <a:t>chain) </a:t>
            </a:r>
            <a:r>
              <a:rPr sz="3000" spc="-85" dirty="0">
                <a:solidFill>
                  <a:srgbClr val="292959"/>
                </a:solidFill>
                <a:latin typeface="Trebuchet MS"/>
                <a:cs typeface="Trebuchet MS"/>
              </a:rPr>
              <a:t>examine</a:t>
            </a:r>
            <a:r>
              <a:rPr sz="3000" spc="-140" dirty="0">
                <a:solidFill>
                  <a:srgbClr val="292959"/>
                </a:solidFill>
                <a:latin typeface="Trebuchet MS"/>
                <a:cs typeface="Trebuchet MS"/>
              </a:rPr>
              <a:t> </a:t>
            </a:r>
            <a:r>
              <a:rPr sz="3000" spc="-110" dirty="0">
                <a:solidFill>
                  <a:srgbClr val="292959"/>
                </a:solidFill>
                <a:latin typeface="Trebuchet MS"/>
                <a:cs typeface="Trebuchet MS"/>
              </a:rPr>
              <a:t>the </a:t>
            </a:r>
            <a:r>
              <a:rPr sz="3000" spc="-30" dirty="0">
                <a:solidFill>
                  <a:srgbClr val="292959"/>
                </a:solidFill>
                <a:latin typeface="Trebuchet MS"/>
                <a:cs typeface="Trebuchet MS"/>
              </a:rPr>
              <a:t>abstract</a:t>
            </a:r>
            <a:r>
              <a:rPr sz="3000" spc="-100" dirty="0">
                <a:solidFill>
                  <a:srgbClr val="292959"/>
                </a:solidFill>
                <a:latin typeface="Trebuchet MS"/>
                <a:cs typeface="Trebuchet MS"/>
              </a:rPr>
              <a:t> </a:t>
            </a:r>
            <a:r>
              <a:rPr sz="3000" dirty="0">
                <a:solidFill>
                  <a:srgbClr val="292959"/>
                </a:solidFill>
                <a:latin typeface="Trebuchet MS"/>
                <a:cs typeface="Trebuchet MS"/>
              </a:rPr>
              <a:t>of</a:t>
            </a:r>
            <a:r>
              <a:rPr sz="3000" spc="-105" dirty="0">
                <a:solidFill>
                  <a:srgbClr val="292959"/>
                </a:solidFill>
                <a:latin typeface="Trebuchet MS"/>
                <a:cs typeface="Trebuchet MS"/>
              </a:rPr>
              <a:t> </a:t>
            </a:r>
            <a:r>
              <a:rPr sz="3000" spc="-175" dirty="0">
                <a:solidFill>
                  <a:srgbClr val="292959"/>
                </a:solidFill>
                <a:latin typeface="Trebuchet MS"/>
                <a:cs typeface="Trebuchet MS"/>
              </a:rPr>
              <a:t>title</a:t>
            </a:r>
            <a:r>
              <a:rPr sz="3000" spc="-95" dirty="0">
                <a:solidFill>
                  <a:srgbClr val="292959"/>
                </a:solidFill>
                <a:latin typeface="Trebuchet MS"/>
                <a:cs typeface="Trebuchet MS"/>
              </a:rPr>
              <a:t> </a:t>
            </a:r>
            <a:r>
              <a:rPr sz="3000" spc="-85" dirty="0">
                <a:solidFill>
                  <a:srgbClr val="292959"/>
                </a:solidFill>
                <a:latin typeface="Trebuchet MS"/>
                <a:cs typeface="Trebuchet MS"/>
              </a:rPr>
              <a:t>or</a:t>
            </a:r>
            <a:r>
              <a:rPr sz="3000" spc="-105" dirty="0">
                <a:solidFill>
                  <a:srgbClr val="292959"/>
                </a:solidFill>
                <a:latin typeface="Trebuchet MS"/>
                <a:cs typeface="Trebuchet MS"/>
              </a:rPr>
              <a:t> </a:t>
            </a:r>
            <a:r>
              <a:rPr sz="3000" spc="-80" dirty="0">
                <a:solidFill>
                  <a:srgbClr val="292959"/>
                </a:solidFill>
                <a:latin typeface="Trebuchet MS"/>
                <a:cs typeface="Trebuchet MS"/>
              </a:rPr>
              <a:t>epitome</a:t>
            </a:r>
            <a:r>
              <a:rPr sz="3000" spc="-105" dirty="0">
                <a:solidFill>
                  <a:srgbClr val="292959"/>
                </a:solidFill>
                <a:latin typeface="Trebuchet MS"/>
                <a:cs typeface="Trebuchet MS"/>
              </a:rPr>
              <a:t> </a:t>
            </a:r>
            <a:r>
              <a:rPr sz="3000" dirty="0">
                <a:solidFill>
                  <a:srgbClr val="292959"/>
                </a:solidFill>
                <a:latin typeface="Trebuchet MS"/>
                <a:cs typeface="Trebuchet MS"/>
              </a:rPr>
              <a:t>and</a:t>
            </a:r>
            <a:r>
              <a:rPr sz="3000" spc="-105" dirty="0">
                <a:solidFill>
                  <a:srgbClr val="292959"/>
                </a:solidFill>
                <a:latin typeface="Trebuchet MS"/>
                <a:cs typeface="Trebuchet MS"/>
              </a:rPr>
              <a:t> </a:t>
            </a:r>
            <a:r>
              <a:rPr sz="3000" dirty="0">
                <a:solidFill>
                  <a:srgbClr val="292959"/>
                </a:solidFill>
                <a:latin typeface="Trebuchet MS"/>
                <a:cs typeface="Trebuchet MS"/>
              </a:rPr>
              <a:t>copy</a:t>
            </a:r>
            <a:r>
              <a:rPr sz="3000" spc="-105" dirty="0">
                <a:solidFill>
                  <a:srgbClr val="292959"/>
                </a:solidFill>
                <a:latin typeface="Trebuchet MS"/>
                <a:cs typeface="Trebuchet MS"/>
              </a:rPr>
              <a:t> </a:t>
            </a:r>
            <a:r>
              <a:rPr sz="3000" spc="-175" dirty="0">
                <a:solidFill>
                  <a:srgbClr val="292959"/>
                </a:solidFill>
                <a:latin typeface="Trebuchet MS"/>
                <a:cs typeface="Trebuchet MS"/>
              </a:rPr>
              <a:t>title</a:t>
            </a:r>
            <a:r>
              <a:rPr sz="3000" spc="-95" dirty="0">
                <a:solidFill>
                  <a:srgbClr val="292959"/>
                </a:solidFill>
                <a:latin typeface="Trebuchet MS"/>
                <a:cs typeface="Trebuchet MS"/>
              </a:rPr>
              <a:t> </a:t>
            </a:r>
            <a:r>
              <a:rPr sz="3000" spc="-55" dirty="0">
                <a:solidFill>
                  <a:srgbClr val="292959"/>
                </a:solidFill>
                <a:latin typeface="Trebuchet MS"/>
                <a:cs typeface="Trebuchet MS"/>
              </a:rPr>
              <a:t>documents</a:t>
            </a:r>
            <a:r>
              <a:rPr sz="3000" spc="-100" dirty="0">
                <a:solidFill>
                  <a:srgbClr val="292959"/>
                </a:solidFill>
                <a:latin typeface="Trebuchet MS"/>
                <a:cs typeface="Trebuchet MS"/>
              </a:rPr>
              <a:t> </a:t>
            </a:r>
            <a:r>
              <a:rPr sz="3000" spc="-75" dirty="0">
                <a:solidFill>
                  <a:srgbClr val="292959"/>
                </a:solidFill>
                <a:latin typeface="Trebuchet MS"/>
                <a:cs typeface="Trebuchet MS"/>
              </a:rPr>
              <a:t>received</a:t>
            </a:r>
            <a:r>
              <a:rPr sz="3000" spc="-105" dirty="0">
                <a:solidFill>
                  <a:srgbClr val="292959"/>
                </a:solidFill>
                <a:latin typeface="Trebuchet MS"/>
                <a:cs typeface="Trebuchet MS"/>
              </a:rPr>
              <a:t> </a:t>
            </a:r>
            <a:r>
              <a:rPr sz="3000" spc="-135" dirty="0">
                <a:solidFill>
                  <a:srgbClr val="292959"/>
                </a:solidFill>
                <a:latin typeface="Trebuchet MS"/>
                <a:cs typeface="Trebuchet MS"/>
              </a:rPr>
              <a:t>from</a:t>
            </a:r>
            <a:r>
              <a:rPr sz="3000" spc="-95" dirty="0">
                <a:solidFill>
                  <a:srgbClr val="292959"/>
                </a:solidFill>
                <a:latin typeface="Trebuchet MS"/>
                <a:cs typeface="Trebuchet MS"/>
              </a:rPr>
              <a:t> </a:t>
            </a:r>
            <a:r>
              <a:rPr sz="3000" spc="-110" dirty="0">
                <a:solidFill>
                  <a:srgbClr val="292959"/>
                </a:solidFill>
                <a:latin typeface="Trebuchet MS"/>
                <a:cs typeface="Trebuchet MS"/>
              </a:rPr>
              <a:t>the</a:t>
            </a:r>
            <a:r>
              <a:rPr sz="3000" spc="-105" dirty="0">
                <a:solidFill>
                  <a:srgbClr val="292959"/>
                </a:solidFill>
                <a:latin typeface="Trebuchet MS"/>
                <a:cs typeface="Trebuchet MS"/>
              </a:rPr>
              <a:t> </a:t>
            </a:r>
            <a:r>
              <a:rPr sz="3000" spc="-170" dirty="0">
                <a:solidFill>
                  <a:srgbClr val="292959"/>
                </a:solidFill>
                <a:latin typeface="Trebuchet MS"/>
                <a:cs typeface="Trebuchet MS"/>
              </a:rPr>
              <a:t>seller’s</a:t>
            </a:r>
            <a:r>
              <a:rPr sz="3000" spc="-95" dirty="0">
                <a:solidFill>
                  <a:srgbClr val="292959"/>
                </a:solidFill>
                <a:latin typeface="Trebuchet MS"/>
                <a:cs typeface="Trebuchet MS"/>
              </a:rPr>
              <a:t> </a:t>
            </a:r>
            <a:r>
              <a:rPr sz="3000" spc="-10" dirty="0">
                <a:solidFill>
                  <a:srgbClr val="292959"/>
                </a:solidFill>
                <a:latin typeface="Trebuchet MS"/>
                <a:cs typeface="Trebuchet MS"/>
              </a:rPr>
              <a:t>solicitor </a:t>
            </a:r>
            <a:r>
              <a:rPr sz="3000" spc="-50" dirty="0">
                <a:solidFill>
                  <a:srgbClr val="292959"/>
                </a:solidFill>
                <a:latin typeface="Trebuchet MS"/>
                <a:cs typeface="Trebuchet MS"/>
              </a:rPr>
              <a:t>to</a:t>
            </a:r>
            <a:r>
              <a:rPr sz="3000" spc="-165" dirty="0">
                <a:solidFill>
                  <a:srgbClr val="292959"/>
                </a:solidFill>
                <a:latin typeface="Trebuchet MS"/>
                <a:cs typeface="Trebuchet MS"/>
              </a:rPr>
              <a:t> </a:t>
            </a:r>
            <a:r>
              <a:rPr sz="3000" spc="-85" dirty="0">
                <a:solidFill>
                  <a:srgbClr val="292959"/>
                </a:solidFill>
                <a:latin typeface="Trebuchet MS"/>
                <a:cs typeface="Trebuchet MS"/>
              </a:rPr>
              <a:t>ensure</a:t>
            </a:r>
            <a:r>
              <a:rPr sz="3000" spc="-114" dirty="0">
                <a:solidFill>
                  <a:srgbClr val="292959"/>
                </a:solidFill>
                <a:latin typeface="Trebuchet MS"/>
                <a:cs typeface="Trebuchet MS"/>
              </a:rPr>
              <a:t> </a:t>
            </a:r>
            <a:r>
              <a:rPr sz="3000" spc="-95" dirty="0">
                <a:solidFill>
                  <a:srgbClr val="292959"/>
                </a:solidFill>
                <a:latin typeface="Trebuchet MS"/>
                <a:cs typeface="Trebuchet MS"/>
              </a:rPr>
              <a:t>that</a:t>
            </a:r>
            <a:r>
              <a:rPr sz="3000" spc="-110" dirty="0">
                <a:solidFill>
                  <a:srgbClr val="292959"/>
                </a:solidFill>
                <a:latin typeface="Trebuchet MS"/>
                <a:cs typeface="Trebuchet MS"/>
              </a:rPr>
              <a:t> the </a:t>
            </a:r>
            <a:r>
              <a:rPr sz="3000" spc="-130" dirty="0">
                <a:solidFill>
                  <a:srgbClr val="292959"/>
                </a:solidFill>
                <a:latin typeface="Trebuchet MS"/>
                <a:cs typeface="Trebuchet MS"/>
              </a:rPr>
              <a:t>seller</a:t>
            </a:r>
            <a:r>
              <a:rPr sz="3000" spc="-95" dirty="0">
                <a:solidFill>
                  <a:srgbClr val="292959"/>
                </a:solidFill>
                <a:latin typeface="Trebuchet MS"/>
                <a:cs typeface="Trebuchet MS"/>
              </a:rPr>
              <a:t> </a:t>
            </a:r>
            <a:r>
              <a:rPr sz="3000" dirty="0">
                <a:solidFill>
                  <a:srgbClr val="292959"/>
                </a:solidFill>
                <a:latin typeface="Trebuchet MS"/>
                <a:cs typeface="Trebuchet MS"/>
              </a:rPr>
              <a:t>can</a:t>
            </a:r>
            <a:r>
              <a:rPr sz="3000" spc="-114" dirty="0">
                <a:solidFill>
                  <a:srgbClr val="292959"/>
                </a:solidFill>
                <a:latin typeface="Trebuchet MS"/>
                <a:cs typeface="Trebuchet MS"/>
              </a:rPr>
              <a:t> </a:t>
            </a:r>
            <a:r>
              <a:rPr sz="3000" spc="-75" dirty="0">
                <a:solidFill>
                  <a:srgbClr val="292959"/>
                </a:solidFill>
                <a:latin typeface="Trebuchet MS"/>
                <a:cs typeface="Trebuchet MS"/>
              </a:rPr>
              <a:t>convey</a:t>
            </a:r>
            <a:r>
              <a:rPr sz="3000" spc="-110" dirty="0">
                <a:solidFill>
                  <a:srgbClr val="292959"/>
                </a:solidFill>
                <a:latin typeface="Trebuchet MS"/>
                <a:cs typeface="Trebuchet MS"/>
              </a:rPr>
              <a:t> </a:t>
            </a:r>
            <a:r>
              <a:rPr sz="3000" spc="-55" dirty="0">
                <a:solidFill>
                  <a:srgbClr val="292959"/>
                </a:solidFill>
                <a:latin typeface="Trebuchet MS"/>
                <a:cs typeface="Trebuchet MS"/>
              </a:rPr>
              <a:t>what</a:t>
            </a:r>
            <a:r>
              <a:rPr sz="3000" spc="-114" dirty="0">
                <a:solidFill>
                  <a:srgbClr val="292959"/>
                </a:solidFill>
                <a:latin typeface="Trebuchet MS"/>
                <a:cs typeface="Trebuchet MS"/>
              </a:rPr>
              <a:t> </a:t>
            </a:r>
            <a:r>
              <a:rPr sz="3000" spc="-110" dirty="0">
                <a:solidFill>
                  <a:srgbClr val="292959"/>
                </a:solidFill>
                <a:latin typeface="Trebuchet MS"/>
                <a:cs typeface="Trebuchet MS"/>
              </a:rPr>
              <a:t>the </a:t>
            </a:r>
            <a:r>
              <a:rPr sz="3000" spc="-130" dirty="0">
                <a:solidFill>
                  <a:srgbClr val="292959"/>
                </a:solidFill>
                <a:latin typeface="Trebuchet MS"/>
                <a:cs typeface="Trebuchet MS"/>
              </a:rPr>
              <a:t>seller</a:t>
            </a:r>
            <a:r>
              <a:rPr sz="3000" spc="-95" dirty="0">
                <a:solidFill>
                  <a:srgbClr val="292959"/>
                </a:solidFill>
                <a:latin typeface="Trebuchet MS"/>
                <a:cs typeface="Trebuchet MS"/>
              </a:rPr>
              <a:t> </a:t>
            </a:r>
            <a:r>
              <a:rPr sz="3000" spc="-60" dirty="0">
                <a:solidFill>
                  <a:srgbClr val="292959"/>
                </a:solidFill>
                <a:latin typeface="Trebuchet MS"/>
                <a:cs typeface="Trebuchet MS"/>
              </a:rPr>
              <a:t>is</a:t>
            </a:r>
            <a:r>
              <a:rPr sz="3000" spc="-114" dirty="0">
                <a:solidFill>
                  <a:srgbClr val="292959"/>
                </a:solidFill>
                <a:latin typeface="Trebuchet MS"/>
                <a:cs typeface="Trebuchet MS"/>
              </a:rPr>
              <a:t> </a:t>
            </a:r>
            <a:r>
              <a:rPr sz="3000" spc="-45" dirty="0">
                <a:solidFill>
                  <a:srgbClr val="292959"/>
                </a:solidFill>
                <a:latin typeface="Trebuchet MS"/>
                <a:cs typeface="Trebuchet MS"/>
              </a:rPr>
              <a:t>contracting</a:t>
            </a:r>
            <a:r>
              <a:rPr sz="3000" spc="-110" dirty="0">
                <a:solidFill>
                  <a:srgbClr val="292959"/>
                </a:solidFill>
                <a:latin typeface="Trebuchet MS"/>
                <a:cs typeface="Trebuchet MS"/>
              </a:rPr>
              <a:t> </a:t>
            </a:r>
            <a:r>
              <a:rPr sz="3000" spc="-50" dirty="0">
                <a:solidFill>
                  <a:srgbClr val="292959"/>
                </a:solidFill>
                <a:latin typeface="Trebuchet MS"/>
                <a:cs typeface="Trebuchet MS"/>
              </a:rPr>
              <a:t>to</a:t>
            </a:r>
            <a:r>
              <a:rPr sz="3000" spc="-110" dirty="0">
                <a:solidFill>
                  <a:srgbClr val="292959"/>
                </a:solidFill>
                <a:latin typeface="Trebuchet MS"/>
                <a:cs typeface="Trebuchet MS"/>
              </a:rPr>
              <a:t> </a:t>
            </a:r>
            <a:r>
              <a:rPr sz="3000" spc="-75" dirty="0">
                <a:solidFill>
                  <a:srgbClr val="292959"/>
                </a:solidFill>
                <a:latin typeface="Trebuchet MS"/>
                <a:cs typeface="Trebuchet MS"/>
              </a:rPr>
              <a:t>convey</a:t>
            </a:r>
            <a:r>
              <a:rPr sz="3000" spc="-114" dirty="0">
                <a:solidFill>
                  <a:srgbClr val="292959"/>
                </a:solidFill>
                <a:latin typeface="Trebuchet MS"/>
                <a:cs typeface="Trebuchet MS"/>
              </a:rPr>
              <a:t> </a:t>
            </a:r>
            <a:r>
              <a:rPr sz="3000" dirty="0">
                <a:solidFill>
                  <a:srgbClr val="292959"/>
                </a:solidFill>
                <a:latin typeface="Trebuchet MS"/>
                <a:cs typeface="Trebuchet MS"/>
              </a:rPr>
              <a:t>and</a:t>
            </a:r>
            <a:r>
              <a:rPr sz="3000" spc="-110" dirty="0">
                <a:solidFill>
                  <a:srgbClr val="292959"/>
                </a:solidFill>
                <a:latin typeface="Trebuchet MS"/>
                <a:cs typeface="Trebuchet MS"/>
              </a:rPr>
              <a:t> </a:t>
            </a:r>
            <a:r>
              <a:rPr sz="3000" spc="-95" dirty="0">
                <a:solidFill>
                  <a:srgbClr val="292959"/>
                </a:solidFill>
                <a:latin typeface="Trebuchet MS"/>
                <a:cs typeface="Trebuchet MS"/>
              </a:rPr>
              <a:t>that</a:t>
            </a:r>
            <a:r>
              <a:rPr sz="3000" spc="-114" dirty="0">
                <a:solidFill>
                  <a:srgbClr val="292959"/>
                </a:solidFill>
                <a:latin typeface="Trebuchet MS"/>
                <a:cs typeface="Trebuchet MS"/>
              </a:rPr>
              <a:t> </a:t>
            </a:r>
            <a:r>
              <a:rPr sz="3000" spc="-110" dirty="0">
                <a:solidFill>
                  <a:srgbClr val="292959"/>
                </a:solidFill>
                <a:latin typeface="Trebuchet MS"/>
                <a:cs typeface="Trebuchet MS"/>
              </a:rPr>
              <a:t>the </a:t>
            </a:r>
            <a:r>
              <a:rPr sz="3000" spc="-130" dirty="0">
                <a:solidFill>
                  <a:srgbClr val="292959"/>
                </a:solidFill>
                <a:latin typeface="Trebuchet MS"/>
                <a:cs typeface="Trebuchet MS"/>
              </a:rPr>
              <a:t>seller</a:t>
            </a:r>
            <a:r>
              <a:rPr sz="3000" spc="-95" dirty="0">
                <a:solidFill>
                  <a:srgbClr val="292959"/>
                </a:solidFill>
                <a:latin typeface="Trebuchet MS"/>
                <a:cs typeface="Trebuchet MS"/>
              </a:rPr>
              <a:t> </a:t>
            </a:r>
            <a:r>
              <a:rPr sz="3000" spc="-25" dirty="0">
                <a:solidFill>
                  <a:srgbClr val="292959"/>
                </a:solidFill>
                <a:latin typeface="Trebuchet MS"/>
                <a:cs typeface="Trebuchet MS"/>
              </a:rPr>
              <a:t>has </a:t>
            </a:r>
            <a:r>
              <a:rPr sz="3000" spc="-175" dirty="0">
                <a:solidFill>
                  <a:srgbClr val="292959"/>
                </a:solidFill>
                <a:latin typeface="Trebuchet MS"/>
                <a:cs typeface="Trebuchet MS"/>
              </a:rPr>
              <a:t>title</a:t>
            </a:r>
            <a:r>
              <a:rPr sz="3000" spc="-95" dirty="0">
                <a:solidFill>
                  <a:srgbClr val="292959"/>
                </a:solidFill>
                <a:latin typeface="Trebuchet MS"/>
                <a:cs typeface="Trebuchet MS"/>
              </a:rPr>
              <a:t> </a:t>
            </a:r>
            <a:r>
              <a:rPr sz="3000" spc="-50" dirty="0">
                <a:solidFill>
                  <a:srgbClr val="292959"/>
                </a:solidFill>
                <a:latin typeface="Trebuchet MS"/>
                <a:cs typeface="Trebuchet MS"/>
              </a:rPr>
              <a:t>to</a:t>
            </a:r>
            <a:r>
              <a:rPr sz="3000" spc="-175" dirty="0">
                <a:solidFill>
                  <a:srgbClr val="292959"/>
                </a:solidFill>
                <a:latin typeface="Trebuchet MS"/>
                <a:cs typeface="Trebuchet MS"/>
              </a:rPr>
              <a:t> </a:t>
            </a:r>
            <a:r>
              <a:rPr sz="3000" spc="-45" dirty="0">
                <a:solidFill>
                  <a:srgbClr val="292959"/>
                </a:solidFill>
                <a:latin typeface="Trebuchet MS"/>
                <a:cs typeface="Trebuchet MS"/>
              </a:rPr>
              <a:t>any</a:t>
            </a:r>
            <a:r>
              <a:rPr sz="3000" spc="-180" dirty="0">
                <a:solidFill>
                  <a:srgbClr val="292959"/>
                </a:solidFill>
                <a:latin typeface="Trebuchet MS"/>
                <a:cs typeface="Trebuchet MS"/>
              </a:rPr>
              <a:t> </a:t>
            </a:r>
            <a:r>
              <a:rPr sz="3000" spc="-50" dirty="0">
                <a:solidFill>
                  <a:srgbClr val="292959"/>
                </a:solidFill>
                <a:latin typeface="Trebuchet MS"/>
                <a:cs typeface="Trebuchet MS"/>
              </a:rPr>
              <a:t>easements</a:t>
            </a:r>
            <a:r>
              <a:rPr sz="3000" spc="-175" dirty="0">
                <a:solidFill>
                  <a:srgbClr val="292959"/>
                </a:solidFill>
                <a:latin typeface="Trebuchet MS"/>
                <a:cs typeface="Trebuchet MS"/>
              </a:rPr>
              <a:t> </a:t>
            </a:r>
            <a:r>
              <a:rPr sz="3000" spc="-75" dirty="0">
                <a:solidFill>
                  <a:srgbClr val="292959"/>
                </a:solidFill>
                <a:latin typeface="Trebuchet MS"/>
                <a:cs typeface="Trebuchet MS"/>
              </a:rPr>
              <a:t>which</a:t>
            </a:r>
            <a:r>
              <a:rPr sz="3000" spc="-140" dirty="0">
                <a:solidFill>
                  <a:srgbClr val="292959"/>
                </a:solidFill>
                <a:latin typeface="Trebuchet MS"/>
                <a:cs typeface="Trebuchet MS"/>
              </a:rPr>
              <a:t> </a:t>
            </a:r>
            <a:r>
              <a:rPr sz="3000" spc="-85" dirty="0">
                <a:solidFill>
                  <a:srgbClr val="292959"/>
                </a:solidFill>
                <a:latin typeface="Trebuchet MS"/>
                <a:cs typeface="Trebuchet MS"/>
              </a:rPr>
              <a:t>benefit</a:t>
            </a:r>
            <a:r>
              <a:rPr sz="3000" spc="-140"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25" dirty="0">
                <a:solidFill>
                  <a:srgbClr val="292959"/>
                </a:solidFill>
                <a:latin typeface="Trebuchet MS"/>
                <a:cs typeface="Trebuchet MS"/>
              </a:rPr>
              <a:t>land</a:t>
            </a:r>
            <a:r>
              <a:rPr sz="3000" spc="-140" dirty="0">
                <a:solidFill>
                  <a:srgbClr val="292959"/>
                </a:solidFill>
                <a:latin typeface="Trebuchet MS"/>
                <a:cs typeface="Trebuchet MS"/>
              </a:rPr>
              <a:t> </a:t>
            </a:r>
            <a:r>
              <a:rPr sz="3000" spc="-85" dirty="0">
                <a:solidFill>
                  <a:srgbClr val="292959"/>
                </a:solidFill>
                <a:latin typeface="Trebuchet MS"/>
                <a:cs typeface="Trebuchet MS"/>
              </a:rPr>
              <a:t>or</a:t>
            </a:r>
            <a:r>
              <a:rPr sz="3000" spc="-140" dirty="0">
                <a:solidFill>
                  <a:srgbClr val="292959"/>
                </a:solidFill>
                <a:latin typeface="Trebuchet MS"/>
                <a:cs typeface="Trebuchet MS"/>
              </a:rPr>
              <a:t> </a:t>
            </a:r>
            <a:r>
              <a:rPr sz="3000" spc="-10" dirty="0">
                <a:solidFill>
                  <a:srgbClr val="292959"/>
                </a:solidFill>
                <a:latin typeface="Trebuchet MS"/>
                <a:cs typeface="Trebuchet MS"/>
              </a:rPr>
              <a:t>are</a:t>
            </a:r>
            <a:r>
              <a:rPr sz="3000" spc="-140" dirty="0">
                <a:solidFill>
                  <a:srgbClr val="292959"/>
                </a:solidFill>
                <a:latin typeface="Trebuchet MS"/>
                <a:cs typeface="Trebuchet MS"/>
              </a:rPr>
              <a:t> </a:t>
            </a:r>
            <a:r>
              <a:rPr sz="3000" spc="-50" dirty="0">
                <a:solidFill>
                  <a:srgbClr val="292959"/>
                </a:solidFill>
                <a:latin typeface="Trebuchet MS"/>
                <a:cs typeface="Trebuchet MS"/>
              </a:rPr>
              <a:t>to</a:t>
            </a:r>
            <a:r>
              <a:rPr sz="3000" spc="-145" dirty="0">
                <a:solidFill>
                  <a:srgbClr val="292959"/>
                </a:solidFill>
                <a:latin typeface="Trebuchet MS"/>
                <a:cs typeface="Trebuchet MS"/>
              </a:rPr>
              <a:t> </a:t>
            </a:r>
            <a:r>
              <a:rPr sz="3000" dirty="0">
                <a:solidFill>
                  <a:srgbClr val="292959"/>
                </a:solidFill>
                <a:latin typeface="Trebuchet MS"/>
                <a:cs typeface="Trebuchet MS"/>
              </a:rPr>
              <a:t>be</a:t>
            </a:r>
            <a:r>
              <a:rPr sz="3000" spc="-140" dirty="0">
                <a:solidFill>
                  <a:srgbClr val="292959"/>
                </a:solidFill>
                <a:latin typeface="Trebuchet MS"/>
                <a:cs typeface="Trebuchet MS"/>
              </a:rPr>
              <a:t> </a:t>
            </a:r>
            <a:r>
              <a:rPr sz="3000" spc="-20" dirty="0">
                <a:solidFill>
                  <a:srgbClr val="292959"/>
                </a:solidFill>
                <a:latin typeface="Trebuchet MS"/>
                <a:cs typeface="Trebuchet MS"/>
              </a:rPr>
              <a:t>granted</a:t>
            </a:r>
            <a:r>
              <a:rPr sz="3000" spc="-140" dirty="0">
                <a:solidFill>
                  <a:srgbClr val="292959"/>
                </a:solidFill>
                <a:latin typeface="Trebuchet MS"/>
                <a:cs typeface="Trebuchet MS"/>
              </a:rPr>
              <a:t> </a:t>
            </a:r>
            <a:r>
              <a:rPr sz="3000" spc="-50" dirty="0">
                <a:solidFill>
                  <a:srgbClr val="292959"/>
                </a:solidFill>
                <a:latin typeface="Trebuchet MS"/>
                <a:cs typeface="Trebuchet MS"/>
              </a:rPr>
              <a:t>to</a:t>
            </a:r>
            <a:r>
              <a:rPr sz="3000" spc="-140"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10" dirty="0">
                <a:solidFill>
                  <a:srgbClr val="292959"/>
                </a:solidFill>
                <a:latin typeface="Trebuchet MS"/>
                <a:cs typeface="Trebuchet MS"/>
              </a:rPr>
              <a:t>buyer;</a:t>
            </a:r>
            <a:endParaRPr sz="3000">
              <a:latin typeface="Trebuchet MS"/>
              <a:cs typeface="Trebuchet MS"/>
            </a:endParaRPr>
          </a:p>
          <a:p>
            <a:pPr marL="12700" marR="197485">
              <a:lnSpc>
                <a:spcPct val="135400"/>
              </a:lnSpc>
            </a:pPr>
            <a:r>
              <a:rPr sz="3000" spc="-40" dirty="0">
                <a:solidFill>
                  <a:srgbClr val="292959"/>
                </a:solidFill>
                <a:latin typeface="Trebuchet MS"/>
                <a:cs typeface="Trebuchet MS"/>
              </a:rPr>
              <a:t>before</a:t>
            </a:r>
            <a:r>
              <a:rPr sz="3000" spc="-185" dirty="0">
                <a:solidFill>
                  <a:srgbClr val="292959"/>
                </a:solidFill>
                <a:latin typeface="Trebuchet MS"/>
                <a:cs typeface="Trebuchet MS"/>
              </a:rPr>
              <a:t> </a:t>
            </a:r>
            <a:r>
              <a:rPr sz="3000" spc="-85" dirty="0">
                <a:solidFill>
                  <a:srgbClr val="292959"/>
                </a:solidFill>
                <a:latin typeface="Trebuchet MS"/>
                <a:cs typeface="Trebuchet MS"/>
              </a:rPr>
              <a:t>or</a:t>
            </a:r>
            <a:r>
              <a:rPr sz="3000" spc="-140" dirty="0">
                <a:solidFill>
                  <a:srgbClr val="292959"/>
                </a:solidFill>
                <a:latin typeface="Trebuchet MS"/>
                <a:cs typeface="Trebuchet MS"/>
              </a:rPr>
              <a:t> </a:t>
            </a:r>
            <a:r>
              <a:rPr sz="3000" dirty="0">
                <a:solidFill>
                  <a:srgbClr val="292959"/>
                </a:solidFill>
                <a:latin typeface="Trebuchet MS"/>
                <a:cs typeface="Trebuchet MS"/>
              </a:rPr>
              <a:t>at</a:t>
            </a:r>
            <a:r>
              <a:rPr sz="3000" spc="-215" dirty="0">
                <a:solidFill>
                  <a:srgbClr val="292959"/>
                </a:solidFill>
                <a:latin typeface="Trebuchet MS"/>
                <a:cs typeface="Trebuchet MS"/>
              </a:rPr>
              <a:t> </a:t>
            </a:r>
            <a:r>
              <a:rPr sz="3000" spc="-114" dirty="0">
                <a:solidFill>
                  <a:srgbClr val="292959"/>
                </a:solidFill>
                <a:latin typeface="Trebuchet MS"/>
                <a:cs typeface="Trebuchet MS"/>
              </a:rPr>
              <a:t>completion,</a:t>
            </a:r>
            <a:r>
              <a:rPr sz="3000" spc="-110" dirty="0">
                <a:solidFill>
                  <a:srgbClr val="292959"/>
                </a:solidFill>
                <a:latin typeface="Trebuchet MS"/>
                <a:cs typeface="Trebuchet MS"/>
              </a:rPr>
              <a:t> </a:t>
            </a:r>
            <a:r>
              <a:rPr sz="3000" spc="-70" dirty="0">
                <a:solidFill>
                  <a:srgbClr val="292959"/>
                </a:solidFill>
                <a:latin typeface="Trebuchet MS"/>
                <a:cs typeface="Trebuchet MS"/>
              </a:rPr>
              <a:t>when</a:t>
            </a:r>
            <a:r>
              <a:rPr sz="3000" spc="-135"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65" dirty="0">
                <a:solidFill>
                  <a:srgbClr val="292959"/>
                </a:solidFill>
                <a:latin typeface="Trebuchet MS"/>
                <a:cs typeface="Trebuchet MS"/>
              </a:rPr>
              <a:t>original</a:t>
            </a:r>
            <a:r>
              <a:rPr sz="3000" spc="-140" dirty="0">
                <a:solidFill>
                  <a:srgbClr val="292959"/>
                </a:solidFill>
                <a:latin typeface="Trebuchet MS"/>
                <a:cs typeface="Trebuchet MS"/>
              </a:rPr>
              <a:t> </a:t>
            </a:r>
            <a:r>
              <a:rPr sz="3000" spc="-55" dirty="0">
                <a:solidFill>
                  <a:srgbClr val="292959"/>
                </a:solidFill>
                <a:latin typeface="Trebuchet MS"/>
                <a:cs typeface="Trebuchet MS"/>
              </a:rPr>
              <a:t>documents</a:t>
            </a:r>
            <a:r>
              <a:rPr sz="3000" spc="-135" dirty="0">
                <a:solidFill>
                  <a:srgbClr val="292959"/>
                </a:solidFill>
                <a:latin typeface="Trebuchet MS"/>
                <a:cs typeface="Trebuchet MS"/>
              </a:rPr>
              <a:t> </a:t>
            </a:r>
            <a:r>
              <a:rPr sz="3000" spc="-10" dirty="0">
                <a:solidFill>
                  <a:srgbClr val="292959"/>
                </a:solidFill>
                <a:latin typeface="Trebuchet MS"/>
                <a:cs typeface="Trebuchet MS"/>
              </a:rPr>
              <a:t>are</a:t>
            </a:r>
            <a:r>
              <a:rPr sz="3000" spc="-135" dirty="0">
                <a:solidFill>
                  <a:srgbClr val="292959"/>
                </a:solidFill>
                <a:latin typeface="Trebuchet MS"/>
                <a:cs typeface="Trebuchet MS"/>
              </a:rPr>
              <a:t> </a:t>
            </a:r>
            <a:r>
              <a:rPr sz="3000" dirty="0">
                <a:solidFill>
                  <a:srgbClr val="292959"/>
                </a:solidFill>
                <a:latin typeface="Trebuchet MS"/>
                <a:cs typeface="Trebuchet MS"/>
              </a:rPr>
              <a:t>handed</a:t>
            </a:r>
            <a:r>
              <a:rPr sz="3000" spc="-140" dirty="0">
                <a:solidFill>
                  <a:srgbClr val="292959"/>
                </a:solidFill>
                <a:latin typeface="Trebuchet MS"/>
                <a:cs typeface="Trebuchet MS"/>
              </a:rPr>
              <a:t> </a:t>
            </a:r>
            <a:r>
              <a:rPr sz="3000" spc="-105" dirty="0">
                <a:solidFill>
                  <a:srgbClr val="292959"/>
                </a:solidFill>
                <a:latin typeface="Trebuchet MS"/>
                <a:cs typeface="Trebuchet MS"/>
              </a:rPr>
              <a:t>over</a:t>
            </a:r>
            <a:r>
              <a:rPr sz="3000" spc="-120" dirty="0">
                <a:solidFill>
                  <a:srgbClr val="292959"/>
                </a:solidFill>
                <a:latin typeface="Trebuchet MS"/>
                <a:cs typeface="Trebuchet MS"/>
              </a:rPr>
              <a:t> </a:t>
            </a:r>
            <a:r>
              <a:rPr sz="3000" spc="-165" dirty="0">
                <a:solidFill>
                  <a:srgbClr val="292959"/>
                </a:solidFill>
                <a:latin typeface="Trebuchet MS"/>
                <a:cs typeface="Trebuchet MS"/>
              </a:rPr>
              <a:t>verify</a:t>
            </a:r>
            <a:r>
              <a:rPr sz="3000" spc="-95"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30" dirty="0">
                <a:solidFill>
                  <a:srgbClr val="292959"/>
                </a:solidFill>
                <a:latin typeface="Trebuchet MS"/>
                <a:cs typeface="Trebuchet MS"/>
              </a:rPr>
              <a:t>abstract</a:t>
            </a:r>
            <a:r>
              <a:rPr sz="3000" spc="-135" dirty="0">
                <a:solidFill>
                  <a:srgbClr val="292959"/>
                </a:solidFill>
                <a:latin typeface="Trebuchet MS"/>
                <a:cs typeface="Trebuchet MS"/>
              </a:rPr>
              <a:t> </a:t>
            </a:r>
            <a:r>
              <a:rPr sz="3000" spc="-85" dirty="0">
                <a:solidFill>
                  <a:srgbClr val="292959"/>
                </a:solidFill>
                <a:latin typeface="Trebuchet MS"/>
                <a:cs typeface="Trebuchet MS"/>
              </a:rPr>
              <a:t>or</a:t>
            </a:r>
            <a:r>
              <a:rPr sz="3000" spc="-135" dirty="0">
                <a:solidFill>
                  <a:srgbClr val="292959"/>
                </a:solidFill>
                <a:latin typeface="Trebuchet MS"/>
                <a:cs typeface="Trebuchet MS"/>
              </a:rPr>
              <a:t> </a:t>
            </a:r>
            <a:r>
              <a:rPr sz="3000" spc="-10" dirty="0">
                <a:solidFill>
                  <a:srgbClr val="292959"/>
                </a:solidFill>
                <a:latin typeface="Trebuchet MS"/>
                <a:cs typeface="Trebuchet MS"/>
              </a:rPr>
              <a:t>epitome </a:t>
            </a:r>
            <a:r>
              <a:rPr sz="3000" dirty="0">
                <a:solidFill>
                  <a:srgbClr val="292959"/>
                </a:solidFill>
                <a:latin typeface="Trebuchet MS"/>
                <a:cs typeface="Trebuchet MS"/>
              </a:rPr>
              <a:t>against</a:t>
            </a:r>
            <a:r>
              <a:rPr sz="3000" spc="-120" dirty="0">
                <a:solidFill>
                  <a:srgbClr val="292959"/>
                </a:solidFill>
                <a:latin typeface="Trebuchet MS"/>
                <a:cs typeface="Trebuchet MS"/>
              </a:rPr>
              <a:t> </a:t>
            </a:r>
            <a:r>
              <a:rPr sz="3000" spc="-110" dirty="0">
                <a:solidFill>
                  <a:srgbClr val="292959"/>
                </a:solidFill>
                <a:latin typeface="Trebuchet MS"/>
                <a:cs typeface="Trebuchet MS"/>
              </a:rPr>
              <a:t>the </a:t>
            </a:r>
            <a:r>
              <a:rPr sz="3000" spc="-65" dirty="0">
                <a:solidFill>
                  <a:srgbClr val="292959"/>
                </a:solidFill>
                <a:latin typeface="Trebuchet MS"/>
                <a:cs typeface="Trebuchet MS"/>
              </a:rPr>
              <a:t>original</a:t>
            </a:r>
            <a:r>
              <a:rPr sz="3000" spc="-105" dirty="0">
                <a:solidFill>
                  <a:srgbClr val="292959"/>
                </a:solidFill>
                <a:latin typeface="Trebuchet MS"/>
                <a:cs typeface="Trebuchet MS"/>
              </a:rPr>
              <a:t> </a:t>
            </a:r>
            <a:r>
              <a:rPr sz="3000" dirty="0">
                <a:solidFill>
                  <a:srgbClr val="292959"/>
                </a:solidFill>
                <a:latin typeface="Trebuchet MS"/>
                <a:cs typeface="Trebuchet MS"/>
              </a:rPr>
              <a:t>deeds</a:t>
            </a:r>
            <a:r>
              <a:rPr sz="3000" spc="-110" dirty="0">
                <a:solidFill>
                  <a:srgbClr val="292959"/>
                </a:solidFill>
                <a:latin typeface="Trebuchet MS"/>
                <a:cs typeface="Trebuchet MS"/>
              </a:rPr>
              <a:t> </a:t>
            </a:r>
            <a:r>
              <a:rPr sz="3000" spc="-85" dirty="0">
                <a:solidFill>
                  <a:srgbClr val="292959"/>
                </a:solidFill>
                <a:latin typeface="Trebuchet MS"/>
                <a:cs typeface="Trebuchet MS"/>
              </a:rPr>
              <a:t>or</a:t>
            </a:r>
            <a:r>
              <a:rPr sz="3000" spc="-105" dirty="0">
                <a:solidFill>
                  <a:srgbClr val="292959"/>
                </a:solidFill>
                <a:latin typeface="Trebuchet MS"/>
                <a:cs typeface="Trebuchet MS"/>
              </a:rPr>
              <a:t> </a:t>
            </a:r>
            <a:r>
              <a:rPr sz="3000" spc="-160" dirty="0">
                <a:solidFill>
                  <a:srgbClr val="292959"/>
                </a:solidFill>
                <a:latin typeface="Trebuchet MS"/>
                <a:cs typeface="Trebuchet MS"/>
              </a:rPr>
              <a:t>their</a:t>
            </a:r>
            <a:r>
              <a:rPr sz="3000" spc="-95" dirty="0">
                <a:solidFill>
                  <a:srgbClr val="292959"/>
                </a:solidFill>
                <a:latin typeface="Trebuchet MS"/>
                <a:cs typeface="Trebuchet MS"/>
              </a:rPr>
              <a:t> certified</a:t>
            </a:r>
            <a:r>
              <a:rPr sz="3000" spc="-110" dirty="0">
                <a:solidFill>
                  <a:srgbClr val="292959"/>
                </a:solidFill>
                <a:latin typeface="Trebuchet MS"/>
                <a:cs typeface="Trebuchet MS"/>
              </a:rPr>
              <a:t> </a:t>
            </a:r>
            <a:r>
              <a:rPr sz="3000" spc="-10" dirty="0">
                <a:solidFill>
                  <a:srgbClr val="292959"/>
                </a:solidFill>
                <a:latin typeface="Trebuchet MS"/>
                <a:cs typeface="Trebuchet MS"/>
              </a:rPr>
              <a:t>copies;</a:t>
            </a:r>
            <a:endParaRPr sz="3000">
              <a:latin typeface="Trebuchet MS"/>
              <a:cs typeface="Trebuchet MS"/>
            </a:endParaRPr>
          </a:p>
          <a:p>
            <a:pPr marL="12700">
              <a:lnSpc>
                <a:spcPct val="100000"/>
              </a:lnSpc>
              <a:spcBef>
                <a:spcPts val="1275"/>
              </a:spcBef>
            </a:pPr>
            <a:r>
              <a:rPr sz="3000" spc="-35" dirty="0">
                <a:solidFill>
                  <a:srgbClr val="292959"/>
                </a:solidFill>
                <a:latin typeface="Trebuchet MS"/>
                <a:cs typeface="Trebuchet MS"/>
              </a:rPr>
              <a:t>check</a:t>
            </a:r>
            <a:r>
              <a:rPr sz="3000" spc="-175" dirty="0">
                <a:solidFill>
                  <a:srgbClr val="292959"/>
                </a:solidFill>
                <a:latin typeface="Trebuchet MS"/>
                <a:cs typeface="Trebuchet MS"/>
              </a:rPr>
              <a:t> </a:t>
            </a:r>
            <a:r>
              <a:rPr sz="3000" spc="-95" dirty="0">
                <a:solidFill>
                  <a:srgbClr val="292959"/>
                </a:solidFill>
                <a:latin typeface="Trebuchet MS"/>
                <a:cs typeface="Trebuchet MS"/>
              </a:rPr>
              <a:t>that</a:t>
            </a:r>
            <a:r>
              <a:rPr sz="3000" spc="-130"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70" dirty="0">
                <a:solidFill>
                  <a:srgbClr val="292959"/>
                </a:solidFill>
                <a:latin typeface="Trebuchet MS"/>
                <a:cs typeface="Trebuchet MS"/>
              </a:rPr>
              <a:t>description</a:t>
            </a:r>
            <a:r>
              <a:rPr sz="3000" spc="-135" dirty="0">
                <a:solidFill>
                  <a:srgbClr val="292959"/>
                </a:solidFill>
                <a:latin typeface="Trebuchet MS"/>
                <a:cs typeface="Trebuchet MS"/>
              </a:rPr>
              <a:t> </a:t>
            </a:r>
            <a:r>
              <a:rPr sz="3000" dirty="0">
                <a:solidFill>
                  <a:srgbClr val="292959"/>
                </a:solidFill>
                <a:latin typeface="Trebuchet MS"/>
                <a:cs typeface="Trebuchet MS"/>
              </a:rPr>
              <a:t>of</a:t>
            </a:r>
            <a:r>
              <a:rPr sz="3000" spc="-130"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105" dirty="0">
                <a:solidFill>
                  <a:srgbClr val="292959"/>
                </a:solidFill>
                <a:latin typeface="Trebuchet MS"/>
                <a:cs typeface="Trebuchet MS"/>
              </a:rPr>
              <a:t>property</a:t>
            </a:r>
            <a:r>
              <a:rPr sz="3000" spc="-120" dirty="0">
                <a:solidFill>
                  <a:srgbClr val="292959"/>
                </a:solidFill>
                <a:latin typeface="Trebuchet MS"/>
                <a:cs typeface="Trebuchet MS"/>
              </a:rPr>
              <a:t> </a:t>
            </a:r>
            <a:r>
              <a:rPr sz="3000" spc="-60" dirty="0">
                <a:solidFill>
                  <a:srgbClr val="292959"/>
                </a:solidFill>
                <a:latin typeface="Trebuchet MS"/>
                <a:cs typeface="Trebuchet MS"/>
              </a:rPr>
              <a:t>is</a:t>
            </a:r>
            <a:r>
              <a:rPr sz="3000" spc="-130" dirty="0">
                <a:solidFill>
                  <a:srgbClr val="292959"/>
                </a:solidFill>
                <a:latin typeface="Trebuchet MS"/>
                <a:cs typeface="Trebuchet MS"/>
              </a:rPr>
              <a:t> </a:t>
            </a:r>
            <a:r>
              <a:rPr sz="3000" spc="-10" dirty="0">
                <a:solidFill>
                  <a:srgbClr val="292959"/>
                </a:solidFill>
                <a:latin typeface="Trebuchet MS"/>
                <a:cs typeface="Trebuchet MS"/>
              </a:rPr>
              <a:t>correct;</a:t>
            </a:r>
            <a:endParaRPr sz="3000">
              <a:latin typeface="Trebuchet MS"/>
              <a:cs typeface="Trebuchet MS"/>
            </a:endParaRPr>
          </a:p>
          <a:p>
            <a:pPr marL="12700" marR="95250">
              <a:lnSpc>
                <a:spcPct val="135400"/>
              </a:lnSpc>
            </a:pPr>
            <a:r>
              <a:rPr sz="3000" spc="-35" dirty="0">
                <a:solidFill>
                  <a:srgbClr val="292959"/>
                </a:solidFill>
                <a:latin typeface="Trebuchet MS"/>
                <a:cs typeface="Trebuchet MS"/>
              </a:rPr>
              <a:t>check</a:t>
            </a:r>
            <a:r>
              <a:rPr sz="3000" spc="-190" dirty="0">
                <a:solidFill>
                  <a:srgbClr val="292959"/>
                </a:solidFill>
                <a:latin typeface="Trebuchet MS"/>
                <a:cs typeface="Trebuchet MS"/>
              </a:rPr>
              <a:t> </a:t>
            </a:r>
            <a:r>
              <a:rPr sz="3000" spc="-95" dirty="0">
                <a:solidFill>
                  <a:srgbClr val="292959"/>
                </a:solidFill>
                <a:latin typeface="Trebuchet MS"/>
                <a:cs typeface="Trebuchet MS"/>
              </a:rPr>
              <a:t>that</a:t>
            </a:r>
            <a:r>
              <a:rPr sz="3000" spc="-130" dirty="0">
                <a:solidFill>
                  <a:srgbClr val="292959"/>
                </a:solidFill>
                <a:latin typeface="Trebuchet MS"/>
                <a:cs typeface="Trebuchet MS"/>
              </a:rPr>
              <a:t> </a:t>
            </a:r>
            <a:r>
              <a:rPr sz="3000" spc="-114" dirty="0">
                <a:solidFill>
                  <a:srgbClr val="292959"/>
                </a:solidFill>
                <a:latin typeface="Trebuchet MS"/>
                <a:cs typeface="Trebuchet MS"/>
              </a:rPr>
              <a:t>all</a:t>
            </a:r>
            <a:r>
              <a:rPr sz="3000" spc="-110" dirty="0">
                <a:solidFill>
                  <a:srgbClr val="292959"/>
                </a:solidFill>
                <a:latin typeface="Trebuchet MS"/>
                <a:cs typeface="Trebuchet MS"/>
              </a:rPr>
              <a:t> </a:t>
            </a:r>
            <a:r>
              <a:rPr sz="3000" spc="-50" dirty="0">
                <a:solidFill>
                  <a:srgbClr val="292959"/>
                </a:solidFill>
                <a:latin typeface="Trebuchet MS"/>
                <a:cs typeface="Trebuchet MS"/>
              </a:rPr>
              <a:t>easements</a:t>
            </a:r>
            <a:r>
              <a:rPr sz="3000" spc="-175" dirty="0">
                <a:solidFill>
                  <a:srgbClr val="292959"/>
                </a:solidFill>
                <a:latin typeface="Trebuchet MS"/>
                <a:cs typeface="Trebuchet MS"/>
              </a:rPr>
              <a:t> </a:t>
            </a:r>
            <a:r>
              <a:rPr sz="3000" dirty="0">
                <a:solidFill>
                  <a:srgbClr val="292959"/>
                </a:solidFill>
                <a:latin typeface="Trebuchet MS"/>
                <a:cs typeface="Trebuchet MS"/>
              </a:rPr>
              <a:t>and</a:t>
            </a:r>
            <a:r>
              <a:rPr sz="3000" spc="-160" dirty="0">
                <a:solidFill>
                  <a:srgbClr val="292959"/>
                </a:solidFill>
                <a:latin typeface="Trebuchet MS"/>
                <a:cs typeface="Trebuchet MS"/>
              </a:rPr>
              <a:t> </a:t>
            </a:r>
            <a:r>
              <a:rPr sz="3000" spc="-45" dirty="0">
                <a:solidFill>
                  <a:srgbClr val="292959"/>
                </a:solidFill>
                <a:latin typeface="Trebuchet MS"/>
                <a:cs typeface="Trebuchet MS"/>
              </a:rPr>
              <a:t>covenants</a:t>
            </a:r>
            <a:r>
              <a:rPr sz="3000" spc="-150" dirty="0">
                <a:solidFill>
                  <a:srgbClr val="292959"/>
                </a:solidFill>
                <a:latin typeface="Trebuchet MS"/>
                <a:cs typeface="Trebuchet MS"/>
              </a:rPr>
              <a:t> </a:t>
            </a:r>
            <a:r>
              <a:rPr sz="3000" spc="-95" dirty="0">
                <a:solidFill>
                  <a:srgbClr val="292959"/>
                </a:solidFill>
                <a:latin typeface="Trebuchet MS"/>
                <a:cs typeface="Trebuchet MS"/>
              </a:rPr>
              <a:t>that</a:t>
            </a:r>
            <a:r>
              <a:rPr sz="3000" spc="-130" dirty="0">
                <a:solidFill>
                  <a:srgbClr val="292959"/>
                </a:solidFill>
                <a:latin typeface="Trebuchet MS"/>
                <a:cs typeface="Trebuchet MS"/>
              </a:rPr>
              <a:t> </a:t>
            </a:r>
            <a:r>
              <a:rPr sz="3000" spc="-40" dirty="0">
                <a:solidFill>
                  <a:srgbClr val="292959"/>
                </a:solidFill>
                <a:latin typeface="Trebuchet MS"/>
                <a:cs typeface="Trebuchet MS"/>
              </a:rPr>
              <a:t>have</a:t>
            </a:r>
            <a:r>
              <a:rPr sz="3000" spc="-150" dirty="0">
                <a:solidFill>
                  <a:srgbClr val="292959"/>
                </a:solidFill>
                <a:latin typeface="Trebuchet MS"/>
                <a:cs typeface="Trebuchet MS"/>
              </a:rPr>
              <a:t> </a:t>
            </a:r>
            <a:r>
              <a:rPr sz="3000" spc="-60" dirty="0">
                <a:solidFill>
                  <a:srgbClr val="292959"/>
                </a:solidFill>
                <a:latin typeface="Trebuchet MS"/>
                <a:cs typeface="Trebuchet MS"/>
              </a:rPr>
              <a:t>already</a:t>
            </a:r>
            <a:r>
              <a:rPr sz="3000" spc="-150" dirty="0">
                <a:solidFill>
                  <a:srgbClr val="292959"/>
                </a:solidFill>
                <a:latin typeface="Trebuchet MS"/>
                <a:cs typeface="Trebuchet MS"/>
              </a:rPr>
              <a:t> </a:t>
            </a:r>
            <a:r>
              <a:rPr sz="3000" dirty="0">
                <a:solidFill>
                  <a:srgbClr val="292959"/>
                </a:solidFill>
                <a:latin typeface="Trebuchet MS"/>
                <a:cs typeface="Trebuchet MS"/>
              </a:rPr>
              <a:t>been</a:t>
            </a:r>
            <a:r>
              <a:rPr sz="3000" spc="-150" dirty="0">
                <a:solidFill>
                  <a:srgbClr val="292959"/>
                </a:solidFill>
                <a:latin typeface="Trebuchet MS"/>
                <a:cs typeface="Trebuchet MS"/>
              </a:rPr>
              <a:t> </a:t>
            </a:r>
            <a:r>
              <a:rPr sz="3000" spc="-25" dirty="0">
                <a:solidFill>
                  <a:srgbClr val="292959"/>
                </a:solidFill>
                <a:latin typeface="Trebuchet MS"/>
                <a:cs typeface="Trebuchet MS"/>
              </a:rPr>
              <a:t>disclosed</a:t>
            </a:r>
            <a:r>
              <a:rPr sz="3000" spc="-145" dirty="0">
                <a:solidFill>
                  <a:srgbClr val="292959"/>
                </a:solidFill>
                <a:latin typeface="Trebuchet MS"/>
                <a:cs typeface="Trebuchet MS"/>
              </a:rPr>
              <a:t> </a:t>
            </a:r>
            <a:r>
              <a:rPr sz="3000" spc="-10" dirty="0">
                <a:solidFill>
                  <a:srgbClr val="292959"/>
                </a:solidFill>
                <a:latin typeface="Trebuchet MS"/>
                <a:cs typeface="Trebuchet MS"/>
              </a:rPr>
              <a:t>are</a:t>
            </a:r>
            <a:r>
              <a:rPr sz="3000" spc="-150" dirty="0">
                <a:solidFill>
                  <a:srgbClr val="292959"/>
                </a:solidFill>
                <a:latin typeface="Trebuchet MS"/>
                <a:cs typeface="Trebuchet MS"/>
              </a:rPr>
              <a:t> </a:t>
            </a:r>
            <a:r>
              <a:rPr sz="3000" spc="-60" dirty="0">
                <a:solidFill>
                  <a:srgbClr val="292959"/>
                </a:solidFill>
                <a:latin typeface="Trebuchet MS"/>
                <a:cs typeface="Trebuchet MS"/>
              </a:rPr>
              <a:t>accurately</a:t>
            </a:r>
            <a:r>
              <a:rPr sz="3000" spc="-150" dirty="0">
                <a:solidFill>
                  <a:srgbClr val="292959"/>
                </a:solidFill>
                <a:latin typeface="Trebuchet MS"/>
                <a:cs typeface="Trebuchet MS"/>
              </a:rPr>
              <a:t> </a:t>
            </a:r>
            <a:r>
              <a:rPr sz="3000" spc="-25" dirty="0">
                <a:solidFill>
                  <a:srgbClr val="292959"/>
                </a:solidFill>
                <a:latin typeface="Trebuchet MS"/>
                <a:cs typeface="Trebuchet MS"/>
              </a:rPr>
              <a:t>worded</a:t>
            </a:r>
            <a:r>
              <a:rPr sz="3000" spc="-150" dirty="0">
                <a:solidFill>
                  <a:srgbClr val="292959"/>
                </a:solidFill>
                <a:latin typeface="Trebuchet MS"/>
                <a:cs typeface="Trebuchet MS"/>
              </a:rPr>
              <a:t> </a:t>
            </a:r>
            <a:r>
              <a:rPr sz="3000" spc="-25" dirty="0">
                <a:solidFill>
                  <a:srgbClr val="292959"/>
                </a:solidFill>
                <a:latin typeface="Trebuchet MS"/>
                <a:cs typeface="Trebuchet MS"/>
              </a:rPr>
              <a:t>and </a:t>
            </a:r>
            <a:r>
              <a:rPr sz="3000" spc="-10" dirty="0">
                <a:solidFill>
                  <a:srgbClr val="292959"/>
                </a:solidFill>
                <a:latin typeface="Trebuchet MS"/>
                <a:cs typeface="Trebuchet MS"/>
              </a:rPr>
              <a:t>described;</a:t>
            </a:r>
            <a:endParaRPr sz="3000">
              <a:latin typeface="Trebuchet MS"/>
              <a:cs typeface="Trebuchet MS"/>
            </a:endParaRPr>
          </a:p>
          <a:p>
            <a:pPr marL="12700" marR="793115">
              <a:lnSpc>
                <a:spcPct val="135400"/>
              </a:lnSpc>
            </a:pPr>
            <a:r>
              <a:rPr sz="3000" spc="-35" dirty="0">
                <a:solidFill>
                  <a:srgbClr val="292959"/>
                </a:solidFill>
                <a:latin typeface="Trebuchet MS"/>
                <a:cs typeface="Trebuchet MS"/>
              </a:rPr>
              <a:t>check</a:t>
            </a:r>
            <a:r>
              <a:rPr sz="3000" spc="-190"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25" dirty="0">
                <a:solidFill>
                  <a:srgbClr val="292959"/>
                </a:solidFill>
                <a:latin typeface="Trebuchet MS"/>
                <a:cs typeface="Trebuchet MS"/>
              </a:rPr>
              <a:t>chain</a:t>
            </a:r>
            <a:r>
              <a:rPr sz="3000" spc="-150" dirty="0">
                <a:solidFill>
                  <a:srgbClr val="292959"/>
                </a:solidFill>
                <a:latin typeface="Trebuchet MS"/>
                <a:cs typeface="Trebuchet MS"/>
              </a:rPr>
              <a:t> </a:t>
            </a:r>
            <a:r>
              <a:rPr sz="3000" dirty="0">
                <a:solidFill>
                  <a:srgbClr val="292959"/>
                </a:solidFill>
                <a:latin typeface="Trebuchet MS"/>
                <a:cs typeface="Trebuchet MS"/>
              </a:rPr>
              <a:t>of</a:t>
            </a:r>
            <a:r>
              <a:rPr sz="3000" spc="-120" dirty="0">
                <a:solidFill>
                  <a:srgbClr val="292959"/>
                </a:solidFill>
                <a:latin typeface="Trebuchet MS"/>
                <a:cs typeface="Trebuchet MS"/>
              </a:rPr>
              <a:t> </a:t>
            </a:r>
            <a:r>
              <a:rPr sz="3000" spc="-175" dirty="0">
                <a:solidFill>
                  <a:srgbClr val="292959"/>
                </a:solidFill>
                <a:latin typeface="Trebuchet MS"/>
                <a:cs typeface="Trebuchet MS"/>
              </a:rPr>
              <a:t>title</a:t>
            </a:r>
            <a:r>
              <a:rPr sz="3000" spc="-95" dirty="0">
                <a:solidFill>
                  <a:srgbClr val="292959"/>
                </a:solidFill>
                <a:latin typeface="Trebuchet MS"/>
                <a:cs typeface="Trebuchet MS"/>
              </a:rPr>
              <a:t> </a:t>
            </a:r>
            <a:r>
              <a:rPr sz="3000" spc="-60" dirty="0">
                <a:solidFill>
                  <a:srgbClr val="292959"/>
                </a:solidFill>
                <a:latin typeface="Trebuchet MS"/>
                <a:cs typeface="Trebuchet MS"/>
              </a:rPr>
              <a:t>is</a:t>
            </a:r>
            <a:r>
              <a:rPr sz="3000" spc="-120" dirty="0">
                <a:solidFill>
                  <a:srgbClr val="292959"/>
                </a:solidFill>
                <a:latin typeface="Trebuchet MS"/>
                <a:cs typeface="Trebuchet MS"/>
              </a:rPr>
              <a:t> </a:t>
            </a:r>
            <a:r>
              <a:rPr sz="3000" spc="-105" dirty="0">
                <a:solidFill>
                  <a:srgbClr val="292959"/>
                </a:solidFill>
                <a:latin typeface="Trebuchet MS"/>
                <a:cs typeface="Trebuchet MS"/>
              </a:rPr>
              <a:t>unbroken</a:t>
            </a:r>
            <a:r>
              <a:rPr sz="3000" spc="-114" dirty="0">
                <a:solidFill>
                  <a:srgbClr val="292959"/>
                </a:solidFill>
                <a:latin typeface="Trebuchet MS"/>
                <a:cs typeface="Trebuchet MS"/>
              </a:rPr>
              <a:t> </a:t>
            </a:r>
            <a:r>
              <a:rPr sz="3000" dirty="0">
                <a:solidFill>
                  <a:srgbClr val="292959"/>
                </a:solidFill>
                <a:latin typeface="Trebuchet MS"/>
                <a:cs typeface="Trebuchet MS"/>
              </a:rPr>
              <a:t>and</a:t>
            </a:r>
            <a:r>
              <a:rPr sz="3000" spc="-120" dirty="0">
                <a:solidFill>
                  <a:srgbClr val="292959"/>
                </a:solidFill>
                <a:latin typeface="Trebuchet MS"/>
                <a:cs typeface="Trebuchet MS"/>
              </a:rPr>
              <a:t> </a:t>
            </a:r>
            <a:r>
              <a:rPr sz="3000" spc="-90" dirty="0">
                <a:solidFill>
                  <a:srgbClr val="292959"/>
                </a:solidFill>
                <a:latin typeface="Trebuchet MS"/>
                <a:cs typeface="Trebuchet MS"/>
              </a:rPr>
              <a:t>starts</a:t>
            </a:r>
            <a:r>
              <a:rPr sz="3000" spc="-120" dirty="0">
                <a:solidFill>
                  <a:srgbClr val="292959"/>
                </a:solidFill>
                <a:latin typeface="Trebuchet MS"/>
                <a:cs typeface="Trebuchet MS"/>
              </a:rPr>
              <a:t> </a:t>
            </a:r>
            <a:r>
              <a:rPr sz="3000" spc="-145" dirty="0">
                <a:solidFill>
                  <a:srgbClr val="292959"/>
                </a:solidFill>
                <a:latin typeface="Trebuchet MS"/>
                <a:cs typeface="Trebuchet MS"/>
              </a:rPr>
              <a:t>with</a:t>
            </a:r>
            <a:r>
              <a:rPr sz="3000" spc="-95"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75" dirty="0">
                <a:solidFill>
                  <a:srgbClr val="292959"/>
                </a:solidFill>
                <a:latin typeface="Trebuchet MS"/>
                <a:cs typeface="Trebuchet MS"/>
              </a:rPr>
              <a:t>good</a:t>
            </a:r>
            <a:r>
              <a:rPr sz="3000" spc="-114" dirty="0">
                <a:solidFill>
                  <a:srgbClr val="292959"/>
                </a:solidFill>
                <a:latin typeface="Trebuchet MS"/>
                <a:cs typeface="Trebuchet MS"/>
              </a:rPr>
              <a:t> </a:t>
            </a:r>
            <a:r>
              <a:rPr sz="3000" spc="-85" dirty="0">
                <a:solidFill>
                  <a:srgbClr val="292959"/>
                </a:solidFill>
                <a:latin typeface="Trebuchet MS"/>
                <a:cs typeface="Trebuchet MS"/>
              </a:rPr>
              <a:t>root</a:t>
            </a:r>
            <a:r>
              <a:rPr sz="3000" spc="-120" dirty="0">
                <a:solidFill>
                  <a:srgbClr val="292959"/>
                </a:solidFill>
                <a:latin typeface="Trebuchet MS"/>
                <a:cs typeface="Trebuchet MS"/>
              </a:rPr>
              <a:t> </a:t>
            </a:r>
            <a:r>
              <a:rPr sz="3000" dirty="0">
                <a:solidFill>
                  <a:srgbClr val="292959"/>
                </a:solidFill>
                <a:latin typeface="Trebuchet MS"/>
                <a:cs typeface="Trebuchet MS"/>
              </a:rPr>
              <a:t>of</a:t>
            </a:r>
            <a:r>
              <a:rPr sz="3000" spc="-120" dirty="0">
                <a:solidFill>
                  <a:srgbClr val="292959"/>
                </a:solidFill>
                <a:latin typeface="Trebuchet MS"/>
                <a:cs typeface="Trebuchet MS"/>
              </a:rPr>
              <a:t> </a:t>
            </a:r>
            <a:r>
              <a:rPr sz="3000" spc="-175" dirty="0">
                <a:solidFill>
                  <a:srgbClr val="292959"/>
                </a:solidFill>
                <a:latin typeface="Trebuchet MS"/>
                <a:cs typeface="Trebuchet MS"/>
              </a:rPr>
              <a:t>title</a:t>
            </a:r>
            <a:r>
              <a:rPr sz="3000" spc="-95" dirty="0">
                <a:solidFill>
                  <a:srgbClr val="292959"/>
                </a:solidFill>
                <a:latin typeface="Trebuchet MS"/>
                <a:cs typeface="Trebuchet MS"/>
              </a:rPr>
              <a:t> </a:t>
            </a:r>
            <a:r>
              <a:rPr sz="3000" spc="-35" dirty="0">
                <a:solidFill>
                  <a:srgbClr val="292959"/>
                </a:solidFill>
                <a:latin typeface="Trebuchet MS"/>
                <a:cs typeface="Trebuchet MS"/>
              </a:rPr>
              <a:t>specified</a:t>
            </a:r>
            <a:r>
              <a:rPr sz="3000" spc="-114" dirty="0">
                <a:solidFill>
                  <a:srgbClr val="292959"/>
                </a:solidFill>
                <a:latin typeface="Trebuchet MS"/>
                <a:cs typeface="Trebuchet MS"/>
              </a:rPr>
              <a:t> </a:t>
            </a:r>
            <a:r>
              <a:rPr sz="3000" spc="-145" dirty="0">
                <a:solidFill>
                  <a:srgbClr val="292959"/>
                </a:solidFill>
                <a:latin typeface="Trebuchet MS"/>
                <a:cs typeface="Trebuchet MS"/>
              </a:rPr>
              <a:t>in</a:t>
            </a:r>
            <a:r>
              <a:rPr sz="3000" spc="-95"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10" dirty="0">
                <a:solidFill>
                  <a:srgbClr val="292959"/>
                </a:solidFill>
                <a:latin typeface="Trebuchet MS"/>
                <a:cs typeface="Trebuchet MS"/>
              </a:rPr>
              <a:t>contract; </a:t>
            </a:r>
            <a:r>
              <a:rPr sz="3000" spc="-35" dirty="0">
                <a:solidFill>
                  <a:srgbClr val="292959"/>
                </a:solidFill>
                <a:latin typeface="Trebuchet MS"/>
                <a:cs typeface="Trebuchet MS"/>
              </a:rPr>
              <a:t>check</a:t>
            </a:r>
            <a:r>
              <a:rPr sz="3000" spc="-190" dirty="0">
                <a:solidFill>
                  <a:srgbClr val="292959"/>
                </a:solidFill>
                <a:latin typeface="Trebuchet MS"/>
                <a:cs typeface="Trebuchet MS"/>
              </a:rPr>
              <a:t> </a:t>
            </a:r>
            <a:r>
              <a:rPr sz="3000" spc="-95" dirty="0">
                <a:solidFill>
                  <a:srgbClr val="292959"/>
                </a:solidFill>
                <a:latin typeface="Trebuchet MS"/>
                <a:cs typeface="Trebuchet MS"/>
              </a:rPr>
              <a:t>that</a:t>
            </a:r>
            <a:r>
              <a:rPr sz="3000" spc="-130" dirty="0">
                <a:solidFill>
                  <a:srgbClr val="292959"/>
                </a:solidFill>
                <a:latin typeface="Trebuchet MS"/>
                <a:cs typeface="Trebuchet MS"/>
              </a:rPr>
              <a:t> </a:t>
            </a:r>
            <a:r>
              <a:rPr sz="3000" spc="-114" dirty="0">
                <a:solidFill>
                  <a:srgbClr val="292959"/>
                </a:solidFill>
                <a:latin typeface="Trebuchet MS"/>
                <a:cs typeface="Trebuchet MS"/>
              </a:rPr>
              <a:t>all</a:t>
            </a:r>
            <a:r>
              <a:rPr sz="3000" spc="-110" dirty="0">
                <a:solidFill>
                  <a:srgbClr val="292959"/>
                </a:solidFill>
                <a:latin typeface="Trebuchet MS"/>
                <a:cs typeface="Trebuchet MS"/>
              </a:rPr>
              <a:t> </a:t>
            </a:r>
            <a:r>
              <a:rPr sz="3000" spc="-55" dirty="0">
                <a:solidFill>
                  <a:srgbClr val="292959"/>
                </a:solidFill>
                <a:latin typeface="Trebuchet MS"/>
                <a:cs typeface="Trebuchet MS"/>
              </a:rPr>
              <a:t>documents</a:t>
            </a:r>
            <a:r>
              <a:rPr sz="3000" spc="-170" dirty="0">
                <a:solidFill>
                  <a:srgbClr val="292959"/>
                </a:solidFill>
                <a:latin typeface="Trebuchet MS"/>
                <a:cs typeface="Trebuchet MS"/>
              </a:rPr>
              <a:t> </a:t>
            </a:r>
            <a:r>
              <a:rPr sz="3000" spc="-40" dirty="0">
                <a:solidFill>
                  <a:srgbClr val="292959"/>
                </a:solidFill>
                <a:latin typeface="Trebuchet MS"/>
                <a:cs typeface="Trebuchet MS"/>
              </a:rPr>
              <a:t>have</a:t>
            </a:r>
            <a:r>
              <a:rPr sz="3000" spc="-155" dirty="0">
                <a:solidFill>
                  <a:srgbClr val="292959"/>
                </a:solidFill>
                <a:latin typeface="Trebuchet MS"/>
                <a:cs typeface="Trebuchet MS"/>
              </a:rPr>
              <a:t> </a:t>
            </a:r>
            <a:r>
              <a:rPr sz="3000" dirty="0">
                <a:solidFill>
                  <a:srgbClr val="292959"/>
                </a:solidFill>
                <a:latin typeface="Trebuchet MS"/>
                <a:cs typeface="Trebuchet MS"/>
              </a:rPr>
              <a:t>been</a:t>
            </a:r>
            <a:r>
              <a:rPr sz="3000" spc="-145" dirty="0">
                <a:solidFill>
                  <a:srgbClr val="292959"/>
                </a:solidFill>
                <a:latin typeface="Trebuchet MS"/>
                <a:cs typeface="Trebuchet MS"/>
              </a:rPr>
              <a:t> </a:t>
            </a:r>
            <a:r>
              <a:rPr sz="3000" spc="-110" dirty="0">
                <a:solidFill>
                  <a:srgbClr val="292959"/>
                </a:solidFill>
                <a:latin typeface="Trebuchet MS"/>
                <a:cs typeface="Trebuchet MS"/>
              </a:rPr>
              <a:t>properly</a:t>
            </a:r>
            <a:r>
              <a:rPr sz="3000" spc="-114" dirty="0">
                <a:solidFill>
                  <a:srgbClr val="292959"/>
                </a:solidFill>
                <a:latin typeface="Trebuchet MS"/>
                <a:cs typeface="Trebuchet MS"/>
              </a:rPr>
              <a:t> </a:t>
            </a:r>
            <a:r>
              <a:rPr sz="3000" spc="-10" dirty="0">
                <a:solidFill>
                  <a:srgbClr val="292959"/>
                </a:solidFill>
                <a:latin typeface="Trebuchet MS"/>
                <a:cs typeface="Trebuchet MS"/>
              </a:rPr>
              <a:t>executed;</a:t>
            </a:r>
            <a:endParaRPr sz="3000">
              <a:latin typeface="Trebuchet MS"/>
              <a:cs typeface="Trebuchet MS"/>
            </a:endParaRPr>
          </a:p>
          <a:p>
            <a:pPr marL="14533244">
              <a:lnSpc>
                <a:spcPct val="100000"/>
              </a:lnSpc>
              <a:spcBef>
                <a:spcPts val="1275"/>
              </a:spcBef>
            </a:pPr>
            <a:r>
              <a:rPr sz="3000" spc="-130" dirty="0">
                <a:solidFill>
                  <a:srgbClr val="292959"/>
                </a:solidFill>
                <a:latin typeface="Trebuchet MS"/>
                <a:cs typeface="Trebuchet MS"/>
              </a:rPr>
              <a:t>Continued.....</a:t>
            </a:r>
            <a:endParaRPr sz="3000">
              <a:latin typeface="Trebuchet MS"/>
              <a:cs typeface="Trebuchet MS"/>
            </a:endParaRPr>
          </a:p>
        </p:txBody>
      </p:sp>
      <p:sp>
        <p:nvSpPr>
          <p:cNvPr id="10" name="object 10" descr="$PPTXTitle"/>
          <p:cNvSpPr txBox="1">
            <a:spLocks noGrp="1"/>
          </p:cNvSpPr>
          <p:nvPr>
            <p:ph type="title"/>
          </p:nvPr>
        </p:nvSpPr>
        <p:spPr>
          <a:xfrm>
            <a:off x="597084" y="837406"/>
            <a:ext cx="17313910" cy="1168400"/>
          </a:xfrm>
          <a:prstGeom prst="rect">
            <a:avLst/>
          </a:prstGeom>
        </p:spPr>
        <p:txBody>
          <a:bodyPr vert="horz" wrap="square" lIns="0" tIns="12700" rIns="0" bIns="0" rtlCol="0">
            <a:spAutoFit/>
          </a:bodyPr>
          <a:lstStyle/>
          <a:p>
            <a:pPr marL="12700">
              <a:lnSpc>
                <a:spcPct val="100000"/>
              </a:lnSpc>
              <a:spcBef>
                <a:spcPts val="100"/>
              </a:spcBef>
            </a:pPr>
            <a:r>
              <a:rPr spc="120" dirty="0"/>
              <a:t>INVESTIGATING</a:t>
            </a:r>
            <a:r>
              <a:rPr spc="-320" dirty="0"/>
              <a:t> </a:t>
            </a:r>
            <a:r>
              <a:rPr spc="-400" dirty="0">
                <a:solidFill>
                  <a:srgbClr val="292959"/>
                </a:solidFill>
              </a:rPr>
              <a:t>TITLE</a:t>
            </a:r>
            <a:r>
              <a:rPr spc="-320" dirty="0">
                <a:solidFill>
                  <a:srgbClr val="292959"/>
                </a:solidFill>
              </a:rPr>
              <a:t> </a:t>
            </a:r>
            <a:r>
              <a:rPr spc="-195" dirty="0">
                <a:solidFill>
                  <a:srgbClr val="292959"/>
                </a:solidFill>
              </a:rPr>
              <a:t>(UNREGISTERED)</a:t>
            </a:r>
            <a:r>
              <a:rPr spc="-320" dirty="0">
                <a:solidFill>
                  <a:srgbClr val="292959"/>
                </a:solidFill>
              </a:rPr>
              <a:t> </a:t>
            </a:r>
            <a:r>
              <a:rPr spc="-2250" dirty="0">
                <a:solidFill>
                  <a:srgbClr val="292959"/>
                </a:solidFill>
              </a:rPr>
              <a:t>1</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943159" y="2338864"/>
            <a:ext cx="114299" cy="114299"/>
          </a:xfrm>
          <a:prstGeom prst="rect">
            <a:avLst/>
          </a:prstGeom>
        </p:spPr>
      </p:pic>
      <p:pic>
        <p:nvPicPr>
          <p:cNvPr id="3" name="object 3"/>
          <p:cNvPicPr/>
          <p:nvPr/>
        </p:nvPicPr>
        <p:blipFill>
          <a:blip r:embed="rId2" cstate="print"/>
          <a:stretch>
            <a:fillRect/>
          </a:stretch>
        </p:blipFill>
        <p:spPr>
          <a:xfrm>
            <a:off x="943159" y="4139088"/>
            <a:ext cx="114299" cy="114299"/>
          </a:xfrm>
          <a:prstGeom prst="rect">
            <a:avLst/>
          </a:prstGeom>
        </p:spPr>
      </p:pic>
      <p:pic>
        <p:nvPicPr>
          <p:cNvPr id="4" name="object 4"/>
          <p:cNvPicPr/>
          <p:nvPr/>
        </p:nvPicPr>
        <p:blipFill>
          <a:blip r:embed="rId2" cstate="print"/>
          <a:stretch>
            <a:fillRect/>
          </a:stretch>
        </p:blipFill>
        <p:spPr>
          <a:xfrm>
            <a:off x="943159" y="5339238"/>
            <a:ext cx="114299" cy="114299"/>
          </a:xfrm>
          <a:prstGeom prst="rect">
            <a:avLst/>
          </a:prstGeom>
        </p:spPr>
      </p:pic>
      <p:pic>
        <p:nvPicPr>
          <p:cNvPr id="5" name="object 5"/>
          <p:cNvPicPr/>
          <p:nvPr/>
        </p:nvPicPr>
        <p:blipFill>
          <a:blip r:embed="rId2" cstate="print"/>
          <a:stretch>
            <a:fillRect/>
          </a:stretch>
        </p:blipFill>
        <p:spPr>
          <a:xfrm>
            <a:off x="943159" y="5939313"/>
            <a:ext cx="114299" cy="114299"/>
          </a:xfrm>
          <a:prstGeom prst="rect">
            <a:avLst/>
          </a:prstGeom>
        </p:spPr>
      </p:pic>
      <p:pic>
        <p:nvPicPr>
          <p:cNvPr id="6" name="object 6"/>
          <p:cNvPicPr/>
          <p:nvPr/>
        </p:nvPicPr>
        <p:blipFill>
          <a:blip r:embed="rId2" cstate="print"/>
          <a:stretch>
            <a:fillRect/>
          </a:stretch>
        </p:blipFill>
        <p:spPr>
          <a:xfrm>
            <a:off x="943159" y="6539389"/>
            <a:ext cx="114299" cy="114299"/>
          </a:xfrm>
          <a:prstGeom prst="rect">
            <a:avLst/>
          </a:prstGeom>
        </p:spPr>
      </p:pic>
      <p:pic>
        <p:nvPicPr>
          <p:cNvPr id="7" name="object 7"/>
          <p:cNvPicPr/>
          <p:nvPr/>
        </p:nvPicPr>
        <p:blipFill>
          <a:blip r:embed="rId2" cstate="print"/>
          <a:stretch>
            <a:fillRect/>
          </a:stretch>
        </p:blipFill>
        <p:spPr>
          <a:xfrm>
            <a:off x="943159" y="8339613"/>
            <a:ext cx="114299" cy="114299"/>
          </a:xfrm>
          <a:prstGeom prst="rect">
            <a:avLst/>
          </a:prstGeom>
        </p:spPr>
      </p:pic>
      <p:sp>
        <p:nvSpPr>
          <p:cNvPr id="8" name="object 8"/>
          <p:cNvSpPr txBox="1"/>
          <p:nvPr/>
        </p:nvSpPr>
        <p:spPr>
          <a:xfrm>
            <a:off x="1223055" y="1971186"/>
            <a:ext cx="16376650" cy="7226300"/>
          </a:xfrm>
          <a:prstGeom prst="rect">
            <a:avLst/>
          </a:prstGeom>
        </p:spPr>
        <p:txBody>
          <a:bodyPr vert="horz" wrap="square" lIns="0" tIns="12700" rIns="0" bIns="0" rtlCol="0">
            <a:spAutoFit/>
          </a:bodyPr>
          <a:lstStyle/>
          <a:p>
            <a:pPr marL="12700" marR="190500">
              <a:lnSpc>
                <a:spcPct val="135800"/>
              </a:lnSpc>
              <a:spcBef>
                <a:spcPts val="100"/>
              </a:spcBef>
            </a:pPr>
            <a:r>
              <a:rPr sz="2900" spc="-45" dirty="0">
                <a:solidFill>
                  <a:srgbClr val="292959"/>
                </a:solidFill>
                <a:latin typeface="Trebuchet MS"/>
                <a:cs typeface="Trebuchet MS"/>
              </a:rPr>
              <a:t>check</a:t>
            </a:r>
            <a:r>
              <a:rPr sz="2900" spc="-175" dirty="0">
                <a:solidFill>
                  <a:srgbClr val="292959"/>
                </a:solidFill>
                <a:latin typeface="Trebuchet MS"/>
                <a:cs typeface="Trebuchet MS"/>
              </a:rPr>
              <a:t> </a:t>
            </a:r>
            <a:r>
              <a:rPr sz="2900" spc="-105" dirty="0">
                <a:solidFill>
                  <a:srgbClr val="292959"/>
                </a:solidFill>
                <a:latin typeface="Trebuchet MS"/>
                <a:cs typeface="Trebuchet MS"/>
              </a:rPr>
              <a:t>that</a:t>
            </a:r>
            <a:r>
              <a:rPr sz="2900" spc="-114" dirty="0">
                <a:solidFill>
                  <a:srgbClr val="292959"/>
                </a:solidFill>
                <a:latin typeface="Trebuchet MS"/>
                <a:cs typeface="Trebuchet MS"/>
              </a:rPr>
              <a:t> </a:t>
            </a:r>
            <a:r>
              <a:rPr sz="2900" spc="-100" dirty="0">
                <a:solidFill>
                  <a:srgbClr val="292959"/>
                </a:solidFill>
                <a:latin typeface="Trebuchet MS"/>
                <a:cs typeface="Trebuchet MS"/>
              </a:rPr>
              <a:t>all</a:t>
            </a:r>
            <a:r>
              <a:rPr sz="2900" spc="-120" dirty="0">
                <a:solidFill>
                  <a:srgbClr val="292959"/>
                </a:solidFill>
                <a:latin typeface="Trebuchet MS"/>
                <a:cs typeface="Trebuchet MS"/>
              </a:rPr>
              <a:t> </a:t>
            </a:r>
            <a:r>
              <a:rPr sz="2900" spc="-60" dirty="0">
                <a:solidFill>
                  <a:srgbClr val="292959"/>
                </a:solidFill>
                <a:latin typeface="Trebuchet MS"/>
                <a:cs typeface="Trebuchet MS"/>
              </a:rPr>
              <a:t>is</a:t>
            </a:r>
            <a:r>
              <a:rPr sz="2900" spc="-155" dirty="0">
                <a:solidFill>
                  <a:srgbClr val="292959"/>
                </a:solidFill>
                <a:latin typeface="Trebuchet MS"/>
                <a:cs typeface="Trebuchet MS"/>
              </a:rPr>
              <a:t> in</a:t>
            </a:r>
            <a:r>
              <a:rPr sz="2900" spc="-95" dirty="0">
                <a:solidFill>
                  <a:srgbClr val="292959"/>
                </a:solidFill>
                <a:latin typeface="Trebuchet MS"/>
                <a:cs typeface="Trebuchet MS"/>
              </a:rPr>
              <a:t> </a:t>
            </a:r>
            <a:r>
              <a:rPr sz="2900" spc="-80" dirty="0">
                <a:solidFill>
                  <a:srgbClr val="292959"/>
                </a:solidFill>
                <a:latin typeface="Trebuchet MS"/>
                <a:cs typeface="Trebuchet MS"/>
              </a:rPr>
              <a:t>order</a:t>
            </a:r>
            <a:r>
              <a:rPr sz="2900" spc="-140" dirty="0">
                <a:solidFill>
                  <a:srgbClr val="292959"/>
                </a:solidFill>
                <a:latin typeface="Trebuchet MS"/>
                <a:cs typeface="Trebuchet MS"/>
              </a:rPr>
              <a:t> if</a:t>
            </a:r>
            <a:r>
              <a:rPr sz="2900" spc="-95" dirty="0">
                <a:solidFill>
                  <a:srgbClr val="292959"/>
                </a:solidFill>
                <a:latin typeface="Trebuchet MS"/>
                <a:cs typeface="Trebuchet MS"/>
              </a:rPr>
              <a:t> </a:t>
            </a:r>
            <a:r>
              <a:rPr sz="2900" spc="-120" dirty="0">
                <a:solidFill>
                  <a:srgbClr val="292959"/>
                </a:solidFill>
                <a:latin typeface="Trebuchet MS"/>
                <a:cs typeface="Trebuchet MS"/>
              </a:rPr>
              <a:t>the</a:t>
            </a:r>
            <a:r>
              <a:rPr sz="2900" spc="-100" dirty="0">
                <a:solidFill>
                  <a:srgbClr val="292959"/>
                </a:solidFill>
                <a:latin typeface="Trebuchet MS"/>
                <a:cs typeface="Trebuchet MS"/>
              </a:rPr>
              <a:t> </a:t>
            </a:r>
            <a:r>
              <a:rPr sz="2900" spc="-35" dirty="0">
                <a:solidFill>
                  <a:srgbClr val="292959"/>
                </a:solidFill>
                <a:latin typeface="Trebuchet MS"/>
                <a:cs typeface="Trebuchet MS"/>
              </a:rPr>
              <a:t>powers</a:t>
            </a:r>
            <a:r>
              <a:rPr sz="2900" spc="-185" dirty="0">
                <a:solidFill>
                  <a:srgbClr val="292959"/>
                </a:solidFill>
                <a:latin typeface="Trebuchet MS"/>
                <a:cs typeface="Trebuchet MS"/>
              </a:rPr>
              <a:t> </a:t>
            </a:r>
            <a:r>
              <a:rPr sz="2900" dirty="0">
                <a:solidFill>
                  <a:srgbClr val="292959"/>
                </a:solidFill>
                <a:latin typeface="Trebuchet MS"/>
                <a:cs typeface="Trebuchet MS"/>
              </a:rPr>
              <a:t>of</a:t>
            </a:r>
            <a:r>
              <a:rPr sz="2900" spc="-120" dirty="0">
                <a:solidFill>
                  <a:srgbClr val="292959"/>
                </a:solidFill>
                <a:latin typeface="Trebuchet MS"/>
                <a:cs typeface="Trebuchet MS"/>
              </a:rPr>
              <a:t> the</a:t>
            </a:r>
            <a:r>
              <a:rPr sz="2900" spc="-100" dirty="0">
                <a:solidFill>
                  <a:srgbClr val="292959"/>
                </a:solidFill>
                <a:latin typeface="Trebuchet MS"/>
                <a:cs typeface="Trebuchet MS"/>
              </a:rPr>
              <a:t> </a:t>
            </a:r>
            <a:r>
              <a:rPr sz="2900" spc="-125" dirty="0">
                <a:solidFill>
                  <a:srgbClr val="292959"/>
                </a:solidFill>
                <a:latin typeface="Trebuchet MS"/>
                <a:cs typeface="Trebuchet MS"/>
              </a:rPr>
              <a:t>seller</a:t>
            </a:r>
            <a:r>
              <a:rPr sz="2900" spc="-95" dirty="0">
                <a:solidFill>
                  <a:srgbClr val="292959"/>
                </a:solidFill>
                <a:latin typeface="Trebuchet MS"/>
                <a:cs typeface="Trebuchet MS"/>
              </a:rPr>
              <a:t> </a:t>
            </a:r>
            <a:r>
              <a:rPr sz="2900" spc="-85" dirty="0">
                <a:solidFill>
                  <a:srgbClr val="292959"/>
                </a:solidFill>
                <a:latin typeface="Trebuchet MS"/>
                <a:cs typeface="Trebuchet MS"/>
              </a:rPr>
              <a:t>or</a:t>
            </a:r>
            <a:r>
              <a:rPr sz="2900" spc="-120" dirty="0">
                <a:solidFill>
                  <a:srgbClr val="292959"/>
                </a:solidFill>
                <a:latin typeface="Trebuchet MS"/>
                <a:cs typeface="Trebuchet MS"/>
              </a:rPr>
              <a:t> </a:t>
            </a:r>
            <a:r>
              <a:rPr sz="2900" spc="120" dirty="0">
                <a:solidFill>
                  <a:srgbClr val="292959"/>
                </a:solidFill>
                <a:latin typeface="Trebuchet MS"/>
                <a:cs typeface="Trebuchet MS"/>
              </a:rPr>
              <a:t>a</a:t>
            </a:r>
            <a:r>
              <a:rPr sz="2900" spc="-120" dirty="0">
                <a:solidFill>
                  <a:srgbClr val="292959"/>
                </a:solidFill>
                <a:latin typeface="Trebuchet MS"/>
                <a:cs typeface="Trebuchet MS"/>
              </a:rPr>
              <a:t> </a:t>
            </a:r>
            <a:r>
              <a:rPr sz="2900" spc="-35" dirty="0">
                <a:solidFill>
                  <a:srgbClr val="292959"/>
                </a:solidFill>
                <a:latin typeface="Trebuchet MS"/>
                <a:cs typeface="Trebuchet MS"/>
              </a:rPr>
              <a:t>predecessor</a:t>
            </a:r>
            <a:r>
              <a:rPr sz="2900" spc="-120" dirty="0">
                <a:solidFill>
                  <a:srgbClr val="292959"/>
                </a:solidFill>
                <a:latin typeface="Trebuchet MS"/>
                <a:cs typeface="Trebuchet MS"/>
              </a:rPr>
              <a:t> </a:t>
            </a:r>
            <a:r>
              <a:rPr sz="2900" spc="-10" dirty="0">
                <a:solidFill>
                  <a:srgbClr val="292959"/>
                </a:solidFill>
                <a:latin typeface="Trebuchet MS"/>
                <a:cs typeface="Trebuchet MS"/>
              </a:rPr>
              <a:t>are</a:t>
            </a:r>
            <a:r>
              <a:rPr sz="2900" spc="-120" dirty="0">
                <a:solidFill>
                  <a:srgbClr val="292959"/>
                </a:solidFill>
                <a:latin typeface="Trebuchet MS"/>
                <a:cs typeface="Trebuchet MS"/>
              </a:rPr>
              <a:t> </a:t>
            </a:r>
            <a:r>
              <a:rPr sz="2900" spc="-85" dirty="0">
                <a:solidFill>
                  <a:srgbClr val="292959"/>
                </a:solidFill>
                <a:latin typeface="Trebuchet MS"/>
                <a:cs typeface="Trebuchet MS"/>
              </a:rPr>
              <a:t>or</a:t>
            </a:r>
            <a:r>
              <a:rPr sz="2900" spc="-120" dirty="0">
                <a:solidFill>
                  <a:srgbClr val="292959"/>
                </a:solidFill>
                <a:latin typeface="Trebuchet MS"/>
                <a:cs typeface="Trebuchet MS"/>
              </a:rPr>
              <a:t> </a:t>
            </a:r>
            <a:r>
              <a:rPr sz="2900" spc="-75" dirty="0">
                <a:solidFill>
                  <a:srgbClr val="292959"/>
                </a:solidFill>
                <a:latin typeface="Trebuchet MS"/>
                <a:cs typeface="Trebuchet MS"/>
              </a:rPr>
              <a:t>were</a:t>
            </a:r>
            <a:r>
              <a:rPr sz="2900" spc="-120" dirty="0">
                <a:solidFill>
                  <a:srgbClr val="292959"/>
                </a:solidFill>
                <a:latin typeface="Trebuchet MS"/>
                <a:cs typeface="Trebuchet MS"/>
              </a:rPr>
              <a:t> </a:t>
            </a:r>
            <a:r>
              <a:rPr sz="2900" spc="-145" dirty="0">
                <a:solidFill>
                  <a:srgbClr val="292959"/>
                </a:solidFill>
                <a:latin typeface="Trebuchet MS"/>
                <a:cs typeface="Trebuchet MS"/>
              </a:rPr>
              <a:t>limited</a:t>
            </a:r>
            <a:r>
              <a:rPr sz="2900" spc="-95" dirty="0">
                <a:solidFill>
                  <a:srgbClr val="292959"/>
                </a:solidFill>
                <a:latin typeface="Trebuchet MS"/>
                <a:cs typeface="Trebuchet MS"/>
              </a:rPr>
              <a:t> </a:t>
            </a:r>
            <a:r>
              <a:rPr sz="2900" spc="-155" dirty="0">
                <a:solidFill>
                  <a:srgbClr val="292959"/>
                </a:solidFill>
                <a:latin typeface="Trebuchet MS"/>
                <a:cs typeface="Trebuchet MS"/>
              </a:rPr>
              <a:t>in</a:t>
            </a:r>
            <a:r>
              <a:rPr sz="2900" spc="-95" dirty="0">
                <a:solidFill>
                  <a:srgbClr val="292959"/>
                </a:solidFill>
                <a:latin typeface="Trebuchet MS"/>
                <a:cs typeface="Trebuchet MS"/>
              </a:rPr>
              <a:t> </a:t>
            </a:r>
            <a:r>
              <a:rPr sz="2900" spc="-50" dirty="0">
                <a:solidFill>
                  <a:srgbClr val="292959"/>
                </a:solidFill>
                <a:latin typeface="Trebuchet MS"/>
                <a:cs typeface="Trebuchet MS"/>
              </a:rPr>
              <a:t>any</a:t>
            </a:r>
            <a:r>
              <a:rPr sz="2900" spc="-125" dirty="0">
                <a:solidFill>
                  <a:srgbClr val="292959"/>
                </a:solidFill>
                <a:latin typeface="Trebuchet MS"/>
                <a:cs typeface="Trebuchet MS"/>
              </a:rPr>
              <a:t> </a:t>
            </a:r>
            <a:r>
              <a:rPr sz="2900" spc="-20" dirty="0">
                <a:solidFill>
                  <a:srgbClr val="292959"/>
                </a:solidFill>
                <a:latin typeface="Trebuchet MS"/>
                <a:cs typeface="Trebuchet MS"/>
              </a:rPr>
              <a:t>way</a:t>
            </a:r>
            <a:r>
              <a:rPr sz="2900" spc="-120" dirty="0">
                <a:solidFill>
                  <a:srgbClr val="292959"/>
                </a:solidFill>
                <a:latin typeface="Trebuchet MS"/>
                <a:cs typeface="Trebuchet MS"/>
              </a:rPr>
              <a:t> </a:t>
            </a:r>
            <a:r>
              <a:rPr sz="2900" spc="-20" dirty="0">
                <a:solidFill>
                  <a:srgbClr val="292959"/>
                </a:solidFill>
                <a:latin typeface="Trebuchet MS"/>
                <a:cs typeface="Trebuchet MS"/>
              </a:rPr>
              <a:t>(for </a:t>
            </a:r>
            <a:r>
              <a:rPr sz="2900" spc="-114" dirty="0">
                <a:solidFill>
                  <a:srgbClr val="292959"/>
                </a:solidFill>
                <a:latin typeface="Trebuchet MS"/>
                <a:cs typeface="Trebuchet MS"/>
              </a:rPr>
              <a:t>example,</a:t>
            </a:r>
            <a:r>
              <a:rPr sz="2900" spc="-105" dirty="0">
                <a:solidFill>
                  <a:srgbClr val="292959"/>
                </a:solidFill>
                <a:latin typeface="Trebuchet MS"/>
                <a:cs typeface="Trebuchet MS"/>
              </a:rPr>
              <a:t> </a:t>
            </a:r>
            <a:r>
              <a:rPr sz="2900" spc="-140" dirty="0">
                <a:solidFill>
                  <a:srgbClr val="292959"/>
                </a:solidFill>
                <a:latin typeface="Trebuchet MS"/>
                <a:cs typeface="Trebuchet MS"/>
              </a:rPr>
              <a:t>if</a:t>
            </a:r>
            <a:r>
              <a:rPr sz="2900" spc="-95" dirty="0">
                <a:solidFill>
                  <a:srgbClr val="292959"/>
                </a:solidFill>
                <a:latin typeface="Trebuchet MS"/>
                <a:cs typeface="Trebuchet MS"/>
              </a:rPr>
              <a:t> </a:t>
            </a:r>
            <a:r>
              <a:rPr sz="2900" spc="-125" dirty="0">
                <a:solidFill>
                  <a:srgbClr val="292959"/>
                </a:solidFill>
                <a:latin typeface="Trebuchet MS"/>
                <a:cs typeface="Trebuchet MS"/>
              </a:rPr>
              <a:t>there</a:t>
            </a:r>
            <a:r>
              <a:rPr sz="2900" spc="-95" dirty="0">
                <a:solidFill>
                  <a:srgbClr val="292959"/>
                </a:solidFill>
                <a:latin typeface="Trebuchet MS"/>
                <a:cs typeface="Trebuchet MS"/>
              </a:rPr>
              <a:t> </a:t>
            </a:r>
            <a:r>
              <a:rPr sz="2900" spc="-60" dirty="0">
                <a:solidFill>
                  <a:srgbClr val="292959"/>
                </a:solidFill>
                <a:latin typeface="Trebuchet MS"/>
                <a:cs typeface="Trebuchet MS"/>
              </a:rPr>
              <a:t>is</a:t>
            </a:r>
            <a:r>
              <a:rPr sz="2900" spc="-160" dirty="0">
                <a:solidFill>
                  <a:srgbClr val="292959"/>
                </a:solidFill>
                <a:latin typeface="Trebuchet MS"/>
                <a:cs typeface="Trebuchet MS"/>
              </a:rPr>
              <a:t> </a:t>
            </a:r>
            <a:r>
              <a:rPr sz="2900" spc="-85" dirty="0">
                <a:solidFill>
                  <a:srgbClr val="292959"/>
                </a:solidFill>
                <a:latin typeface="Trebuchet MS"/>
                <a:cs typeface="Trebuchet MS"/>
              </a:rPr>
              <a:t>or</a:t>
            </a:r>
            <a:r>
              <a:rPr sz="2900" spc="-135" dirty="0">
                <a:solidFill>
                  <a:srgbClr val="292959"/>
                </a:solidFill>
                <a:latin typeface="Trebuchet MS"/>
                <a:cs typeface="Trebuchet MS"/>
              </a:rPr>
              <a:t> </a:t>
            </a:r>
            <a:r>
              <a:rPr sz="2900" dirty="0">
                <a:solidFill>
                  <a:srgbClr val="292959"/>
                </a:solidFill>
                <a:latin typeface="Trebuchet MS"/>
                <a:cs typeface="Trebuchet MS"/>
              </a:rPr>
              <a:t>has</a:t>
            </a:r>
            <a:r>
              <a:rPr sz="2900" spc="-170" dirty="0">
                <a:solidFill>
                  <a:srgbClr val="292959"/>
                </a:solidFill>
                <a:latin typeface="Trebuchet MS"/>
                <a:cs typeface="Trebuchet MS"/>
              </a:rPr>
              <a:t> </a:t>
            </a:r>
            <a:r>
              <a:rPr sz="2900" spc="-10" dirty="0">
                <a:solidFill>
                  <a:srgbClr val="292959"/>
                </a:solidFill>
                <a:latin typeface="Trebuchet MS"/>
                <a:cs typeface="Trebuchet MS"/>
              </a:rPr>
              <a:t>been</a:t>
            </a:r>
            <a:r>
              <a:rPr sz="2900" spc="-114" dirty="0">
                <a:solidFill>
                  <a:srgbClr val="292959"/>
                </a:solidFill>
                <a:latin typeface="Trebuchet MS"/>
                <a:cs typeface="Trebuchet MS"/>
              </a:rPr>
              <a:t> </a:t>
            </a:r>
            <a:r>
              <a:rPr sz="2900" spc="120" dirty="0">
                <a:solidFill>
                  <a:srgbClr val="292959"/>
                </a:solidFill>
                <a:latin typeface="Trebuchet MS"/>
                <a:cs typeface="Trebuchet MS"/>
              </a:rPr>
              <a:t>a</a:t>
            </a:r>
            <a:r>
              <a:rPr sz="2900" spc="-114" dirty="0">
                <a:solidFill>
                  <a:srgbClr val="292959"/>
                </a:solidFill>
                <a:latin typeface="Trebuchet MS"/>
                <a:cs typeface="Trebuchet MS"/>
              </a:rPr>
              <a:t> </a:t>
            </a:r>
            <a:r>
              <a:rPr sz="2900" spc="-160" dirty="0">
                <a:solidFill>
                  <a:srgbClr val="292959"/>
                </a:solidFill>
                <a:latin typeface="Trebuchet MS"/>
                <a:cs typeface="Trebuchet MS"/>
              </a:rPr>
              <a:t>settlement,</a:t>
            </a:r>
            <a:r>
              <a:rPr sz="2900" spc="-95" dirty="0">
                <a:solidFill>
                  <a:srgbClr val="292959"/>
                </a:solidFill>
                <a:latin typeface="Trebuchet MS"/>
                <a:cs typeface="Trebuchet MS"/>
              </a:rPr>
              <a:t> </a:t>
            </a:r>
            <a:r>
              <a:rPr sz="2900" spc="120" dirty="0">
                <a:solidFill>
                  <a:srgbClr val="292959"/>
                </a:solidFill>
                <a:latin typeface="Trebuchet MS"/>
                <a:cs typeface="Trebuchet MS"/>
              </a:rPr>
              <a:t>a</a:t>
            </a:r>
            <a:r>
              <a:rPr sz="2900" spc="-114" dirty="0">
                <a:solidFill>
                  <a:srgbClr val="292959"/>
                </a:solidFill>
                <a:latin typeface="Trebuchet MS"/>
                <a:cs typeface="Trebuchet MS"/>
              </a:rPr>
              <a:t> </a:t>
            </a:r>
            <a:r>
              <a:rPr sz="2900" spc="-165" dirty="0">
                <a:solidFill>
                  <a:srgbClr val="292959"/>
                </a:solidFill>
                <a:latin typeface="Trebuchet MS"/>
                <a:cs typeface="Trebuchet MS"/>
              </a:rPr>
              <a:t>trust</a:t>
            </a:r>
            <a:r>
              <a:rPr sz="2900" spc="-95" dirty="0">
                <a:solidFill>
                  <a:srgbClr val="292959"/>
                </a:solidFill>
                <a:latin typeface="Trebuchet MS"/>
                <a:cs typeface="Trebuchet MS"/>
              </a:rPr>
              <a:t> for</a:t>
            </a:r>
            <a:r>
              <a:rPr sz="2900" spc="-114" dirty="0">
                <a:solidFill>
                  <a:srgbClr val="292959"/>
                </a:solidFill>
                <a:latin typeface="Trebuchet MS"/>
                <a:cs typeface="Trebuchet MS"/>
              </a:rPr>
              <a:t> </a:t>
            </a:r>
            <a:r>
              <a:rPr sz="2900" spc="-10" dirty="0">
                <a:solidFill>
                  <a:srgbClr val="292959"/>
                </a:solidFill>
                <a:latin typeface="Trebuchet MS"/>
                <a:cs typeface="Trebuchet MS"/>
              </a:rPr>
              <a:t>sale</a:t>
            </a:r>
            <a:r>
              <a:rPr sz="2900" spc="-114" dirty="0">
                <a:solidFill>
                  <a:srgbClr val="292959"/>
                </a:solidFill>
                <a:latin typeface="Trebuchet MS"/>
                <a:cs typeface="Trebuchet MS"/>
              </a:rPr>
              <a:t> </a:t>
            </a:r>
            <a:r>
              <a:rPr sz="2900" spc="-85" dirty="0">
                <a:solidFill>
                  <a:srgbClr val="292959"/>
                </a:solidFill>
                <a:latin typeface="Trebuchet MS"/>
                <a:cs typeface="Trebuchet MS"/>
              </a:rPr>
              <a:t>or</a:t>
            </a:r>
            <a:r>
              <a:rPr sz="2900" spc="-114" dirty="0">
                <a:solidFill>
                  <a:srgbClr val="292959"/>
                </a:solidFill>
                <a:latin typeface="Trebuchet MS"/>
                <a:cs typeface="Trebuchet MS"/>
              </a:rPr>
              <a:t> </a:t>
            </a:r>
            <a:r>
              <a:rPr sz="2900" spc="120" dirty="0">
                <a:solidFill>
                  <a:srgbClr val="292959"/>
                </a:solidFill>
                <a:latin typeface="Trebuchet MS"/>
                <a:cs typeface="Trebuchet MS"/>
              </a:rPr>
              <a:t>a</a:t>
            </a:r>
            <a:r>
              <a:rPr sz="2900" spc="-110" dirty="0">
                <a:solidFill>
                  <a:srgbClr val="292959"/>
                </a:solidFill>
                <a:latin typeface="Trebuchet MS"/>
                <a:cs typeface="Trebuchet MS"/>
              </a:rPr>
              <a:t> </a:t>
            </a:r>
            <a:r>
              <a:rPr sz="2900" spc="-165" dirty="0">
                <a:solidFill>
                  <a:srgbClr val="292959"/>
                </a:solidFill>
                <a:latin typeface="Trebuchet MS"/>
                <a:cs typeface="Trebuchet MS"/>
              </a:rPr>
              <a:t>trust</a:t>
            </a:r>
            <a:r>
              <a:rPr sz="2900" spc="-95" dirty="0">
                <a:solidFill>
                  <a:srgbClr val="292959"/>
                </a:solidFill>
                <a:latin typeface="Trebuchet MS"/>
                <a:cs typeface="Trebuchet MS"/>
              </a:rPr>
              <a:t> </a:t>
            </a:r>
            <a:r>
              <a:rPr sz="2900" dirty="0">
                <a:solidFill>
                  <a:srgbClr val="292959"/>
                </a:solidFill>
                <a:latin typeface="Trebuchet MS"/>
                <a:cs typeface="Trebuchet MS"/>
              </a:rPr>
              <a:t>of</a:t>
            </a:r>
            <a:r>
              <a:rPr sz="2900" spc="-114" dirty="0">
                <a:solidFill>
                  <a:srgbClr val="292959"/>
                </a:solidFill>
                <a:latin typeface="Trebuchet MS"/>
                <a:cs typeface="Trebuchet MS"/>
              </a:rPr>
              <a:t> </a:t>
            </a:r>
            <a:r>
              <a:rPr sz="2900" spc="-120" dirty="0">
                <a:solidFill>
                  <a:srgbClr val="292959"/>
                </a:solidFill>
                <a:latin typeface="Trebuchet MS"/>
                <a:cs typeface="Trebuchet MS"/>
              </a:rPr>
              <a:t>land,</a:t>
            </a:r>
            <a:r>
              <a:rPr sz="2900" spc="-100" dirty="0">
                <a:solidFill>
                  <a:srgbClr val="292959"/>
                </a:solidFill>
                <a:latin typeface="Trebuchet MS"/>
                <a:cs typeface="Trebuchet MS"/>
              </a:rPr>
              <a:t> </a:t>
            </a:r>
            <a:r>
              <a:rPr sz="2900" spc="-85" dirty="0">
                <a:solidFill>
                  <a:srgbClr val="292959"/>
                </a:solidFill>
                <a:latin typeface="Trebuchet MS"/>
                <a:cs typeface="Trebuchet MS"/>
              </a:rPr>
              <a:t>or</a:t>
            </a:r>
            <a:r>
              <a:rPr sz="2900" spc="-114" dirty="0">
                <a:solidFill>
                  <a:srgbClr val="292959"/>
                </a:solidFill>
                <a:latin typeface="Trebuchet MS"/>
                <a:cs typeface="Trebuchet MS"/>
              </a:rPr>
              <a:t> </a:t>
            </a:r>
            <a:r>
              <a:rPr sz="2900" spc="120" dirty="0">
                <a:solidFill>
                  <a:srgbClr val="292959"/>
                </a:solidFill>
                <a:latin typeface="Trebuchet MS"/>
                <a:cs typeface="Trebuchet MS"/>
              </a:rPr>
              <a:t>a</a:t>
            </a:r>
            <a:r>
              <a:rPr sz="2900" spc="-114" dirty="0">
                <a:solidFill>
                  <a:srgbClr val="292959"/>
                </a:solidFill>
                <a:latin typeface="Trebuchet MS"/>
                <a:cs typeface="Trebuchet MS"/>
              </a:rPr>
              <a:t> </a:t>
            </a:r>
            <a:r>
              <a:rPr sz="2900" spc="-10" dirty="0">
                <a:solidFill>
                  <a:srgbClr val="292959"/>
                </a:solidFill>
                <a:latin typeface="Trebuchet MS"/>
                <a:cs typeface="Trebuchet MS"/>
              </a:rPr>
              <a:t>sale</a:t>
            </a:r>
            <a:r>
              <a:rPr sz="2900" spc="-114" dirty="0">
                <a:solidFill>
                  <a:srgbClr val="292959"/>
                </a:solidFill>
                <a:latin typeface="Trebuchet MS"/>
                <a:cs typeface="Trebuchet MS"/>
              </a:rPr>
              <a:t> </a:t>
            </a:r>
            <a:r>
              <a:rPr sz="2900" spc="-50" dirty="0">
                <a:solidFill>
                  <a:srgbClr val="292959"/>
                </a:solidFill>
                <a:latin typeface="Trebuchet MS"/>
                <a:cs typeface="Trebuchet MS"/>
              </a:rPr>
              <a:t>by</a:t>
            </a:r>
            <a:r>
              <a:rPr sz="2900" spc="-114" dirty="0">
                <a:solidFill>
                  <a:srgbClr val="292959"/>
                </a:solidFill>
                <a:latin typeface="Trebuchet MS"/>
                <a:cs typeface="Trebuchet MS"/>
              </a:rPr>
              <a:t> </a:t>
            </a:r>
            <a:r>
              <a:rPr sz="2900" spc="-10" dirty="0">
                <a:solidFill>
                  <a:srgbClr val="292959"/>
                </a:solidFill>
                <a:latin typeface="Trebuchet MS"/>
                <a:cs typeface="Trebuchet MS"/>
              </a:rPr>
              <a:t>lenders, </a:t>
            </a:r>
            <a:r>
              <a:rPr sz="2900" spc="-125" dirty="0">
                <a:solidFill>
                  <a:srgbClr val="292959"/>
                </a:solidFill>
                <a:latin typeface="Trebuchet MS"/>
                <a:cs typeface="Trebuchet MS"/>
              </a:rPr>
              <a:t>minors</a:t>
            </a:r>
            <a:r>
              <a:rPr sz="2900" spc="-95" dirty="0">
                <a:solidFill>
                  <a:srgbClr val="292959"/>
                </a:solidFill>
                <a:latin typeface="Trebuchet MS"/>
                <a:cs typeface="Trebuchet MS"/>
              </a:rPr>
              <a:t> </a:t>
            </a:r>
            <a:r>
              <a:rPr sz="2900" spc="-85" dirty="0">
                <a:solidFill>
                  <a:srgbClr val="292959"/>
                </a:solidFill>
                <a:latin typeface="Trebuchet MS"/>
                <a:cs typeface="Trebuchet MS"/>
              </a:rPr>
              <a:t>or</a:t>
            </a:r>
            <a:r>
              <a:rPr sz="2900" spc="-110" dirty="0">
                <a:solidFill>
                  <a:srgbClr val="292959"/>
                </a:solidFill>
                <a:latin typeface="Trebuchet MS"/>
                <a:cs typeface="Trebuchet MS"/>
              </a:rPr>
              <a:t> </a:t>
            </a:r>
            <a:r>
              <a:rPr sz="2900" spc="-55" dirty="0">
                <a:solidFill>
                  <a:srgbClr val="292959"/>
                </a:solidFill>
                <a:latin typeface="Trebuchet MS"/>
                <a:cs typeface="Trebuchet MS"/>
              </a:rPr>
              <a:t>personal</a:t>
            </a:r>
            <a:r>
              <a:rPr sz="2900" spc="-105" dirty="0">
                <a:solidFill>
                  <a:srgbClr val="292959"/>
                </a:solidFill>
                <a:latin typeface="Trebuchet MS"/>
                <a:cs typeface="Trebuchet MS"/>
              </a:rPr>
              <a:t> </a:t>
            </a:r>
            <a:r>
              <a:rPr sz="2900" spc="-45" dirty="0">
                <a:solidFill>
                  <a:srgbClr val="292959"/>
                </a:solidFill>
                <a:latin typeface="Trebuchet MS"/>
                <a:cs typeface="Trebuchet MS"/>
              </a:rPr>
              <a:t>representatives);</a:t>
            </a:r>
            <a:endParaRPr sz="2900" dirty="0">
              <a:latin typeface="Trebuchet MS"/>
              <a:cs typeface="Trebuchet MS"/>
            </a:endParaRPr>
          </a:p>
          <a:p>
            <a:pPr marL="12700" marR="1370330">
              <a:lnSpc>
                <a:spcPct val="135800"/>
              </a:lnSpc>
            </a:pPr>
            <a:r>
              <a:rPr sz="2900" spc="-45" dirty="0">
                <a:solidFill>
                  <a:srgbClr val="292959"/>
                </a:solidFill>
                <a:latin typeface="Trebuchet MS"/>
                <a:cs typeface="Trebuchet MS"/>
              </a:rPr>
              <a:t>check</a:t>
            </a:r>
            <a:r>
              <a:rPr sz="2900" spc="-175" dirty="0">
                <a:solidFill>
                  <a:srgbClr val="292959"/>
                </a:solidFill>
                <a:latin typeface="Trebuchet MS"/>
                <a:cs typeface="Trebuchet MS"/>
              </a:rPr>
              <a:t> </a:t>
            </a:r>
            <a:r>
              <a:rPr sz="2900" spc="-105" dirty="0">
                <a:solidFill>
                  <a:srgbClr val="292959"/>
                </a:solidFill>
                <a:latin typeface="Trebuchet MS"/>
                <a:cs typeface="Trebuchet MS"/>
              </a:rPr>
              <a:t>that</a:t>
            </a:r>
            <a:r>
              <a:rPr sz="2900" spc="-114" dirty="0">
                <a:solidFill>
                  <a:srgbClr val="292959"/>
                </a:solidFill>
                <a:latin typeface="Trebuchet MS"/>
                <a:cs typeface="Trebuchet MS"/>
              </a:rPr>
              <a:t> </a:t>
            </a:r>
            <a:r>
              <a:rPr sz="2900" spc="-100" dirty="0">
                <a:solidFill>
                  <a:srgbClr val="292959"/>
                </a:solidFill>
                <a:latin typeface="Trebuchet MS"/>
                <a:cs typeface="Trebuchet MS"/>
              </a:rPr>
              <a:t>all</a:t>
            </a:r>
            <a:r>
              <a:rPr sz="2900" spc="-120" dirty="0">
                <a:solidFill>
                  <a:srgbClr val="292959"/>
                </a:solidFill>
                <a:latin typeface="Trebuchet MS"/>
                <a:cs typeface="Trebuchet MS"/>
              </a:rPr>
              <a:t> </a:t>
            </a:r>
            <a:r>
              <a:rPr sz="2900" spc="-70" dirty="0">
                <a:solidFill>
                  <a:srgbClr val="292959"/>
                </a:solidFill>
                <a:latin typeface="Trebuchet MS"/>
                <a:cs typeface="Trebuchet MS"/>
              </a:rPr>
              <a:t>documents</a:t>
            </a:r>
            <a:r>
              <a:rPr sz="2900" spc="-120" dirty="0">
                <a:solidFill>
                  <a:srgbClr val="292959"/>
                </a:solidFill>
                <a:latin typeface="Trebuchet MS"/>
                <a:cs typeface="Trebuchet MS"/>
              </a:rPr>
              <a:t> </a:t>
            </a:r>
            <a:r>
              <a:rPr sz="2900" spc="-105" dirty="0">
                <a:solidFill>
                  <a:srgbClr val="292959"/>
                </a:solidFill>
                <a:latin typeface="Trebuchet MS"/>
                <a:cs typeface="Trebuchet MS"/>
              </a:rPr>
              <a:t>that</a:t>
            </a:r>
            <a:r>
              <a:rPr sz="2900" spc="-114" dirty="0">
                <a:solidFill>
                  <a:srgbClr val="292959"/>
                </a:solidFill>
                <a:latin typeface="Trebuchet MS"/>
                <a:cs typeface="Trebuchet MS"/>
              </a:rPr>
              <a:t> </a:t>
            </a:r>
            <a:r>
              <a:rPr sz="2900" spc="-55" dirty="0">
                <a:solidFill>
                  <a:srgbClr val="292959"/>
                </a:solidFill>
                <a:latin typeface="Trebuchet MS"/>
                <a:cs typeface="Trebuchet MS"/>
              </a:rPr>
              <a:t>attracted</a:t>
            </a:r>
            <a:r>
              <a:rPr sz="2900" spc="-120" dirty="0">
                <a:solidFill>
                  <a:srgbClr val="292959"/>
                </a:solidFill>
                <a:latin typeface="Trebuchet MS"/>
                <a:cs typeface="Trebuchet MS"/>
              </a:rPr>
              <a:t> </a:t>
            </a:r>
            <a:r>
              <a:rPr sz="2900" spc="-45" dirty="0">
                <a:solidFill>
                  <a:srgbClr val="292959"/>
                </a:solidFill>
                <a:latin typeface="Trebuchet MS"/>
                <a:cs typeface="Trebuchet MS"/>
              </a:rPr>
              <a:t>stamp</a:t>
            </a:r>
            <a:r>
              <a:rPr sz="2900" spc="-114" dirty="0">
                <a:solidFill>
                  <a:srgbClr val="292959"/>
                </a:solidFill>
                <a:latin typeface="Trebuchet MS"/>
                <a:cs typeface="Trebuchet MS"/>
              </a:rPr>
              <a:t> </a:t>
            </a:r>
            <a:r>
              <a:rPr sz="2900" spc="-130" dirty="0">
                <a:solidFill>
                  <a:srgbClr val="292959"/>
                </a:solidFill>
                <a:latin typeface="Trebuchet MS"/>
                <a:cs typeface="Trebuchet MS"/>
              </a:rPr>
              <a:t>duty</a:t>
            </a:r>
            <a:r>
              <a:rPr sz="2900" spc="-95" dirty="0">
                <a:solidFill>
                  <a:srgbClr val="292959"/>
                </a:solidFill>
                <a:latin typeface="Trebuchet MS"/>
                <a:cs typeface="Trebuchet MS"/>
              </a:rPr>
              <a:t> </a:t>
            </a:r>
            <a:r>
              <a:rPr sz="2900" spc="-10" dirty="0">
                <a:solidFill>
                  <a:srgbClr val="292959"/>
                </a:solidFill>
                <a:latin typeface="Trebuchet MS"/>
                <a:cs typeface="Trebuchet MS"/>
              </a:rPr>
              <a:t>are</a:t>
            </a:r>
            <a:r>
              <a:rPr sz="2900" spc="-120" dirty="0">
                <a:solidFill>
                  <a:srgbClr val="292959"/>
                </a:solidFill>
                <a:latin typeface="Trebuchet MS"/>
                <a:cs typeface="Trebuchet MS"/>
              </a:rPr>
              <a:t> </a:t>
            </a:r>
            <a:r>
              <a:rPr sz="2900" spc="-105" dirty="0">
                <a:solidFill>
                  <a:srgbClr val="292959"/>
                </a:solidFill>
                <a:latin typeface="Trebuchet MS"/>
                <a:cs typeface="Trebuchet MS"/>
              </a:rPr>
              <a:t>properly</a:t>
            </a:r>
            <a:r>
              <a:rPr sz="2900" spc="-114" dirty="0">
                <a:solidFill>
                  <a:srgbClr val="292959"/>
                </a:solidFill>
                <a:latin typeface="Trebuchet MS"/>
                <a:cs typeface="Trebuchet MS"/>
              </a:rPr>
              <a:t> </a:t>
            </a:r>
            <a:r>
              <a:rPr sz="2900" spc="-30" dirty="0">
                <a:solidFill>
                  <a:srgbClr val="292959"/>
                </a:solidFill>
                <a:latin typeface="Trebuchet MS"/>
                <a:cs typeface="Trebuchet MS"/>
              </a:rPr>
              <a:t>stamped</a:t>
            </a:r>
            <a:r>
              <a:rPr sz="2900" spc="-114" dirty="0">
                <a:solidFill>
                  <a:srgbClr val="292959"/>
                </a:solidFill>
                <a:latin typeface="Trebuchet MS"/>
                <a:cs typeface="Trebuchet MS"/>
              </a:rPr>
              <a:t> </a:t>
            </a:r>
            <a:r>
              <a:rPr sz="2900" dirty="0">
                <a:solidFill>
                  <a:srgbClr val="292959"/>
                </a:solidFill>
                <a:latin typeface="Trebuchet MS"/>
                <a:cs typeface="Trebuchet MS"/>
              </a:rPr>
              <a:t>and</a:t>
            </a:r>
            <a:r>
              <a:rPr sz="2900" spc="-120" dirty="0">
                <a:solidFill>
                  <a:srgbClr val="292959"/>
                </a:solidFill>
                <a:latin typeface="Trebuchet MS"/>
                <a:cs typeface="Trebuchet MS"/>
              </a:rPr>
              <a:t> </a:t>
            </a:r>
            <a:r>
              <a:rPr sz="2900" spc="-95" dirty="0">
                <a:solidFill>
                  <a:srgbClr val="292959"/>
                </a:solidFill>
                <a:latin typeface="Trebuchet MS"/>
                <a:cs typeface="Trebuchet MS"/>
              </a:rPr>
              <a:t>marked</a:t>
            </a:r>
            <a:r>
              <a:rPr sz="2900" spc="-120" dirty="0">
                <a:solidFill>
                  <a:srgbClr val="292959"/>
                </a:solidFill>
                <a:latin typeface="Trebuchet MS"/>
                <a:cs typeface="Trebuchet MS"/>
              </a:rPr>
              <a:t> </a:t>
            </a:r>
            <a:r>
              <a:rPr sz="2900" spc="-150" dirty="0">
                <a:solidFill>
                  <a:srgbClr val="292959"/>
                </a:solidFill>
                <a:latin typeface="Trebuchet MS"/>
                <a:cs typeface="Trebuchet MS"/>
              </a:rPr>
              <a:t>with</a:t>
            </a:r>
            <a:r>
              <a:rPr sz="2900" spc="-95" dirty="0">
                <a:solidFill>
                  <a:srgbClr val="292959"/>
                </a:solidFill>
                <a:latin typeface="Trebuchet MS"/>
                <a:cs typeface="Trebuchet MS"/>
              </a:rPr>
              <a:t> </a:t>
            </a:r>
            <a:r>
              <a:rPr sz="2900" spc="-25" dirty="0">
                <a:solidFill>
                  <a:srgbClr val="292959"/>
                </a:solidFill>
                <a:latin typeface="Trebuchet MS"/>
                <a:cs typeface="Trebuchet MS"/>
              </a:rPr>
              <a:t>the </a:t>
            </a:r>
            <a:r>
              <a:rPr sz="2900" spc="-45" dirty="0">
                <a:solidFill>
                  <a:srgbClr val="292959"/>
                </a:solidFill>
                <a:latin typeface="Trebuchet MS"/>
                <a:cs typeface="Trebuchet MS"/>
              </a:rPr>
              <a:t>appropriate</a:t>
            </a:r>
            <a:r>
              <a:rPr sz="2900" spc="-70" dirty="0">
                <a:solidFill>
                  <a:srgbClr val="292959"/>
                </a:solidFill>
                <a:latin typeface="Trebuchet MS"/>
                <a:cs typeface="Trebuchet MS"/>
              </a:rPr>
              <a:t> </a:t>
            </a:r>
            <a:r>
              <a:rPr sz="2900" spc="-85" dirty="0">
                <a:solidFill>
                  <a:srgbClr val="292959"/>
                </a:solidFill>
                <a:latin typeface="Trebuchet MS"/>
                <a:cs typeface="Trebuchet MS"/>
              </a:rPr>
              <a:t>particulars</a:t>
            </a:r>
            <a:r>
              <a:rPr sz="2900" spc="-70" dirty="0">
                <a:solidFill>
                  <a:srgbClr val="292959"/>
                </a:solidFill>
                <a:latin typeface="Trebuchet MS"/>
                <a:cs typeface="Trebuchet MS"/>
              </a:rPr>
              <a:t> </a:t>
            </a:r>
            <a:r>
              <a:rPr sz="2900" spc="-95" dirty="0">
                <a:solidFill>
                  <a:srgbClr val="292959"/>
                </a:solidFill>
                <a:latin typeface="Trebuchet MS"/>
                <a:cs typeface="Trebuchet MS"/>
              </a:rPr>
              <a:t>delivered</a:t>
            </a:r>
            <a:r>
              <a:rPr sz="2900" spc="-70" dirty="0">
                <a:solidFill>
                  <a:srgbClr val="292959"/>
                </a:solidFill>
                <a:latin typeface="Trebuchet MS"/>
                <a:cs typeface="Trebuchet MS"/>
              </a:rPr>
              <a:t> </a:t>
            </a:r>
            <a:r>
              <a:rPr sz="2900" spc="-225" dirty="0">
                <a:solidFill>
                  <a:srgbClr val="292959"/>
                </a:solidFill>
                <a:latin typeface="Trebuchet MS"/>
                <a:cs typeface="Trebuchet MS"/>
              </a:rPr>
              <a:t>(‘PD’)</a:t>
            </a:r>
            <a:r>
              <a:rPr sz="2900" spc="-65" dirty="0">
                <a:solidFill>
                  <a:srgbClr val="292959"/>
                </a:solidFill>
                <a:latin typeface="Trebuchet MS"/>
                <a:cs typeface="Trebuchet MS"/>
              </a:rPr>
              <a:t> </a:t>
            </a:r>
            <a:r>
              <a:rPr sz="2900" spc="-10" dirty="0">
                <a:solidFill>
                  <a:srgbClr val="292959"/>
                </a:solidFill>
                <a:latin typeface="Trebuchet MS"/>
                <a:cs typeface="Trebuchet MS"/>
              </a:rPr>
              <a:t>stamp;</a:t>
            </a:r>
            <a:endParaRPr sz="2900" dirty="0">
              <a:latin typeface="Trebuchet MS"/>
              <a:cs typeface="Trebuchet MS"/>
            </a:endParaRPr>
          </a:p>
          <a:p>
            <a:pPr marL="12700">
              <a:lnSpc>
                <a:spcPct val="100000"/>
              </a:lnSpc>
              <a:spcBef>
                <a:spcPts val="1240"/>
              </a:spcBef>
            </a:pPr>
            <a:r>
              <a:rPr sz="2900" spc="-45" dirty="0">
                <a:solidFill>
                  <a:srgbClr val="292959"/>
                </a:solidFill>
                <a:latin typeface="Trebuchet MS"/>
                <a:cs typeface="Trebuchet MS"/>
              </a:rPr>
              <a:t>check</a:t>
            </a:r>
            <a:r>
              <a:rPr sz="2900" spc="-175" dirty="0">
                <a:solidFill>
                  <a:srgbClr val="292959"/>
                </a:solidFill>
                <a:latin typeface="Trebuchet MS"/>
                <a:cs typeface="Trebuchet MS"/>
              </a:rPr>
              <a:t> </a:t>
            </a:r>
            <a:r>
              <a:rPr sz="2900" spc="-95" dirty="0">
                <a:solidFill>
                  <a:srgbClr val="292959"/>
                </a:solidFill>
                <a:latin typeface="Trebuchet MS"/>
                <a:cs typeface="Trebuchet MS"/>
              </a:rPr>
              <a:t>for</a:t>
            </a:r>
            <a:r>
              <a:rPr sz="2900" spc="-125" dirty="0">
                <a:solidFill>
                  <a:srgbClr val="292959"/>
                </a:solidFill>
                <a:latin typeface="Trebuchet MS"/>
                <a:cs typeface="Trebuchet MS"/>
              </a:rPr>
              <a:t> </a:t>
            </a:r>
            <a:r>
              <a:rPr sz="2900" spc="-50" dirty="0">
                <a:solidFill>
                  <a:srgbClr val="292959"/>
                </a:solidFill>
                <a:latin typeface="Trebuchet MS"/>
                <a:cs typeface="Trebuchet MS"/>
              </a:rPr>
              <a:t>any</a:t>
            </a:r>
            <a:r>
              <a:rPr sz="2900" spc="-145" dirty="0">
                <a:solidFill>
                  <a:srgbClr val="292959"/>
                </a:solidFill>
                <a:latin typeface="Trebuchet MS"/>
                <a:cs typeface="Trebuchet MS"/>
              </a:rPr>
              <a:t> </a:t>
            </a:r>
            <a:r>
              <a:rPr sz="2900" spc="-55" dirty="0">
                <a:solidFill>
                  <a:srgbClr val="292959"/>
                </a:solidFill>
                <a:latin typeface="Trebuchet MS"/>
                <a:cs typeface="Trebuchet MS"/>
              </a:rPr>
              <a:t>memoranda</a:t>
            </a:r>
            <a:r>
              <a:rPr sz="2900" spc="-150" dirty="0">
                <a:solidFill>
                  <a:srgbClr val="292959"/>
                </a:solidFill>
                <a:latin typeface="Trebuchet MS"/>
                <a:cs typeface="Trebuchet MS"/>
              </a:rPr>
              <a:t> </a:t>
            </a:r>
            <a:r>
              <a:rPr sz="2900" spc="-35" dirty="0">
                <a:solidFill>
                  <a:srgbClr val="292959"/>
                </a:solidFill>
                <a:latin typeface="Trebuchet MS"/>
                <a:cs typeface="Trebuchet MS"/>
              </a:rPr>
              <a:t>endorsed</a:t>
            </a:r>
            <a:r>
              <a:rPr sz="2900" spc="-150" dirty="0">
                <a:solidFill>
                  <a:srgbClr val="292959"/>
                </a:solidFill>
                <a:latin typeface="Trebuchet MS"/>
                <a:cs typeface="Trebuchet MS"/>
              </a:rPr>
              <a:t> </a:t>
            </a:r>
            <a:r>
              <a:rPr sz="2900" dirty="0">
                <a:solidFill>
                  <a:srgbClr val="292959"/>
                </a:solidFill>
                <a:latin typeface="Trebuchet MS"/>
                <a:cs typeface="Trebuchet MS"/>
              </a:rPr>
              <a:t>on</a:t>
            </a:r>
            <a:r>
              <a:rPr sz="2900" spc="-145" dirty="0">
                <a:solidFill>
                  <a:srgbClr val="292959"/>
                </a:solidFill>
                <a:latin typeface="Trebuchet MS"/>
                <a:cs typeface="Trebuchet MS"/>
              </a:rPr>
              <a:t> </a:t>
            </a:r>
            <a:r>
              <a:rPr sz="2900" spc="-10" dirty="0">
                <a:solidFill>
                  <a:srgbClr val="292959"/>
                </a:solidFill>
                <a:latin typeface="Trebuchet MS"/>
                <a:cs typeface="Trebuchet MS"/>
              </a:rPr>
              <a:t>deeds;</a:t>
            </a:r>
            <a:endParaRPr sz="2900" dirty="0">
              <a:latin typeface="Trebuchet MS"/>
              <a:cs typeface="Trebuchet MS"/>
            </a:endParaRPr>
          </a:p>
          <a:p>
            <a:pPr marL="12700" marR="826769">
              <a:lnSpc>
                <a:spcPct val="135800"/>
              </a:lnSpc>
            </a:pPr>
            <a:r>
              <a:rPr sz="2900" spc="-85" dirty="0">
                <a:solidFill>
                  <a:srgbClr val="292959"/>
                </a:solidFill>
                <a:latin typeface="Trebuchet MS"/>
                <a:cs typeface="Trebuchet MS"/>
              </a:rPr>
              <a:t>make</a:t>
            </a:r>
            <a:r>
              <a:rPr sz="2900" spc="-105" dirty="0">
                <a:solidFill>
                  <a:srgbClr val="292959"/>
                </a:solidFill>
                <a:latin typeface="Trebuchet MS"/>
                <a:cs typeface="Trebuchet MS"/>
              </a:rPr>
              <a:t> </a:t>
            </a:r>
            <a:r>
              <a:rPr sz="2900" spc="120" dirty="0">
                <a:solidFill>
                  <a:srgbClr val="292959"/>
                </a:solidFill>
                <a:latin typeface="Trebuchet MS"/>
                <a:cs typeface="Trebuchet MS"/>
              </a:rPr>
              <a:t>a</a:t>
            </a:r>
            <a:r>
              <a:rPr sz="2900" spc="-100" dirty="0">
                <a:solidFill>
                  <a:srgbClr val="292959"/>
                </a:solidFill>
                <a:latin typeface="Trebuchet MS"/>
                <a:cs typeface="Trebuchet MS"/>
              </a:rPr>
              <a:t> </a:t>
            </a:r>
            <a:r>
              <a:rPr sz="2900" spc="-20" dirty="0">
                <a:solidFill>
                  <a:srgbClr val="292959"/>
                </a:solidFill>
                <a:latin typeface="Trebuchet MS"/>
                <a:cs typeface="Trebuchet MS"/>
              </a:rPr>
              <a:t>search</a:t>
            </a:r>
            <a:r>
              <a:rPr sz="2900" spc="-95" dirty="0">
                <a:solidFill>
                  <a:srgbClr val="292959"/>
                </a:solidFill>
                <a:latin typeface="Trebuchet MS"/>
                <a:cs typeface="Trebuchet MS"/>
              </a:rPr>
              <a:t> </a:t>
            </a:r>
            <a:r>
              <a:rPr sz="2900" spc="-155" dirty="0">
                <a:solidFill>
                  <a:srgbClr val="292959"/>
                </a:solidFill>
                <a:latin typeface="Trebuchet MS"/>
                <a:cs typeface="Trebuchet MS"/>
              </a:rPr>
              <a:t>in</a:t>
            </a:r>
            <a:r>
              <a:rPr sz="2900" spc="-95" dirty="0">
                <a:solidFill>
                  <a:srgbClr val="292959"/>
                </a:solidFill>
                <a:latin typeface="Trebuchet MS"/>
                <a:cs typeface="Trebuchet MS"/>
              </a:rPr>
              <a:t> </a:t>
            </a:r>
            <a:r>
              <a:rPr sz="2900" spc="-120" dirty="0">
                <a:solidFill>
                  <a:srgbClr val="292959"/>
                </a:solidFill>
                <a:latin typeface="Trebuchet MS"/>
                <a:cs typeface="Trebuchet MS"/>
              </a:rPr>
              <a:t>the</a:t>
            </a:r>
            <a:r>
              <a:rPr sz="2900" spc="-100" dirty="0">
                <a:solidFill>
                  <a:srgbClr val="292959"/>
                </a:solidFill>
                <a:latin typeface="Trebuchet MS"/>
                <a:cs typeface="Trebuchet MS"/>
              </a:rPr>
              <a:t> </a:t>
            </a:r>
            <a:r>
              <a:rPr sz="2900" spc="-55" dirty="0">
                <a:solidFill>
                  <a:srgbClr val="292959"/>
                </a:solidFill>
                <a:latin typeface="Trebuchet MS"/>
                <a:cs typeface="Trebuchet MS"/>
              </a:rPr>
              <a:t>Land</a:t>
            </a:r>
            <a:r>
              <a:rPr sz="2900" spc="-100" dirty="0">
                <a:solidFill>
                  <a:srgbClr val="292959"/>
                </a:solidFill>
                <a:latin typeface="Trebuchet MS"/>
                <a:cs typeface="Trebuchet MS"/>
              </a:rPr>
              <a:t> </a:t>
            </a:r>
            <a:r>
              <a:rPr sz="2900" dirty="0">
                <a:solidFill>
                  <a:srgbClr val="292959"/>
                </a:solidFill>
                <a:latin typeface="Trebuchet MS"/>
                <a:cs typeface="Trebuchet MS"/>
              </a:rPr>
              <a:t>Charges</a:t>
            </a:r>
            <a:r>
              <a:rPr sz="2900" spc="-95" dirty="0">
                <a:solidFill>
                  <a:srgbClr val="292959"/>
                </a:solidFill>
                <a:latin typeface="Trebuchet MS"/>
                <a:cs typeface="Trebuchet MS"/>
              </a:rPr>
              <a:t> </a:t>
            </a:r>
            <a:r>
              <a:rPr sz="2900" spc="-85" dirty="0">
                <a:solidFill>
                  <a:srgbClr val="292959"/>
                </a:solidFill>
                <a:latin typeface="Trebuchet MS"/>
                <a:cs typeface="Trebuchet MS"/>
              </a:rPr>
              <a:t>Department</a:t>
            </a:r>
            <a:r>
              <a:rPr sz="2900" spc="-100" dirty="0">
                <a:solidFill>
                  <a:srgbClr val="292959"/>
                </a:solidFill>
                <a:latin typeface="Trebuchet MS"/>
                <a:cs typeface="Trebuchet MS"/>
              </a:rPr>
              <a:t> </a:t>
            </a:r>
            <a:r>
              <a:rPr sz="2900" dirty="0">
                <a:solidFill>
                  <a:srgbClr val="292959"/>
                </a:solidFill>
                <a:latin typeface="Trebuchet MS"/>
                <a:cs typeface="Trebuchet MS"/>
              </a:rPr>
              <a:t>of</a:t>
            </a:r>
            <a:r>
              <a:rPr sz="2900" spc="-100" dirty="0">
                <a:solidFill>
                  <a:srgbClr val="292959"/>
                </a:solidFill>
                <a:latin typeface="Trebuchet MS"/>
                <a:cs typeface="Trebuchet MS"/>
              </a:rPr>
              <a:t> </a:t>
            </a:r>
            <a:r>
              <a:rPr sz="2900" spc="-120" dirty="0">
                <a:solidFill>
                  <a:srgbClr val="292959"/>
                </a:solidFill>
                <a:latin typeface="Trebuchet MS"/>
                <a:cs typeface="Trebuchet MS"/>
              </a:rPr>
              <a:t>the</a:t>
            </a:r>
            <a:r>
              <a:rPr sz="2900" spc="-95" dirty="0">
                <a:solidFill>
                  <a:srgbClr val="292959"/>
                </a:solidFill>
                <a:latin typeface="Trebuchet MS"/>
                <a:cs typeface="Trebuchet MS"/>
              </a:rPr>
              <a:t> </a:t>
            </a:r>
            <a:r>
              <a:rPr sz="2900" spc="-55" dirty="0">
                <a:solidFill>
                  <a:srgbClr val="292959"/>
                </a:solidFill>
                <a:latin typeface="Trebuchet MS"/>
                <a:cs typeface="Trebuchet MS"/>
              </a:rPr>
              <a:t>Land</a:t>
            </a:r>
            <a:r>
              <a:rPr sz="2900" spc="-100" dirty="0">
                <a:solidFill>
                  <a:srgbClr val="292959"/>
                </a:solidFill>
                <a:latin typeface="Trebuchet MS"/>
                <a:cs typeface="Trebuchet MS"/>
              </a:rPr>
              <a:t> </a:t>
            </a:r>
            <a:r>
              <a:rPr sz="2900" spc="-95" dirty="0">
                <a:solidFill>
                  <a:srgbClr val="292959"/>
                </a:solidFill>
                <a:latin typeface="Trebuchet MS"/>
                <a:cs typeface="Trebuchet MS"/>
              </a:rPr>
              <a:t>Registry</a:t>
            </a:r>
            <a:r>
              <a:rPr sz="2900" spc="-100" dirty="0">
                <a:solidFill>
                  <a:srgbClr val="292959"/>
                </a:solidFill>
                <a:latin typeface="Trebuchet MS"/>
                <a:cs typeface="Trebuchet MS"/>
              </a:rPr>
              <a:t> </a:t>
            </a:r>
            <a:r>
              <a:rPr sz="2900" dirty="0">
                <a:solidFill>
                  <a:srgbClr val="292959"/>
                </a:solidFill>
                <a:latin typeface="Trebuchet MS"/>
                <a:cs typeface="Trebuchet MS"/>
              </a:rPr>
              <a:t>against</a:t>
            </a:r>
            <a:r>
              <a:rPr sz="2900" spc="-95" dirty="0">
                <a:solidFill>
                  <a:srgbClr val="292959"/>
                </a:solidFill>
                <a:latin typeface="Trebuchet MS"/>
                <a:cs typeface="Trebuchet MS"/>
              </a:rPr>
              <a:t> </a:t>
            </a:r>
            <a:r>
              <a:rPr sz="2900" spc="-90" dirty="0">
                <a:solidFill>
                  <a:srgbClr val="292959"/>
                </a:solidFill>
                <a:latin typeface="Trebuchet MS"/>
                <a:cs typeface="Trebuchet MS"/>
              </a:rPr>
              <a:t>previous</a:t>
            </a:r>
            <a:r>
              <a:rPr sz="2900" spc="-100" dirty="0">
                <a:solidFill>
                  <a:srgbClr val="292959"/>
                </a:solidFill>
                <a:latin typeface="Trebuchet MS"/>
                <a:cs typeface="Trebuchet MS"/>
              </a:rPr>
              <a:t> </a:t>
            </a:r>
            <a:r>
              <a:rPr sz="2900" spc="-10" dirty="0">
                <a:solidFill>
                  <a:srgbClr val="292959"/>
                </a:solidFill>
                <a:latin typeface="Trebuchet MS"/>
                <a:cs typeface="Trebuchet MS"/>
              </a:rPr>
              <a:t>owners; </a:t>
            </a:r>
            <a:r>
              <a:rPr sz="2900" spc="-90" dirty="0">
                <a:solidFill>
                  <a:srgbClr val="292959"/>
                </a:solidFill>
                <a:latin typeface="Trebuchet MS"/>
                <a:cs typeface="Trebuchet MS"/>
              </a:rPr>
              <a:t>where</a:t>
            </a:r>
            <a:r>
              <a:rPr sz="2900" spc="-130" dirty="0">
                <a:solidFill>
                  <a:srgbClr val="292959"/>
                </a:solidFill>
                <a:latin typeface="Trebuchet MS"/>
                <a:cs typeface="Trebuchet MS"/>
              </a:rPr>
              <a:t> </a:t>
            </a:r>
            <a:r>
              <a:rPr sz="2900" spc="-120" dirty="0">
                <a:solidFill>
                  <a:srgbClr val="292959"/>
                </a:solidFill>
                <a:latin typeface="Trebuchet MS"/>
                <a:cs typeface="Trebuchet MS"/>
              </a:rPr>
              <a:t>the</a:t>
            </a:r>
            <a:r>
              <a:rPr sz="2900" spc="-100" dirty="0">
                <a:solidFill>
                  <a:srgbClr val="292959"/>
                </a:solidFill>
                <a:latin typeface="Trebuchet MS"/>
                <a:cs typeface="Trebuchet MS"/>
              </a:rPr>
              <a:t> </a:t>
            </a:r>
            <a:r>
              <a:rPr sz="2900" spc="-105" dirty="0">
                <a:solidFill>
                  <a:srgbClr val="292959"/>
                </a:solidFill>
                <a:latin typeface="Trebuchet MS"/>
                <a:cs typeface="Trebuchet MS"/>
              </a:rPr>
              <a:t>property</a:t>
            </a:r>
            <a:r>
              <a:rPr sz="2900" spc="-114" dirty="0">
                <a:solidFill>
                  <a:srgbClr val="292959"/>
                </a:solidFill>
                <a:latin typeface="Trebuchet MS"/>
                <a:cs typeface="Trebuchet MS"/>
              </a:rPr>
              <a:t> </a:t>
            </a:r>
            <a:r>
              <a:rPr sz="2900" spc="-60" dirty="0">
                <a:solidFill>
                  <a:srgbClr val="292959"/>
                </a:solidFill>
                <a:latin typeface="Trebuchet MS"/>
                <a:cs typeface="Trebuchet MS"/>
              </a:rPr>
              <a:t>is</a:t>
            </a:r>
            <a:r>
              <a:rPr sz="2900" spc="-110" dirty="0">
                <a:solidFill>
                  <a:srgbClr val="292959"/>
                </a:solidFill>
                <a:latin typeface="Trebuchet MS"/>
                <a:cs typeface="Trebuchet MS"/>
              </a:rPr>
              <a:t> </a:t>
            </a:r>
            <a:r>
              <a:rPr sz="2900" dirty="0">
                <a:solidFill>
                  <a:srgbClr val="292959"/>
                </a:solidFill>
                <a:latin typeface="Trebuchet MS"/>
                <a:cs typeface="Trebuchet MS"/>
              </a:rPr>
              <a:t>an</a:t>
            </a:r>
            <a:r>
              <a:rPr sz="2900" spc="-110" dirty="0">
                <a:solidFill>
                  <a:srgbClr val="292959"/>
                </a:solidFill>
                <a:latin typeface="Trebuchet MS"/>
                <a:cs typeface="Trebuchet MS"/>
              </a:rPr>
              <a:t> </a:t>
            </a:r>
            <a:r>
              <a:rPr sz="2900" spc="-85" dirty="0">
                <a:solidFill>
                  <a:srgbClr val="292959"/>
                </a:solidFill>
                <a:latin typeface="Trebuchet MS"/>
                <a:cs typeface="Trebuchet MS"/>
              </a:rPr>
              <a:t>existing</a:t>
            </a:r>
            <a:r>
              <a:rPr sz="2900" spc="-110" dirty="0">
                <a:solidFill>
                  <a:srgbClr val="292959"/>
                </a:solidFill>
                <a:latin typeface="Trebuchet MS"/>
                <a:cs typeface="Trebuchet MS"/>
              </a:rPr>
              <a:t> </a:t>
            </a:r>
            <a:r>
              <a:rPr sz="2900" spc="-90" dirty="0">
                <a:solidFill>
                  <a:srgbClr val="292959"/>
                </a:solidFill>
                <a:latin typeface="Trebuchet MS"/>
                <a:cs typeface="Trebuchet MS"/>
              </a:rPr>
              <a:t>leasehold,</a:t>
            </a:r>
            <a:r>
              <a:rPr sz="2900" spc="-110" dirty="0">
                <a:solidFill>
                  <a:srgbClr val="292959"/>
                </a:solidFill>
                <a:latin typeface="Trebuchet MS"/>
                <a:cs typeface="Trebuchet MS"/>
              </a:rPr>
              <a:t> </a:t>
            </a:r>
            <a:r>
              <a:rPr sz="2900" spc="-45" dirty="0">
                <a:solidFill>
                  <a:srgbClr val="292959"/>
                </a:solidFill>
                <a:latin typeface="Trebuchet MS"/>
                <a:cs typeface="Trebuchet MS"/>
              </a:rPr>
              <a:t>check</a:t>
            </a:r>
            <a:r>
              <a:rPr sz="2900" spc="-110" dirty="0">
                <a:solidFill>
                  <a:srgbClr val="292959"/>
                </a:solidFill>
                <a:latin typeface="Trebuchet MS"/>
                <a:cs typeface="Trebuchet MS"/>
              </a:rPr>
              <a:t> </a:t>
            </a:r>
            <a:r>
              <a:rPr sz="2900" spc="-105" dirty="0">
                <a:solidFill>
                  <a:srgbClr val="292959"/>
                </a:solidFill>
                <a:latin typeface="Trebuchet MS"/>
                <a:cs typeface="Trebuchet MS"/>
              </a:rPr>
              <a:t>that</a:t>
            </a:r>
            <a:r>
              <a:rPr sz="2900" spc="-110" dirty="0">
                <a:solidFill>
                  <a:srgbClr val="292959"/>
                </a:solidFill>
                <a:latin typeface="Trebuchet MS"/>
                <a:cs typeface="Trebuchet MS"/>
              </a:rPr>
              <a:t> </a:t>
            </a:r>
            <a:r>
              <a:rPr sz="2900" spc="-120" dirty="0">
                <a:solidFill>
                  <a:srgbClr val="292959"/>
                </a:solidFill>
                <a:latin typeface="Trebuchet MS"/>
                <a:cs typeface="Trebuchet MS"/>
              </a:rPr>
              <a:t>the</a:t>
            </a:r>
            <a:r>
              <a:rPr sz="2900" spc="-100" dirty="0">
                <a:solidFill>
                  <a:srgbClr val="292959"/>
                </a:solidFill>
                <a:latin typeface="Trebuchet MS"/>
                <a:cs typeface="Trebuchet MS"/>
              </a:rPr>
              <a:t> </a:t>
            </a:r>
            <a:r>
              <a:rPr sz="2900" spc="-10" dirty="0">
                <a:solidFill>
                  <a:srgbClr val="292959"/>
                </a:solidFill>
                <a:latin typeface="Trebuchet MS"/>
                <a:cs typeface="Trebuchet MS"/>
              </a:rPr>
              <a:t>lease</a:t>
            </a:r>
            <a:r>
              <a:rPr sz="2900" spc="-110" dirty="0">
                <a:solidFill>
                  <a:srgbClr val="292959"/>
                </a:solidFill>
                <a:latin typeface="Trebuchet MS"/>
                <a:cs typeface="Trebuchet MS"/>
              </a:rPr>
              <a:t> </a:t>
            </a:r>
            <a:r>
              <a:rPr sz="2900" spc="-60" dirty="0">
                <a:solidFill>
                  <a:srgbClr val="292959"/>
                </a:solidFill>
                <a:latin typeface="Trebuchet MS"/>
                <a:cs typeface="Trebuchet MS"/>
              </a:rPr>
              <a:t>is</a:t>
            </a:r>
            <a:r>
              <a:rPr sz="2900" spc="-110" dirty="0">
                <a:solidFill>
                  <a:srgbClr val="292959"/>
                </a:solidFill>
                <a:latin typeface="Trebuchet MS"/>
                <a:cs typeface="Trebuchet MS"/>
              </a:rPr>
              <a:t> </a:t>
            </a:r>
            <a:r>
              <a:rPr sz="2900" dirty="0">
                <a:solidFill>
                  <a:srgbClr val="292959"/>
                </a:solidFill>
                <a:latin typeface="Trebuchet MS"/>
                <a:cs typeface="Trebuchet MS"/>
              </a:rPr>
              <a:t>capable</a:t>
            </a:r>
            <a:r>
              <a:rPr sz="2900" spc="-110" dirty="0">
                <a:solidFill>
                  <a:srgbClr val="292959"/>
                </a:solidFill>
                <a:latin typeface="Trebuchet MS"/>
                <a:cs typeface="Trebuchet MS"/>
              </a:rPr>
              <a:t> </a:t>
            </a:r>
            <a:r>
              <a:rPr sz="2900" dirty="0">
                <a:solidFill>
                  <a:srgbClr val="292959"/>
                </a:solidFill>
                <a:latin typeface="Trebuchet MS"/>
                <a:cs typeface="Trebuchet MS"/>
              </a:rPr>
              <a:t>of</a:t>
            </a:r>
            <a:r>
              <a:rPr sz="2900" spc="-110" dirty="0">
                <a:solidFill>
                  <a:srgbClr val="292959"/>
                </a:solidFill>
                <a:latin typeface="Trebuchet MS"/>
                <a:cs typeface="Trebuchet MS"/>
              </a:rPr>
              <a:t> </a:t>
            </a:r>
            <a:r>
              <a:rPr sz="2900" dirty="0">
                <a:solidFill>
                  <a:srgbClr val="292959"/>
                </a:solidFill>
                <a:latin typeface="Trebuchet MS"/>
                <a:cs typeface="Trebuchet MS"/>
              </a:rPr>
              <a:t>being</a:t>
            </a:r>
            <a:r>
              <a:rPr sz="2900" spc="-110" dirty="0">
                <a:solidFill>
                  <a:srgbClr val="292959"/>
                </a:solidFill>
                <a:latin typeface="Trebuchet MS"/>
                <a:cs typeface="Trebuchet MS"/>
              </a:rPr>
              <a:t> </a:t>
            </a:r>
            <a:r>
              <a:rPr sz="2900" dirty="0">
                <a:solidFill>
                  <a:srgbClr val="292959"/>
                </a:solidFill>
                <a:latin typeface="Trebuchet MS"/>
                <a:cs typeface="Trebuchet MS"/>
              </a:rPr>
              <a:t>assigned</a:t>
            </a:r>
            <a:r>
              <a:rPr sz="2900" spc="-110" dirty="0">
                <a:solidFill>
                  <a:srgbClr val="292959"/>
                </a:solidFill>
                <a:latin typeface="Trebuchet MS"/>
                <a:cs typeface="Trebuchet MS"/>
              </a:rPr>
              <a:t> </a:t>
            </a:r>
            <a:r>
              <a:rPr sz="2900" spc="-25" dirty="0">
                <a:solidFill>
                  <a:srgbClr val="292959"/>
                </a:solidFill>
                <a:latin typeface="Trebuchet MS"/>
                <a:cs typeface="Trebuchet MS"/>
              </a:rPr>
              <a:t>and </a:t>
            </a:r>
            <a:r>
              <a:rPr sz="2900" spc="-30" dirty="0">
                <a:solidFill>
                  <a:srgbClr val="292959"/>
                </a:solidFill>
                <a:latin typeface="Trebuchet MS"/>
                <a:cs typeface="Trebuchet MS"/>
              </a:rPr>
              <a:t>mortgaged—</a:t>
            </a:r>
            <a:r>
              <a:rPr sz="2900" spc="-195" dirty="0">
                <a:solidFill>
                  <a:srgbClr val="292959"/>
                </a:solidFill>
                <a:latin typeface="Trebuchet MS"/>
                <a:cs typeface="Trebuchet MS"/>
              </a:rPr>
              <a:t>it</a:t>
            </a:r>
            <a:r>
              <a:rPr sz="2900" spc="-95" dirty="0">
                <a:solidFill>
                  <a:srgbClr val="292959"/>
                </a:solidFill>
                <a:latin typeface="Trebuchet MS"/>
                <a:cs typeface="Trebuchet MS"/>
              </a:rPr>
              <a:t> </a:t>
            </a:r>
            <a:r>
              <a:rPr sz="2900" spc="-60" dirty="0">
                <a:solidFill>
                  <a:srgbClr val="292959"/>
                </a:solidFill>
                <a:latin typeface="Trebuchet MS"/>
                <a:cs typeface="Trebuchet MS"/>
              </a:rPr>
              <a:t>is</a:t>
            </a:r>
            <a:r>
              <a:rPr sz="2900" spc="-160" dirty="0">
                <a:solidFill>
                  <a:srgbClr val="292959"/>
                </a:solidFill>
                <a:latin typeface="Trebuchet MS"/>
                <a:cs typeface="Trebuchet MS"/>
              </a:rPr>
              <a:t> </a:t>
            </a:r>
            <a:r>
              <a:rPr sz="2900" spc="-95" dirty="0">
                <a:solidFill>
                  <a:srgbClr val="292959"/>
                </a:solidFill>
                <a:latin typeface="Trebuchet MS"/>
                <a:cs typeface="Trebuchet MS"/>
              </a:rPr>
              <a:t>for</a:t>
            </a:r>
            <a:r>
              <a:rPr sz="2900" spc="-125" dirty="0">
                <a:solidFill>
                  <a:srgbClr val="292959"/>
                </a:solidFill>
                <a:latin typeface="Trebuchet MS"/>
                <a:cs typeface="Trebuchet MS"/>
              </a:rPr>
              <a:t> </a:t>
            </a:r>
            <a:r>
              <a:rPr sz="2900" spc="-135" dirty="0">
                <a:solidFill>
                  <a:srgbClr val="292959"/>
                </a:solidFill>
                <a:latin typeface="Trebuchet MS"/>
                <a:cs typeface="Trebuchet MS"/>
              </a:rPr>
              <a:t>this</a:t>
            </a:r>
            <a:r>
              <a:rPr sz="2900" spc="-95" dirty="0">
                <a:solidFill>
                  <a:srgbClr val="292959"/>
                </a:solidFill>
                <a:latin typeface="Trebuchet MS"/>
                <a:cs typeface="Trebuchet MS"/>
              </a:rPr>
              <a:t> </a:t>
            </a:r>
            <a:r>
              <a:rPr sz="2900" spc="-30" dirty="0">
                <a:solidFill>
                  <a:srgbClr val="292959"/>
                </a:solidFill>
                <a:latin typeface="Trebuchet MS"/>
                <a:cs typeface="Trebuchet MS"/>
              </a:rPr>
              <a:t>reason</a:t>
            </a:r>
            <a:r>
              <a:rPr sz="2900" spc="-190" dirty="0">
                <a:solidFill>
                  <a:srgbClr val="292959"/>
                </a:solidFill>
                <a:latin typeface="Trebuchet MS"/>
                <a:cs typeface="Trebuchet MS"/>
              </a:rPr>
              <a:t> </a:t>
            </a:r>
            <a:r>
              <a:rPr sz="2900" spc="-140" dirty="0">
                <a:solidFill>
                  <a:srgbClr val="292959"/>
                </a:solidFill>
                <a:latin typeface="Trebuchet MS"/>
                <a:cs typeface="Trebuchet MS"/>
              </a:rPr>
              <a:t>if</a:t>
            </a:r>
            <a:r>
              <a:rPr sz="2900" spc="-95" dirty="0">
                <a:solidFill>
                  <a:srgbClr val="292959"/>
                </a:solidFill>
                <a:latin typeface="Trebuchet MS"/>
                <a:cs typeface="Trebuchet MS"/>
              </a:rPr>
              <a:t> </a:t>
            </a:r>
            <a:r>
              <a:rPr sz="2900" dirty="0">
                <a:solidFill>
                  <a:srgbClr val="292959"/>
                </a:solidFill>
                <a:latin typeface="Trebuchet MS"/>
                <a:cs typeface="Trebuchet MS"/>
              </a:rPr>
              <a:t>no</a:t>
            </a:r>
            <a:r>
              <a:rPr sz="2900" spc="-145" dirty="0">
                <a:solidFill>
                  <a:srgbClr val="292959"/>
                </a:solidFill>
                <a:latin typeface="Trebuchet MS"/>
                <a:cs typeface="Trebuchet MS"/>
              </a:rPr>
              <a:t> </a:t>
            </a:r>
            <a:r>
              <a:rPr sz="2900" spc="-114" dirty="0">
                <a:solidFill>
                  <a:srgbClr val="292959"/>
                </a:solidFill>
                <a:latin typeface="Trebuchet MS"/>
                <a:cs typeface="Trebuchet MS"/>
              </a:rPr>
              <a:t>other</a:t>
            </a:r>
            <a:r>
              <a:rPr sz="2900" spc="-105" dirty="0">
                <a:solidFill>
                  <a:srgbClr val="292959"/>
                </a:solidFill>
                <a:latin typeface="Trebuchet MS"/>
                <a:cs typeface="Trebuchet MS"/>
              </a:rPr>
              <a:t> that</a:t>
            </a:r>
            <a:r>
              <a:rPr sz="2900" spc="-110" dirty="0">
                <a:solidFill>
                  <a:srgbClr val="292959"/>
                </a:solidFill>
                <a:latin typeface="Trebuchet MS"/>
                <a:cs typeface="Trebuchet MS"/>
              </a:rPr>
              <a:t> </a:t>
            </a:r>
            <a:r>
              <a:rPr sz="2900" spc="-120" dirty="0">
                <a:solidFill>
                  <a:srgbClr val="292959"/>
                </a:solidFill>
                <a:latin typeface="Trebuchet MS"/>
                <a:cs typeface="Trebuchet MS"/>
              </a:rPr>
              <a:t>the</a:t>
            </a:r>
            <a:r>
              <a:rPr sz="2900" spc="-100" dirty="0">
                <a:solidFill>
                  <a:srgbClr val="292959"/>
                </a:solidFill>
                <a:latin typeface="Trebuchet MS"/>
                <a:cs typeface="Trebuchet MS"/>
              </a:rPr>
              <a:t> </a:t>
            </a:r>
            <a:r>
              <a:rPr sz="2900" spc="-10" dirty="0">
                <a:solidFill>
                  <a:srgbClr val="292959"/>
                </a:solidFill>
                <a:latin typeface="Trebuchet MS"/>
                <a:cs typeface="Trebuchet MS"/>
              </a:rPr>
              <a:t>lease</a:t>
            </a:r>
            <a:r>
              <a:rPr sz="2900" spc="-120" dirty="0">
                <a:solidFill>
                  <a:srgbClr val="292959"/>
                </a:solidFill>
                <a:latin typeface="Trebuchet MS"/>
                <a:cs typeface="Trebuchet MS"/>
              </a:rPr>
              <a:t> </a:t>
            </a:r>
            <a:r>
              <a:rPr sz="2900" spc="-150" dirty="0">
                <a:solidFill>
                  <a:srgbClr val="292959"/>
                </a:solidFill>
                <a:latin typeface="Trebuchet MS"/>
                <a:cs typeface="Trebuchet MS"/>
              </a:rPr>
              <a:t>must</a:t>
            </a:r>
            <a:r>
              <a:rPr sz="2900" spc="-95" dirty="0">
                <a:solidFill>
                  <a:srgbClr val="292959"/>
                </a:solidFill>
                <a:latin typeface="Trebuchet MS"/>
                <a:cs typeface="Trebuchet MS"/>
              </a:rPr>
              <a:t> </a:t>
            </a:r>
            <a:r>
              <a:rPr sz="2900" dirty="0">
                <a:solidFill>
                  <a:srgbClr val="292959"/>
                </a:solidFill>
                <a:latin typeface="Trebuchet MS"/>
                <a:cs typeface="Trebuchet MS"/>
              </a:rPr>
              <a:t>be</a:t>
            </a:r>
            <a:r>
              <a:rPr sz="2900" spc="-120" dirty="0">
                <a:solidFill>
                  <a:srgbClr val="292959"/>
                </a:solidFill>
                <a:latin typeface="Trebuchet MS"/>
                <a:cs typeface="Trebuchet MS"/>
              </a:rPr>
              <a:t> </a:t>
            </a:r>
            <a:r>
              <a:rPr sz="2900" spc="-45" dirty="0">
                <a:solidFill>
                  <a:srgbClr val="292959"/>
                </a:solidFill>
                <a:latin typeface="Trebuchet MS"/>
                <a:cs typeface="Trebuchet MS"/>
              </a:rPr>
              <a:t>inspected</a:t>
            </a:r>
            <a:r>
              <a:rPr sz="2900" spc="-120" dirty="0">
                <a:solidFill>
                  <a:srgbClr val="292959"/>
                </a:solidFill>
                <a:latin typeface="Trebuchet MS"/>
                <a:cs typeface="Trebuchet MS"/>
              </a:rPr>
              <a:t> </a:t>
            </a:r>
            <a:r>
              <a:rPr sz="2900" spc="-40" dirty="0">
                <a:solidFill>
                  <a:srgbClr val="292959"/>
                </a:solidFill>
                <a:latin typeface="Trebuchet MS"/>
                <a:cs typeface="Trebuchet MS"/>
              </a:rPr>
              <a:t>before</a:t>
            </a:r>
            <a:r>
              <a:rPr sz="2900" spc="-120" dirty="0">
                <a:solidFill>
                  <a:srgbClr val="292959"/>
                </a:solidFill>
                <a:latin typeface="Trebuchet MS"/>
                <a:cs typeface="Trebuchet MS"/>
              </a:rPr>
              <a:t> </a:t>
            </a:r>
            <a:r>
              <a:rPr sz="2900" dirty="0">
                <a:solidFill>
                  <a:srgbClr val="292959"/>
                </a:solidFill>
                <a:latin typeface="Trebuchet MS"/>
                <a:cs typeface="Trebuchet MS"/>
              </a:rPr>
              <a:t>exchange</a:t>
            </a:r>
            <a:r>
              <a:rPr sz="2900" spc="-120" dirty="0">
                <a:solidFill>
                  <a:srgbClr val="292959"/>
                </a:solidFill>
                <a:latin typeface="Trebuchet MS"/>
                <a:cs typeface="Trebuchet MS"/>
              </a:rPr>
              <a:t> </a:t>
            </a:r>
            <a:r>
              <a:rPr sz="2900" spc="-25" dirty="0">
                <a:solidFill>
                  <a:srgbClr val="292959"/>
                </a:solidFill>
                <a:latin typeface="Trebuchet MS"/>
                <a:cs typeface="Trebuchet MS"/>
              </a:rPr>
              <a:t>of </a:t>
            </a:r>
            <a:r>
              <a:rPr sz="2900" spc="-10" dirty="0">
                <a:solidFill>
                  <a:srgbClr val="292959"/>
                </a:solidFill>
                <a:latin typeface="Trebuchet MS"/>
                <a:cs typeface="Trebuchet MS"/>
              </a:rPr>
              <a:t>contracts;</a:t>
            </a:r>
            <a:endParaRPr sz="2900" dirty="0">
              <a:latin typeface="Trebuchet MS"/>
              <a:cs typeface="Trebuchet MS"/>
            </a:endParaRPr>
          </a:p>
          <a:p>
            <a:pPr marL="12700" marR="5080">
              <a:lnSpc>
                <a:spcPct val="135800"/>
              </a:lnSpc>
            </a:pPr>
            <a:r>
              <a:rPr sz="2900" spc="-140" dirty="0">
                <a:solidFill>
                  <a:srgbClr val="292959"/>
                </a:solidFill>
                <a:latin typeface="Trebuchet MS"/>
                <a:cs typeface="Trebuchet MS"/>
              </a:rPr>
              <a:t>if</a:t>
            </a:r>
            <a:r>
              <a:rPr sz="2900" spc="-95" dirty="0">
                <a:solidFill>
                  <a:srgbClr val="292959"/>
                </a:solidFill>
                <a:latin typeface="Trebuchet MS"/>
                <a:cs typeface="Trebuchet MS"/>
              </a:rPr>
              <a:t> </a:t>
            </a:r>
            <a:r>
              <a:rPr sz="2900" spc="-90" dirty="0">
                <a:solidFill>
                  <a:srgbClr val="292959"/>
                </a:solidFill>
                <a:latin typeface="Trebuchet MS"/>
                <a:cs typeface="Trebuchet MS"/>
              </a:rPr>
              <a:t>necessary,</a:t>
            </a:r>
            <a:r>
              <a:rPr sz="2900" spc="-114" dirty="0">
                <a:solidFill>
                  <a:srgbClr val="292959"/>
                </a:solidFill>
                <a:latin typeface="Trebuchet MS"/>
                <a:cs typeface="Trebuchet MS"/>
              </a:rPr>
              <a:t> </a:t>
            </a:r>
            <a:r>
              <a:rPr sz="2900" spc="-160" dirty="0">
                <a:solidFill>
                  <a:srgbClr val="292959"/>
                </a:solidFill>
                <a:latin typeface="Trebuchet MS"/>
                <a:cs typeface="Trebuchet MS"/>
              </a:rPr>
              <a:t>visit</a:t>
            </a:r>
            <a:r>
              <a:rPr sz="2900" spc="-95" dirty="0">
                <a:solidFill>
                  <a:srgbClr val="292959"/>
                </a:solidFill>
                <a:latin typeface="Trebuchet MS"/>
                <a:cs typeface="Trebuchet MS"/>
              </a:rPr>
              <a:t> </a:t>
            </a:r>
            <a:r>
              <a:rPr sz="2900" dirty="0">
                <a:solidFill>
                  <a:srgbClr val="292959"/>
                </a:solidFill>
                <a:latin typeface="Trebuchet MS"/>
                <a:cs typeface="Trebuchet MS"/>
              </a:rPr>
              <a:t>and</a:t>
            </a:r>
            <a:r>
              <a:rPr sz="2900" spc="-100" dirty="0">
                <a:solidFill>
                  <a:srgbClr val="292959"/>
                </a:solidFill>
                <a:latin typeface="Trebuchet MS"/>
                <a:cs typeface="Trebuchet MS"/>
              </a:rPr>
              <a:t> </a:t>
            </a:r>
            <a:r>
              <a:rPr sz="2900" spc="-55" dirty="0">
                <a:solidFill>
                  <a:srgbClr val="292959"/>
                </a:solidFill>
                <a:latin typeface="Trebuchet MS"/>
                <a:cs typeface="Trebuchet MS"/>
              </a:rPr>
              <a:t>inspect</a:t>
            </a:r>
            <a:r>
              <a:rPr sz="2900" spc="-100" dirty="0">
                <a:solidFill>
                  <a:srgbClr val="292959"/>
                </a:solidFill>
                <a:latin typeface="Trebuchet MS"/>
                <a:cs typeface="Trebuchet MS"/>
              </a:rPr>
              <a:t> </a:t>
            </a:r>
            <a:r>
              <a:rPr sz="2900" spc="-120" dirty="0">
                <a:solidFill>
                  <a:srgbClr val="292959"/>
                </a:solidFill>
                <a:latin typeface="Trebuchet MS"/>
                <a:cs typeface="Trebuchet MS"/>
              </a:rPr>
              <a:t>the</a:t>
            </a:r>
            <a:r>
              <a:rPr sz="2900" spc="-95" dirty="0">
                <a:solidFill>
                  <a:srgbClr val="292959"/>
                </a:solidFill>
                <a:latin typeface="Trebuchet MS"/>
                <a:cs typeface="Trebuchet MS"/>
              </a:rPr>
              <a:t> </a:t>
            </a:r>
            <a:r>
              <a:rPr sz="2900" spc="-105" dirty="0">
                <a:solidFill>
                  <a:srgbClr val="292959"/>
                </a:solidFill>
                <a:latin typeface="Trebuchet MS"/>
                <a:cs typeface="Trebuchet MS"/>
              </a:rPr>
              <a:t>property</a:t>
            </a:r>
            <a:r>
              <a:rPr sz="2900" spc="-100" dirty="0">
                <a:solidFill>
                  <a:srgbClr val="292959"/>
                </a:solidFill>
                <a:latin typeface="Trebuchet MS"/>
                <a:cs typeface="Trebuchet MS"/>
              </a:rPr>
              <a:t> </a:t>
            </a:r>
            <a:r>
              <a:rPr sz="2900" spc="-60" dirty="0">
                <a:solidFill>
                  <a:srgbClr val="292959"/>
                </a:solidFill>
                <a:latin typeface="Trebuchet MS"/>
                <a:cs typeface="Trebuchet MS"/>
              </a:rPr>
              <a:t>to</a:t>
            </a:r>
            <a:r>
              <a:rPr sz="2900" spc="-100" dirty="0">
                <a:solidFill>
                  <a:srgbClr val="292959"/>
                </a:solidFill>
                <a:latin typeface="Trebuchet MS"/>
                <a:cs typeface="Trebuchet MS"/>
              </a:rPr>
              <a:t> </a:t>
            </a:r>
            <a:r>
              <a:rPr sz="2900" spc="-80" dirty="0">
                <a:solidFill>
                  <a:srgbClr val="292959"/>
                </a:solidFill>
                <a:latin typeface="Trebuchet MS"/>
                <a:cs typeface="Trebuchet MS"/>
              </a:rPr>
              <a:t>investigate</a:t>
            </a:r>
            <a:r>
              <a:rPr sz="2900" spc="-100" dirty="0">
                <a:solidFill>
                  <a:srgbClr val="292959"/>
                </a:solidFill>
                <a:latin typeface="Trebuchet MS"/>
                <a:cs typeface="Trebuchet MS"/>
              </a:rPr>
              <a:t> </a:t>
            </a:r>
            <a:r>
              <a:rPr sz="2900" spc="-50" dirty="0">
                <a:solidFill>
                  <a:srgbClr val="292959"/>
                </a:solidFill>
                <a:latin typeface="Trebuchet MS"/>
                <a:cs typeface="Trebuchet MS"/>
              </a:rPr>
              <a:t>any</a:t>
            </a:r>
            <a:r>
              <a:rPr sz="2900" spc="-100" dirty="0">
                <a:solidFill>
                  <a:srgbClr val="292959"/>
                </a:solidFill>
                <a:latin typeface="Trebuchet MS"/>
                <a:cs typeface="Trebuchet MS"/>
              </a:rPr>
              <a:t> </a:t>
            </a:r>
            <a:r>
              <a:rPr sz="2900" spc="-80" dirty="0">
                <a:solidFill>
                  <a:srgbClr val="292959"/>
                </a:solidFill>
                <a:latin typeface="Trebuchet MS"/>
                <a:cs typeface="Trebuchet MS"/>
              </a:rPr>
              <a:t>problems</a:t>
            </a:r>
            <a:r>
              <a:rPr sz="2900" spc="-100" dirty="0">
                <a:solidFill>
                  <a:srgbClr val="292959"/>
                </a:solidFill>
                <a:latin typeface="Trebuchet MS"/>
                <a:cs typeface="Trebuchet MS"/>
              </a:rPr>
              <a:t> </a:t>
            </a:r>
            <a:r>
              <a:rPr sz="2900" spc="-80" dirty="0">
                <a:solidFill>
                  <a:srgbClr val="292959"/>
                </a:solidFill>
                <a:latin typeface="Trebuchet MS"/>
                <a:cs typeface="Trebuchet MS"/>
              </a:rPr>
              <a:t>which</a:t>
            </a:r>
            <a:r>
              <a:rPr sz="2900" spc="-100" dirty="0">
                <a:solidFill>
                  <a:srgbClr val="292959"/>
                </a:solidFill>
                <a:latin typeface="Trebuchet MS"/>
                <a:cs typeface="Trebuchet MS"/>
              </a:rPr>
              <a:t> may not </a:t>
            </a:r>
            <a:r>
              <a:rPr sz="2900" dirty="0">
                <a:solidFill>
                  <a:srgbClr val="292959"/>
                </a:solidFill>
                <a:latin typeface="Trebuchet MS"/>
                <a:cs typeface="Trebuchet MS"/>
              </a:rPr>
              <a:t>be</a:t>
            </a:r>
            <a:r>
              <a:rPr sz="2900" spc="-100" dirty="0">
                <a:solidFill>
                  <a:srgbClr val="292959"/>
                </a:solidFill>
                <a:latin typeface="Trebuchet MS"/>
                <a:cs typeface="Trebuchet MS"/>
              </a:rPr>
              <a:t> </a:t>
            </a:r>
            <a:r>
              <a:rPr sz="2900" spc="-30" dirty="0">
                <a:solidFill>
                  <a:srgbClr val="292959"/>
                </a:solidFill>
                <a:latin typeface="Trebuchet MS"/>
                <a:cs typeface="Trebuchet MS"/>
              </a:rPr>
              <a:t>apparent</a:t>
            </a:r>
            <a:r>
              <a:rPr sz="2900" spc="-100" dirty="0">
                <a:solidFill>
                  <a:srgbClr val="292959"/>
                </a:solidFill>
                <a:latin typeface="Trebuchet MS"/>
                <a:cs typeface="Trebuchet MS"/>
              </a:rPr>
              <a:t> </a:t>
            </a:r>
            <a:r>
              <a:rPr sz="2900" spc="-20" dirty="0">
                <a:solidFill>
                  <a:srgbClr val="292959"/>
                </a:solidFill>
                <a:latin typeface="Trebuchet MS"/>
                <a:cs typeface="Trebuchet MS"/>
              </a:rPr>
              <a:t>from </a:t>
            </a:r>
            <a:r>
              <a:rPr sz="2900" spc="-120" dirty="0">
                <a:solidFill>
                  <a:srgbClr val="292959"/>
                </a:solidFill>
                <a:latin typeface="Trebuchet MS"/>
                <a:cs typeface="Trebuchet MS"/>
              </a:rPr>
              <a:t>the</a:t>
            </a:r>
            <a:r>
              <a:rPr sz="2900" spc="-75" dirty="0">
                <a:solidFill>
                  <a:srgbClr val="292959"/>
                </a:solidFill>
                <a:latin typeface="Trebuchet MS"/>
                <a:cs typeface="Trebuchet MS"/>
              </a:rPr>
              <a:t> </a:t>
            </a:r>
            <a:r>
              <a:rPr sz="2900" spc="-175" dirty="0">
                <a:solidFill>
                  <a:srgbClr val="292959"/>
                </a:solidFill>
                <a:latin typeface="Trebuchet MS"/>
                <a:cs typeface="Trebuchet MS"/>
              </a:rPr>
              <a:t>title</a:t>
            </a:r>
            <a:r>
              <a:rPr sz="2900" spc="-70" dirty="0">
                <a:solidFill>
                  <a:srgbClr val="292959"/>
                </a:solidFill>
                <a:latin typeface="Trebuchet MS"/>
                <a:cs typeface="Trebuchet MS"/>
              </a:rPr>
              <a:t> </a:t>
            </a:r>
            <a:r>
              <a:rPr sz="2900" spc="-20" dirty="0">
                <a:solidFill>
                  <a:srgbClr val="292959"/>
                </a:solidFill>
                <a:latin typeface="Trebuchet MS"/>
                <a:cs typeface="Trebuchet MS"/>
              </a:rPr>
              <a:t>deeds</a:t>
            </a:r>
            <a:endParaRPr sz="2900" dirty="0">
              <a:latin typeface="Trebuchet MS"/>
              <a:cs typeface="Trebuchet MS"/>
            </a:endParaRPr>
          </a:p>
        </p:txBody>
      </p:sp>
      <p:sp>
        <p:nvSpPr>
          <p:cNvPr id="9" name="object 9" descr="$PPTXTitle"/>
          <p:cNvSpPr txBox="1">
            <a:spLocks noGrp="1"/>
          </p:cNvSpPr>
          <p:nvPr>
            <p:ph type="title"/>
          </p:nvPr>
        </p:nvSpPr>
        <p:spPr>
          <a:xfrm>
            <a:off x="597084" y="837406"/>
            <a:ext cx="17521555" cy="1168400"/>
          </a:xfrm>
          <a:prstGeom prst="rect">
            <a:avLst/>
          </a:prstGeom>
        </p:spPr>
        <p:txBody>
          <a:bodyPr vert="horz" wrap="square" lIns="0" tIns="12700" rIns="0" bIns="0" rtlCol="0">
            <a:spAutoFit/>
          </a:bodyPr>
          <a:lstStyle/>
          <a:p>
            <a:pPr marL="12700">
              <a:lnSpc>
                <a:spcPct val="100000"/>
              </a:lnSpc>
              <a:spcBef>
                <a:spcPts val="100"/>
              </a:spcBef>
            </a:pPr>
            <a:r>
              <a:rPr spc="120" dirty="0"/>
              <a:t>INVESTIGATING</a:t>
            </a:r>
            <a:r>
              <a:rPr spc="-320" dirty="0"/>
              <a:t> </a:t>
            </a:r>
            <a:r>
              <a:rPr spc="-400" dirty="0">
                <a:solidFill>
                  <a:srgbClr val="292959"/>
                </a:solidFill>
              </a:rPr>
              <a:t>TITLE</a:t>
            </a:r>
            <a:r>
              <a:rPr spc="-320" dirty="0">
                <a:solidFill>
                  <a:srgbClr val="292959"/>
                </a:solidFill>
              </a:rPr>
              <a:t> </a:t>
            </a:r>
            <a:r>
              <a:rPr spc="-195" dirty="0">
                <a:solidFill>
                  <a:srgbClr val="292959"/>
                </a:solidFill>
              </a:rPr>
              <a:t>(UNREGISTERED)</a:t>
            </a:r>
            <a:r>
              <a:rPr spc="-320" dirty="0">
                <a:solidFill>
                  <a:srgbClr val="292959"/>
                </a:solidFill>
              </a:rPr>
              <a:t> </a:t>
            </a:r>
            <a:r>
              <a:rPr spc="-580" dirty="0">
                <a:solidFill>
                  <a:srgbClr val="292959"/>
                </a:solidFill>
              </a:rPr>
              <a:t>2</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xfrm>
            <a:off x="1016000" y="968375"/>
            <a:ext cx="13210540" cy="1168400"/>
          </a:xfrm>
          <a:prstGeom prst="rect">
            <a:avLst/>
          </a:prstGeom>
        </p:spPr>
        <p:txBody>
          <a:bodyPr vert="horz" wrap="square" lIns="0" tIns="12700" rIns="0" bIns="0" rtlCol="0">
            <a:spAutoFit/>
          </a:bodyPr>
          <a:lstStyle/>
          <a:p>
            <a:pPr marL="12700">
              <a:lnSpc>
                <a:spcPct val="100000"/>
              </a:lnSpc>
              <a:spcBef>
                <a:spcPts val="100"/>
              </a:spcBef>
            </a:pPr>
            <a:r>
              <a:rPr spc="-225" dirty="0">
                <a:solidFill>
                  <a:srgbClr val="FED307"/>
                </a:solidFill>
              </a:rPr>
              <a:t>UNIT</a:t>
            </a:r>
            <a:r>
              <a:rPr spc="-385" dirty="0">
                <a:solidFill>
                  <a:srgbClr val="FED307"/>
                </a:solidFill>
              </a:rPr>
              <a:t> </a:t>
            </a:r>
            <a:r>
              <a:rPr spc="-500" dirty="0">
                <a:solidFill>
                  <a:srgbClr val="FED307"/>
                </a:solidFill>
              </a:rPr>
              <a:t>2:</a:t>
            </a:r>
            <a:r>
              <a:rPr spc="-385" dirty="0">
                <a:solidFill>
                  <a:srgbClr val="FED307"/>
                </a:solidFill>
              </a:rPr>
              <a:t> </a:t>
            </a:r>
            <a:r>
              <a:rPr spc="-40" dirty="0">
                <a:solidFill>
                  <a:srgbClr val="FFFFFF"/>
                </a:solidFill>
              </a:rPr>
              <a:t>LEARNING</a:t>
            </a:r>
            <a:r>
              <a:rPr spc="-495" dirty="0">
                <a:solidFill>
                  <a:srgbClr val="FFFFFF"/>
                </a:solidFill>
              </a:rPr>
              <a:t> </a:t>
            </a:r>
            <a:r>
              <a:rPr spc="350" dirty="0">
                <a:solidFill>
                  <a:srgbClr val="FFFFFF"/>
                </a:solidFill>
              </a:rPr>
              <a:t>OUTCOMES</a:t>
            </a:r>
          </a:p>
        </p:txBody>
      </p:sp>
      <p:pic>
        <p:nvPicPr>
          <p:cNvPr id="6" name="object 6"/>
          <p:cNvPicPr/>
          <p:nvPr/>
        </p:nvPicPr>
        <p:blipFill>
          <a:blip r:embed="rId2" cstate="print"/>
          <a:stretch>
            <a:fillRect/>
          </a:stretch>
        </p:blipFill>
        <p:spPr>
          <a:xfrm>
            <a:off x="1438274" y="2635495"/>
            <a:ext cx="142874" cy="142874"/>
          </a:xfrm>
          <a:prstGeom prst="rect">
            <a:avLst/>
          </a:prstGeom>
        </p:spPr>
      </p:pic>
      <p:pic>
        <p:nvPicPr>
          <p:cNvPr id="7" name="object 7"/>
          <p:cNvPicPr/>
          <p:nvPr/>
        </p:nvPicPr>
        <p:blipFill>
          <a:blip r:embed="rId2" cstate="print"/>
          <a:stretch>
            <a:fillRect/>
          </a:stretch>
        </p:blipFill>
        <p:spPr>
          <a:xfrm>
            <a:off x="1438274" y="4407144"/>
            <a:ext cx="142874" cy="142874"/>
          </a:xfrm>
          <a:prstGeom prst="rect">
            <a:avLst/>
          </a:prstGeom>
        </p:spPr>
      </p:pic>
      <p:pic>
        <p:nvPicPr>
          <p:cNvPr id="8" name="object 8"/>
          <p:cNvPicPr/>
          <p:nvPr/>
        </p:nvPicPr>
        <p:blipFill>
          <a:blip r:embed="rId2" cstate="print"/>
          <a:stretch>
            <a:fillRect/>
          </a:stretch>
        </p:blipFill>
        <p:spPr>
          <a:xfrm>
            <a:off x="1438274" y="6178794"/>
            <a:ext cx="142874" cy="142874"/>
          </a:xfrm>
          <a:prstGeom prst="rect">
            <a:avLst/>
          </a:prstGeom>
        </p:spPr>
      </p:pic>
      <p:pic>
        <p:nvPicPr>
          <p:cNvPr id="9" name="object 9"/>
          <p:cNvPicPr/>
          <p:nvPr/>
        </p:nvPicPr>
        <p:blipFill>
          <a:blip r:embed="rId2" cstate="print"/>
          <a:stretch>
            <a:fillRect/>
          </a:stretch>
        </p:blipFill>
        <p:spPr>
          <a:xfrm>
            <a:off x="1438274" y="7064619"/>
            <a:ext cx="142874" cy="142874"/>
          </a:xfrm>
          <a:prstGeom prst="rect">
            <a:avLst/>
          </a:prstGeom>
        </p:spPr>
      </p:pic>
      <p:pic>
        <p:nvPicPr>
          <p:cNvPr id="10" name="object 10"/>
          <p:cNvPicPr/>
          <p:nvPr/>
        </p:nvPicPr>
        <p:blipFill>
          <a:blip r:embed="rId3" cstate="print"/>
          <a:stretch>
            <a:fillRect/>
          </a:stretch>
        </p:blipFill>
        <p:spPr>
          <a:xfrm>
            <a:off x="1438274" y="7950444"/>
            <a:ext cx="142874" cy="142874"/>
          </a:xfrm>
          <a:prstGeom prst="rect">
            <a:avLst/>
          </a:prstGeom>
        </p:spPr>
      </p:pic>
      <p:sp>
        <p:nvSpPr>
          <p:cNvPr id="11" name="object 11"/>
          <p:cNvSpPr txBox="1"/>
          <p:nvPr/>
        </p:nvSpPr>
        <p:spPr>
          <a:xfrm>
            <a:off x="1771600" y="2387908"/>
            <a:ext cx="14900275" cy="5873750"/>
          </a:xfrm>
          <a:prstGeom prst="rect">
            <a:avLst/>
          </a:prstGeom>
        </p:spPr>
        <p:txBody>
          <a:bodyPr vert="horz" wrap="square" lIns="0" tIns="12700" rIns="0" bIns="0" rtlCol="0">
            <a:spAutoFit/>
          </a:bodyPr>
          <a:lstStyle/>
          <a:p>
            <a:pPr marL="12700">
              <a:lnSpc>
                <a:spcPct val="100000"/>
              </a:lnSpc>
              <a:spcBef>
                <a:spcPts val="100"/>
              </a:spcBef>
            </a:pPr>
            <a:r>
              <a:rPr sz="3500" spc="-25" dirty="0">
                <a:solidFill>
                  <a:srgbClr val="FFFFFF"/>
                </a:solidFill>
                <a:latin typeface="Trebuchet MS"/>
                <a:cs typeface="Trebuchet MS"/>
              </a:rPr>
              <a:t>Differentiate</a:t>
            </a:r>
            <a:r>
              <a:rPr sz="3500" spc="-75" dirty="0">
                <a:solidFill>
                  <a:srgbClr val="FFFFFF"/>
                </a:solidFill>
                <a:latin typeface="Trebuchet MS"/>
                <a:cs typeface="Trebuchet MS"/>
              </a:rPr>
              <a:t> </a:t>
            </a:r>
            <a:r>
              <a:rPr sz="3500" dirty="0">
                <a:solidFill>
                  <a:srgbClr val="FFFFFF"/>
                </a:solidFill>
                <a:latin typeface="Trebuchet MS"/>
                <a:cs typeface="Trebuchet MS"/>
              </a:rPr>
              <a:t>between</a:t>
            </a:r>
            <a:r>
              <a:rPr sz="3500" spc="-70" dirty="0">
                <a:solidFill>
                  <a:srgbClr val="FFFFFF"/>
                </a:solidFill>
                <a:latin typeface="Trebuchet MS"/>
                <a:cs typeface="Trebuchet MS"/>
              </a:rPr>
              <a:t> </a:t>
            </a:r>
            <a:r>
              <a:rPr sz="3500" dirty="0">
                <a:solidFill>
                  <a:srgbClr val="FFFFFF"/>
                </a:solidFill>
                <a:latin typeface="Trebuchet MS"/>
                <a:cs typeface="Trebuchet MS"/>
              </a:rPr>
              <a:t>legal</a:t>
            </a:r>
            <a:r>
              <a:rPr sz="3500" spc="-70" dirty="0">
                <a:solidFill>
                  <a:srgbClr val="FFFFFF"/>
                </a:solidFill>
                <a:latin typeface="Trebuchet MS"/>
                <a:cs typeface="Trebuchet MS"/>
              </a:rPr>
              <a:t> </a:t>
            </a:r>
            <a:r>
              <a:rPr sz="3500" spc="60" dirty="0">
                <a:solidFill>
                  <a:srgbClr val="FFFFFF"/>
                </a:solidFill>
                <a:latin typeface="Trebuchet MS"/>
                <a:cs typeface="Trebuchet MS"/>
              </a:rPr>
              <a:t>and</a:t>
            </a:r>
            <a:r>
              <a:rPr sz="3500" spc="-70" dirty="0">
                <a:solidFill>
                  <a:srgbClr val="FFFFFF"/>
                </a:solidFill>
                <a:latin typeface="Trebuchet MS"/>
                <a:cs typeface="Trebuchet MS"/>
              </a:rPr>
              <a:t> </a:t>
            </a:r>
            <a:r>
              <a:rPr sz="3500" dirty="0">
                <a:solidFill>
                  <a:srgbClr val="FFFFFF"/>
                </a:solidFill>
                <a:latin typeface="Trebuchet MS"/>
                <a:cs typeface="Trebuchet MS"/>
              </a:rPr>
              <a:t>equitable</a:t>
            </a:r>
            <a:r>
              <a:rPr sz="3500" spc="-70" dirty="0">
                <a:solidFill>
                  <a:srgbClr val="FFFFFF"/>
                </a:solidFill>
                <a:latin typeface="Trebuchet MS"/>
                <a:cs typeface="Trebuchet MS"/>
              </a:rPr>
              <a:t> </a:t>
            </a:r>
            <a:r>
              <a:rPr sz="3500" dirty="0">
                <a:solidFill>
                  <a:srgbClr val="FFFFFF"/>
                </a:solidFill>
                <a:latin typeface="Trebuchet MS"/>
                <a:cs typeface="Trebuchet MS"/>
              </a:rPr>
              <a:t>arrangements</a:t>
            </a:r>
            <a:r>
              <a:rPr sz="3500" spc="-70" dirty="0">
                <a:solidFill>
                  <a:srgbClr val="FFFFFF"/>
                </a:solidFill>
                <a:latin typeface="Trebuchet MS"/>
                <a:cs typeface="Trebuchet MS"/>
              </a:rPr>
              <a:t> </a:t>
            </a:r>
            <a:r>
              <a:rPr sz="3500" dirty="0">
                <a:solidFill>
                  <a:srgbClr val="FFFFFF"/>
                </a:solidFill>
                <a:latin typeface="Trebuchet MS"/>
                <a:cs typeface="Trebuchet MS"/>
              </a:rPr>
              <a:t>for</a:t>
            </a:r>
            <a:r>
              <a:rPr sz="3500" spc="-70" dirty="0">
                <a:solidFill>
                  <a:srgbClr val="FFFFFF"/>
                </a:solidFill>
                <a:latin typeface="Trebuchet MS"/>
                <a:cs typeface="Trebuchet MS"/>
              </a:rPr>
              <a:t> </a:t>
            </a:r>
            <a:r>
              <a:rPr sz="3500" spc="-20" dirty="0">
                <a:solidFill>
                  <a:srgbClr val="FFFFFF"/>
                </a:solidFill>
                <a:latin typeface="Trebuchet MS"/>
                <a:cs typeface="Trebuchet MS"/>
              </a:rPr>
              <a:t>sole</a:t>
            </a:r>
            <a:endParaRPr sz="3500">
              <a:latin typeface="Trebuchet MS"/>
              <a:cs typeface="Trebuchet MS"/>
            </a:endParaRPr>
          </a:p>
          <a:p>
            <a:pPr marL="12700">
              <a:lnSpc>
                <a:spcPct val="100000"/>
              </a:lnSpc>
              <a:spcBef>
                <a:spcPts val="2775"/>
              </a:spcBef>
            </a:pPr>
            <a:r>
              <a:rPr sz="3500" dirty="0">
                <a:solidFill>
                  <a:srgbClr val="FFFFFF"/>
                </a:solidFill>
                <a:latin typeface="Trebuchet MS"/>
                <a:cs typeface="Trebuchet MS"/>
              </a:rPr>
              <a:t>ownership</a:t>
            </a:r>
            <a:r>
              <a:rPr sz="3500" spc="-100" dirty="0">
                <a:solidFill>
                  <a:srgbClr val="FFFFFF"/>
                </a:solidFill>
                <a:latin typeface="Trebuchet MS"/>
                <a:cs typeface="Trebuchet MS"/>
              </a:rPr>
              <a:t> </a:t>
            </a:r>
            <a:r>
              <a:rPr sz="3500" spc="60" dirty="0">
                <a:solidFill>
                  <a:srgbClr val="FFFFFF"/>
                </a:solidFill>
                <a:latin typeface="Trebuchet MS"/>
                <a:cs typeface="Trebuchet MS"/>
              </a:rPr>
              <a:t>and</a:t>
            </a:r>
            <a:r>
              <a:rPr sz="3500" spc="-100" dirty="0">
                <a:solidFill>
                  <a:srgbClr val="FFFFFF"/>
                </a:solidFill>
                <a:latin typeface="Trebuchet MS"/>
                <a:cs typeface="Trebuchet MS"/>
              </a:rPr>
              <a:t> </a:t>
            </a:r>
            <a:r>
              <a:rPr sz="3500" spc="145" dirty="0">
                <a:solidFill>
                  <a:srgbClr val="FFFFFF"/>
                </a:solidFill>
                <a:latin typeface="Trebuchet MS"/>
                <a:cs typeface="Trebuchet MS"/>
              </a:rPr>
              <a:t>co-</a:t>
            </a:r>
            <a:r>
              <a:rPr sz="3500" spc="-10" dirty="0">
                <a:solidFill>
                  <a:srgbClr val="FFFFFF"/>
                </a:solidFill>
                <a:latin typeface="Trebuchet MS"/>
                <a:cs typeface="Trebuchet MS"/>
              </a:rPr>
              <a:t>ownership</a:t>
            </a:r>
            <a:endParaRPr sz="3500">
              <a:latin typeface="Trebuchet MS"/>
              <a:cs typeface="Trebuchet MS"/>
            </a:endParaRPr>
          </a:p>
          <a:p>
            <a:pPr marL="12700" marR="5080">
              <a:lnSpc>
                <a:spcPts val="6970"/>
              </a:lnSpc>
              <a:spcBef>
                <a:spcPts val="695"/>
              </a:spcBef>
            </a:pPr>
            <a:r>
              <a:rPr sz="3500" spc="-25" dirty="0">
                <a:solidFill>
                  <a:srgbClr val="FFFFFF"/>
                </a:solidFill>
                <a:latin typeface="Trebuchet MS"/>
                <a:cs typeface="Trebuchet MS"/>
              </a:rPr>
              <a:t>Differentiate</a:t>
            </a:r>
            <a:r>
              <a:rPr sz="3500" spc="-100" dirty="0">
                <a:solidFill>
                  <a:srgbClr val="FFFFFF"/>
                </a:solidFill>
                <a:latin typeface="Trebuchet MS"/>
                <a:cs typeface="Trebuchet MS"/>
              </a:rPr>
              <a:t> </a:t>
            </a:r>
            <a:r>
              <a:rPr sz="3500" dirty="0">
                <a:solidFill>
                  <a:srgbClr val="FFFFFF"/>
                </a:solidFill>
                <a:latin typeface="Trebuchet MS"/>
                <a:cs typeface="Trebuchet MS"/>
              </a:rPr>
              <a:t>between</a:t>
            </a:r>
            <a:r>
              <a:rPr sz="3500" spc="-100" dirty="0">
                <a:solidFill>
                  <a:srgbClr val="FFFFFF"/>
                </a:solidFill>
                <a:latin typeface="Trebuchet MS"/>
                <a:cs typeface="Trebuchet MS"/>
              </a:rPr>
              <a:t> </a:t>
            </a:r>
            <a:r>
              <a:rPr sz="3500" dirty="0">
                <a:solidFill>
                  <a:srgbClr val="FFFFFF"/>
                </a:solidFill>
                <a:latin typeface="Trebuchet MS"/>
                <a:cs typeface="Trebuchet MS"/>
              </a:rPr>
              <a:t>the</a:t>
            </a:r>
            <a:r>
              <a:rPr sz="3500" spc="-100" dirty="0">
                <a:solidFill>
                  <a:srgbClr val="FFFFFF"/>
                </a:solidFill>
                <a:latin typeface="Trebuchet MS"/>
                <a:cs typeface="Trebuchet MS"/>
              </a:rPr>
              <a:t> </a:t>
            </a:r>
            <a:r>
              <a:rPr sz="3500" dirty="0">
                <a:solidFill>
                  <a:srgbClr val="FFFFFF"/>
                </a:solidFill>
                <a:latin typeface="Trebuchet MS"/>
                <a:cs typeface="Trebuchet MS"/>
              </a:rPr>
              <a:t>legal</a:t>
            </a:r>
            <a:r>
              <a:rPr sz="3500" spc="-100" dirty="0">
                <a:solidFill>
                  <a:srgbClr val="FFFFFF"/>
                </a:solidFill>
                <a:latin typeface="Trebuchet MS"/>
                <a:cs typeface="Trebuchet MS"/>
              </a:rPr>
              <a:t> </a:t>
            </a:r>
            <a:r>
              <a:rPr sz="3500" spc="60" dirty="0">
                <a:solidFill>
                  <a:srgbClr val="FFFFFF"/>
                </a:solidFill>
                <a:latin typeface="Trebuchet MS"/>
                <a:cs typeface="Trebuchet MS"/>
              </a:rPr>
              <a:t>and</a:t>
            </a:r>
            <a:r>
              <a:rPr sz="3500" spc="-100" dirty="0">
                <a:solidFill>
                  <a:srgbClr val="FFFFFF"/>
                </a:solidFill>
                <a:latin typeface="Trebuchet MS"/>
                <a:cs typeface="Trebuchet MS"/>
              </a:rPr>
              <a:t> </a:t>
            </a:r>
            <a:r>
              <a:rPr sz="3500" dirty="0">
                <a:solidFill>
                  <a:srgbClr val="FFFFFF"/>
                </a:solidFill>
                <a:latin typeface="Trebuchet MS"/>
                <a:cs typeface="Trebuchet MS"/>
              </a:rPr>
              <a:t>equitable</a:t>
            </a:r>
            <a:r>
              <a:rPr sz="3500" spc="-100" dirty="0">
                <a:solidFill>
                  <a:srgbClr val="FFFFFF"/>
                </a:solidFill>
                <a:latin typeface="Trebuchet MS"/>
                <a:cs typeface="Trebuchet MS"/>
              </a:rPr>
              <a:t> </a:t>
            </a:r>
            <a:r>
              <a:rPr sz="3500" spc="145" dirty="0">
                <a:solidFill>
                  <a:srgbClr val="FFFFFF"/>
                </a:solidFill>
                <a:latin typeface="Trebuchet MS"/>
                <a:cs typeface="Trebuchet MS"/>
              </a:rPr>
              <a:t>co-</a:t>
            </a:r>
            <a:r>
              <a:rPr sz="3500" dirty="0">
                <a:solidFill>
                  <a:srgbClr val="FFFFFF"/>
                </a:solidFill>
                <a:latin typeface="Trebuchet MS"/>
                <a:cs typeface="Trebuchet MS"/>
              </a:rPr>
              <a:t>ownership</a:t>
            </a:r>
            <a:r>
              <a:rPr sz="3500" spc="-100" dirty="0">
                <a:solidFill>
                  <a:srgbClr val="FFFFFF"/>
                </a:solidFill>
                <a:latin typeface="Trebuchet MS"/>
                <a:cs typeface="Trebuchet MS"/>
              </a:rPr>
              <a:t> </a:t>
            </a:r>
            <a:r>
              <a:rPr sz="3500" spc="60" dirty="0">
                <a:solidFill>
                  <a:srgbClr val="FFFFFF"/>
                </a:solidFill>
                <a:latin typeface="Trebuchet MS"/>
                <a:cs typeface="Trebuchet MS"/>
              </a:rPr>
              <a:t>and</a:t>
            </a:r>
            <a:r>
              <a:rPr sz="3500" spc="-100" dirty="0">
                <a:solidFill>
                  <a:srgbClr val="FFFFFF"/>
                </a:solidFill>
                <a:latin typeface="Trebuchet MS"/>
                <a:cs typeface="Trebuchet MS"/>
              </a:rPr>
              <a:t> </a:t>
            </a:r>
            <a:r>
              <a:rPr sz="3500" dirty="0">
                <a:solidFill>
                  <a:srgbClr val="FFFFFF"/>
                </a:solidFill>
                <a:latin typeface="Trebuchet MS"/>
                <a:cs typeface="Trebuchet MS"/>
              </a:rPr>
              <a:t>the</a:t>
            </a:r>
            <a:r>
              <a:rPr sz="3500" spc="-100" dirty="0">
                <a:solidFill>
                  <a:srgbClr val="FFFFFF"/>
                </a:solidFill>
                <a:latin typeface="Trebuchet MS"/>
                <a:cs typeface="Trebuchet MS"/>
              </a:rPr>
              <a:t> </a:t>
            </a:r>
            <a:r>
              <a:rPr sz="3500" spc="-20" dirty="0">
                <a:solidFill>
                  <a:srgbClr val="FFFFFF"/>
                </a:solidFill>
                <a:latin typeface="Trebuchet MS"/>
                <a:cs typeface="Trebuchet MS"/>
              </a:rPr>
              <a:t>types </a:t>
            </a:r>
            <a:r>
              <a:rPr sz="3500" dirty="0">
                <a:solidFill>
                  <a:srgbClr val="FFFFFF"/>
                </a:solidFill>
                <a:latin typeface="Trebuchet MS"/>
                <a:cs typeface="Trebuchet MS"/>
              </a:rPr>
              <a:t>of</a:t>
            </a:r>
            <a:r>
              <a:rPr sz="3500" spc="25" dirty="0">
                <a:solidFill>
                  <a:srgbClr val="FFFFFF"/>
                </a:solidFill>
                <a:latin typeface="Trebuchet MS"/>
                <a:cs typeface="Trebuchet MS"/>
              </a:rPr>
              <a:t> </a:t>
            </a:r>
            <a:r>
              <a:rPr sz="3500" spc="-10" dirty="0">
                <a:solidFill>
                  <a:srgbClr val="FFFFFF"/>
                </a:solidFill>
                <a:latin typeface="Trebuchet MS"/>
                <a:cs typeface="Trebuchet MS"/>
              </a:rPr>
              <a:t>tenancies</a:t>
            </a:r>
            <a:endParaRPr sz="3500">
              <a:latin typeface="Trebuchet MS"/>
              <a:cs typeface="Trebuchet MS"/>
            </a:endParaRPr>
          </a:p>
          <a:p>
            <a:pPr marL="12700" marR="1809114">
              <a:lnSpc>
                <a:spcPts val="6980"/>
              </a:lnSpc>
              <a:spcBef>
                <a:spcPts val="5"/>
              </a:spcBef>
            </a:pPr>
            <a:r>
              <a:rPr sz="3500" dirty="0">
                <a:solidFill>
                  <a:srgbClr val="FFFFFF"/>
                </a:solidFill>
                <a:latin typeface="Trebuchet MS"/>
                <a:cs typeface="Trebuchet MS"/>
              </a:rPr>
              <a:t>Explain</a:t>
            </a:r>
            <a:r>
              <a:rPr sz="3500" spc="-95" dirty="0">
                <a:solidFill>
                  <a:srgbClr val="FFFFFF"/>
                </a:solidFill>
                <a:latin typeface="Trebuchet MS"/>
                <a:cs typeface="Trebuchet MS"/>
              </a:rPr>
              <a:t> </a:t>
            </a:r>
            <a:r>
              <a:rPr sz="3500" dirty="0">
                <a:solidFill>
                  <a:srgbClr val="FFFFFF"/>
                </a:solidFill>
                <a:latin typeface="Trebuchet MS"/>
                <a:cs typeface="Trebuchet MS"/>
              </a:rPr>
              <a:t>the</a:t>
            </a:r>
            <a:r>
              <a:rPr sz="3500" spc="-95" dirty="0">
                <a:solidFill>
                  <a:srgbClr val="FFFFFF"/>
                </a:solidFill>
                <a:latin typeface="Trebuchet MS"/>
                <a:cs typeface="Trebuchet MS"/>
              </a:rPr>
              <a:t> </a:t>
            </a:r>
            <a:r>
              <a:rPr sz="3500" spc="-50" dirty="0">
                <a:solidFill>
                  <a:srgbClr val="FFFFFF"/>
                </a:solidFill>
                <a:latin typeface="Trebuchet MS"/>
                <a:cs typeface="Trebuchet MS"/>
              </a:rPr>
              <a:t>formalities</a:t>
            </a:r>
            <a:r>
              <a:rPr sz="3500" spc="-95" dirty="0">
                <a:solidFill>
                  <a:srgbClr val="FFFFFF"/>
                </a:solidFill>
                <a:latin typeface="Trebuchet MS"/>
                <a:cs typeface="Trebuchet MS"/>
              </a:rPr>
              <a:t> </a:t>
            </a:r>
            <a:r>
              <a:rPr sz="3500" dirty="0">
                <a:solidFill>
                  <a:srgbClr val="FFFFFF"/>
                </a:solidFill>
                <a:latin typeface="Trebuchet MS"/>
                <a:cs typeface="Trebuchet MS"/>
              </a:rPr>
              <a:t>for</a:t>
            </a:r>
            <a:r>
              <a:rPr sz="3500" spc="-95" dirty="0">
                <a:solidFill>
                  <a:srgbClr val="FFFFFF"/>
                </a:solidFill>
                <a:latin typeface="Trebuchet MS"/>
                <a:cs typeface="Trebuchet MS"/>
              </a:rPr>
              <a:t> </a:t>
            </a:r>
            <a:r>
              <a:rPr sz="3500" dirty="0">
                <a:solidFill>
                  <a:srgbClr val="FFFFFF"/>
                </a:solidFill>
                <a:latin typeface="Trebuchet MS"/>
                <a:cs typeface="Trebuchet MS"/>
              </a:rPr>
              <a:t>conveying</a:t>
            </a:r>
            <a:r>
              <a:rPr sz="3500" spc="-90" dirty="0">
                <a:solidFill>
                  <a:srgbClr val="FFFFFF"/>
                </a:solidFill>
                <a:latin typeface="Trebuchet MS"/>
                <a:cs typeface="Trebuchet MS"/>
              </a:rPr>
              <a:t> </a:t>
            </a:r>
            <a:r>
              <a:rPr sz="3500" dirty="0">
                <a:solidFill>
                  <a:srgbClr val="FFFFFF"/>
                </a:solidFill>
                <a:latin typeface="Trebuchet MS"/>
                <a:cs typeface="Trebuchet MS"/>
              </a:rPr>
              <a:t>legal</a:t>
            </a:r>
            <a:r>
              <a:rPr sz="3500" spc="-95" dirty="0">
                <a:solidFill>
                  <a:srgbClr val="FFFFFF"/>
                </a:solidFill>
                <a:latin typeface="Trebuchet MS"/>
                <a:cs typeface="Trebuchet MS"/>
              </a:rPr>
              <a:t> </a:t>
            </a:r>
            <a:r>
              <a:rPr sz="3500" spc="60" dirty="0">
                <a:solidFill>
                  <a:srgbClr val="FFFFFF"/>
                </a:solidFill>
                <a:latin typeface="Trebuchet MS"/>
                <a:cs typeface="Trebuchet MS"/>
              </a:rPr>
              <a:t>and</a:t>
            </a:r>
            <a:r>
              <a:rPr sz="3500" spc="-95" dirty="0">
                <a:solidFill>
                  <a:srgbClr val="FFFFFF"/>
                </a:solidFill>
                <a:latin typeface="Trebuchet MS"/>
                <a:cs typeface="Trebuchet MS"/>
              </a:rPr>
              <a:t> </a:t>
            </a:r>
            <a:r>
              <a:rPr sz="3500" dirty="0">
                <a:solidFill>
                  <a:srgbClr val="FFFFFF"/>
                </a:solidFill>
                <a:latin typeface="Trebuchet MS"/>
                <a:cs typeface="Trebuchet MS"/>
              </a:rPr>
              <a:t>equitable</a:t>
            </a:r>
            <a:r>
              <a:rPr sz="3500" spc="-95" dirty="0">
                <a:solidFill>
                  <a:srgbClr val="FFFFFF"/>
                </a:solidFill>
                <a:latin typeface="Trebuchet MS"/>
                <a:cs typeface="Trebuchet MS"/>
              </a:rPr>
              <a:t> </a:t>
            </a:r>
            <a:r>
              <a:rPr sz="3500" spc="-10" dirty="0">
                <a:solidFill>
                  <a:srgbClr val="FFFFFF"/>
                </a:solidFill>
                <a:latin typeface="Trebuchet MS"/>
                <a:cs typeface="Trebuchet MS"/>
              </a:rPr>
              <a:t>interests </a:t>
            </a:r>
            <a:r>
              <a:rPr sz="3500" dirty="0">
                <a:solidFill>
                  <a:srgbClr val="FFFFFF"/>
                </a:solidFill>
                <a:latin typeface="Trebuchet MS"/>
                <a:cs typeface="Trebuchet MS"/>
              </a:rPr>
              <a:t>Define</a:t>
            </a:r>
            <a:r>
              <a:rPr sz="3500" spc="-100" dirty="0">
                <a:solidFill>
                  <a:srgbClr val="FFFFFF"/>
                </a:solidFill>
                <a:latin typeface="Trebuchet MS"/>
                <a:cs typeface="Trebuchet MS"/>
              </a:rPr>
              <a:t> </a:t>
            </a:r>
            <a:r>
              <a:rPr sz="3500" dirty="0">
                <a:solidFill>
                  <a:srgbClr val="FFFFFF"/>
                </a:solidFill>
                <a:latin typeface="Trebuchet MS"/>
                <a:cs typeface="Trebuchet MS"/>
              </a:rPr>
              <a:t>the</a:t>
            </a:r>
            <a:r>
              <a:rPr sz="3500" spc="-95" dirty="0">
                <a:solidFill>
                  <a:srgbClr val="FFFFFF"/>
                </a:solidFill>
                <a:latin typeface="Trebuchet MS"/>
                <a:cs typeface="Trebuchet MS"/>
              </a:rPr>
              <a:t> </a:t>
            </a:r>
            <a:r>
              <a:rPr sz="3500" spc="-55" dirty="0">
                <a:solidFill>
                  <a:srgbClr val="FFFFFF"/>
                </a:solidFill>
                <a:latin typeface="Trebuchet MS"/>
                <a:cs typeface="Trebuchet MS"/>
              </a:rPr>
              <a:t>requirements</a:t>
            </a:r>
            <a:r>
              <a:rPr sz="3500" spc="-95" dirty="0">
                <a:solidFill>
                  <a:srgbClr val="FFFFFF"/>
                </a:solidFill>
                <a:latin typeface="Trebuchet MS"/>
                <a:cs typeface="Trebuchet MS"/>
              </a:rPr>
              <a:t> </a:t>
            </a:r>
            <a:r>
              <a:rPr sz="3500" dirty="0">
                <a:solidFill>
                  <a:srgbClr val="FFFFFF"/>
                </a:solidFill>
                <a:latin typeface="Trebuchet MS"/>
                <a:cs typeface="Trebuchet MS"/>
              </a:rPr>
              <a:t>of</a:t>
            </a:r>
            <a:r>
              <a:rPr sz="3500" spc="-95" dirty="0">
                <a:solidFill>
                  <a:srgbClr val="FFFFFF"/>
                </a:solidFill>
                <a:latin typeface="Trebuchet MS"/>
                <a:cs typeface="Trebuchet MS"/>
              </a:rPr>
              <a:t> </a:t>
            </a:r>
            <a:r>
              <a:rPr sz="3500" spc="145" dirty="0">
                <a:solidFill>
                  <a:srgbClr val="FFFFFF"/>
                </a:solidFill>
                <a:latin typeface="Trebuchet MS"/>
                <a:cs typeface="Trebuchet MS"/>
              </a:rPr>
              <a:t>a</a:t>
            </a:r>
            <a:r>
              <a:rPr sz="3500" spc="-100" dirty="0">
                <a:solidFill>
                  <a:srgbClr val="FFFFFF"/>
                </a:solidFill>
                <a:latin typeface="Trebuchet MS"/>
                <a:cs typeface="Trebuchet MS"/>
              </a:rPr>
              <a:t> </a:t>
            </a:r>
            <a:r>
              <a:rPr sz="3500" dirty="0">
                <a:solidFill>
                  <a:srgbClr val="FFFFFF"/>
                </a:solidFill>
                <a:latin typeface="Trebuchet MS"/>
                <a:cs typeface="Trebuchet MS"/>
              </a:rPr>
              <a:t>valid</a:t>
            </a:r>
            <a:r>
              <a:rPr sz="3500" spc="-95" dirty="0">
                <a:solidFill>
                  <a:srgbClr val="FFFFFF"/>
                </a:solidFill>
                <a:latin typeface="Trebuchet MS"/>
                <a:cs typeface="Trebuchet MS"/>
              </a:rPr>
              <a:t> </a:t>
            </a:r>
            <a:r>
              <a:rPr sz="3500" spc="35" dirty="0">
                <a:solidFill>
                  <a:srgbClr val="FFFFFF"/>
                </a:solidFill>
                <a:latin typeface="Trebuchet MS"/>
                <a:cs typeface="Trebuchet MS"/>
              </a:rPr>
              <a:t>deed</a:t>
            </a:r>
            <a:endParaRPr sz="3500">
              <a:latin typeface="Trebuchet MS"/>
              <a:cs typeface="Trebuchet MS"/>
            </a:endParaRPr>
          </a:p>
          <a:p>
            <a:pPr marL="12700">
              <a:lnSpc>
                <a:spcPct val="100000"/>
              </a:lnSpc>
              <a:spcBef>
                <a:spcPts val="2075"/>
              </a:spcBef>
            </a:pPr>
            <a:r>
              <a:rPr sz="3500" spc="-25" dirty="0">
                <a:solidFill>
                  <a:srgbClr val="FFFFFF"/>
                </a:solidFill>
                <a:latin typeface="Trebuchet MS"/>
                <a:cs typeface="Trebuchet MS"/>
              </a:rPr>
              <a:t>Differentiate</a:t>
            </a:r>
            <a:r>
              <a:rPr sz="3500" spc="-110" dirty="0">
                <a:solidFill>
                  <a:srgbClr val="FFFFFF"/>
                </a:solidFill>
                <a:latin typeface="Trebuchet MS"/>
                <a:cs typeface="Trebuchet MS"/>
              </a:rPr>
              <a:t> </a:t>
            </a:r>
            <a:r>
              <a:rPr sz="3500" dirty="0">
                <a:solidFill>
                  <a:srgbClr val="FFFFFF"/>
                </a:solidFill>
                <a:latin typeface="Trebuchet MS"/>
                <a:cs typeface="Trebuchet MS"/>
              </a:rPr>
              <a:t>between</a:t>
            </a:r>
            <a:r>
              <a:rPr sz="3500" spc="-110" dirty="0">
                <a:solidFill>
                  <a:srgbClr val="FFFFFF"/>
                </a:solidFill>
                <a:latin typeface="Trebuchet MS"/>
                <a:cs typeface="Trebuchet MS"/>
              </a:rPr>
              <a:t> </a:t>
            </a:r>
            <a:r>
              <a:rPr sz="3500" spc="-20" dirty="0">
                <a:solidFill>
                  <a:srgbClr val="FFFFFF"/>
                </a:solidFill>
                <a:latin typeface="Trebuchet MS"/>
                <a:cs typeface="Trebuchet MS"/>
              </a:rPr>
              <a:t>investigation</a:t>
            </a:r>
            <a:r>
              <a:rPr sz="3500" spc="-105" dirty="0">
                <a:solidFill>
                  <a:srgbClr val="FFFFFF"/>
                </a:solidFill>
                <a:latin typeface="Trebuchet MS"/>
                <a:cs typeface="Trebuchet MS"/>
              </a:rPr>
              <a:t> </a:t>
            </a:r>
            <a:r>
              <a:rPr sz="3500" dirty="0">
                <a:solidFill>
                  <a:srgbClr val="FFFFFF"/>
                </a:solidFill>
                <a:latin typeface="Trebuchet MS"/>
                <a:cs typeface="Trebuchet MS"/>
              </a:rPr>
              <a:t>of</a:t>
            </a:r>
            <a:r>
              <a:rPr sz="3500" spc="-110" dirty="0">
                <a:solidFill>
                  <a:srgbClr val="FFFFFF"/>
                </a:solidFill>
                <a:latin typeface="Trebuchet MS"/>
                <a:cs typeface="Trebuchet MS"/>
              </a:rPr>
              <a:t> title</a:t>
            </a:r>
            <a:r>
              <a:rPr sz="3500" spc="-105" dirty="0">
                <a:solidFill>
                  <a:srgbClr val="FFFFFF"/>
                </a:solidFill>
                <a:latin typeface="Trebuchet MS"/>
                <a:cs typeface="Trebuchet MS"/>
              </a:rPr>
              <a:t> </a:t>
            </a:r>
            <a:r>
              <a:rPr sz="3500" dirty="0">
                <a:solidFill>
                  <a:srgbClr val="FFFFFF"/>
                </a:solidFill>
                <a:latin typeface="Trebuchet MS"/>
                <a:cs typeface="Trebuchet MS"/>
              </a:rPr>
              <a:t>for</a:t>
            </a:r>
            <a:r>
              <a:rPr sz="3500" spc="-110" dirty="0">
                <a:solidFill>
                  <a:srgbClr val="FFFFFF"/>
                </a:solidFill>
                <a:latin typeface="Trebuchet MS"/>
                <a:cs typeface="Trebuchet MS"/>
              </a:rPr>
              <a:t> </a:t>
            </a:r>
            <a:r>
              <a:rPr sz="3500" dirty="0">
                <a:solidFill>
                  <a:srgbClr val="FFFFFF"/>
                </a:solidFill>
                <a:latin typeface="Trebuchet MS"/>
                <a:cs typeface="Trebuchet MS"/>
              </a:rPr>
              <a:t>registered</a:t>
            </a:r>
            <a:r>
              <a:rPr sz="3500" spc="-110" dirty="0">
                <a:solidFill>
                  <a:srgbClr val="FFFFFF"/>
                </a:solidFill>
                <a:latin typeface="Trebuchet MS"/>
                <a:cs typeface="Trebuchet MS"/>
              </a:rPr>
              <a:t> </a:t>
            </a:r>
            <a:r>
              <a:rPr sz="3500" spc="60" dirty="0">
                <a:solidFill>
                  <a:srgbClr val="FFFFFF"/>
                </a:solidFill>
                <a:latin typeface="Trebuchet MS"/>
                <a:cs typeface="Trebuchet MS"/>
              </a:rPr>
              <a:t>and</a:t>
            </a:r>
            <a:r>
              <a:rPr sz="3500" spc="-105" dirty="0">
                <a:solidFill>
                  <a:srgbClr val="FFFFFF"/>
                </a:solidFill>
                <a:latin typeface="Trebuchet MS"/>
                <a:cs typeface="Trebuchet MS"/>
              </a:rPr>
              <a:t> </a:t>
            </a:r>
            <a:r>
              <a:rPr sz="3500" spc="-10" dirty="0">
                <a:solidFill>
                  <a:srgbClr val="FFFFFF"/>
                </a:solidFill>
                <a:latin typeface="Trebuchet MS"/>
                <a:cs typeface="Trebuchet MS"/>
              </a:rPr>
              <a:t>unregistered</a:t>
            </a:r>
            <a:endParaRPr sz="3500">
              <a:latin typeface="Trebuchet MS"/>
              <a:cs typeface="Trebuchet MS"/>
            </a:endParaRPr>
          </a:p>
        </p:txBody>
      </p:sp>
      <p:sp>
        <p:nvSpPr>
          <p:cNvPr id="12" name="object 12"/>
          <p:cNvSpPr txBox="1"/>
          <p:nvPr/>
        </p:nvSpPr>
        <p:spPr>
          <a:xfrm>
            <a:off x="1771600" y="8588683"/>
            <a:ext cx="883285" cy="558800"/>
          </a:xfrm>
          <a:prstGeom prst="rect">
            <a:avLst/>
          </a:prstGeom>
        </p:spPr>
        <p:txBody>
          <a:bodyPr vert="horz" wrap="square" lIns="0" tIns="12700" rIns="0" bIns="0" rtlCol="0">
            <a:spAutoFit/>
          </a:bodyPr>
          <a:lstStyle/>
          <a:p>
            <a:pPr marL="12700">
              <a:lnSpc>
                <a:spcPct val="100000"/>
              </a:lnSpc>
              <a:spcBef>
                <a:spcPts val="100"/>
              </a:spcBef>
            </a:pPr>
            <a:r>
              <a:rPr sz="3500" spc="-20" dirty="0">
                <a:solidFill>
                  <a:srgbClr val="FFFFFF"/>
                </a:solidFill>
                <a:latin typeface="Trebuchet MS"/>
                <a:cs typeface="Trebuchet MS"/>
              </a:rPr>
              <a:t>land</a:t>
            </a:r>
            <a:endParaRPr sz="3500">
              <a:latin typeface="Trebuchet MS"/>
              <a:cs typeface="Trebuchet MS"/>
            </a:endParaRPr>
          </a:p>
        </p:txBody>
      </p:sp>
      <p:sp>
        <p:nvSpPr>
          <p:cNvPr id="13" name="object 13"/>
          <p:cNvSpPr txBox="1"/>
          <p:nvPr/>
        </p:nvSpPr>
        <p:spPr>
          <a:xfrm>
            <a:off x="14420944" y="8132834"/>
            <a:ext cx="3879850" cy="1549400"/>
          </a:xfrm>
          <a:prstGeom prst="rect">
            <a:avLst/>
          </a:prstGeom>
        </p:spPr>
        <p:txBody>
          <a:bodyPr vert="horz" wrap="square" lIns="0" tIns="12700" rIns="0" bIns="0" rtlCol="0">
            <a:spAutoFit/>
          </a:bodyPr>
          <a:lstStyle/>
          <a:p>
            <a:pPr marL="12700">
              <a:lnSpc>
                <a:spcPct val="100000"/>
              </a:lnSpc>
              <a:spcBef>
                <a:spcPts val="100"/>
              </a:spcBef>
            </a:pPr>
            <a:r>
              <a:rPr sz="10000" b="1" spc="-10" dirty="0">
                <a:solidFill>
                  <a:srgbClr val="FED307"/>
                </a:solidFill>
                <a:latin typeface="Trebuchet MS"/>
                <a:cs typeface="Trebuchet MS"/>
              </a:rPr>
              <a:t>RECAP</a:t>
            </a:r>
            <a:endParaRPr sz="10000">
              <a:latin typeface="Trebuchet MS"/>
              <a:cs typeface="Trebuchet MS"/>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xfrm>
            <a:off x="1016000" y="961174"/>
            <a:ext cx="12557760" cy="1174750"/>
          </a:xfrm>
          <a:prstGeom prst="rect">
            <a:avLst/>
          </a:prstGeom>
        </p:spPr>
        <p:txBody>
          <a:bodyPr vert="horz" wrap="square" lIns="0" tIns="11430" rIns="0" bIns="0" rtlCol="0">
            <a:spAutoFit/>
          </a:bodyPr>
          <a:lstStyle/>
          <a:p>
            <a:pPr marL="12700">
              <a:lnSpc>
                <a:spcPct val="100000"/>
              </a:lnSpc>
              <a:spcBef>
                <a:spcPts val="90"/>
              </a:spcBef>
            </a:pPr>
            <a:r>
              <a:rPr sz="7550" spc="-250" dirty="0">
                <a:solidFill>
                  <a:srgbClr val="FED307"/>
                </a:solidFill>
              </a:rPr>
              <a:t>UNIT</a:t>
            </a:r>
            <a:r>
              <a:rPr sz="7550" spc="-390" dirty="0">
                <a:solidFill>
                  <a:srgbClr val="FED307"/>
                </a:solidFill>
              </a:rPr>
              <a:t> </a:t>
            </a:r>
            <a:r>
              <a:rPr sz="7550" spc="-505" dirty="0">
                <a:solidFill>
                  <a:srgbClr val="FED307"/>
                </a:solidFill>
              </a:rPr>
              <a:t>2:</a:t>
            </a:r>
            <a:r>
              <a:rPr sz="7550" spc="-390" dirty="0">
                <a:solidFill>
                  <a:srgbClr val="FED307"/>
                </a:solidFill>
              </a:rPr>
              <a:t> </a:t>
            </a:r>
            <a:r>
              <a:rPr sz="7550" dirty="0">
                <a:solidFill>
                  <a:srgbClr val="FFFFFF"/>
                </a:solidFill>
              </a:rPr>
              <a:t>READING</a:t>
            </a:r>
            <a:r>
              <a:rPr sz="7550" spc="-415" dirty="0">
                <a:solidFill>
                  <a:srgbClr val="FFFFFF"/>
                </a:solidFill>
              </a:rPr>
              <a:t> </a:t>
            </a:r>
            <a:r>
              <a:rPr sz="7550" spc="80" dirty="0">
                <a:solidFill>
                  <a:srgbClr val="FFFFFF"/>
                </a:solidFill>
              </a:rPr>
              <a:t>MATERIALS</a:t>
            </a:r>
            <a:endParaRPr sz="7550"/>
          </a:p>
        </p:txBody>
      </p:sp>
      <p:pic>
        <p:nvPicPr>
          <p:cNvPr id="6" name="object 6"/>
          <p:cNvPicPr/>
          <p:nvPr/>
        </p:nvPicPr>
        <p:blipFill>
          <a:blip r:embed="rId2" cstate="print"/>
          <a:stretch>
            <a:fillRect/>
          </a:stretch>
        </p:blipFill>
        <p:spPr>
          <a:xfrm>
            <a:off x="1476374" y="2653910"/>
            <a:ext cx="142875" cy="142874"/>
          </a:xfrm>
          <a:prstGeom prst="rect">
            <a:avLst/>
          </a:prstGeom>
        </p:spPr>
      </p:pic>
      <p:pic>
        <p:nvPicPr>
          <p:cNvPr id="7" name="object 7"/>
          <p:cNvPicPr/>
          <p:nvPr/>
        </p:nvPicPr>
        <p:blipFill>
          <a:blip r:embed="rId2" cstate="print"/>
          <a:stretch>
            <a:fillRect/>
          </a:stretch>
        </p:blipFill>
        <p:spPr>
          <a:xfrm>
            <a:off x="1476374" y="4520810"/>
            <a:ext cx="142875" cy="142874"/>
          </a:xfrm>
          <a:prstGeom prst="rect">
            <a:avLst/>
          </a:prstGeom>
        </p:spPr>
      </p:pic>
      <p:pic>
        <p:nvPicPr>
          <p:cNvPr id="8" name="object 8"/>
          <p:cNvPicPr/>
          <p:nvPr/>
        </p:nvPicPr>
        <p:blipFill>
          <a:blip r:embed="rId2" cstate="print"/>
          <a:stretch>
            <a:fillRect/>
          </a:stretch>
        </p:blipFill>
        <p:spPr>
          <a:xfrm>
            <a:off x="1476374" y="5454260"/>
            <a:ext cx="142875" cy="142874"/>
          </a:xfrm>
          <a:prstGeom prst="rect">
            <a:avLst/>
          </a:prstGeom>
        </p:spPr>
      </p:pic>
      <p:sp>
        <p:nvSpPr>
          <p:cNvPr id="9" name="object 9"/>
          <p:cNvSpPr txBox="1"/>
          <p:nvPr/>
        </p:nvSpPr>
        <p:spPr>
          <a:xfrm>
            <a:off x="1814760" y="2380892"/>
            <a:ext cx="14506575" cy="3389629"/>
          </a:xfrm>
          <a:prstGeom prst="rect">
            <a:avLst/>
          </a:prstGeom>
        </p:spPr>
        <p:txBody>
          <a:bodyPr vert="horz" wrap="square" lIns="0" tIns="12700" rIns="0" bIns="0" rtlCol="0">
            <a:spAutoFit/>
          </a:bodyPr>
          <a:lstStyle/>
          <a:p>
            <a:pPr marL="12700">
              <a:lnSpc>
                <a:spcPct val="100000"/>
              </a:lnSpc>
              <a:spcBef>
                <a:spcPts val="100"/>
              </a:spcBef>
            </a:pPr>
            <a:r>
              <a:rPr sz="3700" dirty="0">
                <a:solidFill>
                  <a:srgbClr val="FFFFFF"/>
                </a:solidFill>
                <a:latin typeface="Trebuchet MS"/>
                <a:cs typeface="Trebuchet MS"/>
              </a:rPr>
              <a:t>You</a:t>
            </a:r>
            <a:r>
              <a:rPr sz="3700" spc="-50" dirty="0">
                <a:solidFill>
                  <a:srgbClr val="FFFFFF"/>
                </a:solidFill>
                <a:latin typeface="Trebuchet MS"/>
                <a:cs typeface="Trebuchet MS"/>
              </a:rPr>
              <a:t> </a:t>
            </a:r>
            <a:r>
              <a:rPr sz="3700" spc="75" dirty="0">
                <a:solidFill>
                  <a:srgbClr val="FFFFFF"/>
                </a:solidFill>
                <a:latin typeface="Trebuchet MS"/>
                <a:cs typeface="Trebuchet MS"/>
              </a:rPr>
              <a:t>can</a:t>
            </a:r>
            <a:r>
              <a:rPr sz="3700" spc="-50" dirty="0">
                <a:solidFill>
                  <a:srgbClr val="FFFFFF"/>
                </a:solidFill>
                <a:latin typeface="Trebuchet MS"/>
                <a:cs typeface="Trebuchet MS"/>
              </a:rPr>
              <a:t> </a:t>
            </a:r>
            <a:r>
              <a:rPr sz="3700" dirty="0">
                <a:solidFill>
                  <a:srgbClr val="FFFFFF"/>
                </a:solidFill>
                <a:latin typeface="Trebuchet MS"/>
                <a:cs typeface="Trebuchet MS"/>
              </a:rPr>
              <a:t>draw</a:t>
            </a:r>
            <a:r>
              <a:rPr sz="3700" spc="-50" dirty="0">
                <a:solidFill>
                  <a:srgbClr val="FFFFFF"/>
                </a:solidFill>
                <a:latin typeface="Trebuchet MS"/>
                <a:cs typeface="Trebuchet MS"/>
              </a:rPr>
              <a:t> </a:t>
            </a:r>
            <a:r>
              <a:rPr sz="3700" dirty="0">
                <a:solidFill>
                  <a:srgbClr val="FFFFFF"/>
                </a:solidFill>
                <a:latin typeface="Trebuchet MS"/>
                <a:cs typeface="Trebuchet MS"/>
              </a:rPr>
              <a:t>on</a:t>
            </a:r>
            <a:r>
              <a:rPr sz="3700" spc="-50" dirty="0">
                <a:solidFill>
                  <a:srgbClr val="FFFFFF"/>
                </a:solidFill>
                <a:latin typeface="Trebuchet MS"/>
                <a:cs typeface="Trebuchet MS"/>
              </a:rPr>
              <a:t> </a:t>
            </a:r>
            <a:r>
              <a:rPr sz="3700" dirty="0">
                <a:solidFill>
                  <a:srgbClr val="FFFFFF"/>
                </a:solidFill>
                <a:latin typeface="Trebuchet MS"/>
                <a:cs typeface="Trebuchet MS"/>
              </a:rPr>
              <a:t>the</a:t>
            </a:r>
            <a:r>
              <a:rPr sz="3700" spc="-50" dirty="0">
                <a:solidFill>
                  <a:srgbClr val="FFFFFF"/>
                </a:solidFill>
                <a:latin typeface="Trebuchet MS"/>
                <a:cs typeface="Trebuchet MS"/>
              </a:rPr>
              <a:t> </a:t>
            </a:r>
            <a:r>
              <a:rPr sz="3700" dirty="0">
                <a:solidFill>
                  <a:srgbClr val="FFFFFF"/>
                </a:solidFill>
                <a:latin typeface="Trebuchet MS"/>
                <a:cs typeface="Trebuchet MS"/>
              </a:rPr>
              <a:t>following</a:t>
            </a:r>
            <a:r>
              <a:rPr sz="3700" spc="-50" dirty="0">
                <a:solidFill>
                  <a:srgbClr val="FFFFFF"/>
                </a:solidFill>
                <a:latin typeface="Trebuchet MS"/>
                <a:cs typeface="Trebuchet MS"/>
              </a:rPr>
              <a:t> </a:t>
            </a:r>
            <a:r>
              <a:rPr sz="3700" dirty="0">
                <a:solidFill>
                  <a:srgbClr val="FFFFFF"/>
                </a:solidFill>
                <a:latin typeface="Trebuchet MS"/>
                <a:cs typeface="Trebuchet MS"/>
              </a:rPr>
              <a:t>chapters</a:t>
            </a:r>
            <a:r>
              <a:rPr sz="3700" spc="-50" dirty="0">
                <a:solidFill>
                  <a:srgbClr val="FFFFFF"/>
                </a:solidFill>
                <a:latin typeface="Trebuchet MS"/>
                <a:cs typeface="Trebuchet MS"/>
              </a:rPr>
              <a:t> </a:t>
            </a:r>
            <a:r>
              <a:rPr sz="3700" dirty="0">
                <a:solidFill>
                  <a:srgbClr val="FFFFFF"/>
                </a:solidFill>
                <a:latin typeface="Trebuchet MS"/>
                <a:cs typeface="Trebuchet MS"/>
              </a:rPr>
              <a:t>of</a:t>
            </a:r>
            <a:r>
              <a:rPr sz="3700" spc="-50" dirty="0">
                <a:solidFill>
                  <a:srgbClr val="FFFFFF"/>
                </a:solidFill>
                <a:latin typeface="Trebuchet MS"/>
                <a:cs typeface="Trebuchet MS"/>
              </a:rPr>
              <a:t> your </a:t>
            </a:r>
            <a:r>
              <a:rPr sz="3700" spc="-10" dirty="0">
                <a:solidFill>
                  <a:srgbClr val="FFFFFF"/>
                </a:solidFill>
                <a:latin typeface="Trebuchet MS"/>
                <a:cs typeface="Trebuchet MS"/>
              </a:rPr>
              <a:t>textbooks</a:t>
            </a:r>
            <a:r>
              <a:rPr sz="3700" spc="-45" dirty="0">
                <a:solidFill>
                  <a:srgbClr val="FFFFFF"/>
                </a:solidFill>
                <a:latin typeface="Trebuchet MS"/>
                <a:cs typeface="Trebuchet MS"/>
              </a:rPr>
              <a:t> </a:t>
            </a:r>
            <a:r>
              <a:rPr sz="3700" dirty="0">
                <a:solidFill>
                  <a:srgbClr val="FFFFFF"/>
                </a:solidFill>
                <a:latin typeface="Trebuchet MS"/>
                <a:cs typeface="Trebuchet MS"/>
              </a:rPr>
              <a:t>to</a:t>
            </a:r>
            <a:r>
              <a:rPr sz="3700" spc="-50" dirty="0">
                <a:solidFill>
                  <a:srgbClr val="FFFFFF"/>
                </a:solidFill>
                <a:latin typeface="Trebuchet MS"/>
                <a:cs typeface="Trebuchet MS"/>
              </a:rPr>
              <a:t> </a:t>
            </a:r>
            <a:r>
              <a:rPr sz="3700" spc="-10" dirty="0">
                <a:solidFill>
                  <a:srgbClr val="FFFFFF"/>
                </a:solidFill>
                <a:latin typeface="Trebuchet MS"/>
                <a:cs typeface="Trebuchet MS"/>
              </a:rPr>
              <a:t>deepen</a:t>
            </a:r>
            <a:endParaRPr sz="3700">
              <a:latin typeface="Trebuchet MS"/>
              <a:cs typeface="Trebuchet MS"/>
            </a:endParaRPr>
          </a:p>
          <a:p>
            <a:pPr marL="12700" marR="3082925">
              <a:lnSpc>
                <a:spcPct val="165500"/>
              </a:lnSpc>
            </a:pPr>
            <a:r>
              <a:rPr sz="3700" spc="-50" dirty="0">
                <a:solidFill>
                  <a:srgbClr val="FFFFFF"/>
                </a:solidFill>
                <a:latin typeface="Trebuchet MS"/>
                <a:cs typeface="Trebuchet MS"/>
              </a:rPr>
              <a:t>your</a:t>
            </a:r>
            <a:r>
              <a:rPr sz="3700" spc="-55" dirty="0">
                <a:solidFill>
                  <a:srgbClr val="FFFFFF"/>
                </a:solidFill>
                <a:latin typeface="Trebuchet MS"/>
                <a:cs typeface="Trebuchet MS"/>
              </a:rPr>
              <a:t> </a:t>
            </a:r>
            <a:r>
              <a:rPr sz="3700" dirty="0">
                <a:solidFill>
                  <a:srgbClr val="FFFFFF"/>
                </a:solidFill>
                <a:latin typeface="Trebuchet MS"/>
                <a:cs typeface="Trebuchet MS"/>
              </a:rPr>
              <a:t>understanding</a:t>
            </a:r>
            <a:r>
              <a:rPr sz="3700" spc="-50" dirty="0">
                <a:solidFill>
                  <a:srgbClr val="FFFFFF"/>
                </a:solidFill>
                <a:latin typeface="Trebuchet MS"/>
                <a:cs typeface="Trebuchet MS"/>
              </a:rPr>
              <a:t> </a:t>
            </a:r>
            <a:r>
              <a:rPr sz="3700" dirty="0">
                <a:solidFill>
                  <a:srgbClr val="FFFFFF"/>
                </a:solidFill>
                <a:latin typeface="Trebuchet MS"/>
                <a:cs typeface="Trebuchet MS"/>
              </a:rPr>
              <a:t>of</a:t>
            </a:r>
            <a:r>
              <a:rPr sz="3700" spc="-50" dirty="0">
                <a:solidFill>
                  <a:srgbClr val="FFFFFF"/>
                </a:solidFill>
                <a:latin typeface="Trebuchet MS"/>
                <a:cs typeface="Trebuchet MS"/>
              </a:rPr>
              <a:t> </a:t>
            </a:r>
            <a:r>
              <a:rPr sz="3700" dirty="0">
                <a:solidFill>
                  <a:srgbClr val="FFFFFF"/>
                </a:solidFill>
                <a:latin typeface="Trebuchet MS"/>
                <a:cs typeface="Trebuchet MS"/>
              </a:rPr>
              <a:t>the</a:t>
            </a:r>
            <a:r>
              <a:rPr sz="3700" spc="-55" dirty="0">
                <a:solidFill>
                  <a:srgbClr val="FFFFFF"/>
                </a:solidFill>
                <a:latin typeface="Trebuchet MS"/>
                <a:cs typeface="Trebuchet MS"/>
              </a:rPr>
              <a:t> </a:t>
            </a:r>
            <a:r>
              <a:rPr sz="3700" dirty="0">
                <a:solidFill>
                  <a:srgbClr val="FFFFFF"/>
                </a:solidFill>
                <a:latin typeface="Trebuchet MS"/>
                <a:cs typeface="Trebuchet MS"/>
              </a:rPr>
              <a:t>topics</a:t>
            </a:r>
            <a:r>
              <a:rPr sz="3700" spc="-50" dirty="0">
                <a:solidFill>
                  <a:srgbClr val="FFFFFF"/>
                </a:solidFill>
                <a:latin typeface="Trebuchet MS"/>
                <a:cs typeface="Trebuchet MS"/>
              </a:rPr>
              <a:t> </a:t>
            </a:r>
            <a:r>
              <a:rPr sz="3700" dirty="0">
                <a:solidFill>
                  <a:srgbClr val="FFFFFF"/>
                </a:solidFill>
                <a:latin typeface="Trebuchet MS"/>
                <a:cs typeface="Trebuchet MS"/>
              </a:rPr>
              <a:t>discussed</a:t>
            </a:r>
            <a:r>
              <a:rPr sz="3700" spc="-50" dirty="0">
                <a:solidFill>
                  <a:srgbClr val="FFFFFF"/>
                </a:solidFill>
                <a:latin typeface="Trebuchet MS"/>
                <a:cs typeface="Trebuchet MS"/>
              </a:rPr>
              <a:t> </a:t>
            </a:r>
            <a:r>
              <a:rPr sz="3700" dirty="0">
                <a:solidFill>
                  <a:srgbClr val="FFFFFF"/>
                </a:solidFill>
                <a:latin typeface="Trebuchet MS"/>
                <a:cs typeface="Trebuchet MS"/>
              </a:rPr>
              <a:t>in</a:t>
            </a:r>
            <a:r>
              <a:rPr sz="3700" spc="-50" dirty="0">
                <a:solidFill>
                  <a:srgbClr val="FFFFFF"/>
                </a:solidFill>
                <a:latin typeface="Trebuchet MS"/>
                <a:cs typeface="Trebuchet MS"/>
              </a:rPr>
              <a:t> </a:t>
            </a:r>
            <a:r>
              <a:rPr sz="3700" spc="-40" dirty="0">
                <a:solidFill>
                  <a:srgbClr val="FFFFFF"/>
                </a:solidFill>
                <a:latin typeface="Trebuchet MS"/>
                <a:cs typeface="Trebuchet MS"/>
              </a:rPr>
              <a:t>this</a:t>
            </a:r>
            <a:r>
              <a:rPr sz="3700" spc="-55" dirty="0">
                <a:solidFill>
                  <a:srgbClr val="FFFFFF"/>
                </a:solidFill>
                <a:latin typeface="Trebuchet MS"/>
                <a:cs typeface="Trebuchet MS"/>
              </a:rPr>
              <a:t> </a:t>
            </a:r>
            <a:r>
              <a:rPr sz="3700" spc="-105" dirty="0">
                <a:solidFill>
                  <a:srgbClr val="FFFFFF"/>
                </a:solidFill>
                <a:latin typeface="Trebuchet MS"/>
                <a:cs typeface="Trebuchet MS"/>
              </a:rPr>
              <a:t>unit. </a:t>
            </a:r>
            <a:r>
              <a:rPr sz="3700" dirty="0">
                <a:solidFill>
                  <a:srgbClr val="FFFFFF"/>
                </a:solidFill>
                <a:latin typeface="Trebuchet MS"/>
                <a:cs typeface="Trebuchet MS"/>
              </a:rPr>
              <a:t>Bevan</a:t>
            </a:r>
            <a:r>
              <a:rPr sz="3700" spc="10" dirty="0">
                <a:solidFill>
                  <a:srgbClr val="FFFFFF"/>
                </a:solidFill>
                <a:latin typeface="Trebuchet MS"/>
                <a:cs typeface="Trebuchet MS"/>
              </a:rPr>
              <a:t> </a:t>
            </a:r>
            <a:r>
              <a:rPr sz="3700" spc="165" dirty="0">
                <a:solidFill>
                  <a:srgbClr val="FFFFFF"/>
                </a:solidFill>
                <a:latin typeface="Trebuchet MS"/>
                <a:cs typeface="Trebuchet MS"/>
              </a:rPr>
              <a:t>(2022)</a:t>
            </a:r>
            <a:r>
              <a:rPr sz="3700" spc="15" dirty="0">
                <a:solidFill>
                  <a:srgbClr val="FFFFFF"/>
                </a:solidFill>
                <a:latin typeface="Trebuchet MS"/>
                <a:cs typeface="Trebuchet MS"/>
              </a:rPr>
              <a:t> </a:t>
            </a:r>
            <a:r>
              <a:rPr sz="3700" dirty="0">
                <a:solidFill>
                  <a:srgbClr val="FFFFFF"/>
                </a:solidFill>
                <a:latin typeface="Trebuchet MS"/>
                <a:cs typeface="Trebuchet MS"/>
              </a:rPr>
              <a:t>chapter</a:t>
            </a:r>
            <a:r>
              <a:rPr sz="3700" spc="15" dirty="0">
                <a:solidFill>
                  <a:srgbClr val="FFFFFF"/>
                </a:solidFill>
                <a:latin typeface="Trebuchet MS"/>
                <a:cs typeface="Trebuchet MS"/>
              </a:rPr>
              <a:t> </a:t>
            </a:r>
            <a:r>
              <a:rPr sz="3700" spc="305" dirty="0">
                <a:solidFill>
                  <a:srgbClr val="FFFFFF"/>
                </a:solidFill>
                <a:latin typeface="Trebuchet MS"/>
                <a:cs typeface="Trebuchet MS"/>
              </a:rPr>
              <a:t>2-</a:t>
            </a:r>
            <a:r>
              <a:rPr sz="3700" dirty="0">
                <a:solidFill>
                  <a:srgbClr val="FFFFFF"/>
                </a:solidFill>
                <a:latin typeface="Trebuchet MS"/>
                <a:cs typeface="Trebuchet MS"/>
              </a:rPr>
              <a:t>3</a:t>
            </a:r>
            <a:r>
              <a:rPr sz="3700" spc="15" dirty="0">
                <a:solidFill>
                  <a:srgbClr val="FFFFFF"/>
                </a:solidFill>
                <a:latin typeface="Trebuchet MS"/>
                <a:cs typeface="Trebuchet MS"/>
              </a:rPr>
              <a:t> </a:t>
            </a:r>
            <a:r>
              <a:rPr sz="3700" spc="65" dirty="0">
                <a:solidFill>
                  <a:srgbClr val="FFFFFF"/>
                </a:solidFill>
                <a:latin typeface="Trebuchet MS"/>
                <a:cs typeface="Trebuchet MS"/>
              </a:rPr>
              <a:t>and</a:t>
            </a:r>
            <a:r>
              <a:rPr sz="3700" spc="10" dirty="0">
                <a:solidFill>
                  <a:srgbClr val="FFFFFF"/>
                </a:solidFill>
                <a:latin typeface="Trebuchet MS"/>
                <a:cs typeface="Trebuchet MS"/>
              </a:rPr>
              <a:t> </a:t>
            </a:r>
            <a:r>
              <a:rPr sz="3700" spc="45" dirty="0">
                <a:solidFill>
                  <a:srgbClr val="FFFFFF"/>
                </a:solidFill>
                <a:latin typeface="Trebuchet MS"/>
                <a:cs typeface="Trebuchet MS"/>
              </a:rPr>
              <a:t>5</a:t>
            </a:r>
            <a:endParaRPr sz="3700">
              <a:latin typeface="Trebuchet MS"/>
              <a:cs typeface="Trebuchet MS"/>
            </a:endParaRPr>
          </a:p>
          <a:p>
            <a:pPr marL="12700">
              <a:lnSpc>
                <a:spcPct val="100000"/>
              </a:lnSpc>
              <a:spcBef>
                <a:spcPts val="2910"/>
              </a:spcBef>
            </a:pPr>
            <a:r>
              <a:rPr sz="3700" dirty="0">
                <a:solidFill>
                  <a:srgbClr val="FFFFFF"/>
                </a:solidFill>
                <a:latin typeface="Trebuchet MS"/>
                <a:cs typeface="Trebuchet MS"/>
              </a:rPr>
              <a:t>Dixon</a:t>
            </a:r>
            <a:r>
              <a:rPr sz="3700" spc="20" dirty="0">
                <a:solidFill>
                  <a:srgbClr val="FFFFFF"/>
                </a:solidFill>
                <a:latin typeface="Trebuchet MS"/>
                <a:cs typeface="Trebuchet MS"/>
              </a:rPr>
              <a:t> </a:t>
            </a:r>
            <a:r>
              <a:rPr sz="3700" spc="70" dirty="0">
                <a:solidFill>
                  <a:srgbClr val="FFFFFF"/>
                </a:solidFill>
                <a:latin typeface="Trebuchet MS"/>
                <a:cs typeface="Trebuchet MS"/>
              </a:rPr>
              <a:t>(2024),</a:t>
            </a:r>
            <a:r>
              <a:rPr sz="3700" spc="25" dirty="0">
                <a:solidFill>
                  <a:srgbClr val="FFFFFF"/>
                </a:solidFill>
                <a:latin typeface="Trebuchet MS"/>
                <a:cs typeface="Trebuchet MS"/>
              </a:rPr>
              <a:t> </a:t>
            </a:r>
            <a:r>
              <a:rPr sz="3700" dirty="0">
                <a:solidFill>
                  <a:srgbClr val="FFFFFF"/>
                </a:solidFill>
                <a:latin typeface="Trebuchet MS"/>
                <a:cs typeface="Trebuchet MS"/>
              </a:rPr>
              <a:t>chapters</a:t>
            </a:r>
            <a:r>
              <a:rPr sz="3700" spc="25" dirty="0">
                <a:solidFill>
                  <a:srgbClr val="FFFFFF"/>
                </a:solidFill>
                <a:latin typeface="Trebuchet MS"/>
                <a:cs typeface="Trebuchet MS"/>
              </a:rPr>
              <a:t> </a:t>
            </a:r>
            <a:r>
              <a:rPr sz="3700" spc="305" dirty="0">
                <a:solidFill>
                  <a:srgbClr val="FFFFFF"/>
                </a:solidFill>
                <a:latin typeface="Trebuchet MS"/>
                <a:cs typeface="Trebuchet MS"/>
              </a:rPr>
              <a:t>2-</a:t>
            </a:r>
            <a:r>
              <a:rPr sz="3700" spc="240" dirty="0">
                <a:solidFill>
                  <a:srgbClr val="FFFFFF"/>
                </a:solidFill>
                <a:latin typeface="Trebuchet MS"/>
                <a:cs typeface="Trebuchet MS"/>
              </a:rPr>
              <a:t>4</a:t>
            </a:r>
            <a:endParaRPr sz="3700">
              <a:latin typeface="Trebuchet MS"/>
              <a:cs typeface="Trebuchet MS"/>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xfrm>
            <a:off x="1016000" y="961174"/>
            <a:ext cx="9086215" cy="1174750"/>
          </a:xfrm>
          <a:prstGeom prst="rect">
            <a:avLst/>
          </a:prstGeom>
        </p:spPr>
        <p:txBody>
          <a:bodyPr vert="horz" wrap="square" lIns="0" tIns="11430" rIns="0" bIns="0" rtlCol="0">
            <a:spAutoFit/>
          </a:bodyPr>
          <a:lstStyle/>
          <a:p>
            <a:pPr marL="12700">
              <a:lnSpc>
                <a:spcPct val="100000"/>
              </a:lnSpc>
              <a:spcBef>
                <a:spcPts val="90"/>
              </a:spcBef>
            </a:pPr>
            <a:r>
              <a:rPr sz="7550" spc="-20" dirty="0">
                <a:solidFill>
                  <a:srgbClr val="FED307"/>
                </a:solidFill>
              </a:rPr>
              <a:t>EXPLORING</a:t>
            </a:r>
            <a:r>
              <a:rPr sz="7550" spc="-490" dirty="0">
                <a:solidFill>
                  <a:srgbClr val="FED307"/>
                </a:solidFill>
              </a:rPr>
              <a:t> </a:t>
            </a:r>
            <a:r>
              <a:rPr sz="7550" spc="-434" dirty="0">
                <a:solidFill>
                  <a:srgbClr val="FFFFFF"/>
                </a:solidFill>
              </a:rPr>
              <a:t>FURTHER</a:t>
            </a:r>
            <a:endParaRPr sz="7550"/>
          </a:p>
        </p:txBody>
      </p:sp>
      <p:pic>
        <p:nvPicPr>
          <p:cNvPr id="6" name="object 6"/>
          <p:cNvPicPr/>
          <p:nvPr/>
        </p:nvPicPr>
        <p:blipFill>
          <a:blip r:embed="rId2" cstate="print"/>
          <a:stretch>
            <a:fillRect/>
          </a:stretch>
        </p:blipFill>
        <p:spPr>
          <a:xfrm>
            <a:off x="1266824" y="2549134"/>
            <a:ext cx="85725" cy="85724"/>
          </a:xfrm>
          <a:prstGeom prst="rect">
            <a:avLst/>
          </a:prstGeom>
        </p:spPr>
      </p:pic>
      <p:pic>
        <p:nvPicPr>
          <p:cNvPr id="7" name="object 7"/>
          <p:cNvPicPr/>
          <p:nvPr/>
        </p:nvPicPr>
        <p:blipFill>
          <a:blip r:embed="rId3" cstate="print"/>
          <a:stretch>
            <a:fillRect/>
          </a:stretch>
        </p:blipFill>
        <p:spPr>
          <a:xfrm>
            <a:off x="1738312" y="3649271"/>
            <a:ext cx="95250" cy="95249"/>
          </a:xfrm>
          <a:prstGeom prst="rect">
            <a:avLst/>
          </a:prstGeom>
        </p:spPr>
      </p:pic>
      <p:pic>
        <p:nvPicPr>
          <p:cNvPr id="8" name="object 8"/>
          <p:cNvPicPr/>
          <p:nvPr/>
        </p:nvPicPr>
        <p:blipFill>
          <a:blip r:embed="rId3" cstate="print"/>
          <a:stretch>
            <a:fillRect/>
          </a:stretch>
        </p:blipFill>
        <p:spPr>
          <a:xfrm>
            <a:off x="1738312" y="4754171"/>
            <a:ext cx="95250" cy="95249"/>
          </a:xfrm>
          <a:prstGeom prst="rect">
            <a:avLst/>
          </a:prstGeom>
        </p:spPr>
      </p:pic>
      <p:pic>
        <p:nvPicPr>
          <p:cNvPr id="9" name="object 9"/>
          <p:cNvPicPr/>
          <p:nvPr/>
        </p:nvPicPr>
        <p:blipFill>
          <a:blip r:embed="rId3" cstate="print"/>
          <a:stretch>
            <a:fillRect/>
          </a:stretch>
        </p:blipFill>
        <p:spPr>
          <a:xfrm>
            <a:off x="1738312" y="5859071"/>
            <a:ext cx="95250" cy="95249"/>
          </a:xfrm>
          <a:prstGeom prst="rect">
            <a:avLst/>
          </a:prstGeom>
        </p:spPr>
      </p:pic>
      <p:pic>
        <p:nvPicPr>
          <p:cNvPr id="10" name="object 10"/>
          <p:cNvPicPr/>
          <p:nvPr/>
        </p:nvPicPr>
        <p:blipFill>
          <a:blip r:embed="rId4" cstate="print"/>
          <a:stretch>
            <a:fillRect/>
          </a:stretch>
        </p:blipFill>
        <p:spPr>
          <a:xfrm>
            <a:off x="1738312" y="6963971"/>
            <a:ext cx="95250" cy="95249"/>
          </a:xfrm>
          <a:prstGeom prst="rect">
            <a:avLst/>
          </a:prstGeom>
        </p:spPr>
      </p:pic>
      <p:pic>
        <p:nvPicPr>
          <p:cNvPr id="11" name="object 11"/>
          <p:cNvPicPr/>
          <p:nvPr/>
        </p:nvPicPr>
        <p:blipFill>
          <a:blip r:embed="rId3" cstate="print"/>
          <a:stretch>
            <a:fillRect/>
          </a:stretch>
        </p:blipFill>
        <p:spPr>
          <a:xfrm>
            <a:off x="1738312" y="7516421"/>
            <a:ext cx="95250" cy="95249"/>
          </a:xfrm>
          <a:prstGeom prst="rect">
            <a:avLst/>
          </a:prstGeom>
        </p:spPr>
      </p:pic>
      <p:pic>
        <p:nvPicPr>
          <p:cNvPr id="12" name="object 12"/>
          <p:cNvPicPr/>
          <p:nvPr/>
        </p:nvPicPr>
        <p:blipFill>
          <a:blip r:embed="rId5" cstate="print"/>
          <a:stretch>
            <a:fillRect/>
          </a:stretch>
        </p:blipFill>
        <p:spPr>
          <a:xfrm>
            <a:off x="1738312" y="9173771"/>
            <a:ext cx="95250" cy="95249"/>
          </a:xfrm>
          <a:prstGeom prst="rect">
            <a:avLst/>
          </a:prstGeom>
        </p:spPr>
      </p:pic>
      <p:sp>
        <p:nvSpPr>
          <p:cNvPr id="13" name="object 13"/>
          <p:cNvSpPr txBox="1"/>
          <p:nvPr/>
        </p:nvSpPr>
        <p:spPr>
          <a:xfrm>
            <a:off x="1490910" y="2390416"/>
            <a:ext cx="15125065" cy="6990080"/>
          </a:xfrm>
          <a:prstGeom prst="rect">
            <a:avLst/>
          </a:prstGeom>
        </p:spPr>
        <p:txBody>
          <a:bodyPr vert="horz" wrap="square" lIns="0" tIns="12700" rIns="0" bIns="0" rtlCol="0">
            <a:spAutoFit/>
          </a:bodyPr>
          <a:lstStyle/>
          <a:p>
            <a:pPr marL="12700">
              <a:lnSpc>
                <a:spcPct val="100000"/>
              </a:lnSpc>
              <a:spcBef>
                <a:spcPts val="100"/>
              </a:spcBef>
            </a:pPr>
            <a:r>
              <a:rPr sz="2200" dirty="0">
                <a:solidFill>
                  <a:srgbClr val="FFFFFF"/>
                </a:solidFill>
                <a:latin typeface="Trebuchet MS"/>
                <a:cs typeface="Trebuchet MS"/>
              </a:rPr>
              <a:t>You</a:t>
            </a:r>
            <a:r>
              <a:rPr sz="2200" spc="-60" dirty="0">
                <a:solidFill>
                  <a:srgbClr val="FFFFFF"/>
                </a:solidFill>
                <a:latin typeface="Trebuchet MS"/>
                <a:cs typeface="Trebuchet MS"/>
              </a:rPr>
              <a:t> </a:t>
            </a:r>
            <a:r>
              <a:rPr sz="2200" dirty="0">
                <a:solidFill>
                  <a:srgbClr val="FFFFFF"/>
                </a:solidFill>
                <a:latin typeface="Trebuchet MS"/>
                <a:cs typeface="Trebuchet MS"/>
              </a:rPr>
              <a:t>may</a:t>
            </a:r>
            <a:r>
              <a:rPr sz="2200" spc="-55" dirty="0">
                <a:solidFill>
                  <a:srgbClr val="FFFFFF"/>
                </a:solidFill>
                <a:latin typeface="Trebuchet MS"/>
                <a:cs typeface="Trebuchet MS"/>
              </a:rPr>
              <a:t> </a:t>
            </a:r>
            <a:r>
              <a:rPr sz="2200" dirty="0">
                <a:solidFill>
                  <a:srgbClr val="FFFFFF"/>
                </a:solidFill>
                <a:latin typeface="Trebuchet MS"/>
                <a:cs typeface="Trebuchet MS"/>
              </a:rPr>
              <a:t>find</a:t>
            </a:r>
            <a:r>
              <a:rPr sz="2200" spc="-60" dirty="0">
                <a:solidFill>
                  <a:srgbClr val="FFFFFF"/>
                </a:solidFill>
                <a:latin typeface="Trebuchet MS"/>
                <a:cs typeface="Trebuchet MS"/>
              </a:rPr>
              <a:t> </a:t>
            </a:r>
            <a:r>
              <a:rPr sz="2200" dirty="0">
                <a:solidFill>
                  <a:srgbClr val="FFFFFF"/>
                </a:solidFill>
                <a:latin typeface="Trebuchet MS"/>
                <a:cs typeface="Trebuchet MS"/>
              </a:rPr>
              <a:t>the</a:t>
            </a:r>
            <a:r>
              <a:rPr sz="2200" spc="-55" dirty="0">
                <a:solidFill>
                  <a:srgbClr val="FFFFFF"/>
                </a:solidFill>
                <a:latin typeface="Trebuchet MS"/>
                <a:cs typeface="Trebuchet MS"/>
              </a:rPr>
              <a:t> </a:t>
            </a:r>
            <a:r>
              <a:rPr sz="2200" dirty="0">
                <a:solidFill>
                  <a:srgbClr val="FFFFFF"/>
                </a:solidFill>
                <a:latin typeface="Trebuchet MS"/>
                <a:cs typeface="Trebuchet MS"/>
              </a:rPr>
              <a:t>following</a:t>
            </a:r>
            <a:r>
              <a:rPr sz="2200" spc="-55" dirty="0">
                <a:solidFill>
                  <a:srgbClr val="FFFFFF"/>
                </a:solidFill>
                <a:latin typeface="Trebuchet MS"/>
                <a:cs typeface="Trebuchet MS"/>
              </a:rPr>
              <a:t> </a:t>
            </a:r>
            <a:r>
              <a:rPr sz="2200" dirty="0">
                <a:solidFill>
                  <a:srgbClr val="FFFFFF"/>
                </a:solidFill>
                <a:latin typeface="Trebuchet MS"/>
                <a:cs typeface="Trebuchet MS"/>
              </a:rPr>
              <a:t>sources</a:t>
            </a:r>
            <a:r>
              <a:rPr sz="2200" spc="-60" dirty="0">
                <a:solidFill>
                  <a:srgbClr val="FFFFFF"/>
                </a:solidFill>
                <a:latin typeface="Trebuchet MS"/>
                <a:cs typeface="Trebuchet MS"/>
              </a:rPr>
              <a:t> </a:t>
            </a:r>
            <a:r>
              <a:rPr sz="2200" dirty="0">
                <a:solidFill>
                  <a:srgbClr val="FFFFFF"/>
                </a:solidFill>
                <a:latin typeface="Trebuchet MS"/>
                <a:cs typeface="Trebuchet MS"/>
              </a:rPr>
              <a:t>of</a:t>
            </a:r>
            <a:r>
              <a:rPr sz="2200" spc="-55" dirty="0">
                <a:solidFill>
                  <a:srgbClr val="FFFFFF"/>
                </a:solidFill>
                <a:latin typeface="Trebuchet MS"/>
                <a:cs typeface="Trebuchet MS"/>
              </a:rPr>
              <a:t> </a:t>
            </a:r>
            <a:r>
              <a:rPr sz="2200" spc="-40" dirty="0">
                <a:solidFill>
                  <a:srgbClr val="FFFFFF"/>
                </a:solidFill>
                <a:latin typeface="Trebuchet MS"/>
                <a:cs typeface="Trebuchet MS"/>
              </a:rPr>
              <a:t>interest</a:t>
            </a:r>
            <a:r>
              <a:rPr sz="2200" spc="-55" dirty="0">
                <a:solidFill>
                  <a:srgbClr val="FFFFFF"/>
                </a:solidFill>
                <a:latin typeface="Trebuchet MS"/>
                <a:cs typeface="Trebuchet MS"/>
              </a:rPr>
              <a:t> </a:t>
            </a:r>
            <a:r>
              <a:rPr sz="2200" dirty="0">
                <a:solidFill>
                  <a:srgbClr val="FFFFFF"/>
                </a:solidFill>
                <a:latin typeface="Trebuchet MS"/>
                <a:cs typeface="Trebuchet MS"/>
              </a:rPr>
              <a:t>to</a:t>
            </a:r>
            <a:r>
              <a:rPr sz="2200" spc="-60" dirty="0">
                <a:solidFill>
                  <a:srgbClr val="FFFFFF"/>
                </a:solidFill>
                <a:latin typeface="Trebuchet MS"/>
                <a:cs typeface="Trebuchet MS"/>
              </a:rPr>
              <a:t> </a:t>
            </a:r>
            <a:r>
              <a:rPr sz="2200" dirty="0">
                <a:solidFill>
                  <a:srgbClr val="FFFFFF"/>
                </a:solidFill>
                <a:latin typeface="Trebuchet MS"/>
                <a:cs typeface="Trebuchet MS"/>
              </a:rPr>
              <a:t>you</a:t>
            </a:r>
            <a:r>
              <a:rPr sz="2200" spc="-55" dirty="0">
                <a:solidFill>
                  <a:srgbClr val="FFFFFF"/>
                </a:solidFill>
                <a:latin typeface="Trebuchet MS"/>
                <a:cs typeface="Trebuchet MS"/>
              </a:rPr>
              <a:t> </a:t>
            </a:r>
            <a:r>
              <a:rPr sz="2200" dirty="0">
                <a:solidFill>
                  <a:srgbClr val="FFFFFF"/>
                </a:solidFill>
                <a:latin typeface="Trebuchet MS"/>
                <a:cs typeface="Trebuchet MS"/>
              </a:rPr>
              <a:t>in</a:t>
            </a:r>
            <a:r>
              <a:rPr sz="2200" spc="-55" dirty="0">
                <a:solidFill>
                  <a:srgbClr val="FFFFFF"/>
                </a:solidFill>
                <a:latin typeface="Trebuchet MS"/>
                <a:cs typeface="Trebuchet MS"/>
              </a:rPr>
              <a:t> </a:t>
            </a:r>
            <a:r>
              <a:rPr sz="2200" dirty="0">
                <a:solidFill>
                  <a:srgbClr val="FFFFFF"/>
                </a:solidFill>
                <a:latin typeface="Trebuchet MS"/>
                <a:cs typeface="Trebuchet MS"/>
              </a:rPr>
              <a:t>exploring</a:t>
            </a:r>
            <a:r>
              <a:rPr sz="2200" spc="-60" dirty="0">
                <a:solidFill>
                  <a:srgbClr val="FFFFFF"/>
                </a:solidFill>
                <a:latin typeface="Trebuchet MS"/>
                <a:cs typeface="Trebuchet MS"/>
              </a:rPr>
              <a:t> </a:t>
            </a:r>
            <a:r>
              <a:rPr sz="2200" dirty="0">
                <a:solidFill>
                  <a:srgbClr val="FFFFFF"/>
                </a:solidFill>
                <a:latin typeface="Trebuchet MS"/>
                <a:cs typeface="Trebuchet MS"/>
              </a:rPr>
              <a:t>the</a:t>
            </a:r>
            <a:r>
              <a:rPr sz="2200" spc="-55" dirty="0">
                <a:solidFill>
                  <a:srgbClr val="FFFFFF"/>
                </a:solidFill>
                <a:latin typeface="Trebuchet MS"/>
                <a:cs typeface="Trebuchet MS"/>
              </a:rPr>
              <a:t> </a:t>
            </a:r>
            <a:r>
              <a:rPr sz="2200" dirty="0">
                <a:solidFill>
                  <a:srgbClr val="FFFFFF"/>
                </a:solidFill>
                <a:latin typeface="Trebuchet MS"/>
                <a:cs typeface="Trebuchet MS"/>
              </a:rPr>
              <a:t>topics</a:t>
            </a:r>
            <a:r>
              <a:rPr sz="2200" spc="-55" dirty="0">
                <a:solidFill>
                  <a:srgbClr val="FFFFFF"/>
                </a:solidFill>
                <a:latin typeface="Trebuchet MS"/>
                <a:cs typeface="Trebuchet MS"/>
              </a:rPr>
              <a:t> </a:t>
            </a:r>
            <a:r>
              <a:rPr sz="2200" dirty="0">
                <a:solidFill>
                  <a:srgbClr val="FFFFFF"/>
                </a:solidFill>
                <a:latin typeface="Trebuchet MS"/>
                <a:cs typeface="Trebuchet MS"/>
              </a:rPr>
              <a:t>discussed</a:t>
            </a:r>
            <a:r>
              <a:rPr sz="2200" spc="-60" dirty="0">
                <a:solidFill>
                  <a:srgbClr val="FFFFFF"/>
                </a:solidFill>
                <a:latin typeface="Trebuchet MS"/>
                <a:cs typeface="Trebuchet MS"/>
              </a:rPr>
              <a:t> </a:t>
            </a:r>
            <a:r>
              <a:rPr sz="2200" dirty="0">
                <a:solidFill>
                  <a:srgbClr val="FFFFFF"/>
                </a:solidFill>
                <a:latin typeface="Trebuchet MS"/>
                <a:cs typeface="Trebuchet MS"/>
              </a:rPr>
              <a:t>in</a:t>
            </a:r>
            <a:r>
              <a:rPr sz="2200" spc="-55" dirty="0">
                <a:solidFill>
                  <a:srgbClr val="FFFFFF"/>
                </a:solidFill>
                <a:latin typeface="Trebuchet MS"/>
                <a:cs typeface="Trebuchet MS"/>
              </a:rPr>
              <a:t> </a:t>
            </a:r>
            <a:r>
              <a:rPr sz="2200" spc="-25" dirty="0">
                <a:solidFill>
                  <a:srgbClr val="FFFFFF"/>
                </a:solidFill>
                <a:latin typeface="Trebuchet MS"/>
                <a:cs typeface="Trebuchet MS"/>
              </a:rPr>
              <a:t>this</a:t>
            </a:r>
            <a:r>
              <a:rPr sz="2200" spc="-55" dirty="0">
                <a:solidFill>
                  <a:srgbClr val="FFFFFF"/>
                </a:solidFill>
                <a:latin typeface="Trebuchet MS"/>
                <a:cs typeface="Trebuchet MS"/>
              </a:rPr>
              <a:t> unit</a:t>
            </a:r>
            <a:r>
              <a:rPr sz="2200" spc="-60" dirty="0">
                <a:solidFill>
                  <a:srgbClr val="FFFFFF"/>
                </a:solidFill>
                <a:latin typeface="Trebuchet MS"/>
                <a:cs typeface="Trebuchet MS"/>
              </a:rPr>
              <a:t> </a:t>
            </a:r>
            <a:r>
              <a:rPr sz="2200" spc="-80" dirty="0">
                <a:solidFill>
                  <a:srgbClr val="FFFFFF"/>
                </a:solidFill>
                <a:latin typeface="Trebuchet MS"/>
                <a:cs typeface="Trebuchet MS"/>
              </a:rPr>
              <a:t>further.</a:t>
            </a:r>
            <a:r>
              <a:rPr sz="2200" spc="-55" dirty="0">
                <a:solidFill>
                  <a:srgbClr val="FFFFFF"/>
                </a:solidFill>
                <a:latin typeface="Trebuchet MS"/>
                <a:cs typeface="Trebuchet MS"/>
              </a:rPr>
              <a:t> </a:t>
            </a:r>
            <a:r>
              <a:rPr sz="2200" dirty="0">
                <a:solidFill>
                  <a:srgbClr val="FFFFFF"/>
                </a:solidFill>
                <a:latin typeface="Trebuchet MS"/>
                <a:cs typeface="Trebuchet MS"/>
              </a:rPr>
              <a:t>You</a:t>
            </a:r>
            <a:r>
              <a:rPr sz="2200" spc="-55" dirty="0">
                <a:solidFill>
                  <a:srgbClr val="FFFFFF"/>
                </a:solidFill>
                <a:latin typeface="Trebuchet MS"/>
                <a:cs typeface="Trebuchet MS"/>
              </a:rPr>
              <a:t> </a:t>
            </a:r>
            <a:r>
              <a:rPr sz="2200" dirty="0">
                <a:solidFill>
                  <a:srgbClr val="FFFFFF"/>
                </a:solidFill>
                <a:latin typeface="Trebuchet MS"/>
                <a:cs typeface="Trebuchet MS"/>
              </a:rPr>
              <a:t>are</a:t>
            </a:r>
            <a:r>
              <a:rPr sz="2200" spc="-60" dirty="0">
                <a:solidFill>
                  <a:srgbClr val="FFFFFF"/>
                </a:solidFill>
                <a:latin typeface="Trebuchet MS"/>
                <a:cs typeface="Trebuchet MS"/>
              </a:rPr>
              <a:t> </a:t>
            </a:r>
            <a:r>
              <a:rPr sz="2200" spc="-25" dirty="0">
                <a:solidFill>
                  <a:srgbClr val="FFFFFF"/>
                </a:solidFill>
                <a:latin typeface="Trebuchet MS"/>
                <a:cs typeface="Trebuchet MS"/>
              </a:rPr>
              <a:t>not</a:t>
            </a:r>
            <a:endParaRPr sz="2200">
              <a:latin typeface="Trebuchet MS"/>
              <a:cs typeface="Trebuchet MS"/>
            </a:endParaRPr>
          </a:p>
          <a:p>
            <a:pPr marL="12700">
              <a:lnSpc>
                <a:spcPct val="100000"/>
              </a:lnSpc>
              <a:spcBef>
                <a:spcPts val="1710"/>
              </a:spcBef>
            </a:pPr>
            <a:r>
              <a:rPr sz="2200" dirty="0">
                <a:solidFill>
                  <a:srgbClr val="FFFFFF"/>
                </a:solidFill>
                <a:latin typeface="Trebuchet MS"/>
                <a:cs typeface="Trebuchet MS"/>
              </a:rPr>
              <a:t>expected</a:t>
            </a:r>
            <a:r>
              <a:rPr sz="2200" spc="-65" dirty="0">
                <a:solidFill>
                  <a:srgbClr val="FFFFFF"/>
                </a:solidFill>
                <a:latin typeface="Trebuchet MS"/>
                <a:cs typeface="Trebuchet MS"/>
              </a:rPr>
              <a:t> </a:t>
            </a:r>
            <a:r>
              <a:rPr sz="2200" dirty="0">
                <a:solidFill>
                  <a:srgbClr val="FFFFFF"/>
                </a:solidFill>
                <a:latin typeface="Trebuchet MS"/>
                <a:cs typeface="Trebuchet MS"/>
              </a:rPr>
              <a:t>to</a:t>
            </a:r>
            <a:r>
              <a:rPr sz="2200" spc="-65" dirty="0">
                <a:solidFill>
                  <a:srgbClr val="FFFFFF"/>
                </a:solidFill>
                <a:latin typeface="Trebuchet MS"/>
                <a:cs typeface="Trebuchet MS"/>
              </a:rPr>
              <a:t> </a:t>
            </a:r>
            <a:r>
              <a:rPr sz="2200" dirty="0">
                <a:solidFill>
                  <a:srgbClr val="FFFFFF"/>
                </a:solidFill>
                <a:latin typeface="Trebuchet MS"/>
                <a:cs typeface="Trebuchet MS"/>
              </a:rPr>
              <a:t>read</a:t>
            </a:r>
            <a:r>
              <a:rPr sz="2200" spc="-65" dirty="0">
                <a:solidFill>
                  <a:srgbClr val="FFFFFF"/>
                </a:solidFill>
                <a:latin typeface="Trebuchet MS"/>
                <a:cs typeface="Trebuchet MS"/>
              </a:rPr>
              <a:t> </a:t>
            </a:r>
            <a:r>
              <a:rPr sz="2200" dirty="0">
                <a:solidFill>
                  <a:srgbClr val="FFFFFF"/>
                </a:solidFill>
                <a:latin typeface="Trebuchet MS"/>
                <a:cs typeface="Trebuchet MS"/>
              </a:rPr>
              <a:t>these</a:t>
            </a:r>
            <a:r>
              <a:rPr sz="2200" spc="-65" dirty="0">
                <a:solidFill>
                  <a:srgbClr val="FFFFFF"/>
                </a:solidFill>
                <a:latin typeface="Trebuchet MS"/>
                <a:cs typeface="Trebuchet MS"/>
              </a:rPr>
              <a:t> </a:t>
            </a:r>
            <a:r>
              <a:rPr sz="2200" dirty="0">
                <a:solidFill>
                  <a:srgbClr val="FFFFFF"/>
                </a:solidFill>
                <a:latin typeface="Trebuchet MS"/>
                <a:cs typeface="Trebuchet MS"/>
              </a:rPr>
              <a:t>to</a:t>
            </a:r>
            <a:r>
              <a:rPr sz="2200" spc="-65" dirty="0">
                <a:solidFill>
                  <a:srgbClr val="FFFFFF"/>
                </a:solidFill>
                <a:latin typeface="Trebuchet MS"/>
                <a:cs typeface="Trebuchet MS"/>
              </a:rPr>
              <a:t> </a:t>
            </a:r>
            <a:r>
              <a:rPr sz="2200" spc="55" dirty="0">
                <a:solidFill>
                  <a:srgbClr val="FFFFFF"/>
                </a:solidFill>
                <a:latin typeface="Trebuchet MS"/>
                <a:cs typeface="Trebuchet MS"/>
              </a:rPr>
              <a:t>pass</a:t>
            </a:r>
            <a:r>
              <a:rPr sz="2200" spc="-65" dirty="0">
                <a:solidFill>
                  <a:srgbClr val="FFFFFF"/>
                </a:solidFill>
                <a:latin typeface="Trebuchet MS"/>
                <a:cs typeface="Trebuchet MS"/>
              </a:rPr>
              <a:t> </a:t>
            </a:r>
            <a:r>
              <a:rPr sz="2200" dirty="0">
                <a:solidFill>
                  <a:srgbClr val="FFFFFF"/>
                </a:solidFill>
                <a:latin typeface="Trebuchet MS"/>
                <a:cs typeface="Trebuchet MS"/>
              </a:rPr>
              <a:t>the</a:t>
            </a:r>
            <a:r>
              <a:rPr sz="2200" spc="-65" dirty="0">
                <a:solidFill>
                  <a:srgbClr val="FFFFFF"/>
                </a:solidFill>
                <a:latin typeface="Trebuchet MS"/>
                <a:cs typeface="Trebuchet MS"/>
              </a:rPr>
              <a:t> </a:t>
            </a:r>
            <a:r>
              <a:rPr sz="2200" spc="-45" dirty="0">
                <a:solidFill>
                  <a:srgbClr val="FFFFFF"/>
                </a:solidFill>
                <a:latin typeface="Trebuchet MS"/>
                <a:cs typeface="Trebuchet MS"/>
              </a:rPr>
              <a:t>module,</a:t>
            </a:r>
            <a:r>
              <a:rPr sz="2200" spc="-65" dirty="0">
                <a:solidFill>
                  <a:srgbClr val="FFFFFF"/>
                </a:solidFill>
                <a:latin typeface="Trebuchet MS"/>
                <a:cs typeface="Trebuchet MS"/>
              </a:rPr>
              <a:t> </a:t>
            </a:r>
            <a:r>
              <a:rPr sz="2200" spc="-45" dirty="0">
                <a:solidFill>
                  <a:srgbClr val="FFFFFF"/>
                </a:solidFill>
                <a:latin typeface="Trebuchet MS"/>
                <a:cs typeface="Trebuchet MS"/>
              </a:rPr>
              <a:t>they</a:t>
            </a:r>
            <a:r>
              <a:rPr sz="2200" spc="-65" dirty="0">
                <a:solidFill>
                  <a:srgbClr val="FFFFFF"/>
                </a:solidFill>
                <a:latin typeface="Trebuchet MS"/>
                <a:cs typeface="Trebuchet MS"/>
              </a:rPr>
              <a:t> </a:t>
            </a:r>
            <a:r>
              <a:rPr sz="2200" dirty="0">
                <a:solidFill>
                  <a:srgbClr val="FFFFFF"/>
                </a:solidFill>
                <a:latin typeface="Trebuchet MS"/>
                <a:cs typeface="Trebuchet MS"/>
              </a:rPr>
              <a:t>are</a:t>
            </a:r>
            <a:r>
              <a:rPr sz="2200" spc="-65" dirty="0">
                <a:solidFill>
                  <a:srgbClr val="FFFFFF"/>
                </a:solidFill>
                <a:latin typeface="Trebuchet MS"/>
                <a:cs typeface="Trebuchet MS"/>
              </a:rPr>
              <a:t> </a:t>
            </a:r>
            <a:r>
              <a:rPr sz="2200" dirty="0">
                <a:solidFill>
                  <a:srgbClr val="FFFFFF"/>
                </a:solidFill>
                <a:latin typeface="Trebuchet MS"/>
                <a:cs typeface="Trebuchet MS"/>
              </a:rPr>
              <a:t>provided</a:t>
            </a:r>
            <a:r>
              <a:rPr sz="2200" spc="-65" dirty="0">
                <a:solidFill>
                  <a:srgbClr val="FFFFFF"/>
                </a:solidFill>
                <a:latin typeface="Trebuchet MS"/>
                <a:cs typeface="Trebuchet MS"/>
              </a:rPr>
              <a:t> </a:t>
            </a:r>
            <a:r>
              <a:rPr sz="2200" dirty="0">
                <a:solidFill>
                  <a:srgbClr val="FFFFFF"/>
                </a:solidFill>
                <a:latin typeface="Trebuchet MS"/>
                <a:cs typeface="Trebuchet MS"/>
              </a:rPr>
              <a:t>should</a:t>
            </a:r>
            <a:r>
              <a:rPr sz="2200" spc="-60" dirty="0">
                <a:solidFill>
                  <a:srgbClr val="FFFFFF"/>
                </a:solidFill>
                <a:latin typeface="Trebuchet MS"/>
                <a:cs typeface="Trebuchet MS"/>
              </a:rPr>
              <a:t> </a:t>
            </a:r>
            <a:r>
              <a:rPr sz="2200" dirty="0">
                <a:solidFill>
                  <a:srgbClr val="FFFFFF"/>
                </a:solidFill>
                <a:latin typeface="Trebuchet MS"/>
                <a:cs typeface="Trebuchet MS"/>
              </a:rPr>
              <a:t>you</a:t>
            </a:r>
            <a:r>
              <a:rPr sz="2200" spc="-65" dirty="0">
                <a:solidFill>
                  <a:srgbClr val="FFFFFF"/>
                </a:solidFill>
                <a:latin typeface="Trebuchet MS"/>
                <a:cs typeface="Trebuchet MS"/>
              </a:rPr>
              <a:t> </a:t>
            </a:r>
            <a:r>
              <a:rPr sz="2200" dirty="0">
                <a:solidFill>
                  <a:srgbClr val="FFFFFF"/>
                </a:solidFill>
                <a:latin typeface="Trebuchet MS"/>
                <a:cs typeface="Trebuchet MS"/>
              </a:rPr>
              <a:t>wish</a:t>
            </a:r>
            <a:r>
              <a:rPr sz="2200" spc="-65" dirty="0">
                <a:solidFill>
                  <a:srgbClr val="FFFFFF"/>
                </a:solidFill>
                <a:latin typeface="Trebuchet MS"/>
                <a:cs typeface="Trebuchet MS"/>
              </a:rPr>
              <a:t> </a:t>
            </a:r>
            <a:r>
              <a:rPr sz="2200" dirty="0">
                <a:solidFill>
                  <a:srgbClr val="FFFFFF"/>
                </a:solidFill>
                <a:latin typeface="Trebuchet MS"/>
                <a:cs typeface="Trebuchet MS"/>
              </a:rPr>
              <a:t>to</a:t>
            </a:r>
            <a:r>
              <a:rPr sz="2200" spc="-65" dirty="0">
                <a:solidFill>
                  <a:srgbClr val="FFFFFF"/>
                </a:solidFill>
                <a:latin typeface="Trebuchet MS"/>
                <a:cs typeface="Trebuchet MS"/>
              </a:rPr>
              <a:t> </a:t>
            </a:r>
            <a:r>
              <a:rPr sz="2200" spc="-10" dirty="0">
                <a:solidFill>
                  <a:srgbClr val="FFFFFF"/>
                </a:solidFill>
                <a:latin typeface="Trebuchet MS"/>
                <a:cs typeface="Trebuchet MS"/>
              </a:rPr>
              <a:t>explore</a:t>
            </a:r>
            <a:r>
              <a:rPr sz="2200" spc="-65" dirty="0">
                <a:solidFill>
                  <a:srgbClr val="FFFFFF"/>
                </a:solidFill>
                <a:latin typeface="Trebuchet MS"/>
                <a:cs typeface="Trebuchet MS"/>
              </a:rPr>
              <a:t> </a:t>
            </a:r>
            <a:r>
              <a:rPr sz="2200" dirty="0">
                <a:solidFill>
                  <a:srgbClr val="FFFFFF"/>
                </a:solidFill>
                <a:latin typeface="Trebuchet MS"/>
                <a:cs typeface="Trebuchet MS"/>
              </a:rPr>
              <a:t>the</a:t>
            </a:r>
            <a:r>
              <a:rPr sz="2200" spc="-65" dirty="0">
                <a:solidFill>
                  <a:srgbClr val="FFFFFF"/>
                </a:solidFill>
                <a:latin typeface="Trebuchet MS"/>
                <a:cs typeface="Trebuchet MS"/>
              </a:rPr>
              <a:t> </a:t>
            </a:r>
            <a:r>
              <a:rPr sz="2200" dirty="0">
                <a:solidFill>
                  <a:srgbClr val="FFFFFF"/>
                </a:solidFill>
                <a:latin typeface="Trebuchet MS"/>
                <a:cs typeface="Trebuchet MS"/>
              </a:rPr>
              <a:t>topics</a:t>
            </a:r>
            <a:r>
              <a:rPr sz="2200" spc="-65" dirty="0">
                <a:solidFill>
                  <a:srgbClr val="FFFFFF"/>
                </a:solidFill>
                <a:latin typeface="Trebuchet MS"/>
                <a:cs typeface="Trebuchet MS"/>
              </a:rPr>
              <a:t> </a:t>
            </a:r>
            <a:r>
              <a:rPr sz="2200" spc="-10" dirty="0">
                <a:solidFill>
                  <a:srgbClr val="FFFFFF"/>
                </a:solidFill>
                <a:latin typeface="Trebuchet MS"/>
                <a:cs typeface="Trebuchet MS"/>
              </a:rPr>
              <a:t>further.</a:t>
            </a:r>
            <a:endParaRPr sz="2200">
              <a:latin typeface="Trebuchet MS"/>
              <a:cs typeface="Trebuchet MS"/>
            </a:endParaRPr>
          </a:p>
          <a:p>
            <a:pPr marL="487045" marR="805180">
              <a:lnSpc>
                <a:spcPct val="164800"/>
              </a:lnSpc>
            </a:pPr>
            <a:r>
              <a:rPr sz="2200" dirty="0">
                <a:solidFill>
                  <a:srgbClr val="FFFFFF"/>
                </a:solidFill>
                <a:latin typeface="Trebuchet MS"/>
                <a:cs typeface="Trebuchet MS"/>
              </a:rPr>
              <a:t>Bogusz,</a:t>
            </a:r>
            <a:r>
              <a:rPr sz="2200" spc="-55" dirty="0">
                <a:solidFill>
                  <a:srgbClr val="FFFFFF"/>
                </a:solidFill>
                <a:latin typeface="Trebuchet MS"/>
                <a:cs typeface="Trebuchet MS"/>
              </a:rPr>
              <a:t> </a:t>
            </a:r>
            <a:r>
              <a:rPr sz="2200" spc="-90" dirty="0">
                <a:solidFill>
                  <a:srgbClr val="FFFFFF"/>
                </a:solidFill>
                <a:latin typeface="Trebuchet MS"/>
                <a:cs typeface="Trebuchet MS"/>
              </a:rPr>
              <a:t>B.</a:t>
            </a:r>
            <a:r>
              <a:rPr sz="2200" spc="-50" dirty="0">
                <a:solidFill>
                  <a:srgbClr val="FFFFFF"/>
                </a:solidFill>
                <a:latin typeface="Trebuchet MS"/>
                <a:cs typeface="Trebuchet MS"/>
              </a:rPr>
              <a:t> </a:t>
            </a:r>
            <a:r>
              <a:rPr sz="2200" spc="75" dirty="0">
                <a:solidFill>
                  <a:srgbClr val="FFFFFF"/>
                </a:solidFill>
                <a:latin typeface="Trebuchet MS"/>
                <a:cs typeface="Trebuchet MS"/>
              </a:rPr>
              <a:t>(2002)</a:t>
            </a:r>
            <a:r>
              <a:rPr sz="2200" spc="-55" dirty="0">
                <a:solidFill>
                  <a:srgbClr val="FFFFFF"/>
                </a:solidFill>
                <a:latin typeface="Trebuchet MS"/>
                <a:cs typeface="Trebuchet MS"/>
              </a:rPr>
              <a:t> </a:t>
            </a:r>
            <a:r>
              <a:rPr sz="2200" spc="-30" dirty="0">
                <a:solidFill>
                  <a:srgbClr val="FFFFFF"/>
                </a:solidFill>
                <a:latin typeface="Trebuchet MS"/>
                <a:cs typeface="Trebuchet MS"/>
              </a:rPr>
              <a:t>‘Bringing</a:t>
            </a:r>
            <a:r>
              <a:rPr sz="2200" spc="-50" dirty="0">
                <a:solidFill>
                  <a:srgbClr val="FFFFFF"/>
                </a:solidFill>
                <a:latin typeface="Trebuchet MS"/>
                <a:cs typeface="Trebuchet MS"/>
              </a:rPr>
              <a:t> </a:t>
            </a:r>
            <a:r>
              <a:rPr sz="2200" dirty="0">
                <a:solidFill>
                  <a:srgbClr val="FFFFFF"/>
                </a:solidFill>
                <a:latin typeface="Trebuchet MS"/>
                <a:cs typeface="Trebuchet MS"/>
              </a:rPr>
              <a:t>land</a:t>
            </a:r>
            <a:r>
              <a:rPr sz="2200" spc="-55" dirty="0">
                <a:solidFill>
                  <a:srgbClr val="FFFFFF"/>
                </a:solidFill>
                <a:latin typeface="Trebuchet MS"/>
                <a:cs typeface="Trebuchet MS"/>
              </a:rPr>
              <a:t> </a:t>
            </a:r>
            <a:r>
              <a:rPr sz="2200" spc="-10" dirty="0">
                <a:solidFill>
                  <a:srgbClr val="FFFFFF"/>
                </a:solidFill>
                <a:latin typeface="Trebuchet MS"/>
                <a:cs typeface="Trebuchet MS"/>
              </a:rPr>
              <a:t>registration</a:t>
            </a:r>
            <a:r>
              <a:rPr sz="2200" spc="-50" dirty="0">
                <a:solidFill>
                  <a:srgbClr val="FFFFFF"/>
                </a:solidFill>
                <a:latin typeface="Trebuchet MS"/>
                <a:cs typeface="Trebuchet MS"/>
              </a:rPr>
              <a:t> </a:t>
            </a:r>
            <a:r>
              <a:rPr sz="2200" spc="-20" dirty="0">
                <a:solidFill>
                  <a:srgbClr val="FFFFFF"/>
                </a:solidFill>
                <a:latin typeface="Trebuchet MS"/>
                <a:cs typeface="Trebuchet MS"/>
              </a:rPr>
              <a:t>into</a:t>
            </a:r>
            <a:r>
              <a:rPr sz="2200" spc="-55" dirty="0">
                <a:solidFill>
                  <a:srgbClr val="FFFFFF"/>
                </a:solidFill>
                <a:latin typeface="Trebuchet MS"/>
                <a:cs typeface="Trebuchet MS"/>
              </a:rPr>
              <a:t> </a:t>
            </a:r>
            <a:r>
              <a:rPr sz="2200" dirty="0">
                <a:solidFill>
                  <a:srgbClr val="FFFFFF"/>
                </a:solidFill>
                <a:latin typeface="Trebuchet MS"/>
                <a:cs typeface="Trebuchet MS"/>
              </a:rPr>
              <a:t>the</a:t>
            </a:r>
            <a:r>
              <a:rPr sz="2200" spc="-50" dirty="0">
                <a:solidFill>
                  <a:srgbClr val="FFFFFF"/>
                </a:solidFill>
                <a:latin typeface="Trebuchet MS"/>
                <a:cs typeface="Trebuchet MS"/>
              </a:rPr>
              <a:t> </a:t>
            </a:r>
            <a:r>
              <a:rPr sz="2200" spc="-45" dirty="0">
                <a:solidFill>
                  <a:srgbClr val="FFFFFF"/>
                </a:solidFill>
                <a:latin typeface="Trebuchet MS"/>
                <a:cs typeface="Trebuchet MS"/>
              </a:rPr>
              <a:t>twenty-</a:t>
            </a:r>
            <a:r>
              <a:rPr sz="2200" spc="-55" dirty="0">
                <a:solidFill>
                  <a:srgbClr val="FFFFFF"/>
                </a:solidFill>
                <a:latin typeface="Trebuchet MS"/>
                <a:cs typeface="Trebuchet MS"/>
              </a:rPr>
              <a:t>first</a:t>
            </a:r>
            <a:r>
              <a:rPr sz="2200" spc="-50" dirty="0">
                <a:solidFill>
                  <a:srgbClr val="FFFFFF"/>
                </a:solidFill>
                <a:latin typeface="Trebuchet MS"/>
                <a:cs typeface="Trebuchet MS"/>
              </a:rPr>
              <a:t> </a:t>
            </a:r>
            <a:r>
              <a:rPr sz="2200" spc="-55" dirty="0">
                <a:solidFill>
                  <a:srgbClr val="FFFFFF"/>
                </a:solidFill>
                <a:latin typeface="Trebuchet MS"/>
                <a:cs typeface="Trebuchet MS"/>
              </a:rPr>
              <a:t>century. </a:t>
            </a:r>
            <a:r>
              <a:rPr sz="2200" spc="-85" dirty="0">
                <a:solidFill>
                  <a:srgbClr val="FFFFFF"/>
                </a:solidFill>
                <a:latin typeface="Trebuchet MS"/>
                <a:cs typeface="Trebuchet MS"/>
              </a:rPr>
              <a:t>The</a:t>
            </a:r>
            <a:r>
              <a:rPr sz="2200" spc="-50" dirty="0">
                <a:solidFill>
                  <a:srgbClr val="FFFFFF"/>
                </a:solidFill>
                <a:latin typeface="Trebuchet MS"/>
                <a:cs typeface="Trebuchet MS"/>
              </a:rPr>
              <a:t> </a:t>
            </a:r>
            <a:r>
              <a:rPr sz="2200" dirty="0">
                <a:solidFill>
                  <a:srgbClr val="FFFFFF"/>
                </a:solidFill>
                <a:latin typeface="Trebuchet MS"/>
                <a:cs typeface="Trebuchet MS"/>
              </a:rPr>
              <a:t>Land</a:t>
            </a:r>
            <a:r>
              <a:rPr sz="2200" spc="-55" dirty="0">
                <a:solidFill>
                  <a:srgbClr val="FFFFFF"/>
                </a:solidFill>
                <a:latin typeface="Trebuchet MS"/>
                <a:cs typeface="Trebuchet MS"/>
              </a:rPr>
              <a:t> </a:t>
            </a:r>
            <a:r>
              <a:rPr sz="2200" spc="-10" dirty="0">
                <a:solidFill>
                  <a:srgbClr val="FFFFFF"/>
                </a:solidFill>
                <a:latin typeface="Trebuchet MS"/>
                <a:cs typeface="Trebuchet MS"/>
              </a:rPr>
              <a:t>Registration</a:t>
            </a:r>
            <a:r>
              <a:rPr sz="2200" spc="-50" dirty="0">
                <a:solidFill>
                  <a:srgbClr val="FFFFFF"/>
                </a:solidFill>
                <a:latin typeface="Trebuchet MS"/>
                <a:cs typeface="Trebuchet MS"/>
              </a:rPr>
              <a:t> </a:t>
            </a:r>
            <a:r>
              <a:rPr sz="2200" dirty="0">
                <a:solidFill>
                  <a:srgbClr val="FFFFFF"/>
                </a:solidFill>
                <a:latin typeface="Trebuchet MS"/>
                <a:cs typeface="Trebuchet MS"/>
              </a:rPr>
              <a:t>Act</a:t>
            </a:r>
            <a:r>
              <a:rPr sz="2200" spc="-55" dirty="0">
                <a:solidFill>
                  <a:srgbClr val="FFFFFF"/>
                </a:solidFill>
                <a:latin typeface="Trebuchet MS"/>
                <a:cs typeface="Trebuchet MS"/>
              </a:rPr>
              <a:t> </a:t>
            </a:r>
            <a:r>
              <a:rPr sz="2200" dirty="0">
                <a:solidFill>
                  <a:srgbClr val="FFFFFF"/>
                </a:solidFill>
                <a:latin typeface="Trebuchet MS"/>
                <a:cs typeface="Trebuchet MS"/>
              </a:rPr>
              <a:t>2002’,</a:t>
            </a:r>
            <a:r>
              <a:rPr sz="2200" spc="-50" dirty="0">
                <a:solidFill>
                  <a:srgbClr val="FFFFFF"/>
                </a:solidFill>
                <a:latin typeface="Trebuchet MS"/>
                <a:cs typeface="Trebuchet MS"/>
              </a:rPr>
              <a:t> </a:t>
            </a:r>
            <a:r>
              <a:rPr sz="2200" spc="-25" dirty="0">
                <a:solidFill>
                  <a:srgbClr val="FFFFFF"/>
                </a:solidFill>
                <a:latin typeface="Trebuchet MS"/>
                <a:cs typeface="Trebuchet MS"/>
              </a:rPr>
              <a:t>The </a:t>
            </a:r>
            <a:r>
              <a:rPr sz="2200" dirty="0">
                <a:solidFill>
                  <a:srgbClr val="FFFFFF"/>
                </a:solidFill>
                <a:latin typeface="Trebuchet MS"/>
                <a:cs typeface="Trebuchet MS"/>
              </a:rPr>
              <a:t>Modern</a:t>
            </a:r>
            <a:r>
              <a:rPr sz="2200" spc="-45" dirty="0">
                <a:solidFill>
                  <a:srgbClr val="FFFFFF"/>
                </a:solidFill>
                <a:latin typeface="Trebuchet MS"/>
                <a:cs typeface="Trebuchet MS"/>
              </a:rPr>
              <a:t> </a:t>
            </a:r>
            <a:r>
              <a:rPr sz="2200" dirty="0">
                <a:solidFill>
                  <a:srgbClr val="FFFFFF"/>
                </a:solidFill>
                <a:latin typeface="Trebuchet MS"/>
                <a:cs typeface="Trebuchet MS"/>
              </a:rPr>
              <a:t>Law</a:t>
            </a:r>
            <a:r>
              <a:rPr sz="2200" spc="-45" dirty="0">
                <a:solidFill>
                  <a:srgbClr val="FFFFFF"/>
                </a:solidFill>
                <a:latin typeface="Trebuchet MS"/>
                <a:cs typeface="Trebuchet MS"/>
              </a:rPr>
              <a:t> </a:t>
            </a:r>
            <a:r>
              <a:rPr sz="2200" spc="-55" dirty="0">
                <a:solidFill>
                  <a:srgbClr val="FFFFFF"/>
                </a:solidFill>
                <a:latin typeface="Trebuchet MS"/>
                <a:cs typeface="Trebuchet MS"/>
              </a:rPr>
              <a:t>Review,</a:t>
            </a:r>
            <a:r>
              <a:rPr sz="2200" spc="-45" dirty="0">
                <a:solidFill>
                  <a:srgbClr val="FFFFFF"/>
                </a:solidFill>
                <a:latin typeface="Trebuchet MS"/>
                <a:cs typeface="Trebuchet MS"/>
              </a:rPr>
              <a:t> </a:t>
            </a:r>
            <a:r>
              <a:rPr sz="2200" spc="-10" dirty="0">
                <a:solidFill>
                  <a:srgbClr val="FFFFFF"/>
                </a:solidFill>
                <a:latin typeface="Trebuchet MS"/>
                <a:cs typeface="Trebuchet MS"/>
              </a:rPr>
              <a:t>65(4),</a:t>
            </a:r>
            <a:r>
              <a:rPr sz="2200" spc="-45" dirty="0">
                <a:solidFill>
                  <a:srgbClr val="FFFFFF"/>
                </a:solidFill>
                <a:latin typeface="Trebuchet MS"/>
                <a:cs typeface="Trebuchet MS"/>
              </a:rPr>
              <a:t> </a:t>
            </a:r>
            <a:r>
              <a:rPr sz="2200" dirty="0">
                <a:solidFill>
                  <a:srgbClr val="FFFFFF"/>
                </a:solidFill>
                <a:latin typeface="Trebuchet MS"/>
                <a:cs typeface="Trebuchet MS"/>
              </a:rPr>
              <a:t>pp.</a:t>
            </a:r>
            <a:r>
              <a:rPr sz="2200" spc="-45" dirty="0">
                <a:solidFill>
                  <a:srgbClr val="FFFFFF"/>
                </a:solidFill>
                <a:latin typeface="Trebuchet MS"/>
                <a:cs typeface="Trebuchet MS"/>
              </a:rPr>
              <a:t> </a:t>
            </a:r>
            <a:r>
              <a:rPr sz="2200" spc="70" dirty="0">
                <a:solidFill>
                  <a:srgbClr val="FFFFFF"/>
                </a:solidFill>
                <a:latin typeface="Trebuchet MS"/>
                <a:cs typeface="Trebuchet MS"/>
              </a:rPr>
              <a:t>556–</a:t>
            </a:r>
            <a:r>
              <a:rPr sz="2200" spc="-20" dirty="0">
                <a:solidFill>
                  <a:srgbClr val="FFFFFF"/>
                </a:solidFill>
                <a:latin typeface="Trebuchet MS"/>
                <a:cs typeface="Trebuchet MS"/>
              </a:rPr>
              <a:t>567.</a:t>
            </a:r>
            <a:endParaRPr sz="2200">
              <a:latin typeface="Trebuchet MS"/>
              <a:cs typeface="Trebuchet MS"/>
            </a:endParaRPr>
          </a:p>
          <a:p>
            <a:pPr marL="487045" marR="5080">
              <a:lnSpc>
                <a:spcPct val="164800"/>
              </a:lnSpc>
            </a:pPr>
            <a:r>
              <a:rPr sz="2200" dirty="0">
                <a:solidFill>
                  <a:srgbClr val="FFFFFF"/>
                </a:solidFill>
                <a:latin typeface="Trebuchet MS"/>
                <a:cs typeface="Trebuchet MS"/>
              </a:rPr>
              <a:t>Conway,</a:t>
            </a:r>
            <a:r>
              <a:rPr sz="2200" spc="-110" dirty="0">
                <a:solidFill>
                  <a:srgbClr val="FFFFFF"/>
                </a:solidFill>
                <a:latin typeface="Trebuchet MS"/>
                <a:cs typeface="Trebuchet MS"/>
              </a:rPr>
              <a:t> </a:t>
            </a:r>
            <a:r>
              <a:rPr sz="2200" spc="-204" dirty="0">
                <a:solidFill>
                  <a:srgbClr val="FFFFFF"/>
                </a:solidFill>
                <a:latin typeface="Trebuchet MS"/>
                <a:cs typeface="Trebuchet MS"/>
              </a:rPr>
              <a:t>L.</a:t>
            </a:r>
            <a:r>
              <a:rPr sz="2200" spc="15" dirty="0">
                <a:solidFill>
                  <a:srgbClr val="FFFFFF"/>
                </a:solidFill>
                <a:latin typeface="Trebuchet MS"/>
                <a:cs typeface="Trebuchet MS"/>
              </a:rPr>
              <a:t> </a:t>
            </a:r>
            <a:r>
              <a:rPr sz="2200" spc="95" dirty="0">
                <a:solidFill>
                  <a:srgbClr val="FFFFFF"/>
                </a:solidFill>
                <a:latin typeface="Trebuchet MS"/>
                <a:cs typeface="Trebuchet MS"/>
              </a:rPr>
              <a:t>(2022)</a:t>
            </a:r>
            <a:r>
              <a:rPr sz="2200" spc="-50" dirty="0">
                <a:solidFill>
                  <a:srgbClr val="FFFFFF"/>
                </a:solidFill>
                <a:latin typeface="Trebuchet MS"/>
                <a:cs typeface="Trebuchet MS"/>
              </a:rPr>
              <a:t> </a:t>
            </a:r>
            <a:r>
              <a:rPr sz="2200" dirty="0">
                <a:solidFill>
                  <a:srgbClr val="FFFFFF"/>
                </a:solidFill>
                <a:latin typeface="Trebuchet MS"/>
                <a:cs typeface="Trebuchet MS"/>
              </a:rPr>
              <a:t>Tracing</a:t>
            </a:r>
            <a:r>
              <a:rPr sz="2200" spc="-45" dirty="0">
                <a:solidFill>
                  <a:srgbClr val="FFFFFF"/>
                </a:solidFill>
                <a:latin typeface="Trebuchet MS"/>
                <a:cs typeface="Trebuchet MS"/>
              </a:rPr>
              <a:t> </a:t>
            </a:r>
            <a:r>
              <a:rPr sz="2200" dirty="0">
                <a:solidFill>
                  <a:srgbClr val="FFFFFF"/>
                </a:solidFill>
                <a:latin typeface="Trebuchet MS"/>
                <a:cs typeface="Trebuchet MS"/>
              </a:rPr>
              <a:t>ownership</a:t>
            </a:r>
            <a:r>
              <a:rPr sz="2200" spc="-50" dirty="0">
                <a:solidFill>
                  <a:srgbClr val="FFFFFF"/>
                </a:solidFill>
                <a:latin typeface="Trebuchet MS"/>
                <a:cs typeface="Trebuchet MS"/>
              </a:rPr>
              <a:t> </a:t>
            </a:r>
            <a:r>
              <a:rPr sz="2200" dirty="0">
                <a:solidFill>
                  <a:srgbClr val="FFFFFF"/>
                </a:solidFill>
                <a:latin typeface="Trebuchet MS"/>
                <a:cs typeface="Trebuchet MS"/>
              </a:rPr>
              <a:t>of</a:t>
            </a:r>
            <a:r>
              <a:rPr sz="2200" spc="-45" dirty="0">
                <a:solidFill>
                  <a:srgbClr val="FFFFFF"/>
                </a:solidFill>
                <a:latin typeface="Trebuchet MS"/>
                <a:cs typeface="Trebuchet MS"/>
              </a:rPr>
              <a:t> </a:t>
            </a:r>
            <a:r>
              <a:rPr sz="2200" spc="-25" dirty="0">
                <a:solidFill>
                  <a:srgbClr val="FFFFFF"/>
                </a:solidFill>
                <a:latin typeface="Trebuchet MS"/>
                <a:cs typeface="Trebuchet MS"/>
              </a:rPr>
              <a:t>property</a:t>
            </a:r>
            <a:r>
              <a:rPr sz="2200" spc="-45" dirty="0">
                <a:solidFill>
                  <a:srgbClr val="FFFFFF"/>
                </a:solidFill>
                <a:latin typeface="Trebuchet MS"/>
                <a:cs typeface="Trebuchet MS"/>
              </a:rPr>
              <a:t> </a:t>
            </a:r>
            <a:r>
              <a:rPr sz="2200" dirty="0">
                <a:solidFill>
                  <a:srgbClr val="FFFFFF"/>
                </a:solidFill>
                <a:latin typeface="Trebuchet MS"/>
                <a:cs typeface="Trebuchet MS"/>
              </a:rPr>
              <a:t>or</a:t>
            </a:r>
            <a:r>
              <a:rPr sz="2200" spc="-50" dirty="0">
                <a:solidFill>
                  <a:srgbClr val="FFFFFF"/>
                </a:solidFill>
                <a:latin typeface="Trebuchet MS"/>
                <a:cs typeface="Trebuchet MS"/>
              </a:rPr>
              <a:t> </a:t>
            </a:r>
            <a:r>
              <a:rPr sz="2200" spc="-10" dirty="0">
                <a:solidFill>
                  <a:srgbClr val="FFFFFF"/>
                </a:solidFill>
                <a:latin typeface="Trebuchet MS"/>
                <a:cs typeface="Trebuchet MS"/>
              </a:rPr>
              <a:t>land.</a:t>
            </a:r>
            <a:r>
              <a:rPr sz="2200" spc="-45" dirty="0">
                <a:solidFill>
                  <a:srgbClr val="FFFFFF"/>
                </a:solidFill>
                <a:latin typeface="Trebuchet MS"/>
                <a:cs typeface="Trebuchet MS"/>
              </a:rPr>
              <a:t> </a:t>
            </a:r>
            <a:r>
              <a:rPr sz="2200" dirty="0">
                <a:solidFill>
                  <a:srgbClr val="FFFFFF"/>
                </a:solidFill>
                <a:latin typeface="Trebuchet MS"/>
                <a:cs typeface="Trebuchet MS"/>
              </a:rPr>
              <a:t>Available</a:t>
            </a:r>
            <a:r>
              <a:rPr sz="2200" spc="-50" dirty="0">
                <a:solidFill>
                  <a:srgbClr val="FFFFFF"/>
                </a:solidFill>
                <a:latin typeface="Trebuchet MS"/>
                <a:cs typeface="Trebuchet MS"/>
              </a:rPr>
              <a:t> </a:t>
            </a:r>
            <a:r>
              <a:rPr sz="2200" spc="-25" dirty="0">
                <a:solidFill>
                  <a:srgbClr val="FFFFFF"/>
                </a:solidFill>
                <a:latin typeface="Trebuchet MS"/>
                <a:cs typeface="Trebuchet MS"/>
              </a:rPr>
              <a:t>at: </a:t>
            </a:r>
            <a:r>
              <a:rPr sz="2200" spc="-25" dirty="0">
                <a:solidFill>
                  <a:srgbClr val="FFFFFF"/>
                </a:solidFill>
                <a:latin typeface="Trebuchet MS"/>
                <a:cs typeface="Trebuchet MS"/>
                <a:hlinkClick r:id="rId6"/>
              </a:rPr>
              <a:t>https://researchbriefings.files.parliament.uk/documents/CBP-</a:t>
            </a:r>
            <a:r>
              <a:rPr sz="2200" spc="60" dirty="0">
                <a:solidFill>
                  <a:srgbClr val="FFFFFF"/>
                </a:solidFill>
                <a:latin typeface="Trebuchet MS"/>
                <a:cs typeface="Trebuchet MS"/>
                <a:hlinkClick r:id="rId6"/>
              </a:rPr>
              <a:t>8567/CBP-</a:t>
            </a:r>
            <a:r>
              <a:rPr sz="2200" dirty="0">
                <a:solidFill>
                  <a:srgbClr val="FFFFFF"/>
                </a:solidFill>
                <a:latin typeface="Trebuchet MS"/>
                <a:cs typeface="Trebuchet MS"/>
                <a:hlinkClick r:id="rId6"/>
              </a:rPr>
              <a:t>8567.pdf</a:t>
            </a:r>
            <a:r>
              <a:rPr sz="2200" spc="155" dirty="0">
                <a:solidFill>
                  <a:srgbClr val="FFFFFF"/>
                </a:solidFill>
                <a:latin typeface="Trebuchet MS"/>
                <a:cs typeface="Trebuchet MS"/>
              </a:rPr>
              <a:t> </a:t>
            </a:r>
            <a:r>
              <a:rPr sz="2200" dirty="0">
                <a:solidFill>
                  <a:srgbClr val="FFFFFF"/>
                </a:solidFill>
                <a:latin typeface="Trebuchet MS"/>
                <a:cs typeface="Trebuchet MS"/>
              </a:rPr>
              <a:t>(Accessed:</a:t>
            </a:r>
            <a:r>
              <a:rPr sz="2200" spc="160" dirty="0">
                <a:solidFill>
                  <a:srgbClr val="FFFFFF"/>
                </a:solidFill>
                <a:latin typeface="Trebuchet MS"/>
                <a:cs typeface="Trebuchet MS"/>
              </a:rPr>
              <a:t> </a:t>
            </a:r>
            <a:r>
              <a:rPr sz="2200" spc="155" dirty="0">
                <a:solidFill>
                  <a:srgbClr val="FFFFFF"/>
                </a:solidFill>
                <a:latin typeface="Trebuchet MS"/>
                <a:cs typeface="Trebuchet MS"/>
              </a:rPr>
              <a:t>20</a:t>
            </a:r>
            <a:r>
              <a:rPr sz="2200" spc="160" dirty="0">
                <a:solidFill>
                  <a:srgbClr val="FFFFFF"/>
                </a:solidFill>
                <a:latin typeface="Trebuchet MS"/>
                <a:cs typeface="Trebuchet MS"/>
              </a:rPr>
              <a:t> </a:t>
            </a:r>
            <a:r>
              <a:rPr sz="2200" spc="-20" dirty="0">
                <a:solidFill>
                  <a:srgbClr val="FFFFFF"/>
                </a:solidFill>
                <a:latin typeface="Trebuchet MS"/>
                <a:cs typeface="Trebuchet MS"/>
              </a:rPr>
              <a:t>April</a:t>
            </a:r>
            <a:r>
              <a:rPr sz="2200" spc="160" dirty="0">
                <a:solidFill>
                  <a:srgbClr val="FFFFFF"/>
                </a:solidFill>
                <a:latin typeface="Trebuchet MS"/>
                <a:cs typeface="Trebuchet MS"/>
              </a:rPr>
              <a:t> </a:t>
            </a:r>
            <a:r>
              <a:rPr sz="2200" spc="-10" dirty="0">
                <a:solidFill>
                  <a:srgbClr val="FFFFFF"/>
                </a:solidFill>
                <a:latin typeface="Trebuchet MS"/>
                <a:cs typeface="Trebuchet MS"/>
              </a:rPr>
              <a:t>2023).</a:t>
            </a:r>
            <a:r>
              <a:rPr sz="2200" spc="550" dirty="0">
                <a:solidFill>
                  <a:srgbClr val="FFFFFF"/>
                </a:solidFill>
                <a:latin typeface="Trebuchet MS"/>
                <a:cs typeface="Trebuchet MS"/>
              </a:rPr>
              <a:t>  </a:t>
            </a:r>
            <a:r>
              <a:rPr sz="2200" spc="-35" dirty="0">
                <a:solidFill>
                  <a:srgbClr val="FFFFFF"/>
                </a:solidFill>
                <a:latin typeface="Trebuchet MS"/>
                <a:cs typeface="Trebuchet MS"/>
              </a:rPr>
              <a:t>Dixon,</a:t>
            </a:r>
            <a:r>
              <a:rPr sz="2200" spc="-80" dirty="0">
                <a:solidFill>
                  <a:srgbClr val="FFFFFF"/>
                </a:solidFill>
                <a:latin typeface="Trebuchet MS"/>
                <a:cs typeface="Trebuchet MS"/>
              </a:rPr>
              <a:t> </a:t>
            </a:r>
            <a:r>
              <a:rPr sz="2200" dirty="0">
                <a:solidFill>
                  <a:srgbClr val="FFFFFF"/>
                </a:solidFill>
                <a:latin typeface="Trebuchet MS"/>
                <a:cs typeface="Trebuchet MS"/>
              </a:rPr>
              <a:t>M.</a:t>
            </a:r>
            <a:r>
              <a:rPr sz="2200" spc="-45" dirty="0">
                <a:solidFill>
                  <a:srgbClr val="FFFFFF"/>
                </a:solidFill>
                <a:latin typeface="Trebuchet MS"/>
                <a:cs typeface="Trebuchet MS"/>
              </a:rPr>
              <a:t> </a:t>
            </a:r>
            <a:r>
              <a:rPr sz="2200" spc="-35" dirty="0">
                <a:solidFill>
                  <a:srgbClr val="FFFFFF"/>
                </a:solidFill>
                <a:latin typeface="Trebuchet MS"/>
                <a:cs typeface="Trebuchet MS"/>
              </a:rPr>
              <a:t>(2013)</a:t>
            </a:r>
            <a:r>
              <a:rPr sz="2200" spc="-45" dirty="0">
                <a:solidFill>
                  <a:srgbClr val="FFFFFF"/>
                </a:solidFill>
                <a:latin typeface="Trebuchet MS"/>
                <a:cs typeface="Trebuchet MS"/>
              </a:rPr>
              <a:t> </a:t>
            </a:r>
            <a:r>
              <a:rPr sz="2200" spc="-155" dirty="0">
                <a:solidFill>
                  <a:srgbClr val="FFFFFF"/>
                </a:solidFill>
                <a:latin typeface="Trebuchet MS"/>
                <a:cs typeface="Trebuchet MS"/>
              </a:rPr>
              <a:t>‘Title</a:t>
            </a:r>
            <a:r>
              <a:rPr sz="2200" spc="-15" dirty="0">
                <a:solidFill>
                  <a:srgbClr val="FFFFFF"/>
                </a:solidFill>
                <a:latin typeface="Trebuchet MS"/>
                <a:cs typeface="Trebuchet MS"/>
              </a:rPr>
              <a:t> </a:t>
            </a:r>
            <a:r>
              <a:rPr sz="2200" dirty="0">
                <a:solidFill>
                  <a:srgbClr val="FFFFFF"/>
                </a:solidFill>
                <a:latin typeface="Trebuchet MS"/>
                <a:cs typeface="Trebuchet MS"/>
              </a:rPr>
              <a:t>by</a:t>
            </a:r>
            <a:r>
              <a:rPr sz="2200" spc="-45" dirty="0">
                <a:solidFill>
                  <a:srgbClr val="FFFFFF"/>
                </a:solidFill>
                <a:latin typeface="Trebuchet MS"/>
                <a:cs typeface="Trebuchet MS"/>
              </a:rPr>
              <a:t> </a:t>
            </a:r>
            <a:r>
              <a:rPr sz="2200" spc="-10" dirty="0">
                <a:solidFill>
                  <a:srgbClr val="FFFFFF"/>
                </a:solidFill>
                <a:latin typeface="Trebuchet MS"/>
                <a:cs typeface="Trebuchet MS"/>
              </a:rPr>
              <a:t>registration</a:t>
            </a:r>
            <a:r>
              <a:rPr sz="2200" spc="-45" dirty="0">
                <a:solidFill>
                  <a:srgbClr val="FFFFFF"/>
                </a:solidFill>
                <a:latin typeface="Trebuchet MS"/>
                <a:cs typeface="Trebuchet MS"/>
              </a:rPr>
              <a:t> </a:t>
            </a:r>
            <a:r>
              <a:rPr sz="2200" dirty="0">
                <a:solidFill>
                  <a:srgbClr val="FFFFFF"/>
                </a:solidFill>
                <a:latin typeface="Trebuchet MS"/>
                <a:cs typeface="Trebuchet MS"/>
              </a:rPr>
              <a:t>or</a:t>
            </a:r>
            <a:r>
              <a:rPr sz="2200" spc="-45" dirty="0">
                <a:solidFill>
                  <a:srgbClr val="FFFFFF"/>
                </a:solidFill>
                <a:latin typeface="Trebuchet MS"/>
                <a:cs typeface="Trebuchet MS"/>
              </a:rPr>
              <a:t> </a:t>
            </a:r>
            <a:r>
              <a:rPr sz="2200" dirty="0">
                <a:solidFill>
                  <a:srgbClr val="FFFFFF"/>
                </a:solidFill>
                <a:latin typeface="Trebuchet MS"/>
                <a:cs typeface="Trebuchet MS"/>
              </a:rPr>
              <a:t>conquest:</a:t>
            </a:r>
            <a:r>
              <a:rPr sz="2200" spc="-45" dirty="0">
                <a:solidFill>
                  <a:srgbClr val="FFFFFF"/>
                </a:solidFill>
                <a:latin typeface="Trebuchet MS"/>
                <a:cs typeface="Trebuchet MS"/>
              </a:rPr>
              <a:t> </a:t>
            </a:r>
            <a:r>
              <a:rPr sz="2200" spc="-30" dirty="0">
                <a:solidFill>
                  <a:srgbClr val="FFFFFF"/>
                </a:solidFill>
                <a:latin typeface="Trebuchet MS"/>
                <a:cs typeface="Trebuchet MS"/>
              </a:rPr>
              <a:t>interpreting</a:t>
            </a:r>
            <a:r>
              <a:rPr sz="2200" spc="-45" dirty="0">
                <a:solidFill>
                  <a:srgbClr val="FFFFFF"/>
                </a:solidFill>
                <a:latin typeface="Trebuchet MS"/>
                <a:cs typeface="Trebuchet MS"/>
              </a:rPr>
              <a:t> </a:t>
            </a:r>
            <a:r>
              <a:rPr sz="2200" dirty="0">
                <a:solidFill>
                  <a:srgbClr val="FFFFFF"/>
                </a:solidFill>
                <a:latin typeface="Trebuchet MS"/>
                <a:cs typeface="Trebuchet MS"/>
              </a:rPr>
              <a:t>the</a:t>
            </a:r>
            <a:r>
              <a:rPr sz="2200" spc="-45" dirty="0">
                <a:solidFill>
                  <a:srgbClr val="FFFFFF"/>
                </a:solidFill>
                <a:latin typeface="Trebuchet MS"/>
                <a:cs typeface="Trebuchet MS"/>
              </a:rPr>
              <a:t> </a:t>
            </a:r>
            <a:r>
              <a:rPr sz="2200" dirty="0">
                <a:solidFill>
                  <a:srgbClr val="FFFFFF"/>
                </a:solidFill>
                <a:latin typeface="Trebuchet MS"/>
                <a:cs typeface="Trebuchet MS"/>
              </a:rPr>
              <a:t>Land</a:t>
            </a:r>
            <a:r>
              <a:rPr sz="2200" spc="-45" dirty="0">
                <a:solidFill>
                  <a:srgbClr val="FFFFFF"/>
                </a:solidFill>
                <a:latin typeface="Trebuchet MS"/>
                <a:cs typeface="Trebuchet MS"/>
              </a:rPr>
              <a:t> </a:t>
            </a:r>
            <a:r>
              <a:rPr sz="2200" spc="-10" dirty="0">
                <a:solidFill>
                  <a:srgbClr val="FFFFFF"/>
                </a:solidFill>
                <a:latin typeface="Trebuchet MS"/>
                <a:cs typeface="Trebuchet MS"/>
              </a:rPr>
              <a:t>Registration</a:t>
            </a:r>
            <a:r>
              <a:rPr sz="2200" spc="-45" dirty="0">
                <a:solidFill>
                  <a:srgbClr val="FFFFFF"/>
                </a:solidFill>
                <a:latin typeface="Trebuchet MS"/>
                <a:cs typeface="Trebuchet MS"/>
              </a:rPr>
              <a:t> </a:t>
            </a:r>
            <a:r>
              <a:rPr sz="2200" dirty="0">
                <a:solidFill>
                  <a:srgbClr val="FFFFFF"/>
                </a:solidFill>
                <a:latin typeface="Trebuchet MS"/>
                <a:cs typeface="Trebuchet MS"/>
              </a:rPr>
              <a:t>Act</a:t>
            </a:r>
            <a:r>
              <a:rPr sz="2200" spc="-45" dirty="0">
                <a:solidFill>
                  <a:srgbClr val="FFFFFF"/>
                </a:solidFill>
                <a:latin typeface="Trebuchet MS"/>
                <a:cs typeface="Trebuchet MS"/>
              </a:rPr>
              <a:t> </a:t>
            </a:r>
            <a:r>
              <a:rPr sz="2200" spc="165" dirty="0">
                <a:solidFill>
                  <a:srgbClr val="FFFFFF"/>
                </a:solidFill>
                <a:latin typeface="Trebuchet MS"/>
                <a:cs typeface="Trebuchet MS"/>
              </a:rPr>
              <a:t>2002</a:t>
            </a:r>
            <a:r>
              <a:rPr sz="2200" spc="-45" dirty="0">
                <a:solidFill>
                  <a:srgbClr val="FFFFFF"/>
                </a:solidFill>
                <a:latin typeface="Trebuchet MS"/>
                <a:cs typeface="Trebuchet MS"/>
              </a:rPr>
              <a:t> </a:t>
            </a:r>
            <a:r>
              <a:rPr sz="2200" dirty="0">
                <a:solidFill>
                  <a:srgbClr val="FFFFFF"/>
                </a:solidFill>
                <a:latin typeface="Trebuchet MS"/>
                <a:cs typeface="Trebuchet MS"/>
              </a:rPr>
              <a:t>in</a:t>
            </a:r>
            <a:r>
              <a:rPr sz="2200" spc="-45" dirty="0">
                <a:solidFill>
                  <a:srgbClr val="FFFFFF"/>
                </a:solidFill>
                <a:latin typeface="Trebuchet MS"/>
                <a:cs typeface="Trebuchet MS"/>
              </a:rPr>
              <a:t> </a:t>
            </a:r>
            <a:r>
              <a:rPr sz="2200" dirty="0">
                <a:solidFill>
                  <a:srgbClr val="FFFFFF"/>
                </a:solidFill>
                <a:latin typeface="Trebuchet MS"/>
                <a:cs typeface="Trebuchet MS"/>
              </a:rPr>
              <a:t>England</a:t>
            </a:r>
            <a:r>
              <a:rPr sz="2200" spc="-45" dirty="0">
                <a:solidFill>
                  <a:srgbClr val="FFFFFF"/>
                </a:solidFill>
                <a:latin typeface="Trebuchet MS"/>
                <a:cs typeface="Trebuchet MS"/>
              </a:rPr>
              <a:t> </a:t>
            </a:r>
            <a:r>
              <a:rPr sz="2200" dirty="0">
                <a:solidFill>
                  <a:srgbClr val="FFFFFF"/>
                </a:solidFill>
                <a:latin typeface="Trebuchet MS"/>
                <a:cs typeface="Trebuchet MS"/>
              </a:rPr>
              <a:t>and</a:t>
            </a:r>
            <a:r>
              <a:rPr sz="2200" spc="-45" dirty="0">
                <a:solidFill>
                  <a:srgbClr val="FFFFFF"/>
                </a:solidFill>
                <a:latin typeface="Trebuchet MS"/>
                <a:cs typeface="Trebuchet MS"/>
              </a:rPr>
              <a:t> </a:t>
            </a:r>
            <a:r>
              <a:rPr sz="2200" spc="-10" dirty="0">
                <a:solidFill>
                  <a:srgbClr val="FFFFFF"/>
                </a:solidFill>
                <a:latin typeface="Trebuchet MS"/>
                <a:cs typeface="Trebuchet MS"/>
              </a:rPr>
              <a:t>Wales’, </a:t>
            </a:r>
            <a:r>
              <a:rPr sz="2200" spc="-30" dirty="0">
                <a:solidFill>
                  <a:srgbClr val="FFFFFF"/>
                </a:solidFill>
                <a:latin typeface="Trebuchet MS"/>
                <a:cs typeface="Trebuchet MS"/>
              </a:rPr>
              <a:t>International</a:t>
            </a:r>
            <a:r>
              <a:rPr sz="2200" spc="-80" dirty="0">
                <a:solidFill>
                  <a:srgbClr val="FFFFFF"/>
                </a:solidFill>
                <a:latin typeface="Trebuchet MS"/>
                <a:cs typeface="Trebuchet MS"/>
              </a:rPr>
              <a:t> </a:t>
            </a:r>
            <a:r>
              <a:rPr sz="2200" spc="-40" dirty="0">
                <a:solidFill>
                  <a:srgbClr val="FFFFFF"/>
                </a:solidFill>
                <a:latin typeface="Trebuchet MS"/>
                <a:cs typeface="Trebuchet MS"/>
              </a:rPr>
              <a:t>Journal</a:t>
            </a:r>
            <a:r>
              <a:rPr sz="2200" spc="-80" dirty="0">
                <a:solidFill>
                  <a:srgbClr val="FFFFFF"/>
                </a:solidFill>
                <a:latin typeface="Trebuchet MS"/>
                <a:cs typeface="Trebuchet MS"/>
              </a:rPr>
              <a:t> </a:t>
            </a:r>
            <a:r>
              <a:rPr sz="2200" dirty="0">
                <a:solidFill>
                  <a:srgbClr val="FFFFFF"/>
                </a:solidFill>
                <a:latin typeface="Trebuchet MS"/>
                <a:cs typeface="Trebuchet MS"/>
              </a:rPr>
              <a:t>of</a:t>
            </a:r>
            <a:r>
              <a:rPr sz="2200" spc="-80" dirty="0">
                <a:solidFill>
                  <a:srgbClr val="FFFFFF"/>
                </a:solidFill>
                <a:latin typeface="Trebuchet MS"/>
                <a:cs typeface="Trebuchet MS"/>
              </a:rPr>
              <a:t> </a:t>
            </a:r>
            <a:r>
              <a:rPr sz="2200" dirty="0">
                <a:solidFill>
                  <a:srgbClr val="FFFFFF"/>
                </a:solidFill>
                <a:latin typeface="Trebuchet MS"/>
                <a:cs typeface="Trebuchet MS"/>
              </a:rPr>
              <a:t>Law</a:t>
            </a:r>
            <a:r>
              <a:rPr sz="2200" spc="-80" dirty="0">
                <a:solidFill>
                  <a:srgbClr val="FFFFFF"/>
                </a:solidFill>
                <a:latin typeface="Trebuchet MS"/>
                <a:cs typeface="Trebuchet MS"/>
              </a:rPr>
              <a:t> </a:t>
            </a:r>
            <a:r>
              <a:rPr sz="2200" dirty="0">
                <a:solidFill>
                  <a:srgbClr val="FFFFFF"/>
                </a:solidFill>
                <a:latin typeface="Trebuchet MS"/>
                <a:cs typeface="Trebuchet MS"/>
              </a:rPr>
              <a:t>in</a:t>
            </a:r>
            <a:r>
              <a:rPr sz="2200" spc="-80" dirty="0">
                <a:solidFill>
                  <a:srgbClr val="FFFFFF"/>
                </a:solidFill>
                <a:latin typeface="Trebuchet MS"/>
                <a:cs typeface="Trebuchet MS"/>
              </a:rPr>
              <a:t> </a:t>
            </a:r>
            <a:r>
              <a:rPr sz="2200" dirty="0">
                <a:solidFill>
                  <a:srgbClr val="FFFFFF"/>
                </a:solidFill>
                <a:latin typeface="Trebuchet MS"/>
                <a:cs typeface="Trebuchet MS"/>
              </a:rPr>
              <a:t>the</a:t>
            </a:r>
            <a:r>
              <a:rPr sz="2200" spc="-80" dirty="0">
                <a:solidFill>
                  <a:srgbClr val="FFFFFF"/>
                </a:solidFill>
                <a:latin typeface="Trebuchet MS"/>
                <a:cs typeface="Trebuchet MS"/>
              </a:rPr>
              <a:t> </a:t>
            </a:r>
            <a:r>
              <a:rPr sz="2200" spc="-70" dirty="0">
                <a:solidFill>
                  <a:srgbClr val="FFFFFF"/>
                </a:solidFill>
                <a:latin typeface="Trebuchet MS"/>
                <a:cs typeface="Trebuchet MS"/>
              </a:rPr>
              <a:t>Built</a:t>
            </a:r>
            <a:r>
              <a:rPr sz="2200" spc="-80" dirty="0">
                <a:solidFill>
                  <a:srgbClr val="FFFFFF"/>
                </a:solidFill>
                <a:latin typeface="Trebuchet MS"/>
                <a:cs typeface="Trebuchet MS"/>
              </a:rPr>
              <a:t> </a:t>
            </a:r>
            <a:r>
              <a:rPr sz="2200" spc="-65" dirty="0">
                <a:solidFill>
                  <a:srgbClr val="FFFFFF"/>
                </a:solidFill>
                <a:latin typeface="Trebuchet MS"/>
                <a:cs typeface="Trebuchet MS"/>
              </a:rPr>
              <a:t>Environment,</a:t>
            </a:r>
            <a:r>
              <a:rPr sz="2200" spc="-80" dirty="0">
                <a:solidFill>
                  <a:srgbClr val="FFFFFF"/>
                </a:solidFill>
                <a:latin typeface="Trebuchet MS"/>
                <a:cs typeface="Trebuchet MS"/>
              </a:rPr>
              <a:t> </a:t>
            </a:r>
            <a:r>
              <a:rPr sz="2200" spc="-55" dirty="0">
                <a:solidFill>
                  <a:srgbClr val="FFFFFF"/>
                </a:solidFill>
                <a:latin typeface="Trebuchet MS"/>
                <a:cs typeface="Trebuchet MS"/>
              </a:rPr>
              <a:t>5(3),</a:t>
            </a:r>
            <a:r>
              <a:rPr sz="2200" spc="-80" dirty="0">
                <a:solidFill>
                  <a:srgbClr val="FFFFFF"/>
                </a:solidFill>
                <a:latin typeface="Trebuchet MS"/>
                <a:cs typeface="Trebuchet MS"/>
              </a:rPr>
              <a:t> </a:t>
            </a:r>
            <a:r>
              <a:rPr sz="2200" dirty="0">
                <a:solidFill>
                  <a:srgbClr val="FFFFFF"/>
                </a:solidFill>
                <a:latin typeface="Trebuchet MS"/>
                <a:cs typeface="Trebuchet MS"/>
              </a:rPr>
              <a:t>pp.</a:t>
            </a:r>
            <a:r>
              <a:rPr sz="2200" spc="-80" dirty="0">
                <a:solidFill>
                  <a:srgbClr val="FFFFFF"/>
                </a:solidFill>
                <a:latin typeface="Trebuchet MS"/>
                <a:cs typeface="Trebuchet MS"/>
              </a:rPr>
              <a:t> </a:t>
            </a:r>
            <a:r>
              <a:rPr sz="2200" spc="-55" dirty="0">
                <a:solidFill>
                  <a:srgbClr val="FFFFFF"/>
                </a:solidFill>
                <a:latin typeface="Trebuchet MS"/>
                <a:cs typeface="Trebuchet MS"/>
              </a:rPr>
              <a:t>194–</a:t>
            </a:r>
            <a:r>
              <a:rPr sz="2200" spc="-20" dirty="0">
                <a:solidFill>
                  <a:srgbClr val="FFFFFF"/>
                </a:solidFill>
                <a:latin typeface="Trebuchet MS"/>
                <a:cs typeface="Trebuchet MS"/>
              </a:rPr>
              <a:t>206.</a:t>
            </a:r>
            <a:endParaRPr sz="2200">
              <a:latin typeface="Trebuchet MS"/>
              <a:cs typeface="Trebuchet MS"/>
            </a:endParaRPr>
          </a:p>
          <a:p>
            <a:pPr marL="487045" marR="13335">
              <a:lnSpc>
                <a:spcPct val="164800"/>
              </a:lnSpc>
            </a:pPr>
            <a:r>
              <a:rPr sz="2200" dirty="0">
                <a:solidFill>
                  <a:srgbClr val="FFFFFF"/>
                </a:solidFill>
                <a:latin typeface="Trebuchet MS"/>
                <a:cs typeface="Trebuchet MS"/>
              </a:rPr>
              <a:t>Gardner,</a:t>
            </a:r>
            <a:r>
              <a:rPr sz="2200" spc="-75" dirty="0">
                <a:solidFill>
                  <a:srgbClr val="FFFFFF"/>
                </a:solidFill>
                <a:latin typeface="Trebuchet MS"/>
                <a:cs typeface="Trebuchet MS"/>
              </a:rPr>
              <a:t> </a:t>
            </a:r>
            <a:r>
              <a:rPr sz="2200" dirty="0">
                <a:solidFill>
                  <a:srgbClr val="FFFFFF"/>
                </a:solidFill>
                <a:latin typeface="Trebuchet MS"/>
                <a:cs typeface="Trebuchet MS"/>
              </a:rPr>
              <a:t>S.</a:t>
            </a:r>
            <a:r>
              <a:rPr sz="2200" spc="-40" dirty="0">
                <a:solidFill>
                  <a:srgbClr val="FFFFFF"/>
                </a:solidFill>
                <a:latin typeface="Trebuchet MS"/>
                <a:cs typeface="Trebuchet MS"/>
              </a:rPr>
              <a:t> </a:t>
            </a:r>
            <a:r>
              <a:rPr sz="2200" dirty="0">
                <a:solidFill>
                  <a:srgbClr val="FFFFFF"/>
                </a:solidFill>
                <a:latin typeface="Trebuchet MS"/>
                <a:cs typeface="Trebuchet MS"/>
              </a:rPr>
              <a:t>(2014)</a:t>
            </a:r>
            <a:r>
              <a:rPr sz="2200" spc="-40" dirty="0">
                <a:solidFill>
                  <a:srgbClr val="FFFFFF"/>
                </a:solidFill>
                <a:latin typeface="Trebuchet MS"/>
                <a:cs typeface="Trebuchet MS"/>
              </a:rPr>
              <a:t> </a:t>
            </a:r>
            <a:r>
              <a:rPr sz="2200" spc="-165" dirty="0">
                <a:solidFill>
                  <a:srgbClr val="FFFFFF"/>
                </a:solidFill>
                <a:latin typeface="Trebuchet MS"/>
                <a:cs typeface="Trebuchet MS"/>
              </a:rPr>
              <a:t>‘The</a:t>
            </a:r>
            <a:r>
              <a:rPr sz="2200" dirty="0">
                <a:solidFill>
                  <a:srgbClr val="FFFFFF"/>
                </a:solidFill>
                <a:latin typeface="Trebuchet MS"/>
                <a:cs typeface="Trebuchet MS"/>
              </a:rPr>
              <a:t> Land</a:t>
            </a:r>
            <a:r>
              <a:rPr sz="2200" spc="-35" dirty="0">
                <a:solidFill>
                  <a:srgbClr val="FFFFFF"/>
                </a:solidFill>
                <a:latin typeface="Trebuchet MS"/>
                <a:cs typeface="Trebuchet MS"/>
              </a:rPr>
              <a:t> </a:t>
            </a:r>
            <a:r>
              <a:rPr sz="2200" spc="-10" dirty="0">
                <a:solidFill>
                  <a:srgbClr val="FFFFFF"/>
                </a:solidFill>
                <a:latin typeface="Trebuchet MS"/>
                <a:cs typeface="Trebuchet MS"/>
              </a:rPr>
              <a:t>Registration</a:t>
            </a:r>
            <a:r>
              <a:rPr sz="2200" spc="-40" dirty="0">
                <a:solidFill>
                  <a:srgbClr val="FFFFFF"/>
                </a:solidFill>
                <a:latin typeface="Trebuchet MS"/>
                <a:cs typeface="Trebuchet MS"/>
              </a:rPr>
              <a:t> </a:t>
            </a:r>
            <a:r>
              <a:rPr sz="2200" dirty="0">
                <a:solidFill>
                  <a:srgbClr val="FFFFFF"/>
                </a:solidFill>
                <a:latin typeface="Trebuchet MS"/>
                <a:cs typeface="Trebuchet MS"/>
              </a:rPr>
              <a:t>Act</a:t>
            </a:r>
            <a:r>
              <a:rPr sz="2200" spc="-35" dirty="0">
                <a:solidFill>
                  <a:srgbClr val="FFFFFF"/>
                </a:solidFill>
                <a:latin typeface="Trebuchet MS"/>
                <a:cs typeface="Trebuchet MS"/>
              </a:rPr>
              <a:t> </a:t>
            </a:r>
            <a:r>
              <a:rPr sz="2200" spc="95" dirty="0">
                <a:solidFill>
                  <a:srgbClr val="FFFFFF"/>
                </a:solidFill>
                <a:latin typeface="Trebuchet MS"/>
                <a:cs typeface="Trebuchet MS"/>
              </a:rPr>
              <a:t>2002:</a:t>
            </a:r>
            <a:r>
              <a:rPr sz="2200" spc="-40" dirty="0">
                <a:solidFill>
                  <a:srgbClr val="FFFFFF"/>
                </a:solidFill>
                <a:latin typeface="Trebuchet MS"/>
                <a:cs typeface="Trebuchet MS"/>
              </a:rPr>
              <a:t> </a:t>
            </a:r>
            <a:r>
              <a:rPr sz="2200" dirty="0">
                <a:solidFill>
                  <a:srgbClr val="FFFFFF"/>
                </a:solidFill>
                <a:latin typeface="Trebuchet MS"/>
                <a:cs typeface="Trebuchet MS"/>
              </a:rPr>
              <a:t>the</a:t>
            </a:r>
            <a:r>
              <a:rPr sz="2200" spc="-35" dirty="0">
                <a:solidFill>
                  <a:srgbClr val="FFFFFF"/>
                </a:solidFill>
                <a:latin typeface="Trebuchet MS"/>
                <a:cs typeface="Trebuchet MS"/>
              </a:rPr>
              <a:t> </a:t>
            </a:r>
            <a:r>
              <a:rPr sz="2200" dirty="0">
                <a:solidFill>
                  <a:srgbClr val="FFFFFF"/>
                </a:solidFill>
                <a:latin typeface="Trebuchet MS"/>
                <a:cs typeface="Trebuchet MS"/>
              </a:rPr>
              <a:t>show</a:t>
            </a:r>
            <a:r>
              <a:rPr sz="2200" spc="-40" dirty="0">
                <a:solidFill>
                  <a:srgbClr val="FFFFFF"/>
                </a:solidFill>
                <a:latin typeface="Trebuchet MS"/>
                <a:cs typeface="Trebuchet MS"/>
              </a:rPr>
              <a:t> </a:t>
            </a:r>
            <a:r>
              <a:rPr sz="2200" dirty="0">
                <a:solidFill>
                  <a:srgbClr val="FFFFFF"/>
                </a:solidFill>
                <a:latin typeface="Trebuchet MS"/>
                <a:cs typeface="Trebuchet MS"/>
              </a:rPr>
              <a:t>on</a:t>
            </a:r>
            <a:r>
              <a:rPr sz="2200" spc="-35" dirty="0">
                <a:solidFill>
                  <a:srgbClr val="FFFFFF"/>
                </a:solidFill>
                <a:latin typeface="Trebuchet MS"/>
                <a:cs typeface="Trebuchet MS"/>
              </a:rPr>
              <a:t> </a:t>
            </a:r>
            <a:r>
              <a:rPr sz="2200" dirty="0">
                <a:solidFill>
                  <a:srgbClr val="FFFFFF"/>
                </a:solidFill>
                <a:latin typeface="Trebuchet MS"/>
                <a:cs typeface="Trebuchet MS"/>
              </a:rPr>
              <a:t>the</a:t>
            </a:r>
            <a:r>
              <a:rPr sz="2200" spc="-40" dirty="0">
                <a:solidFill>
                  <a:srgbClr val="FFFFFF"/>
                </a:solidFill>
                <a:latin typeface="Trebuchet MS"/>
                <a:cs typeface="Trebuchet MS"/>
              </a:rPr>
              <a:t> </a:t>
            </a:r>
            <a:r>
              <a:rPr sz="2200" spc="-70" dirty="0">
                <a:solidFill>
                  <a:srgbClr val="FFFFFF"/>
                </a:solidFill>
                <a:latin typeface="Trebuchet MS"/>
                <a:cs typeface="Trebuchet MS"/>
              </a:rPr>
              <a:t>road’,</a:t>
            </a:r>
            <a:r>
              <a:rPr sz="2200" spc="-35" dirty="0">
                <a:solidFill>
                  <a:srgbClr val="FFFFFF"/>
                </a:solidFill>
                <a:latin typeface="Trebuchet MS"/>
                <a:cs typeface="Trebuchet MS"/>
              </a:rPr>
              <a:t> </a:t>
            </a:r>
            <a:r>
              <a:rPr sz="2200" dirty="0">
                <a:solidFill>
                  <a:srgbClr val="FFFFFF"/>
                </a:solidFill>
                <a:latin typeface="Trebuchet MS"/>
                <a:cs typeface="Trebuchet MS"/>
              </a:rPr>
              <a:t>Modern</a:t>
            </a:r>
            <a:r>
              <a:rPr sz="2200" spc="-40" dirty="0">
                <a:solidFill>
                  <a:srgbClr val="FFFFFF"/>
                </a:solidFill>
                <a:latin typeface="Trebuchet MS"/>
                <a:cs typeface="Trebuchet MS"/>
              </a:rPr>
              <a:t> </a:t>
            </a:r>
            <a:r>
              <a:rPr sz="2200" dirty="0">
                <a:solidFill>
                  <a:srgbClr val="FFFFFF"/>
                </a:solidFill>
                <a:latin typeface="Trebuchet MS"/>
                <a:cs typeface="Trebuchet MS"/>
              </a:rPr>
              <a:t>Law</a:t>
            </a:r>
            <a:r>
              <a:rPr sz="2200" spc="-40" dirty="0">
                <a:solidFill>
                  <a:srgbClr val="FFFFFF"/>
                </a:solidFill>
                <a:latin typeface="Trebuchet MS"/>
                <a:cs typeface="Trebuchet MS"/>
              </a:rPr>
              <a:t> </a:t>
            </a:r>
            <a:r>
              <a:rPr sz="2200" spc="-55" dirty="0">
                <a:solidFill>
                  <a:srgbClr val="FFFFFF"/>
                </a:solidFill>
                <a:latin typeface="Trebuchet MS"/>
                <a:cs typeface="Trebuchet MS"/>
              </a:rPr>
              <a:t>Review,</a:t>
            </a:r>
            <a:r>
              <a:rPr sz="2200" spc="-35" dirty="0">
                <a:solidFill>
                  <a:srgbClr val="FFFFFF"/>
                </a:solidFill>
                <a:latin typeface="Trebuchet MS"/>
                <a:cs typeface="Trebuchet MS"/>
              </a:rPr>
              <a:t> </a:t>
            </a:r>
            <a:r>
              <a:rPr sz="2200" spc="-65" dirty="0">
                <a:solidFill>
                  <a:srgbClr val="FFFFFF"/>
                </a:solidFill>
                <a:latin typeface="Trebuchet MS"/>
                <a:cs typeface="Trebuchet MS"/>
              </a:rPr>
              <a:t>77(5),</a:t>
            </a:r>
            <a:r>
              <a:rPr sz="2200" spc="-40" dirty="0">
                <a:solidFill>
                  <a:srgbClr val="FFFFFF"/>
                </a:solidFill>
                <a:latin typeface="Trebuchet MS"/>
                <a:cs typeface="Trebuchet MS"/>
              </a:rPr>
              <a:t> </a:t>
            </a:r>
            <a:r>
              <a:rPr sz="2200" dirty="0">
                <a:solidFill>
                  <a:srgbClr val="FFFFFF"/>
                </a:solidFill>
                <a:latin typeface="Trebuchet MS"/>
                <a:cs typeface="Trebuchet MS"/>
              </a:rPr>
              <a:t>pp.</a:t>
            </a:r>
            <a:r>
              <a:rPr sz="2200" spc="-35" dirty="0">
                <a:solidFill>
                  <a:srgbClr val="FFFFFF"/>
                </a:solidFill>
                <a:latin typeface="Trebuchet MS"/>
                <a:cs typeface="Trebuchet MS"/>
              </a:rPr>
              <a:t> </a:t>
            </a:r>
            <a:r>
              <a:rPr sz="2200" dirty="0">
                <a:solidFill>
                  <a:srgbClr val="FFFFFF"/>
                </a:solidFill>
                <a:latin typeface="Trebuchet MS"/>
                <a:cs typeface="Trebuchet MS"/>
              </a:rPr>
              <a:t>763–</a:t>
            </a:r>
            <a:r>
              <a:rPr sz="2200" spc="-20" dirty="0">
                <a:solidFill>
                  <a:srgbClr val="FFFFFF"/>
                </a:solidFill>
                <a:latin typeface="Trebuchet MS"/>
                <a:cs typeface="Trebuchet MS"/>
              </a:rPr>
              <a:t>779. </a:t>
            </a:r>
            <a:r>
              <a:rPr sz="2200" dirty="0">
                <a:solidFill>
                  <a:srgbClr val="FFFFFF"/>
                </a:solidFill>
                <a:latin typeface="Trebuchet MS"/>
                <a:cs typeface="Trebuchet MS"/>
              </a:rPr>
              <a:t>Moss,</a:t>
            </a:r>
            <a:r>
              <a:rPr sz="2200" spc="-110" dirty="0">
                <a:solidFill>
                  <a:srgbClr val="FFFFFF"/>
                </a:solidFill>
                <a:latin typeface="Trebuchet MS"/>
                <a:cs typeface="Trebuchet MS"/>
              </a:rPr>
              <a:t> </a:t>
            </a:r>
            <a:r>
              <a:rPr sz="2200" dirty="0">
                <a:solidFill>
                  <a:srgbClr val="FFFFFF"/>
                </a:solidFill>
                <a:latin typeface="Trebuchet MS"/>
                <a:cs typeface="Trebuchet MS"/>
              </a:rPr>
              <a:t>D.</a:t>
            </a:r>
            <a:r>
              <a:rPr sz="2200" spc="-50" dirty="0">
                <a:solidFill>
                  <a:srgbClr val="FFFFFF"/>
                </a:solidFill>
                <a:latin typeface="Trebuchet MS"/>
                <a:cs typeface="Trebuchet MS"/>
              </a:rPr>
              <a:t> </a:t>
            </a:r>
            <a:r>
              <a:rPr sz="2200" dirty="0">
                <a:solidFill>
                  <a:srgbClr val="FFFFFF"/>
                </a:solidFill>
                <a:latin typeface="Trebuchet MS"/>
                <a:cs typeface="Trebuchet MS"/>
              </a:rPr>
              <a:t>and</a:t>
            </a:r>
            <a:r>
              <a:rPr sz="2200" spc="-45" dirty="0">
                <a:solidFill>
                  <a:srgbClr val="FFFFFF"/>
                </a:solidFill>
                <a:latin typeface="Trebuchet MS"/>
                <a:cs typeface="Trebuchet MS"/>
              </a:rPr>
              <a:t> </a:t>
            </a:r>
            <a:r>
              <a:rPr sz="2200" spc="-55" dirty="0">
                <a:solidFill>
                  <a:srgbClr val="FFFFFF"/>
                </a:solidFill>
                <a:latin typeface="Trebuchet MS"/>
                <a:cs typeface="Trebuchet MS"/>
              </a:rPr>
              <a:t>Beck,</a:t>
            </a:r>
            <a:r>
              <a:rPr sz="2200" spc="-50" dirty="0">
                <a:solidFill>
                  <a:srgbClr val="FFFFFF"/>
                </a:solidFill>
                <a:latin typeface="Trebuchet MS"/>
                <a:cs typeface="Trebuchet MS"/>
              </a:rPr>
              <a:t> </a:t>
            </a:r>
            <a:r>
              <a:rPr sz="2200" dirty="0">
                <a:solidFill>
                  <a:srgbClr val="FFFFFF"/>
                </a:solidFill>
                <a:latin typeface="Trebuchet MS"/>
                <a:cs typeface="Trebuchet MS"/>
              </a:rPr>
              <a:t>A.</a:t>
            </a:r>
            <a:r>
              <a:rPr sz="2200" spc="-45" dirty="0">
                <a:solidFill>
                  <a:srgbClr val="FFFFFF"/>
                </a:solidFill>
                <a:latin typeface="Trebuchet MS"/>
                <a:cs typeface="Trebuchet MS"/>
              </a:rPr>
              <a:t> </a:t>
            </a:r>
            <a:r>
              <a:rPr sz="2200" spc="95" dirty="0">
                <a:solidFill>
                  <a:srgbClr val="FFFFFF"/>
                </a:solidFill>
                <a:latin typeface="Trebuchet MS"/>
                <a:cs typeface="Trebuchet MS"/>
              </a:rPr>
              <a:t>(2022)</a:t>
            </a:r>
            <a:r>
              <a:rPr sz="2200" spc="-50" dirty="0">
                <a:solidFill>
                  <a:srgbClr val="FFFFFF"/>
                </a:solidFill>
                <a:latin typeface="Trebuchet MS"/>
                <a:cs typeface="Trebuchet MS"/>
              </a:rPr>
              <a:t> </a:t>
            </a:r>
            <a:r>
              <a:rPr sz="2200" spc="-85" dirty="0">
                <a:solidFill>
                  <a:srgbClr val="FFFFFF"/>
                </a:solidFill>
                <a:latin typeface="Trebuchet MS"/>
                <a:cs typeface="Trebuchet MS"/>
              </a:rPr>
              <a:t>‘What</a:t>
            </a:r>
            <a:r>
              <a:rPr sz="2200" spc="-45" dirty="0">
                <a:solidFill>
                  <a:srgbClr val="FFFFFF"/>
                </a:solidFill>
                <a:latin typeface="Trebuchet MS"/>
                <a:cs typeface="Trebuchet MS"/>
              </a:rPr>
              <a:t> </a:t>
            </a:r>
            <a:r>
              <a:rPr sz="2200" dirty="0">
                <a:solidFill>
                  <a:srgbClr val="FFFFFF"/>
                </a:solidFill>
                <a:latin typeface="Trebuchet MS"/>
                <a:cs typeface="Trebuchet MS"/>
              </a:rPr>
              <a:t>is</a:t>
            </a:r>
            <a:r>
              <a:rPr sz="2200" spc="-50" dirty="0">
                <a:solidFill>
                  <a:srgbClr val="FFFFFF"/>
                </a:solidFill>
                <a:latin typeface="Trebuchet MS"/>
                <a:cs typeface="Trebuchet MS"/>
              </a:rPr>
              <a:t> </a:t>
            </a:r>
            <a:r>
              <a:rPr sz="2200" dirty="0">
                <a:solidFill>
                  <a:srgbClr val="FFFFFF"/>
                </a:solidFill>
                <a:latin typeface="Trebuchet MS"/>
                <a:cs typeface="Trebuchet MS"/>
              </a:rPr>
              <a:t>the</a:t>
            </a:r>
            <a:r>
              <a:rPr sz="2200" spc="-45" dirty="0">
                <a:solidFill>
                  <a:srgbClr val="FFFFFF"/>
                </a:solidFill>
                <a:latin typeface="Trebuchet MS"/>
                <a:cs typeface="Trebuchet MS"/>
              </a:rPr>
              <a:t> </a:t>
            </a:r>
            <a:r>
              <a:rPr sz="2200" dirty="0">
                <a:solidFill>
                  <a:srgbClr val="FFFFFF"/>
                </a:solidFill>
                <a:latin typeface="Trebuchet MS"/>
                <a:cs typeface="Trebuchet MS"/>
              </a:rPr>
              <a:t>issue</a:t>
            </a:r>
            <a:r>
              <a:rPr sz="2200" spc="-45" dirty="0">
                <a:solidFill>
                  <a:srgbClr val="FFFFFF"/>
                </a:solidFill>
                <a:latin typeface="Trebuchet MS"/>
                <a:cs typeface="Trebuchet MS"/>
              </a:rPr>
              <a:t> with</a:t>
            </a:r>
            <a:r>
              <a:rPr sz="2200" spc="-50" dirty="0">
                <a:solidFill>
                  <a:srgbClr val="FFFFFF"/>
                </a:solidFill>
                <a:latin typeface="Trebuchet MS"/>
                <a:cs typeface="Trebuchet MS"/>
              </a:rPr>
              <a:t> </a:t>
            </a:r>
            <a:r>
              <a:rPr sz="2200" dirty="0">
                <a:solidFill>
                  <a:srgbClr val="FFFFFF"/>
                </a:solidFill>
                <a:latin typeface="Trebuchet MS"/>
                <a:cs typeface="Trebuchet MS"/>
              </a:rPr>
              <a:t>land</a:t>
            </a:r>
            <a:r>
              <a:rPr sz="2200" spc="-45" dirty="0">
                <a:solidFill>
                  <a:srgbClr val="FFFFFF"/>
                </a:solidFill>
                <a:latin typeface="Trebuchet MS"/>
                <a:cs typeface="Trebuchet MS"/>
              </a:rPr>
              <a:t> </a:t>
            </a:r>
            <a:r>
              <a:rPr sz="2200" spc="-30" dirty="0">
                <a:solidFill>
                  <a:srgbClr val="FFFFFF"/>
                </a:solidFill>
                <a:latin typeface="Trebuchet MS"/>
                <a:cs typeface="Trebuchet MS"/>
              </a:rPr>
              <a:t>registration?’,</a:t>
            </a:r>
            <a:r>
              <a:rPr sz="2200" spc="-50" dirty="0">
                <a:solidFill>
                  <a:srgbClr val="FFFFFF"/>
                </a:solidFill>
                <a:latin typeface="Trebuchet MS"/>
                <a:cs typeface="Trebuchet MS"/>
              </a:rPr>
              <a:t> </a:t>
            </a:r>
            <a:r>
              <a:rPr sz="2200" dirty="0">
                <a:solidFill>
                  <a:srgbClr val="FFFFFF"/>
                </a:solidFill>
                <a:latin typeface="Trebuchet MS"/>
                <a:cs typeface="Trebuchet MS"/>
              </a:rPr>
              <a:t>Land</a:t>
            </a:r>
            <a:r>
              <a:rPr sz="2200" spc="-45" dirty="0">
                <a:solidFill>
                  <a:srgbClr val="FFFFFF"/>
                </a:solidFill>
                <a:latin typeface="Trebuchet MS"/>
                <a:cs typeface="Trebuchet MS"/>
              </a:rPr>
              <a:t> </a:t>
            </a:r>
            <a:r>
              <a:rPr sz="2200" spc="-70" dirty="0">
                <a:solidFill>
                  <a:srgbClr val="FFFFFF"/>
                </a:solidFill>
                <a:latin typeface="Trebuchet MS"/>
                <a:cs typeface="Trebuchet MS"/>
              </a:rPr>
              <a:t>Journal,</a:t>
            </a:r>
            <a:r>
              <a:rPr sz="2200" spc="-50" dirty="0">
                <a:solidFill>
                  <a:srgbClr val="FFFFFF"/>
                </a:solidFill>
                <a:latin typeface="Trebuchet MS"/>
                <a:cs typeface="Trebuchet MS"/>
              </a:rPr>
              <a:t> </a:t>
            </a:r>
            <a:r>
              <a:rPr sz="2200" spc="-250" dirty="0">
                <a:solidFill>
                  <a:srgbClr val="FFFFFF"/>
                </a:solidFill>
                <a:latin typeface="Trebuchet MS"/>
                <a:cs typeface="Trebuchet MS"/>
              </a:rPr>
              <a:t>18</a:t>
            </a:r>
            <a:r>
              <a:rPr sz="2200" spc="15" dirty="0">
                <a:solidFill>
                  <a:srgbClr val="FFFFFF"/>
                </a:solidFill>
                <a:latin typeface="Trebuchet MS"/>
                <a:cs typeface="Trebuchet MS"/>
              </a:rPr>
              <a:t> </a:t>
            </a:r>
            <a:r>
              <a:rPr sz="2200" spc="-35" dirty="0">
                <a:solidFill>
                  <a:srgbClr val="FFFFFF"/>
                </a:solidFill>
                <a:latin typeface="Trebuchet MS"/>
                <a:cs typeface="Trebuchet MS"/>
              </a:rPr>
              <a:t>February.</a:t>
            </a:r>
            <a:r>
              <a:rPr sz="2200" spc="-45" dirty="0">
                <a:solidFill>
                  <a:srgbClr val="FFFFFF"/>
                </a:solidFill>
                <a:latin typeface="Trebuchet MS"/>
                <a:cs typeface="Trebuchet MS"/>
              </a:rPr>
              <a:t> </a:t>
            </a:r>
            <a:r>
              <a:rPr sz="2200" dirty="0">
                <a:solidFill>
                  <a:srgbClr val="FFFFFF"/>
                </a:solidFill>
                <a:latin typeface="Trebuchet MS"/>
                <a:cs typeface="Trebuchet MS"/>
              </a:rPr>
              <a:t>Available</a:t>
            </a:r>
            <a:r>
              <a:rPr sz="2200" spc="-50" dirty="0">
                <a:solidFill>
                  <a:srgbClr val="FFFFFF"/>
                </a:solidFill>
                <a:latin typeface="Trebuchet MS"/>
                <a:cs typeface="Trebuchet MS"/>
              </a:rPr>
              <a:t> </a:t>
            </a:r>
            <a:r>
              <a:rPr sz="2200" spc="-25" dirty="0">
                <a:solidFill>
                  <a:srgbClr val="FFFFFF"/>
                </a:solidFill>
                <a:latin typeface="Trebuchet MS"/>
                <a:cs typeface="Trebuchet MS"/>
              </a:rPr>
              <a:t>at: </a:t>
            </a:r>
            <a:r>
              <a:rPr sz="2200" u="heavy" spc="-25" dirty="0">
                <a:solidFill>
                  <a:srgbClr val="FFFFFF"/>
                </a:solidFill>
                <a:uFill>
                  <a:solidFill>
                    <a:srgbClr val="FFFFFF"/>
                  </a:solidFill>
                </a:uFill>
                <a:latin typeface="Trebuchet MS"/>
                <a:cs typeface="Trebuchet MS"/>
                <a:hlinkClick r:id="rId7"/>
              </a:rPr>
              <a:t>https://ww3.rics.org/uk/en/</a:t>
            </a:r>
            <a:r>
              <a:rPr sz="2200" u="none" spc="-25" dirty="0">
                <a:solidFill>
                  <a:srgbClr val="FFFFFF"/>
                </a:solidFill>
                <a:latin typeface="Trebuchet MS"/>
                <a:cs typeface="Trebuchet MS"/>
                <a:hlinkClick r:id="rId7"/>
              </a:rPr>
              <a:t>j</a:t>
            </a:r>
            <a:r>
              <a:rPr sz="2200" u="heavy" spc="-25" dirty="0">
                <a:solidFill>
                  <a:srgbClr val="FFFFFF"/>
                </a:solidFill>
                <a:uFill>
                  <a:solidFill>
                    <a:srgbClr val="FFFFFF"/>
                  </a:solidFill>
                </a:uFill>
                <a:latin typeface="Trebuchet MS"/>
                <a:cs typeface="Trebuchet MS"/>
                <a:hlinkClick r:id="rId7"/>
              </a:rPr>
              <a:t>ournals/land-</a:t>
            </a:r>
            <a:r>
              <a:rPr sz="2200" u="none" spc="-25" dirty="0">
                <a:solidFill>
                  <a:srgbClr val="FFFFFF"/>
                </a:solidFill>
                <a:latin typeface="Trebuchet MS"/>
                <a:cs typeface="Trebuchet MS"/>
                <a:hlinkClick r:id="rId7"/>
              </a:rPr>
              <a:t>j</a:t>
            </a:r>
            <a:r>
              <a:rPr sz="2200" u="heavy" spc="-25" dirty="0">
                <a:solidFill>
                  <a:srgbClr val="FFFFFF"/>
                </a:solidFill>
                <a:uFill>
                  <a:solidFill>
                    <a:srgbClr val="FFFFFF"/>
                  </a:solidFill>
                </a:uFill>
                <a:latin typeface="Trebuchet MS"/>
                <a:cs typeface="Trebuchet MS"/>
                <a:hlinkClick r:id="rId7"/>
              </a:rPr>
              <a:t>ournal/what-</a:t>
            </a:r>
            <a:r>
              <a:rPr sz="2200" u="heavy" dirty="0">
                <a:solidFill>
                  <a:srgbClr val="FFFFFF"/>
                </a:solidFill>
                <a:uFill>
                  <a:solidFill>
                    <a:srgbClr val="FFFFFF"/>
                  </a:solidFill>
                </a:uFill>
                <a:latin typeface="Trebuchet MS"/>
                <a:cs typeface="Trebuchet MS"/>
                <a:hlinkClick r:id="rId7"/>
              </a:rPr>
              <a:t>is-</a:t>
            </a:r>
            <a:r>
              <a:rPr sz="2200" u="heavy" spc="-10" dirty="0">
                <a:solidFill>
                  <a:srgbClr val="FFFFFF"/>
                </a:solidFill>
                <a:uFill>
                  <a:solidFill>
                    <a:srgbClr val="FFFFFF"/>
                  </a:solidFill>
                </a:uFill>
                <a:latin typeface="Trebuchet MS"/>
                <a:cs typeface="Trebuchet MS"/>
                <a:hlinkClick r:id="rId7"/>
              </a:rPr>
              <a:t>the-</a:t>
            </a:r>
            <a:r>
              <a:rPr sz="2200" u="heavy" dirty="0">
                <a:solidFill>
                  <a:srgbClr val="FFFFFF"/>
                </a:solidFill>
                <a:uFill>
                  <a:solidFill>
                    <a:srgbClr val="FFFFFF"/>
                  </a:solidFill>
                </a:uFill>
                <a:latin typeface="Trebuchet MS"/>
                <a:cs typeface="Trebuchet MS"/>
                <a:hlinkClick r:id="rId7"/>
              </a:rPr>
              <a:t>issue-</a:t>
            </a:r>
            <a:r>
              <a:rPr sz="2200" u="heavy" spc="-35" dirty="0">
                <a:solidFill>
                  <a:srgbClr val="FFFFFF"/>
                </a:solidFill>
                <a:uFill>
                  <a:solidFill>
                    <a:srgbClr val="FFFFFF"/>
                  </a:solidFill>
                </a:uFill>
                <a:latin typeface="Trebuchet MS"/>
                <a:cs typeface="Trebuchet MS"/>
                <a:hlinkClick r:id="rId7"/>
              </a:rPr>
              <a:t>with-</a:t>
            </a:r>
            <a:r>
              <a:rPr sz="2200" u="heavy" dirty="0">
                <a:solidFill>
                  <a:srgbClr val="FFFFFF"/>
                </a:solidFill>
                <a:uFill>
                  <a:solidFill>
                    <a:srgbClr val="FFFFFF"/>
                  </a:solidFill>
                </a:uFill>
                <a:latin typeface="Trebuchet MS"/>
                <a:cs typeface="Trebuchet MS"/>
                <a:hlinkClick r:id="rId7"/>
              </a:rPr>
              <a:t>land-</a:t>
            </a:r>
            <a:r>
              <a:rPr sz="2200" u="heavy" spc="-10" dirty="0">
                <a:solidFill>
                  <a:srgbClr val="FFFFFF"/>
                </a:solidFill>
                <a:uFill>
                  <a:solidFill>
                    <a:srgbClr val="FFFFFF"/>
                  </a:solidFill>
                </a:uFill>
                <a:latin typeface="Trebuchet MS"/>
                <a:cs typeface="Trebuchet MS"/>
                <a:hlinkClick r:id="rId7"/>
              </a:rPr>
              <a:t>registration-</a:t>
            </a:r>
            <a:r>
              <a:rPr sz="2200" u="heavy" spc="-120" dirty="0">
                <a:solidFill>
                  <a:srgbClr val="FFFFFF"/>
                </a:solidFill>
                <a:uFill>
                  <a:solidFill>
                    <a:srgbClr val="FFFFFF"/>
                  </a:solidFill>
                </a:uFill>
                <a:latin typeface="Trebuchet MS"/>
                <a:cs typeface="Trebuchet MS"/>
                <a:hlinkClick r:id="rId7"/>
              </a:rPr>
              <a:t>.html</a:t>
            </a:r>
            <a:r>
              <a:rPr sz="2200" u="none" spc="325" dirty="0">
                <a:solidFill>
                  <a:srgbClr val="FFFFFF"/>
                </a:solidFill>
                <a:latin typeface="Trebuchet MS"/>
                <a:cs typeface="Trebuchet MS"/>
              </a:rPr>
              <a:t> </a:t>
            </a:r>
            <a:r>
              <a:rPr sz="2200" u="none" dirty="0">
                <a:solidFill>
                  <a:srgbClr val="FFFFFF"/>
                </a:solidFill>
                <a:latin typeface="Trebuchet MS"/>
                <a:cs typeface="Trebuchet MS"/>
              </a:rPr>
              <a:t>(Accessed:</a:t>
            </a:r>
            <a:r>
              <a:rPr sz="2200" u="none" spc="325" dirty="0">
                <a:solidFill>
                  <a:srgbClr val="FFFFFF"/>
                </a:solidFill>
                <a:latin typeface="Trebuchet MS"/>
                <a:cs typeface="Trebuchet MS"/>
              </a:rPr>
              <a:t> </a:t>
            </a:r>
            <a:r>
              <a:rPr sz="2200" u="none" spc="-265" dirty="0">
                <a:solidFill>
                  <a:srgbClr val="FFFFFF"/>
                </a:solidFill>
                <a:latin typeface="Trebuchet MS"/>
                <a:cs typeface="Trebuchet MS"/>
              </a:rPr>
              <a:t>19</a:t>
            </a:r>
            <a:r>
              <a:rPr sz="2200" u="none" spc="325" dirty="0">
                <a:solidFill>
                  <a:srgbClr val="FFFFFF"/>
                </a:solidFill>
                <a:latin typeface="Trebuchet MS"/>
                <a:cs typeface="Trebuchet MS"/>
              </a:rPr>
              <a:t> </a:t>
            </a:r>
            <a:r>
              <a:rPr sz="2200" u="none" spc="-20" dirty="0">
                <a:solidFill>
                  <a:srgbClr val="FFFFFF"/>
                </a:solidFill>
                <a:latin typeface="Trebuchet MS"/>
                <a:cs typeface="Trebuchet MS"/>
              </a:rPr>
              <a:t>April </a:t>
            </a:r>
            <a:r>
              <a:rPr sz="2200" u="none" spc="-10" dirty="0">
                <a:solidFill>
                  <a:srgbClr val="FFFFFF"/>
                </a:solidFill>
                <a:latin typeface="Trebuchet MS"/>
                <a:cs typeface="Trebuchet MS"/>
              </a:rPr>
              <a:t>2023).</a:t>
            </a:r>
            <a:endParaRPr sz="2200">
              <a:latin typeface="Trebuchet MS"/>
              <a:cs typeface="Trebuchet MS"/>
            </a:endParaRPr>
          </a:p>
          <a:p>
            <a:pPr marL="487045">
              <a:lnSpc>
                <a:spcPct val="100000"/>
              </a:lnSpc>
              <a:spcBef>
                <a:spcPts val="1705"/>
              </a:spcBef>
            </a:pPr>
            <a:r>
              <a:rPr sz="2200" spc="-125" dirty="0">
                <a:solidFill>
                  <a:srgbClr val="FFFFFF"/>
                </a:solidFill>
                <a:latin typeface="Trebuchet MS"/>
                <a:cs typeface="Trebuchet MS"/>
              </a:rPr>
              <a:t>Tee,</a:t>
            </a:r>
            <a:r>
              <a:rPr sz="2200" spc="-45" dirty="0">
                <a:solidFill>
                  <a:srgbClr val="FFFFFF"/>
                </a:solidFill>
                <a:latin typeface="Trebuchet MS"/>
                <a:cs typeface="Trebuchet MS"/>
              </a:rPr>
              <a:t> </a:t>
            </a:r>
            <a:r>
              <a:rPr sz="2200" spc="-204" dirty="0">
                <a:solidFill>
                  <a:srgbClr val="FFFFFF"/>
                </a:solidFill>
                <a:latin typeface="Trebuchet MS"/>
                <a:cs typeface="Trebuchet MS"/>
              </a:rPr>
              <a:t>L.</a:t>
            </a:r>
            <a:r>
              <a:rPr sz="2200" spc="15" dirty="0">
                <a:solidFill>
                  <a:srgbClr val="FFFFFF"/>
                </a:solidFill>
                <a:latin typeface="Trebuchet MS"/>
                <a:cs typeface="Trebuchet MS"/>
              </a:rPr>
              <a:t> </a:t>
            </a:r>
            <a:r>
              <a:rPr sz="2200" spc="-110" dirty="0">
                <a:solidFill>
                  <a:srgbClr val="FFFFFF"/>
                </a:solidFill>
                <a:latin typeface="Trebuchet MS"/>
                <a:cs typeface="Trebuchet MS"/>
              </a:rPr>
              <a:t>(1999)</a:t>
            </a:r>
            <a:r>
              <a:rPr sz="2200" spc="-55" dirty="0">
                <a:solidFill>
                  <a:srgbClr val="FFFFFF"/>
                </a:solidFill>
                <a:latin typeface="Trebuchet MS"/>
                <a:cs typeface="Trebuchet MS"/>
              </a:rPr>
              <a:t> </a:t>
            </a:r>
            <a:r>
              <a:rPr sz="2200" spc="-90" dirty="0">
                <a:solidFill>
                  <a:srgbClr val="FFFFFF"/>
                </a:solidFill>
                <a:latin typeface="Trebuchet MS"/>
                <a:cs typeface="Trebuchet MS"/>
              </a:rPr>
              <a:t>‘For</a:t>
            </a:r>
            <a:r>
              <a:rPr sz="2200" spc="-60" dirty="0">
                <a:solidFill>
                  <a:srgbClr val="FFFFFF"/>
                </a:solidFill>
                <a:latin typeface="Trebuchet MS"/>
                <a:cs typeface="Trebuchet MS"/>
              </a:rPr>
              <a:t> </a:t>
            </a:r>
            <a:r>
              <a:rPr sz="2200" dirty="0">
                <a:solidFill>
                  <a:srgbClr val="FFFFFF"/>
                </a:solidFill>
                <a:latin typeface="Trebuchet MS"/>
                <a:cs typeface="Trebuchet MS"/>
              </a:rPr>
              <a:t>sale:</a:t>
            </a:r>
            <a:r>
              <a:rPr sz="2200" spc="-35" dirty="0">
                <a:solidFill>
                  <a:srgbClr val="FFFFFF"/>
                </a:solidFill>
                <a:latin typeface="Trebuchet MS"/>
                <a:cs typeface="Trebuchet MS"/>
              </a:rPr>
              <a:t> </a:t>
            </a:r>
            <a:r>
              <a:rPr sz="2200" dirty="0">
                <a:solidFill>
                  <a:srgbClr val="FFFFFF"/>
                </a:solidFill>
                <a:latin typeface="Trebuchet MS"/>
                <a:cs typeface="Trebuchet MS"/>
              </a:rPr>
              <a:t>caveat</a:t>
            </a:r>
            <a:r>
              <a:rPr sz="2200" spc="-40" dirty="0">
                <a:solidFill>
                  <a:srgbClr val="FFFFFF"/>
                </a:solidFill>
                <a:latin typeface="Trebuchet MS"/>
                <a:cs typeface="Trebuchet MS"/>
              </a:rPr>
              <a:t> </a:t>
            </a:r>
            <a:r>
              <a:rPr sz="2200" spc="-105" dirty="0">
                <a:solidFill>
                  <a:srgbClr val="FFFFFF"/>
                </a:solidFill>
                <a:latin typeface="Trebuchet MS"/>
                <a:cs typeface="Trebuchet MS"/>
              </a:rPr>
              <a:t>emptor!’,</a:t>
            </a:r>
            <a:r>
              <a:rPr sz="2200" spc="-35" dirty="0">
                <a:solidFill>
                  <a:srgbClr val="FFFFFF"/>
                </a:solidFill>
                <a:latin typeface="Trebuchet MS"/>
                <a:cs typeface="Trebuchet MS"/>
              </a:rPr>
              <a:t> </a:t>
            </a:r>
            <a:r>
              <a:rPr sz="2200" spc="50" dirty="0">
                <a:solidFill>
                  <a:srgbClr val="FFFFFF"/>
                </a:solidFill>
                <a:latin typeface="Trebuchet MS"/>
                <a:cs typeface="Trebuchet MS"/>
              </a:rPr>
              <a:t>Cambridge</a:t>
            </a:r>
            <a:r>
              <a:rPr sz="2200" spc="-35" dirty="0">
                <a:solidFill>
                  <a:srgbClr val="FFFFFF"/>
                </a:solidFill>
                <a:latin typeface="Trebuchet MS"/>
                <a:cs typeface="Trebuchet MS"/>
              </a:rPr>
              <a:t> </a:t>
            </a:r>
            <a:r>
              <a:rPr sz="2200" dirty="0">
                <a:solidFill>
                  <a:srgbClr val="FFFFFF"/>
                </a:solidFill>
                <a:latin typeface="Trebuchet MS"/>
                <a:cs typeface="Trebuchet MS"/>
              </a:rPr>
              <a:t>Law</a:t>
            </a:r>
            <a:r>
              <a:rPr sz="2200" spc="-35" dirty="0">
                <a:solidFill>
                  <a:srgbClr val="FFFFFF"/>
                </a:solidFill>
                <a:latin typeface="Trebuchet MS"/>
                <a:cs typeface="Trebuchet MS"/>
              </a:rPr>
              <a:t> </a:t>
            </a:r>
            <a:r>
              <a:rPr sz="2200" spc="-70" dirty="0">
                <a:solidFill>
                  <a:srgbClr val="FFFFFF"/>
                </a:solidFill>
                <a:latin typeface="Trebuchet MS"/>
                <a:cs typeface="Trebuchet MS"/>
              </a:rPr>
              <a:t>Journal,</a:t>
            </a:r>
            <a:r>
              <a:rPr sz="2200" spc="-35" dirty="0">
                <a:solidFill>
                  <a:srgbClr val="FFFFFF"/>
                </a:solidFill>
                <a:latin typeface="Trebuchet MS"/>
                <a:cs typeface="Trebuchet MS"/>
              </a:rPr>
              <a:t> 58(3),</a:t>
            </a:r>
            <a:r>
              <a:rPr sz="2200" spc="-40" dirty="0">
                <a:solidFill>
                  <a:srgbClr val="FFFFFF"/>
                </a:solidFill>
                <a:latin typeface="Trebuchet MS"/>
                <a:cs typeface="Trebuchet MS"/>
              </a:rPr>
              <a:t> </a:t>
            </a:r>
            <a:r>
              <a:rPr sz="2200" dirty="0">
                <a:solidFill>
                  <a:srgbClr val="FFFFFF"/>
                </a:solidFill>
                <a:latin typeface="Trebuchet MS"/>
                <a:cs typeface="Trebuchet MS"/>
              </a:rPr>
              <a:t>pp.</a:t>
            </a:r>
            <a:r>
              <a:rPr sz="2200" spc="-35" dirty="0">
                <a:solidFill>
                  <a:srgbClr val="FFFFFF"/>
                </a:solidFill>
                <a:latin typeface="Trebuchet MS"/>
                <a:cs typeface="Trebuchet MS"/>
              </a:rPr>
              <a:t> </a:t>
            </a:r>
            <a:r>
              <a:rPr sz="2200" spc="90" dirty="0">
                <a:solidFill>
                  <a:srgbClr val="FFFFFF"/>
                </a:solidFill>
                <a:latin typeface="Trebuchet MS"/>
                <a:cs typeface="Trebuchet MS"/>
              </a:rPr>
              <a:t>483–</a:t>
            </a:r>
            <a:r>
              <a:rPr sz="2200" spc="-20" dirty="0">
                <a:solidFill>
                  <a:srgbClr val="FFFFFF"/>
                </a:solidFill>
                <a:latin typeface="Trebuchet MS"/>
                <a:cs typeface="Trebuchet MS"/>
              </a:rPr>
              <a:t>485.</a:t>
            </a:r>
            <a:endParaRPr sz="2200">
              <a:latin typeface="Trebuchet MS"/>
              <a:cs typeface="Trebuchet M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349</TotalTime>
  <Words>10097</Words>
  <Application>Microsoft Office PowerPoint</Application>
  <PresentationFormat>Custom</PresentationFormat>
  <Paragraphs>804</Paragraphs>
  <Slides>41</Slides>
  <Notes>29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41</vt:i4>
      </vt:variant>
    </vt:vector>
  </HeadingPairs>
  <TitlesOfParts>
    <vt:vector size="44" baseType="lpstr">
      <vt:lpstr>Aptos</vt:lpstr>
      <vt:lpstr>Trebuchet MS</vt:lpstr>
      <vt:lpstr>Office Theme</vt:lpstr>
      <vt:lpstr>UNIT 2: OWNERSHIP OF LAND</vt:lpstr>
      <vt:lpstr>UNIT 2: LEARNING OUTCOMES</vt:lpstr>
      <vt:lpstr>PART 1: OWNING A LEGAL ESTATE  UNIT 2: OWNIERSHIP OF LAND </vt:lpstr>
      <vt:lpstr>ICEBREAKER: WHO OWNS ENGLAND?</vt:lpstr>
      <vt:lpstr>1925: A MAGICAL YEAR FOR PROPERTY LAW</vt:lpstr>
      <vt:lpstr>OWNING LAND: ESTATES IN LAND</vt:lpstr>
      <vt:lpstr>SOLE OWNERSHIP</vt:lpstr>
      <vt:lpstr>CO-OWNERSHIP</vt:lpstr>
      <vt:lpstr>CO-OWNERSHIP TENANCIES</vt:lpstr>
      <vt:lpstr>JOINT TENANTS</vt:lpstr>
      <vt:lpstr>TENANTS IN COMMON</vt:lpstr>
      <vt:lpstr>CO-OWNERSHIP IN LAW AND EQUITY</vt:lpstr>
      <vt:lpstr>SEVERANCE OF JOINT TENANCY</vt:lpstr>
      <vt:lpstr>SEVERANCE METHODS: COMMON LAW</vt:lpstr>
      <vt:lpstr>SEVERANCE METHODS: STATUTE</vt:lpstr>
      <vt:lpstr>SEVERANCE METHODS: OPERATION OF LAW</vt:lpstr>
      <vt:lpstr>Activity 1; Summary</vt:lpstr>
      <vt:lpstr>PowerPoint Presentation</vt:lpstr>
      <vt:lpstr>TRANSFERRING LEGAL ESTATES OR INTERESTS</vt:lpstr>
      <vt:lpstr>CREATING A DEED</vt:lpstr>
      <vt:lpstr>CONTRACTS FOR SALE OF LAND</vt:lpstr>
      <vt:lpstr>CREATION/TRANSFER OF EQUITABLE RIGHTS</vt:lpstr>
      <vt:lpstr>EXPRESS DECLARATION OF TRUST</vt:lpstr>
      <vt:lpstr>SPECIFIC PERFORMANCE</vt:lpstr>
      <vt:lpstr> Activity 2; Legal or Equitable interest </vt:lpstr>
      <vt:lpstr>PowerPoint Presentation</vt:lpstr>
      <vt:lpstr>ACTIVITY 3: WHY REGISTER LAND?</vt:lpstr>
      <vt:lpstr>ANSWER: WHY REGISTER LAND?</vt:lpstr>
      <vt:lpstr>UNREGISTERED AND REGISTERED LAND</vt:lpstr>
      <vt:lpstr>LAND REGISTRATION REFORMS</vt:lpstr>
      <vt:lpstr>NOTICE DOCTRINE</vt:lpstr>
      <vt:lpstr>REGISTRATION TRIGGERS</vt:lpstr>
      <vt:lpstr>OVERRIDING INTERESTS</vt:lpstr>
      <vt:lpstr>OVERREACHING INTERESTS</vt:lpstr>
      <vt:lpstr>ACTIVITY 4: OVERREACHING AND OVERRIDING</vt:lpstr>
      <vt:lpstr>INVESTIGATING TITLE (REGISTERED)</vt:lpstr>
      <vt:lpstr>INVESTIGATING TITLE (UNREGISTERED) 1</vt:lpstr>
      <vt:lpstr>INVESTIGATING TITLE (UNREGISTERED) 2</vt:lpstr>
      <vt:lpstr>UNIT 2: LEARNING OUTCOMES</vt:lpstr>
      <vt:lpstr>UNIT 2: READING MATERIALS</vt:lpstr>
      <vt:lpstr>EXPLORING FURTHER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 2 - Ownership</dc:title>
  <dc:creator>Martin Jones</dc:creator>
  <cp:keywords>DAGSRSyQx-o,BAFYwojWtl0,0</cp:keywords>
  <cp:lastModifiedBy>Kireene David</cp:lastModifiedBy>
  <cp:revision>6</cp:revision>
  <dcterms:created xsi:type="dcterms:W3CDTF">2026-08-04T20:05:25Z</dcterms:created>
  <dcterms:modified xsi:type="dcterms:W3CDTF">2026-10-04T17:43:54Z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2026-04-01T00:00:00Z</vt:filetime>
  </property>
  <property fmtid="{D5CDD505-2E9C-101B-9397-08002B2CF9AE}" pid="3" name="Creator">
    <vt:lpwstr>Canva</vt:lpwstr>
  </property>
  <property fmtid="{D5CDD505-2E9C-101B-9397-08002B2CF9AE}" pid="4" name="LastSaved">
    <vt:filetime>2026-08-04T00:00:00Z</vt:filetime>
  </property>
  <property fmtid="{D5CDD505-2E9C-101B-9397-08002B2CF9AE}" pid="5" name="Producer">
    <vt:lpwstr>Canva</vt:lpwstr>
  </property>
</Properties>
</file>