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60"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3BD8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9C738A-C8E2-4D30-A870-FF8CCCBFD4A2}" v="39" dt="2024-02-01T16:39:08.2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kki Griffiths (2005557)" userId="f9f86815-59a0-40b4-9ed3-e984c1ed7239" providerId="ADAL" clId="{C19C738A-C8E2-4D30-A870-FF8CCCBFD4A2}"/>
    <pc:docChg chg="undo custSel addSld delSld modSld sldOrd addMainMaster delMainMaster">
      <pc:chgData name="Nikki Griffiths (2005557)" userId="f9f86815-59a0-40b4-9ed3-e984c1ed7239" providerId="ADAL" clId="{C19C738A-C8E2-4D30-A870-FF8CCCBFD4A2}" dt="2024-02-02T13:59:03.834" v="353" actId="2696"/>
      <pc:docMkLst>
        <pc:docMk/>
      </pc:docMkLst>
      <pc:sldChg chg="addSp delSp modSp mod setBg modClrScheme addAnim delAnim chgLayout">
        <pc:chgData name="Nikki Griffiths (2005557)" userId="f9f86815-59a0-40b4-9ed3-e984c1ed7239" providerId="ADAL" clId="{C19C738A-C8E2-4D30-A870-FF8CCCBFD4A2}" dt="2024-02-01T16:56:14.386" v="352" actId="2711"/>
        <pc:sldMkLst>
          <pc:docMk/>
          <pc:sldMk cId="109857222" sldId="256"/>
        </pc:sldMkLst>
        <pc:spChg chg="del mod">
          <ac:chgData name="Nikki Griffiths (2005557)" userId="f9f86815-59a0-40b4-9ed3-e984c1ed7239" providerId="ADAL" clId="{C19C738A-C8E2-4D30-A870-FF8CCCBFD4A2}" dt="2024-01-22T21:20:58.157" v="82" actId="478"/>
          <ac:spMkLst>
            <pc:docMk/>
            <pc:sldMk cId="109857222" sldId="256"/>
            <ac:spMk id="2" creationId="{00000000-0000-0000-0000-000000000000}"/>
          </ac:spMkLst>
        </pc:spChg>
        <pc:spChg chg="mod">
          <ac:chgData name="Nikki Griffiths (2005557)" userId="f9f86815-59a0-40b4-9ed3-e984c1ed7239" providerId="ADAL" clId="{C19C738A-C8E2-4D30-A870-FF8CCCBFD4A2}" dt="2024-02-01T16:56:14.386" v="352" actId="2711"/>
          <ac:spMkLst>
            <pc:docMk/>
            <pc:sldMk cId="109857222" sldId="256"/>
            <ac:spMk id="3" creationId="{00000000-0000-0000-0000-000000000000}"/>
          </ac:spMkLst>
        </pc:spChg>
        <pc:spChg chg="add mod">
          <ac:chgData name="Nikki Griffiths (2005557)" userId="f9f86815-59a0-40b4-9ed3-e984c1ed7239" providerId="ADAL" clId="{C19C738A-C8E2-4D30-A870-FF8CCCBFD4A2}" dt="2024-02-01T16:33:05.444" v="270" actId="2711"/>
          <ac:spMkLst>
            <pc:docMk/>
            <pc:sldMk cId="109857222" sldId="256"/>
            <ac:spMk id="6" creationId="{E5DFFEDD-055B-1105-5322-82F2E1283300}"/>
          </ac:spMkLst>
        </pc:spChg>
        <pc:spChg chg="add del">
          <ac:chgData name="Nikki Griffiths (2005557)" userId="f9f86815-59a0-40b4-9ed3-e984c1ed7239" providerId="ADAL" clId="{C19C738A-C8E2-4D30-A870-FF8CCCBFD4A2}" dt="2024-01-22T21:20:17.126" v="72" actId="26606"/>
          <ac:spMkLst>
            <pc:docMk/>
            <pc:sldMk cId="109857222" sldId="256"/>
            <ac:spMk id="9" creationId="{6CA2C65D-0168-1245-86C8-62A8A6F7B813}"/>
          </ac:spMkLst>
        </pc:spChg>
        <pc:spChg chg="add del">
          <ac:chgData name="Nikki Griffiths (2005557)" userId="f9f86815-59a0-40b4-9ed3-e984c1ed7239" providerId="ADAL" clId="{C19C738A-C8E2-4D30-A870-FF8CCCBFD4A2}" dt="2024-01-22T21:20:17.126" v="72" actId="26606"/>
          <ac:spMkLst>
            <pc:docMk/>
            <pc:sldMk cId="109857222" sldId="256"/>
            <ac:spMk id="11" creationId="{12E8ED90-6D42-AE40-963A-3924EE2073F0}"/>
          </ac:spMkLst>
        </pc:spChg>
        <pc:spChg chg="add del">
          <ac:chgData name="Nikki Griffiths (2005557)" userId="f9f86815-59a0-40b4-9ed3-e984c1ed7239" providerId="ADAL" clId="{C19C738A-C8E2-4D30-A870-FF8CCCBFD4A2}" dt="2024-01-22T21:20:17.126" v="72" actId="26606"/>
          <ac:spMkLst>
            <pc:docMk/>
            <pc:sldMk cId="109857222" sldId="256"/>
            <ac:spMk id="13" creationId="{755E9273-3717-C94C-9BFF-75E87E47C46A}"/>
          </ac:spMkLst>
        </pc:spChg>
        <pc:spChg chg="add">
          <ac:chgData name="Nikki Griffiths (2005557)" userId="f9f86815-59a0-40b4-9ed3-e984c1ed7239" providerId="ADAL" clId="{C19C738A-C8E2-4D30-A870-FF8CCCBFD4A2}" dt="2024-01-22T21:20:17.158" v="73" actId="26606"/>
          <ac:spMkLst>
            <pc:docMk/>
            <pc:sldMk cId="109857222" sldId="256"/>
            <ac:spMk id="15" creationId="{58789E63-C78D-4210-8A38-DD6FB3B6BACD}"/>
          </ac:spMkLst>
        </pc:spChg>
        <pc:spChg chg="add">
          <ac:chgData name="Nikki Griffiths (2005557)" userId="f9f86815-59a0-40b4-9ed3-e984c1ed7239" providerId="ADAL" clId="{C19C738A-C8E2-4D30-A870-FF8CCCBFD4A2}" dt="2024-01-22T21:20:17.158" v="73" actId="26606"/>
          <ac:spMkLst>
            <pc:docMk/>
            <pc:sldMk cId="109857222" sldId="256"/>
            <ac:spMk id="17" creationId="{AC8494C5-ED44-4EAD-9213-4FBAA4BB74CA}"/>
          </ac:spMkLst>
        </pc:spChg>
        <pc:picChg chg="add del">
          <ac:chgData name="Nikki Griffiths (2005557)" userId="f9f86815-59a0-40b4-9ed3-e984c1ed7239" providerId="ADAL" clId="{C19C738A-C8E2-4D30-A870-FF8CCCBFD4A2}" dt="2024-01-22T21:20:17.126" v="72" actId="26606"/>
          <ac:picMkLst>
            <pc:docMk/>
            <pc:sldMk cId="109857222" sldId="256"/>
            <ac:picMk id="4" creationId="{56E54EAF-F826-2A32-14C4-4F2D65BE8156}"/>
          </ac:picMkLst>
        </pc:picChg>
        <pc:picChg chg="add">
          <ac:chgData name="Nikki Griffiths (2005557)" userId="f9f86815-59a0-40b4-9ed3-e984c1ed7239" providerId="ADAL" clId="{C19C738A-C8E2-4D30-A870-FF8CCCBFD4A2}" dt="2024-01-22T21:20:17.158" v="73" actId="26606"/>
          <ac:picMkLst>
            <pc:docMk/>
            <pc:sldMk cId="109857222" sldId="256"/>
            <ac:picMk id="16" creationId="{A976B2B8-A02F-8C0D-790E-CCF555C2DD7E}"/>
          </ac:picMkLst>
        </pc:picChg>
      </pc:sldChg>
      <pc:sldChg chg="addSp modSp new del mod">
        <pc:chgData name="Nikki Griffiths (2005557)" userId="f9f86815-59a0-40b4-9ed3-e984c1ed7239" providerId="ADAL" clId="{C19C738A-C8E2-4D30-A870-FF8CCCBFD4A2}" dt="2024-01-22T21:26:22.772" v="162" actId="2696"/>
        <pc:sldMkLst>
          <pc:docMk/>
          <pc:sldMk cId="1849370902" sldId="257"/>
        </pc:sldMkLst>
        <pc:spChg chg="add mod">
          <ac:chgData name="Nikki Griffiths (2005557)" userId="f9f86815-59a0-40b4-9ed3-e984c1ed7239" providerId="ADAL" clId="{C19C738A-C8E2-4D30-A870-FF8CCCBFD4A2}" dt="2024-01-22T21:24:39.841" v="152" actId="2711"/>
          <ac:spMkLst>
            <pc:docMk/>
            <pc:sldMk cId="1849370902" sldId="257"/>
            <ac:spMk id="2" creationId="{E09607FE-BB28-76DA-ED00-8BB4DF2C3613}"/>
          </ac:spMkLst>
        </pc:spChg>
      </pc:sldChg>
      <pc:sldChg chg="addSp delSp modSp add mod ord">
        <pc:chgData name="Nikki Griffiths (2005557)" userId="f9f86815-59a0-40b4-9ed3-e984c1ed7239" providerId="ADAL" clId="{C19C738A-C8E2-4D30-A870-FF8CCCBFD4A2}" dt="2024-02-01T16:55:57.443" v="351" actId="2711"/>
        <pc:sldMkLst>
          <pc:docMk/>
          <pc:sldMk cId="413462419" sldId="258"/>
        </pc:sldMkLst>
        <pc:spChg chg="add mod">
          <ac:chgData name="Nikki Griffiths (2005557)" userId="f9f86815-59a0-40b4-9ed3-e984c1ed7239" providerId="ADAL" clId="{C19C738A-C8E2-4D30-A870-FF8CCCBFD4A2}" dt="2024-02-01T16:55:05.344" v="349" actId="20577"/>
          <ac:spMkLst>
            <pc:docMk/>
            <pc:sldMk cId="413462419" sldId="258"/>
            <ac:spMk id="2" creationId="{6232DCFE-C9C0-7052-1562-DAF8D67EEFD1}"/>
          </ac:spMkLst>
        </pc:spChg>
        <pc:spChg chg="mod">
          <ac:chgData name="Nikki Griffiths (2005557)" userId="f9f86815-59a0-40b4-9ed3-e984c1ed7239" providerId="ADAL" clId="{C19C738A-C8E2-4D30-A870-FF8CCCBFD4A2}" dt="2024-02-01T16:55:57.443" v="351" actId="2711"/>
          <ac:spMkLst>
            <pc:docMk/>
            <pc:sldMk cId="413462419" sldId="258"/>
            <ac:spMk id="3" creationId="{00000000-0000-0000-0000-000000000000}"/>
          </ac:spMkLst>
        </pc:spChg>
        <pc:spChg chg="del mod">
          <ac:chgData name="Nikki Griffiths (2005557)" userId="f9f86815-59a0-40b4-9ed3-e984c1ed7239" providerId="ADAL" clId="{C19C738A-C8E2-4D30-A870-FF8CCCBFD4A2}" dt="2024-01-22T21:32:44.538" v="212" actId="478"/>
          <ac:spMkLst>
            <pc:docMk/>
            <pc:sldMk cId="413462419" sldId="258"/>
            <ac:spMk id="6" creationId="{E5DFFEDD-055B-1105-5322-82F2E1283300}"/>
          </ac:spMkLst>
        </pc:spChg>
      </pc:sldChg>
      <pc:sldChg chg="addSp delSp modSp add del mod addAnim">
        <pc:chgData name="Nikki Griffiths (2005557)" userId="f9f86815-59a0-40b4-9ed3-e984c1ed7239" providerId="ADAL" clId="{C19C738A-C8E2-4D30-A870-FF8CCCBFD4A2}" dt="2024-02-02T13:59:03.834" v="353" actId="2696"/>
        <pc:sldMkLst>
          <pc:docMk/>
          <pc:sldMk cId="3214158969" sldId="259"/>
        </pc:sldMkLst>
        <pc:spChg chg="del mod ord">
          <ac:chgData name="Nikki Griffiths (2005557)" userId="f9f86815-59a0-40b4-9ed3-e984c1ed7239" providerId="ADAL" clId="{C19C738A-C8E2-4D30-A870-FF8CCCBFD4A2}" dt="2024-01-22T21:29:56.781" v="184" actId="478"/>
          <ac:spMkLst>
            <pc:docMk/>
            <pc:sldMk cId="3214158969" sldId="259"/>
            <ac:spMk id="3" creationId="{00000000-0000-0000-0000-000000000000}"/>
          </ac:spMkLst>
        </pc:spChg>
        <pc:spChg chg="mod">
          <ac:chgData name="Nikki Griffiths (2005557)" userId="f9f86815-59a0-40b4-9ed3-e984c1ed7239" providerId="ADAL" clId="{C19C738A-C8E2-4D30-A870-FF8CCCBFD4A2}" dt="2024-02-01T16:39:08.237" v="278" actId="207"/>
          <ac:spMkLst>
            <pc:docMk/>
            <pc:sldMk cId="3214158969" sldId="259"/>
            <ac:spMk id="6" creationId="{E5DFFEDD-055B-1105-5322-82F2E1283300}"/>
          </ac:spMkLst>
        </pc:spChg>
        <pc:spChg chg="add del">
          <ac:chgData name="Nikki Griffiths (2005557)" userId="f9f86815-59a0-40b4-9ed3-e984c1ed7239" providerId="ADAL" clId="{C19C738A-C8E2-4D30-A870-FF8CCCBFD4A2}" dt="2024-01-22T21:28:02.183" v="177" actId="26606"/>
          <ac:spMkLst>
            <pc:docMk/>
            <pc:sldMk cId="3214158969" sldId="259"/>
            <ac:spMk id="15" creationId="{58789E63-C78D-4210-8A38-DD6FB3B6BACD}"/>
          </ac:spMkLst>
        </pc:spChg>
        <pc:spChg chg="add del">
          <ac:chgData name="Nikki Griffiths (2005557)" userId="f9f86815-59a0-40b4-9ed3-e984c1ed7239" providerId="ADAL" clId="{C19C738A-C8E2-4D30-A870-FF8CCCBFD4A2}" dt="2024-01-22T21:28:02.183" v="177" actId="26606"/>
          <ac:spMkLst>
            <pc:docMk/>
            <pc:sldMk cId="3214158969" sldId="259"/>
            <ac:spMk id="17" creationId="{AC8494C5-ED44-4EAD-9213-4FBAA4BB74CA}"/>
          </ac:spMkLst>
        </pc:spChg>
        <pc:spChg chg="add del">
          <ac:chgData name="Nikki Griffiths (2005557)" userId="f9f86815-59a0-40b4-9ed3-e984c1ed7239" providerId="ADAL" clId="{C19C738A-C8E2-4D30-A870-FF8CCCBFD4A2}" dt="2024-01-22T21:28:02.117" v="176" actId="26606"/>
          <ac:spMkLst>
            <pc:docMk/>
            <pc:sldMk cId="3214158969" sldId="259"/>
            <ac:spMk id="22" creationId="{F616A82B-4290-46E7-BF7E-9119EFAF9B7F}"/>
          </ac:spMkLst>
        </pc:spChg>
        <pc:spChg chg="add">
          <ac:chgData name="Nikki Griffiths (2005557)" userId="f9f86815-59a0-40b4-9ed3-e984c1ed7239" providerId="ADAL" clId="{C19C738A-C8E2-4D30-A870-FF8CCCBFD4A2}" dt="2024-01-22T21:28:02.183" v="177" actId="26606"/>
          <ac:spMkLst>
            <pc:docMk/>
            <pc:sldMk cId="3214158969" sldId="259"/>
            <ac:spMk id="24" creationId="{933BD51B-53C3-4AA2-8BD3-AFDF9E98BA46}"/>
          </ac:spMkLst>
        </pc:spChg>
        <pc:spChg chg="add">
          <ac:chgData name="Nikki Griffiths (2005557)" userId="f9f86815-59a0-40b4-9ed3-e984c1ed7239" providerId="ADAL" clId="{C19C738A-C8E2-4D30-A870-FF8CCCBFD4A2}" dt="2024-01-22T21:28:02.183" v="177" actId="26606"/>
          <ac:spMkLst>
            <pc:docMk/>
            <pc:sldMk cId="3214158969" sldId="259"/>
            <ac:spMk id="25" creationId="{58789E63-C78D-4210-8A38-DD6FB3B6BACD}"/>
          </ac:spMkLst>
        </pc:spChg>
        <pc:grpChg chg="add">
          <ac:chgData name="Nikki Griffiths (2005557)" userId="f9f86815-59a0-40b4-9ed3-e984c1ed7239" providerId="ADAL" clId="{C19C738A-C8E2-4D30-A870-FF8CCCBFD4A2}" dt="2024-01-22T21:28:02.183" v="177" actId="26606"/>
          <ac:grpSpMkLst>
            <pc:docMk/>
            <pc:sldMk cId="3214158969" sldId="259"/>
            <ac:grpSpMk id="26" creationId="{C94FD3EC-1310-4AD0-9781-ECB252862C7E}"/>
          </ac:grpSpMkLst>
        </pc:grpChg>
        <pc:picChg chg="add del mod ord">
          <ac:chgData name="Nikki Griffiths (2005557)" userId="f9f86815-59a0-40b4-9ed3-e984c1ed7239" providerId="ADAL" clId="{C19C738A-C8E2-4D30-A870-FF8CCCBFD4A2}" dt="2024-02-01T16:42:49.180" v="279" actId="14861"/>
          <ac:picMkLst>
            <pc:docMk/>
            <pc:sldMk cId="3214158969" sldId="259"/>
            <ac:picMk id="16" creationId="{A976B2B8-A02F-8C0D-790E-CCF555C2DD7E}"/>
          </ac:picMkLst>
        </pc:picChg>
      </pc:sldChg>
      <pc:sldChg chg="delSp modSp add mod">
        <pc:chgData name="Nikki Griffiths (2005557)" userId="f9f86815-59a0-40b4-9ed3-e984c1ed7239" providerId="ADAL" clId="{C19C738A-C8E2-4D30-A870-FF8CCCBFD4A2}" dt="2024-02-01T16:52:21.088" v="330" actId="27107"/>
        <pc:sldMkLst>
          <pc:docMk/>
          <pc:sldMk cId="1082820912" sldId="260"/>
        </pc:sldMkLst>
        <pc:spChg chg="del mod">
          <ac:chgData name="Nikki Griffiths (2005557)" userId="f9f86815-59a0-40b4-9ed3-e984c1ed7239" providerId="ADAL" clId="{C19C738A-C8E2-4D30-A870-FF8CCCBFD4A2}" dt="2024-02-01T16:43:40.933" v="287" actId="21"/>
          <ac:spMkLst>
            <pc:docMk/>
            <pc:sldMk cId="1082820912" sldId="260"/>
            <ac:spMk id="3" creationId="{00000000-0000-0000-0000-000000000000}"/>
          </ac:spMkLst>
        </pc:spChg>
        <pc:spChg chg="mod">
          <ac:chgData name="Nikki Griffiths (2005557)" userId="f9f86815-59a0-40b4-9ed3-e984c1ed7239" providerId="ADAL" clId="{C19C738A-C8E2-4D30-A870-FF8CCCBFD4A2}" dt="2024-02-01T16:52:21.088" v="330" actId="27107"/>
          <ac:spMkLst>
            <pc:docMk/>
            <pc:sldMk cId="1082820912" sldId="260"/>
            <ac:spMk id="6" creationId="{E5DFFEDD-055B-1105-5322-82F2E1283300}"/>
          </ac:spMkLst>
        </pc:spChg>
        <pc:picChg chg="mod">
          <ac:chgData name="Nikki Griffiths (2005557)" userId="f9f86815-59a0-40b4-9ed3-e984c1ed7239" providerId="ADAL" clId="{C19C738A-C8E2-4D30-A870-FF8CCCBFD4A2}" dt="2024-02-01T16:47:55.726" v="323" actId="1076"/>
          <ac:picMkLst>
            <pc:docMk/>
            <pc:sldMk cId="1082820912" sldId="260"/>
            <ac:picMk id="16" creationId="{A976B2B8-A02F-8C0D-790E-CCF555C2DD7E}"/>
          </ac:picMkLst>
        </pc:picChg>
      </pc:sldChg>
      <pc:sldMasterChg chg="add del addSldLayout delSldLayout">
        <pc:chgData name="Nikki Griffiths (2005557)" userId="f9f86815-59a0-40b4-9ed3-e984c1ed7239" providerId="ADAL" clId="{C19C738A-C8E2-4D30-A870-FF8CCCBFD4A2}" dt="2024-01-22T21:20:17.158" v="73" actId="26606"/>
        <pc:sldMasterMkLst>
          <pc:docMk/>
          <pc:sldMasterMk cId="2460954070" sldId="2147483660"/>
        </pc:sldMasterMkLst>
        <pc:sldLayoutChg chg="add del">
          <pc:chgData name="Nikki Griffiths (2005557)" userId="f9f86815-59a0-40b4-9ed3-e984c1ed7239" providerId="ADAL" clId="{C19C738A-C8E2-4D30-A870-FF8CCCBFD4A2}" dt="2024-01-22T21:20:17.158" v="73" actId="26606"/>
          <pc:sldLayoutMkLst>
            <pc:docMk/>
            <pc:sldMasterMk cId="2460954070" sldId="2147483660"/>
            <pc:sldLayoutMk cId="2385387890" sldId="2147483661"/>
          </pc:sldLayoutMkLst>
        </pc:sldLayoutChg>
        <pc:sldLayoutChg chg="add del">
          <pc:chgData name="Nikki Griffiths (2005557)" userId="f9f86815-59a0-40b4-9ed3-e984c1ed7239" providerId="ADAL" clId="{C19C738A-C8E2-4D30-A870-FF8CCCBFD4A2}" dt="2024-01-22T21:20:17.158" v="73" actId="26606"/>
          <pc:sldLayoutMkLst>
            <pc:docMk/>
            <pc:sldMasterMk cId="2460954070" sldId="2147483660"/>
            <pc:sldLayoutMk cId="949138452" sldId="2147483662"/>
          </pc:sldLayoutMkLst>
        </pc:sldLayoutChg>
        <pc:sldLayoutChg chg="add del">
          <pc:chgData name="Nikki Griffiths (2005557)" userId="f9f86815-59a0-40b4-9ed3-e984c1ed7239" providerId="ADAL" clId="{C19C738A-C8E2-4D30-A870-FF8CCCBFD4A2}" dt="2024-01-22T21:20:17.158" v="73" actId="26606"/>
          <pc:sldLayoutMkLst>
            <pc:docMk/>
            <pc:sldMasterMk cId="2460954070" sldId="2147483660"/>
            <pc:sldLayoutMk cId="2591524520" sldId="2147483663"/>
          </pc:sldLayoutMkLst>
        </pc:sldLayoutChg>
        <pc:sldLayoutChg chg="add del">
          <pc:chgData name="Nikki Griffiths (2005557)" userId="f9f86815-59a0-40b4-9ed3-e984c1ed7239" providerId="ADAL" clId="{C19C738A-C8E2-4D30-A870-FF8CCCBFD4A2}" dt="2024-01-22T21:20:17.158" v="73" actId="26606"/>
          <pc:sldLayoutMkLst>
            <pc:docMk/>
            <pc:sldMasterMk cId="2460954070" sldId="2147483660"/>
            <pc:sldLayoutMk cId="1203092039" sldId="2147483664"/>
          </pc:sldLayoutMkLst>
        </pc:sldLayoutChg>
        <pc:sldLayoutChg chg="add del">
          <pc:chgData name="Nikki Griffiths (2005557)" userId="f9f86815-59a0-40b4-9ed3-e984c1ed7239" providerId="ADAL" clId="{C19C738A-C8E2-4D30-A870-FF8CCCBFD4A2}" dt="2024-01-22T21:20:17.158" v="73" actId="26606"/>
          <pc:sldLayoutMkLst>
            <pc:docMk/>
            <pc:sldMasterMk cId="2460954070" sldId="2147483660"/>
            <pc:sldLayoutMk cId="3733172339" sldId="2147483665"/>
          </pc:sldLayoutMkLst>
        </pc:sldLayoutChg>
        <pc:sldLayoutChg chg="add del">
          <pc:chgData name="Nikki Griffiths (2005557)" userId="f9f86815-59a0-40b4-9ed3-e984c1ed7239" providerId="ADAL" clId="{C19C738A-C8E2-4D30-A870-FF8CCCBFD4A2}" dt="2024-01-22T21:20:17.158" v="73" actId="26606"/>
          <pc:sldLayoutMkLst>
            <pc:docMk/>
            <pc:sldMasterMk cId="2460954070" sldId="2147483660"/>
            <pc:sldLayoutMk cId="3210312558" sldId="2147483666"/>
          </pc:sldLayoutMkLst>
        </pc:sldLayoutChg>
        <pc:sldLayoutChg chg="add del">
          <pc:chgData name="Nikki Griffiths (2005557)" userId="f9f86815-59a0-40b4-9ed3-e984c1ed7239" providerId="ADAL" clId="{C19C738A-C8E2-4D30-A870-FF8CCCBFD4A2}" dt="2024-01-22T21:20:17.158" v="73" actId="26606"/>
          <pc:sldLayoutMkLst>
            <pc:docMk/>
            <pc:sldMasterMk cId="2460954070" sldId="2147483660"/>
            <pc:sldLayoutMk cId="3146388984" sldId="2147483667"/>
          </pc:sldLayoutMkLst>
        </pc:sldLayoutChg>
        <pc:sldLayoutChg chg="add del">
          <pc:chgData name="Nikki Griffiths (2005557)" userId="f9f86815-59a0-40b4-9ed3-e984c1ed7239" providerId="ADAL" clId="{C19C738A-C8E2-4D30-A870-FF8CCCBFD4A2}" dt="2024-01-22T21:20:17.158" v="73" actId="26606"/>
          <pc:sldLayoutMkLst>
            <pc:docMk/>
            <pc:sldMasterMk cId="2460954070" sldId="2147483660"/>
            <pc:sldLayoutMk cId="3171841454" sldId="2147483668"/>
          </pc:sldLayoutMkLst>
        </pc:sldLayoutChg>
        <pc:sldLayoutChg chg="add del">
          <pc:chgData name="Nikki Griffiths (2005557)" userId="f9f86815-59a0-40b4-9ed3-e984c1ed7239" providerId="ADAL" clId="{C19C738A-C8E2-4D30-A870-FF8CCCBFD4A2}" dt="2024-01-22T21:20:17.158" v="73" actId="26606"/>
          <pc:sldLayoutMkLst>
            <pc:docMk/>
            <pc:sldMasterMk cId="2460954070" sldId="2147483660"/>
            <pc:sldLayoutMk cId="1718958274" sldId="2147483669"/>
          </pc:sldLayoutMkLst>
        </pc:sldLayoutChg>
        <pc:sldLayoutChg chg="add del">
          <pc:chgData name="Nikki Griffiths (2005557)" userId="f9f86815-59a0-40b4-9ed3-e984c1ed7239" providerId="ADAL" clId="{C19C738A-C8E2-4D30-A870-FF8CCCBFD4A2}" dt="2024-01-22T21:20:17.158" v="73" actId="26606"/>
          <pc:sldLayoutMkLst>
            <pc:docMk/>
            <pc:sldMasterMk cId="2460954070" sldId="2147483660"/>
            <pc:sldLayoutMk cId="2202905451" sldId="2147483670"/>
          </pc:sldLayoutMkLst>
        </pc:sldLayoutChg>
        <pc:sldLayoutChg chg="add del">
          <pc:chgData name="Nikki Griffiths (2005557)" userId="f9f86815-59a0-40b4-9ed3-e984c1ed7239" providerId="ADAL" clId="{C19C738A-C8E2-4D30-A870-FF8CCCBFD4A2}" dt="2024-01-22T21:20:17.158" v="73" actId="26606"/>
          <pc:sldLayoutMkLst>
            <pc:docMk/>
            <pc:sldMasterMk cId="2460954070" sldId="2147483660"/>
            <pc:sldLayoutMk cId="3479445657" sldId="2147483671"/>
          </pc:sldLayoutMkLst>
        </pc:sldLayoutChg>
      </pc:sldMasterChg>
      <pc:sldMasterChg chg="add del replId addSldLayout delSldLayout">
        <pc:chgData name="Nikki Griffiths (2005557)" userId="f9f86815-59a0-40b4-9ed3-e984c1ed7239" providerId="ADAL" clId="{C19C738A-C8E2-4D30-A870-FF8CCCBFD4A2}" dt="2024-01-22T21:20:17.126" v="72" actId="26606"/>
        <pc:sldMasterMkLst>
          <pc:docMk/>
          <pc:sldMasterMk cId="1278564255" sldId="2147483672"/>
        </pc:sldMasterMkLst>
        <pc:sldLayoutChg chg="add del">
          <pc:chgData name="Nikki Griffiths (2005557)" userId="f9f86815-59a0-40b4-9ed3-e984c1ed7239" providerId="ADAL" clId="{C19C738A-C8E2-4D30-A870-FF8CCCBFD4A2}" dt="2024-01-22T21:20:17.126" v="72" actId="26606"/>
          <pc:sldLayoutMkLst>
            <pc:docMk/>
            <pc:sldMasterMk cId="1278564255" sldId="2147483672"/>
            <pc:sldLayoutMk cId="2975202612" sldId="2147483673"/>
          </pc:sldLayoutMkLst>
        </pc:sldLayoutChg>
        <pc:sldLayoutChg chg="add del replId">
          <pc:chgData name="Nikki Griffiths (2005557)" userId="f9f86815-59a0-40b4-9ed3-e984c1ed7239" providerId="ADAL" clId="{C19C738A-C8E2-4D30-A870-FF8CCCBFD4A2}" dt="2024-01-22T21:20:17.126" v="72" actId="26606"/>
          <pc:sldLayoutMkLst>
            <pc:docMk/>
            <pc:sldMasterMk cId="1278564255" sldId="2147483672"/>
            <pc:sldLayoutMk cId="2900459140" sldId="2147483674"/>
          </pc:sldLayoutMkLst>
        </pc:sldLayoutChg>
        <pc:sldLayoutChg chg="add del replId">
          <pc:chgData name="Nikki Griffiths (2005557)" userId="f9f86815-59a0-40b4-9ed3-e984c1ed7239" providerId="ADAL" clId="{C19C738A-C8E2-4D30-A870-FF8CCCBFD4A2}" dt="2024-01-22T21:20:17.126" v="72" actId="26606"/>
          <pc:sldLayoutMkLst>
            <pc:docMk/>
            <pc:sldMasterMk cId="1278564255" sldId="2147483672"/>
            <pc:sldLayoutMk cId="314314801" sldId="2147483675"/>
          </pc:sldLayoutMkLst>
        </pc:sldLayoutChg>
        <pc:sldLayoutChg chg="add del replId">
          <pc:chgData name="Nikki Griffiths (2005557)" userId="f9f86815-59a0-40b4-9ed3-e984c1ed7239" providerId="ADAL" clId="{C19C738A-C8E2-4D30-A870-FF8CCCBFD4A2}" dt="2024-01-22T21:20:17.126" v="72" actId="26606"/>
          <pc:sldLayoutMkLst>
            <pc:docMk/>
            <pc:sldMasterMk cId="1278564255" sldId="2147483672"/>
            <pc:sldLayoutMk cId="465861676" sldId="2147483676"/>
          </pc:sldLayoutMkLst>
        </pc:sldLayoutChg>
        <pc:sldLayoutChg chg="add del replId">
          <pc:chgData name="Nikki Griffiths (2005557)" userId="f9f86815-59a0-40b4-9ed3-e984c1ed7239" providerId="ADAL" clId="{C19C738A-C8E2-4D30-A870-FF8CCCBFD4A2}" dt="2024-01-22T21:20:17.126" v="72" actId="26606"/>
          <pc:sldLayoutMkLst>
            <pc:docMk/>
            <pc:sldMasterMk cId="1278564255" sldId="2147483672"/>
            <pc:sldLayoutMk cId="1675179758" sldId="2147483677"/>
          </pc:sldLayoutMkLst>
        </pc:sldLayoutChg>
        <pc:sldLayoutChg chg="add del replId">
          <pc:chgData name="Nikki Griffiths (2005557)" userId="f9f86815-59a0-40b4-9ed3-e984c1ed7239" providerId="ADAL" clId="{C19C738A-C8E2-4D30-A870-FF8CCCBFD4A2}" dt="2024-01-22T21:20:17.126" v="72" actId="26606"/>
          <pc:sldLayoutMkLst>
            <pc:docMk/>
            <pc:sldMasterMk cId="1278564255" sldId="2147483672"/>
            <pc:sldLayoutMk cId="1748616196" sldId="2147483678"/>
          </pc:sldLayoutMkLst>
        </pc:sldLayoutChg>
        <pc:sldLayoutChg chg="add del replId">
          <pc:chgData name="Nikki Griffiths (2005557)" userId="f9f86815-59a0-40b4-9ed3-e984c1ed7239" providerId="ADAL" clId="{C19C738A-C8E2-4D30-A870-FF8CCCBFD4A2}" dt="2024-01-22T21:20:17.126" v="72" actId="26606"/>
          <pc:sldLayoutMkLst>
            <pc:docMk/>
            <pc:sldMasterMk cId="1278564255" sldId="2147483672"/>
            <pc:sldLayoutMk cId="3870331954" sldId="2147483679"/>
          </pc:sldLayoutMkLst>
        </pc:sldLayoutChg>
        <pc:sldLayoutChg chg="add del replId">
          <pc:chgData name="Nikki Griffiths (2005557)" userId="f9f86815-59a0-40b4-9ed3-e984c1ed7239" providerId="ADAL" clId="{C19C738A-C8E2-4D30-A870-FF8CCCBFD4A2}" dt="2024-01-22T21:20:17.126" v="72" actId="26606"/>
          <pc:sldLayoutMkLst>
            <pc:docMk/>
            <pc:sldMasterMk cId="1278564255" sldId="2147483672"/>
            <pc:sldLayoutMk cId="3569953014" sldId="2147483680"/>
          </pc:sldLayoutMkLst>
        </pc:sldLayoutChg>
        <pc:sldLayoutChg chg="add del replId">
          <pc:chgData name="Nikki Griffiths (2005557)" userId="f9f86815-59a0-40b4-9ed3-e984c1ed7239" providerId="ADAL" clId="{C19C738A-C8E2-4D30-A870-FF8CCCBFD4A2}" dt="2024-01-22T21:20:17.126" v="72" actId="26606"/>
          <pc:sldLayoutMkLst>
            <pc:docMk/>
            <pc:sldMasterMk cId="1278564255" sldId="2147483672"/>
            <pc:sldLayoutMk cId="2938711933" sldId="2147483681"/>
          </pc:sldLayoutMkLst>
        </pc:sldLayoutChg>
        <pc:sldLayoutChg chg="add del replId">
          <pc:chgData name="Nikki Griffiths (2005557)" userId="f9f86815-59a0-40b4-9ed3-e984c1ed7239" providerId="ADAL" clId="{C19C738A-C8E2-4D30-A870-FF8CCCBFD4A2}" dt="2024-01-22T21:20:17.126" v="72" actId="26606"/>
          <pc:sldLayoutMkLst>
            <pc:docMk/>
            <pc:sldMasterMk cId="1278564255" sldId="2147483672"/>
            <pc:sldLayoutMk cId="4154674247" sldId="2147483682"/>
          </pc:sldLayoutMkLst>
        </pc:sldLayoutChg>
        <pc:sldLayoutChg chg="add del replId">
          <pc:chgData name="Nikki Griffiths (2005557)" userId="f9f86815-59a0-40b4-9ed3-e984c1ed7239" providerId="ADAL" clId="{C19C738A-C8E2-4D30-A870-FF8CCCBFD4A2}" dt="2024-01-22T21:20:17.126" v="72" actId="26606"/>
          <pc:sldLayoutMkLst>
            <pc:docMk/>
            <pc:sldMasterMk cId="1278564255" sldId="2147483672"/>
            <pc:sldLayoutMk cId="3806293916" sldId="2147483683"/>
          </pc:sldLayoutMkLst>
        </pc:sldLayoutChg>
      </pc:sldMasterChg>
      <pc:sldMasterChg chg="add addSldLayout">
        <pc:chgData name="Nikki Griffiths (2005557)" userId="f9f86815-59a0-40b4-9ed3-e984c1ed7239" providerId="ADAL" clId="{C19C738A-C8E2-4D30-A870-FF8CCCBFD4A2}" dt="2024-01-22T21:20:17.158" v="73" actId="26606"/>
        <pc:sldMasterMkLst>
          <pc:docMk/>
          <pc:sldMasterMk cId="2465044594" sldId="2147483724"/>
        </pc:sldMasterMkLst>
        <pc:sldLayoutChg chg="add">
          <pc:chgData name="Nikki Griffiths (2005557)" userId="f9f86815-59a0-40b4-9ed3-e984c1ed7239" providerId="ADAL" clId="{C19C738A-C8E2-4D30-A870-FF8CCCBFD4A2}" dt="2024-01-22T21:20:17.158" v="73" actId="26606"/>
          <pc:sldLayoutMkLst>
            <pc:docMk/>
            <pc:sldMasterMk cId="2465044594" sldId="2147483724"/>
            <pc:sldLayoutMk cId="2523565547" sldId="2147483713"/>
          </pc:sldLayoutMkLst>
        </pc:sldLayoutChg>
        <pc:sldLayoutChg chg="add">
          <pc:chgData name="Nikki Griffiths (2005557)" userId="f9f86815-59a0-40b4-9ed3-e984c1ed7239" providerId="ADAL" clId="{C19C738A-C8E2-4D30-A870-FF8CCCBFD4A2}" dt="2024-01-22T21:20:17.158" v="73" actId="26606"/>
          <pc:sldLayoutMkLst>
            <pc:docMk/>
            <pc:sldMasterMk cId="2465044594" sldId="2147483724"/>
            <pc:sldLayoutMk cId="3289466023" sldId="2147483714"/>
          </pc:sldLayoutMkLst>
        </pc:sldLayoutChg>
        <pc:sldLayoutChg chg="add">
          <pc:chgData name="Nikki Griffiths (2005557)" userId="f9f86815-59a0-40b4-9ed3-e984c1ed7239" providerId="ADAL" clId="{C19C738A-C8E2-4D30-A870-FF8CCCBFD4A2}" dt="2024-01-22T21:20:17.158" v="73" actId="26606"/>
          <pc:sldLayoutMkLst>
            <pc:docMk/>
            <pc:sldMasterMk cId="2465044594" sldId="2147483724"/>
            <pc:sldLayoutMk cId="1658051445" sldId="2147483715"/>
          </pc:sldLayoutMkLst>
        </pc:sldLayoutChg>
        <pc:sldLayoutChg chg="add">
          <pc:chgData name="Nikki Griffiths (2005557)" userId="f9f86815-59a0-40b4-9ed3-e984c1ed7239" providerId="ADAL" clId="{C19C738A-C8E2-4D30-A870-FF8CCCBFD4A2}" dt="2024-01-22T21:20:17.158" v="73" actId="26606"/>
          <pc:sldLayoutMkLst>
            <pc:docMk/>
            <pc:sldMasterMk cId="2465044594" sldId="2147483724"/>
            <pc:sldLayoutMk cId="3164139877" sldId="2147483716"/>
          </pc:sldLayoutMkLst>
        </pc:sldLayoutChg>
        <pc:sldLayoutChg chg="add">
          <pc:chgData name="Nikki Griffiths (2005557)" userId="f9f86815-59a0-40b4-9ed3-e984c1ed7239" providerId="ADAL" clId="{C19C738A-C8E2-4D30-A870-FF8CCCBFD4A2}" dt="2024-01-22T21:20:17.158" v="73" actId="26606"/>
          <pc:sldLayoutMkLst>
            <pc:docMk/>
            <pc:sldMasterMk cId="2465044594" sldId="2147483724"/>
            <pc:sldLayoutMk cId="2606400063" sldId="2147483717"/>
          </pc:sldLayoutMkLst>
        </pc:sldLayoutChg>
        <pc:sldLayoutChg chg="add">
          <pc:chgData name="Nikki Griffiths (2005557)" userId="f9f86815-59a0-40b4-9ed3-e984c1ed7239" providerId="ADAL" clId="{C19C738A-C8E2-4D30-A870-FF8CCCBFD4A2}" dt="2024-01-22T21:20:17.158" v="73" actId="26606"/>
          <pc:sldLayoutMkLst>
            <pc:docMk/>
            <pc:sldMasterMk cId="2465044594" sldId="2147483724"/>
            <pc:sldLayoutMk cId="3685539811" sldId="2147483718"/>
          </pc:sldLayoutMkLst>
        </pc:sldLayoutChg>
        <pc:sldLayoutChg chg="add">
          <pc:chgData name="Nikki Griffiths (2005557)" userId="f9f86815-59a0-40b4-9ed3-e984c1ed7239" providerId="ADAL" clId="{C19C738A-C8E2-4D30-A870-FF8CCCBFD4A2}" dt="2024-01-22T21:20:17.158" v="73" actId="26606"/>
          <pc:sldLayoutMkLst>
            <pc:docMk/>
            <pc:sldMasterMk cId="2465044594" sldId="2147483724"/>
            <pc:sldLayoutMk cId="4018065703" sldId="2147483719"/>
          </pc:sldLayoutMkLst>
        </pc:sldLayoutChg>
        <pc:sldLayoutChg chg="add">
          <pc:chgData name="Nikki Griffiths (2005557)" userId="f9f86815-59a0-40b4-9ed3-e984c1ed7239" providerId="ADAL" clId="{C19C738A-C8E2-4D30-A870-FF8CCCBFD4A2}" dt="2024-01-22T21:20:17.158" v="73" actId="26606"/>
          <pc:sldLayoutMkLst>
            <pc:docMk/>
            <pc:sldMasterMk cId="2465044594" sldId="2147483724"/>
            <pc:sldLayoutMk cId="2429038108" sldId="2147483720"/>
          </pc:sldLayoutMkLst>
        </pc:sldLayoutChg>
        <pc:sldLayoutChg chg="add">
          <pc:chgData name="Nikki Griffiths (2005557)" userId="f9f86815-59a0-40b4-9ed3-e984c1ed7239" providerId="ADAL" clId="{C19C738A-C8E2-4D30-A870-FF8CCCBFD4A2}" dt="2024-01-22T21:20:17.158" v="73" actId="26606"/>
          <pc:sldLayoutMkLst>
            <pc:docMk/>
            <pc:sldMasterMk cId="2465044594" sldId="2147483724"/>
            <pc:sldLayoutMk cId="3958961683" sldId="2147483721"/>
          </pc:sldLayoutMkLst>
        </pc:sldLayoutChg>
        <pc:sldLayoutChg chg="add">
          <pc:chgData name="Nikki Griffiths (2005557)" userId="f9f86815-59a0-40b4-9ed3-e984c1ed7239" providerId="ADAL" clId="{C19C738A-C8E2-4D30-A870-FF8CCCBFD4A2}" dt="2024-01-22T21:20:17.158" v="73" actId="26606"/>
          <pc:sldLayoutMkLst>
            <pc:docMk/>
            <pc:sldMasterMk cId="2465044594" sldId="2147483724"/>
            <pc:sldLayoutMk cId="4281351448" sldId="2147483722"/>
          </pc:sldLayoutMkLst>
        </pc:sldLayoutChg>
        <pc:sldLayoutChg chg="add">
          <pc:chgData name="Nikki Griffiths (2005557)" userId="f9f86815-59a0-40b4-9ed3-e984c1ed7239" providerId="ADAL" clId="{C19C738A-C8E2-4D30-A870-FF8CCCBFD4A2}" dt="2024-01-22T21:20:17.158" v="73" actId="26606"/>
          <pc:sldLayoutMkLst>
            <pc:docMk/>
            <pc:sldMasterMk cId="2465044594" sldId="2147483724"/>
            <pc:sldLayoutMk cId="2476315791" sldId="214748372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2/2/2024</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429038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2/2/2024</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3958961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2/2/2024</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281351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2/2/2024</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476315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2/2/2024</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523565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2/2/2024</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685539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2/2/2024</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289466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2/2/2024</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658051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2/2/2024</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641398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2/2/2024</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606400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2/2/2024</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18065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2/2/2024</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465044594"/>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13"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plato.stanford.edu/entries/nietzsche/#EterRecuSame"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youtube.com/watch?v=u9f1F5jUzaM" TargetMode="External"/><Relationship Id="rId5" Type="http://schemas.openxmlformats.org/officeDocument/2006/relationships/hyperlink" Target="https://plato.stanford.edu/archives/win2023/entries/spinoza/" TargetMode="External"/><Relationship Id="rId4" Type="http://schemas.openxmlformats.org/officeDocument/2006/relationships/hyperlink" Target="http://www.jstor.org/stable/207178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8789E63-C78D-4210-8A38-DD6FB3B6B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A976B2B8-A02F-8C0D-790E-CCF555C2DD7E}"/>
              </a:ext>
            </a:extLst>
          </p:cNvPr>
          <p:cNvPicPr>
            <a:picLocks noChangeAspect="1"/>
          </p:cNvPicPr>
          <p:nvPr/>
        </p:nvPicPr>
        <p:blipFill rotWithShape="1">
          <a:blip r:embed="rId2"/>
          <a:srcRect t="29687"/>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AC8494C5-ED44-4EAD-9213-4FBAA4BB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82" cy="4213412"/>
          </a:xfrm>
          <a:prstGeom prst="rect">
            <a:avLst/>
          </a:prstGeom>
          <a:gradFill>
            <a:gsLst>
              <a:gs pos="100000">
                <a:srgbClr val="000000">
                  <a:alpha val="0"/>
                </a:srgbClr>
              </a:gs>
              <a:gs pos="0">
                <a:schemeClr val="tx1"/>
              </a:gs>
              <a:gs pos="0">
                <a:srgbClr val="000000">
                  <a:alpha val="4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30460" y="3862109"/>
            <a:ext cx="4525740" cy="1728953"/>
          </a:xfrm>
        </p:spPr>
        <p:txBody>
          <a:bodyPr anchor="t">
            <a:normAutofit/>
          </a:bodyPr>
          <a:lstStyle/>
          <a:p>
            <a:pPr>
              <a:lnSpc>
                <a:spcPct val="140000"/>
              </a:lnSpc>
            </a:pPr>
            <a:r>
              <a:rPr lang="en-GB" sz="1800" dirty="0">
                <a:solidFill>
                  <a:schemeClr val="tx1"/>
                </a:solidFill>
                <a:latin typeface="Dreaming Outloud Pro" panose="03050502040302030504" pitchFamily="66" charset="0"/>
                <a:cs typeface="Dreaming Outloud Pro" panose="03050502040302030504" pitchFamily="66" charset="0"/>
              </a:rPr>
              <a:t>HPPH6034</a:t>
            </a:r>
          </a:p>
          <a:p>
            <a:pPr>
              <a:lnSpc>
                <a:spcPct val="140000"/>
              </a:lnSpc>
            </a:pPr>
            <a:r>
              <a:rPr lang="en-GB" sz="1800" dirty="0">
                <a:solidFill>
                  <a:schemeClr val="tx1"/>
                </a:solidFill>
                <a:latin typeface="Dreaming Outloud Pro" panose="03050502040302030504" pitchFamily="66" charset="0"/>
                <a:cs typeface="Dreaming Outloud Pro" panose="03050502040302030504" pitchFamily="66" charset="0"/>
              </a:rPr>
              <a:t>Nikki Griffiths </a:t>
            </a:r>
          </a:p>
          <a:p>
            <a:pPr>
              <a:lnSpc>
                <a:spcPct val="140000"/>
              </a:lnSpc>
            </a:pPr>
            <a:r>
              <a:rPr lang="en-GB" sz="1800" dirty="0">
                <a:solidFill>
                  <a:schemeClr val="tx1"/>
                </a:solidFill>
                <a:latin typeface="Dreaming Outloud Pro" panose="03050502040302030504" pitchFamily="66" charset="0"/>
                <a:cs typeface="Dreaming Outloud Pro" panose="03050502040302030504" pitchFamily="66" charset="0"/>
              </a:rPr>
              <a:t>2005557</a:t>
            </a:r>
          </a:p>
        </p:txBody>
      </p:sp>
      <p:sp>
        <p:nvSpPr>
          <p:cNvPr id="6" name="Title 5">
            <a:extLst>
              <a:ext uri="{FF2B5EF4-FFF2-40B4-BE49-F238E27FC236}">
                <a16:creationId xmlns:a16="http://schemas.microsoft.com/office/drawing/2014/main" id="{E5DFFEDD-055B-1105-5322-82F2E1283300}"/>
              </a:ext>
            </a:extLst>
          </p:cNvPr>
          <p:cNvSpPr>
            <a:spLocks noGrp="1"/>
          </p:cNvSpPr>
          <p:nvPr>
            <p:ph type="ctrTitle"/>
          </p:nvPr>
        </p:nvSpPr>
        <p:spPr>
          <a:xfrm>
            <a:off x="383390" y="513184"/>
            <a:ext cx="5018343" cy="2413665"/>
          </a:xfrm>
        </p:spPr>
        <p:txBody>
          <a:bodyPr>
            <a:normAutofit fontScale="90000"/>
          </a:bodyPr>
          <a:lstStyle/>
          <a:p>
            <a:r>
              <a:rPr lang="en-GB" dirty="0">
                <a:latin typeface="Dreaming Outloud Script Pro" panose="020F0502020204030204" pitchFamily="66" charset="0"/>
                <a:cs typeface="Dreaming Outloud Script Pro" panose="020F0502020204030204" pitchFamily="66" charset="0"/>
              </a:rPr>
              <a:t>Existentialism</a:t>
            </a:r>
            <a:br>
              <a:rPr lang="en-GB" dirty="0">
                <a:latin typeface="Dreaming Outloud Script Pro" panose="020F0502020204030204" pitchFamily="66" charset="0"/>
                <a:cs typeface="Dreaming Outloud Script Pro" panose="020F0502020204030204" pitchFamily="66" charset="0"/>
              </a:rPr>
            </a:br>
            <a:r>
              <a:rPr lang="en-GB" dirty="0">
                <a:latin typeface="Dreaming Outloud Script Pro" panose="020F0502020204030204" pitchFamily="66" charset="0"/>
                <a:cs typeface="Dreaming Outloud Script Pro" panose="020F0502020204030204" pitchFamily="66" charset="0"/>
              </a:rPr>
              <a:t>and</a:t>
            </a:r>
            <a:br>
              <a:rPr lang="en-GB" dirty="0">
                <a:latin typeface="Dreaming Outloud Script Pro" panose="020F0502020204030204" pitchFamily="66" charset="0"/>
                <a:cs typeface="Dreaming Outloud Script Pro" panose="020F0502020204030204" pitchFamily="66" charset="0"/>
              </a:rPr>
            </a:br>
            <a:r>
              <a:rPr lang="en-GB" dirty="0">
                <a:latin typeface="Dreaming Outloud Script Pro" panose="020F0502020204030204" pitchFamily="66" charset="0"/>
                <a:cs typeface="Dreaming Outloud Script Pro" panose="020F0502020204030204" pitchFamily="66" charset="0"/>
              </a:rPr>
              <a:t>Phenomenology</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8789E63-C78D-4210-8A38-DD6FB3B6B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A976B2B8-A02F-8C0D-790E-CCF555C2DD7E}"/>
              </a:ext>
            </a:extLst>
          </p:cNvPr>
          <p:cNvPicPr>
            <a:picLocks noChangeAspect="1"/>
          </p:cNvPicPr>
          <p:nvPr/>
        </p:nvPicPr>
        <p:blipFill rotWithShape="1">
          <a:blip r:embed="rId2"/>
          <a:srcRect t="29687"/>
          <a:stretch/>
        </p:blipFill>
        <p:spPr>
          <a:xfrm>
            <a:off x="-18" y="114300"/>
            <a:ext cx="12191980" cy="6857990"/>
          </a:xfrm>
          <a:prstGeom prst="rect">
            <a:avLst/>
          </a:prstGeom>
        </p:spPr>
      </p:pic>
      <p:sp>
        <p:nvSpPr>
          <p:cNvPr id="17" name="Rectangle 16">
            <a:extLst>
              <a:ext uri="{FF2B5EF4-FFF2-40B4-BE49-F238E27FC236}">
                <a16:creationId xmlns:a16="http://schemas.microsoft.com/office/drawing/2014/main" id="{AC8494C5-ED44-4EAD-9213-4FBAA4BB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82" cy="4213412"/>
          </a:xfrm>
          <a:prstGeom prst="rect">
            <a:avLst/>
          </a:prstGeom>
          <a:gradFill>
            <a:gsLst>
              <a:gs pos="100000">
                <a:srgbClr val="000000">
                  <a:alpha val="0"/>
                </a:srgbClr>
              </a:gs>
              <a:gs pos="0">
                <a:schemeClr val="tx1"/>
              </a:gs>
              <a:gs pos="0">
                <a:srgbClr val="000000">
                  <a:alpha val="4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E5DFFEDD-055B-1105-5322-82F2E1283300}"/>
              </a:ext>
            </a:extLst>
          </p:cNvPr>
          <p:cNvSpPr>
            <a:spLocks noGrp="1"/>
          </p:cNvSpPr>
          <p:nvPr>
            <p:ph type="ctrTitle"/>
          </p:nvPr>
        </p:nvSpPr>
        <p:spPr>
          <a:xfrm>
            <a:off x="0" y="381000"/>
            <a:ext cx="6172200" cy="6095999"/>
          </a:xfrm>
        </p:spPr>
        <p:txBody>
          <a:bodyPr>
            <a:noAutofit/>
          </a:bodyPr>
          <a:lstStyle/>
          <a:p>
            <a:pPr algn="l"/>
            <a:r>
              <a:rPr lang="en-GB" sz="1800" i="1" kern="100" dirty="0">
                <a:solidFill>
                  <a:srgbClr val="C00000"/>
                </a:solidFill>
                <a:latin typeface="Bembo" panose="02020502050201020203" pitchFamily="18" charset="0"/>
                <a:ea typeface="Calibri" panose="020F0502020204030204" pitchFamily="34" charset="0"/>
                <a:cs typeface="Times New Roman" panose="02020603050405020304" pitchFamily="18" charset="0"/>
              </a:rPr>
              <a:t>T</a:t>
            </a:r>
            <a:r>
              <a:rPr lang="en-GB" sz="1800" i="1"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he heaviest burden-</a:t>
            </a: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 What if a demon crept after you one day or night in your loneliness solitude  and said to you: ‘This life as you live it now and have lived it, you will have to live again and again, times without number; and there will be nothing new in it, but every pain and every joy and every thought and sigh and all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the unspeakably small and great in your life must return to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you, and everything in the same series and sequence- and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in the same way this spider and this moonlight among the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trees, and in the same way this moment and I myself. The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eternal hourglass of existence will be returned again and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again- and you with it, you dust of dust!’- Would you not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throw yourself down and gnash your teeth and curse the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demon who thus spoke? Or have you experienced a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tremendous moment in which you would have answered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him: ‘You are a god and never did I hear anything more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divine!’ If this thought gained power over you it would, as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you are now, transform and perhaps crush you; the question </a:t>
            </a:r>
            <a:b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b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in all and everything: ‘Do you want this again and again, times without number?’ Would lie as the heaviest burden upon all your actions. Or how well disposed towards yourself and towards life would you have to become to have </a:t>
            </a:r>
            <a:r>
              <a:rPr lang="en-GB" sz="1800" i="1"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no greater desire</a:t>
            </a:r>
            <a:r>
              <a:rPr lang="en-GB" sz="1800" kern="100" dirty="0">
                <a:solidFill>
                  <a:srgbClr val="C00000"/>
                </a:solidFill>
                <a:effectLst/>
                <a:latin typeface="Bembo" panose="02020502050201020203" pitchFamily="18" charset="0"/>
                <a:ea typeface="Calibri" panose="020F0502020204030204" pitchFamily="34" charset="0"/>
                <a:cs typeface="Times New Roman" panose="02020603050405020304" pitchFamily="18" charset="0"/>
              </a:rPr>
              <a:t> than for this ultimate eternal sanction and seal?</a:t>
            </a:r>
            <a:endParaRPr lang="en-GB" sz="1800" dirty="0">
              <a:latin typeface="Dreaming Outloud Script Pro" panose="020F0502020204030204" pitchFamily="66" charset="0"/>
              <a:cs typeface="Dreaming Outloud Script Pro" panose="020F0502020204030204" pitchFamily="66" charset="0"/>
            </a:endParaRPr>
          </a:p>
        </p:txBody>
      </p:sp>
    </p:spTree>
    <p:extLst>
      <p:ext uri="{BB962C8B-B14F-4D97-AF65-F5344CB8AC3E}">
        <p14:creationId xmlns:p14="http://schemas.microsoft.com/office/powerpoint/2010/main" val="1082820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8789E63-C78D-4210-8A38-DD6FB3B6B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A976B2B8-A02F-8C0D-790E-CCF555C2DD7E}"/>
              </a:ext>
            </a:extLst>
          </p:cNvPr>
          <p:cNvPicPr>
            <a:picLocks noChangeAspect="1"/>
          </p:cNvPicPr>
          <p:nvPr/>
        </p:nvPicPr>
        <p:blipFill rotWithShape="1">
          <a:blip r:embed="rId2"/>
          <a:srcRect t="29687"/>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AC8494C5-ED44-4EAD-9213-4FBAA4BB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82" cy="4213412"/>
          </a:xfrm>
          <a:prstGeom prst="rect">
            <a:avLst/>
          </a:prstGeom>
          <a:gradFill>
            <a:gsLst>
              <a:gs pos="100000">
                <a:srgbClr val="000000">
                  <a:alpha val="0"/>
                </a:srgbClr>
              </a:gs>
              <a:gs pos="0">
                <a:schemeClr val="tx1"/>
              </a:gs>
              <a:gs pos="0">
                <a:srgbClr val="000000">
                  <a:alpha val="4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634621" y="247261"/>
            <a:ext cx="3889513" cy="424543"/>
          </a:xfrm>
        </p:spPr>
        <p:txBody>
          <a:bodyPr anchor="t">
            <a:normAutofit fontScale="92500" lnSpcReduction="20000"/>
          </a:bodyPr>
          <a:lstStyle/>
          <a:p>
            <a:pPr>
              <a:lnSpc>
                <a:spcPct val="140000"/>
              </a:lnSpc>
            </a:pPr>
            <a:r>
              <a:rPr lang="en-GB" sz="1900" dirty="0">
                <a:solidFill>
                  <a:schemeClr val="tx1"/>
                </a:solidFill>
                <a:latin typeface="Dreaming Outloud Pro" panose="020F0502020204030204" pitchFamily="66" charset="0"/>
                <a:cs typeface="Dreaming Outloud Pro" panose="020F0502020204030204" pitchFamily="66" charset="0"/>
              </a:rPr>
              <a:t>Bibliography</a:t>
            </a:r>
            <a:r>
              <a:rPr lang="en-GB" sz="1900" dirty="0">
                <a:solidFill>
                  <a:schemeClr val="tx1"/>
                </a:solidFill>
                <a:latin typeface="Dreaming Outloud Script Pro" panose="03050502040304050704" pitchFamily="66" charset="0"/>
                <a:cs typeface="Dreaming Outloud Script Pro" panose="03050502040304050704" pitchFamily="66" charset="0"/>
              </a:rPr>
              <a:t>:</a:t>
            </a:r>
          </a:p>
          <a:p>
            <a:pPr>
              <a:lnSpc>
                <a:spcPct val="140000"/>
              </a:lnSpc>
            </a:pPr>
            <a:endParaRPr lang="en-GB" sz="1300" dirty="0">
              <a:solidFill>
                <a:schemeClr val="tx1"/>
              </a:solidFill>
              <a:latin typeface="+mj-lt"/>
            </a:endParaRPr>
          </a:p>
          <a:p>
            <a:pPr algn="l">
              <a:lnSpc>
                <a:spcPct val="140000"/>
              </a:lnSpc>
            </a:pPr>
            <a:endParaRPr lang="en-GB" sz="1300" dirty="0">
              <a:solidFill>
                <a:schemeClr val="tx1"/>
              </a:solidFill>
              <a:latin typeface="+mj-lt"/>
            </a:endParaRPr>
          </a:p>
          <a:p>
            <a:pPr algn="l">
              <a:lnSpc>
                <a:spcPct val="140000"/>
              </a:lnSpc>
            </a:pPr>
            <a:endParaRPr lang="en-GB" sz="1300" dirty="0">
              <a:solidFill>
                <a:schemeClr val="tx1"/>
              </a:solidFill>
              <a:latin typeface="+mj-lt"/>
            </a:endParaRPr>
          </a:p>
        </p:txBody>
      </p:sp>
      <p:sp>
        <p:nvSpPr>
          <p:cNvPr id="2" name="TextBox 1">
            <a:extLst>
              <a:ext uri="{FF2B5EF4-FFF2-40B4-BE49-F238E27FC236}">
                <a16:creationId xmlns:a16="http://schemas.microsoft.com/office/drawing/2014/main" id="{6232DCFE-C9C0-7052-1562-DAF8D67EEFD1}"/>
              </a:ext>
            </a:extLst>
          </p:cNvPr>
          <p:cNvSpPr txBox="1"/>
          <p:nvPr/>
        </p:nvSpPr>
        <p:spPr>
          <a:xfrm>
            <a:off x="232175" y="919054"/>
            <a:ext cx="6902049" cy="5774786"/>
          </a:xfrm>
          <a:prstGeom prst="rect">
            <a:avLst/>
          </a:prstGeom>
          <a:noFill/>
        </p:spPr>
        <p:txBody>
          <a:bodyPr wrap="square" rtlCol="0">
            <a:spAutoFit/>
          </a:bodyPr>
          <a:lstStyle/>
          <a:p>
            <a:pPr>
              <a:lnSpc>
                <a:spcPct val="150000"/>
              </a:lnSpc>
              <a:spcAft>
                <a:spcPts val="1200"/>
              </a:spcAft>
            </a:pPr>
            <a:r>
              <a:rPr lang="en-GB" sz="1200" dirty="0">
                <a:effectLst/>
                <a:latin typeface="Times New Roman" panose="02020603050405020304" pitchFamily="18" charset="0"/>
                <a:ea typeface="Times New Roman" panose="02020603050405020304" pitchFamily="18" charset="0"/>
              </a:rPr>
              <a:t>Anderson, R. Lanier, ‘Friedrich Nietzsche’, </a:t>
            </a:r>
            <a:r>
              <a:rPr lang="en-GB" sz="1200" i="1" dirty="0">
                <a:effectLst/>
                <a:latin typeface="Times New Roman" panose="02020603050405020304" pitchFamily="18" charset="0"/>
                <a:ea typeface="Times New Roman" panose="02020603050405020304" pitchFamily="18" charset="0"/>
              </a:rPr>
              <a:t>Stanford </a:t>
            </a:r>
            <a:r>
              <a:rPr lang="en-GB" sz="1200" i="1" dirty="0" err="1">
                <a:effectLst/>
                <a:latin typeface="Times New Roman" panose="02020603050405020304" pitchFamily="18" charset="0"/>
                <a:ea typeface="Times New Roman" panose="02020603050405020304" pitchFamily="18" charset="0"/>
              </a:rPr>
              <a:t>Encyclopedia</a:t>
            </a:r>
            <a:r>
              <a:rPr lang="en-GB" sz="1200" i="1" dirty="0">
                <a:effectLst/>
                <a:latin typeface="Times New Roman" panose="02020603050405020304" pitchFamily="18" charset="0"/>
                <a:ea typeface="Times New Roman" panose="02020603050405020304" pitchFamily="18" charset="0"/>
              </a:rPr>
              <a:t> of Philosophy</a:t>
            </a:r>
            <a:r>
              <a:rPr lang="en-GB" sz="1200" dirty="0">
                <a:effectLst/>
                <a:latin typeface="Times New Roman" panose="02020603050405020304" pitchFamily="18" charset="0"/>
                <a:ea typeface="Times New Roman" panose="02020603050405020304" pitchFamily="18" charset="0"/>
              </a:rPr>
              <a:t>, ed. by Edward N. </a:t>
            </a:r>
            <a:r>
              <a:rPr lang="en-GB" sz="1200" dirty="0" err="1">
                <a:effectLst/>
                <a:latin typeface="Times New Roman" panose="02020603050405020304" pitchFamily="18" charset="0"/>
                <a:ea typeface="Times New Roman" panose="02020603050405020304" pitchFamily="18" charset="0"/>
              </a:rPr>
              <a:t>Zalta</a:t>
            </a:r>
            <a:r>
              <a:rPr lang="en-GB" sz="1200" dirty="0">
                <a:effectLst/>
                <a:latin typeface="Times New Roman" panose="02020603050405020304" pitchFamily="18" charset="0"/>
                <a:ea typeface="Times New Roman" panose="02020603050405020304" pitchFamily="18" charset="0"/>
              </a:rPr>
              <a:t> (Metaphysics Research Lab, Stanford University) (2017) &lt;</a:t>
            </a:r>
            <a:r>
              <a:rPr lang="en-GB" sz="1200" u="sng" dirty="0">
                <a:solidFill>
                  <a:srgbClr val="0563C1"/>
                </a:solidFill>
                <a:effectLst/>
                <a:latin typeface="Times New Roman" panose="02020603050405020304" pitchFamily="18" charset="0"/>
                <a:ea typeface="Times New Roman" panose="02020603050405020304" pitchFamily="18" charset="0"/>
                <a:hlinkClick r:id="rId3"/>
              </a:rPr>
              <a:t>https://plato.stanford.edu/entries/nietzsche/#EterRecuSame</a:t>
            </a:r>
            <a:r>
              <a:rPr lang="en-GB" sz="1200" dirty="0">
                <a:effectLst/>
                <a:latin typeface="Times New Roman" panose="02020603050405020304" pitchFamily="18" charset="0"/>
                <a:ea typeface="Times New Roman" panose="02020603050405020304" pitchFamily="18" charset="0"/>
              </a:rPr>
              <a:t>&gt; [Accessed 31/01/2024].</a:t>
            </a:r>
          </a:p>
          <a:p>
            <a:pPr>
              <a:lnSpc>
                <a:spcPct val="150000"/>
              </a:lnSpc>
              <a:spcAft>
                <a:spcPts val="1200"/>
              </a:spcAft>
            </a:pPr>
            <a:r>
              <a:rPr lang="en-GB" sz="1200" dirty="0">
                <a:effectLst/>
                <a:latin typeface="Times New Roman" panose="02020603050405020304" pitchFamily="18" charset="0"/>
                <a:ea typeface="Times New Roman" panose="02020603050405020304" pitchFamily="18" charset="0"/>
              </a:rPr>
              <a:t>Blackham, H. J, </a:t>
            </a:r>
            <a:r>
              <a:rPr lang="en-GB" sz="1200" i="1" dirty="0">
                <a:effectLst/>
                <a:latin typeface="Times New Roman" panose="02020603050405020304" pitchFamily="18" charset="0"/>
                <a:ea typeface="Times New Roman" panose="02020603050405020304" pitchFamily="18" charset="0"/>
              </a:rPr>
              <a:t>Six Existentialist Thinkers.</a:t>
            </a:r>
            <a:r>
              <a:rPr lang="en-GB" sz="1200" dirty="0">
                <a:effectLst/>
                <a:latin typeface="Times New Roman" panose="02020603050405020304" pitchFamily="18" charset="0"/>
                <a:ea typeface="Times New Roman" panose="02020603050405020304" pitchFamily="18" charset="0"/>
              </a:rPr>
              <a:t> (London: Routledge &amp; Kegan Paul, 1965).</a:t>
            </a:r>
          </a:p>
          <a:p>
            <a:pPr>
              <a:lnSpc>
                <a:spcPct val="107000"/>
              </a:lnSpc>
              <a:spcAft>
                <a:spcPts val="8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Jaspers, Karl, Frederick J. Schmitz, and Charles F.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Wallraff</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Nietzsche: An Introduction to the Understanding of His Philosophical Activity.</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(Chicago: Henry Regnery, 1969).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Kain, Philip J. “Nietzsche, Eternal Recurrence, and the Horror of Existence.”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Journal of Nietzsche Studies</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no. 33, pp. 49–63.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JSTOR</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(2007)  &lt;</a:t>
            </a:r>
            <a:r>
              <a:rPr lang="en-GB" sz="1200" u="sng" kern="0"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http://www.jstor.org/stable/20717896</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&gt; [Accessed 25 Jan. 2024].</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solidFill>
                  <a:srgbClr val="1A1A1A"/>
                </a:solidFill>
                <a:effectLst/>
                <a:latin typeface="Times New Roman" panose="02020603050405020304" pitchFamily="18" charset="0"/>
                <a:ea typeface="Calibri" panose="020F0502020204030204" pitchFamily="34" charset="0"/>
                <a:cs typeface="Times New Roman" panose="02020603050405020304" pitchFamily="18" charset="0"/>
              </a:rPr>
              <a:t>Nadler, Steven, "Baruch Spinoza", </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The Stanford </a:t>
            </a:r>
            <a:r>
              <a:rPr lang="en-GB" sz="1200" i="1" kern="100" dirty="0" err="1">
                <a:effectLst/>
                <a:latin typeface="Calibri" panose="020F0502020204030204" pitchFamily="34" charset="0"/>
                <a:ea typeface="Calibri" panose="020F0502020204030204" pitchFamily="34" charset="0"/>
                <a:cs typeface="Times New Roman" panose="02020603050405020304" pitchFamily="18" charset="0"/>
              </a:rPr>
              <a:t>Encyclopedia</a:t>
            </a:r>
            <a:r>
              <a:rPr lang="en-GB" sz="1200" i="1" kern="100" dirty="0">
                <a:effectLst/>
                <a:latin typeface="Calibri" panose="020F0502020204030204" pitchFamily="34" charset="0"/>
                <a:ea typeface="Calibri" panose="020F0502020204030204" pitchFamily="34" charset="0"/>
                <a:cs typeface="Times New Roman" panose="02020603050405020304" pitchFamily="18" charset="0"/>
              </a:rPr>
              <a:t> of Philosophy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(Winter 2023 Edition), Edward N.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Zalta</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&amp; Uri </a:t>
            </a:r>
            <a:r>
              <a:rPr lang="en-GB" sz="1200" kern="100" dirty="0" err="1">
                <a:effectLst/>
                <a:latin typeface="Calibri" panose="020F0502020204030204" pitchFamily="34" charset="0"/>
                <a:ea typeface="Calibri" panose="020F0502020204030204" pitchFamily="34" charset="0"/>
                <a:cs typeface="Times New Roman" panose="02020603050405020304" pitchFamily="18" charset="0"/>
              </a:rPr>
              <a:t>Nodelman</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(eds.), (2023) &lt;</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https://plato.stanford.edu/archives/win2023/entries/spinoza/</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&gt; [Accessed 31/01/2024].</a:t>
            </a:r>
          </a:p>
          <a:p>
            <a:pPr>
              <a:lnSpc>
                <a:spcPct val="107000"/>
              </a:lnSpc>
              <a:spcAft>
                <a:spcPts val="8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Nietzsche, Friedrich Wilhelm, and R. J. (Reginald John) </a:t>
            </a:r>
            <a:r>
              <a:rPr lang="en-GB"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Hollingdale</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A Nietzsche Reader.</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(Harmondsworth (etc.): Penguin, 1977).</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1200"/>
              </a:spcAft>
            </a:pPr>
            <a:r>
              <a:rPr lang="en-GB" sz="1200" dirty="0">
                <a:effectLst/>
                <a:latin typeface="Times New Roman" panose="02020603050405020304" pitchFamily="18" charset="0"/>
                <a:ea typeface="Times New Roman" panose="02020603050405020304" pitchFamily="18" charset="0"/>
              </a:rPr>
              <a:t>The World Around Us. ‘BBC Documentary </a:t>
            </a:r>
            <a:r>
              <a:rPr lang="en-GB" sz="1200" i="1" dirty="0">
                <a:effectLst/>
                <a:latin typeface="Times New Roman" panose="02020603050405020304" pitchFamily="18" charset="0"/>
                <a:ea typeface="Times New Roman" panose="02020603050405020304" pitchFamily="18" charset="0"/>
              </a:rPr>
              <a:t>Human All Too Human</a:t>
            </a:r>
            <a:r>
              <a:rPr lang="en-GB" sz="1200" dirty="0">
                <a:effectLst/>
                <a:latin typeface="Times New Roman" panose="02020603050405020304" pitchFamily="18" charset="0"/>
                <a:ea typeface="Times New Roman" panose="02020603050405020304" pitchFamily="18" charset="0"/>
              </a:rPr>
              <a:t> – Nietzsche. 2019 &lt;</a:t>
            </a:r>
            <a:r>
              <a:rPr lang="en-GB" sz="1200" u="sng" dirty="0">
                <a:solidFill>
                  <a:srgbClr val="0563C1"/>
                </a:solidFill>
                <a:effectLst/>
                <a:latin typeface="Times New Roman" panose="02020603050405020304" pitchFamily="18" charset="0"/>
                <a:ea typeface="Times New Roman" panose="02020603050405020304" pitchFamily="18" charset="0"/>
                <a:hlinkClick r:id="rId6"/>
              </a:rPr>
              <a:t>https://www.youtube.com/watch?v=u9f1F5jUzaM</a:t>
            </a:r>
            <a:r>
              <a:rPr lang="en-GB" sz="1200" dirty="0">
                <a:effectLst/>
                <a:latin typeface="Times New Roman" panose="02020603050405020304" pitchFamily="18" charset="0"/>
                <a:ea typeface="Times New Roman" panose="02020603050405020304" pitchFamily="18" charset="0"/>
              </a:rPr>
              <a:t>&gt; [Accessed 01/02/2024].</a:t>
            </a:r>
          </a:p>
          <a:p>
            <a:pPr>
              <a:lnSpc>
                <a:spcPct val="107000"/>
              </a:lnSpc>
              <a:spcAft>
                <a:spcPts val="8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Stambaugh, Joan,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Nietzsche’s Thought of Eternal Return.</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(Baltimore; Johns Hopkins Press, 1972).</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Warnock, Mary, </a:t>
            </a:r>
            <a:r>
              <a:rPr lang="en-GB" sz="1200" i="1" kern="0" dirty="0">
                <a:effectLst/>
                <a:latin typeface="Times New Roman" panose="02020603050405020304" pitchFamily="18" charset="0"/>
                <a:ea typeface="Times New Roman" panose="02020603050405020304" pitchFamily="18" charset="0"/>
                <a:cs typeface="Times New Roman" panose="02020603050405020304" pitchFamily="18" charset="0"/>
              </a:rPr>
              <a:t>Existentialism</a:t>
            </a:r>
            <a:r>
              <a:rPr lang="en-GB" sz="1200" kern="0" dirty="0">
                <a:effectLst/>
                <a:latin typeface="Times New Roman" panose="02020603050405020304" pitchFamily="18" charset="0"/>
                <a:ea typeface="Times New Roman" panose="02020603050405020304" pitchFamily="18" charset="0"/>
                <a:cs typeface="Times New Roman" panose="02020603050405020304" pitchFamily="18" charset="0"/>
              </a:rPr>
              <a:t>. (Oxford; Oxford University Press, 1970)</a:t>
            </a:r>
            <a:r>
              <a:rPr lang="en-GB" sz="1200" kern="100" dirty="0">
                <a:latin typeface="Calibri" panose="020F0502020204030204" pitchFamily="34" charset="0"/>
                <a:ea typeface="Calibri" panose="020F0502020204030204" pitchFamily="34" charset="0"/>
                <a:cs typeface="Times New Roman" panose="02020603050405020304" pitchFamily="18" charset="0"/>
              </a:rPr>
              <a: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50000"/>
              </a:lnSpc>
              <a:spcAft>
                <a:spcPts val="1200"/>
              </a:spcAft>
            </a:pPr>
            <a:r>
              <a:rPr lang="en-GB" sz="1200" dirty="0" err="1">
                <a:effectLst/>
                <a:latin typeface="Times New Roman" panose="02020603050405020304" pitchFamily="18" charset="0"/>
                <a:ea typeface="Times New Roman" panose="02020603050405020304" pitchFamily="18" charset="0"/>
              </a:rPr>
              <a:t>Vattimo</a:t>
            </a:r>
            <a:r>
              <a:rPr lang="en-GB" sz="1200" dirty="0">
                <a:effectLst/>
                <a:latin typeface="Times New Roman" panose="02020603050405020304" pitchFamily="18" charset="0"/>
                <a:ea typeface="Times New Roman" panose="02020603050405020304" pitchFamily="18" charset="0"/>
              </a:rPr>
              <a:t>, Gianni, </a:t>
            </a:r>
            <a:r>
              <a:rPr lang="en-GB" sz="1200" i="1" dirty="0">
                <a:effectLst/>
                <a:latin typeface="Times New Roman" panose="02020603050405020304" pitchFamily="18" charset="0"/>
                <a:ea typeface="Times New Roman" panose="02020603050405020304" pitchFamily="18" charset="0"/>
              </a:rPr>
              <a:t>Nietzsche: an introduction</a:t>
            </a:r>
            <a:r>
              <a:rPr lang="en-GB" sz="1200" dirty="0">
                <a:effectLst/>
                <a:latin typeface="Times New Roman" panose="02020603050405020304" pitchFamily="18" charset="0"/>
                <a:ea typeface="Times New Roman" panose="02020603050405020304" pitchFamily="18" charset="0"/>
              </a:rPr>
              <a:t>. (A&amp;C Black, 2002). </a:t>
            </a:r>
          </a:p>
          <a:p>
            <a:endParaRPr lang="en-GB" sz="1200" dirty="0"/>
          </a:p>
        </p:txBody>
      </p:sp>
    </p:spTree>
    <p:extLst>
      <p:ext uri="{BB962C8B-B14F-4D97-AF65-F5344CB8AC3E}">
        <p14:creationId xmlns:p14="http://schemas.microsoft.com/office/powerpoint/2010/main" val="413462419"/>
      </p:ext>
    </p:extLst>
  </p:cSld>
  <p:clrMapOvr>
    <a:masterClrMapping/>
  </p:clrMapOvr>
</p:sld>
</file>

<file path=ppt/theme/theme1.xml><?xml version="1.0" encoding="utf-8"?>
<a:theme xmlns:a="http://schemas.openxmlformats.org/drawingml/2006/main" name="BohemianVTI">
  <a:themeElements>
    <a:clrScheme name="AnalogousFromRegularSeedLeftStep">
      <a:dk1>
        <a:srgbClr val="000000"/>
      </a:dk1>
      <a:lt1>
        <a:srgbClr val="FFFFFF"/>
      </a:lt1>
      <a:dk2>
        <a:srgbClr val="203835"/>
      </a:dk2>
      <a:lt2>
        <a:srgbClr val="E8E4E2"/>
      </a:lt2>
      <a:accent1>
        <a:srgbClr val="49A3C7"/>
      </a:accent1>
      <a:accent2>
        <a:srgbClr val="36B1A1"/>
      </a:accent2>
      <a:accent3>
        <a:srgbClr val="43B577"/>
      </a:accent3>
      <a:accent4>
        <a:srgbClr val="37B53C"/>
      </a:accent4>
      <a:accent5>
        <a:srgbClr val="6CB241"/>
      </a:accent5>
      <a:accent6>
        <a:srgbClr val="93AB34"/>
      </a:accent6>
      <a:hlink>
        <a:srgbClr val="BF643F"/>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emplate>office theme</Template>
  <TotalTime>166</TotalTime>
  <Words>618</Words>
  <Application>Microsoft Office PowerPoint</Application>
  <PresentationFormat>Widescreen</PresentationFormat>
  <Paragraphs>17</Paragraphs>
  <Slides>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vt:i4>
      </vt:variant>
    </vt:vector>
  </HeadingPairs>
  <TitlesOfParts>
    <vt:vector size="12" baseType="lpstr">
      <vt:lpstr>Arial</vt:lpstr>
      <vt:lpstr>Avenir Next LT Pro</vt:lpstr>
      <vt:lpstr>Bembo</vt:lpstr>
      <vt:lpstr>Calibri</vt:lpstr>
      <vt:lpstr>Dreaming Outloud Pro</vt:lpstr>
      <vt:lpstr>Dreaming Outloud Script Pro</vt:lpstr>
      <vt:lpstr>Modern Love</vt:lpstr>
      <vt:lpstr>Times New Roman</vt:lpstr>
      <vt:lpstr>BohemianVTI</vt:lpstr>
      <vt:lpstr>Existentialism and Phenomenology</vt:lpstr>
      <vt:lpstr>The heaviest burden- What if a demon crept after you one day or night in your loneliness solitude  and said to you: ‘This life as you live it now and have lived it, you will have to live again and again, times without number; and there will be nothing new in it, but every pain and every joy and every thought and sigh and all  the unspeakably small and great in your life must return to  you, and everything in the same series and sequence- and  in the same way this spider and this moonlight among the  trees, and in the same way this moment and I myself. The  eternal hourglass of existence will be returned again and  again- and you with it, you dust of dust!’- Would you not  throw yourself down and gnash your teeth and curse the  demon who thus spoke? Or have you experienced a  tremendous moment in which you would have answered  him: ‘You are a god and never did I hear anything more  divine!’ If this thought gained power over you it would, as  you are now, transform and perhaps crush you; the question  in all and everything: ‘Do you want this again and again, times without number?’ Would lie as the heaviest burden upon all your actions. Or how well disposed towards yourself and towards life would you have to become to have no greater desire than for this ultimate eternal sanction and seal?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Nikki Griffiths (2005557)</cp:lastModifiedBy>
  <cp:revision>1</cp:revision>
  <dcterms:created xsi:type="dcterms:W3CDTF">2024-01-22T21:18:20Z</dcterms:created>
  <dcterms:modified xsi:type="dcterms:W3CDTF">2024-02-02T13:59:14Z</dcterms:modified>
</cp:coreProperties>
</file>