
<file path=[Content_Types].xml><?xml version="1.0" encoding="utf-8"?>
<Types xmlns="http://schemas.openxmlformats.org/package/2006/content-types">
  <Default Extension="fntdata" ContentType="application/x-fontdata"/>
  <Default Extension="gif" ContentType="image/gif"/>
  <Default Extension="glb" ContentType="model/gltf.binary"/>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4"/>
  </p:sldMasterIdLst>
  <p:notesMasterIdLst>
    <p:notesMasterId r:id="rId28"/>
  </p:notesMasterIdLst>
  <p:sldIdLst>
    <p:sldId id="256" r:id="rId5"/>
    <p:sldId id="278"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80" r:id="rId23"/>
    <p:sldId id="281" r:id="rId24"/>
    <p:sldId id="279" r:id="rId25"/>
    <p:sldId id="282" r:id="rId26"/>
    <p:sldId id="276" r:id="rId27"/>
  </p:sldIdLst>
  <p:sldSz cx="9144000" cy="6858000" type="screen4x3"/>
  <p:notesSz cx="6858000" cy="9144000"/>
  <p:embeddedFontLst>
    <p:embeddedFont>
      <p:font typeface="Anton" pitchFamily="2" charset="0"/>
      <p:regular r:id="rId29"/>
    </p:embeddedFont>
    <p:embeddedFont>
      <p:font typeface="Candara" panose="020E0502030303020204" pitchFamily="34" charset="0"/>
      <p:regular r:id="rId30"/>
      <p:bold r:id="rId31"/>
      <p:italic r:id="rId32"/>
      <p:boldItalic r:id="rId33"/>
    </p:embeddedFont>
    <p:embeddedFont>
      <p:font typeface="Comic Sans MS" panose="030F0702030302020204" pitchFamily="66" charset="0"/>
      <p:regular r:id="rId34"/>
      <p:bold r:id="rId35"/>
      <p:italic r:id="rId36"/>
      <p:boldItalic r:id="rId37"/>
    </p:embeddedFont>
    <p:embeddedFont>
      <p:font typeface="Short Stack" panose="020B0604020202020204" charset="0"/>
      <p:regular r:id="rId3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17" autoAdjust="0"/>
    <p:restoredTop sz="94660"/>
  </p:normalViewPr>
  <p:slideViewPr>
    <p:cSldViewPr snapToGrid="0">
      <p:cViewPr varScale="1">
        <p:scale>
          <a:sx n="82" d="100"/>
          <a:sy n="82" d="100"/>
        </p:scale>
        <p:origin x="147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font" Target="fonts/font6.fntdata"/><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font" Target="fonts/font1.fntdata"/><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font" Target="fonts/font4.fntdata"/><Relationship Id="rId37" Type="http://schemas.openxmlformats.org/officeDocument/2006/relationships/font" Target="fonts/font9.fntdata"/><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36" Type="http://schemas.openxmlformats.org/officeDocument/2006/relationships/font" Target="fonts/font8.fntdata"/><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font" Target="fonts/font3.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font" Target="fonts/font2.fntdata"/><Relationship Id="rId35" Type="http://schemas.openxmlformats.org/officeDocument/2006/relationships/font" Target="fonts/font7.fntdata"/><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font" Target="fonts/font5.fntdata"/><Relationship Id="rId38" Type="http://schemas.openxmlformats.org/officeDocument/2006/relationships/font" Target="fonts/font10.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6" name="Google Shape;86;p3: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6" name="Google Shape;86;p3: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235653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3" name="Google Shape;103;p4: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g5863d369b3_1_3: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5" name="Google Shape;115;g5863d369b3_1_3: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g5863d369b3_1_17: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5" name="Google Shape;125;g5863d369b3_1_17: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4" name="Google Shape;134;p5: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6" name="Google Shape;146;p6: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9" name="Google Shape;159;p7: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
        <p:cNvGrpSpPr/>
        <p:nvPr/>
      </p:nvGrpSpPr>
      <p:grpSpPr>
        <a:xfrm>
          <a:off x="0" y="0"/>
          <a:ext cx="0" cy="0"/>
          <a:chOff x="0" y="0"/>
          <a:chExt cx="0" cy="0"/>
        </a:xfrm>
      </p:grpSpPr>
      <p:sp>
        <p:nvSpPr>
          <p:cNvPr id="170" name="Google Shape;170;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1" name="Google Shape;171;p9: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p1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5" name="Google Shape;185;p10: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Google Shape;204;p1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5" name="Google Shape;205;p11: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p1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9" name="Google Shape;219;p12: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7"/>
        <p:cNvGrpSpPr/>
        <p:nvPr/>
      </p:nvGrpSpPr>
      <p:grpSpPr>
        <a:xfrm>
          <a:off x="0" y="0"/>
          <a:ext cx="0" cy="0"/>
          <a:chOff x="0" y="0"/>
          <a:chExt cx="0" cy="0"/>
        </a:xfrm>
      </p:grpSpPr>
      <p:sp>
        <p:nvSpPr>
          <p:cNvPr id="238" name="Google Shape;238;g5863d369b3_1_28: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39" name="Google Shape;239;g5863d369b3_1_28: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
        <p:cNvGrpSpPr/>
        <p:nvPr/>
      </p:nvGrpSpPr>
      <p:grpSpPr>
        <a:xfrm>
          <a:off x="0" y="0"/>
          <a:ext cx="0" cy="0"/>
          <a:chOff x="0" y="0"/>
          <a:chExt cx="0" cy="0"/>
        </a:xfrm>
      </p:grpSpPr>
      <p:sp>
        <p:nvSpPr>
          <p:cNvPr id="249" name="Google Shape;249;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250" name="Google Shape;250;p13: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2"/>
        <p:cNvGrpSpPr/>
        <p:nvPr/>
      </p:nvGrpSpPr>
      <p:grpSpPr>
        <a:xfrm>
          <a:off x="0" y="0"/>
          <a:ext cx="0" cy="0"/>
          <a:chOff x="0" y="0"/>
          <a:chExt cx="0" cy="0"/>
        </a:xfrm>
      </p:grpSpPr>
      <p:sp>
        <p:nvSpPr>
          <p:cNvPr id="263" name="Google Shape;263;p1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4" name="Google Shape;264;p14: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6"/>
        <p:cNvGrpSpPr/>
        <p:nvPr/>
      </p:nvGrpSpPr>
      <p:grpSpPr>
        <a:xfrm>
          <a:off x="0" y="0"/>
          <a:ext cx="0" cy="0"/>
          <a:chOff x="0" y="0"/>
          <a:chExt cx="0" cy="0"/>
        </a:xfrm>
      </p:grpSpPr>
      <p:sp>
        <p:nvSpPr>
          <p:cNvPr id="277" name="Google Shape;277;p1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78" name="Google Shape;278;p15: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9"/>
        <p:cNvGrpSpPr/>
        <p:nvPr/>
      </p:nvGrpSpPr>
      <p:grpSpPr>
        <a:xfrm>
          <a:off x="0" y="0"/>
          <a:ext cx="0" cy="0"/>
          <a:chOff x="0" y="0"/>
          <a:chExt cx="0" cy="0"/>
        </a:xfrm>
      </p:grpSpPr>
      <p:sp>
        <p:nvSpPr>
          <p:cNvPr id="290" name="Google Shape;290;p1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91" name="Google Shape;291;p16: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2"/>
        <p:cNvGrpSpPr/>
        <p:nvPr/>
      </p:nvGrpSpPr>
      <p:grpSpPr>
        <a:xfrm>
          <a:off x="0" y="0"/>
          <a:ext cx="0" cy="0"/>
          <a:chOff x="0" y="0"/>
          <a:chExt cx="0" cy="0"/>
        </a:xfrm>
      </p:grpSpPr>
      <p:sp>
        <p:nvSpPr>
          <p:cNvPr id="303" name="Google Shape;303;g5863d369b3_1_54: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04" name="Google Shape;304;g5863d369b3_1_54: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2"/>
        <p:cNvGrpSpPr/>
        <p:nvPr/>
      </p:nvGrpSpPr>
      <p:grpSpPr>
        <a:xfrm>
          <a:off x="0" y="0"/>
          <a:ext cx="0" cy="0"/>
          <a:chOff x="0" y="0"/>
          <a:chExt cx="0" cy="0"/>
        </a:xfrm>
      </p:grpSpPr>
      <p:sp>
        <p:nvSpPr>
          <p:cNvPr id="303" name="Google Shape;303;g5863d369b3_1_54: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04" name="Google Shape;304;g5863d369b3_1_54: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02387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2"/>
        <p:cNvGrpSpPr/>
        <p:nvPr/>
      </p:nvGrpSpPr>
      <p:grpSpPr>
        <a:xfrm>
          <a:off x="0" y="0"/>
          <a:ext cx="0" cy="0"/>
          <a:chOff x="0" y="0"/>
          <a:chExt cx="0" cy="0"/>
        </a:xfrm>
      </p:grpSpPr>
      <p:sp>
        <p:nvSpPr>
          <p:cNvPr id="303" name="Google Shape;303;g5863d369b3_1_54: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04" name="Google Shape;304;g5863d369b3_1_54: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7012377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g5863d369b3_1_17: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5" name="Google Shape;125;g5863d369b3_1_17: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963308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6" name="Google Shape;86;p3: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4759021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3"/>
        <p:cNvGrpSpPr/>
        <p:nvPr/>
      </p:nvGrpSpPr>
      <p:grpSpPr>
        <a:xfrm>
          <a:off x="0" y="0"/>
          <a:ext cx="0" cy="0"/>
          <a:chOff x="0" y="0"/>
          <a:chExt cx="0" cy="0"/>
        </a:xfrm>
      </p:grpSpPr>
      <p:sp>
        <p:nvSpPr>
          <p:cNvPr id="344" name="Google Shape;344;g5863d369b3_1_9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45" name="Google Shape;345;g5863d369b3_1_90: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5"/>
        <p:cNvGrpSpPr/>
        <p:nvPr/>
      </p:nvGrpSpPr>
      <p:grpSpPr>
        <a:xfrm>
          <a:off x="0" y="0"/>
          <a:ext cx="0" cy="0"/>
          <a:chOff x="0" y="0"/>
          <a:chExt cx="0" cy="0"/>
        </a:xfrm>
      </p:grpSpPr>
      <p:sp>
        <p:nvSpPr>
          <p:cNvPr id="16" name="Google Shape;16;p2"/>
          <p:cNvSpPr txBox="1">
            <a:spLocks noGrp="1"/>
          </p:cNvSpPr>
          <p:nvPr>
            <p:ph type="title"/>
          </p:nvPr>
        </p:nvSpPr>
        <p:spPr>
          <a:xfrm>
            <a:off x="628650" y="365126"/>
            <a:ext cx="7886700" cy="1325563"/>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2"/>
          <p:cNvSpPr txBox="1">
            <a:spLocks noGrp="1"/>
          </p:cNvSpPr>
          <p:nvPr>
            <p:ph type="body" idx="1"/>
          </p:nvPr>
        </p:nvSpPr>
        <p:spPr>
          <a:xfrm>
            <a:off x="628650" y="1825625"/>
            <a:ext cx="78867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8" name="Google Shape;18;p2"/>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2"/>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2"/>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4"/>
          <p:cNvSpPr txBox="1">
            <a:spLocks noGrp="1"/>
          </p:cNvSpPr>
          <p:nvPr>
            <p:ph type="title"/>
          </p:nvPr>
        </p:nvSpPr>
        <p:spPr>
          <a:xfrm>
            <a:off x="623888" y="1709739"/>
            <a:ext cx="7886700" cy="2852737"/>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4"/>
          <p:cNvSpPr txBox="1">
            <a:spLocks noGrp="1"/>
          </p:cNvSpPr>
          <p:nvPr>
            <p:ph type="body" idx="1"/>
          </p:nvPr>
        </p:nvSpPr>
        <p:spPr>
          <a:xfrm>
            <a:off x="623888" y="4589464"/>
            <a:ext cx="7886700" cy="1500187"/>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dk1"/>
              </a:buClr>
              <a:buSzPts val="2400"/>
              <a:buNone/>
              <a:defRPr sz="2400">
                <a:solidFill>
                  <a:schemeClr val="dk1"/>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0" name="Google Shape;30;p4"/>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4"/>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4"/>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5"/>
          <p:cNvSpPr txBox="1">
            <a:spLocks noGrp="1"/>
          </p:cNvSpPr>
          <p:nvPr>
            <p:ph type="title"/>
          </p:nvPr>
        </p:nvSpPr>
        <p:spPr>
          <a:xfrm>
            <a:off x="628650" y="365126"/>
            <a:ext cx="7886700" cy="1325563"/>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5"/>
          <p:cNvSpPr txBox="1">
            <a:spLocks noGrp="1"/>
          </p:cNvSpPr>
          <p:nvPr>
            <p:ph type="body" idx="1"/>
          </p:nvPr>
        </p:nvSpPr>
        <p:spPr>
          <a:xfrm>
            <a:off x="628650" y="1825625"/>
            <a:ext cx="38862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 name="Google Shape;36;p5"/>
          <p:cNvSpPr txBox="1">
            <a:spLocks noGrp="1"/>
          </p:cNvSpPr>
          <p:nvPr>
            <p:ph type="body" idx="2"/>
          </p:nvPr>
        </p:nvSpPr>
        <p:spPr>
          <a:xfrm>
            <a:off x="4629150" y="1825625"/>
            <a:ext cx="38862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 name="Google Shape;37;p5"/>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5"/>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5"/>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6"/>
          <p:cNvSpPr txBox="1">
            <a:spLocks noGrp="1"/>
          </p:cNvSpPr>
          <p:nvPr>
            <p:ph type="title"/>
          </p:nvPr>
        </p:nvSpPr>
        <p:spPr>
          <a:xfrm>
            <a:off x="629841" y="365126"/>
            <a:ext cx="7886700" cy="1325563"/>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6"/>
          <p:cNvSpPr txBox="1">
            <a:spLocks noGrp="1"/>
          </p:cNvSpPr>
          <p:nvPr>
            <p:ph type="body" idx="1"/>
          </p:nvPr>
        </p:nvSpPr>
        <p:spPr>
          <a:xfrm>
            <a:off x="629842" y="1681163"/>
            <a:ext cx="3868340" cy="823912"/>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3" name="Google Shape;43;p6"/>
          <p:cNvSpPr txBox="1">
            <a:spLocks noGrp="1"/>
          </p:cNvSpPr>
          <p:nvPr>
            <p:ph type="body" idx="2"/>
          </p:nvPr>
        </p:nvSpPr>
        <p:spPr>
          <a:xfrm>
            <a:off x="629842" y="2505075"/>
            <a:ext cx="3868340" cy="3684588"/>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6"/>
          <p:cNvSpPr txBox="1">
            <a:spLocks noGrp="1"/>
          </p:cNvSpPr>
          <p:nvPr>
            <p:ph type="body" idx="3"/>
          </p:nvPr>
        </p:nvSpPr>
        <p:spPr>
          <a:xfrm>
            <a:off x="4629150" y="1681163"/>
            <a:ext cx="3887391" cy="823912"/>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5" name="Google Shape;45;p6"/>
          <p:cNvSpPr txBox="1">
            <a:spLocks noGrp="1"/>
          </p:cNvSpPr>
          <p:nvPr>
            <p:ph type="body" idx="4"/>
          </p:nvPr>
        </p:nvSpPr>
        <p:spPr>
          <a:xfrm>
            <a:off x="4629150" y="2505075"/>
            <a:ext cx="3887391" cy="3684588"/>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6"/>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6"/>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6"/>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7"/>
          <p:cNvSpPr txBox="1">
            <a:spLocks noGrp="1"/>
          </p:cNvSpPr>
          <p:nvPr>
            <p:ph type="title"/>
          </p:nvPr>
        </p:nvSpPr>
        <p:spPr>
          <a:xfrm>
            <a:off x="628650" y="365126"/>
            <a:ext cx="7886700" cy="1325563"/>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7"/>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7"/>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7"/>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8"/>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8"/>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8"/>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9"/>
          <p:cNvSpPr txBox="1">
            <a:spLocks noGrp="1"/>
          </p:cNvSpPr>
          <p:nvPr>
            <p:ph type="title"/>
          </p:nvPr>
        </p:nvSpPr>
        <p:spPr>
          <a:xfrm>
            <a:off x="629841" y="457200"/>
            <a:ext cx="2949178" cy="1600200"/>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9"/>
          <p:cNvSpPr txBox="1">
            <a:spLocks noGrp="1"/>
          </p:cNvSpPr>
          <p:nvPr>
            <p:ph type="body" idx="1"/>
          </p:nvPr>
        </p:nvSpPr>
        <p:spPr>
          <a:xfrm>
            <a:off x="3887391" y="987426"/>
            <a:ext cx="4629150" cy="4873625"/>
          </a:xfrm>
          <a:prstGeom prst="rect">
            <a:avLst/>
          </a:prstGeom>
          <a:noFill/>
          <a:ln>
            <a:noFill/>
          </a:ln>
        </p:spPr>
        <p:txBody>
          <a:bodyPr spcFirstLastPara="1" wrap="square" lIns="91425" tIns="45700" rIns="91425" bIns="45700" anchor="t" anchorCtr="0">
            <a:no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1" name="Google Shape;61;p9"/>
          <p:cNvSpPr txBox="1">
            <a:spLocks noGrp="1"/>
          </p:cNvSpPr>
          <p:nvPr>
            <p:ph type="body" idx="2"/>
          </p:nvPr>
        </p:nvSpPr>
        <p:spPr>
          <a:xfrm>
            <a:off x="629841" y="2057400"/>
            <a:ext cx="2949178" cy="3811588"/>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2" name="Google Shape;62;p9"/>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9"/>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9"/>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10"/>
          <p:cNvSpPr txBox="1">
            <a:spLocks noGrp="1"/>
          </p:cNvSpPr>
          <p:nvPr>
            <p:ph type="title"/>
          </p:nvPr>
        </p:nvSpPr>
        <p:spPr>
          <a:xfrm>
            <a:off x="629841" y="457200"/>
            <a:ext cx="2949178" cy="1600200"/>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10"/>
          <p:cNvSpPr>
            <a:spLocks noGrp="1"/>
          </p:cNvSpPr>
          <p:nvPr>
            <p:ph type="pic" idx="2"/>
          </p:nvPr>
        </p:nvSpPr>
        <p:spPr>
          <a:xfrm>
            <a:off x="3887391" y="987426"/>
            <a:ext cx="4629150" cy="4873625"/>
          </a:xfrm>
          <a:prstGeom prst="rect">
            <a:avLst/>
          </a:prstGeom>
          <a:noFill/>
          <a:ln>
            <a:noFill/>
          </a:ln>
        </p:spPr>
        <p:txBody>
          <a:bodyPr spcFirstLastPara="1" wrap="square" lIns="91425" tIns="45700" rIns="91425" bIns="45700" anchor="t" anchorCtr="0">
            <a:noAutofit/>
          </a:bodyPr>
          <a:lstStyle>
            <a:lvl1pPr marR="0" lvl="0" algn="l" rtl="0">
              <a:lnSpc>
                <a:spcPct val="90000"/>
              </a:lnSpc>
              <a:spcBef>
                <a:spcPts val="1000"/>
              </a:spcBef>
              <a:spcAft>
                <a:spcPts val="0"/>
              </a:spcAft>
              <a:buClr>
                <a:schemeClr val="dk1"/>
              </a:buClr>
              <a:buSzPts val="3200"/>
              <a:buFont typeface="Arial"/>
              <a:buNone/>
              <a:defRPr sz="3200" b="0" i="0" u="none" strike="noStrike" cap="none">
                <a:solidFill>
                  <a:schemeClr val="dk1"/>
                </a:solidFill>
                <a:latin typeface="Calibri"/>
                <a:ea typeface="Calibri"/>
                <a:cs typeface="Calibri"/>
                <a:sym typeface="Calibri"/>
              </a:defRPr>
            </a:lvl1pPr>
            <a:lvl2pPr marR="0" lvl="1" algn="l" rtl="0">
              <a:lnSpc>
                <a:spcPct val="90000"/>
              </a:lnSpc>
              <a:spcBef>
                <a:spcPts val="500"/>
              </a:spcBef>
              <a:spcAft>
                <a:spcPts val="0"/>
              </a:spcAft>
              <a:buClr>
                <a:schemeClr val="dk1"/>
              </a:buClr>
              <a:buSzPts val="2800"/>
              <a:buFont typeface="Arial"/>
              <a:buNone/>
              <a:defRPr sz="2800" b="0" i="0" u="none" strike="noStrike" cap="none">
                <a:solidFill>
                  <a:schemeClr val="dk1"/>
                </a:solidFill>
                <a:latin typeface="Calibri"/>
                <a:ea typeface="Calibri"/>
                <a:cs typeface="Calibri"/>
                <a:sym typeface="Calibri"/>
              </a:defRPr>
            </a:lvl2pPr>
            <a:lvl3pPr marR="0" lvl="2" algn="l" rtl="0">
              <a:lnSpc>
                <a:spcPct val="90000"/>
              </a:lnSpc>
              <a:spcBef>
                <a:spcPts val="500"/>
              </a:spcBef>
              <a:spcAft>
                <a:spcPts val="0"/>
              </a:spcAft>
              <a:buClr>
                <a:schemeClr val="dk1"/>
              </a:buClr>
              <a:buSzPts val="2400"/>
              <a:buFont typeface="Arial"/>
              <a:buNone/>
              <a:defRPr sz="2400" b="0" i="0" u="none" strike="noStrike" cap="none">
                <a:solidFill>
                  <a:schemeClr val="dk1"/>
                </a:solidFill>
                <a:latin typeface="Calibri"/>
                <a:ea typeface="Calibri"/>
                <a:cs typeface="Calibri"/>
                <a:sym typeface="Calibri"/>
              </a:defRPr>
            </a:lvl3pPr>
            <a:lvl4pPr marR="0" lvl="3"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4pPr>
            <a:lvl5pPr marR="0" lvl="4"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5pPr>
            <a:lvl6pPr marR="0" lvl="5"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6pPr>
            <a:lvl7pPr marR="0" lvl="6"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7pPr>
            <a:lvl8pPr marR="0" lvl="7"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8pPr>
            <a:lvl9pPr marR="0" lvl="8"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9pPr>
          </a:lstStyle>
          <a:p>
            <a:endParaRPr/>
          </a:p>
        </p:txBody>
      </p:sp>
      <p:sp>
        <p:nvSpPr>
          <p:cNvPr id="68" name="Google Shape;68;p10"/>
          <p:cNvSpPr txBox="1">
            <a:spLocks noGrp="1"/>
          </p:cNvSpPr>
          <p:nvPr>
            <p:ph type="body" idx="1"/>
          </p:nvPr>
        </p:nvSpPr>
        <p:spPr>
          <a:xfrm>
            <a:off x="629841" y="2057400"/>
            <a:ext cx="2949178" cy="3811588"/>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9" name="Google Shape;69;p10"/>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10"/>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10"/>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11"/>
          <p:cNvSpPr txBox="1">
            <a:spLocks noGrp="1"/>
          </p:cNvSpPr>
          <p:nvPr>
            <p:ph type="title"/>
          </p:nvPr>
        </p:nvSpPr>
        <p:spPr>
          <a:xfrm>
            <a:off x="628650" y="365126"/>
            <a:ext cx="7886700" cy="1325563"/>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11"/>
          <p:cNvSpPr txBox="1">
            <a:spLocks noGrp="1"/>
          </p:cNvSpPr>
          <p:nvPr>
            <p:ph type="body" idx="1"/>
          </p:nvPr>
        </p:nvSpPr>
        <p:spPr>
          <a:xfrm rot="5400000">
            <a:off x="2396331" y="57944"/>
            <a:ext cx="4351338" cy="7886700"/>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5" name="Google Shape;75;p11"/>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11"/>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11"/>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12"/>
          <p:cNvSpPr txBox="1">
            <a:spLocks noGrp="1"/>
          </p:cNvSpPr>
          <p:nvPr>
            <p:ph type="title"/>
          </p:nvPr>
        </p:nvSpPr>
        <p:spPr>
          <a:xfrm rot="5400000">
            <a:off x="4623593" y="2285206"/>
            <a:ext cx="5811838" cy="1971675"/>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12"/>
          <p:cNvSpPr txBox="1">
            <a:spLocks noGrp="1"/>
          </p:cNvSpPr>
          <p:nvPr>
            <p:ph type="body" idx="1"/>
          </p:nvPr>
        </p:nvSpPr>
        <p:spPr>
          <a:xfrm rot="5400000">
            <a:off x="623093" y="370681"/>
            <a:ext cx="5811838" cy="5800725"/>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1" name="Google Shape;81;p12"/>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12"/>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12"/>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Shape 9"/>
        <p:cNvGrpSpPr/>
        <p:nvPr/>
      </p:nvGrpSpPr>
      <p:grpSpPr>
        <a:xfrm>
          <a:off x="0" y="0"/>
          <a:ext cx="0" cy="0"/>
          <a:chOff x="0" y="0"/>
          <a:chExt cx="0" cy="0"/>
        </a:xfrm>
      </p:grpSpPr>
      <p:sp>
        <p:nvSpPr>
          <p:cNvPr id="10" name="Google Shape;10;p1"/>
          <p:cNvSpPr txBox="1">
            <a:spLocks noGrp="1"/>
          </p:cNvSpPr>
          <p:nvPr>
            <p:ph type="title"/>
          </p:nvPr>
        </p:nvSpPr>
        <p:spPr>
          <a:xfrm>
            <a:off x="628650" y="365126"/>
            <a:ext cx="7886700" cy="1325563"/>
          </a:xfrm>
          <a:prstGeom prst="rect">
            <a:avLst/>
          </a:prstGeom>
          <a:noFill/>
          <a:ln>
            <a:noFill/>
          </a:ln>
        </p:spPr>
        <p:txBody>
          <a:bodyPr spcFirstLastPara="1" wrap="square" lIns="91425" tIns="45700" rIns="91425" bIns="45700" anchor="ctr" anchorCtr="0">
            <a:no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
          <p:cNvSpPr txBox="1">
            <a:spLocks noGrp="1"/>
          </p:cNvSpPr>
          <p:nvPr>
            <p:ph type="body" idx="1"/>
          </p:nvPr>
        </p:nvSpPr>
        <p:spPr>
          <a:xfrm>
            <a:off x="628650" y="1825625"/>
            <a:ext cx="7886700" cy="4351338"/>
          </a:xfrm>
          <a:prstGeom prst="rect">
            <a:avLst/>
          </a:prstGeom>
          <a:noFill/>
          <a:ln>
            <a:noFill/>
          </a:ln>
        </p:spPr>
        <p:txBody>
          <a:bodyPr spcFirstLastPara="1" wrap="square" lIns="91425" tIns="45700" rIns="91425" bIns="45700" anchor="t" anchorCtr="0">
            <a:no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1"/>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1"/>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hyperlink" Target="http://www.google.co.uk/url?sa=i&amp;rct=j&amp;q=&amp;esrc=s&amp;source=images&amp;cd=&amp;cad=rja&amp;uact=8&amp;ved=0CAcQjRw&amp;url=http://becuo.com/question-and-answer-clipart&amp;ei=CV1SVZjbA8fQ7AbquIGwAw&amp;bvm=bv.92885102,d.ZGU&amp;psig=AFQjCNH8pxsB3F4PUDWi2mJh0Oo3iKl24g&amp;ust=1431547507657000" TargetMode="External"/><Relationship Id="rId4" Type="http://schemas.openxmlformats.org/officeDocument/2006/relationships/image" Target="../media/image9.gif"/></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hyperlink" Target="http://en.wikipedia.org/wiki/File:Flag_of_Wales_2.svg"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5.xml.rels><?xml version="1.0" encoding="UTF-8" standalone="yes"?>
<Relationships xmlns="http://schemas.openxmlformats.org/package/2006/relationships"><Relationship Id="rId8" Type="http://schemas.microsoft.com/office/2017/06/relationships/model3d" Target="../media/model3d2.glb"/><Relationship Id="rId3" Type="http://schemas.openxmlformats.org/officeDocument/2006/relationships/image" Target="../media/image19.png"/><Relationship Id="rId7"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microsoft.com/office/2017/06/relationships/model3d" Target="../media/model3d1.glb"/><Relationship Id="rId5" Type="http://schemas.openxmlformats.org/officeDocument/2006/relationships/image" Target="../media/image21.png"/><Relationship Id="rId10" Type="http://schemas.openxmlformats.org/officeDocument/2006/relationships/image" Target="../media/image24.png"/><Relationship Id="rId4" Type="http://schemas.openxmlformats.org/officeDocument/2006/relationships/image" Target="../media/image20.png"/><Relationship Id="rId9" Type="http://schemas.openxmlformats.org/officeDocument/2006/relationships/image" Target="../media/image23.png"/></Relationships>
</file>

<file path=ppt/slides/_rels/slide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26.png"/></Relationships>
</file>

<file path=ppt/slides/_rels/slide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28.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10.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36.png"/><Relationship Id="rId11" Type="http://schemas.openxmlformats.org/officeDocument/2006/relationships/image" Target="../media/image41.png"/><Relationship Id="rId5" Type="http://schemas.openxmlformats.org/officeDocument/2006/relationships/image" Target="../media/image35.png"/><Relationship Id="rId10" Type="http://schemas.openxmlformats.org/officeDocument/2006/relationships/image" Target="../media/image40.png"/><Relationship Id="rId4" Type="http://schemas.openxmlformats.org/officeDocument/2006/relationships/image" Target="../media/image34.png"/><Relationship Id="rId9" Type="http://schemas.openxmlformats.org/officeDocument/2006/relationships/image" Target="../media/image39.png"/></Relationships>
</file>

<file path=ppt/slides/_rels/slide1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43.png"/></Relationships>
</file>

<file path=ppt/slides/_rels/slide12.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45.png"/><Relationship Id="rId9" Type="http://schemas.openxmlformats.org/officeDocument/2006/relationships/image" Target="../media/image49.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51.png"/></Relationships>
</file>

<file path=ppt/slides/_rels/slide15.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image" Target="../media/image54.png"/><Relationship Id="rId5" Type="http://schemas.openxmlformats.org/officeDocument/2006/relationships/image" Target="../media/image49.png"/><Relationship Id="rId4" Type="http://schemas.openxmlformats.org/officeDocument/2006/relationships/image" Target="../media/image53.png"/></Relationships>
</file>

<file path=ppt/slides/_rels/slide16.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0.xml"/><Relationship Id="rId1" Type="http://schemas.openxmlformats.org/officeDocument/2006/relationships/slideLayout" Target="../slideLayouts/slideLayout1.xml"/><Relationship Id="rId4" Type="http://schemas.openxmlformats.org/officeDocument/2006/relationships/image" Target="../media/image60.png"/></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1.xml"/><Relationship Id="rId6" Type="http://schemas.openxmlformats.org/officeDocument/2006/relationships/image" Target="../media/image62.png"/><Relationship Id="rId5" Type="http://schemas.openxmlformats.org/officeDocument/2006/relationships/image" Target="../media/image61.png"/><Relationship Id="rId4" Type="http://schemas.microsoft.com/office/2017/06/relationships/model3d" Target="../media/model3d3.glb"/></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1.png"/><Relationship Id="rId2" Type="http://schemas.openxmlformats.org/officeDocument/2006/relationships/notesSlide" Target="../notesSlides/notesSlide22.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hyperlink" Target="http://www.google.co.uk/url?sa=i&amp;rct=j&amp;q=&amp;esrc=s&amp;source=images&amp;cd=&amp;cad=rja&amp;uact=8&amp;ved=0CAcQjRw&amp;url=http://becuo.com/question-and-answer-clipart&amp;ei=CV1SVZjbA8fQ7AbquIGwAw&amp;bvm=bv.92885102,d.ZGU&amp;psig=AFQjCNH8pxsB3F4PUDWi2mJh0Oo3iKl24g&amp;ust=1431547507657000" TargetMode="External"/><Relationship Id="rId4" Type="http://schemas.openxmlformats.org/officeDocument/2006/relationships/image" Target="../media/image9.gif"/></Relationships>
</file>

<file path=ppt/slides/_rels/slide23.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3"/>
          <p:cNvSpPr/>
          <p:nvPr/>
        </p:nvSpPr>
        <p:spPr>
          <a:xfrm>
            <a:off x="0" y="0"/>
            <a:ext cx="9144000" cy="6858000"/>
          </a:xfrm>
          <a:prstGeom prst="rect">
            <a:avLst/>
          </a:prstGeom>
          <a:solidFill>
            <a:srgbClr val="BBD6EE"/>
          </a:solidFill>
          <a:ln w="76200" cap="flat" cmpd="sng">
            <a:solidFill>
              <a:srgbClr val="0070C0"/>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7200" b="0" i="0" u="none" strike="noStrike" cap="none">
              <a:solidFill>
                <a:schemeClr val="dk1"/>
              </a:solidFill>
              <a:latin typeface="Anton"/>
              <a:ea typeface="Anton"/>
              <a:cs typeface="Anton"/>
              <a:sym typeface="Anton"/>
            </a:endParaRPr>
          </a:p>
          <a:p>
            <a:pPr marL="0" marR="0" lvl="0" indent="0" algn="ctr" rtl="0">
              <a:spcBef>
                <a:spcPts val="0"/>
              </a:spcBef>
              <a:spcAft>
                <a:spcPts val="0"/>
              </a:spcAft>
              <a:buNone/>
            </a:pPr>
            <a:endParaRPr sz="7200" b="0" i="0" u="none" strike="noStrike" cap="none">
              <a:solidFill>
                <a:schemeClr val="dk1"/>
              </a:solidFill>
              <a:latin typeface="Anton"/>
              <a:ea typeface="Anton"/>
              <a:cs typeface="Anton"/>
              <a:sym typeface="Anton"/>
            </a:endParaRPr>
          </a:p>
          <a:p>
            <a:pPr marL="0" marR="0" lvl="0" indent="0" algn="ctr" rtl="0">
              <a:spcBef>
                <a:spcPts val="0"/>
              </a:spcBef>
              <a:spcAft>
                <a:spcPts val="0"/>
              </a:spcAft>
              <a:buNone/>
            </a:pPr>
            <a:endParaRPr sz="7200" b="0" i="0" u="none" strike="noStrike" cap="none">
              <a:solidFill>
                <a:schemeClr val="dk1"/>
              </a:solidFill>
              <a:latin typeface="Anton"/>
              <a:ea typeface="Anton"/>
              <a:cs typeface="Anton"/>
              <a:sym typeface="Anton"/>
            </a:endParaRPr>
          </a:p>
          <a:p>
            <a:pPr marL="0" marR="0" lvl="0" indent="0" algn="ctr" rtl="0">
              <a:spcBef>
                <a:spcPts val="0"/>
              </a:spcBef>
              <a:spcAft>
                <a:spcPts val="0"/>
              </a:spcAft>
              <a:buNone/>
            </a:pPr>
            <a:endParaRPr sz="7200" b="0" i="0" u="none" strike="noStrike" cap="none">
              <a:solidFill>
                <a:schemeClr val="dk1"/>
              </a:solidFill>
              <a:latin typeface="Anton"/>
              <a:ea typeface="Anton"/>
              <a:cs typeface="Anton"/>
              <a:sym typeface="Anton"/>
            </a:endParaRPr>
          </a:p>
        </p:txBody>
      </p:sp>
      <p:sp>
        <p:nvSpPr>
          <p:cNvPr id="99" name="Google Shape;99;p13"/>
          <p:cNvSpPr txBox="1"/>
          <p:nvPr/>
        </p:nvSpPr>
        <p:spPr>
          <a:xfrm>
            <a:off x="1444016" y="4992476"/>
            <a:ext cx="6255967" cy="1865524"/>
          </a:xfrm>
          <a:prstGeom prst="rect">
            <a:avLst/>
          </a:prstGeom>
          <a:solidFill>
            <a:schemeClr val="lt1"/>
          </a:solidFill>
          <a:ln w="57150" cap="flat" cmpd="sng">
            <a:solidFill>
              <a:srgbClr val="0070C0"/>
            </a:solidFill>
            <a:prstDash val="solid"/>
            <a:round/>
            <a:headEnd type="none" w="sm" len="sm"/>
            <a:tailEnd type="none" w="sm" len="sm"/>
          </a:ln>
        </p:spPr>
        <p:txBody>
          <a:bodyPr spcFirstLastPara="1" wrap="square" lIns="91425" tIns="45700" rIns="91425" bIns="45700" anchor="t" anchorCtr="0">
            <a:noAutofit/>
          </a:bodyPr>
          <a:lstStyle/>
          <a:p>
            <a:pPr marL="12700" marR="0" lvl="0" algn="ctr" rtl="0">
              <a:spcBef>
                <a:spcPts val="0"/>
              </a:spcBef>
              <a:spcAft>
                <a:spcPts val="0"/>
              </a:spcAft>
              <a:buClr>
                <a:schemeClr val="dk1"/>
              </a:buClr>
              <a:buSzPts val="1800"/>
            </a:pPr>
            <a:r>
              <a:rPr lang="en-GB" sz="3200" b="1" dirty="0">
                <a:latin typeface="Comic Sans MS"/>
                <a:ea typeface="Comic Sans MS"/>
                <a:cs typeface="Comic Sans MS"/>
                <a:sym typeface="Comic Sans MS"/>
              </a:rPr>
              <a:t>What is the topic of today’s lesson?</a:t>
            </a:r>
            <a:endParaRPr sz="3200" b="1" dirty="0">
              <a:latin typeface="Comic Sans MS"/>
              <a:ea typeface="Comic Sans MS"/>
              <a:cs typeface="Comic Sans MS"/>
              <a:sym typeface="Comic Sans MS"/>
            </a:endParaRPr>
          </a:p>
        </p:txBody>
      </p:sp>
      <p:pic>
        <p:nvPicPr>
          <p:cNvPr id="3" name="Picture 2">
            <a:extLst>
              <a:ext uri="{FF2B5EF4-FFF2-40B4-BE49-F238E27FC236}">
                <a16:creationId xmlns:a16="http://schemas.microsoft.com/office/drawing/2014/main" id="{B03DB6B0-AD25-4487-BAAD-87035FF2F4D5}"/>
              </a:ext>
            </a:extLst>
          </p:cNvPr>
          <p:cNvPicPr>
            <a:picLocks noChangeAspect="1"/>
          </p:cNvPicPr>
          <p:nvPr/>
        </p:nvPicPr>
        <p:blipFill>
          <a:blip r:embed="rId3"/>
          <a:stretch>
            <a:fillRect/>
          </a:stretch>
        </p:blipFill>
        <p:spPr>
          <a:xfrm>
            <a:off x="1939607" y="5527208"/>
            <a:ext cx="1450841" cy="1328609"/>
          </a:xfrm>
          <a:prstGeom prst="rect">
            <a:avLst/>
          </a:prstGeom>
        </p:spPr>
      </p:pic>
      <p:pic>
        <p:nvPicPr>
          <p:cNvPr id="6" name="Picture 5">
            <a:extLst>
              <a:ext uri="{FF2B5EF4-FFF2-40B4-BE49-F238E27FC236}">
                <a16:creationId xmlns:a16="http://schemas.microsoft.com/office/drawing/2014/main" id="{36F43797-2ABD-4198-AD6E-1DD82D9EDEBC}"/>
              </a:ext>
            </a:extLst>
          </p:cNvPr>
          <p:cNvPicPr>
            <a:picLocks noChangeAspect="1"/>
          </p:cNvPicPr>
          <p:nvPr/>
        </p:nvPicPr>
        <p:blipFill>
          <a:blip r:embed="rId4"/>
          <a:stretch>
            <a:fillRect/>
          </a:stretch>
        </p:blipFill>
        <p:spPr>
          <a:xfrm>
            <a:off x="3390448" y="1219249"/>
            <a:ext cx="2553978" cy="2553978"/>
          </a:xfrm>
          <a:prstGeom prst="rect">
            <a:avLst/>
          </a:prstGeom>
        </p:spPr>
      </p:pic>
      <p:pic>
        <p:nvPicPr>
          <p:cNvPr id="7" name="Picture 6">
            <a:extLst>
              <a:ext uri="{FF2B5EF4-FFF2-40B4-BE49-F238E27FC236}">
                <a16:creationId xmlns:a16="http://schemas.microsoft.com/office/drawing/2014/main" id="{56D1340B-D2F6-4E06-BA6B-1C550DDD78DD}"/>
              </a:ext>
            </a:extLst>
          </p:cNvPr>
          <p:cNvPicPr>
            <a:picLocks noChangeAspect="1"/>
          </p:cNvPicPr>
          <p:nvPr/>
        </p:nvPicPr>
        <p:blipFill>
          <a:blip r:embed="rId5"/>
          <a:stretch>
            <a:fillRect/>
          </a:stretch>
        </p:blipFill>
        <p:spPr>
          <a:xfrm>
            <a:off x="227370" y="2748473"/>
            <a:ext cx="2553978" cy="1991767"/>
          </a:xfrm>
          <a:prstGeom prst="rect">
            <a:avLst/>
          </a:prstGeom>
        </p:spPr>
      </p:pic>
      <p:pic>
        <p:nvPicPr>
          <p:cNvPr id="8" name="Picture 7">
            <a:extLst>
              <a:ext uri="{FF2B5EF4-FFF2-40B4-BE49-F238E27FC236}">
                <a16:creationId xmlns:a16="http://schemas.microsoft.com/office/drawing/2014/main" id="{CF23369E-2529-41FE-8D60-D6102022FD57}"/>
              </a:ext>
            </a:extLst>
          </p:cNvPr>
          <p:cNvPicPr>
            <a:picLocks noChangeAspect="1"/>
          </p:cNvPicPr>
          <p:nvPr/>
        </p:nvPicPr>
        <p:blipFill>
          <a:blip r:embed="rId6"/>
          <a:stretch>
            <a:fillRect/>
          </a:stretch>
        </p:blipFill>
        <p:spPr>
          <a:xfrm>
            <a:off x="6437241" y="207271"/>
            <a:ext cx="2525483" cy="2509699"/>
          </a:xfrm>
          <a:prstGeom prst="rect">
            <a:avLst/>
          </a:prstGeom>
        </p:spPr>
      </p:pic>
      <p:pic>
        <p:nvPicPr>
          <p:cNvPr id="9" name="Picture 8">
            <a:extLst>
              <a:ext uri="{FF2B5EF4-FFF2-40B4-BE49-F238E27FC236}">
                <a16:creationId xmlns:a16="http://schemas.microsoft.com/office/drawing/2014/main" id="{EE92B637-D7BF-45BD-B6D0-FEDFB47F3CE1}"/>
              </a:ext>
            </a:extLst>
          </p:cNvPr>
          <p:cNvPicPr>
            <a:picLocks noChangeAspect="1"/>
          </p:cNvPicPr>
          <p:nvPr/>
        </p:nvPicPr>
        <p:blipFill>
          <a:blip r:embed="rId7"/>
          <a:stretch>
            <a:fillRect/>
          </a:stretch>
        </p:blipFill>
        <p:spPr>
          <a:xfrm>
            <a:off x="120208" y="163585"/>
            <a:ext cx="3134584" cy="2332653"/>
          </a:xfrm>
          <a:prstGeom prst="rect">
            <a:avLst/>
          </a:prstGeom>
        </p:spPr>
      </p:pic>
      <p:pic>
        <p:nvPicPr>
          <p:cNvPr id="10" name="Picture 9">
            <a:extLst>
              <a:ext uri="{FF2B5EF4-FFF2-40B4-BE49-F238E27FC236}">
                <a16:creationId xmlns:a16="http://schemas.microsoft.com/office/drawing/2014/main" id="{C9E176C6-5BA7-4CB3-8169-1F26EF2D07E2}"/>
              </a:ext>
            </a:extLst>
          </p:cNvPr>
          <p:cNvPicPr>
            <a:picLocks noChangeAspect="1"/>
          </p:cNvPicPr>
          <p:nvPr/>
        </p:nvPicPr>
        <p:blipFill>
          <a:blip r:embed="rId8"/>
          <a:stretch>
            <a:fillRect/>
          </a:stretch>
        </p:blipFill>
        <p:spPr>
          <a:xfrm>
            <a:off x="6036140" y="2900492"/>
            <a:ext cx="2987651" cy="1991767"/>
          </a:xfrm>
          <a:prstGeom prst="rect">
            <a:avLst/>
          </a:prstGeom>
        </p:spPr>
      </p:pic>
      <p:pic>
        <p:nvPicPr>
          <p:cNvPr id="2" name="Picture 1">
            <a:extLst>
              <a:ext uri="{FF2B5EF4-FFF2-40B4-BE49-F238E27FC236}">
                <a16:creationId xmlns:a16="http://schemas.microsoft.com/office/drawing/2014/main" id="{85F9E359-489D-4C1B-BEE8-1C8F60C3F290}"/>
              </a:ext>
            </a:extLst>
          </p:cNvPr>
          <p:cNvPicPr>
            <a:picLocks noChangeAspect="1"/>
          </p:cNvPicPr>
          <p:nvPr/>
        </p:nvPicPr>
        <p:blipFill>
          <a:blip r:embed="rId9"/>
          <a:stretch>
            <a:fillRect/>
          </a:stretch>
        </p:blipFill>
        <p:spPr>
          <a:xfrm>
            <a:off x="5600667" y="5527208"/>
            <a:ext cx="1450974" cy="1329043"/>
          </a:xfrm>
          <a:prstGeom prst="rect">
            <a:avLst/>
          </a:prstGeom>
        </p:spPr>
      </p:pic>
    </p:spTree>
  </p:cSld>
  <p:clrMapOvr>
    <a:masterClrMapping/>
  </p:clrMapOvr>
  <p:transition spd="med">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3"/>
          <p:cNvSpPr/>
          <p:nvPr/>
        </p:nvSpPr>
        <p:spPr>
          <a:xfrm>
            <a:off x="0" y="0"/>
            <a:ext cx="9144000" cy="6858000"/>
          </a:xfrm>
          <a:prstGeom prst="rect">
            <a:avLst/>
          </a:prstGeom>
          <a:solidFill>
            <a:srgbClr val="BBD6EE"/>
          </a:solidFill>
          <a:ln w="76200" cap="flat" cmpd="sng">
            <a:solidFill>
              <a:srgbClr val="0070C0"/>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7200" b="0" i="0" u="none" strike="noStrike" kern="0" cap="none" spc="0" normalizeH="0" baseline="0" noProof="0">
              <a:ln>
                <a:noFill/>
              </a:ln>
              <a:solidFill>
                <a:srgbClr val="000000"/>
              </a:solidFill>
              <a:effectLst/>
              <a:uLnTx/>
              <a:uFillTx/>
              <a:latin typeface="Anton"/>
              <a:ea typeface="Anton"/>
              <a:cs typeface="Anton"/>
              <a:sym typeface="Anton"/>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7200" b="0" i="0" u="none" strike="noStrike" kern="0" cap="none" spc="0" normalizeH="0" baseline="0" noProof="0">
              <a:ln>
                <a:noFill/>
              </a:ln>
              <a:solidFill>
                <a:srgbClr val="000000"/>
              </a:solidFill>
              <a:effectLst/>
              <a:uLnTx/>
              <a:uFillTx/>
              <a:latin typeface="Anton"/>
              <a:ea typeface="Anton"/>
              <a:cs typeface="Anton"/>
              <a:sym typeface="Anton"/>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7200" b="0" i="0" u="none" strike="noStrike" kern="0" cap="none" spc="0" normalizeH="0" baseline="0" noProof="0">
              <a:ln>
                <a:noFill/>
              </a:ln>
              <a:solidFill>
                <a:srgbClr val="000000"/>
              </a:solidFill>
              <a:effectLst/>
              <a:uLnTx/>
              <a:uFillTx/>
              <a:latin typeface="Anton"/>
              <a:ea typeface="Anton"/>
              <a:cs typeface="Anton"/>
              <a:sym typeface="Anton"/>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7200" b="0" i="0" u="none" strike="noStrike" kern="0" cap="none" spc="0" normalizeH="0" baseline="0" noProof="0">
              <a:ln>
                <a:noFill/>
              </a:ln>
              <a:solidFill>
                <a:srgbClr val="000000"/>
              </a:solidFill>
              <a:effectLst/>
              <a:uLnTx/>
              <a:uFillTx/>
              <a:latin typeface="Anton"/>
              <a:ea typeface="Anton"/>
              <a:cs typeface="Anton"/>
              <a:sym typeface="Anton"/>
            </a:endParaRPr>
          </a:p>
        </p:txBody>
      </p:sp>
      <p:sp>
        <p:nvSpPr>
          <p:cNvPr id="89" name="Google Shape;89;p13"/>
          <p:cNvSpPr txBox="1">
            <a:spLocks noGrp="1"/>
          </p:cNvSpPr>
          <p:nvPr>
            <p:ph type="title"/>
          </p:nvPr>
        </p:nvSpPr>
        <p:spPr>
          <a:xfrm>
            <a:off x="2332673" y="451728"/>
            <a:ext cx="4835525" cy="1143000"/>
          </a:xfrm>
          <a:prstGeom prst="rect">
            <a:avLst/>
          </a:prstGeom>
          <a:solidFill>
            <a:schemeClr val="lt1"/>
          </a:solidFill>
          <a:ln w="76200" cap="flat" cmpd="sng">
            <a:solidFill>
              <a:srgbClr val="0070C0"/>
            </a:solidFill>
            <a:prstDash val="solid"/>
            <a:miter lim="800000"/>
            <a:headEnd type="none" w="sm" len="sm"/>
            <a:tailEnd type="none" w="sm" len="sm"/>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rgbClr val="000000"/>
              </a:buClr>
              <a:buSzPts val="4000"/>
              <a:buFont typeface="Anton"/>
              <a:buNone/>
            </a:pPr>
            <a:r>
              <a:rPr lang="en-GB" sz="4000" dirty="0">
                <a:solidFill>
                  <a:srgbClr val="000000"/>
                </a:solidFill>
                <a:latin typeface="Anton"/>
                <a:ea typeface="Anton"/>
                <a:cs typeface="Anton"/>
                <a:sym typeface="Anton"/>
              </a:rPr>
              <a:t>Lesson Objectives</a:t>
            </a:r>
            <a:br>
              <a:rPr lang="en-GB" sz="4000" dirty="0">
                <a:solidFill>
                  <a:srgbClr val="000000"/>
                </a:solidFill>
                <a:latin typeface="Anton"/>
                <a:ea typeface="Anton"/>
                <a:cs typeface="Anton"/>
                <a:sym typeface="Anton"/>
              </a:rPr>
            </a:br>
            <a:r>
              <a:rPr lang="en-GB" sz="2800" i="1" dirty="0">
                <a:solidFill>
                  <a:srgbClr val="000000"/>
                </a:solidFill>
                <a:latin typeface="Anton" pitchFamily="2" charset="0"/>
                <a:ea typeface="Anton"/>
                <a:cs typeface="Anton"/>
                <a:sym typeface="Anton"/>
              </a:rPr>
              <a:t>N</a:t>
            </a:r>
            <a:r>
              <a:rPr lang="en-GB" sz="2800" b="1" i="1" dirty="0">
                <a:solidFill>
                  <a:srgbClr val="000000"/>
                </a:solidFill>
                <a:latin typeface="Anton" pitchFamily="2" charset="0"/>
                <a:ea typeface="Anton"/>
                <a:cs typeface="Times New Roman" panose="02020603050405020304" pitchFamily="18" charset="0"/>
                <a:sym typeface="Anton"/>
              </a:rPr>
              <a:t>od y wers</a:t>
            </a:r>
            <a:endParaRPr sz="2800" i="1" dirty="0">
              <a:solidFill>
                <a:srgbClr val="000000"/>
              </a:solidFill>
              <a:latin typeface="Anton" pitchFamily="2" charset="0"/>
              <a:ea typeface="Anton"/>
              <a:cs typeface="Anton"/>
              <a:sym typeface="Anton"/>
            </a:endParaRPr>
          </a:p>
        </p:txBody>
      </p:sp>
      <p:pic>
        <p:nvPicPr>
          <p:cNvPr id="90" name="Google Shape;90;p13"/>
          <p:cNvPicPr preferRelativeResize="0"/>
          <p:nvPr/>
        </p:nvPicPr>
        <p:blipFill rotWithShape="1">
          <a:blip r:embed="rId3">
            <a:alphaModFix/>
          </a:blip>
          <a:srcRect/>
          <a:stretch/>
        </p:blipFill>
        <p:spPr>
          <a:xfrm rot="496193">
            <a:off x="7371685" y="1093868"/>
            <a:ext cx="1546967" cy="1508241"/>
          </a:xfrm>
          <a:prstGeom prst="roundRect">
            <a:avLst>
              <a:gd name="adj" fmla="val 16667"/>
            </a:avLst>
          </a:prstGeom>
          <a:noFill/>
          <a:ln>
            <a:noFill/>
          </a:ln>
        </p:spPr>
      </p:pic>
      <p:pic>
        <p:nvPicPr>
          <p:cNvPr id="91" name="Google Shape;91;p13" descr="arrow_jump_up_md_clr"/>
          <p:cNvPicPr preferRelativeResize="0"/>
          <p:nvPr/>
        </p:nvPicPr>
        <p:blipFill rotWithShape="1">
          <a:blip r:embed="rId4">
            <a:alphaModFix/>
          </a:blip>
          <a:srcRect/>
          <a:stretch/>
        </p:blipFill>
        <p:spPr>
          <a:xfrm rot="6311559">
            <a:off x="1315371" y="263833"/>
            <a:ext cx="1296987" cy="1458913"/>
          </a:xfrm>
          <a:prstGeom prst="rect">
            <a:avLst/>
          </a:prstGeom>
          <a:noFill/>
          <a:ln>
            <a:noFill/>
          </a:ln>
        </p:spPr>
      </p:pic>
      <p:sp>
        <p:nvSpPr>
          <p:cNvPr id="93" name="Google Shape;93;p13"/>
          <p:cNvSpPr txBox="1"/>
          <p:nvPr/>
        </p:nvSpPr>
        <p:spPr>
          <a:xfrm>
            <a:off x="2241550" y="1847988"/>
            <a:ext cx="4660900" cy="1492250"/>
          </a:xfrm>
          <a:prstGeom prst="rect">
            <a:avLst/>
          </a:prstGeom>
          <a:no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2600"/>
              <a:buFont typeface="Arial"/>
              <a:buNone/>
              <a:tabLst/>
              <a:defRPr/>
            </a:pPr>
            <a:r>
              <a:rPr kumimoji="0" lang="en-GB" sz="2600" b="0" i="0" u="none" strike="noStrike" kern="0" cap="none" spc="0" normalizeH="0" baseline="0" noProof="0" dirty="0">
                <a:ln>
                  <a:noFill/>
                </a:ln>
                <a:solidFill>
                  <a:srgbClr val="000000"/>
                </a:solidFill>
                <a:effectLst/>
                <a:uLnTx/>
                <a:uFillTx/>
                <a:latin typeface="Comic Sans MS"/>
                <a:ea typeface="Comic Sans MS"/>
                <a:cs typeface="Comic Sans MS"/>
                <a:sym typeface="Comic Sans MS"/>
              </a:rPr>
              <a:t>By the end of today’s lesson you should be able to…</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00000"/>
              </a:lnSpc>
              <a:spcBef>
                <a:spcPts val="1300"/>
              </a:spcBef>
              <a:spcAft>
                <a:spcPts val="0"/>
              </a:spcAft>
              <a:buClr>
                <a:srgbClr val="000000"/>
              </a:buClr>
              <a:buSzPts val="2600"/>
              <a:buFont typeface="Arial"/>
              <a:buNone/>
              <a:tabLst/>
              <a:defRPr/>
            </a:pPr>
            <a:endParaRPr kumimoji="0" sz="2600" b="0" i="0" u="none" strike="noStrike" kern="0" cap="none" spc="0" normalizeH="0" baseline="0" noProof="0" dirty="0">
              <a:ln>
                <a:noFill/>
              </a:ln>
              <a:solidFill>
                <a:srgbClr val="000000"/>
              </a:solidFill>
              <a:effectLst/>
              <a:uLnTx/>
              <a:uFillTx/>
              <a:latin typeface="Comic Sans MS"/>
              <a:ea typeface="Comic Sans MS"/>
              <a:cs typeface="Comic Sans MS"/>
              <a:sym typeface="Comic Sans MS"/>
            </a:endParaRPr>
          </a:p>
        </p:txBody>
      </p:sp>
      <p:sp>
        <p:nvSpPr>
          <p:cNvPr id="99" name="Google Shape;99;p13"/>
          <p:cNvSpPr txBox="1"/>
          <p:nvPr/>
        </p:nvSpPr>
        <p:spPr>
          <a:xfrm>
            <a:off x="1078603" y="3032769"/>
            <a:ext cx="7343663" cy="2554545"/>
          </a:xfrm>
          <a:prstGeom prst="rect">
            <a:avLst/>
          </a:prstGeom>
          <a:solidFill>
            <a:schemeClr val="lt1"/>
          </a:solidFill>
          <a:ln w="57150" cap="flat" cmpd="sng">
            <a:solidFill>
              <a:srgbClr val="0070C0"/>
            </a:solidFill>
            <a:prstDash val="solid"/>
            <a:round/>
            <a:headEnd type="none" w="sm" len="sm"/>
            <a:tailEnd type="none" w="sm" len="sm"/>
          </a:ln>
        </p:spPr>
        <p:txBody>
          <a:bodyPr spcFirstLastPara="1" wrap="square" lIns="91425" tIns="45700" rIns="91425" bIns="45700" anchor="t" anchorCtr="0">
            <a:noAutofit/>
          </a:bodyPr>
          <a:lstStyle/>
          <a:p>
            <a:pPr marL="285750" marR="0" lvl="0" indent="-273050" algn="ctr" defTabSz="914400" rtl="0" eaLnBrk="1" fontAlgn="auto" latinLnBrk="0" hangingPunct="1">
              <a:lnSpc>
                <a:spcPct val="100000"/>
              </a:lnSpc>
              <a:spcBef>
                <a:spcPts val="0"/>
              </a:spcBef>
              <a:spcAft>
                <a:spcPts val="0"/>
              </a:spcAft>
              <a:buClr>
                <a:srgbClr val="000000"/>
              </a:buClr>
              <a:buSzPts val="1800"/>
              <a:buFont typeface="Comic Sans MS"/>
              <a:buChar char="❖"/>
              <a:tabLst/>
              <a:defRPr/>
            </a:pPr>
            <a:endParaRPr kumimoji="0" lang="en-GB" sz="1800" b="0" i="0" u="none" strike="noStrike" kern="0" cap="none" spc="0" normalizeH="0" baseline="0" noProof="0" dirty="0">
              <a:ln>
                <a:noFill/>
              </a:ln>
              <a:solidFill>
                <a:srgbClr val="000000"/>
              </a:solidFill>
              <a:effectLst/>
              <a:uLnTx/>
              <a:uFillTx/>
              <a:latin typeface="Comic Sans MS"/>
              <a:ea typeface="Comic Sans MS"/>
              <a:cs typeface="Comic Sans MS"/>
              <a:sym typeface="Comic Sans MS"/>
            </a:endParaRPr>
          </a:p>
          <a:p>
            <a:pPr marL="285750" marR="0" lvl="0" indent="-273050" algn="ctr" defTabSz="914400" rtl="0" eaLnBrk="1" fontAlgn="auto" latinLnBrk="0" hangingPunct="1">
              <a:lnSpc>
                <a:spcPct val="100000"/>
              </a:lnSpc>
              <a:spcBef>
                <a:spcPts val="0"/>
              </a:spcBef>
              <a:spcAft>
                <a:spcPts val="0"/>
              </a:spcAft>
              <a:buClr>
                <a:srgbClr val="000000"/>
              </a:buClr>
              <a:buSzPts val="1800"/>
              <a:buFont typeface="Comic Sans MS"/>
              <a:buChar char="❖"/>
              <a:tabLst/>
              <a:defRPr/>
            </a:pPr>
            <a:r>
              <a:rPr lang="en-GB" sz="2000" dirty="0">
                <a:latin typeface="Comic Sans MS"/>
                <a:ea typeface="Comic Sans MS"/>
                <a:cs typeface="Comic Sans MS"/>
                <a:sym typeface="Comic Sans MS"/>
              </a:rPr>
              <a:t>Demonstrate understanding of the main Jewish food rules. </a:t>
            </a:r>
            <a:endParaRPr kumimoji="0" sz="2000" b="0" i="0" u="none" strike="noStrike" kern="0" cap="none" spc="0" normalizeH="0" baseline="0" noProof="0" dirty="0">
              <a:ln>
                <a:noFill/>
              </a:ln>
              <a:solidFill>
                <a:srgbClr val="000000"/>
              </a:solidFill>
              <a:effectLst/>
              <a:uLnTx/>
              <a:uFillTx/>
              <a:latin typeface="Comic Sans MS"/>
              <a:ea typeface="Comic Sans MS"/>
              <a:cs typeface="Comic Sans MS"/>
              <a:sym typeface="Comic Sans MS"/>
            </a:endParaRPr>
          </a:p>
          <a:p>
            <a:pPr marL="285750" marR="0" lvl="0" indent="-158750" algn="ctr" defTabSz="914400" rtl="0" eaLnBrk="1" fontAlgn="auto" latinLnBrk="0" hangingPunct="1">
              <a:lnSpc>
                <a:spcPct val="100000"/>
              </a:lnSpc>
              <a:spcBef>
                <a:spcPts val="0"/>
              </a:spcBef>
              <a:spcAft>
                <a:spcPts val="0"/>
              </a:spcAft>
              <a:buClr>
                <a:srgbClr val="000000"/>
              </a:buClr>
              <a:buSzPts val="2000"/>
              <a:buFont typeface="Noto Sans Symbols"/>
              <a:buNone/>
              <a:tabLst/>
              <a:defRPr/>
            </a:pPr>
            <a:endParaRPr kumimoji="0" sz="2000" b="1" i="0" u="none" strike="noStrike" kern="0" cap="none" spc="0" normalizeH="0" baseline="0" noProof="0" dirty="0">
              <a:ln>
                <a:noFill/>
              </a:ln>
              <a:solidFill>
                <a:srgbClr val="000000"/>
              </a:solidFill>
              <a:effectLst/>
              <a:uLnTx/>
              <a:uFillTx/>
              <a:latin typeface="Comic Sans MS"/>
              <a:ea typeface="Comic Sans MS"/>
              <a:cs typeface="Comic Sans MS"/>
              <a:sym typeface="Comic Sans MS"/>
            </a:endParaRPr>
          </a:p>
          <a:p>
            <a:pPr marL="285750" marR="0" lvl="0" indent="-273050" algn="ctr" defTabSz="914400" rtl="0" eaLnBrk="1" fontAlgn="auto" latinLnBrk="0" hangingPunct="1">
              <a:lnSpc>
                <a:spcPct val="100000"/>
              </a:lnSpc>
              <a:spcBef>
                <a:spcPts val="0"/>
              </a:spcBef>
              <a:spcAft>
                <a:spcPts val="0"/>
              </a:spcAft>
              <a:buClr>
                <a:srgbClr val="000000"/>
              </a:buClr>
              <a:buSzPts val="1800"/>
              <a:buFont typeface="Comic Sans MS"/>
              <a:buChar char="❖"/>
              <a:tabLst/>
              <a:defRPr/>
            </a:pPr>
            <a:r>
              <a:rPr kumimoji="0" lang="en-GB" sz="2000" b="0" i="0" u="none" strike="noStrike" kern="0" cap="none" spc="0" normalizeH="0" baseline="0" noProof="0" dirty="0">
                <a:ln>
                  <a:noFill/>
                </a:ln>
                <a:solidFill>
                  <a:srgbClr val="000000"/>
                </a:solidFill>
                <a:effectLst/>
                <a:uLnTx/>
                <a:uFillTx/>
                <a:latin typeface="Comic Sans MS"/>
                <a:ea typeface="Comic Sans MS"/>
                <a:cs typeface="Comic Sans MS"/>
                <a:sym typeface="Comic Sans MS"/>
              </a:rPr>
              <a:t>Explain why Jews follow the food rules.</a:t>
            </a:r>
            <a:endParaRPr kumimoji="0" sz="2000" b="0" i="0" u="none" strike="noStrike" kern="0" cap="none" spc="0" normalizeH="0" baseline="0" noProof="0" dirty="0">
              <a:ln>
                <a:noFill/>
              </a:ln>
              <a:solidFill>
                <a:srgbClr val="000000"/>
              </a:solidFill>
              <a:effectLst/>
              <a:uLnTx/>
              <a:uFillTx/>
              <a:latin typeface="Comic Sans MS"/>
              <a:ea typeface="Comic Sans MS"/>
              <a:cs typeface="Comic Sans MS"/>
              <a:sym typeface="Comic Sans MS"/>
            </a:endParaRPr>
          </a:p>
          <a:p>
            <a:pPr marL="285750" marR="0" lvl="0" indent="-158750" algn="ctr" defTabSz="914400" rtl="0" eaLnBrk="1" fontAlgn="auto" latinLnBrk="0" hangingPunct="1">
              <a:lnSpc>
                <a:spcPct val="100000"/>
              </a:lnSpc>
              <a:spcBef>
                <a:spcPts val="0"/>
              </a:spcBef>
              <a:spcAft>
                <a:spcPts val="0"/>
              </a:spcAft>
              <a:buClr>
                <a:srgbClr val="000000"/>
              </a:buClr>
              <a:buSzPts val="2000"/>
              <a:buFont typeface="Noto Sans Symbols"/>
              <a:buNone/>
              <a:tabLst/>
              <a:defRPr/>
            </a:pPr>
            <a:endParaRPr kumimoji="0" sz="2000" b="1" i="0" u="none" strike="noStrike" kern="0" cap="none" spc="0" normalizeH="0" baseline="0" noProof="0" dirty="0">
              <a:ln>
                <a:noFill/>
              </a:ln>
              <a:solidFill>
                <a:srgbClr val="000000"/>
              </a:solidFill>
              <a:effectLst/>
              <a:uLnTx/>
              <a:uFillTx/>
              <a:latin typeface="Comic Sans MS"/>
              <a:ea typeface="Comic Sans MS"/>
              <a:cs typeface="Comic Sans MS"/>
              <a:sym typeface="Comic Sans MS"/>
            </a:endParaRPr>
          </a:p>
          <a:p>
            <a:pPr marL="342900" marR="0" lvl="0" indent="-330200" algn="ctr" defTabSz="914400" rtl="0" eaLnBrk="1" fontAlgn="auto" latinLnBrk="0" hangingPunct="1">
              <a:lnSpc>
                <a:spcPct val="100000"/>
              </a:lnSpc>
              <a:spcBef>
                <a:spcPts val="0"/>
              </a:spcBef>
              <a:spcAft>
                <a:spcPts val="0"/>
              </a:spcAft>
              <a:buClr>
                <a:srgbClr val="000000"/>
              </a:buClr>
              <a:buSzPts val="1800"/>
              <a:buFont typeface="Comic Sans MS"/>
              <a:buChar char="❖"/>
              <a:tabLst/>
              <a:defRPr/>
            </a:pPr>
            <a:r>
              <a:rPr lang="en-GB" sz="2000" dirty="0">
                <a:latin typeface="Comic Sans MS"/>
                <a:ea typeface="Comic Sans MS"/>
                <a:cs typeface="Comic Sans MS"/>
                <a:sym typeface="Comic Sans MS"/>
              </a:rPr>
              <a:t>Give examples of kosher and non-kosher food. </a:t>
            </a:r>
            <a:endParaRPr kumimoji="0" sz="2000" b="0" i="0" u="none" strike="noStrike" kern="0" cap="none" spc="0" normalizeH="0" baseline="0" noProof="0" dirty="0">
              <a:ln>
                <a:noFill/>
              </a:ln>
              <a:solidFill>
                <a:srgbClr val="000000"/>
              </a:solidFill>
              <a:effectLst/>
              <a:uLnTx/>
              <a:uFillTx/>
              <a:latin typeface="Comic Sans MS"/>
              <a:ea typeface="Comic Sans MS"/>
              <a:cs typeface="Comic Sans MS"/>
              <a:sym typeface="Comic Sans MS"/>
            </a:endParaRPr>
          </a:p>
        </p:txBody>
      </p:sp>
      <p:pic>
        <p:nvPicPr>
          <p:cNvPr id="100" name="Google Shape;100;p13" descr="http://www.bms.co.in/wp-content/uploads/2014/03/answer-key11.jpg">
            <a:hlinkClick r:id="rId5"/>
          </p:cNvPr>
          <p:cNvPicPr preferRelativeResize="0"/>
          <p:nvPr/>
        </p:nvPicPr>
        <p:blipFill rotWithShape="1">
          <a:blip r:embed="rId6">
            <a:alphaModFix/>
          </a:blip>
          <a:srcRect/>
          <a:stretch/>
        </p:blipFill>
        <p:spPr>
          <a:xfrm>
            <a:off x="-161773" y="3291585"/>
            <a:ext cx="2565097" cy="2973388"/>
          </a:xfrm>
          <a:prstGeom prst="rect">
            <a:avLst/>
          </a:prstGeom>
          <a:noFill/>
          <a:ln>
            <a:noFill/>
          </a:ln>
        </p:spPr>
      </p:pic>
      <p:pic>
        <p:nvPicPr>
          <p:cNvPr id="2" name="Picture 1">
            <a:extLst>
              <a:ext uri="{FF2B5EF4-FFF2-40B4-BE49-F238E27FC236}">
                <a16:creationId xmlns:a16="http://schemas.microsoft.com/office/drawing/2014/main" id="{7E3C599A-3C57-414D-961C-33152C0747B1}"/>
              </a:ext>
            </a:extLst>
          </p:cNvPr>
          <p:cNvPicPr>
            <a:picLocks noChangeAspect="1"/>
          </p:cNvPicPr>
          <p:nvPr/>
        </p:nvPicPr>
        <p:blipFill>
          <a:blip r:embed="rId7"/>
          <a:stretch>
            <a:fillRect/>
          </a:stretch>
        </p:blipFill>
        <p:spPr>
          <a:xfrm>
            <a:off x="304196" y="1467746"/>
            <a:ext cx="1202708" cy="1202708"/>
          </a:xfrm>
          <a:prstGeom prst="rect">
            <a:avLst/>
          </a:prstGeom>
        </p:spPr>
      </p:pic>
    </p:spTree>
    <p:extLst>
      <p:ext uri="{BB962C8B-B14F-4D97-AF65-F5344CB8AC3E}">
        <p14:creationId xmlns:p14="http://schemas.microsoft.com/office/powerpoint/2010/main" val="1052212435"/>
      </p:ext>
    </p:extLst>
  </p:cSld>
  <p:clrMapOvr>
    <a:masterClrMapping/>
  </p:clrMapOvr>
  <p:transition spd="med">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pic>
        <p:nvPicPr>
          <p:cNvPr id="5" name="Picture 4">
            <a:extLst>
              <a:ext uri="{FF2B5EF4-FFF2-40B4-BE49-F238E27FC236}">
                <a16:creationId xmlns:a16="http://schemas.microsoft.com/office/drawing/2014/main" id="{87F2BE66-4A8A-4E82-9169-71392A243134}"/>
              </a:ext>
            </a:extLst>
          </p:cNvPr>
          <p:cNvPicPr>
            <a:picLocks noChangeAspect="1"/>
          </p:cNvPicPr>
          <p:nvPr/>
        </p:nvPicPr>
        <p:blipFill>
          <a:blip r:embed="rId3"/>
          <a:stretch>
            <a:fillRect/>
          </a:stretch>
        </p:blipFill>
        <p:spPr>
          <a:xfrm>
            <a:off x="0" y="0"/>
            <a:ext cx="9131548" cy="6858000"/>
          </a:xfrm>
          <a:prstGeom prst="rect">
            <a:avLst/>
          </a:prstGeom>
          <a:ln w="38100">
            <a:solidFill>
              <a:schemeClr val="tx1"/>
            </a:solidFill>
          </a:ln>
        </p:spPr>
      </p:pic>
      <p:sp>
        <p:nvSpPr>
          <p:cNvPr id="106" name="Google Shape;106;p14"/>
          <p:cNvSpPr/>
          <p:nvPr/>
        </p:nvSpPr>
        <p:spPr>
          <a:xfrm>
            <a:off x="603863" y="2013601"/>
            <a:ext cx="7651800" cy="4181400"/>
          </a:xfrm>
          <a:prstGeom prst="rect">
            <a:avLst/>
          </a:prstGeom>
          <a:solidFill>
            <a:schemeClr val="lt1">
              <a:alpha val="78823"/>
            </a:schemeClr>
          </a:solidFill>
          <a:ln w="57150" cap="flat" cmpd="sng">
            <a:solidFill>
              <a:srgbClr val="0070C0"/>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2400" b="0" i="1" u="none" strike="noStrike" cap="none">
              <a:solidFill>
                <a:schemeClr val="dk1"/>
              </a:solidFill>
              <a:latin typeface="Comic Sans MS"/>
              <a:ea typeface="Comic Sans MS"/>
              <a:cs typeface="Comic Sans MS"/>
              <a:sym typeface="Comic Sans MS"/>
            </a:endParaRPr>
          </a:p>
        </p:txBody>
      </p:sp>
      <p:sp>
        <p:nvSpPr>
          <p:cNvPr id="107" name="Google Shape;107;p14"/>
          <p:cNvSpPr txBox="1"/>
          <p:nvPr/>
        </p:nvSpPr>
        <p:spPr>
          <a:xfrm>
            <a:off x="4440888" y="2269825"/>
            <a:ext cx="4071900" cy="1143000"/>
          </a:xfrm>
          <a:prstGeom prst="rect">
            <a:avLst/>
          </a:prstGeom>
          <a:noFill/>
          <a:ln>
            <a:noFill/>
          </a:ln>
        </p:spPr>
        <p:txBody>
          <a:bodyPr spcFirstLastPara="1" wrap="square" lIns="91425" tIns="45700" rIns="91425" bIns="45700" anchor="b" anchorCtr="0">
            <a:noAutofit/>
          </a:bodyPr>
          <a:lstStyle/>
          <a:p>
            <a:pPr marL="0" marR="0" lvl="0" indent="0" algn="l" rtl="0">
              <a:spcBef>
                <a:spcPts val="0"/>
              </a:spcBef>
              <a:spcAft>
                <a:spcPts val="0"/>
              </a:spcAft>
              <a:buClr>
                <a:schemeClr val="dk1"/>
              </a:buClr>
              <a:buSzPts val="4000"/>
              <a:buFont typeface="Arial"/>
              <a:buNone/>
            </a:pPr>
            <a:endParaRPr sz="4000" b="0" i="0" u="none" strike="noStrike" cap="none">
              <a:solidFill>
                <a:schemeClr val="dk1"/>
              </a:solidFill>
              <a:latin typeface="Comic Sans MS"/>
              <a:ea typeface="Comic Sans MS"/>
              <a:cs typeface="Comic Sans MS"/>
              <a:sym typeface="Comic Sans MS"/>
            </a:endParaRPr>
          </a:p>
        </p:txBody>
      </p:sp>
      <p:pic>
        <p:nvPicPr>
          <p:cNvPr id="108" name="Google Shape;108;p14" descr="Flag of Wales 2.svg">
            <a:hlinkClick r:id="rId4"/>
          </p:cNvPr>
          <p:cNvPicPr preferRelativeResize="0"/>
          <p:nvPr/>
        </p:nvPicPr>
        <p:blipFill rotWithShape="1">
          <a:blip r:embed="rId5">
            <a:alphaModFix/>
          </a:blip>
          <a:srcRect/>
          <a:stretch/>
        </p:blipFill>
        <p:spPr>
          <a:xfrm>
            <a:off x="1057680" y="4321858"/>
            <a:ext cx="2866833" cy="1683025"/>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
        <p:nvSpPr>
          <p:cNvPr id="109" name="Google Shape;109;p14"/>
          <p:cNvSpPr/>
          <p:nvPr/>
        </p:nvSpPr>
        <p:spPr>
          <a:xfrm>
            <a:off x="1799431" y="268613"/>
            <a:ext cx="5545137" cy="1476375"/>
          </a:xfrm>
          <a:prstGeom prst="rect">
            <a:avLst/>
          </a:prstGeom>
          <a:solidFill>
            <a:schemeClr val="lt1"/>
          </a:solidFill>
          <a:ln w="57150" cap="flat" cmpd="sng">
            <a:solidFill>
              <a:srgbClr val="0070C0"/>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GB" sz="4000" b="0" i="0" u="none" strike="noStrike" cap="none" dirty="0">
                <a:solidFill>
                  <a:schemeClr val="dk1"/>
                </a:solidFill>
                <a:latin typeface="Anton"/>
                <a:ea typeface="Anton"/>
                <a:cs typeface="Anton"/>
                <a:sym typeface="Anton"/>
              </a:rPr>
              <a:t>Welsh word of the lesson</a:t>
            </a:r>
            <a:endParaRPr dirty="0"/>
          </a:p>
          <a:p>
            <a:pPr marL="0" marR="0" lvl="0" indent="0" algn="ctr" rtl="0">
              <a:spcBef>
                <a:spcPts val="0"/>
              </a:spcBef>
              <a:spcAft>
                <a:spcPts val="0"/>
              </a:spcAft>
              <a:buNone/>
            </a:pPr>
            <a:r>
              <a:rPr lang="en-GB" sz="3600" b="0" i="1" u="none" strike="noStrike" cap="none" dirty="0">
                <a:solidFill>
                  <a:schemeClr val="dk1"/>
                </a:solidFill>
                <a:latin typeface="Anton"/>
                <a:ea typeface="Anton"/>
                <a:cs typeface="Anton"/>
                <a:sym typeface="Anton"/>
              </a:rPr>
              <a:t>Gair Cymraeg y wers</a:t>
            </a:r>
            <a:endParaRPr sz="3600" b="0" i="1" u="none" strike="noStrike" cap="none" dirty="0">
              <a:solidFill>
                <a:schemeClr val="dk1"/>
              </a:solidFill>
              <a:latin typeface="Anton"/>
              <a:ea typeface="Anton"/>
              <a:cs typeface="Anton"/>
              <a:sym typeface="Anton"/>
            </a:endParaRPr>
          </a:p>
        </p:txBody>
      </p:sp>
      <p:sp>
        <p:nvSpPr>
          <p:cNvPr id="110" name="Google Shape;110;p14"/>
          <p:cNvSpPr txBox="1"/>
          <p:nvPr/>
        </p:nvSpPr>
        <p:spPr>
          <a:xfrm>
            <a:off x="4124151" y="4014813"/>
            <a:ext cx="4073400" cy="1514400"/>
          </a:xfrm>
          <a:prstGeom prst="rect">
            <a:avLst/>
          </a:prstGeom>
          <a:noFill/>
          <a:ln>
            <a:noFill/>
          </a:ln>
        </p:spPr>
        <p:txBody>
          <a:bodyPr spcFirstLastPara="1" wrap="square" lIns="91425" tIns="45700" rIns="91425" bIns="45700" anchor="b" anchorCtr="0">
            <a:noAutofit/>
          </a:bodyPr>
          <a:lstStyle/>
          <a:p>
            <a:pPr marL="0" marR="0" lvl="0" indent="0" algn="l" rtl="0">
              <a:spcBef>
                <a:spcPts val="0"/>
              </a:spcBef>
              <a:spcAft>
                <a:spcPts val="0"/>
              </a:spcAft>
              <a:buClr>
                <a:schemeClr val="dk1"/>
              </a:buClr>
              <a:buSzPts val="4400"/>
              <a:buFont typeface="Arial"/>
              <a:buNone/>
            </a:pPr>
            <a:r>
              <a:rPr lang="en-GB" sz="4400" b="0" i="0" u="none" strike="noStrike" cap="none" dirty="0" err="1">
                <a:solidFill>
                  <a:schemeClr val="dk1"/>
                </a:solidFill>
                <a:latin typeface="Comic Sans MS"/>
                <a:ea typeface="Comic Sans MS"/>
                <a:cs typeface="Comic Sans MS"/>
                <a:sym typeface="Comic Sans MS"/>
              </a:rPr>
              <a:t>Bwyd</a:t>
            </a:r>
            <a:endParaRPr sz="4400" b="0" i="0" u="none" strike="noStrike" cap="none" dirty="0">
              <a:solidFill>
                <a:schemeClr val="dk1"/>
              </a:solidFill>
              <a:latin typeface="Comic Sans MS"/>
              <a:ea typeface="Comic Sans MS"/>
              <a:cs typeface="Comic Sans MS"/>
              <a:sym typeface="Comic Sans MS"/>
            </a:endParaRPr>
          </a:p>
        </p:txBody>
      </p:sp>
      <p:sp>
        <p:nvSpPr>
          <p:cNvPr id="111" name="Google Shape;111;p14"/>
          <p:cNvSpPr txBox="1"/>
          <p:nvPr/>
        </p:nvSpPr>
        <p:spPr>
          <a:xfrm>
            <a:off x="4124151" y="2324575"/>
            <a:ext cx="4071900" cy="1143000"/>
          </a:xfrm>
          <a:prstGeom prst="rect">
            <a:avLst/>
          </a:prstGeom>
          <a:noFill/>
          <a:ln>
            <a:noFill/>
          </a:ln>
        </p:spPr>
        <p:txBody>
          <a:bodyPr spcFirstLastPara="1" wrap="square" lIns="91425" tIns="45700" rIns="91425" bIns="45700" anchor="b" anchorCtr="0">
            <a:noAutofit/>
          </a:bodyPr>
          <a:lstStyle/>
          <a:p>
            <a:pPr marL="0" marR="0" lvl="0" indent="0" algn="l" rtl="0">
              <a:spcBef>
                <a:spcPts val="0"/>
              </a:spcBef>
              <a:spcAft>
                <a:spcPts val="0"/>
              </a:spcAft>
              <a:buClr>
                <a:schemeClr val="dk1"/>
              </a:buClr>
              <a:buSzPts val="4400"/>
              <a:buFont typeface="Arial"/>
              <a:buNone/>
            </a:pPr>
            <a:r>
              <a:rPr lang="en-GB" sz="4400" b="0" i="0" u="none" strike="noStrike" cap="none" dirty="0">
                <a:solidFill>
                  <a:schemeClr val="dk1"/>
                </a:solidFill>
                <a:latin typeface="Comic Sans MS"/>
                <a:ea typeface="Comic Sans MS"/>
                <a:cs typeface="Comic Sans MS"/>
                <a:sym typeface="Comic Sans MS"/>
              </a:rPr>
              <a:t>Food</a:t>
            </a:r>
            <a:endParaRPr dirty="0"/>
          </a:p>
        </p:txBody>
      </p:sp>
      <p:pic>
        <p:nvPicPr>
          <p:cNvPr id="3" name="Picture 2">
            <a:extLst>
              <a:ext uri="{FF2B5EF4-FFF2-40B4-BE49-F238E27FC236}">
                <a16:creationId xmlns:a16="http://schemas.microsoft.com/office/drawing/2014/main" id="{8BB9F372-0A9B-43C5-82B0-B661DB3C82DD}"/>
              </a:ext>
            </a:extLst>
          </p:cNvPr>
          <p:cNvPicPr>
            <a:picLocks noChangeAspect="1"/>
          </p:cNvPicPr>
          <p:nvPr/>
        </p:nvPicPr>
        <p:blipFill>
          <a:blip r:embed="rId6"/>
          <a:stretch>
            <a:fillRect/>
          </a:stretch>
        </p:blipFill>
        <p:spPr>
          <a:xfrm>
            <a:off x="1057680" y="2225296"/>
            <a:ext cx="2866833" cy="1906444"/>
          </a:xfrm>
          <a:prstGeom prst="rect">
            <a:avLst/>
          </a:prstGeom>
          <a:ln w="38100">
            <a:solidFill>
              <a:schemeClr val="tx1"/>
            </a:solid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1"/>
                                        </p:tgtEl>
                                        <p:attrNameLst>
                                          <p:attrName>style.visibility</p:attrName>
                                        </p:attrNameLst>
                                      </p:cBhvr>
                                      <p:to>
                                        <p:strVal val="visible"/>
                                      </p:to>
                                    </p:set>
                                    <p:animEffect transition="in" filter="fade">
                                      <p:cBhvr>
                                        <p:cTn id="7" dur="1000"/>
                                        <p:tgtEl>
                                          <p:spTgt spid="1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8"/>
                                        </p:tgtEl>
                                        <p:attrNameLst>
                                          <p:attrName>style.visibility</p:attrName>
                                        </p:attrNameLst>
                                      </p:cBhvr>
                                      <p:to>
                                        <p:strVal val="visible"/>
                                      </p:to>
                                    </p:set>
                                    <p:animEffect transition="in" filter="fade">
                                      <p:cBhvr>
                                        <p:cTn id="12" dur="1000"/>
                                        <p:tgtEl>
                                          <p:spTgt spid="108"/>
                                        </p:tgtEl>
                                      </p:cBhvr>
                                    </p:animEffect>
                                  </p:childTnLst>
                                </p:cTn>
                              </p:par>
                              <p:par>
                                <p:cTn id="13" presetID="10" presetClass="entr" presetSubtype="0" fill="hold" nodeType="withEffect">
                                  <p:stCondLst>
                                    <p:cond delay="0"/>
                                  </p:stCondLst>
                                  <p:childTnLst>
                                    <p:set>
                                      <p:cBhvr>
                                        <p:cTn id="14" dur="1" fill="hold">
                                          <p:stCondLst>
                                            <p:cond delay="0"/>
                                          </p:stCondLst>
                                        </p:cTn>
                                        <p:tgtEl>
                                          <p:spTgt spid="110"/>
                                        </p:tgtEl>
                                        <p:attrNameLst>
                                          <p:attrName>style.visibility</p:attrName>
                                        </p:attrNameLst>
                                      </p:cBhvr>
                                      <p:to>
                                        <p:strVal val="visible"/>
                                      </p:to>
                                    </p:set>
                                    <p:animEffect transition="in" filter="fade">
                                      <p:cBhvr>
                                        <p:cTn id="15" dur="1000"/>
                                        <p:tgtEl>
                                          <p:spTgt spid="1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15"/>
          <p:cNvSpPr/>
          <p:nvPr/>
        </p:nvSpPr>
        <p:spPr>
          <a:xfrm>
            <a:off x="0" y="0"/>
            <a:ext cx="9144000" cy="6858000"/>
          </a:xfrm>
          <a:prstGeom prst="rect">
            <a:avLst/>
          </a:prstGeom>
          <a:solidFill>
            <a:srgbClr val="BBD6EE"/>
          </a:solidFill>
          <a:ln w="76200" cap="flat" cmpd="sng">
            <a:solidFill>
              <a:srgbClr val="0070C0"/>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7200" b="0" i="0" u="none" strike="noStrike" cap="none">
              <a:solidFill>
                <a:schemeClr val="dk1"/>
              </a:solidFill>
              <a:latin typeface="Anton"/>
              <a:ea typeface="Anton"/>
              <a:cs typeface="Anton"/>
              <a:sym typeface="Anton"/>
            </a:endParaRPr>
          </a:p>
          <a:p>
            <a:pPr marL="0" marR="0" lvl="0" indent="0" algn="ctr" rtl="0">
              <a:spcBef>
                <a:spcPts val="0"/>
              </a:spcBef>
              <a:spcAft>
                <a:spcPts val="0"/>
              </a:spcAft>
              <a:buNone/>
            </a:pPr>
            <a:endParaRPr sz="7200" b="0" i="0" u="none" strike="noStrike" cap="none">
              <a:solidFill>
                <a:schemeClr val="dk1"/>
              </a:solidFill>
              <a:latin typeface="Anton"/>
              <a:ea typeface="Anton"/>
              <a:cs typeface="Anton"/>
              <a:sym typeface="Anton"/>
            </a:endParaRPr>
          </a:p>
          <a:p>
            <a:pPr marL="0" marR="0" lvl="0" indent="0" algn="ctr" rtl="0">
              <a:spcBef>
                <a:spcPts val="0"/>
              </a:spcBef>
              <a:spcAft>
                <a:spcPts val="0"/>
              </a:spcAft>
              <a:buNone/>
            </a:pPr>
            <a:endParaRPr sz="7200" b="0" i="0" u="none" strike="noStrike" cap="none">
              <a:solidFill>
                <a:schemeClr val="dk1"/>
              </a:solidFill>
              <a:latin typeface="Anton"/>
              <a:ea typeface="Anton"/>
              <a:cs typeface="Anton"/>
              <a:sym typeface="Anton"/>
            </a:endParaRPr>
          </a:p>
          <a:p>
            <a:pPr marL="0" marR="0" lvl="0" indent="0" algn="ctr" rtl="0">
              <a:spcBef>
                <a:spcPts val="0"/>
              </a:spcBef>
              <a:spcAft>
                <a:spcPts val="0"/>
              </a:spcAft>
              <a:buNone/>
            </a:pPr>
            <a:endParaRPr sz="7200" b="0" i="0" u="none" strike="noStrike" cap="none">
              <a:solidFill>
                <a:schemeClr val="dk1"/>
              </a:solidFill>
              <a:latin typeface="Anton"/>
              <a:ea typeface="Anton"/>
              <a:cs typeface="Anton"/>
              <a:sym typeface="Anton"/>
            </a:endParaRPr>
          </a:p>
        </p:txBody>
      </p:sp>
      <p:sp>
        <p:nvSpPr>
          <p:cNvPr id="118" name="Google Shape;118;p15"/>
          <p:cNvSpPr/>
          <p:nvPr/>
        </p:nvSpPr>
        <p:spPr>
          <a:xfrm>
            <a:off x="718456" y="2173589"/>
            <a:ext cx="7536581" cy="3353252"/>
          </a:xfrm>
          <a:prstGeom prst="rect">
            <a:avLst/>
          </a:prstGeom>
          <a:solidFill>
            <a:schemeClr val="lt1">
              <a:alpha val="78820"/>
            </a:schemeClr>
          </a:solidFill>
          <a:ln w="57150" cap="flat" cmpd="sng">
            <a:solidFill>
              <a:srgbClr val="0070C0"/>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2400" b="0" i="1" u="none" strike="noStrike" cap="none">
              <a:solidFill>
                <a:schemeClr val="dk1"/>
              </a:solidFill>
              <a:latin typeface="Comic Sans MS"/>
              <a:ea typeface="Comic Sans MS"/>
              <a:cs typeface="Comic Sans MS"/>
              <a:sym typeface="Comic Sans MS"/>
            </a:endParaRPr>
          </a:p>
        </p:txBody>
      </p:sp>
      <p:sp>
        <p:nvSpPr>
          <p:cNvPr id="119" name="Google Shape;119;p15"/>
          <p:cNvSpPr txBox="1"/>
          <p:nvPr/>
        </p:nvSpPr>
        <p:spPr>
          <a:xfrm>
            <a:off x="888963" y="2983111"/>
            <a:ext cx="7120800" cy="1874544"/>
          </a:xfrm>
          <a:prstGeom prst="rect">
            <a:avLst/>
          </a:prstGeom>
          <a:noFill/>
          <a:ln>
            <a:noFill/>
          </a:ln>
        </p:spPr>
        <p:txBody>
          <a:bodyPr spcFirstLastPara="1" wrap="square" lIns="91425" tIns="45700" rIns="91425" bIns="45700" anchor="b" anchorCtr="0">
            <a:noAutofit/>
          </a:bodyPr>
          <a:lstStyle/>
          <a:p>
            <a:pPr marL="0" marR="0" lvl="0" indent="0" algn="l" rtl="0">
              <a:spcBef>
                <a:spcPts val="0"/>
              </a:spcBef>
              <a:spcAft>
                <a:spcPts val="0"/>
              </a:spcAft>
              <a:buClr>
                <a:schemeClr val="dk1"/>
              </a:buClr>
              <a:buSzPts val="4000"/>
              <a:buFont typeface="Arial"/>
              <a:buNone/>
            </a:pPr>
            <a:endParaRPr lang="en-GB" sz="4000" dirty="0">
              <a:solidFill>
                <a:schemeClr val="dk1"/>
              </a:solidFill>
              <a:latin typeface="Comic Sans MS"/>
              <a:ea typeface="Comic Sans MS"/>
              <a:cs typeface="Comic Sans MS"/>
              <a:sym typeface="Comic Sans MS"/>
            </a:endParaRPr>
          </a:p>
          <a:p>
            <a:pPr marL="0" marR="0" lvl="0" indent="0" algn="l" rtl="0">
              <a:spcBef>
                <a:spcPts val="0"/>
              </a:spcBef>
              <a:spcAft>
                <a:spcPts val="0"/>
              </a:spcAft>
              <a:buClr>
                <a:schemeClr val="dk1"/>
              </a:buClr>
              <a:buSzPts val="4000"/>
              <a:buFont typeface="Arial"/>
              <a:buNone/>
            </a:pPr>
            <a:endParaRPr lang="en-GB" sz="4000" dirty="0">
              <a:solidFill>
                <a:schemeClr val="dk1"/>
              </a:solidFill>
              <a:latin typeface="Comic Sans MS"/>
              <a:ea typeface="Comic Sans MS"/>
              <a:cs typeface="Comic Sans MS"/>
              <a:sym typeface="Comic Sans MS"/>
            </a:endParaRPr>
          </a:p>
          <a:p>
            <a:pPr marL="0" marR="0" lvl="0" indent="0" algn="l" rtl="0">
              <a:spcBef>
                <a:spcPts val="0"/>
              </a:spcBef>
              <a:spcAft>
                <a:spcPts val="0"/>
              </a:spcAft>
              <a:buClr>
                <a:schemeClr val="dk1"/>
              </a:buClr>
              <a:buSzPts val="4000"/>
              <a:buFont typeface="Arial"/>
              <a:buNone/>
            </a:pPr>
            <a:r>
              <a:rPr lang="en-GB" sz="4000" dirty="0">
                <a:solidFill>
                  <a:schemeClr val="dk1"/>
                </a:solidFill>
                <a:latin typeface="Comic Sans MS"/>
                <a:ea typeface="Comic Sans MS"/>
                <a:cs typeface="Comic Sans MS"/>
                <a:sym typeface="Comic Sans MS"/>
              </a:rPr>
              <a:t>List three of your favourite meals.</a:t>
            </a:r>
          </a:p>
          <a:p>
            <a:pPr marL="0" marR="0" lvl="0" indent="0" algn="l" rtl="0">
              <a:spcBef>
                <a:spcPts val="0"/>
              </a:spcBef>
              <a:spcAft>
                <a:spcPts val="0"/>
              </a:spcAft>
              <a:buClr>
                <a:schemeClr val="dk1"/>
              </a:buClr>
              <a:buSzPts val="4000"/>
              <a:buFont typeface="Arial"/>
              <a:buNone/>
            </a:pPr>
            <a:endParaRPr sz="4000" dirty="0">
              <a:solidFill>
                <a:schemeClr val="dk1"/>
              </a:solidFill>
              <a:latin typeface="Comic Sans MS"/>
              <a:ea typeface="Comic Sans MS"/>
              <a:cs typeface="Comic Sans MS"/>
              <a:sym typeface="Comic Sans MS"/>
            </a:endParaRPr>
          </a:p>
          <a:p>
            <a:pPr marL="0" marR="0" lvl="0" indent="0" algn="l" rtl="0">
              <a:spcBef>
                <a:spcPts val="0"/>
              </a:spcBef>
              <a:spcAft>
                <a:spcPts val="0"/>
              </a:spcAft>
              <a:buClr>
                <a:schemeClr val="dk1"/>
              </a:buClr>
              <a:buSzPts val="4000"/>
              <a:buFont typeface="Arial"/>
              <a:buNone/>
            </a:pPr>
            <a:endParaRPr sz="4000" dirty="0">
              <a:solidFill>
                <a:schemeClr val="dk1"/>
              </a:solidFill>
              <a:latin typeface="Comic Sans MS"/>
              <a:ea typeface="Comic Sans MS"/>
              <a:cs typeface="Comic Sans MS"/>
              <a:sym typeface="Comic Sans MS"/>
            </a:endParaRPr>
          </a:p>
        </p:txBody>
      </p:sp>
      <p:sp>
        <p:nvSpPr>
          <p:cNvPr id="120" name="Google Shape;120;p15"/>
          <p:cNvSpPr/>
          <p:nvPr/>
        </p:nvSpPr>
        <p:spPr>
          <a:xfrm>
            <a:off x="2819100" y="292528"/>
            <a:ext cx="3505800" cy="1476300"/>
          </a:xfrm>
          <a:prstGeom prst="rect">
            <a:avLst/>
          </a:prstGeom>
          <a:solidFill>
            <a:schemeClr val="lt1"/>
          </a:solidFill>
          <a:ln w="57150" cap="flat" cmpd="sng">
            <a:solidFill>
              <a:srgbClr val="0070C0"/>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GB" sz="4000" dirty="0">
                <a:solidFill>
                  <a:schemeClr val="dk1"/>
                </a:solidFill>
                <a:latin typeface="Anton"/>
                <a:ea typeface="Anton"/>
                <a:cs typeface="Anton"/>
                <a:sym typeface="Anton"/>
              </a:rPr>
              <a:t> Lesson Starter</a:t>
            </a:r>
            <a:endParaRPr sz="3600" b="0" i="1" u="none" strike="noStrike" cap="none" dirty="0">
              <a:solidFill>
                <a:schemeClr val="dk1"/>
              </a:solidFill>
              <a:latin typeface="Anton"/>
              <a:ea typeface="Anton"/>
              <a:cs typeface="Anton"/>
              <a:sym typeface="Anton"/>
            </a:endParaRPr>
          </a:p>
        </p:txBody>
      </p:sp>
      <p:pic>
        <p:nvPicPr>
          <p:cNvPr id="2" name="Picture 1">
            <a:extLst>
              <a:ext uri="{FF2B5EF4-FFF2-40B4-BE49-F238E27FC236}">
                <a16:creationId xmlns:a16="http://schemas.microsoft.com/office/drawing/2014/main" id="{AC244616-07D8-4FB9-B697-035A77A393E8}"/>
              </a:ext>
            </a:extLst>
          </p:cNvPr>
          <p:cNvPicPr>
            <a:picLocks noChangeAspect="1"/>
          </p:cNvPicPr>
          <p:nvPr/>
        </p:nvPicPr>
        <p:blipFill>
          <a:blip r:embed="rId3"/>
          <a:stretch>
            <a:fillRect/>
          </a:stretch>
        </p:blipFill>
        <p:spPr>
          <a:xfrm>
            <a:off x="1011600" y="3764397"/>
            <a:ext cx="1461012" cy="1364950"/>
          </a:xfrm>
          <a:prstGeom prst="rect">
            <a:avLst/>
          </a:prstGeom>
        </p:spPr>
      </p:pic>
      <p:pic>
        <p:nvPicPr>
          <p:cNvPr id="3" name="Picture 2">
            <a:extLst>
              <a:ext uri="{FF2B5EF4-FFF2-40B4-BE49-F238E27FC236}">
                <a16:creationId xmlns:a16="http://schemas.microsoft.com/office/drawing/2014/main" id="{BAAD98A7-4D90-49D2-9CA4-61B50A2569AA}"/>
              </a:ext>
            </a:extLst>
          </p:cNvPr>
          <p:cNvPicPr>
            <a:picLocks noChangeAspect="1"/>
          </p:cNvPicPr>
          <p:nvPr/>
        </p:nvPicPr>
        <p:blipFill>
          <a:blip r:embed="rId4"/>
          <a:stretch>
            <a:fillRect/>
          </a:stretch>
        </p:blipFill>
        <p:spPr>
          <a:xfrm rot="20632410">
            <a:off x="256088" y="425999"/>
            <a:ext cx="2396529" cy="1755458"/>
          </a:xfrm>
          <a:prstGeom prst="rect">
            <a:avLst/>
          </a:prstGeom>
        </p:spPr>
      </p:pic>
      <p:pic>
        <p:nvPicPr>
          <p:cNvPr id="5" name="Picture 4">
            <a:extLst>
              <a:ext uri="{FF2B5EF4-FFF2-40B4-BE49-F238E27FC236}">
                <a16:creationId xmlns:a16="http://schemas.microsoft.com/office/drawing/2014/main" id="{79577C15-D559-4519-A176-CB94D33723FE}"/>
              </a:ext>
            </a:extLst>
          </p:cNvPr>
          <p:cNvPicPr>
            <a:picLocks noChangeAspect="1"/>
          </p:cNvPicPr>
          <p:nvPr/>
        </p:nvPicPr>
        <p:blipFill>
          <a:blip r:embed="rId5"/>
          <a:stretch>
            <a:fillRect/>
          </a:stretch>
        </p:blipFill>
        <p:spPr>
          <a:xfrm rot="890071">
            <a:off x="6477087" y="297773"/>
            <a:ext cx="2381619" cy="2164853"/>
          </a:xfrm>
          <a:prstGeom prst="rect">
            <a:avLst/>
          </a:prstGeom>
        </p:spPr>
      </p:pic>
      <p:pic>
        <p:nvPicPr>
          <p:cNvPr id="6" name="Picture 5">
            <a:extLst>
              <a:ext uri="{FF2B5EF4-FFF2-40B4-BE49-F238E27FC236}">
                <a16:creationId xmlns:a16="http://schemas.microsoft.com/office/drawing/2014/main" id="{00638F51-1A11-4537-A6F0-B718933F5EE3}"/>
              </a:ext>
            </a:extLst>
          </p:cNvPr>
          <p:cNvPicPr>
            <a:picLocks noChangeAspect="1"/>
          </p:cNvPicPr>
          <p:nvPr/>
        </p:nvPicPr>
        <p:blipFill>
          <a:blip r:embed="rId6"/>
          <a:stretch>
            <a:fillRect/>
          </a:stretch>
        </p:blipFill>
        <p:spPr>
          <a:xfrm rot="898459">
            <a:off x="6561538" y="5006679"/>
            <a:ext cx="2375786" cy="1541591"/>
          </a:xfrm>
          <a:prstGeom prst="rect">
            <a:avLst/>
          </a:prstGeom>
        </p:spPr>
      </p:pic>
      <p:sp>
        <p:nvSpPr>
          <p:cNvPr id="121" name="Google Shape;121;p15"/>
          <p:cNvSpPr txBox="1"/>
          <p:nvPr/>
        </p:nvSpPr>
        <p:spPr>
          <a:xfrm>
            <a:off x="2557865" y="3687815"/>
            <a:ext cx="5366644" cy="1134320"/>
          </a:xfrm>
          <a:prstGeom prst="rect">
            <a:avLst/>
          </a:prstGeom>
          <a:noFill/>
          <a:ln>
            <a:noFill/>
          </a:ln>
        </p:spPr>
        <p:txBody>
          <a:bodyPr spcFirstLastPara="1" wrap="square" lIns="91425" tIns="45700" rIns="91425" bIns="45700" anchor="b" anchorCtr="0">
            <a:noAutofit/>
          </a:bodyPr>
          <a:lstStyle/>
          <a:p>
            <a:pPr algn="just">
              <a:lnSpc>
                <a:spcPct val="107000"/>
              </a:lnSpc>
              <a:spcAft>
                <a:spcPts val="800"/>
              </a:spcAft>
            </a:pPr>
            <a:r>
              <a:rPr lang="en-GB" sz="1800" dirty="0">
                <a:effectLst/>
                <a:latin typeface="Comic Sans MS" panose="030F0702030302020204" pitchFamily="66" charset="0"/>
                <a:ea typeface="Calibri" panose="020F0502020204030204" pitchFamily="34" charset="0"/>
                <a:cs typeface="Times New Roman" panose="02020603050405020304" pitchFamily="18" charset="0"/>
              </a:rPr>
              <a:t>Identify and explain any dietary rules or requirements </a:t>
            </a:r>
            <a:r>
              <a:rPr lang="en-GB" sz="1800" dirty="0">
                <a:latin typeface="Comic Sans MS" panose="030F0702030302020204" pitchFamily="66" charset="0"/>
                <a:ea typeface="Calibri" panose="020F0502020204030204" pitchFamily="34" charset="0"/>
                <a:cs typeface="Times New Roman" panose="02020603050405020304" pitchFamily="18" charset="0"/>
              </a:rPr>
              <a:t>that </a:t>
            </a:r>
            <a:r>
              <a:rPr lang="en-GB" sz="1800" dirty="0">
                <a:effectLst/>
                <a:latin typeface="Comic Sans MS" panose="030F0702030302020204" pitchFamily="66" charset="0"/>
                <a:ea typeface="Calibri" panose="020F0502020204030204" pitchFamily="34" charset="0"/>
                <a:cs typeface="Times New Roman" panose="02020603050405020304" pitchFamily="18" charset="0"/>
              </a:rPr>
              <a:t>you have in your own life.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p16"/>
          <p:cNvSpPr/>
          <p:nvPr/>
        </p:nvSpPr>
        <p:spPr>
          <a:xfrm>
            <a:off x="0" y="0"/>
            <a:ext cx="9144000" cy="6858000"/>
          </a:xfrm>
          <a:prstGeom prst="rect">
            <a:avLst/>
          </a:prstGeom>
          <a:solidFill>
            <a:srgbClr val="BBD6EE"/>
          </a:solidFill>
          <a:ln w="76200" cap="flat" cmpd="sng">
            <a:solidFill>
              <a:srgbClr val="0070C0"/>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7200" b="0" i="0" u="none" strike="noStrike" cap="none">
              <a:solidFill>
                <a:schemeClr val="dk1"/>
              </a:solidFill>
              <a:latin typeface="Anton"/>
              <a:ea typeface="Anton"/>
              <a:cs typeface="Anton"/>
              <a:sym typeface="Anton"/>
            </a:endParaRPr>
          </a:p>
          <a:p>
            <a:pPr marL="0" marR="0" lvl="0" indent="0" algn="ctr" rtl="0">
              <a:spcBef>
                <a:spcPts val="0"/>
              </a:spcBef>
              <a:spcAft>
                <a:spcPts val="0"/>
              </a:spcAft>
              <a:buNone/>
            </a:pPr>
            <a:endParaRPr sz="7200" b="0" i="0" u="none" strike="noStrike" cap="none">
              <a:solidFill>
                <a:schemeClr val="dk1"/>
              </a:solidFill>
              <a:latin typeface="Anton"/>
              <a:ea typeface="Anton"/>
              <a:cs typeface="Anton"/>
              <a:sym typeface="Anton"/>
            </a:endParaRPr>
          </a:p>
          <a:p>
            <a:pPr marL="0" marR="0" lvl="0" indent="0" algn="ctr" rtl="0">
              <a:spcBef>
                <a:spcPts val="0"/>
              </a:spcBef>
              <a:spcAft>
                <a:spcPts val="0"/>
              </a:spcAft>
              <a:buNone/>
            </a:pPr>
            <a:endParaRPr sz="7200" b="0" i="0" u="none" strike="noStrike" cap="none">
              <a:solidFill>
                <a:schemeClr val="dk1"/>
              </a:solidFill>
              <a:latin typeface="Anton"/>
              <a:ea typeface="Anton"/>
              <a:cs typeface="Anton"/>
              <a:sym typeface="Anton"/>
            </a:endParaRPr>
          </a:p>
          <a:p>
            <a:pPr marL="0" marR="0" lvl="0" indent="0" algn="ctr" rtl="0">
              <a:spcBef>
                <a:spcPts val="0"/>
              </a:spcBef>
              <a:spcAft>
                <a:spcPts val="0"/>
              </a:spcAft>
              <a:buNone/>
            </a:pPr>
            <a:endParaRPr sz="7200" b="0" i="0" u="none" strike="noStrike" cap="none">
              <a:solidFill>
                <a:schemeClr val="dk1"/>
              </a:solidFill>
              <a:latin typeface="Anton"/>
              <a:ea typeface="Anton"/>
              <a:cs typeface="Anton"/>
              <a:sym typeface="Anton"/>
            </a:endParaRPr>
          </a:p>
        </p:txBody>
      </p:sp>
      <p:sp>
        <p:nvSpPr>
          <p:cNvPr id="129" name="Google Shape;129;p16"/>
          <p:cNvSpPr txBox="1"/>
          <p:nvPr/>
        </p:nvSpPr>
        <p:spPr>
          <a:xfrm>
            <a:off x="914905" y="3249762"/>
            <a:ext cx="7120800" cy="1476300"/>
          </a:xfrm>
          <a:prstGeom prst="rect">
            <a:avLst/>
          </a:prstGeom>
          <a:noFill/>
          <a:ln>
            <a:noFill/>
          </a:ln>
        </p:spPr>
        <p:txBody>
          <a:bodyPr spcFirstLastPara="1" wrap="square" lIns="91425" tIns="45700" rIns="91425" bIns="45700" anchor="b" anchorCtr="0">
            <a:noAutofit/>
          </a:bodyPr>
          <a:lstStyle/>
          <a:p>
            <a:pPr marL="0" marR="0" lvl="0" indent="0" algn="l" rtl="0">
              <a:spcBef>
                <a:spcPts val="0"/>
              </a:spcBef>
              <a:spcAft>
                <a:spcPts val="0"/>
              </a:spcAft>
              <a:buClr>
                <a:schemeClr val="dk1"/>
              </a:buClr>
              <a:buSzPts val="4000"/>
              <a:buFont typeface="Arial"/>
              <a:buNone/>
            </a:pPr>
            <a:endParaRPr sz="4000" dirty="0">
              <a:solidFill>
                <a:schemeClr val="dk1"/>
              </a:solidFill>
              <a:latin typeface="Comic Sans MS"/>
              <a:ea typeface="Comic Sans MS"/>
              <a:cs typeface="Comic Sans MS"/>
              <a:sym typeface="Comic Sans MS"/>
            </a:endParaRPr>
          </a:p>
          <a:p>
            <a:pPr marL="0" marR="0" lvl="0" indent="0" algn="l" rtl="0">
              <a:spcBef>
                <a:spcPts val="0"/>
              </a:spcBef>
              <a:spcAft>
                <a:spcPts val="0"/>
              </a:spcAft>
              <a:buClr>
                <a:schemeClr val="dk1"/>
              </a:buClr>
              <a:buSzPts val="4000"/>
              <a:buFont typeface="Arial"/>
              <a:buNone/>
            </a:pPr>
            <a:endParaRPr sz="4000" dirty="0">
              <a:solidFill>
                <a:schemeClr val="dk1"/>
              </a:solidFill>
              <a:latin typeface="Comic Sans MS"/>
              <a:ea typeface="Comic Sans MS"/>
              <a:cs typeface="Comic Sans MS"/>
              <a:sym typeface="Comic Sans MS"/>
            </a:endParaRPr>
          </a:p>
          <a:p>
            <a:pPr marL="0" marR="0" lvl="0" indent="0" algn="l" rtl="0">
              <a:spcBef>
                <a:spcPts val="0"/>
              </a:spcBef>
              <a:spcAft>
                <a:spcPts val="0"/>
              </a:spcAft>
              <a:buClr>
                <a:schemeClr val="dk1"/>
              </a:buClr>
              <a:buSzPts val="4000"/>
              <a:buFont typeface="Arial"/>
              <a:buNone/>
            </a:pPr>
            <a:endParaRPr sz="4000" dirty="0">
              <a:solidFill>
                <a:schemeClr val="dk1"/>
              </a:solidFill>
              <a:latin typeface="Comic Sans MS"/>
              <a:ea typeface="Comic Sans MS"/>
              <a:cs typeface="Comic Sans MS"/>
              <a:sym typeface="Comic Sans MS"/>
            </a:endParaRPr>
          </a:p>
        </p:txBody>
      </p:sp>
      <p:sp>
        <p:nvSpPr>
          <p:cNvPr id="130" name="Google Shape;130;p16"/>
          <p:cNvSpPr/>
          <p:nvPr/>
        </p:nvSpPr>
        <p:spPr>
          <a:xfrm>
            <a:off x="2111910" y="267775"/>
            <a:ext cx="2690458" cy="1999564"/>
          </a:xfrm>
          <a:prstGeom prst="rect">
            <a:avLst/>
          </a:prstGeom>
          <a:solidFill>
            <a:schemeClr val="lt1"/>
          </a:solidFill>
          <a:ln w="57150" cap="flat" cmpd="sng">
            <a:solidFill>
              <a:srgbClr val="0070C0"/>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GB" sz="4800" dirty="0">
                <a:solidFill>
                  <a:schemeClr val="dk1"/>
                </a:solidFill>
                <a:latin typeface="Anton"/>
                <a:ea typeface="Anton"/>
                <a:cs typeface="Anton"/>
                <a:sym typeface="Anton"/>
              </a:rPr>
              <a:t>Task One</a:t>
            </a:r>
            <a:endParaRPr sz="4800" b="0" i="1" u="none" strike="noStrike" cap="none" dirty="0">
              <a:solidFill>
                <a:schemeClr val="dk1"/>
              </a:solidFill>
              <a:latin typeface="Anton"/>
              <a:ea typeface="Anton"/>
              <a:cs typeface="Anton"/>
              <a:sym typeface="Anton"/>
            </a:endParaRPr>
          </a:p>
        </p:txBody>
      </p:sp>
      <p:pic>
        <p:nvPicPr>
          <p:cNvPr id="131" name="Google Shape;131;p16"/>
          <p:cNvPicPr preferRelativeResize="0"/>
          <p:nvPr/>
        </p:nvPicPr>
        <p:blipFill>
          <a:blip r:embed="rId3">
            <a:alphaModFix/>
          </a:blip>
          <a:stretch>
            <a:fillRect/>
          </a:stretch>
        </p:blipFill>
        <p:spPr>
          <a:xfrm>
            <a:off x="5126042" y="306835"/>
            <a:ext cx="3241047" cy="1960504"/>
          </a:xfrm>
          <a:prstGeom prst="rect">
            <a:avLst/>
          </a:prstGeom>
          <a:noFill/>
          <a:ln w="57150" cap="flat" cmpd="sng">
            <a:solidFill>
              <a:srgbClr val="0070C0"/>
            </a:solidFill>
            <a:prstDash val="solid"/>
            <a:miter lim="8000"/>
            <a:headEnd type="none" w="sm" len="sm"/>
            <a:tailEnd type="none" w="sm" len="sm"/>
          </a:ln>
        </p:spPr>
      </p:pic>
      <p:pic>
        <p:nvPicPr>
          <p:cNvPr id="2" name="Picture 1">
            <a:extLst>
              <a:ext uri="{FF2B5EF4-FFF2-40B4-BE49-F238E27FC236}">
                <a16:creationId xmlns:a16="http://schemas.microsoft.com/office/drawing/2014/main" id="{F0845119-E4CD-4564-84B8-22BEE3B658B7}"/>
              </a:ext>
            </a:extLst>
          </p:cNvPr>
          <p:cNvPicPr>
            <a:picLocks noChangeAspect="1"/>
          </p:cNvPicPr>
          <p:nvPr/>
        </p:nvPicPr>
        <p:blipFill>
          <a:blip r:embed="rId4"/>
          <a:stretch>
            <a:fillRect/>
          </a:stretch>
        </p:blipFill>
        <p:spPr>
          <a:xfrm>
            <a:off x="776911" y="2498906"/>
            <a:ext cx="7590178" cy="2539626"/>
          </a:xfrm>
          <a:prstGeom prst="rect">
            <a:avLst/>
          </a:prstGeom>
        </p:spPr>
      </p:pic>
      <p:sp>
        <p:nvSpPr>
          <p:cNvPr id="9" name="TextBox 8">
            <a:extLst>
              <a:ext uri="{FF2B5EF4-FFF2-40B4-BE49-F238E27FC236}">
                <a16:creationId xmlns:a16="http://schemas.microsoft.com/office/drawing/2014/main" id="{F883C1C0-889B-49EA-907B-6C4A7AC9A962}"/>
              </a:ext>
            </a:extLst>
          </p:cNvPr>
          <p:cNvSpPr txBox="1"/>
          <p:nvPr/>
        </p:nvSpPr>
        <p:spPr>
          <a:xfrm>
            <a:off x="914905" y="2787070"/>
            <a:ext cx="7007500" cy="193899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Pts val="4000"/>
              <a:buFont typeface="Arial"/>
              <a:buNone/>
              <a:tabLst/>
              <a:defRPr/>
            </a:pPr>
            <a:r>
              <a:rPr kumimoji="0" lang="en-GB" sz="4000" b="0" i="0" u="none" strike="noStrike" kern="0" cap="none" spc="0" normalizeH="0" baseline="0" noProof="0" dirty="0">
                <a:ln>
                  <a:noFill/>
                </a:ln>
                <a:solidFill>
                  <a:srgbClr val="000000"/>
                </a:solidFill>
                <a:effectLst/>
                <a:uLnTx/>
                <a:uFillTx/>
                <a:latin typeface="Comic Sans MS"/>
                <a:ea typeface="Comic Sans MS"/>
                <a:cs typeface="Comic Sans MS"/>
                <a:sym typeface="Comic Sans MS"/>
              </a:rPr>
              <a:t>Watch the video clip and answer as many questions </a:t>
            </a:r>
            <a:r>
              <a:rPr lang="en-GB" sz="4000" dirty="0">
                <a:latin typeface="Comic Sans MS"/>
                <a:ea typeface="Comic Sans MS"/>
                <a:cs typeface="Comic Sans MS"/>
                <a:sym typeface="Comic Sans MS"/>
              </a:rPr>
              <a:t>on the worksheet as you can. </a:t>
            </a:r>
            <a:endParaRPr kumimoji="0" lang="en-GB" sz="4000" b="0" i="0" u="none" strike="noStrike" kern="0" cap="none" spc="0" normalizeH="0" baseline="0" noProof="0" dirty="0">
              <a:ln>
                <a:noFill/>
              </a:ln>
              <a:solidFill>
                <a:srgbClr val="000000"/>
              </a:solidFill>
              <a:effectLst/>
              <a:uLnTx/>
              <a:uFillTx/>
              <a:latin typeface="Comic Sans MS"/>
              <a:ea typeface="Comic Sans MS"/>
              <a:cs typeface="Comic Sans MS"/>
              <a:sym typeface="Comic Sans MS"/>
            </a:endParaRPr>
          </a:p>
        </p:txBody>
      </p:sp>
      <p:pic>
        <p:nvPicPr>
          <p:cNvPr id="5" name="Picture 4">
            <a:extLst>
              <a:ext uri="{FF2B5EF4-FFF2-40B4-BE49-F238E27FC236}">
                <a16:creationId xmlns:a16="http://schemas.microsoft.com/office/drawing/2014/main" id="{F6F08A28-65CB-49E5-81E2-E724FCEA0020}"/>
              </a:ext>
            </a:extLst>
          </p:cNvPr>
          <p:cNvPicPr>
            <a:picLocks noChangeAspect="1"/>
          </p:cNvPicPr>
          <p:nvPr/>
        </p:nvPicPr>
        <p:blipFill>
          <a:blip r:embed="rId5"/>
          <a:stretch>
            <a:fillRect/>
          </a:stretch>
        </p:blipFill>
        <p:spPr>
          <a:xfrm>
            <a:off x="195918" y="236987"/>
            <a:ext cx="1754155" cy="2024932"/>
          </a:xfrm>
          <a:prstGeom prst="rect">
            <a:avLst/>
          </a:prstGeom>
        </p:spPr>
      </p:pic>
      <mc:AlternateContent xmlns:mc="http://schemas.openxmlformats.org/markup-compatibility/2006">
        <mc:Choice xmlns:am3d="http://schemas.microsoft.com/office/drawing/2017/model3d" Requires="am3d">
          <p:graphicFrame>
            <p:nvGraphicFramePr>
              <p:cNvPr id="8" name="3D Model 7" descr="Question Mark">
                <a:extLst>
                  <a:ext uri="{FF2B5EF4-FFF2-40B4-BE49-F238E27FC236}">
                    <a16:creationId xmlns:a16="http://schemas.microsoft.com/office/drawing/2014/main" id="{B1A9E5D1-C9C7-448C-8999-EE8C8686FFFB}"/>
                  </a:ext>
                </a:extLst>
              </p:cNvPr>
              <p:cNvGraphicFramePr>
                <a:graphicFrameLocks noChangeAspect="1"/>
              </p:cNvGraphicFramePr>
              <p:nvPr>
                <p:extLst>
                  <p:ext uri="{D42A27DB-BD31-4B8C-83A1-F6EECF244321}">
                    <p14:modId xmlns:p14="http://schemas.microsoft.com/office/powerpoint/2010/main" val="2489725936"/>
                  </p:ext>
                </p:extLst>
              </p:nvPr>
            </p:nvGraphicFramePr>
            <p:xfrm rot="382484">
              <a:off x="7477859" y="4225153"/>
              <a:ext cx="1560375" cy="2294490"/>
            </p:xfrm>
            <a:graphic>
              <a:graphicData uri="http://schemas.microsoft.com/office/drawing/2017/model3d">
                <am3d:model3d r:embed="rId6">
                  <am3d:spPr>
                    <a:xfrm rot="382484">
                      <a:off x="0" y="0"/>
                      <a:ext cx="1560375" cy="2294490"/>
                    </a:xfrm>
                    <a:prstGeom prst="rect">
                      <a:avLst/>
                    </a:prstGeom>
                  </am3d:spPr>
                  <am3d:camera>
                    <am3d:pos x="0" y="0" z="58615274"/>
                    <am3d:up dx="0" dy="36000000" dz="0"/>
                    <am3d:lookAt x="0" y="0" z="0"/>
                    <am3d:perspective fov="2700000"/>
                  </am3d:camera>
                  <am3d:trans>
                    <am3d:meterPerModelUnit n="10675758" d="1000000"/>
                    <am3d:preTrans dx="-721111" dy="-18000000" dz="8896"/>
                    <am3d:scale>
                      <am3d:sx n="1000000" d="1000000"/>
                      <am3d:sy n="1000000" d="1000000"/>
                      <am3d:sz n="1000000" d="1000000"/>
                    </am3d:scale>
                    <am3d:rot ax="284715" ay="-1345836" az="-108857"/>
                    <am3d:postTrans dx="0" dy="0" dz="0"/>
                  </am3d:trans>
                  <am3d:raster rName="Office3DRenderer" rVer="16.0.8326">
                    <am3d:blip r:embed="rId7"/>
                  </am3d:raster>
                  <am3d:objViewport viewportSz="2751483"/>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8" name="3D Model 7" descr="Question Mark">
                <a:extLst>
                  <a:ext uri="{FF2B5EF4-FFF2-40B4-BE49-F238E27FC236}">
                    <a16:creationId xmlns:a16="http://schemas.microsoft.com/office/drawing/2014/main" id="{B1A9E5D1-C9C7-448C-8999-EE8C8686FFFB}"/>
                  </a:ext>
                </a:extLst>
              </p:cNvPr>
              <p:cNvPicPr>
                <a:picLocks noGrp="1" noRot="1" noChangeAspect="1" noMove="1" noResize="1" noEditPoints="1" noAdjustHandles="1" noChangeArrowheads="1" noChangeShapeType="1" noCrop="1"/>
              </p:cNvPicPr>
              <p:nvPr/>
            </p:nvPicPr>
            <p:blipFill>
              <a:blip r:embed="rId7"/>
              <a:stretch>
                <a:fillRect/>
              </a:stretch>
            </p:blipFill>
            <p:spPr>
              <a:xfrm rot="382484">
                <a:off x="7477859" y="4225153"/>
                <a:ext cx="1560375" cy="2294490"/>
              </a:xfrm>
              <a:prstGeom prst="rect">
                <a:avLst/>
              </a:prstGeom>
            </p:spPr>
          </p:pic>
        </mc:Fallback>
      </mc:AlternateContent>
      <mc:AlternateContent xmlns:mc="http://schemas.openxmlformats.org/markup-compatibility/2006">
        <mc:Choice xmlns:am3d="http://schemas.microsoft.com/office/drawing/2017/model3d" Requires="am3d">
          <p:graphicFrame>
            <p:nvGraphicFramePr>
              <p:cNvPr id="10" name="3D Model 9" descr="Thinking Face Emoji">
                <a:extLst>
                  <a:ext uri="{FF2B5EF4-FFF2-40B4-BE49-F238E27FC236}">
                    <a16:creationId xmlns:a16="http://schemas.microsoft.com/office/drawing/2014/main" id="{0D9C8EBF-F82D-493D-BB9C-F6D316A32BC2}"/>
                  </a:ext>
                </a:extLst>
              </p:cNvPr>
              <p:cNvGraphicFramePr>
                <a:graphicFrameLocks noChangeAspect="1"/>
              </p:cNvGraphicFramePr>
              <p:nvPr>
                <p:extLst>
                  <p:ext uri="{D42A27DB-BD31-4B8C-83A1-F6EECF244321}">
                    <p14:modId xmlns:p14="http://schemas.microsoft.com/office/powerpoint/2010/main" val="694068034"/>
                  </p:ext>
                </p:extLst>
              </p:nvPr>
            </p:nvGraphicFramePr>
            <p:xfrm>
              <a:off x="269483" y="4686777"/>
              <a:ext cx="1904223" cy="1866137"/>
            </p:xfrm>
            <a:graphic>
              <a:graphicData uri="http://schemas.microsoft.com/office/drawing/2017/model3d">
                <am3d:model3d r:embed="rId8">
                  <am3d:spPr>
                    <a:xfrm>
                      <a:off x="0" y="0"/>
                      <a:ext cx="1904223" cy="1866137"/>
                    </a:xfrm>
                    <a:prstGeom prst="rect">
                      <a:avLst/>
                    </a:prstGeom>
                  </am3d:spPr>
                  <am3d:camera>
                    <am3d:pos x="0" y="0" z="78335969"/>
                    <am3d:up dx="0" dy="36000000" dz="0"/>
                    <am3d:lookAt x="0" y="0" z="0"/>
                    <am3d:perspective fov="2700000"/>
                  </am3d:camera>
                  <am3d:trans>
                    <am3d:meterPerModelUnit n="89687" d="1000000"/>
                    <am3d:preTrans dx="3" dy="-16951004" dz="-1048983"/>
                    <am3d:scale>
                      <am3d:sx n="1000000" d="1000000"/>
                      <am3d:sy n="1000000" d="1000000"/>
                      <am3d:sz n="1000000" d="1000000"/>
                    </am3d:scale>
                    <am3d:rot ax="-99234" ay="1530989" az="-42759"/>
                    <am3d:postTrans dx="0" dy="0" dz="0"/>
                  </am3d:trans>
                  <am3d:raster rName="Office3DRenderer" rVer="16.0.8326">
                    <am3d:blip r:embed="rId9"/>
                  </am3d:raster>
                  <am3d:objViewport viewportSz="3370472"/>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0" name="3D Model 9" descr="Thinking Face Emoji">
                <a:extLst>
                  <a:ext uri="{FF2B5EF4-FFF2-40B4-BE49-F238E27FC236}">
                    <a16:creationId xmlns:a16="http://schemas.microsoft.com/office/drawing/2014/main" id="{0D9C8EBF-F82D-493D-BB9C-F6D316A32BC2}"/>
                  </a:ext>
                </a:extLst>
              </p:cNvPr>
              <p:cNvPicPr>
                <a:picLocks noGrp="1" noRot="1" noChangeAspect="1" noMove="1" noResize="1" noEditPoints="1" noAdjustHandles="1" noChangeArrowheads="1" noChangeShapeType="1" noCrop="1"/>
              </p:cNvPicPr>
              <p:nvPr/>
            </p:nvPicPr>
            <p:blipFill>
              <a:blip r:embed="rId9"/>
              <a:stretch>
                <a:fillRect/>
              </a:stretch>
            </p:blipFill>
            <p:spPr>
              <a:xfrm>
                <a:off x="269483" y="4686777"/>
                <a:ext cx="1904223" cy="1866137"/>
              </a:xfrm>
              <a:prstGeom prst="rect">
                <a:avLst/>
              </a:prstGeom>
            </p:spPr>
          </p:pic>
        </mc:Fallback>
      </mc:AlternateContent>
      <p:pic>
        <p:nvPicPr>
          <p:cNvPr id="3" name="Picture 2">
            <a:extLst>
              <a:ext uri="{FF2B5EF4-FFF2-40B4-BE49-F238E27FC236}">
                <a16:creationId xmlns:a16="http://schemas.microsoft.com/office/drawing/2014/main" id="{A151BC0C-66C1-4B54-BF59-1194468103F7}"/>
              </a:ext>
            </a:extLst>
          </p:cNvPr>
          <p:cNvPicPr>
            <a:picLocks noChangeAspect="1"/>
          </p:cNvPicPr>
          <p:nvPr/>
        </p:nvPicPr>
        <p:blipFill>
          <a:blip r:embed="rId10"/>
          <a:stretch>
            <a:fillRect/>
          </a:stretch>
        </p:blipFill>
        <p:spPr>
          <a:xfrm>
            <a:off x="3743721" y="5188754"/>
            <a:ext cx="1463167" cy="1359526"/>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pic>
        <p:nvPicPr>
          <p:cNvPr id="139" name="Google Shape;139;p17"/>
          <p:cNvPicPr preferRelativeResize="0"/>
          <p:nvPr/>
        </p:nvPicPr>
        <p:blipFill rotWithShape="1">
          <a:blip r:embed="rId3">
            <a:alphaModFix/>
          </a:blip>
          <a:srcRect/>
          <a:stretch/>
        </p:blipFill>
        <p:spPr>
          <a:xfrm>
            <a:off x="7342023" y="5308855"/>
            <a:ext cx="1408479" cy="1258241"/>
          </a:xfrm>
          <a:prstGeom prst="rect">
            <a:avLst/>
          </a:prstGeom>
          <a:noFill/>
          <a:ln>
            <a:noFill/>
          </a:ln>
        </p:spPr>
      </p:pic>
      <p:sp>
        <p:nvSpPr>
          <p:cNvPr id="136" name="Google Shape;136;p17"/>
          <p:cNvSpPr/>
          <p:nvPr/>
        </p:nvSpPr>
        <p:spPr>
          <a:xfrm>
            <a:off x="891940" y="247918"/>
            <a:ext cx="7360119" cy="1123226"/>
          </a:xfrm>
          <a:prstGeom prst="roundRect">
            <a:avLst>
              <a:gd name="adj" fmla="val 16667"/>
            </a:avLst>
          </a:prstGeom>
          <a:solidFill>
            <a:srgbClr val="1E4E79"/>
          </a:solidFill>
          <a:ln w="9525" cap="flat" cmpd="sng">
            <a:solidFill>
              <a:srgbClr val="00206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lt1"/>
              </a:buClr>
              <a:buSzPts val="3600"/>
              <a:buFont typeface="Candara"/>
              <a:buNone/>
            </a:pPr>
            <a:r>
              <a:rPr lang="en-GB" sz="3600" b="0" i="0" u="none" strike="noStrike" cap="none" dirty="0">
                <a:solidFill>
                  <a:schemeClr val="lt1"/>
                </a:solidFill>
                <a:latin typeface="Candara"/>
                <a:ea typeface="Candara"/>
                <a:cs typeface="Candara"/>
                <a:sym typeface="Candara"/>
              </a:rPr>
              <a:t>What </a:t>
            </a:r>
            <a:r>
              <a:rPr lang="en-GB" sz="3600" dirty="0">
                <a:solidFill>
                  <a:schemeClr val="lt1"/>
                </a:solidFill>
                <a:latin typeface="Candara"/>
                <a:ea typeface="Candara"/>
                <a:cs typeface="Candara"/>
                <a:sym typeface="Candara"/>
              </a:rPr>
              <a:t>Does ‘Kosher’ Mean?</a:t>
            </a:r>
            <a:endParaRPr sz="3600" b="0" i="0" u="none" strike="noStrike" cap="none" dirty="0">
              <a:solidFill>
                <a:schemeClr val="lt1"/>
              </a:solidFill>
              <a:latin typeface="Candara"/>
              <a:ea typeface="Candara"/>
              <a:cs typeface="Candara"/>
              <a:sym typeface="Candara"/>
            </a:endParaRPr>
          </a:p>
        </p:txBody>
      </p:sp>
      <p:sp>
        <p:nvSpPr>
          <p:cNvPr id="137" name="Google Shape;137;p17"/>
          <p:cNvSpPr txBox="1">
            <a:spLocks noGrp="1"/>
          </p:cNvSpPr>
          <p:nvPr>
            <p:ph type="body" idx="1"/>
          </p:nvPr>
        </p:nvSpPr>
        <p:spPr>
          <a:xfrm>
            <a:off x="393498" y="1764897"/>
            <a:ext cx="8357004" cy="3822540"/>
          </a:xfrm>
          <a:prstGeom prst="rect">
            <a:avLst/>
          </a:prstGeom>
          <a:noFill/>
          <a:ln>
            <a:noFill/>
          </a:ln>
        </p:spPr>
        <p:txBody>
          <a:bodyPr spcFirstLastPara="1" wrap="square" lIns="91425" tIns="45700" rIns="91425" bIns="45700" anchor="t" anchorCtr="0">
            <a:noAutofit/>
          </a:bodyPr>
          <a:lstStyle/>
          <a:p>
            <a:pPr marL="228600" lvl="0" indent="-228600" algn="ctr" rtl="0">
              <a:lnSpc>
                <a:spcPct val="90000"/>
              </a:lnSpc>
              <a:spcBef>
                <a:spcPts val="0"/>
              </a:spcBef>
              <a:spcAft>
                <a:spcPts val="0"/>
              </a:spcAft>
              <a:buClr>
                <a:schemeClr val="dk1"/>
              </a:buClr>
              <a:buSzPts val="2400"/>
              <a:buNone/>
            </a:pPr>
            <a:r>
              <a:rPr lang="en-GB" sz="2000" b="1" dirty="0">
                <a:latin typeface="Comic Sans MS" panose="030F0702030302020204" pitchFamily="66" charset="0"/>
                <a:ea typeface="Arial Rounded"/>
                <a:cs typeface="Arial Rounded"/>
                <a:sym typeface="Arial Rounded"/>
              </a:rPr>
              <a:t>Jews have specific rules to follow which come from their Holy book: the Torah.</a:t>
            </a:r>
            <a:endParaRPr sz="2000" dirty="0">
              <a:latin typeface="Comic Sans MS" panose="030F0702030302020204" pitchFamily="66" charset="0"/>
            </a:endParaRPr>
          </a:p>
          <a:p>
            <a:pPr marL="228600" lvl="0" indent="-228600" algn="ctr" rtl="0">
              <a:lnSpc>
                <a:spcPct val="90000"/>
              </a:lnSpc>
              <a:spcBef>
                <a:spcPts val="1000"/>
              </a:spcBef>
              <a:spcAft>
                <a:spcPts val="0"/>
              </a:spcAft>
              <a:buClr>
                <a:schemeClr val="dk1"/>
              </a:buClr>
              <a:buSzPts val="2400"/>
              <a:buNone/>
            </a:pPr>
            <a:endParaRPr sz="2400" b="1" dirty="0">
              <a:latin typeface="Comic Sans MS" panose="030F0702030302020204" pitchFamily="66" charset="0"/>
              <a:ea typeface="Arial Rounded"/>
              <a:cs typeface="Arial Rounded"/>
              <a:sym typeface="Arial Rounded"/>
            </a:endParaRPr>
          </a:p>
          <a:p>
            <a:pPr marL="228600" lvl="0" indent="-228600" algn="ctr" rtl="0">
              <a:lnSpc>
                <a:spcPct val="90000"/>
              </a:lnSpc>
              <a:spcBef>
                <a:spcPts val="1000"/>
              </a:spcBef>
              <a:spcAft>
                <a:spcPts val="0"/>
              </a:spcAft>
              <a:buClr>
                <a:schemeClr val="dk1"/>
              </a:buClr>
              <a:buSzPts val="2400"/>
              <a:buNone/>
            </a:pPr>
            <a:endParaRPr sz="2400" b="1" dirty="0">
              <a:latin typeface="Arial Rounded"/>
              <a:ea typeface="Arial Rounded"/>
              <a:cs typeface="Arial Rounded"/>
              <a:sym typeface="Arial Rounded"/>
            </a:endParaRPr>
          </a:p>
          <a:p>
            <a:pPr marL="228600" lvl="0" indent="-228600" algn="ctr" rtl="0">
              <a:lnSpc>
                <a:spcPct val="90000"/>
              </a:lnSpc>
              <a:spcBef>
                <a:spcPts val="1000"/>
              </a:spcBef>
              <a:spcAft>
                <a:spcPts val="0"/>
              </a:spcAft>
              <a:buClr>
                <a:schemeClr val="dk1"/>
              </a:buClr>
              <a:buSzPts val="2400"/>
              <a:buNone/>
            </a:pPr>
            <a:endParaRPr sz="2400" b="1" dirty="0">
              <a:latin typeface="Arial Rounded"/>
              <a:ea typeface="Arial Rounded"/>
              <a:cs typeface="Arial Rounded"/>
              <a:sym typeface="Arial Rounded"/>
            </a:endParaRPr>
          </a:p>
          <a:p>
            <a:pPr marL="228600" lvl="0" indent="-228600" algn="ctr" rtl="0">
              <a:lnSpc>
                <a:spcPct val="90000"/>
              </a:lnSpc>
              <a:spcBef>
                <a:spcPts val="1000"/>
              </a:spcBef>
              <a:spcAft>
                <a:spcPts val="0"/>
              </a:spcAft>
              <a:buClr>
                <a:schemeClr val="dk1"/>
              </a:buClr>
              <a:buSzPts val="2400"/>
              <a:buNone/>
            </a:pPr>
            <a:endParaRPr sz="2400" b="1" dirty="0">
              <a:latin typeface="Arial Rounded"/>
              <a:ea typeface="Arial Rounded"/>
              <a:cs typeface="Arial Rounded"/>
              <a:sym typeface="Arial Rounded"/>
            </a:endParaRPr>
          </a:p>
          <a:p>
            <a:pPr marL="228600" lvl="0" indent="-228600" algn="ctr" rtl="0">
              <a:lnSpc>
                <a:spcPct val="90000"/>
              </a:lnSpc>
              <a:spcBef>
                <a:spcPts val="1000"/>
              </a:spcBef>
              <a:spcAft>
                <a:spcPts val="0"/>
              </a:spcAft>
              <a:buClr>
                <a:schemeClr val="dk1"/>
              </a:buClr>
              <a:buSzPts val="2400"/>
              <a:buNone/>
            </a:pPr>
            <a:r>
              <a:rPr lang="en-GB" sz="2000" b="1" dirty="0">
                <a:latin typeface="Comic Sans MS" panose="030F0702030302020204" pitchFamily="66" charset="0"/>
                <a:ea typeface="Arial Rounded"/>
                <a:cs typeface="Arial Rounded"/>
                <a:sym typeface="Arial Rounded"/>
              </a:rPr>
              <a:t>These rules also include food rules.</a:t>
            </a:r>
            <a:endParaRPr sz="2000" dirty="0">
              <a:latin typeface="Comic Sans MS" panose="030F0702030302020204" pitchFamily="66" charset="0"/>
            </a:endParaRPr>
          </a:p>
          <a:p>
            <a:pPr marL="228600" lvl="0" indent="-228600" algn="ctr" rtl="0">
              <a:lnSpc>
                <a:spcPct val="90000"/>
              </a:lnSpc>
              <a:spcBef>
                <a:spcPts val="1000"/>
              </a:spcBef>
              <a:spcAft>
                <a:spcPts val="0"/>
              </a:spcAft>
              <a:buClr>
                <a:schemeClr val="dk1"/>
              </a:buClr>
              <a:buSzPts val="2400"/>
              <a:buNone/>
            </a:pPr>
            <a:r>
              <a:rPr lang="en-GB" sz="2000" b="1" dirty="0">
                <a:latin typeface="Comic Sans MS" panose="030F0702030302020204" pitchFamily="66" charset="0"/>
                <a:ea typeface="Arial Rounded"/>
                <a:cs typeface="Arial Rounded"/>
                <a:sym typeface="Arial Rounded"/>
              </a:rPr>
              <a:t>Food that Jews are allowed to eat is called ‘Kosher’.</a:t>
            </a:r>
          </a:p>
          <a:p>
            <a:pPr marL="228600" lvl="0" indent="-228600" algn="ctr" rtl="0">
              <a:lnSpc>
                <a:spcPct val="90000"/>
              </a:lnSpc>
              <a:spcBef>
                <a:spcPts val="1000"/>
              </a:spcBef>
              <a:spcAft>
                <a:spcPts val="0"/>
              </a:spcAft>
              <a:buClr>
                <a:schemeClr val="dk1"/>
              </a:buClr>
              <a:buSzPts val="2400"/>
              <a:buNone/>
            </a:pPr>
            <a:r>
              <a:rPr lang="en-GB" sz="2000" b="1" dirty="0">
                <a:latin typeface="Comic Sans MS" panose="030F0702030302020204" pitchFamily="66" charset="0"/>
                <a:ea typeface="Arial Rounded"/>
                <a:cs typeface="Arial Rounded"/>
                <a:sym typeface="Arial Rounded"/>
              </a:rPr>
              <a:t>Jews follow these food laws in order to show their obedience to God. </a:t>
            </a:r>
          </a:p>
          <a:p>
            <a:pPr marL="228600" lvl="0" indent="-228600" algn="ctr" rtl="0">
              <a:lnSpc>
                <a:spcPct val="90000"/>
              </a:lnSpc>
              <a:spcBef>
                <a:spcPts val="1000"/>
              </a:spcBef>
              <a:spcAft>
                <a:spcPts val="0"/>
              </a:spcAft>
              <a:buClr>
                <a:schemeClr val="dk1"/>
              </a:buClr>
              <a:buSzPts val="2400"/>
              <a:buNone/>
            </a:pPr>
            <a:r>
              <a:rPr lang="en-GB" sz="2000" b="1" dirty="0">
                <a:latin typeface="Comic Sans MS" panose="030F0702030302020204" pitchFamily="66" charset="0"/>
                <a:ea typeface="Arial Rounded"/>
                <a:cs typeface="Arial Rounded"/>
                <a:sym typeface="Arial Rounded"/>
              </a:rPr>
              <a:t>The food rules are also considered to be a reminder of Jews’ unique status. </a:t>
            </a:r>
          </a:p>
          <a:p>
            <a:pPr marL="228600" lvl="0" indent="-228600" algn="ctr" rtl="0">
              <a:lnSpc>
                <a:spcPct val="90000"/>
              </a:lnSpc>
              <a:spcBef>
                <a:spcPts val="1000"/>
              </a:spcBef>
              <a:spcAft>
                <a:spcPts val="0"/>
              </a:spcAft>
              <a:buClr>
                <a:schemeClr val="dk1"/>
              </a:buClr>
              <a:buSzPts val="2400"/>
              <a:buNone/>
            </a:pPr>
            <a:endParaRPr dirty="0"/>
          </a:p>
        </p:txBody>
      </p:sp>
      <p:pic>
        <p:nvPicPr>
          <p:cNvPr id="138" name="Google Shape;138;p17"/>
          <p:cNvPicPr preferRelativeResize="0"/>
          <p:nvPr/>
        </p:nvPicPr>
        <p:blipFill rotWithShape="1">
          <a:blip r:embed="rId4">
            <a:alphaModFix/>
          </a:blip>
          <a:srcRect/>
          <a:stretch/>
        </p:blipFill>
        <p:spPr>
          <a:xfrm>
            <a:off x="930463" y="1970462"/>
            <a:ext cx="7283072" cy="2717618"/>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3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18"/>
          <p:cNvSpPr/>
          <p:nvPr/>
        </p:nvSpPr>
        <p:spPr>
          <a:xfrm>
            <a:off x="891940" y="181075"/>
            <a:ext cx="7360119" cy="947929"/>
          </a:xfrm>
          <a:prstGeom prst="roundRect">
            <a:avLst>
              <a:gd name="adj" fmla="val 16667"/>
            </a:avLst>
          </a:prstGeom>
          <a:solidFill>
            <a:srgbClr val="1E4E79"/>
          </a:solidFill>
          <a:ln w="9525" cap="flat" cmpd="sng">
            <a:solidFill>
              <a:srgbClr val="00206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lt1"/>
              </a:buClr>
              <a:buSzPts val="3600"/>
              <a:buFont typeface="Candara"/>
              <a:buNone/>
            </a:pPr>
            <a:r>
              <a:rPr lang="en-GB" sz="3600" dirty="0">
                <a:solidFill>
                  <a:schemeClr val="lt1"/>
                </a:solidFill>
                <a:latin typeface="Candara"/>
                <a:ea typeface="Candara"/>
                <a:cs typeface="Candara"/>
                <a:sym typeface="Candara"/>
              </a:rPr>
              <a:t>Kosher Labels</a:t>
            </a:r>
            <a:endParaRPr sz="3600" dirty="0">
              <a:solidFill>
                <a:schemeClr val="lt1"/>
              </a:solidFill>
              <a:latin typeface="Candara"/>
              <a:ea typeface="Candara"/>
              <a:cs typeface="Candara"/>
              <a:sym typeface="Candara"/>
            </a:endParaRPr>
          </a:p>
        </p:txBody>
      </p:sp>
      <p:sp>
        <p:nvSpPr>
          <p:cNvPr id="149" name="Google Shape;149;p18"/>
          <p:cNvSpPr txBox="1">
            <a:spLocks noGrp="1"/>
          </p:cNvSpPr>
          <p:nvPr>
            <p:ph type="body" idx="1"/>
          </p:nvPr>
        </p:nvSpPr>
        <p:spPr>
          <a:xfrm>
            <a:off x="520614" y="1232022"/>
            <a:ext cx="8102770" cy="3680163"/>
          </a:xfrm>
          <a:prstGeom prst="rect">
            <a:avLst/>
          </a:prstGeom>
          <a:noFill/>
          <a:ln>
            <a:noFill/>
          </a:ln>
        </p:spPr>
        <p:txBody>
          <a:bodyPr spcFirstLastPara="1" wrap="square" lIns="91425" tIns="45700" rIns="91425" bIns="45700" anchor="t" anchorCtr="0">
            <a:noAutofit/>
          </a:bodyPr>
          <a:lstStyle/>
          <a:p>
            <a:pPr marL="228600" lvl="0" indent="-228600" algn="ctr">
              <a:buClr>
                <a:srgbClr val="954F72"/>
              </a:buClr>
              <a:buSzPts val="2400"/>
              <a:buNone/>
            </a:pPr>
            <a:r>
              <a:rPr lang="en-GB" sz="2400" b="1" dirty="0">
                <a:solidFill>
                  <a:srgbClr val="954F72"/>
                </a:solidFill>
                <a:latin typeface="Comic Sans MS" panose="030F0702030302020204" pitchFamily="66" charset="0"/>
                <a:ea typeface="Arial Rounded"/>
                <a:cs typeface="Arial Rounded"/>
                <a:sym typeface="Arial Rounded"/>
              </a:rPr>
              <a:t>Kosher = “fit to eat”</a:t>
            </a:r>
            <a:endParaRPr lang="en-GB" dirty="0">
              <a:solidFill>
                <a:srgbClr val="000000"/>
              </a:solidFill>
              <a:latin typeface="Comic Sans MS" panose="030F0702030302020204" pitchFamily="66" charset="0"/>
            </a:endParaRPr>
          </a:p>
          <a:p>
            <a:pPr marL="228600" lvl="0" indent="-228600" algn="ctr" rtl="0">
              <a:lnSpc>
                <a:spcPct val="80000"/>
              </a:lnSpc>
              <a:spcBef>
                <a:spcPts val="0"/>
              </a:spcBef>
              <a:spcAft>
                <a:spcPts val="0"/>
              </a:spcAft>
              <a:buClr>
                <a:schemeClr val="dk1"/>
              </a:buClr>
              <a:buSzPts val="2800"/>
              <a:buNone/>
            </a:pPr>
            <a:endParaRPr lang="en-GB" b="1" dirty="0">
              <a:latin typeface="Comic Sans MS" panose="030F0702030302020204" pitchFamily="66" charset="0"/>
            </a:endParaRPr>
          </a:p>
          <a:p>
            <a:pPr marL="228600" lvl="0" indent="-228600" algn="ctr" rtl="0">
              <a:lnSpc>
                <a:spcPct val="80000"/>
              </a:lnSpc>
              <a:spcBef>
                <a:spcPts val="0"/>
              </a:spcBef>
              <a:spcAft>
                <a:spcPts val="0"/>
              </a:spcAft>
              <a:buClr>
                <a:schemeClr val="dk1"/>
              </a:buClr>
              <a:buSzPts val="2800"/>
              <a:buNone/>
            </a:pPr>
            <a:r>
              <a:rPr lang="en-GB" dirty="0">
                <a:latin typeface="Comic Sans MS" panose="030F0702030302020204" pitchFamily="66" charset="0"/>
              </a:rPr>
              <a:t>Foods will often have Kosher labels so that Jews know if they are allowed to eat them or not. </a:t>
            </a:r>
            <a:endParaRPr dirty="0">
              <a:latin typeface="Comic Sans MS" panose="030F0702030302020204" pitchFamily="66" charset="0"/>
            </a:endParaRPr>
          </a:p>
        </p:txBody>
      </p:sp>
      <p:pic>
        <p:nvPicPr>
          <p:cNvPr id="2" name="Picture 1">
            <a:extLst>
              <a:ext uri="{FF2B5EF4-FFF2-40B4-BE49-F238E27FC236}">
                <a16:creationId xmlns:a16="http://schemas.microsoft.com/office/drawing/2014/main" id="{089F5860-4086-42F1-8DB9-367AC3E860CC}"/>
              </a:ext>
            </a:extLst>
          </p:cNvPr>
          <p:cNvPicPr>
            <a:picLocks noChangeAspect="1"/>
          </p:cNvPicPr>
          <p:nvPr/>
        </p:nvPicPr>
        <p:blipFill>
          <a:blip r:embed="rId3"/>
          <a:stretch>
            <a:fillRect/>
          </a:stretch>
        </p:blipFill>
        <p:spPr>
          <a:xfrm>
            <a:off x="279919" y="3785896"/>
            <a:ext cx="3760254" cy="2505269"/>
          </a:xfrm>
          <a:prstGeom prst="rect">
            <a:avLst/>
          </a:prstGeom>
        </p:spPr>
      </p:pic>
      <p:pic>
        <p:nvPicPr>
          <p:cNvPr id="3" name="Picture 2">
            <a:extLst>
              <a:ext uri="{FF2B5EF4-FFF2-40B4-BE49-F238E27FC236}">
                <a16:creationId xmlns:a16="http://schemas.microsoft.com/office/drawing/2014/main" id="{5CDAA1B8-6593-46C8-8019-3835D1286B32}"/>
              </a:ext>
            </a:extLst>
          </p:cNvPr>
          <p:cNvPicPr>
            <a:picLocks noChangeAspect="1"/>
          </p:cNvPicPr>
          <p:nvPr/>
        </p:nvPicPr>
        <p:blipFill>
          <a:blip r:embed="rId4"/>
          <a:stretch>
            <a:fillRect/>
          </a:stretch>
        </p:blipFill>
        <p:spPr>
          <a:xfrm>
            <a:off x="4494490" y="3331029"/>
            <a:ext cx="4369591" cy="341500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49">
                                            <p:txEl>
                                              <p:pRg st="2" end="2"/>
                                            </p:txEl>
                                          </p:spTgt>
                                        </p:tgtEl>
                                        <p:attrNameLst>
                                          <p:attrName>style.visibility</p:attrName>
                                        </p:attrNameLst>
                                      </p:cBhvr>
                                      <p:to>
                                        <p:strVal val="visible"/>
                                      </p:to>
                                    </p:set>
                                    <p:animEffect transition="in" filter="fade">
                                      <p:cBhvr>
                                        <p:cTn id="7" dur="500"/>
                                        <p:tgtEl>
                                          <p:spTgt spid="149">
                                            <p:txEl>
                                              <p:pRg st="2" end="2"/>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49">
                                            <p:txEl>
                                              <p:pRg st="0" end="0"/>
                                            </p:txEl>
                                          </p:spTgt>
                                        </p:tgtEl>
                                        <p:attrNameLst>
                                          <p:attrName>style.visibility</p:attrName>
                                        </p:attrNameLst>
                                      </p:cBhvr>
                                      <p:to>
                                        <p:strVal val="visible"/>
                                      </p:to>
                                    </p:set>
                                    <p:animEffect transition="in" filter="fade">
                                      <p:cBhvr>
                                        <p:cTn id="10" dur="500"/>
                                        <p:tgtEl>
                                          <p:spTgt spid="14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19"/>
          <p:cNvSpPr/>
          <p:nvPr/>
        </p:nvSpPr>
        <p:spPr>
          <a:xfrm>
            <a:off x="891940" y="157913"/>
            <a:ext cx="7360119" cy="1123226"/>
          </a:xfrm>
          <a:prstGeom prst="roundRect">
            <a:avLst>
              <a:gd name="adj" fmla="val 16667"/>
            </a:avLst>
          </a:prstGeom>
          <a:solidFill>
            <a:srgbClr val="1E4E79"/>
          </a:solidFill>
          <a:ln w="9525" cap="flat" cmpd="sng">
            <a:solidFill>
              <a:srgbClr val="00206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lt1"/>
              </a:buClr>
              <a:buSzPts val="3600"/>
              <a:buFont typeface="Candara"/>
              <a:buNone/>
            </a:pPr>
            <a:r>
              <a:rPr lang="en-GB" sz="3600">
                <a:solidFill>
                  <a:schemeClr val="lt1"/>
                </a:solidFill>
                <a:latin typeface="Candara"/>
                <a:ea typeface="Candara"/>
                <a:cs typeface="Candara"/>
                <a:sym typeface="Candara"/>
              </a:rPr>
              <a:t>Kosher Key Words</a:t>
            </a:r>
            <a:endParaRPr/>
          </a:p>
        </p:txBody>
      </p:sp>
      <p:sp>
        <p:nvSpPr>
          <p:cNvPr id="162" name="Google Shape;162;p19"/>
          <p:cNvSpPr txBox="1"/>
          <p:nvPr/>
        </p:nvSpPr>
        <p:spPr>
          <a:xfrm>
            <a:off x="1109271" y="2010682"/>
            <a:ext cx="6925456" cy="79208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200"/>
              <a:buFont typeface="Short Stack"/>
              <a:buNone/>
            </a:pPr>
            <a:r>
              <a:rPr lang="en-GB" sz="3200" dirty="0">
                <a:solidFill>
                  <a:schemeClr val="dk1"/>
                </a:solidFill>
                <a:latin typeface="Short Stack"/>
                <a:ea typeface="Short Stack"/>
                <a:cs typeface="Short Stack"/>
                <a:sym typeface="Short Stack"/>
              </a:rPr>
              <a:t>Foods that Jews can eat = </a:t>
            </a:r>
            <a:r>
              <a:rPr lang="en-GB" sz="3200" b="1" dirty="0">
                <a:solidFill>
                  <a:srgbClr val="00B050"/>
                </a:solidFill>
                <a:latin typeface="Short Stack"/>
                <a:ea typeface="Short Stack"/>
                <a:cs typeface="Short Stack"/>
                <a:sym typeface="Short Stack"/>
              </a:rPr>
              <a:t>Kosher</a:t>
            </a:r>
            <a:endParaRPr dirty="0"/>
          </a:p>
        </p:txBody>
      </p:sp>
      <p:sp>
        <p:nvSpPr>
          <p:cNvPr id="163" name="Google Shape;163;p19"/>
          <p:cNvSpPr txBox="1"/>
          <p:nvPr/>
        </p:nvSpPr>
        <p:spPr>
          <a:xfrm>
            <a:off x="539551" y="3532313"/>
            <a:ext cx="8064896" cy="79208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200"/>
              <a:buFont typeface="Short Stack"/>
              <a:buNone/>
            </a:pPr>
            <a:r>
              <a:rPr lang="en-GB" sz="3200" dirty="0">
                <a:solidFill>
                  <a:schemeClr val="dk1"/>
                </a:solidFill>
                <a:latin typeface="Short Stack"/>
                <a:ea typeface="Short Stack"/>
                <a:cs typeface="Short Stack"/>
                <a:sym typeface="Short Stack"/>
              </a:rPr>
              <a:t>Food that Jews cannot eat = </a:t>
            </a:r>
            <a:r>
              <a:rPr lang="en-GB" sz="3200" b="1" dirty="0">
                <a:solidFill>
                  <a:srgbClr val="FF0000"/>
                </a:solidFill>
                <a:latin typeface="Short Stack"/>
                <a:ea typeface="Short Stack"/>
                <a:cs typeface="Short Stack"/>
                <a:sym typeface="Short Stack"/>
              </a:rPr>
              <a:t>Trefah</a:t>
            </a:r>
            <a:endParaRPr sz="3200" b="1" dirty="0">
              <a:solidFill>
                <a:srgbClr val="FF0000"/>
              </a:solidFill>
              <a:latin typeface="Short Stack"/>
              <a:ea typeface="Short Stack"/>
              <a:cs typeface="Short Stack"/>
              <a:sym typeface="Short Stack"/>
            </a:endParaRPr>
          </a:p>
        </p:txBody>
      </p:sp>
      <p:sp>
        <p:nvSpPr>
          <p:cNvPr id="164" name="Google Shape;164;p19"/>
          <p:cNvSpPr txBox="1"/>
          <p:nvPr/>
        </p:nvSpPr>
        <p:spPr>
          <a:xfrm>
            <a:off x="891940" y="5176982"/>
            <a:ext cx="7360200" cy="72000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3200"/>
              <a:buFont typeface="Short Stack"/>
              <a:buNone/>
            </a:pPr>
            <a:r>
              <a:rPr lang="en-GB" sz="3200" dirty="0">
                <a:solidFill>
                  <a:schemeClr val="dk1"/>
                </a:solidFill>
                <a:latin typeface="Short Stack"/>
                <a:ea typeface="Short Stack"/>
                <a:cs typeface="Short Stack"/>
                <a:sym typeface="Short Stack"/>
              </a:rPr>
              <a:t>All the rules about food = </a:t>
            </a:r>
            <a:r>
              <a:rPr lang="en-GB" sz="3200" b="1" dirty="0">
                <a:solidFill>
                  <a:srgbClr val="2E75B5"/>
                </a:solidFill>
                <a:latin typeface="Short Stack"/>
                <a:ea typeface="Short Stack"/>
                <a:cs typeface="Short Stack"/>
                <a:sym typeface="Short Stack"/>
              </a:rPr>
              <a:t>Kashrut</a:t>
            </a:r>
            <a:endParaRPr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2"/>
                                        </p:tgtEl>
                                        <p:attrNameLst>
                                          <p:attrName>style.visibility</p:attrName>
                                        </p:attrNameLst>
                                      </p:cBhvr>
                                      <p:to>
                                        <p:strVal val="visible"/>
                                      </p:to>
                                    </p:set>
                                    <p:animEffect transition="in" filter="fade">
                                      <p:cBhvr>
                                        <p:cTn id="7" dur="500"/>
                                        <p:tgtEl>
                                          <p:spTgt spid="16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63"/>
                                        </p:tgtEl>
                                        <p:attrNameLst>
                                          <p:attrName>style.visibility</p:attrName>
                                        </p:attrNameLst>
                                      </p:cBhvr>
                                      <p:to>
                                        <p:strVal val="visible"/>
                                      </p:to>
                                    </p:set>
                                    <p:animEffect transition="in" filter="fade">
                                      <p:cBhvr>
                                        <p:cTn id="12" dur="500"/>
                                        <p:tgtEl>
                                          <p:spTgt spid="16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4"/>
                                        </p:tgtEl>
                                        <p:attrNameLst>
                                          <p:attrName>style.visibility</p:attrName>
                                        </p:attrNameLst>
                                      </p:cBhvr>
                                      <p:to>
                                        <p:strVal val="visible"/>
                                      </p:to>
                                    </p:set>
                                    <p:animEffect transition="in" filter="fade">
                                      <p:cBhvr>
                                        <p:cTn id="17" dur="500"/>
                                        <p:tgtEl>
                                          <p:spTgt spid="1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72"/>
        <p:cNvGrpSpPr/>
        <p:nvPr/>
      </p:nvGrpSpPr>
      <p:grpSpPr>
        <a:xfrm>
          <a:off x="0" y="0"/>
          <a:ext cx="0" cy="0"/>
          <a:chOff x="0" y="0"/>
          <a:chExt cx="0" cy="0"/>
        </a:xfrm>
      </p:grpSpPr>
      <p:sp>
        <p:nvSpPr>
          <p:cNvPr id="173" name="Google Shape;173;p20"/>
          <p:cNvSpPr/>
          <p:nvPr/>
        </p:nvSpPr>
        <p:spPr>
          <a:xfrm>
            <a:off x="891940" y="182695"/>
            <a:ext cx="7360119" cy="890325"/>
          </a:xfrm>
          <a:prstGeom prst="roundRect">
            <a:avLst>
              <a:gd name="adj" fmla="val 16667"/>
            </a:avLst>
          </a:prstGeom>
          <a:solidFill>
            <a:srgbClr val="1E4E79"/>
          </a:solidFill>
          <a:ln w="9525" cap="flat" cmpd="sng">
            <a:solidFill>
              <a:srgbClr val="00206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lt1"/>
              </a:buClr>
              <a:buSzPts val="3600"/>
              <a:buFont typeface="Candara"/>
              <a:buNone/>
            </a:pPr>
            <a:r>
              <a:rPr lang="en-GB" sz="3600" dirty="0">
                <a:solidFill>
                  <a:schemeClr val="lt1"/>
                </a:solidFill>
                <a:latin typeface="Candara"/>
                <a:ea typeface="Candara"/>
                <a:cs typeface="Candara"/>
                <a:sym typeface="Candara"/>
              </a:rPr>
              <a:t>The Kashrut Laws</a:t>
            </a:r>
            <a:endParaRPr sz="3600" dirty="0">
              <a:solidFill>
                <a:schemeClr val="lt1"/>
              </a:solidFill>
              <a:latin typeface="Candara"/>
              <a:ea typeface="Candara"/>
              <a:cs typeface="Candara"/>
              <a:sym typeface="Candara"/>
            </a:endParaRPr>
          </a:p>
        </p:txBody>
      </p:sp>
      <p:sp>
        <p:nvSpPr>
          <p:cNvPr id="174" name="Google Shape;174;p20"/>
          <p:cNvSpPr txBox="1"/>
          <p:nvPr/>
        </p:nvSpPr>
        <p:spPr>
          <a:xfrm>
            <a:off x="2700264" y="2282825"/>
            <a:ext cx="5192852" cy="152557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548135"/>
              </a:buClr>
              <a:buSzPts val="6000"/>
              <a:buFont typeface="Short Stack"/>
              <a:buNone/>
            </a:pPr>
            <a:r>
              <a:rPr lang="en-GB" sz="6000">
                <a:solidFill>
                  <a:srgbClr val="548135"/>
                </a:solidFill>
                <a:latin typeface="Short Stack"/>
                <a:ea typeface="Short Stack"/>
                <a:cs typeface="Short Stack"/>
                <a:sym typeface="Short Stack"/>
              </a:rPr>
              <a:t>Plants and Vegetables</a:t>
            </a:r>
            <a:endParaRPr/>
          </a:p>
        </p:txBody>
      </p:sp>
      <p:pic>
        <p:nvPicPr>
          <p:cNvPr id="175" name="Google Shape;175;p20"/>
          <p:cNvPicPr preferRelativeResize="0"/>
          <p:nvPr/>
        </p:nvPicPr>
        <p:blipFill rotWithShape="1">
          <a:blip r:embed="rId3">
            <a:alphaModFix/>
          </a:blip>
          <a:srcRect/>
          <a:stretch/>
        </p:blipFill>
        <p:spPr>
          <a:xfrm rot="720740">
            <a:off x="688839" y="4436960"/>
            <a:ext cx="1971431" cy="2017431"/>
          </a:xfrm>
          <a:prstGeom prst="rect">
            <a:avLst/>
          </a:prstGeom>
          <a:noFill/>
          <a:ln>
            <a:noFill/>
          </a:ln>
        </p:spPr>
      </p:pic>
      <p:pic>
        <p:nvPicPr>
          <p:cNvPr id="2" name="Picture 1">
            <a:extLst>
              <a:ext uri="{FF2B5EF4-FFF2-40B4-BE49-F238E27FC236}">
                <a16:creationId xmlns:a16="http://schemas.microsoft.com/office/drawing/2014/main" id="{BA05D1CC-3991-40A3-89A5-0A1D6E2E14A6}"/>
              </a:ext>
            </a:extLst>
          </p:cNvPr>
          <p:cNvPicPr>
            <a:picLocks noChangeAspect="1"/>
          </p:cNvPicPr>
          <p:nvPr/>
        </p:nvPicPr>
        <p:blipFill>
          <a:blip r:embed="rId4"/>
          <a:stretch>
            <a:fillRect/>
          </a:stretch>
        </p:blipFill>
        <p:spPr>
          <a:xfrm>
            <a:off x="3109879" y="4611705"/>
            <a:ext cx="2628900" cy="1743075"/>
          </a:xfrm>
          <a:prstGeom prst="rect">
            <a:avLst/>
          </a:prstGeom>
        </p:spPr>
      </p:pic>
      <p:pic>
        <p:nvPicPr>
          <p:cNvPr id="3" name="Picture 2">
            <a:extLst>
              <a:ext uri="{FF2B5EF4-FFF2-40B4-BE49-F238E27FC236}">
                <a16:creationId xmlns:a16="http://schemas.microsoft.com/office/drawing/2014/main" id="{206C9476-F24D-4465-853F-5D83A6FDFB11}"/>
              </a:ext>
            </a:extLst>
          </p:cNvPr>
          <p:cNvPicPr>
            <a:picLocks noChangeAspect="1"/>
          </p:cNvPicPr>
          <p:nvPr/>
        </p:nvPicPr>
        <p:blipFill>
          <a:blip r:embed="rId5"/>
          <a:stretch>
            <a:fillRect/>
          </a:stretch>
        </p:blipFill>
        <p:spPr>
          <a:xfrm>
            <a:off x="6156696" y="4574139"/>
            <a:ext cx="2725949" cy="1818208"/>
          </a:xfrm>
          <a:prstGeom prst="rect">
            <a:avLst/>
          </a:prstGeom>
        </p:spPr>
      </p:pic>
      <p:pic>
        <p:nvPicPr>
          <p:cNvPr id="4" name="Picture 3">
            <a:extLst>
              <a:ext uri="{FF2B5EF4-FFF2-40B4-BE49-F238E27FC236}">
                <a16:creationId xmlns:a16="http://schemas.microsoft.com/office/drawing/2014/main" id="{D4E71B89-7971-4FAC-A2C6-1AE42C84FC24}"/>
              </a:ext>
            </a:extLst>
          </p:cNvPr>
          <p:cNvPicPr>
            <a:picLocks noChangeAspect="1"/>
          </p:cNvPicPr>
          <p:nvPr/>
        </p:nvPicPr>
        <p:blipFill>
          <a:blip r:embed="rId6"/>
          <a:stretch>
            <a:fillRect/>
          </a:stretch>
        </p:blipFill>
        <p:spPr>
          <a:xfrm>
            <a:off x="628438" y="1632623"/>
            <a:ext cx="2408205" cy="2504366"/>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sp>
        <p:nvSpPr>
          <p:cNvPr id="187" name="Google Shape;187;p21"/>
          <p:cNvSpPr/>
          <p:nvPr/>
        </p:nvSpPr>
        <p:spPr>
          <a:xfrm>
            <a:off x="891940" y="142747"/>
            <a:ext cx="7360119" cy="743661"/>
          </a:xfrm>
          <a:prstGeom prst="roundRect">
            <a:avLst>
              <a:gd name="adj" fmla="val 16667"/>
            </a:avLst>
          </a:prstGeom>
          <a:solidFill>
            <a:srgbClr val="1E4E79"/>
          </a:solidFill>
          <a:ln w="9525" cap="flat" cmpd="sng">
            <a:solidFill>
              <a:srgbClr val="00206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lt1"/>
              </a:buClr>
              <a:buSzPts val="3600"/>
              <a:buFont typeface="Candara"/>
              <a:buNone/>
            </a:pPr>
            <a:r>
              <a:rPr lang="en-GB" sz="3600" dirty="0">
                <a:solidFill>
                  <a:schemeClr val="lt1"/>
                </a:solidFill>
                <a:latin typeface="Candara"/>
                <a:ea typeface="Candara"/>
                <a:cs typeface="Candara"/>
                <a:sym typeface="Candara"/>
              </a:rPr>
              <a:t>The Kashrut Laws</a:t>
            </a:r>
            <a:endParaRPr sz="3600" dirty="0">
              <a:solidFill>
                <a:schemeClr val="lt1"/>
              </a:solidFill>
              <a:latin typeface="Candara"/>
              <a:ea typeface="Candara"/>
              <a:cs typeface="Candara"/>
              <a:sym typeface="Candara"/>
            </a:endParaRPr>
          </a:p>
        </p:txBody>
      </p:sp>
      <p:sp>
        <p:nvSpPr>
          <p:cNvPr id="189" name="Google Shape;189;p21"/>
          <p:cNvSpPr txBox="1"/>
          <p:nvPr/>
        </p:nvSpPr>
        <p:spPr>
          <a:xfrm>
            <a:off x="1129346" y="723454"/>
            <a:ext cx="7122713" cy="1637156"/>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1F3864"/>
              </a:buClr>
              <a:buSzPts val="3200"/>
              <a:buFont typeface="Short Stack"/>
              <a:buNone/>
            </a:pPr>
            <a:r>
              <a:rPr lang="en-GB" sz="3200" dirty="0">
                <a:solidFill>
                  <a:srgbClr val="1F3864"/>
                </a:solidFill>
                <a:latin typeface="Short Stack"/>
                <a:ea typeface="Short Stack"/>
                <a:cs typeface="Short Stack"/>
                <a:sym typeface="Short Stack"/>
              </a:rPr>
              <a:t>It is </a:t>
            </a:r>
            <a:r>
              <a:rPr lang="en-GB" sz="3200" u="sng" dirty="0">
                <a:solidFill>
                  <a:srgbClr val="1F3864"/>
                </a:solidFill>
                <a:latin typeface="Short Stack"/>
                <a:ea typeface="Short Stack"/>
                <a:cs typeface="Short Stack"/>
                <a:sym typeface="Short Stack"/>
              </a:rPr>
              <a:t>FORBIDDEN</a:t>
            </a:r>
            <a:r>
              <a:rPr lang="en-GB" sz="3200" dirty="0">
                <a:solidFill>
                  <a:srgbClr val="1F3864"/>
                </a:solidFill>
                <a:latin typeface="Short Stack"/>
                <a:ea typeface="Short Stack"/>
                <a:cs typeface="Short Stack"/>
                <a:sym typeface="Short Stack"/>
              </a:rPr>
              <a:t> to eat birds of prey or scavenger birds</a:t>
            </a:r>
            <a:endParaRPr dirty="0"/>
          </a:p>
        </p:txBody>
      </p:sp>
      <p:pic>
        <p:nvPicPr>
          <p:cNvPr id="2" name="Picture 1">
            <a:extLst>
              <a:ext uri="{FF2B5EF4-FFF2-40B4-BE49-F238E27FC236}">
                <a16:creationId xmlns:a16="http://schemas.microsoft.com/office/drawing/2014/main" id="{E1B83938-C4E8-493B-98BC-739384FC0682}"/>
              </a:ext>
            </a:extLst>
          </p:cNvPr>
          <p:cNvPicPr>
            <a:picLocks noChangeAspect="1"/>
          </p:cNvPicPr>
          <p:nvPr/>
        </p:nvPicPr>
        <p:blipFill>
          <a:blip r:embed="rId3"/>
          <a:stretch>
            <a:fillRect/>
          </a:stretch>
        </p:blipFill>
        <p:spPr>
          <a:xfrm>
            <a:off x="567561" y="2141473"/>
            <a:ext cx="2161058" cy="2575054"/>
          </a:xfrm>
          <a:prstGeom prst="rect">
            <a:avLst/>
          </a:prstGeom>
        </p:spPr>
      </p:pic>
      <p:pic>
        <p:nvPicPr>
          <p:cNvPr id="3" name="Picture 2">
            <a:extLst>
              <a:ext uri="{FF2B5EF4-FFF2-40B4-BE49-F238E27FC236}">
                <a16:creationId xmlns:a16="http://schemas.microsoft.com/office/drawing/2014/main" id="{93058118-7093-491F-BBAB-287D3BE4C148}"/>
              </a:ext>
            </a:extLst>
          </p:cNvPr>
          <p:cNvPicPr>
            <a:picLocks noChangeAspect="1"/>
          </p:cNvPicPr>
          <p:nvPr/>
        </p:nvPicPr>
        <p:blipFill>
          <a:blip r:embed="rId4"/>
          <a:stretch>
            <a:fillRect/>
          </a:stretch>
        </p:blipFill>
        <p:spPr>
          <a:xfrm>
            <a:off x="722640" y="2534071"/>
            <a:ext cx="1582325" cy="1646043"/>
          </a:xfrm>
          <a:prstGeom prst="rect">
            <a:avLst/>
          </a:prstGeom>
        </p:spPr>
      </p:pic>
      <p:pic>
        <p:nvPicPr>
          <p:cNvPr id="5" name="Picture 4">
            <a:extLst>
              <a:ext uri="{FF2B5EF4-FFF2-40B4-BE49-F238E27FC236}">
                <a16:creationId xmlns:a16="http://schemas.microsoft.com/office/drawing/2014/main" id="{84395A36-6904-4753-8326-5E6B91B685BD}"/>
              </a:ext>
            </a:extLst>
          </p:cNvPr>
          <p:cNvPicPr>
            <a:picLocks noChangeAspect="1"/>
          </p:cNvPicPr>
          <p:nvPr/>
        </p:nvPicPr>
        <p:blipFill>
          <a:blip r:embed="rId5"/>
          <a:stretch>
            <a:fillRect/>
          </a:stretch>
        </p:blipFill>
        <p:spPr>
          <a:xfrm>
            <a:off x="6517451" y="2252943"/>
            <a:ext cx="2296393" cy="1744823"/>
          </a:xfrm>
          <a:prstGeom prst="rect">
            <a:avLst/>
          </a:prstGeom>
        </p:spPr>
      </p:pic>
      <p:pic>
        <p:nvPicPr>
          <p:cNvPr id="6" name="Picture 5">
            <a:extLst>
              <a:ext uri="{FF2B5EF4-FFF2-40B4-BE49-F238E27FC236}">
                <a16:creationId xmlns:a16="http://schemas.microsoft.com/office/drawing/2014/main" id="{B7E3F83F-0CA2-4C52-B716-48E1B66CF555}"/>
              </a:ext>
            </a:extLst>
          </p:cNvPr>
          <p:cNvPicPr>
            <a:picLocks noChangeAspect="1"/>
          </p:cNvPicPr>
          <p:nvPr/>
        </p:nvPicPr>
        <p:blipFill>
          <a:blip r:embed="rId6"/>
          <a:stretch>
            <a:fillRect/>
          </a:stretch>
        </p:blipFill>
        <p:spPr>
          <a:xfrm>
            <a:off x="6795705" y="2252943"/>
            <a:ext cx="1579001" cy="1646063"/>
          </a:xfrm>
          <a:prstGeom prst="rect">
            <a:avLst/>
          </a:prstGeom>
        </p:spPr>
      </p:pic>
      <p:pic>
        <p:nvPicPr>
          <p:cNvPr id="7" name="Picture 6">
            <a:extLst>
              <a:ext uri="{FF2B5EF4-FFF2-40B4-BE49-F238E27FC236}">
                <a16:creationId xmlns:a16="http://schemas.microsoft.com/office/drawing/2014/main" id="{DAB6B8CA-A5AB-4B25-83DA-15777615695D}"/>
              </a:ext>
            </a:extLst>
          </p:cNvPr>
          <p:cNvPicPr>
            <a:picLocks noChangeAspect="1"/>
          </p:cNvPicPr>
          <p:nvPr/>
        </p:nvPicPr>
        <p:blipFill>
          <a:blip r:embed="rId7"/>
          <a:stretch>
            <a:fillRect/>
          </a:stretch>
        </p:blipFill>
        <p:spPr>
          <a:xfrm>
            <a:off x="3070290" y="2294529"/>
            <a:ext cx="3560686" cy="4281725"/>
          </a:xfrm>
          <a:prstGeom prst="rect">
            <a:avLst/>
          </a:prstGeom>
        </p:spPr>
      </p:pic>
      <p:pic>
        <p:nvPicPr>
          <p:cNvPr id="8" name="Picture 7">
            <a:extLst>
              <a:ext uri="{FF2B5EF4-FFF2-40B4-BE49-F238E27FC236}">
                <a16:creationId xmlns:a16="http://schemas.microsoft.com/office/drawing/2014/main" id="{C0883528-D9AC-4236-A4C9-9117585C576B}"/>
              </a:ext>
            </a:extLst>
          </p:cNvPr>
          <p:cNvPicPr>
            <a:picLocks noChangeAspect="1"/>
          </p:cNvPicPr>
          <p:nvPr/>
        </p:nvPicPr>
        <p:blipFill>
          <a:blip r:embed="rId6"/>
          <a:stretch>
            <a:fillRect/>
          </a:stretch>
        </p:blipFill>
        <p:spPr>
          <a:xfrm>
            <a:off x="3878043" y="2813702"/>
            <a:ext cx="2271648" cy="2368128"/>
          </a:xfrm>
          <a:prstGeom prst="rect">
            <a:avLst/>
          </a:prstGeom>
        </p:spPr>
      </p:pic>
      <p:pic>
        <p:nvPicPr>
          <p:cNvPr id="9" name="Picture 8">
            <a:extLst>
              <a:ext uri="{FF2B5EF4-FFF2-40B4-BE49-F238E27FC236}">
                <a16:creationId xmlns:a16="http://schemas.microsoft.com/office/drawing/2014/main" id="{E51AA9A2-0395-4D55-8C3B-D4BBDC3AE44B}"/>
              </a:ext>
            </a:extLst>
          </p:cNvPr>
          <p:cNvPicPr>
            <a:picLocks noChangeAspect="1"/>
          </p:cNvPicPr>
          <p:nvPr/>
        </p:nvPicPr>
        <p:blipFill rotWithShape="1">
          <a:blip r:embed="rId8"/>
          <a:srcRect l="19266"/>
          <a:stretch/>
        </p:blipFill>
        <p:spPr>
          <a:xfrm>
            <a:off x="586398" y="4985425"/>
            <a:ext cx="2116132" cy="1590829"/>
          </a:xfrm>
          <a:prstGeom prst="rect">
            <a:avLst/>
          </a:prstGeom>
        </p:spPr>
      </p:pic>
      <p:pic>
        <p:nvPicPr>
          <p:cNvPr id="10" name="Picture 9">
            <a:extLst>
              <a:ext uri="{FF2B5EF4-FFF2-40B4-BE49-F238E27FC236}">
                <a16:creationId xmlns:a16="http://schemas.microsoft.com/office/drawing/2014/main" id="{2F63DD15-BBFF-46D8-94BC-73C01AADD6F4}"/>
              </a:ext>
            </a:extLst>
          </p:cNvPr>
          <p:cNvPicPr>
            <a:picLocks noChangeAspect="1"/>
          </p:cNvPicPr>
          <p:nvPr/>
        </p:nvPicPr>
        <p:blipFill rotWithShape="1">
          <a:blip r:embed="rId9"/>
          <a:srcRect r="28810"/>
          <a:stretch/>
        </p:blipFill>
        <p:spPr>
          <a:xfrm>
            <a:off x="6517451" y="4762510"/>
            <a:ext cx="2296393" cy="1744823"/>
          </a:xfrm>
          <a:prstGeom prst="rect">
            <a:avLst/>
          </a:prstGeom>
        </p:spPr>
      </p:pic>
      <p:pic>
        <p:nvPicPr>
          <p:cNvPr id="12" name="Picture 11">
            <a:extLst>
              <a:ext uri="{FF2B5EF4-FFF2-40B4-BE49-F238E27FC236}">
                <a16:creationId xmlns:a16="http://schemas.microsoft.com/office/drawing/2014/main" id="{E1F863FD-8560-4EB2-8930-6C7779E95CE0}"/>
              </a:ext>
            </a:extLst>
          </p:cNvPr>
          <p:cNvPicPr>
            <a:picLocks noChangeAspect="1"/>
          </p:cNvPicPr>
          <p:nvPr/>
        </p:nvPicPr>
        <p:blipFill>
          <a:blip r:embed="rId10"/>
          <a:stretch>
            <a:fillRect/>
          </a:stretch>
        </p:blipFill>
        <p:spPr>
          <a:xfrm>
            <a:off x="940742" y="4876303"/>
            <a:ext cx="1761788" cy="1631030"/>
          </a:xfrm>
          <a:prstGeom prst="rect">
            <a:avLst/>
          </a:prstGeom>
        </p:spPr>
      </p:pic>
      <p:pic>
        <p:nvPicPr>
          <p:cNvPr id="13" name="Picture 12">
            <a:extLst>
              <a:ext uri="{FF2B5EF4-FFF2-40B4-BE49-F238E27FC236}">
                <a16:creationId xmlns:a16="http://schemas.microsoft.com/office/drawing/2014/main" id="{C92EF28F-57BF-476E-9F31-9043E05E59FE}"/>
              </a:ext>
            </a:extLst>
          </p:cNvPr>
          <p:cNvPicPr>
            <a:picLocks noChangeAspect="1"/>
          </p:cNvPicPr>
          <p:nvPr/>
        </p:nvPicPr>
        <p:blipFill>
          <a:blip r:embed="rId11"/>
          <a:stretch>
            <a:fillRect/>
          </a:stretch>
        </p:blipFill>
        <p:spPr>
          <a:xfrm>
            <a:off x="6795704" y="4762510"/>
            <a:ext cx="1761897" cy="163387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sp>
        <p:nvSpPr>
          <p:cNvPr id="207" name="Google Shape;207;p22"/>
          <p:cNvSpPr/>
          <p:nvPr/>
        </p:nvSpPr>
        <p:spPr>
          <a:xfrm>
            <a:off x="891940" y="208743"/>
            <a:ext cx="7360119" cy="739503"/>
          </a:xfrm>
          <a:prstGeom prst="roundRect">
            <a:avLst>
              <a:gd name="adj" fmla="val 16667"/>
            </a:avLst>
          </a:prstGeom>
          <a:solidFill>
            <a:srgbClr val="1E4E79"/>
          </a:solidFill>
          <a:ln w="9525" cap="flat" cmpd="sng">
            <a:solidFill>
              <a:srgbClr val="00206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lt1"/>
              </a:buClr>
              <a:buSzPts val="3600"/>
              <a:buFont typeface="Candara"/>
              <a:buNone/>
            </a:pPr>
            <a:r>
              <a:rPr lang="en-GB" sz="3600" dirty="0">
                <a:solidFill>
                  <a:schemeClr val="lt1"/>
                </a:solidFill>
                <a:latin typeface="Candara"/>
                <a:ea typeface="Candara"/>
                <a:cs typeface="Candara"/>
                <a:sym typeface="Candara"/>
              </a:rPr>
              <a:t>The Kashrut Laws</a:t>
            </a:r>
            <a:endParaRPr sz="3600" dirty="0">
              <a:solidFill>
                <a:schemeClr val="lt1"/>
              </a:solidFill>
              <a:latin typeface="Candara"/>
              <a:ea typeface="Candara"/>
              <a:cs typeface="Candara"/>
              <a:sym typeface="Candara"/>
            </a:endParaRPr>
          </a:p>
        </p:txBody>
      </p:sp>
      <p:sp>
        <p:nvSpPr>
          <p:cNvPr id="208" name="Google Shape;208;p22"/>
          <p:cNvSpPr txBox="1"/>
          <p:nvPr/>
        </p:nvSpPr>
        <p:spPr>
          <a:xfrm>
            <a:off x="359532" y="1140714"/>
            <a:ext cx="8424936" cy="72008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385623"/>
              </a:buClr>
              <a:buSzPts val="4800"/>
              <a:buFont typeface="Short Stack"/>
              <a:buNone/>
            </a:pPr>
            <a:r>
              <a:rPr lang="en-GB" sz="4800" dirty="0">
                <a:solidFill>
                  <a:srgbClr val="385623"/>
                </a:solidFill>
                <a:latin typeface="Short Stack"/>
                <a:ea typeface="Short Stack"/>
                <a:cs typeface="Short Stack"/>
                <a:sym typeface="Short Stack"/>
              </a:rPr>
              <a:t>Land Animals</a:t>
            </a:r>
            <a:endParaRPr dirty="0"/>
          </a:p>
        </p:txBody>
      </p:sp>
      <p:sp>
        <p:nvSpPr>
          <p:cNvPr id="209" name="Google Shape;209;p22"/>
          <p:cNvSpPr txBox="1"/>
          <p:nvPr/>
        </p:nvSpPr>
        <p:spPr>
          <a:xfrm>
            <a:off x="359532" y="2243054"/>
            <a:ext cx="4495167" cy="72008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385623"/>
              </a:buClr>
              <a:buSzPts val="2400"/>
              <a:buFont typeface="Short Stack"/>
              <a:buNone/>
            </a:pPr>
            <a:r>
              <a:rPr lang="en-GB" sz="2400" dirty="0">
                <a:solidFill>
                  <a:srgbClr val="385623"/>
                </a:solidFill>
                <a:latin typeface="Short Stack"/>
                <a:ea typeface="Short Stack"/>
                <a:cs typeface="Short Stack"/>
                <a:sym typeface="Short Stack"/>
              </a:rPr>
              <a:t>It must have cloven hoofs</a:t>
            </a:r>
            <a:endParaRPr dirty="0"/>
          </a:p>
        </p:txBody>
      </p:sp>
      <p:sp>
        <p:nvSpPr>
          <p:cNvPr id="211" name="Google Shape;211;p22"/>
          <p:cNvSpPr txBox="1"/>
          <p:nvPr/>
        </p:nvSpPr>
        <p:spPr>
          <a:xfrm>
            <a:off x="5401926" y="5203397"/>
            <a:ext cx="3382542" cy="52322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GB" sz="2800" dirty="0">
                <a:solidFill>
                  <a:srgbClr val="385623"/>
                </a:solidFill>
                <a:latin typeface="Short Stack"/>
                <a:ea typeface="Short Stack"/>
                <a:cs typeface="Short Stack"/>
                <a:sym typeface="Short Stack"/>
              </a:rPr>
              <a:t>and “chew the cud”</a:t>
            </a:r>
            <a:endParaRPr dirty="0"/>
          </a:p>
        </p:txBody>
      </p:sp>
      <p:pic>
        <p:nvPicPr>
          <p:cNvPr id="2" name="Picture 1">
            <a:extLst>
              <a:ext uri="{FF2B5EF4-FFF2-40B4-BE49-F238E27FC236}">
                <a16:creationId xmlns:a16="http://schemas.microsoft.com/office/drawing/2014/main" id="{097A4A12-ECD1-41D2-9851-7F6A515672FD}"/>
              </a:ext>
            </a:extLst>
          </p:cNvPr>
          <p:cNvPicPr>
            <a:picLocks noChangeAspect="1"/>
          </p:cNvPicPr>
          <p:nvPr/>
        </p:nvPicPr>
        <p:blipFill>
          <a:blip r:embed="rId3"/>
          <a:stretch>
            <a:fillRect/>
          </a:stretch>
        </p:blipFill>
        <p:spPr>
          <a:xfrm>
            <a:off x="245095" y="3155602"/>
            <a:ext cx="4724040" cy="2754152"/>
          </a:xfrm>
          <a:prstGeom prst="rect">
            <a:avLst/>
          </a:prstGeom>
        </p:spPr>
      </p:pic>
      <p:pic>
        <p:nvPicPr>
          <p:cNvPr id="3" name="Picture 2">
            <a:extLst>
              <a:ext uri="{FF2B5EF4-FFF2-40B4-BE49-F238E27FC236}">
                <a16:creationId xmlns:a16="http://schemas.microsoft.com/office/drawing/2014/main" id="{5F56FAC5-967C-459C-B52A-54B5D0BD5784}"/>
              </a:ext>
            </a:extLst>
          </p:cNvPr>
          <p:cNvPicPr>
            <a:picLocks noChangeAspect="1"/>
          </p:cNvPicPr>
          <p:nvPr/>
        </p:nvPicPr>
        <p:blipFill>
          <a:blip r:embed="rId4"/>
          <a:stretch>
            <a:fillRect/>
          </a:stretch>
        </p:blipFill>
        <p:spPr>
          <a:xfrm>
            <a:off x="5104439" y="2471685"/>
            <a:ext cx="3794466" cy="252717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9"/>
                                        </p:tgtEl>
                                        <p:attrNameLst>
                                          <p:attrName>style.visibility</p:attrName>
                                        </p:attrNameLst>
                                      </p:cBhvr>
                                      <p:to>
                                        <p:strVal val="visible"/>
                                      </p:to>
                                    </p:set>
                                    <p:animEffect transition="in" filter="fade">
                                      <p:cBhvr>
                                        <p:cTn id="7" dur="500"/>
                                        <p:tgtEl>
                                          <p:spTgt spid="209"/>
                                        </p:tgtEl>
                                      </p:cBhvr>
                                    </p:animEffect>
                                  </p:childTnLst>
                                </p:cTn>
                              </p:par>
                              <p:par>
                                <p:cTn id="8" presetID="10" presetClass="entr" presetSubtype="0" fill="hold" nodeType="withEffect">
                                  <p:stCondLst>
                                    <p:cond delay="0"/>
                                  </p:stCondLst>
                                  <p:childTnLst>
                                    <p:set>
                                      <p:cBhvr>
                                        <p:cTn id="9" dur="1" fill="hold">
                                          <p:stCondLst>
                                            <p:cond delay="0"/>
                                          </p:stCondLst>
                                        </p:cTn>
                                        <p:tgtEl>
                                          <p:spTgt spid="211"/>
                                        </p:tgtEl>
                                        <p:attrNameLst>
                                          <p:attrName>style.visibility</p:attrName>
                                        </p:attrNameLst>
                                      </p:cBhvr>
                                      <p:to>
                                        <p:strVal val="visible"/>
                                      </p:to>
                                    </p:set>
                                    <p:animEffect transition="in" filter="fade">
                                      <p:cBhvr>
                                        <p:cTn id="10" dur="500"/>
                                        <p:tgtEl>
                                          <p:spTgt spid="2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1" name="Google Shape;221;p23"/>
          <p:cNvSpPr/>
          <p:nvPr/>
        </p:nvSpPr>
        <p:spPr>
          <a:xfrm>
            <a:off x="919463" y="103104"/>
            <a:ext cx="7360119" cy="559091"/>
          </a:xfrm>
          <a:prstGeom prst="roundRect">
            <a:avLst>
              <a:gd name="adj" fmla="val 16667"/>
            </a:avLst>
          </a:prstGeom>
          <a:solidFill>
            <a:srgbClr val="1E4E79"/>
          </a:solidFill>
          <a:ln w="9525" cap="flat" cmpd="sng">
            <a:solidFill>
              <a:srgbClr val="00206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lt1"/>
              </a:buClr>
              <a:buSzPts val="3600"/>
              <a:buFont typeface="Candara"/>
              <a:buNone/>
            </a:pPr>
            <a:r>
              <a:rPr lang="en-GB" sz="3600" dirty="0">
                <a:solidFill>
                  <a:schemeClr val="lt1"/>
                </a:solidFill>
                <a:latin typeface="Candara"/>
                <a:ea typeface="Candara"/>
                <a:cs typeface="Candara"/>
                <a:sym typeface="Candara"/>
              </a:rPr>
              <a:t>The Kashrut Laws</a:t>
            </a:r>
            <a:endParaRPr sz="3600" dirty="0">
              <a:solidFill>
                <a:schemeClr val="lt1"/>
              </a:solidFill>
              <a:latin typeface="Candara"/>
              <a:ea typeface="Candara"/>
              <a:cs typeface="Candara"/>
              <a:sym typeface="Candara"/>
            </a:endParaRPr>
          </a:p>
        </p:txBody>
      </p:sp>
      <p:sp>
        <p:nvSpPr>
          <p:cNvPr id="222" name="Google Shape;222;p23"/>
          <p:cNvSpPr txBox="1"/>
          <p:nvPr/>
        </p:nvSpPr>
        <p:spPr>
          <a:xfrm>
            <a:off x="461136" y="808004"/>
            <a:ext cx="8424936" cy="72008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385623"/>
              </a:buClr>
              <a:buSzPts val="4800"/>
              <a:buFont typeface="Short Stack"/>
              <a:buNone/>
            </a:pPr>
            <a:r>
              <a:rPr lang="en-GB" sz="4800" dirty="0">
                <a:solidFill>
                  <a:srgbClr val="385623"/>
                </a:solidFill>
                <a:latin typeface="Short Stack"/>
                <a:ea typeface="Short Stack"/>
                <a:cs typeface="Short Stack"/>
                <a:sym typeface="Short Stack"/>
              </a:rPr>
              <a:t>Land Animals</a:t>
            </a:r>
            <a:endParaRPr dirty="0"/>
          </a:p>
        </p:txBody>
      </p:sp>
      <p:pic>
        <p:nvPicPr>
          <p:cNvPr id="226" name="Google Shape;226;p23"/>
          <p:cNvPicPr preferRelativeResize="0"/>
          <p:nvPr/>
        </p:nvPicPr>
        <p:blipFill rotWithShape="1">
          <a:blip r:embed="rId3">
            <a:alphaModFix/>
          </a:blip>
          <a:srcRect/>
          <a:stretch/>
        </p:blipFill>
        <p:spPr>
          <a:xfrm>
            <a:off x="368426" y="4071103"/>
            <a:ext cx="2478892" cy="2478892"/>
          </a:xfrm>
          <a:prstGeom prst="roundRect">
            <a:avLst>
              <a:gd name="adj" fmla="val 8594"/>
            </a:avLst>
          </a:prstGeom>
          <a:solidFill>
            <a:srgbClr val="ECECEC"/>
          </a:solidFill>
          <a:ln>
            <a:noFill/>
          </a:ln>
          <a:effectLst>
            <a:reflection stA="38000" endPos="28000" dist="5000" dir="5400000" sy="-100000" algn="bl" rotWithShape="0"/>
          </a:effectLst>
        </p:spPr>
      </p:pic>
      <p:pic>
        <p:nvPicPr>
          <p:cNvPr id="227" name="Google Shape;227;p23"/>
          <p:cNvPicPr preferRelativeResize="0"/>
          <p:nvPr/>
        </p:nvPicPr>
        <p:blipFill rotWithShape="1">
          <a:blip r:embed="rId4">
            <a:alphaModFix/>
          </a:blip>
          <a:srcRect l="24270" t="8250" r="27009" b="14197"/>
          <a:stretch/>
        </p:blipFill>
        <p:spPr>
          <a:xfrm>
            <a:off x="6885823" y="4216256"/>
            <a:ext cx="2032946" cy="2427045"/>
          </a:xfrm>
          <a:prstGeom prst="roundRect">
            <a:avLst>
              <a:gd name="adj" fmla="val 8594"/>
            </a:avLst>
          </a:prstGeom>
          <a:solidFill>
            <a:srgbClr val="ECECEC"/>
          </a:solidFill>
          <a:ln>
            <a:noFill/>
          </a:ln>
          <a:effectLst>
            <a:reflection stA="38000" endPos="28000" dist="5000" dir="5400000" sy="-100000" algn="bl" rotWithShape="0"/>
          </a:effectLst>
        </p:spPr>
      </p:pic>
      <p:pic>
        <p:nvPicPr>
          <p:cNvPr id="2" name="Picture 1">
            <a:extLst>
              <a:ext uri="{FF2B5EF4-FFF2-40B4-BE49-F238E27FC236}">
                <a16:creationId xmlns:a16="http://schemas.microsoft.com/office/drawing/2014/main" id="{6731D0B0-E8FC-4181-89A5-101AA568C209}"/>
              </a:ext>
            </a:extLst>
          </p:cNvPr>
          <p:cNvPicPr>
            <a:picLocks noChangeAspect="1"/>
          </p:cNvPicPr>
          <p:nvPr/>
        </p:nvPicPr>
        <p:blipFill>
          <a:blip r:embed="rId5"/>
          <a:stretch>
            <a:fillRect/>
          </a:stretch>
        </p:blipFill>
        <p:spPr>
          <a:xfrm>
            <a:off x="461136" y="1543554"/>
            <a:ext cx="3594929" cy="2394696"/>
          </a:xfrm>
          <a:prstGeom prst="rect">
            <a:avLst/>
          </a:prstGeom>
        </p:spPr>
      </p:pic>
      <p:pic>
        <p:nvPicPr>
          <p:cNvPr id="3" name="Picture 2">
            <a:extLst>
              <a:ext uri="{FF2B5EF4-FFF2-40B4-BE49-F238E27FC236}">
                <a16:creationId xmlns:a16="http://schemas.microsoft.com/office/drawing/2014/main" id="{AFC2C0D1-905A-462C-8A39-624F583535FF}"/>
              </a:ext>
            </a:extLst>
          </p:cNvPr>
          <p:cNvPicPr>
            <a:picLocks noChangeAspect="1"/>
          </p:cNvPicPr>
          <p:nvPr/>
        </p:nvPicPr>
        <p:blipFill>
          <a:blip r:embed="rId6"/>
          <a:stretch>
            <a:fillRect/>
          </a:stretch>
        </p:blipFill>
        <p:spPr>
          <a:xfrm>
            <a:off x="3605779" y="4104356"/>
            <a:ext cx="2690905" cy="2690905"/>
          </a:xfrm>
          <a:prstGeom prst="rect">
            <a:avLst/>
          </a:prstGeom>
        </p:spPr>
      </p:pic>
      <p:pic>
        <p:nvPicPr>
          <p:cNvPr id="4" name="Picture 3">
            <a:extLst>
              <a:ext uri="{FF2B5EF4-FFF2-40B4-BE49-F238E27FC236}">
                <a16:creationId xmlns:a16="http://schemas.microsoft.com/office/drawing/2014/main" id="{42D813BC-685C-4730-AB20-7AF44A386B67}"/>
              </a:ext>
            </a:extLst>
          </p:cNvPr>
          <p:cNvPicPr>
            <a:picLocks noChangeAspect="1"/>
          </p:cNvPicPr>
          <p:nvPr/>
        </p:nvPicPr>
        <p:blipFill>
          <a:blip r:embed="rId7"/>
          <a:stretch>
            <a:fillRect/>
          </a:stretch>
        </p:blipFill>
        <p:spPr>
          <a:xfrm>
            <a:off x="5087937" y="1528084"/>
            <a:ext cx="3488966" cy="2327113"/>
          </a:xfrm>
          <a:prstGeom prst="rect">
            <a:avLst/>
          </a:prstGeom>
        </p:spPr>
      </p:pic>
      <p:pic>
        <p:nvPicPr>
          <p:cNvPr id="5" name="Picture 4">
            <a:extLst>
              <a:ext uri="{FF2B5EF4-FFF2-40B4-BE49-F238E27FC236}">
                <a16:creationId xmlns:a16="http://schemas.microsoft.com/office/drawing/2014/main" id="{94421936-FE60-4E84-9B59-F62BFE6CA26D}"/>
              </a:ext>
            </a:extLst>
          </p:cNvPr>
          <p:cNvPicPr>
            <a:picLocks noChangeAspect="1"/>
          </p:cNvPicPr>
          <p:nvPr/>
        </p:nvPicPr>
        <p:blipFill>
          <a:blip r:embed="rId8"/>
          <a:stretch>
            <a:fillRect/>
          </a:stretch>
        </p:blipFill>
        <p:spPr>
          <a:xfrm>
            <a:off x="1367495" y="1782937"/>
            <a:ext cx="1579001" cy="1646063"/>
          </a:xfrm>
          <a:prstGeom prst="rect">
            <a:avLst/>
          </a:prstGeom>
        </p:spPr>
      </p:pic>
      <p:pic>
        <p:nvPicPr>
          <p:cNvPr id="6" name="Picture 5">
            <a:extLst>
              <a:ext uri="{FF2B5EF4-FFF2-40B4-BE49-F238E27FC236}">
                <a16:creationId xmlns:a16="http://schemas.microsoft.com/office/drawing/2014/main" id="{325D12E8-FC6B-443F-8BAB-DAB0596CAF98}"/>
              </a:ext>
            </a:extLst>
          </p:cNvPr>
          <p:cNvPicPr>
            <a:picLocks noChangeAspect="1"/>
          </p:cNvPicPr>
          <p:nvPr/>
        </p:nvPicPr>
        <p:blipFill>
          <a:blip r:embed="rId8"/>
          <a:stretch>
            <a:fillRect/>
          </a:stretch>
        </p:blipFill>
        <p:spPr>
          <a:xfrm>
            <a:off x="6042919" y="1704304"/>
            <a:ext cx="1579001" cy="1646063"/>
          </a:xfrm>
          <a:prstGeom prst="rect">
            <a:avLst/>
          </a:prstGeom>
        </p:spPr>
      </p:pic>
      <p:pic>
        <p:nvPicPr>
          <p:cNvPr id="7" name="Picture 6">
            <a:extLst>
              <a:ext uri="{FF2B5EF4-FFF2-40B4-BE49-F238E27FC236}">
                <a16:creationId xmlns:a16="http://schemas.microsoft.com/office/drawing/2014/main" id="{622B6E32-F959-4488-866F-64D3FED91BEB}"/>
              </a:ext>
            </a:extLst>
          </p:cNvPr>
          <p:cNvPicPr>
            <a:picLocks noChangeAspect="1"/>
          </p:cNvPicPr>
          <p:nvPr/>
        </p:nvPicPr>
        <p:blipFill>
          <a:blip r:embed="rId8"/>
          <a:stretch>
            <a:fillRect/>
          </a:stretch>
        </p:blipFill>
        <p:spPr>
          <a:xfrm>
            <a:off x="7307071" y="4798662"/>
            <a:ext cx="1579001" cy="1646063"/>
          </a:xfrm>
          <a:prstGeom prst="rect">
            <a:avLst/>
          </a:prstGeom>
        </p:spPr>
      </p:pic>
      <p:pic>
        <p:nvPicPr>
          <p:cNvPr id="8" name="Picture 7">
            <a:extLst>
              <a:ext uri="{FF2B5EF4-FFF2-40B4-BE49-F238E27FC236}">
                <a16:creationId xmlns:a16="http://schemas.microsoft.com/office/drawing/2014/main" id="{86FB5E55-BB14-47C0-8B3E-B2748FF68897}"/>
              </a:ext>
            </a:extLst>
          </p:cNvPr>
          <p:cNvPicPr>
            <a:picLocks noChangeAspect="1"/>
          </p:cNvPicPr>
          <p:nvPr/>
        </p:nvPicPr>
        <p:blipFill>
          <a:blip r:embed="rId8"/>
          <a:stretch>
            <a:fillRect/>
          </a:stretch>
        </p:blipFill>
        <p:spPr>
          <a:xfrm>
            <a:off x="942708" y="4916261"/>
            <a:ext cx="1579001" cy="1646063"/>
          </a:xfrm>
          <a:prstGeom prst="rect">
            <a:avLst/>
          </a:prstGeom>
        </p:spPr>
      </p:pic>
      <p:pic>
        <p:nvPicPr>
          <p:cNvPr id="9" name="Picture 8">
            <a:extLst>
              <a:ext uri="{FF2B5EF4-FFF2-40B4-BE49-F238E27FC236}">
                <a16:creationId xmlns:a16="http://schemas.microsoft.com/office/drawing/2014/main" id="{345BE45A-AF86-4C2C-8DE3-619CE3F52DBE}"/>
              </a:ext>
            </a:extLst>
          </p:cNvPr>
          <p:cNvPicPr>
            <a:picLocks noChangeAspect="1"/>
          </p:cNvPicPr>
          <p:nvPr/>
        </p:nvPicPr>
        <p:blipFill>
          <a:blip r:embed="rId9"/>
          <a:stretch>
            <a:fillRect/>
          </a:stretch>
        </p:blipFill>
        <p:spPr>
          <a:xfrm>
            <a:off x="4032354" y="4615891"/>
            <a:ext cx="1761897" cy="1627773"/>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40"/>
        <p:cNvGrpSpPr/>
        <p:nvPr/>
      </p:nvGrpSpPr>
      <p:grpSpPr>
        <a:xfrm>
          <a:off x="0" y="0"/>
          <a:ext cx="0" cy="0"/>
          <a:chOff x="0" y="0"/>
          <a:chExt cx="0" cy="0"/>
        </a:xfrm>
      </p:grpSpPr>
      <p:sp>
        <p:nvSpPr>
          <p:cNvPr id="241" name="Google Shape;241;p24"/>
          <p:cNvSpPr/>
          <p:nvPr/>
        </p:nvSpPr>
        <p:spPr>
          <a:xfrm>
            <a:off x="891900" y="194708"/>
            <a:ext cx="7360200" cy="719999"/>
          </a:xfrm>
          <a:prstGeom prst="roundRect">
            <a:avLst>
              <a:gd name="adj" fmla="val 16667"/>
            </a:avLst>
          </a:prstGeom>
          <a:solidFill>
            <a:srgbClr val="1E4E79"/>
          </a:solidFill>
          <a:ln w="9525" cap="flat" cmpd="sng">
            <a:solidFill>
              <a:srgbClr val="00206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lt1"/>
              </a:buClr>
              <a:buSzPts val="3600"/>
              <a:buFont typeface="Candara"/>
              <a:buNone/>
            </a:pPr>
            <a:r>
              <a:rPr lang="en-GB" sz="3600" dirty="0">
                <a:solidFill>
                  <a:schemeClr val="lt1"/>
                </a:solidFill>
                <a:latin typeface="Candara"/>
                <a:ea typeface="Candara"/>
                <a:cs typeface="Candara"/>
                <a:sym typeface="Candara"/>
              </a:rPr>
              <a:t>The Kashrut Laws</a:t>
            </a:r>
            <a:endParaRPr sz="3600" dirty="0">
              <a:solidFill>
                <a:schemeClr val="lt1"/>
              </a:solidFill>
              <a:latin typeface="Candara"/>
              <a:ea typeface="Candara"/>
              <a:cs typeface="Candara"/>
              <a:sym typeface="Candara"/>
            </a:endParaRPr>
          </a:p>
        </p:txBody>
      </p:sp>
      <p:sp>
        <p:nvSpPr>
          <p:cNvPr id="242" name="Google Shape;242;p24"/>
          <p:cNvSpPr txBox="1"/>
          <p:nvPr/>
        </p:nvSpPr>
        <p:spPr>
          <a:xfrm>
            <a:off x="293184" y="1169689"/>
            <a:ext cx="8424900" cy="72000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385623"/>
              </a:buClr>
              <a:buSzPts val="4800"/>
              <a:buFont typeface="Short Stack"/>
              <a:buNone/>
            </a:pPr>
            <a:r>
              <a:rPr lang="en-GB" sz="4800" dirty="0">
                <a:solidFill>
                  <a:srgbClr val="385623"/>
                </a:solidFill>
                <a:latin typeface="Short Stack"/>
                <a:ea typeface="Short Stack"/>
                <a:cs typeface="Short Stack"/>
                <a:sym typeface="Short Stack"/>
              </a:rPr>
              <a:t>Land Animals</a:t>
            </a:r>
            <a:endParaRPr dirty="0"/>
          </a:p>
        </p:txBody>
      </p:sp>
      <p:sp>
        <p:nvSpPr>
          <p:cNvPr id="247" name="Google Shape;247;p24"/>
          <p:cNvSpPr txBox="1"/>
          <p:nvPr/>
        </p:nvSpPr>
        <p:spPr>
          <a:xfrm>
            <a:off x="1023834" y="1972500"/>
            <a:ext cx="6963600" cy="14565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600"/>
              </a:spcBef>
              <a:spcAft>
                <a:spcPts val="0"/>
              </a:spcAft>
              <a:buNone/>
            </a:pPr>
            <a:r>
              <a:rPr lang="en-GB" sz="2000" dirty="0">
                <a:solidFill>
                  <a:schemeClr val="dk1"/>
                </a:solidFill>
                <a:latin typeface="Comic Sans MS"/>
                <a:ea typeface="Comic Sans MS"/>
                <a:cs typeface="Comic Sans MS"/>
                <a:sym typeface="Comic Sans MS"/>
              </a:rPr>
              <a:t>Blood is forbidden. This means that:</a:t>
            </a:r>
          </a:p>
          <a:p>
            <a:pPr marL="0" lvl="0" indent="0" algn="ctr" rtl="0">
              <a:lnSpc>
                <a:spcPct val="115000"/>
              </a:lnSpc>
              <a:spcBef>
                <a:spcPts val="600"/>
              </a:spcBef>
              <a:spcAft>
                <a:spcPts val="0"/>
              </a:spcAft>
              <a:buNone/>
            </a:pPr>
            <a:endParaRPr sz="2000" dirty="0">
              <a:solidFill>
                <a:schemeClr val="dk1"/>
              </a:solidFill>
              <a:latin typeface="Comic Sans MS"/>
              <a:ea typeface="Comic Sans MS"/>
              <a:cs typeface="Comic Sans MS"/>
              <a:sym typeface="Comic Sans MS"/>
            </a:endParaRPr>
          </a:p>
          <a:p>
            <a:pPr marL="558800" lvl="0" indent="-457200" algn="ctr" rtl="0">
              <a:lnSpc>
                <a:spcPct val="115000"/>
              </a:lnSpc>
              <a:spcBef>
                <a:spcPts val="600"/>
              </a:spcBef>
              <a:spcAft>
                <a:spcPts val="0"/>
              </a:spcAft>
              <a:buClr>
                <a:schemeClr val="dk1"/>
              </a:buClr>
              <a:buSzPts val="2000"/>
              <a:buFont typeface="+mj-lt"/>
              <a:buAutoNum type="arabicPeriod"/>
            </a:pPr>
            <a:r>
              <a:rPr lang="en-GB" sz="2000" dirty="0">
                <a:solidFill>
                  <a:schemeClr val="dk1"/>
                </a:solidFill>
                <a:latin typeface="Comic Sans MS"/>
                <a:ea typeface="Comic Sans MS"/>
                <a:cs typeface="Comic Sans MS"/>
                <a:sym typeface="Comic Sans MS"/>
              </a:rPr>
              <a:t>The animal has to be slaughtered in a special way – the </a:t>
            </a:r>
            <a:r>
              <a:rPr lang="en-GB" sz="2000" dirty="0" err="1">
                <a:solidFill>
                  <a:schemeClr val="dk1"/>
                </a:solidFill>
                <a:latin typeface="Comic Sans MS"/>
                <a:ea typeface="Comic Sans MS"/>
                <a:cs typeface="Comic Sans MS"/>
                <a:sym typeface="Comic Sans MS"/>
              </a:rPr>
              <a:t>shechitah</a:t>
            </a:r>
            <a:r>
              <a:rPr lang="en-GB" sz="2000" dirty="0">
                <a:solidFill>
                  <a:schemeClr val="dk1"/>
                </a:solidFill>
                <a:latin typeface="Comic Sans MS"/>
                <a:ea typeface="Comic Sans MS"/>
                <a:cs typeface="Comic Sans MS"/>
                <a:sym typeface="Comic Sans MS"/>
              </a:rPr>
              <a:t> method. </a:t>
            </a:r>
            <a:r>
              <a:rPr lang="en-GB" sz="2000" dirty="0" err="1">
                <a:solidFill>
                  <a:schemeClr val="dk1"/>
                </a:solidFill>
                <a:latin typeface="Comic Sans MS"/>
                <a:ea typeface="Comic Sans MS"/>
                <a:cs typeface="Comic Sans MS"/>
                <a:sym typeface="Comic Sans MS"/>
              </a:rPr>
              <a:t>Shechitah</a:t>
            </a:r>
            <a:r>
              <a:rPr lang="en-GB" sz="2000" dirty="0">
                <a:solidFill>
                  <a:schemeClr val="dk1"/>
                </a:solidFill>
                <a:latin typeface="Comic Sans MS"/>
                <a:ea typeface="Comic Sans MS"/>
                <a:cs typeface="Comic Sans MS"/>
                <a:sym typeface="Comic Sans MS"/>
              </a:rPr>
              <a:t> is designed to kill the animal with the least amount of pain and to drain the meat of blood.  It involves a cut across the throat with a very sharp knife.</a:t>
            </a:r>
          </a:p>
          <a:p>
            <a:pPr marL="558800" lvl="0" indent="-457200" algn="ctr" rtl="0">
              <a:lnSpc>
                <a:spcPct val="115000"/>
              </a:lnSpc>
              <a:spcBef>
                <a:spcPts val="600"/>
              </a:spcBef>
              <a:spcAft>
                <a:spcPts val="0"/>
              </a:spcAft>
              <a:buClr>
                <a:schemeClr val="dk1"/>
              </a:buClr>
              <a:buSzPts val="2000"/>
              <a:buFont typeface="+mj-lt"/>
              <a:buAutoNum type="arabicPeriod"/>
            </a:pPr>
            <a:endParaRPr sz="2000" dirty="0">
              <a:solidFill>
                <a:schemeClr val="dk1"/>
              </a:solidFill>
              <a:latin typeface="Comic Sans MS"/>
              <a:ea typeface="Comic Sans MS"/>
              <a:cs typeface="Comic Sans MS"/>
              <a:sym typeface="Comic Sans MS"/>
            </a:endParaRPr>
          </a:p>
          <a:p>
            <a:pPr marL="558800" lvl="0" indent="-457200" algn="ctr" rtl="0">
              <a:lnSpc>
                <a:spcPct val="115000"/>
              </a:lnSpc>
              <a:spcBef>
                <a:spcPts val="0"/>
              </a:spcBef>
              <a:spcAft>
                <a:spcPts val="0"/>
              </a:spcAft>
              <a:buClr>
                <a:schemeClr val="dk1"/>
              </a:buClr>
              <a:buSzPts val="2000"/>
              <a:buFont typeface="+mj-lt"/>
              <a:buAutoNum type="arabicPeriod"/>
            </a:pPr>
            <a:r>
              <a:rPr lang="en-GB" sz="2000" dirty="0">
                <a:solidFill>
                  <a:schemeClr val="dk1"/>
                </a:solidFill>
                <a:latin typeface="Comic Sans MS"/>
                <a:ea typeface="Comic Sans MS"/>
                <a:cs typeface="Comic Sans MS"/>
                <a:sym typeface="Comic Sans MS"/>
              </a:rPr>
              <a:t>The remaining blood has to be removed by a kosher butcher. This is done by soaking the meat in salt.  </a:t>
            </a:r>
            <a:endParaRPr sz="2000" dirty="0">
              <a:solidFill>
                <a:schemeClr val="dk1"/>
              </a:solidFill>
              <a:latin typeface="Comic Sans MS"/>
              <a:ea typeface="Comic Sans MS"/>
              <a:cs typeface="Comic Sans MS"/>
              <a:sym typeface="Comic Sans MS"/>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51"/>
        <p:cNvGrpSpPr/>
        <p:nvPr/>
      </p:nvGrpSpPr>
      <p:grpSpPr>
        <a:xfrm>
          <a:off x="0" y="0"/>
          <a:ext cx="0" cy="0"/>
          <a:chOff x="0" y="0"/>
          <a:chExt cx="0" cy="0"/>
        </a:xfrm>
      </p:grpSpPr>
      <p:sp>
        <p:nvSpPr>
          <p:cNvPr id="252" name="Google Shape;252;p25"/>
          <p:cNvSpPr/>
          <p:nvPr/>
        </p:nvSpPr>
        <p:spPr>
          <a:xfrm>
            <a:off x="1101310" y="79072"/>
            <a:ext cx="7360119" cy="912688"/>
          </a:xfrm>
          <a:prstGeom prst="roundRect">
            <a:avLst>
              <a:gd name="adj" fmla="val 16667"/>
            </a:avLst>
          </a:prstGeom>
          <a:solidFill>
            <a:srgbClr val="1E4E79"/>
          </a:solidFill>
          <a:ln w="9525" cap="flat" cmpd="sng">
            <a:solidFill>
              <a:srgbClr val="00206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lt1"/>
              </a:buClr>
              <a:buSzPts val="3600"/>
              <a:buFont typeface="Candara"/>
              <a:buNone/>
            </a:pPr>
            <a:r>
              <a:rPr lang="en-GB" sz="3600" dirty="0">
                <a:solidFill>
                  <a:schemeClr val="lt1"/>
                </a:solidFill>
                <a:latin typeface="Candara"/>
                <a:ea typeface="Candara"/>
                <a:cs typeface="Candara"/>
                <a:sym typeface="Candara"/>
              </a:rPr>
              <a:t>The Kashrut Laws</a:t>
            </a:r>
            <a:endParaRPr sz="3600" dirty="0">
              <a:solidFill>
                <a:schemeClr val="lt1"/>
              </a:solidFill>
              <a:latin typeface="Candara"/>
              <a:ea typeface="Candara"/>
              <a:cs typeface="Candara"/>
              <a:sym typeface="Candara"/>
            </a:endParaRPr>
          </a:p>
        </p:txBody>
      </p:sp>
      <p:sp>
        <p:nvSpPr>
          <p:cNvPr id="253" name="Google Shape;253;p25"/>
          <p:cNvSpPr txBox="1"/>
          <p:nvPr/>
        </p:nvSpPr>
        <p:spPr>
          <a:xfrm>
            <a:off x="359532" y="1051677"/>
            <a:ext cx="8424936" cy="72008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0B0F0"/>
              </a:buClr>
              <a:buSzPts val="4800"/>
              <a:buFont typeface="Short Stack"/>
              <a:buNone/>
            </a:pPr>
            <a:r>
              <a:rPr lang="en-GB" sz="4800" dirty="0">
                <a:solidFill>
                  <a:srgbClr val="002060"/>
                </a:solidFill>
                <a:latin typeface="Short Stack"/>
                <a:ea typeface="Short Stack"/>
                <a:cs typeface="Short Stack"/>
                <a:sym typeface="Short Stack"/>
              </a:rPr>
              <a:t>Fish</a:t>
            </a:r>
            <a:endParaRPr dirty="0">
              <a:solidFill>
                <a:srgbClr val="002060"/>
              </a:solidFill>
            </a:endParaRPr>
          </a:p>
        </p:txBody>
      </p:sp>
      <p:sp>
        <p:nvSpPr>
          <p:cNvPr id="254" name="Google Shape;254;p25"/>
          <p:cNvSpPr txBox="1"/>
          <p:nvPr/>
        </p:nvSpPr>
        <p:spPr>
          <a:xfrm>
            <a:off x="133068" y="2043325"/>
            <a:ext cx="4495200" cy="72000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0B0F0"/>
              </a:buClr>
              <a:buSzPts val="3200"/>
              <a:buFont typeface="Short Stack"/>
              <a:buNone/>
            </a:pPr>
            <a:r>
              <a:rPr lang="en-GB" sz="3200" dirty="0">
                <a:solidFill>
                  <a:srgbClr val="002060"/>
                </a:solidFill>
                <a:latin typeface="Short Stack"/>
                <a:ea typeface="Short Stack"/>
                <a:cs typeface="Short Stack"/>
                <a:sym typeface="Short Stack"/>
              </a:rPr>
              <a:t>It must have fins</a:t>
            </a:r>
            <a:endParaRPr dirty="0">
              <a:solidFill>
                <a:srgbClr val="002060"/>
              </a:solidFill>
            </a:endParaRPr>
          </a:p>
        </p:txBody>
      </p:sp>
      <p:sp>
        <p:nvSpPr>
          <p:cNvPr id="255" name="Google Shape;255;p25"/>
          <p:cNvSpPr txBox="1"/>
          <p:nvPr/>
        </p:nvSpPr>
        <p:spPr>
          <a:xfrm>
            <a:off x="5175956" y="3091147"/>
            <a:ext cx="2838701" cy="584776"/>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GB" sz="3200" dirty="0">
                <a:solidFill>
                  <a:srgbClr val="002060"/>
                </a:solidFill>
                <a:latin typeface="Short Stack"/>
                <a:ea typeface="Short Stack"/>
                <a:cs typeface="Short Stack"/>
                <a:sym typeface="Short Stack"/>
              </a:rPr>
              <a:t>and scales</a:t>
            </a:r>
            <a:endParaRPr dirty="0">
              <a:solidFill>
                <a:srgbClr val="002060"/>
              </a:solidFill>
            </a:endParaRPr>
          </a:p>
        </p:txBody>
      </p:sp>
      <p:pic>
        <p:nvPicPr>
          <p:cNvPr id="2" name="Picture 1">
            <a:extLst>
              <a:ext uri="{FF2B5EF4-FFF2-40B4-BE49-F238E27FC236}">
                <a16:creationId xmlns:a16="http://schemas.microsoft.com/office/drawing/2014/main" id="{BE9D2D6D-4B9A-4C26-9812-3CE871D67420}"/>
              </a:ext>
            </a:extLst>
          </p:cNvPr>
          <p:cNvPicPr>
            <a:picLocks noChangeAspect="1"/>
          </p:cNvPicPr>
          <p:nvPr/>
        </p:nvPicPr>
        <p:blipFill>
          <a:blip r:embed="rId3"/>
          <a:stretch>
            <a:fillRect/>
          </a:stretch>
        </p:blipFill>
        <p:spPr>
          <a:xfrm>
            <a:off x="359532" y="2823322"/>
            <a:ext cx="4042272" cy="2273778"/>
          </a:xfrm>
          <a:prstGeom prst="rect">
            <a:avLst/>
          </a:prstGeom>
        </p:spPr>
      </p:pic>
      <p:pic>
        <p:nvPicPr>
          <p:cNvPr id="3" name="Picture 2">
            <a:extLst>
              <a:ext uri="{FF2B5EF4-FFF2-40B4-BE49-F238E27FC236}">
                <a16:creationId xmlns:a16="http://schemas.microsoft.com/office/drawing/2014/main" id="{CA1F0020-DDED-4C87-BF45-63045AEAC28D}"/>
              </a:ext>
            </a:extLst>
          </p:cNvPr>
          <p:cNvPicPr>
            <a:picLocks noChangeAspect="1"/>
          </p:cNvPicPr>
          <p:nvPr/>
        </p:nvPicPr>
        <p:blipFill>
          <a:blip r:embed="rId4"/>
          <a:stretch>
            <a:fillRect/>
          </a:stretch>
        </p:blipFill>
        <p:spPr>
          <a:xfrm>
            <a:off x="4626832" y="3790307"/>
            <a:ext cx="4284466" cy="241001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254"/>
                                        </p:tgtEl>
                                        <p:attrNameLst>
                                          <p:attrName>style.visibility</p:attrName>
                                        </p:attrNameLst>
                                      </p:cBhvr>
                                      <p:to>
                                        <p:strVal val="visible"/>
                                      </p:to>
                                    </p:set>
                                    <p:animEffect transition="in" filter="fade">
                                      <p:cBhvr>
                                        <p:cTn id="11" dur="500"/>
                                        <p:tgtEl>
                                          <p:spTgt spid="254"/>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255"/>
                                        </p:tgtEl>
                                        <p:attrNameLst>
                                          <p:attrName>style.visibility</p:attrName>
                                        </p:attrNameLst>
                                      </p:cBhvr>
                                      <p:to>
                                        <p:strVal val="visible"/>
                                      </p:to>
                                    </p:set>
                                    <p:animEffect transition="in" filter="fade">
                                      <p:cBhvr>
                                        <p:cTn id="16" dur="500"/>
                                        <p:tgtEl>
                                          <p:spTgt spid="2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65"/>
        <p:cNvGrpSpPr/>
        <p:nvPr/>
      </p:nvGrpSpPr>
      <p:grpSpPr>
        <a:xfrm>
          <a:off x="0" y="0"/>
          <a:ext cx="0" cy="0"/>
          <a:chOff x="0" y="0"/>
          <a:chExt cx="0" cy="0"/>
        </a:xfrm>
      </p:grpSpPr>
      <p:sp>
        <p:nvSpPr>
          <p:cNvPr id="266" name="Google Shape;266;p26"/>
          <p:cNvSpPr/>
          <p:nvPr/>
        </p:nvSpPr>
        <p:spPr>
          <a:xfrm>
            <a:off x="812062" y="151234"/>
            <a:ext cx="7360119" cy="881558"/>
          </a:xfrm>
          <a:prstGeom prst="roundRect">
            <a:avLst>
              <a:gd name="adj" fmla="val 16667"/>
            </a:avLst>
          </a:prstGeom>
          <a:solidFill>
            <a:srgbClr val="1E4E79"/>
          </a:solidFill>
          <a:ln w="9525" cap="flat" cmpd="sng">
            <a:solidFill>
              <a:srgbClr val="00206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lt1"/>
              </a:buClr>
              <a:buSzPts val="3600"/>
              <a:buFont typeface="Candara"/>
              <a:buNone/>
            </a:pPr>
            <a:r>
              <a:rPr lang="en-GB" sz="3600" dirty="0">
                <a:solidFill>
                  <a:schemeClr val="lt1"/>
                </a:solidFill>
                <a:latin typeface="Candara"/>
                <a:ea typeface="Candara"/>
                <a:cs typeface="Candara"/>
                <a:sym typeface="Candara"/>
              </a:rPr>
              <a:t>The Kashrut Laws</a:t>
            </a:r>
            <a:endParaRPr sz="3600" dirty="0">
              <a:solidFill>
                <a:schemeClr val="lt1"/>
              </a:solidFill>
              <a:latin typeface="Candara"/>
              <a:ea typeface="Candara"/>
              <a:cs typeface="Candara"/>
              <a:sym typeface="Candara"/>
            </a:endParaRPr>
          </a:p>
        </p:txBody>
      </p:sp>
      <p:sp>
        <p:nvSpPr>
          <p:cNvPr id="267" name="Google Shape;267;p26"/>
          <p:cNvSpPr txBox="1"/>
          <p:nvPr/>
        </p:nvSpPr>
        <p:spPr>
          <a:xfrm>
            <a:off x="147653" y="931389"/>
            <a:ext cx="8424936" cy="72008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0B0F0"/>
              </a:buClr>
              <a:buSzPts val="4800"/>
              <a:buFont typeface="Short Stack"/>
              <a:buNone/>
            </a:pPr>
            <a:endParaRPr lang="en-GB" sz="4800" dirty="0">
              <a:solidFill>
                <a:srgbClr val="00B0F0"/>
              </a:solidFill>
              <a:latin typeface="Short Stack"/>
              <a:ea typeface="Short Stack"/>
              <a:cs typeface="Short Stack"/>
              <a:sym typeface="Short Stack"/>
            </a:endParaRPr>
          </a:p>
          <a:p>
            <a:pPr marL="0" marR="0" lvl="0" indent="0" algn="ctr" rtl="0">
              <a:spcBef>
                <a:spcPts val="0"/>
              </a:spcBef>
              <a:spcAft>
                <a:spcPts val="0"/>
              </a:spcAft>
              <a:buClr>
                <a:srgbClr val="00B0F0"/>
              </a:buClr>
              <a:buSzPts val="4800"/>
              <a:buFont typeface="Short Stack"/>
              <a:buNone/>
            </a:pPr>
            <a:r>
              <a:rPr lang="en-GB" sz="4800" dirty="0">
                <a:solidFill>
                  <a:srgbClr val="002060"/>
                </a:solidFill>
                <a:latin typeface="Short Stack"/>
                <a:ea typeface="Short Stack"/>
                <a:cs typeface="Short Stack"/>
                <a:sym typeface="Short Stack"/>
              </a:rPr>
              <a:t>Fish</a:t>
            </a:r>
            <a:endParaRPr dirty="0">
              <a:solidFill>
                <a:srgbClr val="002060"/>
              </a:solidFill>
            </a:endParaRPr>
          </a:p>
        </p:txBody>
      </p:sp>
      <p:pic>
        <p:nvPicPr>
          <p:cNvPr id="268" name="Google Shape;268;p26"/>
          <p:cNvPicPr preferRelativeResize="0"/>
          <p:nvPr/>
        </p:nvPicPr>
        <p:blipFill rotWithShape="1">
          <a:blip r:embed="rId3">
            <a:alphaModFix/>
          </a:blip>
          <a:srcRect/>
          <a:stretch/>
        </p:blipFill>
        <p:spPr>
          <a:xfrm rot="-2303841">
            <a:off x="111795" y="2660048"/>
            <a:ext cx="5436604" cy="2463389"/>
          </a:xfrm>
          <a:prstGeom prst="rect">
            <a:avLst/>
          </a:prstGeom>
          <a:noFill/>
          <a:ln>
            <a:noFill/>
          </a:ln>
        </p:spPr>
      </p:pic>
      <p:pic>
        <p:nvPicPr>
          <p:cNvPr id="269" name="Google Shape;269;p26"/>
          <p:cNvPicPr preferRelativeResize="0"/>
          <p:nvPr/>
        </p:nvPicPr>
        <p:blipFill rotWithShape="1">
          <a:blip r:embed="rId4">
            <a:alphaModFix/>
          </a:blip>
          <a:srcRect/>
          <a:stretch/>
        </p:blipFill>
        <p:spPr>
          <a:xfrm rot="-2213844">
            <a:off x="2991633" y="3256548"/>
            <a:ext cx="5885401" cy="2595772"/>
          </a:xfrm>
          <a:prstGeom prst="rect">
            <a:avLst/>
          </a:prstGeom>
          <a:noFill/>
          <a:ln>
            <a:noFill/>
          </a:ln>
        </p:spPr>
      </p:pic>
      <p:pic>
        <p:nvPicPr>
          <p:cNvPr id="2" name="Picture 1">
            <a:extLst>
              <a:ext uri="{FF2B5EF4-FFF2-40B4-BE49-F238E27FC236}">
                <a16:creationId xmlns:a16="http://schemas.microsoft.com/office/drawing/2014/main" id="{430E3FE7-256D-43F8-8C65-05F69B1FB78B}"/>
              </a:ext>
            </a:extLst>
          </p:cNvPr>
          <p:cNvPicPr>
            <a:picLocks noChangeAspect="1"/>
          </p:cNvPicPr>
          <p:nvPr/>
        </p:nvPicPr>
        <p:blipFill>
          <a:blip r:embed="rId5"/>
          <a:stretch>
            <a:fillRect/>
          </a:stretch>
        </p:blipFill>
        <p:spPr>
          <a:xfrm>
            <a:off x="5184206" y="2946005"/>
            <a:ext cx="2653765" cy="2451748"/>
          </a:xfrm>
          <a:prstGeom prst="rect">
            <a:avLst/>
          </a:prstGeom>
        </p:spPr>
      </p:pic>
      <p:pic>
        <p:nvPicPr>
          <p:cNvPr id="3" name="Picture 2">
            <a:extLst>
              <a:ext uri="{FF2B5EF4-FFF2-40B4-BE49-F238E27FC236}">
                <a16:creationId xmlns:a16="http://schemas.microsoft.com/office/drawing/2014/main" id="{94A9294B-46D0-41C6-B35E-14F6F81A933B}"/>
              </a:ext>
            </a:extLst>
          </p:cNvPr>
          <p:cNvPicPr>
            <a:picLocks noChangeAspect="1"/>
          </p:cNvPicPr>
          <p:nvPr/>
        </p:nvPicPr>
        <p:blipFill>
          <a:blip r:embed="rId6"/>
          <a:stretch>
            <a:fillRect/>
          </a:stretch>
        </p:blipFill>
        <p:spPr>
          <a:xfrm>
            <a:off x="1636469" y="2471832"/>
            <a:ext cx="2517887" cy="263454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79"/>
        <p:cNvGrpSpPr/>
        <p:nvPr/>
      </p:nvGrpSpPr>
      <p:grpSpPr>
        <a:xfrm>
          <a:off x="0" y="0"/>
          <a:ext cx="0" cy="0"/>
          <a:chOff x="0" y="0"/>
          <a:chExt cx="0" cy="0"/>
        </a:xfrm>
      </p:grpSpPr>
      <p:sp>
        <p:nvSpPr>
          <p:cNvPr id="280" name="Google Shape;280;p27"/>
          <p:cNvSpPr/>
          <p:nvPr/>
        </p:nvSpPr>
        <p:spPr>
          <a:xfrm>
            <a:off x="891940" y="223105"/>
            <a:ext cx="7360119" cy="559091"/>
          </a:xfrm>
          <a:prstGeom prst="roundRect">
            <a:avLst>
              <a:gd name="adj" fmla="val 16667"/>
            </a:avLst>
          </a:prstGeom>
          <a:solidFill>
            <a:srgbClr val="1E4E79"/>
          </a:solidFill>
          <a:ln w="9525" cap="flat" cmpd="sng">
            <a:solidFill>
              <a:srgbClr val="00206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lt1"/>
              </a:buClr>
              <a:buSzPts val="3600"/>
              <a:buFont typeface="Candara"/>
              <a:buNone/>
            </a:pPr>
            <a:r>
              <a:rPr lang="en-GB" sz="3600" dirty="0">
                <a:solidFill>
                  <a:schemeClr val="lt1"/>
                </a:solidFill>
                <a:latin typeface="Candara"/>
                <a:ea typeface="Candara"/>
                <a:cs typeface="Candara"/>
                <a:sym typeface="Candara"/>
              </a:rPr>
              <a:t>The Kashrut Laws</a:t>
            </a:r>
            <a:endParaRPr sz="3600" dirty="0">
              <a:solidFill>
                <a:schemeClr val="lt1"/>
              </a:solidFill>
              <a:latin typeface="Candara"/>
              <a:ea typeface="Candara"/>
              <a:cs typeface="Candara"/>
              <a:sym typeface="Candara"/>
            </a:endParaRPr>
          </a:p>
        </p:txBody>
      </p:sp>
      <p:sp>
        <p:nvSpPr>
          <p:cNvPr id="281" name="Google Shape;281;p27"/>
          <p:cNvSpPr txBox="1"/>
          <p:nvPr/>
        </p:nvSpPr>
        <p:spPr>
          <a:xfrm>
            <a:off x="710270" y="937081"/>
            <a:ext cx="7271310" cy="936104"/>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C0C0C"/>
              </a:buClr>
              <a:buSzPts val="2400"/>
              <a:buFont typeface="Calibri"/>
              <a:buNone/>
            </a:pPr>
            <a:r>
              <a:rPr lang="en-GB" sz="2400" dirty="0">
                <a:solidFill>
                  <a:srgbClr val="0C0C0C"/>
                </a:solidFill>
                <a:latin typeface="Comic Sans MS" panose="030F0702030302020204" pitchFamily="66" charset="0"/>
                <a:ea typeface="Calibri"/>
                <a:cs typeface="Calibri"/>
                <a:sym typeface="Calibri"/>
              </a:rPr>
              <a:t>There are even rules about what food can be eaten together.</a:t>
            </a:r>
            <a:endParaRPr dirty="0">
              <a:latin typeface="Comic Sans MS" panose="030F0702030302020204" pitchFamily="66" charset="0"/>
            </a:endParaRPr>
          </a:p>
        </p:txBody>
      </p:sp>
      <p:sp>
        <p:nvSpPr>
          <p:cNvPr id="282" name="Google Shape;282;p27"/>
          <p:cNvSpPr txBox="1"/>
          <p:nvPr/>
        </p:nvSpPr>
        <p:spPr>
          <a:xfrm>
            <a:off x="710270" y="2122758"/>
            <a:ext cx="7229100" cy="708000"/>
          </a:xfrm>
          <a:prstGeom prst="rect">
            <a:avLst/>
          </a:prstGeom>
          <a:noFill/>
          <a:ln w="57150" cap="flat" cmpd="sng">
            <a:solidFill>
              <a:srgbClr val="FF0000"/>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ctr" rtl="0">
              <a:spcBef>
                <a:spcPts val="0"/>
              </a:spcBef>
              <a:spcAft>
                <a:spcPts val="0"/>
              </a:spcAft>
              <a:buNone/>
            </a:pPr>
            <a:r>
              <a:rPr lang="en-GB" sz="2000" b="1" dirty="0">
                <a:solidFill>
                  <a:schemeClr val="dk1"/>
                </a:solidFill>
                <a:latin typeface="Calibri"/>
                <a:ea typeface="Calibri"/>
                <a:cs typeface="Calibri"/>
                <a:sym typeface="Calibri"/>
              </a:rPr>
              <a:t>“Do not cook a young goat in its mother's milk” </a:t>
            </a:r>
            <a:endParaRPr sz="2000" b="1" dirty="0">
              <a:solidFill>
                <a:schemeClr val="dk1"/>
              </a:solidFill>
              <a:latin typeface="Calibri"/>
              <a:ea typeface="Calibri"/>
              <a:cs typeface="Calibri"/>
              <a:sym typeface="Calibri"/>
            </a:endParaRPr>
          </a:p>
          <a:p>
            <a:pPr marL="0" marR="0" lvl="0" indent="0" algn="ctr" rtl="0">
              <a:spcBef>
                <a:spcPts val="0"/>
              </a:spcBef>
              <a:spcAft>
                <a:spcPts val="0"/>
              </a:spcAft>
              <a:buNone/>
            </a:pPr>
            <a:r>
              <a:rPr lang="en-GB" sz="2000" b="1" dirty="0">
                <a:solidFill>
                  <a:schemeClr val="dk1"/>
                </a:solidFill>
                <a:latin typeface="Calibri"/>
                <a:ea typeface="Calibri"/>
                <a:cs typeface="Calibri"/>
                <a:sym typeface="Calibri"/>
              </a:rPr>
              <a:t>– Exodus 23:19</a:t>
            </a:r>
            <a:endParaRPr sz="2000" b="1" dirty="0">
              <a:solidFill>
                <a:schemeClr val="dk1"/>
              </a:solidFill>
              <a:latin typeface="Calibri"/>
              <a:ea typeface="Calibri"/>
              <a:cs typeface="Calibri"/>
              <a:sym typeface="Calibri"/>
            </a:endParaRPr>
          </a:p>
        </p:txBody>
      </p:sp>
      <p:pic>
        <p:nvPicPr>
          <p:cNvPr id="287" name="Google Shape;287;p27"/>
          <p:cNvPicPr preferRelativeResize="0"/>
          <p:nvPr/>
        </p:nvPicPr>
        <p:blipFill>
          <a:blip r:embed="rId3">
            <a:alphaModFix/>
          </a:blip>
          <a:stretch>
            <a:fillRect/>
          </a:stretch>
        </p:blipFill>
        <p:spPr>
          <a:xfrm>
            <a:off x="5661542" y="3567747"/>
            <a:ext cx="3133725" cy="2781300"/>
          </a:xfrm>
          <a:prstGeom prst="rect">
            <a:avLst/>
          </a:prstGeom>
          <a:noFill/>
          <a:ln>
            <a:noFill/>
          </a:ln>
        </p:spPr>
      </p:pic>
      <p:sp>
        <p:nvSpPr>
          <p:cNvPr id="288" name="Google Shape;288;p27"/>
          <p:cNvSpPr txBox="1"/>
          <p:nvPr/>
        </p:nvSpPr>
        <p:spPr>
          <a:xfrm>
            <a:off x="578498" y="3157122"/>
            <a:ext cx="4513876" cy="39759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500"/>
              </a:spcBef>
              <a:spcAft>
                <a:spcPts val="0"/>
              </a:spcAft>
              <a:buNone/>
            </a:pPr>
            <a:r>
              <a:rPr lang="en-GB" sz="2200" dirty="0">
                <a:solidFill>
                  <a:schemeClr val="dk1"/>
                </a:solidFill>
              </a:rPr>
              <a:t>• </a:t>
            </a:r>
            <a:r>
              <a:rPr lang="en-GB" sz="2200" dirty="0">
                <a:solidFill>
                  <a:schemeClr val="dk1"/>
                </a:solidFill>
                <a:latin typeface="Comic Sans MS"/>
                <a:ea typeface="Comic Sans MS"/>
                <a:cs typeface="Comic Sans MS"/>
                <a:sym typeface="Comic Sans MS"/>
              </a:rPr>
              <a:t>Many Jews wait between 3-6 hours to make sure they have digested meat before they eat or drink milk products.</a:t>
            </a:r>
            <a:r>
              <a:rPr lang="en-GB" sz="2000" dirty="0">
                <a:solidFill>
                  <a:schemeClr val="dk1"/>
                </a:solidFill>
                <a:latin typeface="Comic Sans MS"/>
                <a:ea typeface="Comic Sans MS"/>
                <a:cs typeface="Comic Sans MS"/>
                <a:sym typeface="Comic Sans MS"/>
              </a:rPr>
              <a:t> </a:t>
            </a:r>
            <a:endParaRPr sz="2000" dirty="0">
              <a:solidFill>
                <a:schemeClr val="dk1"/>
              </a:solidFill>
              <a:latin typeface="Comic Sans MS"/>
              <a:ea typeface="Comic Sans MS"/>
              <a:cs typeface="Comic Sans MS"/>
              <a:sym typeface="Comic Sans MS"/>
            </a:endParaRPr>
          </a:p>
          <a:p>
            <a:pPr marL="0" lvl="0" indent="0" algn="just" rtl="0">
              <a:lnSpc>
                <a:spcPct val="115000"/>
              </a:lnSpc>
              <a:spcBef>
                <a:spcPts val="500"/>
              </a:spcBef>
              <a:spcAft>
                <a:spcPts val="0"/>
              </a:spcAft>
              <a:buNone/>
            </a:pPr>
            <a:endParaRPr sz="2000" dirty="0">
              <a:solidFill>
                <a:schemeClr val="dk1"/>
              </a:solidFill>
              <a:latin typeface="Comic Sans MS"/>
              <a:ea typeface="Comic Sans MS"/>
              <a:cs typeface="Comic Sans MS"/>
              <a:sym typeface="Comic Sans MS"/>
            </a:endParaRPr>
          </a:p>
          <a:p>
            <a:pPr marL="0" lvl="0" indent="0" algn="just" rtl="0">
              <a:lnSpc>
                <a:spcPct val="115000"/>
              </a:lnSpc>
              <a:spcBef>
                <a:spcPts val="500"/>
              </a:spcBef>
              <a:spcAft>
                <a:spcPts val="0"/>
              </a:spcAft>
              <a:buNone/>
            </a:pPr>
            <a:r>
              <a:rPr lang="en-GB" sz="2200" dirty="0">
                <a:solidFill>
                  <a:schemeClr val="dk1"/>
                </a:solidFill>
              </a:rPr>
              <a:t>• </a:t>
            </a:r>
            <a:r>
              <a:rPr lang="en-GB" sz="2200" dirty="0">
                <a:solidFill>
                  <a:schemeClr val="dk1"/>
                </a:solidFill>
                <a:latin typeface="Comic Sans MS"/>
                <a:ea typeface="Comic Sans MS"/>
                <a:cs typeface="Comic Sans MS"/>
                <a:sym typeface="Comic Sans MS"/>
              </a:rPr>
              <a:t>Fruit, eggs, vegetables and grains can be eaten with meat or milk products.</a:t>
            </a:r>
            <a:endParaRPr sz="2200" dirty="0">
              <a:solidFill>
                <a:schemeClr val="dk1"/>
              </a:solidFill>
              <a:latin typeface="Comic Sans MS"/>
              <a:ea typeface="Comic Sans MS"/>
              <a:cs typeface="Comic Sans MS"/>
              <a:sym typeface="Comic Sans MS"/>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92"/>
        <p:cNvGrpSpPr/>
        <p:nvPr/>
      </p:nvGrpSpPr>
      <p:grpSpPr>
        <a:xfrm>
          <a:off x="0" y="0"/>
          <a:ext cx="0" cy="0"/>
          <a:chOff x="0" y="0"/>
          <a:chExt cx="0" cy="0"/>
        </a:xfrm>
      </p:grpSpPr>
      <p:sp>
        <p:nvSpPr>
          <p:cNvPr id="293" name="Google Shape;293;p28"/>
          <p:cNvSpPr/>
          <p:nvPr/>
        </p:nvSpPr>
        <p:spPr>
          <a:xfrm>
            <a:off x="891940" y="104286"/>
            <a:ext cx="7360119" cy="791453"/>
          </a:xfrm>
          <a:prstGeom prst="roundRect">
            <a:avLst>
              <a:gd name="adj" fmla="val 16667"/>
            </a:avLst>
          </a:prstGeom>
          <a:solidFill>
            <a:srgbClr val="1E4E79"/>
          </a:solidFill>
          <a:ln w="9525" cap="flat" cmpd="sng">
            <a:solidFill>
              <a:srgbClr val="00206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lt1"/>
              </a:buClr>
              <a:buSzPts val="3600"/>
              <a:buFont typeface="Candara"/>
              <a:buNone/>
            </a:pPr>
            <a:r>
              <a:rPr lang="en-GB" sz="3600" dirty="0">
                <a:solidFill>
                  <a:schemeClr val="lt1"/>
                </a:solidFill>
                <a:latin typeface="Candara"/>
                <a:ea typeface="Candara"/>
                <a:cs typeface="Candara"/>
                <a:sym typeface="Candara"/>
              </a:rPr>
              <a:t>The Kashrut Laws</a:t>
            </a:r>
            <a:endParaRPr sz="3600" dirty="0">
              <a:solidFill>
                <a:schemeClr val="lt1"/>
              </a:solidFill>
              <a:latin typeface="Candara"/>
              <a:ea typeface="Candara"/>
              <a:cs typeface="Candara"/>
              <a:sym typeface="Candara"/>
            </a:endParaRPr>
          </a:p>
        </p:txBody>
      </p:sp>
      <p:sp>
        <p:nvSpPr>
          <p:cNvPr id="294" name="Google Shape;294;p28"/>
          <p:cNvSpPr txBox="1"/>
          <p:nvPr/>
        </p:nvSpPr>
        <p:spPr>
          <a:xfrm>
            <a:off x="1180958" y="941090"/>
            <a:ext cx="6938677" cy="133578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0C0C0C"/>
              </a:buClr>
              <a:buSzPts val="2400"/>
              <a:buFont typeface="Calibri"/>
              <a:buNone/>
            </a:pPr>
            <a:r>
              <a:rPr lang="en-GB" sz="2400" dirty="0">
                <a:solidFill>
                  <a:srgbClr val="0C0C0C"/>
                </a:solidFill>
                <a:latin typeface="Comic Sans MS" panose="030F0702030302020204" pitchFamily="66" charset="0"/>
                <a:ea typeface="Calibri"/>
                <a:cs typeface="Calibri"/>
                <a:sym typeface="Calibri"/>
              </a:rPr>
              <a:t>For most Kosher observant Jews this means having separate knives, chopping boards and bowls.</a:t>
            </a:r>
            <a:r>
              <a:rPr lang="en-GB" dirty="0">
                <a:latin typeface="Comic Sans MS" panose="030F0702030302020204" pitchFamily="66" charset="0"/>
                <a:ea typeface="Calibri"/>
              </a:rPr>
              <a:t> </a:t>
            </a:r>
            <a:r>
              <a:rPr lang="en-GB" sz="2400" dirty="0">
                <a:solidFill>
                  <a:srgbClr val="0C0C0C"/>
                </a:solidFill>
                <a:latin typeface="Comic Sans MS" panose="030F0702030302020204" pitchFamily="66" charset="0"/>
                <a:ea typeface="Calibri"/>
                <a:cs typeface="Calibri"/>
                <a:sym typeface="Calibri"/>
              </a:rPr>
              <a:t>One for dairy, one for meat.</a:t>
            </a:r>
            <a:endParaRPr dirty="0">
              <a:latin typeface="Comic Sans MS" panose="030F0702030302020204" pitchFamily="66" charset="0"/>
            </a:endParaRPr>
          </a:p>
        </p:txBody>
      </p:sp>
      <p:sp>
        <p:nvSpPr>
          <p:cNvPr id="295" name="Google Shape;295;p28"/>
          <p:cNvSpPr txBox="1"/>
          <p:nvPr/>
        </p:nvSpPr>
        <p:spPr>
          <a:xfrm>
            <a:off x="364666" y="2276872"/>
            <a:ext cx="8571265" cy="115212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C00000"/>
              </a:buClr>
              <a:buSzPts val="3200"/>
              <a:buFont typeface="Calibri"/>
              <a:buNone/>
            </a:pPr>
            <a:r>
              <a:rPr lang="en-GB" sz="3200" dirty="0">
                <a:solidFill>
                  <a:srgbClr val="C00000"/>
                </a:solidFill>
                <a:latin typeface="Comic Sans MS" panose="030F0702030302020204" pitchFamily="66" charset="0"/>
                <a:ea typeface="Calibri"/>
                <a:cs typeface="Calibri"/>
                <a:sym typeface="Calibri"/>
              </a:rPr>
              <a:t>Some Jews even have two different kitchens!</a:t>
            </a:r>
            <a:endParaRPr dirty="0">
              <a:latin typeface="Comic Sans MS" panose="030F0702030302020204" pitchFamily="66" charset="0"/>
            </a:endParaRPr>
          </a:p>
        </p:txBody>
      </p:sp>
      <p:pic>
        <p:nvPicPr>
          <p:cNvPr id="2" name="Picture 1">
            <a:extLst>
              <a:ext uri="{FF2B5EF4-FFF2-40B4-BE49-F238E27FC236}">
                <a16:creationId xmlns:a16="http://schemas.microsoft.com/office/drawing/2014/main" id="{E632FC8D-A837-4CFE-B75C-E1C4954726F5}"/>
              </a:ext>
            </a:extLst>
          </p:cNvPr>
          <p:cNvPicPr>
            <a:picLocks noChangeAspect="1"/>
          </p:cNvPicPr>
          <p:nvPr/>
        </p:nvPicPr>
        <p:blipFill>
          <a:blip r:embed="rId3"/>
          <a:stretch>
            <a:fillRect/>
          </a:stretch>
        </p:blipFill>
        <p:spPr>
          <a:xfrm>
            <a:off x="2369273" y="3429000"/>
            <a:ext cx="4562049" cy="304878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95"/>
                                        </p:tgtEl>
                                        <p:attrNameLst>
                                          <p:attrName>style.visibility</p:attrName>
                                        </p:attrNameLst>
                                      </p:cBhvr>
                                      <p:to>
                                        <p:strVal val="visible"/>
                                      </p:to>
                                    </p:set>
                                    <p:animEffect transition="in" filter="fade">
                                      <p:cBhvr>
                                        <p:cTn id="7" dur="500"/>
                                        <p:tgtEl>
                                          <p:spTgt spid="2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305"/>
        <p:cNvGrpSpPr/>
        <p:nvPr/>
      </p:nvGrpSpPr>
      <p:grpSpPr>
        <a:xfrm>
          <a:off x="0" y="0"/>
          <a:ext cx="0" cy="0"/>
          <a:chOff x="0" y="0"/>
          <a:chExt cx="0" cy="0"/>
        </a:xfrm>
      </p:grpSpPr>
      <p:sp>
        <p:nvSpPr>
          <p:cNvPr id="306" name="Google Shape;306;p29"/>
          <p:cNvSpPr/>
          <p:nvPr/>
        </p:nvSpPr>
        <p:spPr>
          <a:xfrm>
            <a:off x="891900" y="132277"/>
            <a:ext cx="7360200" cy="1033200"/>
          </a:xfrm>
          <a:prstGeom prst="roundRect">
            <a:avLst>
              <a:gd name="adj" fmla="val 16667"/>
            </a:avLst>
          </a:prstGeom>
          <a:solidFill>
            <a:srgbClr val="1E4E79"/>
          </a:solidFill>
          <a:ln w="9525" cap="flat" cmpd="sng">
            <a:solidFill>
              <a:srgbClr val="00206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lt1"/>
              </a:buClr>
              <a:buSzPts val="3600"/>
              <a:buFont typeface="Candara"/>
              <a:buNone/>
            </a:pPr>
            <a:r>
              <a:rPr lang="en-GB" sz="3600" dirty="0">
                <a:solidFill>
                  <a:schemeClr val="lt1"/>
                </a:solidFill>
                <a:latin typeface="Candara"/>
                <a:ea typeface="Candara"/>
                <a:cs typeface="Candara"/>
                <a:sym typeface="Candara"/>
              </a:rPr>
              <a:t>Buying Kosher Food</a:t>
            </a:r>
            <a:endParaRPr sz="3600" dirty="0">
              <a:solidFill>
                <a:schemeClr val="lt1"/>
              </a:solidFill>
              <a:latin typeface="Candara"/>
              <a:ea typeface="Candara"/>
              <a:cs typeface="Candara"/>
              <a:sym typeface="Candara"/>
            </a:endParaRPr>
          </a:p>
        </p:txBody>
      </p:sp>
      <p:sp>
        <p:nvSpPr>
          <p:cNvPr id="313" name="Google Shape;313;p29"/>
          <p:cNvSpPr txBox="1"/>
          <p:nvPr/>
        </p:nvSpPr>
        <p:spPr>
          <a:xfrm>
            <a:off x="891900" y="1252718"/>
            <a:ext cx="7360200" cy="462000"/>
          </a:xfrm>
          <a:prstGeom prst="rect">
            <a:avLst/>
          </a:prstGeom>
          <a:noFill/>
          <a:ln>
            <a:noFill/>
          </a:ln>
        </p:spPr>
        <p:txBody>
          <a:bodyPr spcFirstLastPara="1" wrap="square" lIns="91425" tIns="91425" rIns="91425" bIns="91425" anchor="t" anchorCtr="0">
            <a:noAutofit/>
          </a:bodyPr>
          <a:lstStyle/>
          <a:p>
            <a:pPr lvl="0" algn="ctr" rtl="0">
              <a:lnSpc>
                <a:spcPct val="115000"/>
              </a:lnSpc>
              <a:spcBef>
                <a:spcPts val="500"/>
              </a:spcBef>
              <a:spcAft>
                <a:spcPts val="0"/>
              </a:spcAft>
            </a:pPr>
            <a:r>
              <a:rPr lang="en-GB" sz="1800" dirty="0">
                <a:solidFill>
                  <a:schemeClr val="dk1"/>
                </a:solidFill>
                <a:latin typeface="Comic Sans MS"/>
                <a:ea typeface="Comic Sans MS"/>
                <a:cs typeface="Comic Sans MS"/>
                <a:sym typeface="Comic Sans MS"/>
              </a:rPr>
              <a:t>Jews can buy fruit, vegetables, eggs and most drinks anywhere without any problem. They can also buy fish from any fishmonger, but have to make sure they have fins and scales.  </a:t>
            </a:r>
          </a:p>
        </p:txBody>
      </p:sp>
      <p:pic>
        <p:nvPicPr>
          <p:cNvPr id="3" name="Picture 2">
            <a:extLst>
              <a:ext uri="{FF2B5EF4-FFF2-40B4-BE49-F238E27FC236}">
                <a16:creationId xmlns:a16="http://schemas.microsoft.com/office/drawing/2014/main" id="{E2C7C118-2D77-496B-A30E-63CC95C44719}"/>
              </a:ext>
            </a:extLst>
          </p:cNvPr>
          <p:cNvPicPr>
            <a:picLocks noChangeAspect="1"/>
          </p:cNvPicPr>
          <p:nvPr/>
        </p:nvPicPr>
        <p:blipFill>
          <a:blip r:embed="rId3"/>
          <a:stretch>
            <a:fillRect/>
          </a:stretch>
        </p:blipFill>
        <p:spPr>
          <a:xfrm>
            <a:off x="1665515" y="2697968"/>
            <a:ext cx="5812970" cy="3871529"/>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305"/>
        <p:cNvGrpSpPr/>
        <p:nvPr/>
      </p:nvGrpSpPr>
      <p:grpSpPr>
        <a:xfrm>
          <a:off x="0" y="0"/>
          <a:ext cx="0" cy="0"/>
          <a:chOff x="0" y="0"/>
          <a:chExt cx="0" cy="0"/>
        </a:xfrm>
      </p:grpSpPr>
      <p:sp>
        <p:nvSpPr>
          <p:cNvPr id="306" name="Google Shape;306;p29"/>
          <p:cNvSpPr/>
          <p:nvPr/>
        </p:nvSpPr>
        <p:spPr>
          <a:xfrm>
            <a:off x="891900" y="132277"/>
            <a:ext cx="7360200" cy="1033200"/>
          </a:xfrm>
          <a:prstGeom prst="roundRect">
            <a:avLst>
              <a:gd name="adj" fmla="val 16667"/>
            </a:avLst>
          </a:prstGeom>
          <a:solidFill>
            <a:srgbClr val="1E4E79"/>
          </a:solidFill>
          <a:ln w="9525" cap="flat" cmpd="sng">
            <a:solidFill>
              <a:srgbClr val="00206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lt1"/>
              </a:buClr>
              <a:buSzPts val="3600"/>
              <a:buFont typeface="Candara"/>
              <a:buNone/>
            </a:pPr>
            <a:r>
              <a:rPr lang="en-GB" sz="3600" dirty="0">
                <a:solidFill>
                  <a:schemeClr val="lt1"/>
                </a:solidFill>
                <a:latin typeface="Candara"/>
                <a:ea typeface="Candara"/>
                <a:cs typeface="Candara"/>
                <a:sym typeface="Candara"/>
              </a:rPr>
              <a:t>Buying Kosher Food</a:t>
            </a:r>
            <a:endParaRPr sz="3600" dirty="0">
              <a:solidFill>
                <a:schemeClr val="lt1"/>
              </a:solidFill>
              <a:latin typeface="Candara"/>
              <a:ea typeface="Candara"/>
              <a:cs typeface="Candara"/>
              <a:sym typeface="Candara"/>
            </a:endParaRPr>
          </a:p>
        </p:txBody>
      </p:sp>
      <p:sp>
        <p:nvSpPr>
          <p:cNvPr id="313" name="Google Shape;313;p29"/>
          <p:cNvSpPr txBox="1"/>
          <p:nvPr/>
        </p:nvSpPr>
        <p:spPr>
          <a:xfrm>
            <a:off x="891900" y="4775050"/>
            <a:ext cx="7360200" cy="462000"/>
          </a:xfrm>
          <a:prstGeom prst="rect">
            <a:avLst/>
          </a:prstGeom>
          <a:noFill/>
          <a:ln>
            <a:noFill/>
          </a:ln>
        </p:spPr>
        <p:txBody>
          <a:bodyPr spcFirstLastPara="1" wrap="square" lIns="91425" tIns="91425" rIns="91425" bIns="91425" anchor="t" anchorCtr="0">
            <a:noAutofit/>
          </a:bodyPr>
          <a:lstStyle/>
          <a:p>
            <a:pPr lvl="0" algn="ctr" rtl="0">
              <a:lnSpc>
                <a:spcPct val="115000"/>
              </a:lnSpc>
              <a:spcBef>
                <a:spcPts val="500"/>
              </a:spcBef>
              <a:spcAft>
                <a:spcPts val="0"/>
              </a:spcAft>
            </a:pPr>
            <a:r>
              <a:rPr lang="en-GB" sz="1800" dirty="0">
                <a:solidFill>
                  <a:schemeClr val="dk1"/>
                </a:solidFill>
                <a:latin typeface="Comic Sans MS"/>
                <a:ea typeface="Comic Sans MS"/>
                <a:cs typeface="Comic Sans MS"/>
                <a:sym typeface="Comic Sans MS"/>
              </a:rPr>
              <a:t>Meat and birds, however, must be bought from a Kosher butcher.  Kosher butchers always display a licence from a Rabbinic Board. The Board makes sure that the butcher does everything properly. Kosher restaurants also have to display a licence from the Board.  </a:t>
            </a:r>
          </a:p>
        </p:txBody>
      </p:sp>
      <p:pic>
        <p:nvPicPr>
          <p:cNvPr id="2" name="Picture 1">
            <a:extLst>
              <a:ext uri="{FF2B5EF4-FFF2-40B4-BE49-F238E27FC236}">
                <a16:creationId xmlns:a16="http://schemas.microsoft.com/office/drawing/2014/main" id="{B9C6A597-BCA0-4AA7-8708-AB3613526F01}"/>
              </a:ext>
            </a:extLst>
          </p:cNvPr>
          <p:cNvPicPr>
            <a:picLocks noChangeAspect="1"/>
          </p:cNvPicPr>
          <p:nvPr/>
        </p:nvPicPr>
        <p:blipFill>
          <a:blip r:embed="rId3"/>
          <a:stretch>
            <a:fillRect/>
          </a:stretch>
        </p:blipFill>
        <p:spPr>
          <a:xfrm>
            <a:off x="1985816" y="1520041"/>
            <a:ext cx="5172367" cy="3131445"/>
          </a:xfrm>
          <a:prstGeom prst="rect">
            <a:avLst/>
          </a:prstGeom>
        </p:spPr>
      </p:pic>
    </p:spTree>
    <p:extLst>
      <p:ext uri="{BB962C8B-B14F-4D97-AF65-F5344CB8AC3E}">
        <p14:creationId xmlns:p14="http://schemas.microsoft.com/office/powerpoint/2010/main" val="22608974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305"/>
        <p:cNvGrpSpPr/>
        <p:nvPr/>
      </p:nvGrpSpPr>
      <p:grpSpPr>
        <a:xfrm>
          <a:off x="0" y="0"/>
          <a:ext cx="0" cy="0"/>
          <a:chOff x="0" y="0"/>
          <a:chExt cx="0" cy="0"/>
        </a:xfrm>
      </p:grpSpPr>
      <p:sp>
        <p:nvSpPr>
          <p:cNvPr id="306" name="Google Shape;306;p29"/>
          <p:cNvSpPr/>
          <p:nvPr/>
        </p:nvSpPr>
        <p:spPr>
          <a:xfrm>
            <a:off x="891900" y="132277"/>
            <a:ext cx="7360200" cy="1033200"/>
          </a:xfrm>
          <a:prstGeom prst="roundRect">
            <a:avLst>
              <a:gd name="adj" fmla="val 16667"/>
            </a:avLst>
          </a:prstGeom>
          <a:solidFill>
            <a:srgbClr val="1E4E79"/>
          </a:solidFill>
          <a:ln w="9525" cap="flat" cmpd="sng">
            <a:solidFill>
              <a:srgbClr val="00206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Clr>
                <a:schemeClr val="lt1"/>
              </a:buClr>
              <a:buSzPts val="3600"/>
              <a:buFont typeface="Candara"/>
              <a:buNone/>
            </a:pPr>
            <a:r>
              <a:rPr lang="en-GB" sz="3600" dirty="0">
                <a:solidFill>
                  <a:schemeClr val="lt1"/>
                </a:solidFill>
                <a:latin typeface="Candara"/>
                <a:ea typeface="Candara"/>
                <a:cs typeface="Candara"/>
                <a:sym typeface="Candara"/>
              </a:rPr>
              <a:t>Buying Kosher Food</a:t>
            </a:r>
            <a:endParaRPr sz="3600" dirty="0">
              <a:solidFill>
                <a:schemeClr val="lt1"/>
              </a:solidFill>
              <a:latin typeface="Candara"/>
              <a:ea typeface="Candara"/>
              <a:cs typeface="Candara"/>
              <a:sym typeface="Candara"/>
            </a:endParaRPr>
          </a:p>
        </p:txBody>
      </p:sp>
      <p:sp>
        <p:nvSpPr>
          <p:cNvPr id="313" name="Google Shape;313;p29"/>
          <p:cNvSpPr txBox="1"/>
          <p:nvPr/>
        </p:nvSpPr>
        <p:spPr>
          <a:xfrm>
            <a:off x="891900" y="1324945"/>
            <a:ext cx="7360200" cy="462000"/>
          </a:xfrm>
          <a:prstGeom prst="rect">
            <a:avLst/>
          </a:prstGeom>
          <a:noFill/>
          <a:ln>
            <a:noFill/>
          </a:ln>
        </p:spPr>
        <p:txBody>
          <a:bodyPr spcFirstLastPara="1" wrap="square" lIns="91425" tIns="91425" rIns="91425" bIns="91425" anchor="t" anchorCtr="0">
            <a:noAutofit/>
          </a:bodyPr>
          <a:lstStyle/>
          <a:p>
            <a:pPr lvl="0" algn="ctr" rtl="0">
              <a:lnSpc>
                <a:spcPct val="115000"/>
              </a:lnSpc>
              <a:spcBef>
                <a:spcPts val="500"/>
              </a:spcBef>
              <a:spcAft>
                <a:spcPts val="0"/>
              </a:spcAft>
            </a:pPr>
            <a:r>
              <a:rPr lang="en-GB" sz="1800" dirty="0">
                <a:solidFill>
                  <a:schemeClr val="dk1"/>
                </a:solidFill>
                <a:latin typeface="Comic Sans MS"/>
                <a:ea typeface="Comic Sans MS"/>
                <a:cs typeface="Comic Sans MS"/>
                <a:sym typeface="Comic Sans MS"/>
              </a:rPr>
              <a:t>Also, remember that some animal fats are found in products such as candles, soaps, washing up liquids and washing powders, sweets, glue and even plasters. This means that Jews have to take care when purchasing products and read labels to make sure that they don’t break the kashrut laws.</a:t>
            </a:r>
            <a:endParaRPr sz="1800" dirty="0">
              <a:solidFill>
                <a:schemeClr val="dk1"/>
              </a:solidFill>
              <a:latin typeface="Comic Sans MS"/>
              <a:ea typeface="Comic Sans MS"/>
              <a:cs typeface="Comic Sans MS"/>
              <a:sym typeface="Comic Sans MS"/>
            </a:endParaRPr>
          </a:p>
        </p:txBody>
      </p:sp>
      <p:pic>
        <p:nvPicPr>
          <p:cNvPr id="2" name="Picture 1">
            <a:extLst>
              <a:ext uri="{FF2B5EF4-FFF2-40B4-BE49-F238E27FC236}">
                <a16:creationId xmlns:a16="http://schemas.microsoft.com/office/drawing/2014/main" id="{A1F4E500-6311-4D0E-B41A-DC2A76D51339}"/>
              </a:ext>
            </a:extLst>
          </p:cNvPr>
          <p:cNvPicPr>
            <a:picLocks noChangeAspect="1"/>
          </p:cNvPicPr>
          <p:nvPr/>
        </p:nvPicPr>
        <p:blipFill>
          <a:blip r:embed="rId3"/>
          <a:stretch>
            <a:fillRect/>
          </a:stretch>
        </p:blipFill>
        <p:spPr>
          <a:xfrm rot="21170839">
            <a:off x="612808" y="3659864"/>
            <a:ext cx="3841450" cy="2131303"/>
          </a:xfrm>
          <a:prstGeom prst="rect">
            <a:avLst/>
          </a:prstGeom>
        </p:spPr>
      </p:pic>
      <p:pic>
        <p:nvPicPr>
          <p:cNvPr id="4" name="Picture 3">
            <a:extLst>
              <a:ext uri="{FF2B5EF4-FFF2-40B4-BE49-F238E27FC236}">
                <a16:creationId xmlns:a16="http://schemas.microsoft.com/office/drawing/2014/main" id="{AA46EA70-D474-463A-B3A9-16FBE7269364}"/>
              </a:ext>
            </a:extLst>
          </p:cNvPr>
          <p:cNvPicPr>
            <a:picLocks noChangeAspect="1"/>
          </p:cNvPicPr>
          <p:nvPr/>
        </p:nvPicPr>
        <p:blipFill>
          <a:blip r:embed="rId4"/>
          <a:stretch>
            <a:fillRect/>
          </a:stretch>
        </p:blipFill>
        <p:spPr>
          <a:xfrm rot="682264">
            <a:off x="4982195" y="3779633"/>
            <a:ext cx="3769571" cy="2137165"/>
          </a:xfrm>
          <a:prstGeom prst="rect">
            <a:avLst/>
          </a:prstGeom>
        </p:spPr>
      </p:pic>
    </p:spTree>
    <p:extLst>
      <p:ext uri="{BB962C8B-B14F-4D97-AF65-F5344CB8AC3E}">
        <p14:creationId xmlns:p14="http://schemas.microsoft.com/office/powerpoint/2010/main" val="39479134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p16"/>
          <p:cNvSpPr/>
          <p:nvPr/>
        </p:nvSpPr>
        <p:spPr>
          <a:xfrm>
            <a:off x="0" y="0"/>
            <a:ext cx="9144000" cy="6858000"/>
          </a:xfrm>
          <a:prstGeom prst="rect">
            <a:avLst/>
          </a:prstGeom>
          <a:solidFill>
            <a:srgbClr val="BBD6EE"/>
          </a:solidFill>
          <a:ln w="76200" cap="flat" cmpd="sng">
            <a:solidFill>
              <a:srgbClr val="0070C0"/>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7200" b="0" i="0" u="none" strike="noStrike" cap="none">
              <a:solidFill>
                <a:schemeClr val="dk1"/>
              </a:solidFill>
              <a:latin typeface="Anton"/>
              <a:ea typeface="Anton"/>
              <a:cs typeface="Anton"/>
              <a:sym typeface="Anton"/>
            </a:endParaRPr>
          </a:p>
          <a:p>
            <a:pPr marL="0" marR="0" lvl="0" indent="0" algn="ctr" rtl="0">
              <a:spcBef>
                <a:spcPts val="0"/>
              </a:spcBef>
              <a:spcAft>
                <a:spcPts val="0"/>
              </a:spcAft>
              <a:buNone/>
            </a:pPr>
            <a:endParaRPr sz="7200" b="0" i="0" u="none" strike="noStrike" cap="none">
              <a:solidFill>
                <a:schemeClr val="dk1"/>
              </a:solidFill>
              <a:latin typeface="Anton"/>
              <a:ea typeface="Anton"/>
              <a:cs typeface="Anton"/>
              <a:sym typeface="Anton"/>
            </a:endParaRPr>
          </a:p>
          <a:p>
            <a:pPr marL="0" marR="0" lvl="0" indent="0" algn="ctr" rtl="0">
              <a:spcBef>
                <a:spcPts val="0"/>
              </a:spcBef>
              <a:spcAft>
                <a:spcPts val="0"/>
              </a:spcAft>
              <a:buNone/>
            </a:pPr>
            <a:endParaRPr sz="7200" b="0" i="0" u="none" strike="noStrike" cap="none">
              <a:solidFill>
                <a:schemeClr val="dk1"/>
              </a:solidFill>
              <a:latin typeface="Anton"/>
              <a:ea typeface="Anton"/>
              <a:cs typeface="Anton"/>
              <a:sym typeface="Anton"/>
            </a:endParaRPr>
          </a:p>
          <a:p>
            <a:pPr marL="0" marR="0" lvl="0" indent="0" algn="ctr" rtl="0">
              <a:spcBef>
                <a:spcPts val="0"/>
              </a:spcBef>
              <a:spcAft>
                <a:spcPts val="0"/>
              </a:spcAft>
              <a:buNone/>
            </a:pPr>
            <a:endParaRPr sz="7200" b="0" i="0" u="none" strike="noStrike" cap="none">
              <a:solidFill>
                <a:schemeClr val="dk1"/>
              </a:solidFill>
              <a:latin typeface="Anton"/>
              <a:ea typeface="Anton"/>
              <a:cs typeface="Anton"/>
              <a:sym typeface="Anton"/>
            </a:endParaRPr>
          </a:p>
        </p:txBody>
      </p:sp>
      <p:sp>
        <p:nvSpPr>
          <p:cNvPr id="129" name="Google Shape;129;p16"/>
          <p:cNvSpPr txBox="1"/>
          <p:nvPr/>
        </p:nvSpPr>
        <p:spPr>
          <a:xfrm>
            <a:off x="914905" y="3249762"/>
            <a:ext cx="7120800" cy="1476300"/>
          </a:xfrm>
          <a:prstGeom prst="rect">
            <a:avLst/>
          </a:prstGeom>
          <a:noFill/>
          <a:ln>
            <a:noFill/>
          </a:ln>
        </p:spPr>
        <p:txBody>
          <a:bodyPr spcFirstLastPara="1" wrap="square" lIns="91425" tIns="45700" rIns="91425" bIns="45700" anchor="b" anchorCtr="0">
            <a:noAutofit/>
          </a:bodyPr>
          <a:lstStyle/>
          <a:p>
            <a:pPr marL="0" marR="0" lvl="0" indent="0" algn="l" rtl="0">
              <a:spcBef>
                <a:spcPts val="0"/>
              </a:spcBef>
              <a:spcAft>
                <a:spcPts val="0"/>
              </a:spcAft>
              <a:buClr>
                <a:schemeClr val="dk1"/>
              </a:buClr>
              <a:buSzPts val="4000"/>
              <a:buFont typeface="Arial"/>
              <a:buNone/>
            </a:pPr>
            <a:endParaRPr sz="4000" dirty="0">
              <a:solidFill>
                <a:schemeClr val="dk1"/>
              </a:solidFill>
              <a:latin typeface="Comic Sans MS"/>
              <a:ea typeface="Comic Sans MS"/>
              <a:cs typeface="Comic Sans MS"/>
              <a:sym typeface="Comic Sans MS"/>
            </a:endParaRPr>
          </a:p>
          <a:p>
            <a:pPr marL="0" marR="0" lvl="0" indent="0" algn="l" rtl="0">
              <a:spcBef>
                <a:spcPts val="0"/>
              </a:spcBef>
              <a:spcAft>
                <a:spcPts val="0"/>
              </a:spcAft>
              <a:buClr>
                <a:schemeClr val="dk1"/>
              </a:buClr>
              <a:buSzPts val="4000"/>
              <a:buFont typeface="Arial"/>
              <a:buNone/>
            </a:pPr>
            <a:endParaRPr sz="4000" dirty="0">
              <a:solidFill>
                <a:schemeClr val="dk1"/>
              </a:solidFill>
              <a:latin typeface="Comic Sans MS"/>
              <a:ea typeface="Comic Sans MS"/>
              <a:cs typeface="Comic Sans MS"/>
              <a:sym typeface="Comic Sans MS"/>
            </a:endParaRPr>
          </a:p>
          <a:p>
            <a:pPr marL="0" marR="0" lvl="0" indent="0" algn="l" rtl="0">
              <a:spcBef>
                <a:spcPts val="0"/>
              </a:spcBef>
              <a:spcAft>
                <a:spcPts val="0"/>
              </a:spcAft>
              <a:buClr>
                <a:schemeClr val="dk1"/>
              </a:buClr>
              <a:buSzPts val="4000"/>
              <a:buFont typeface="Arial"/>
              <a:buNone/>
            </a:pPr>
            <a:endParaRPr sz="4000" dirty="0">
              <a:solidFill>
                <a:schemeClr val="dk1"/>
              </a:solidFill>
              <a:latin typeface="Comic Sans MS"/>
              <a:ea typeface="Comic Sans MS"/>
              <a:cs typeface="Comic Sans MS"/>
              <a:sym typeface="Comic Sans MS"/>
            </a:endParaRPr>
          </a:p>
        </p:txBody>
      </p:sp>
      <p:sp>
        <p:nvSpPr>
          <p:cNvPr id="130" name="Google Shape;130;p16"/>
          <p:cNvSpPr/>
          <p:nvPr/>
        </p:nvSpPr>
        <p:spPr>
          <a:xfrm>
            <a:off x="3130076" y="250520"/>
            <a:ext cx="2690458" cy="1999564"/>
          </a:xfrm>
          <a:prstGeom prst="rect">
            <a:avLst/>
          </a:prstGeom>
          <a:solidFill>
            <a:schemeClr val="lt1"/>
          </a:solidFill>
          <a:ln w="57150" cap="flat" cmpd="sng">
            <a:solidFill>
              <a:srgbClr val="0070C0"/>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GB" sz="4800" dirty="0">
                <a:solidFill>
                  <a:schemeClr val="dk1"/>
                </a:solidFill>
                <a:latin typeface="Anton"/>
                <a:ea typeface="Anton"/>
                <a:cs typeface="Anton"/>
                <a:sym typeface="Anton"/>
              </a:rPr>
              <a:t>Task Two</a:t>
            </a:r>
            <a:endParaRPr sz="4800" b="0" i="1" u="none" strike="noStrike" cap="none" dirty="0">
              <a:solidFill>
                <a:schemeClr val="dk1"/>
              </a:solidFill>
              <a:latin typeface="Anton"/>
              <a:ea typeface="Anton"/>
              <a:cs typeface="Anton"/>
              <a:sym typeface="Anton"/>
            </a:endParaRPr>
          </a:p>
        </p:txBody>
      </p:sp>
      <p:pic>
        <p:nvPicPr>
          <p:cNvPr id="2" name="Picture 1">
            <a:extLst>
              <a:ext uri="{FF2B5EF4-FFF2-40B4-BE49-F238E27FC236}">
                <a16:creationId xmlns:a16="http://schemas.microsoft.com/office/drawing/2014/main" id="{F0845119-E4CD-4564-84B8-22BEE3B658B7}"/>
              </a:ext>
            </a:extLst>
          </p:cNvPr>
          <p:cNvPicPr>
            <a:picLocks noChangeAspect="1"/>
          </p:cNvPicPr>
          <p:nvPr/>
        </p:nvPicPr>
        <p:blipFill>
          <a:blip r:embed="rId3"/>
          <a:stretch>
            <a:fillRect/>
          </a:stretch>
        </p:blipFill>
        <p:spPr>
          <a:xfrm>
            <a:off x="776911" y="2624662"/>
            <a:ext cx="7590178" cy="2983036"/>
          </a:xfrm>
          <a:prstGeom prst="rect">
            <a:avLst/>
          </a:prstGeom>
        </p:spPr>
      </p:pic>
      <p:sp>
        <p:nvSpPr>
          <p:cNvPr id="9" name="TextBox 8">
            <a:extLst>
              <a:ext uri="{FF2B5EF4-FFF2-40B4-BE49-F238E27FC236}">
                <a16:creationId xmlns:a16="http://schemas.microsoft.com/office/drawing/2014/main" id="{F883C1C0-889B-49EA-907B-6C4A7AC9A962}"/>
              </a:ext>
            </a:extLst>
          </p:cNvPr>
          <p:cNvSpPr txBox="1"/>
          <p:nvPr/>
        </p:nvSpPr>
        <p:spPr>
          <a:xfrm>
            <a:off x="1068250" y="2838907"/>
            <a:ext cx="7007500" cy="255454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Pts val="4000"/>
              <a:buFont typeface="Arial"/>
              <a:buNone/>
              <a:tabLst/>
              <a:defRPr/>
            </a:pPr>
            <a:r>
              <a:rPr lang="en-GB" sz="4000" dirty="0">
                <a:solidFill>
                  <a:srgbClr val="000000"/>
                </a:solidFill>
                <a:effectLst/>
                <a:latin typeface="Comic Sans MS" panose="030F0702030302020204" pitchFamily="66" charset="0"/>
                <a:ea typeface="Comic Sans MS" panose="030F0702030302020204" pitchFamily="66" charset="0"/>
                <a:cs typeface="Comic Sans MS" panose="030F0702030302020204" pitchFamily="66" charset="0"/>
              </a:rPr>
              <a:t>Discuss with a partner whether the dishes listed on the worksheet are kosher or trefah. </a:t>
            </a:r>
            <a:endParaRPr kumimoji="0" lang="en-GB" sz="4000" b="0" i="0" u="none" strike="noStrike" kern="0" cap="none" spc="0" normalizeH="0" baseline="0" noProof="0" dirty="0">
              <a:ln>
                <a:noFill/>
              </a:ln>
              <a:solidFill>
                <a:srgbClr val="000000"/>
              </a:solidFill>
              <a:effectLst/>
              <a:uLnTx/>
              <a:uFillTx/>
              <a:latin typeface="Comic Sans MS"/>
              <a:ea typeface="Comic Sans MS"/>
              <a:cs typeface="Comic Sans MS"/>
              <a:sym typeface="Comic Sans MS"/>
            </a:endParaRPr>
          </a:p>
        </p:txBody>
      </p:sp>
      <mc:AlternateContent xmlns:mc="http://schemas.openxmlformats.org/markup-compatibility/2006">
        <mc:Choice xmlns:am3d="http://schemas.microsoft.com/office/drawing/2017/model3d" Requires="am3d">
          <p:graphicFrame>
            <p:nvGraphicFramePr>
              <p:cNvPr id="6" name="3D Model 5" descr="Chat">
                <a:extLst>
                  <a:ext uri="{FF2B5EF4-FFF2-40B4-BE49-F238E27FC236}">
                    <a16:creationId xmlns:a16="http://schemas.microsoft.com/office/drawing/2014/main" id="{5B641FC7-FEE4-4BCE-BE77-52B9ACBBBD3C}"/>
                  </a:ext>
                </a:extLst>
              </p:cNvPr>
              <p:cNvGraphicFramePr>
                <a:graphicFrameLocks noChangeAspect="1"/>
              </p:cNvGraphicFramePr>
              <p:nvPr>
                <p:extLst>
                  <p:ext uri="{D42A27DB-BD31-4B8C-83A1-F6EECF244321}">
                    <p14:modId xmlns:p14="http://schemas.microsoft.com/office/powerpoint/2010/main" val="3526646745"/>
                  </p:ext>
                </p:extLst>
              </p:nvPr>
            </p:nvGraphicFramePr>
            <p:xfrm>
              <a:off x="6015075" y="-105672"/>
              <a:ext cx="3051061" cy="2688044"/>
            </p:xfrm>
            <a:graphic>
              <a:graphicData uri="http://schemas.microsoft.com/office/drawing/2017/model3d">
                <am3d:model3d r:embed="rId4">
                  <am3d:spPr>
                    <a:xfrm>
                      <a:off x="0" y="0"/>
                      <a:ext cx="3051061" cy="2688044"/>
                    </a:xfrm>
                    <a:prstGeom prst="rect">
                      <a:avLst/>
                    </a:prstGeom>
                  </am3d:spPr>
                  <am3d:camera>
                    <am3d:pos x="0" y="0" z="61302350"/>
                    <am3d:up dx="0" dy="36000000" dz="0"/>
                    <am3d:lookAt x="0" y="0" z="0"/>
                    <am3d:perspective fov="2700000"/>
                  </am3d:camera>
                  <am3d:trans>
                    <am3d:meterPerModelUnit n="190602" d="1000000"/>
                    <am3d:preTrans dx="2246715" dy="-8468697" dz="723917"/>
                    <am3d:scale>
                      <am3d:sx n="1000000" d="1000000"/>
                      <am3d:sy n="1000000" d="1000000"/>
                      <am3d:sz n="1000000" d="1000000"/>
                    </am3d:scale>
                    <am3d:rot ax="1879502" ay="-1221031" az="-717010"/>
                    <am3d:postTrans dx="0" dy="0" dz="0"/>
                  </am3d:trans>
                  <am3d:raster rName="Office3DRenderer" rVer="16.0.8326">
                    <am3d:blip r:embed="rId5"/>
                  </am3d:raster>
                  <am3d:objViewport viewportSz="3638799"/>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6" name="3D Model 5" descr="Chat">
                <a:extLst>
                  <a:ext uri="{FF2B5EF4-FFF2-40B4-BE49-F238E27FC236}">
                    <a16:creationId xmlns:a16="http://schemas.microsoft.com/office/drawing/2014/main" id="{5B641FC7-FEE4-4BCE-BE77-52B9ACBBBD3C}"/>
                  </a:ext>
                </a:extLst>
              </p:cNvPr>
              <p:cNvPicPr>
                <a:picLocks noGrp="1" noRot="1" noChangeAspect="1" noMove="1" noResize="1" noEditPoints="1" noAdjustHandles="1" noChangeArrowheads="1" noChangeShapeType="1" noCrop="1"/>
              </p:cNvPicPr>
              <p:nvPr/>
            </p:nvPicPr>
            <p:blipFill>
              <a:blip r:embed="rId5"/>
              <a:stretch>
                <a:fillRect/>
              </a:stretch>
            </p:blipFill>
            <p:spPr>
              <a:xfrm>
                <a:off x="6015075" y="-105672"/>
                <a:ext cx="3051061" cy="2688044"/>
              </a:xfrm>
              <a:prstGeom prst="rect">
                <a:avLst/>
              </a:prstGeom>
            </p:spPr>
          </p:pic>
        </mc:Fallback>
      </mc:AlternateContent>
      <p:pic>
        <p:nvPicPr>
          <p:cNvPr id="7" name="Picture 6">
            <a:extLst>
              <a:ext uri="{FF2B5EF4-FFF2-40B4-BE49-F238E27FC236}">
                <a16:creationId xmlns:a16="http://schemas.microsoft.com/office/drawing/2014/main" id="{308D4F59-D129-4E0C-8FF0-302D7FDA3EA2}"/>
              </a:ext>
            </a:extLst>
          </p:cNvPr>
          <p:cNvPicPr>
            <a:picLocks noChangeAspect="1"/>
          </p:cNvPicPr>
          <p:nvPr/>
        </p:nvPicPr>
        <p:blipFill>
          <a:blip r:embed="rId6"/>
          <a:stretch>
            <a:fillRect/>
          </a:stretch>
        </p:blipFill>
        <p:spPr>
          <a:xfrm rot="21088546">
            <a:off x="257040" y="818753"/>
            <a:ext cx="2917131" cy="1944754"/>
          </a:xfrm>
          <a:prstGeom prst="rect">
            <a:avLst/>
          </a:prstGeom>
        </p:spPr>
      </p:pic>
    </p:spTree>
    <p:extLst>
      <p:ext uri="{BB962C8B-B14F-4D97-AF65-F5344CB8AC3E}">
        <p14:creationId xmlns:p14="http://schemas.microsoft.com/office/powerpoint/2010/main" val="22223750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3"/>
          <p:cNvSpPr/>
          <p:nvPr/>
        </p:nvSpPr>
        <p:spPr>
          <a:xfrm>
            <a:off x="0" y="0"/>
            <a:ext cx="9144000" cy="6858000"/>
          </a:xfrm>
          <a:prstGeom prst="rect">
            <a:avLst/>
          </a:prstGeom>
          <a:solidFill>
            <a:srgbClr val="BBD6EE"/>
          </a:solidFill>
          <a:ln w="76200" cap="flat" cmpd="sng">
            <a:solidFill>
              <a:srgbClr val="0070C0"/>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7200" b="0" i="0" u="none" strike="noStrike" kern="0" cap="none" spc="0" normalizeH="0" baseline="0" noProof="0">
              <a:ln>
                <a:noFill/>
              </a:ln>
              <a:solidFill>
                <a:srgbClr val="000000"/>
              </a:solidFill>
              <a:effectLst/>
              <a:uLnTx/>
              <a:uFillTx/>
              <a:latin typeface="Anton"/>
              <a:ea typeface="Anton"/>
              <a:cs typeface="Anton"/>
              <a:sym typeface="Anton"/>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7200" b="0" i="0" u="none" strike="noStrike" kern="0" cap="none" spc="0" normalizeH="0" baseline="0" noProof="0">
              <a:ln>
                <a:noFill/>
              </a:ln>
              <a:solidFill>
                <a:srgbClr val="000000"/>
              </a:solidFill>
              <a:effectLst/>
              <a:uLnTx/>
              <a:uFillTx/>
              <a:latin typeface="Anton"/>
              <a:ea typeface="Anton"/>
              <a:cs typeface="Anton"/>
              <a:sym typeface="Anton"/>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7200" b="0" i="0" u="none" strike="noStrike" kern="0" cap="none" spc="0" normalizeH="0" baseline="0" noProof="0">
              <a:ln>
                <a:noFill/>
              </a:ln>
              <a:solidFill>
                <a:srgbClr val="000000"/>
              </a:solidFill>
              <a:effectLst/>
              <a:uLnTx/>
              <a:uFillTx/>
              <a:latin typeface="Anton"/>
              <a:ea typeface="Anton"/>
              <a:cs typeface="Anton"/>
              <a:sym typeface="Anton"/>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7200" b="0" i="0" u="none" strike="noStrike" kern="0" cap="none" spc="0" normalizeH="0" baseline="0" noProof="0">
              <a:ln>
                <a:noFill/>
              </a:ln>
              <a:solidFill>
                <a:srgbClr val="000000"/>
              </a:solidFill>
              <a:effectLst/>
              <a:uLnTx/>
              <a:uFillTx/>
              <a:latin typeface="Anton"/>
              <a:ea typeface="Anton"/>
              <a:cs typeface="Anton"/>
              <a:sym typeface="Anton"/>
            </a:endParaRPr>
          </a:p>
        </p:txBody>
      </p:sp>
      <p:sp>
        <p:nvSpPr>
          <p:cNvPr id="89" name="Google Shape;89;p13"/>
          <p:cNvSpPr txBox="1">
            <a:spLocks noGrp="1"/>
          </p:cNvSpPr>
          <p:nvPr>
            <p:ph type="title"/>
          </p:nvPr>
        </p:nvSpPr>
        <p:spPr>
          <a:xfrm>
            <a:off x="2332673" y="451728"/>
            <a:ext cx="4835525" cy="1143000"/>
          </a:xfrm>
          <a:prstGeom prst="rect">
            <a:avLst/>
          </a:prstGeom>
          <a:solidFill>
            <a:schemeClr val="lt1"/>
          </a:solidFill>
          <a:ln w="76200" cap="flat" cmpd="sng">
            <a:solidFill>
              <a:srgbClr val="0070C0"/>
            </a:solidFill>
            <a:prstDash val="solid"/>
            <a:miter lim="800000"/>
            <a:headEnd type="none" w="sm" len="sm"/>
            <a:tailEnd type="none" w="sm" len="sm"/>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rgbClr val="000000"/>
              </a:buClr>
              <a:buSzPts val="4000"/>
              <a:buFont typeface="Anton"/>
              <a:buNone/>
            </a:pPr>
            <a:r>
              <a:rPr lang="en-GB" sz="4000" dirty="0">
                <a:solidFill>
                  <a:srgbClr val="000000"/>
                </a:solidFill>
                <a:latin typeface="Anton"/>
                <a:ea typeface="Anton"/>
                <a:cs typeface="Anton"/>
                <a:sym typeface="Anton"/>
              </a:rPr>
              <a:t>Lesson Objectives</a:t>
            </a:r>
            <a:br>
              <a:rPr lang="en-GB" sz="4000" dirty="0">
                <a:solidFill>
                  <a:srgbClr val="000000"/>
                </a:solidFill>
                <a:latin typeface="Anton"/>
                <a:ea typeface="Anton"/>
                <a:cs typeface="Anton"/>
                <a:sym typeface="Anton"/>
              </a:rPr>
            </a:br>
            <a:r>
              <a:rPr lang="en-GB" sz="2800" i="1" dirty="0">
                <a:solidFill>
                  <a:srgbClr val="000000"/>
                </a:solidFill>
                <a:latin typeface="Anton" pitchFamily="2" charset="0"/>
                <a:ea typeface="Anton"/>
                <a:cs typeface="Anton"/>
                <a:sym typeface="Anton"/>
              </a:rPr>
              <a:t>N</a:t>
            </a:r>
            <a:r>
              <a:rPr lang="en-GB" sz="2800" b="1" i="1" dirty="0">
                <a:solidFill>
                  <a:srgbClr val="000000"/>
                </a:solidFill>
                <a:latin typeface="Anton" pitchFamily="2" charset="0"/>
                <a:ea typeface="Anton"/>
                <a:cs typeface="Times New Roman" panose="02020603050405020304" pitchFamily="18" charset="0"/>
                <a:sym typeface="Anton"/>
              </a:rPr>
              <a:t>od y wers</a:t>
            </a:r>
            <a:endParaRPr sz="2800" i="1" dirty="0">
              <a:solidFill>
                <a:srgbClr val="000000"/>
              </a:solidFill>
              <a:latin typeface="Anton" pitchFamily="2" charset="0"/>
              <a:ea typeface="Anton"/>
              <a:cs typeface="Anton"/>
              <a:sym typeface="Anton"/>
            </a:endParaRPr>
          </a:p>
        </p:txBody>
      </p:sp>
      <p:pic>
        <p:nvPicPr>
          <p:cNvPr id="90" name="Google Shape;90;p13"/>
          <p:cNvPicPr preferRelativeResize="0"/>
          <p:nvPr/>
        </p:nvPicPr>
        <p:blipFill rotWithShape="1">
          <a:blip r:embed="rId3">
            <a:alphaModFix/>
          </a:blip>
          <a:srcRect/>
          <a:stretch/>
        </p:blipFill>
        <p:spPr>
          <a:xfrm rot="496193">
            <a:off x="7371685" y="1093868"/>
            <a:ext cx="1546967" cy="1508241"/>
          </a:xfrm>
          <a:prstGeom prst="roundRect">
            <a:avLst>
              <a:gd name="adj" fmla="val 16667"/>
            </a:avLst>
          </a:prstGeom>
          <a:noFill/>
          <a:ln>
            <a:noFill/>
          </a:ln>
        </p:spPr>
      </p:pic>
      <p:pic>
        <p:nvPicPr>
          <p:cNvPr id="91" name="Google Shape;91;p13" descr="arrow_jump_up_md_clr"/>
          <p:cNvPicPr preferRelativeResize="0"/>
          <p:nvPr/>
        </p:nvPicPr>
        <p:blipFill rotWithShape="1">
          <a:blip r:embed="rId4">
            <a:alphaModFix/>
          </a:blip>
          <a:srcRect/>
          <a:stretch/>
        </p:blipFill>
        <p:spPr>
          <a:xfrm rot="6311559">
            <a:off x="1315371" y="263833"/>
            <a:ext cx="1296987" cy="1458913"/>
          </a:xfrm>
          <a:prstGeom prst="rect">
            <a:avLst/>
          </a:prstGeom>
          <a:noFill/>
          <a:ln>
            <a:noFill/>
          </a:ln>
        </p:spPr>
      </p:pic>
      <p:sp>
        <p:nvSpPr>
          <p:cNvPr id="93" name="Google Shape;93;p13"/>
          <p:cNvSpPr txBox="1"/>
          <p:nvPr/>
        </p:nvSpPr>
        <p:spPr>
          <a:xfrm>
            <a:off x="2241550" y="1847988"/>
            <a:ext cx="4660900" cy="1492250"/>
          </a:xfrm>
          <a:prstGeom prst="rect">
            <a:avLst/>
          </a:prstGeom>
          <a:no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2600"/>
              <a:buFont typeface="Arial"/>
              <a:buNone/>
              <a:tabLst/>
              <a:defRPr/>
            </a:pPr>
            <a:r>
              <a:rPr kumimoji="0" lang="en-GB" sz="2600" b="0" i="0" u="none" strike="noStrike" kern="0" cap="none" spc="0" normalizeH="0" baseline="0" noProof="0" dirty="0">
                <a:ln>
                  <a:noFill/>
                </a:ln>
                <a:solidFill>
                  <a:srgbClr val="000000"/>
                </a:solidFill>
                <a:effectLst/>
                <a:uLnTx/>
                <a:uFillTx/>
                <a:latin typeface="Comic Sans MS"/>
                <a:ea typeface="Comic Sans MS"/>
                <a:cs typeface="Comic Sans MS"/>
                <a:sym typeface="Comic Sans MS"/>
              </a:rPr>
              <a:t>By the end of today’s lesson you should be able to…</a:t>
            </a:r>
            <a:endParaRPr kumimoji="0"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00000"/>
              </a:lnSpc>
              <a:spcBef>
                <a:spcPts val="1300"/>
              </a:spcBef>
              <a:spcAft>
                <a:spcPts val="0"/>
              </a:spcAft>
              <a:buClr>
                <a:srgbClr val="000000"/>
              </a:buClr>
              <a:buSzPts val="2600"/>
              <a:buFont typeface="Arial"/>
              <a:buNone/>
              <a:tabLst/>
              <a:defRPr/>
            </a:pPr>
            <a:endParaRPr kumimoji="0" sz="2600" b="0" i="0" u="none" strike="noStrike" kern="0" cap="none" spc="0" normalizeH="0" baseline="0" noProof="0" dirty="0">
              <a:ln>
                <a:noFill/>
              </a:ln>
              <a:solidFill>
                <a:srgbClr val="000000"/>
              </a:solidFill>
              <a:effectLst/>
              <a:uLnTx/>
              <a:uFillTx/>
              <a:latin typeface="Comic Sans MS"/>
              <a:ea typeface="Comic Sans MS"/>
              <a:cs typeface="Comic Sans MS"/>
              <a:sym typeface="Comic Sans MS"/>
            </a:endParaRPr>
          </a:p>
        </p:txBody>
      </p:sp>
      <p:sp>
        <p:nvSpPr>
          <p:cNvPr id="99" name="Google Shape;99;p13"/>
          <p:cNvSpPr txBox="1"/>
          <p:nvPr/>
        </p:nvSpPr>
        <p:spPr>
          <a:xfrm>
            <a:off x="1078603" y="3032769"/>
            <a:ext cx="7343663" cy="2554545"/>
          </a:xfrm>
          <a:prstGeom prst="rect">
            <a:avLst/>
          </a:prstGeom>
          <a:solidFill>
            <a:schemeClr val="lt1"/>
          </a:solidFill>
          <a:ln w="57150" cap="flat" cmpd="sng">
            <a:solidFill>
              <a:srgbClr val="0070C0"/>
            </a:solidFill>
            <a:prstDash val="solid"/>
            <a:round/>
            <a:headEnd type="none" w="sm" len="sm"/>
            <a:tailEnd type="none" w="sm" len="sm"/>
          </a:ln>
        </p:spPr>
        <p:txBody>
          <a:bodyPr spcFirstLastPara="1" wrap="square" lIns="91425" tIns="45700" rIns="91425" bIns="45700" anchor="t" anchorCtr="0">
            <a:noAutofit/>
          </a:bodyPr>
          <a:lstStyle/>
          <a:p>
            <a:pPr marL="285750" marR="0" lvl="0" indent="-273050" algn="ctr" defTabSz="914400" rtl="0" eaLnBrk="1" fontAlgn="auto" latinLnBrk="0" hangingPunct="1">
              <a:lnSpc>
                <a:spcPct val="100000"/>
              </a:lnSpc>
              <a:spcBef>
                <a:spcPts val="0"/>
              </a:spcBef>
              <a:spcAft>
                <a:spcPts val="0"/>
              </a:spcAft>
              <a:buClr>
                <a:srgbClr val="000000"/>
              </a:buClr>
              <a:buSzPts val="1800"/>
              <a:buFont typeface="Comic Sans MS"/>
              <a:buChar char="❖"/>
              <a:tabLst/>
              <a:defRPr/>
            </a:pPr>
            <a:endParaRPr kumimoji="0" lang="en-GB" sz="1800" b="0" i="0" u="none" strike="noStrike" kern="0" cap="none" spc="0" normalizeH="0" baseline="0" noProof="0" dirty="0">
              <a:ln>
                <a:noFill/>
              </a:ln>
              <a:solidFill>
                <a:srgbClr val="000000"/>
              </a:solidFill>
              <a:effectLst/>
              <a:uLnTx/>
              <a:uFillTx/>
              <a:latin typeface="Comic Sans MS"/>
              <a:ea typeface="Comic Sans MS"/>
              <a:cs typeface="Comic Sans MS"/>
              <a:sym typeface="Comic Sans MS"/>
            </a:endParaRPr>
          </a:p>
          <a:p>
            <a:pPr marL="285750" marR="0" lvl="0" indent="-273050" algn="ctr" defTabSz="914400" rtl="0" eaLnBrk="1" fontAlgn="auto" latinLnBrk="0" hangingPunct="1">
              <a:lnSpc>
                <a:spcPct val="100000"/>
              </a:lnSpc>
              <a:spcBef>
                <a:spcPts val="0"/>
              </a:spcBef>
              <a:spcAft>
                <a:spcPts val="0"/>
              </a:spcAft>
              <a:buClr>
                <a:srgbClr val="000000"/>
              </a:buClr>
              <a:buSzPts val="1800"/>
              <a:buFont typeface="Comic Sans MS"/>
              <a:buChar char="❖"/>
              <a:tabLst/>
              <a:defRPr/>
            </a:pPr>
            <a:r>
              <a:rPr lang="en-GB" sz="2000">
                <a:latin typeface="Comic Sans MS"/>
                <a:ea typeface="Comic Sans MS"/>
                <a:cs typeface="Comic Sans MS"/>
                <a:sym typeface="Comic Sans MS"/>
              </a:rPr>
              <a:t>Demonstrate understanding of </a:t>
            </a:r>
            <a:r>
              <a:rPr lang="en-GB" sz="2000" dirty="0">
                <a:latin typeface="Comic Sans MS"/>
                <a:ea typeface="Comic Sans MS"/>
                <a:cs typeface="Comic Sans MS"/>
                <a:sym typeface="Comic Sans MS"/>
              </a:rPr>
              <a:t>the main Jewish food rules. </a:t>
            </a:r>
            <a:endParaRPr kumimoji="0" sz="2000" b="0" i="0" u="none" strike="noStrike" kern="0" cap="none" spc="0" normalizeH="0" baseline="0" noProof="0" dirty="0">
              <a:ln>
                <a:noFill/>
              </a:ln>
              <a:solidFill>
                <a:srgbClr val="000000"/>
              </a:solidFill>
              <a:effectLst/>
              <a:uLnTx/>
              <a:uFillTx/>
              <a:latin typeface="Comic Sans MS"/>
              <a:ea typeface="Comic Sans MS"/>
              <a:cs typeface="Comic Sans MS"/>
              <a:sym typeface="Comic Sans MS"/>
            </a:endParaRPr>
          </a:p>
          <a:p>
            <a:pPr marL="285750" marR="0" lvl="0" indent="-158750" algn="ctr" defTabSz="914400" rtl="0" eaLnBrk="1" fontAlgn="auto" latinLnBrk="0" hangingPunct="1">
              <a:lnSpc>
                <a:spcPct val="100000"/>
              </a:lnSpc>
              <a:spcBef>
                <a:spcPts val="0"/>
              </a:spcBef>
              <a:spcAft>
                <a:spcPts val="0"/>
              </a:spcAft>
              <a:buClr>
                <a:srgbClr val="000000"/>
              </a:buClr>
              <a:buSzPts val="2000"/>
              <a:buFont typeface="Noto Sans Symbols"/>
              <a:buNone/>
              <a:tabLst/>
              <a:defRPr/>
            </a:pPr>
            <a:endParaRPr kumimoji="0" sz="2000" b="1" i="0" u="none" strike="noStrike" kern="0" cap="none" spc="0" normalizeH="0" baseline="0" noProof="0" dirty="0">
              <a:ln>
                <a:noFill/>
              </a:ln>
              <a:solidFill>
                <a:srgbClr val="000000"/>
              </a:solidFill>
              <a:effectLst/>
              <a:uLnTx/>
              <a:uFillTx/>
              <a:latin typeface="Comic Sans MS"/>
              <a:ea typeface="Comic Sans MS"/>
              <a:cs typeface="Comic Sans MS"/>
              <a:sym typeface="Comic Sans MS"/>
            </a:endParaRPr>
          </a:p>
          <a:p>
            <a:pPr marL="285750" marR="0" lvl="0" indent="-273050" algn="ctr" defTabSz="914400" rtl="0" eaLnBrk="1" fontAlgn="auto" latinLnBrk="0" hangingPunct="1">
              <a:lnSpc>
                <a:spcPct val="100000"/>
              </a:lnSpc>
              <a:spcBef>
                <a:spcPts val="0"/>
              </a:spcBef>
              <a:spcAft>
                <a:spcPts val="0"/>
              </a:spcAft>
              <a:buClr>
                <a:srgbClr val="000000"/>
              </a:buClr>
              <a:buSzPts val="1800"/>
              <a:buFont typeface="Comic Sans MS"/>
              <a:buChar char="❖"/>
              <a:tabLst/>
              <a:defRPr/>
            </a:pPr>
            <a:r>
              <a:rPr kumimoji="0" lang="en-GB" sz="2000" b="0" i="0" u="none" strike="noStrike" kern="0" cap="none" spc="0" normalizeH="0" baseline="0" noProof="0" dirty="0">
                <a:ln>
                  <a:noFill/>
                </a:ln>
                <a:solidFill>
                  <a:srgbClr val="000000"/>
                </a:solidFill>
                <a:effectLst/>
                <a:uLnTx/>
                <a:uFillTx/>
                <a:latin typeface="Comic Sans MS"/>
                <a:ea typeface="Comic Sans MS"/>
                <a:cs typeface="Comic Sans MS"/>
                <a:sym typeface="Comic Sans MS"/>
              </a:rPr>
              <a:t>Explain why Jews follow the food rules.</a:t>
            </a:r>
            <a:endParaRPr kumimoji="0" sz="2000" b="0" i="0" u="none" strike="noStrike" kern="0" cap="none" spc="0" normalizeH="0" baseline="0" noProof="0" dirty="0">
              <a:ln>
                <a:noFill/>
              </a:ln>
              <a:solidFill>
                <a:srgbClr val="000000"/>
              </a:solidFill>
              <a:effectLst/>
              <a:uLnTx/>
              <a:uFillTx/>
              <a:latin typeface="Comic Sans MS"/>
              <a:ea typeface="Comic Sans MS"/>
              <a:cs typeface="Comic Sans MS"/>
              <a:sym typeface="Comic Sans MS"/>
            </a:endParaRPr>
          </a:p>
          <a:p>
            <a:pPr marL="285750" marR="0" lvl="0" indent="-158750" algn="ctr" defTabSz="914400" rtl="0" eaLnBrk="1" fontAlgn="auto" latinLnBrk="0" hangingPunct="1">
              <a:lnSpc>
                <a:spcPct val="100000"/>
              </a:lnSpc>
              <a:spcBef>
                <a:spcPts val="0"/>
              </a:spcBef>
              <a:spcAft>
                <a:spcPts val="0"/>
              </a:spcAft>
              <a:buClr>
                <a:srgbClr val="000000"/>
              </a:buClr>
              <a:buSzPts val="2000"/>
              <a:buFont typeface="Noto Sans Symbols"/>
              <a:buNone/>
              <a:tabLst/>
              <a:defRPr/>
            </a:pPr>
            <a:endParaRPr kumimoji="0" sz="2000" b="1" i="0" u="none" strike="noStrike" kern="0" cap="none" spc="0" normalizeH="0" baseline="0" noProof="0" dirty="0">
              <a:ln>
                <a:noFill/>
              </a:ln>
              <a:solidFill>
                <a:srgbClr val="000000"/>
              </a:solidFill>
              <a:effectLst/>
              <a:uLnTx/>
              <a:uFillTx/>
              <a:latin typeface="Comic Sans MS"/>
              <a:ea typeface="Comic Sans MS"/>
              <a:cs typeface="Comic Sans MS"/>
              <a:sym typeface="Comic Sans MS"/>
            </a:endParaRPr>
          </a:p>
          <a:p>
            <a:pPr marL="342900" marR="0" lvl="0" indent="-330200" algn="ctr" defTabSz="914400" rtl="0" eaLnBrk="1" fontAlgn="auto" latinLnBrk="0" hangingPunct="1">
              <a:lnSpc>
                <a:spcPct val="100000"/>
              </a:lnSpc>
              <a:spcBef>
                <a:spcPts val="0"/>
              </a:spcBef>
              <a:spcAft>
                <a:spcPts val="0"/>
              </a:spcAft>
              <a:buClr>
                <a:srgbClr val="000000"/>
              </a:buClr>
              <a:buSzPts val="1800"/>
              <a:buFont typeface="Comic Sans MS"/>
              <a:buChar char="❖"/>
              <a:tabLst/>
              <a:defRPr/>
            </a:pPr>
            <a:r>
              <a:rPr lang="en-GB" sz="2000" dirty="0">
                <a:latin typeface="Comic Sans MS"/>
                <a:ea typeface="Comic Sans MS"/>
                <a:cs typeface="Comic Sans MS"/>
                <a:sym typeface="Comic Sans MS"/>
              </a:rPr>
              <a:t>Give examples of kosher and non-kosher food. </a:t>
            </a:r>
            <a:endParaRPr kumimoji="0" sz="2000" b="0" i="0" u="none" strike="noStrike" kern="0" cap="none" spc="0" normalizeH="0" baseline="0" noProof="0" dirty="0">
              <a:ln>
                <a:noFill/>
              </a:ln>
              <a:solidFill>
                <a:srgbClr val="000000"/>
              </a:solidFill>
              <a:effectLst/>
              <a:uLnTx/>
              <a:uFillTx/>
              <a:latin typeface="Comic Sans MS"/>
              <a:ea typeface="Comic Sans MS"/>
              <a:cs typeface="Comic Sans MS"/>
              <a:sym typeface="Comic Sans MS"/>
            </a:endParaRPr>
          </a:p>
        </p:txBody>
      </p:sp>
      <p:pic>
        <p:nvPicPr>
          <p:cNvPr id="100" name="Google Shape;100;p13" descr="http://www.bms.co.in/wp-content/uploads/2014/03/answer-key11.jpg">
            <a:hlinkClick r:id="rId5"/>
          </p:cNvPr>
          <p:cNvPicPr preferRelativeResize="0"/>
          <p:nvPr/>
        </p:nvPicPr>
        <p:blipFill rotWithShape="1">
          <a:blip r:embed="rId6">
            <a:alphaModFix/>
          </a:blip>
          <a:srcRect/>
          <a:stretch/>
        </p:blipFill>
        <p:spPr>
          <a:xfrm>
            <a:off x="-161773" y="3291585"/>
            <a:ext cx="2565097" cy="2973388"/>
          </a:xfrm>
          <a:prstGeom prst="rect">
            <a:avLst/>
          </a:prstGeom>
          <a:noFill/>
          <a:ln>
            <a:noFill/>
          </a:ln>
        </p:spPr>
      </p:pic>
      <p:pic>
        <p:nvPicPr>
          <p:cNvPr id="2" name="Picture 1">
            <a:extLst>
              <a:ext uri="{FF2B5EF4-FFF2-40B4-BE49-F238E27FC236}">
                <a16:creationId xmlns:a16="http://schemas.microsoft.com/office/drawing/2014/main" id="{7E3C599A-3C57-414D-961C-33152C0747B1}"/>
              </a:ext>
            </a:extLst>
          </p:cNvPr>
          <p:cNvPicPr>
            <a:picLocks noChangeAspect="1"/>
          </p:cNvPicPr>
          <p:nvPr/>
        </p:nvPicPr>
        <p:blipFill>
          <a:blip r:embed="rId7"/>
          <a:stretch>
            <a:fillRect/>
          </a:stretch>
        </p:blipFill>
        <p:spPr>
          <a:xfrm>
            <a:off x="304196" y="1467746"/>
            <a:ext cx="1202708" cy="1202708"/>
          </a:xfrm>
          <a:prstGeom prst="rect">
            <a:avLst/>
          </a:prstGeom>
        </p:spPr>
      </p:pic>
    </p:spTree>
    <p:extLst>
      <p:ext uri="{BB962C8B-B14F-4D97-AF65-F5344CB8AC3E}">
        <p14:creationId xmlns:p14="http://schemas.microsoft.com/office/powerpoint/2010/main" val="4089947884"/>
      </p:ext>
    </p:extLst>
  </p:cSld>
  <p:clrMapOvr>
    <a:masterClrMapping/>
  </p:clrMapOvr>
  <p:transition spd="med">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346"/>
        <p:cNvGrpSpPr/>
        <p:nvPr/>
      </p:nvGrpSpPr>
      <p:grpSpPr>
        <a:xfrm>
          <a:off x="0" y="0"/>
          <a:ext cx="0" cy="0"/>
          <a:chOff x="0" y="0"/>
          <a:chExt cx="0" cy="0"/>
        </a:xfrm>
      </p:grpSpPr>
      <p:sp>
        <p:nvSpPr>
          <p:cNvPr id="347" name="Google Shape;347;p33"/>
          <p:cNvSpPr/>
          <p:nvPr/>
        </p:nvSpPr>
        <p:spPr>
          <a:xfrm>
            <a:off x="0" y="0"/>
            <a:ext cx="9144000" cy="6858000"/>
          </a:xfrm>
          <a:prstGeom prst="rect">
            <a:avLst/>
          </a:prstGeom>
          <a:solidFill>
            <a:srgbClr val="BBD6EE"/>
          </a:solidFill>
          <a:ln w="76200" cap="flat" cmpd="sng">
            <a:solidFill>
              <a:srgbClr val="0070C0"/>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7200" b="0" i="0" u="none" strike="noStrike" cap="none">
              <a:solidFill>
                <a:schemeClr val="dk1"/>
              </a:solidFill>
              <a:latin typeface="Anton"/>
              <a:ea typeface="Anton"/>
              <a:cs typeface="Anton"/>
              <a:sym typeface="Anton"/>
            </a:endParaRPr>
          </a:p>
          <a:p>
            <a:pPr marL="0" marR="0" lvl="0" indent="0" algn="ctr" rtl="0">
              <a:spcBef>
                <a:spcPts val="0"/>
              </a:spcBef>
              <a:spcAft>
                <a:spcPts val="0"/>
              </a:spcAft>
              <a:buNone/>
            </a:pPr>
            <a:endParaRPr sz="7200" b="0" i="0" u="none" strike="noStrike" cap="none">
              <a:solidFill>
                <a:schemeClr val="dk1"/>
              </a:solidFill>
              <a:latin typeface="Anton"/>
              <a:ea typeface="Anton"/>
              <a:cs typeface="Anton"/>
              <a:sym typeface="Anton"/>
            </a:endParaRPr>
          </a:p>
          <a:p>
            <a:pPr marL="0" marR="0" lvl="0" indent="0" algn="ctr" rtl="0">
              <a:spcBef>
                <a:spcPts val="0"/>
              </a:spcBef>
              <a:spcAft>
                <a:spcPts val="0"/>
              </a:spcAft>
              <a:buNone/>
            </a:pPr>
            <a:endParaRPr sz="7200" b="0" i="0" u="none" strike="noStrike" cap="none">
              <a:solidFill>
                <a:schemeClr val="dk1"/>
              </a:solidFill>
              <a:latin typeface="Anton"/>
              <a:ea typeface="Anton"/>
              <a:cs typeface="Anton"/>
              <a:sym typeface="Anton"/>
            </a:endParaRPr>
          </a:p>
          <a:p>
            <a:pPr marL="0" marR="0" lvl="0" indent="0" algn="ctr" rtl="0">
              <a:spcBef>
                <a:spcPts val="0"/>
              </a:spcBef>
              <a:spcAft>
                <a:spcPts val="0"/>
              </a:spcAft>
              <a:buNone/>
            </a:pPr>
            <a:endParaRPr sz="7200" b="0" i="0" u="none" strike="noStrike" cap="none">
              <a:solidFill>
                <a:schemeClr val="dk1"/>
              </a:solidFill>
              <a:latin typeface="Anton"/>
              <a:ea typeface="Anton"/>
              <a:cs typeface="Anton"/>
              <a:sym typeface="Anton"/>
            </a:endParaRPr>
          </a:p>
        </p:txBody>
      </p:sp>
      <p:sp>
        <p:nvSpPr>
          <p:cNvPr id="348" name="Google Shape;348;p33"/>
          <p:cNvSpPr/>
          <p:nvPr/>
        </p:nvSpPr>
        <p:spPr>
          <a:xfrm>
            <a:off x="579775" y="2188934"/>
            <a:ext cx="7984450" cy="4181400"/>
          </a:xfrm>
          <a:prstGeom prst="rect">
            <a:avLst/>
          </a:prstGeom>
          <a:solidFill>
            <a:schemeClr val="lt1">
              <a:alpha val="78820"/>
            </a:schemeClr>
          </a:solidFill>
          <a:ln w="57150" cap="flat" cmpd="sng">
            <a:solidFill>
              <a:srgbClr val="0070C0"/>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GB" sz="3000" dirty="0">
                <a:solidFill>
                  <a:schemeClr val="dk1"/>
                </a:solidFill>
                <a:latin typeface="Comic Sans MS"/>
                <a:ea typeface="Comic Sans MS"/>
                <a:cs typeface="Comic Sans MS"/>
                <a:sym typeface="Comic Sans MS"/>
              </a:rPr>
              <a:t>Look back at the starter activity where you have written down 3 of your favourite meals. </a:t>
            </a:r>
            <a:endParaRPr sz="3000" dirty="0">
              <a:solidFill>
                <a:schemeClr val="dk1"/>
              </a:solidFill>
              <a:latin typeface="Comic Sans MS"/>
              <a:ea typeface="Comic Sans MS"/>
              <a:cs typeface="Comic Sans MS"/>
              <a:sym typeface="Comic Sans MS"/>
            </a:endParaRPr>
          </a:p>
          <a:p>
            <a:pPr marL="0" marR="0" lvl="0" indent="0" algn="ctr" rtl="0">
              <a:spcBef>
                <a:spcPts val="0"/>
              </a:spcBef>
              <a:spcAft>
                <a:spcPts val="0"/>
              </a:spcAft>
              <a:buNone/>
            </a:pPr>
            <a:r>
              <a:rPr lang="en-GB" sz="3000" dirty="0">
                <a:solidFill>
                  <a:schemeClr val="dk1"/>
                </a:solidFill>
                <a:latin typeface="Comic Sans MS"/>
                <a:ea typeface="Comic Sans MS"/>
                <a:cs typeface="Comic Sans MS"/>
                <a:sym typeface="Comic Sans MS"/>
              </a:rPr>
              <a:t> </a:t>
            </a:r>
            <a:endParaRPr sz="3000" dirty="0">
              <a:solidFill>
                <a:schemeClr val="dk1"/>
              </a:solidFill>
              <a:latin typeface="Comic Sans MS"/>
              <a:ea typeface="Comic Sans MS"/>
              <a:cs typeface="Comic Sans MS"/>
              <a:sym typeface="Comic Sans MS"/>
            </a:endParaRPr>
          </a:p>
          <a:p>
            <a:pPr marL="0" marR="0" lvl="0" indent="0" algn="ctr" rtl="0">
              <a:spcBef>
                <a:spcPts val="0"/>
              </a:spcBef>
              <a:spcAft>
                <a:spcPts val="0"/>
              </a:spcAft>
              <a:buNone/>
            </a:pPr>
            <a:r>
              <a:rPr lang="en-GB" sz="3000" dirty="0">
                <a:solidFill>
                  <a:schemeClr val="dk1"/>
                </a:solidFill>
                <a:latin typeface="Comic Sans MS"/>
                <a:ea typeface="Comic Sans MS"/>
                <a:cs typeface="Comic Sans MS"/>
                <a:sym typeface="Comic Sans MS"/>
              </a:rPr>
              <a:t>Would these meals be kosher or non-kosher? Explain why on your worksheet.</a:t>
            </a:r>
            <a:endParaRPr sz="3000" dirty="0">
              <a:solidFill>
                <a:schemeClr val="dk1"/>
              </a:solidFill>
              <a:latin typeface="Comic Sans MS"/>
              <a:ea typeface="Comic Sans MS"/>
              <a:cs typeface="Comic Sans MS"/>
              <a:sym typeface="Comic Sans MS"/>
            </a:endParaRPr>
          </a:p>
        </p:txBody>
      </p:sp>
      <p:sp>
        <p:nvSpPr>
          <p:cNvPr id="349" name="Google Shape;349;p33"/>
          <p:cNvSpPr/>
          <p:nvPr/>
        </p:nvSpPr>
        <p:spPr>
          <a:xfrm>
            <a:off x="533959" y="267775"/>
            <a:ext cx="3505800" cy="1476300"/>
          </a:xfrm>
          <a:prstGeom prst="rect">
            <a:avLst/>
          </a:prstGeom>
          <a:solidFill>
            <a:schemeClr val="lt1"/>
          </a:solidFill>
          <a:ln w="57150" cap="flat" cmpd="sng">
            <a:solidFill>
              <a:srgbClr val="0070C0"/>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GB" sz="4000" dirty="0">
                <a:solidFill>
                  <a:schemeClr val="dk1"/>
                </a:solidFill>
                <a:latin typeface="Anton"/>
                <a:ea typeface="Anton"/>
                <a:cs typeface="Anton"/>
                <a:sym typeface="Anton"/>
              </a:rPr>
              <a:t>Lesson Plenary</a:t>
            </a:r>
            <a:endParaRPr sz="3600" b="0" i="1" u="none" strike="noStrike" cap="none" dirty="0">
              <a:solidFill>
                <a:schemeClr val="dk1"/>
              </a:solidFill>
              <a:latin typeface="Anton"/>
              <a:ea typeface="Anton"/>
              <a:cs typeface="Anton"/>
              <a:sym typeface="Anton"/>
            </a:endParaRPr>
          </a:p>
        </p:txBody>
      </p:sp>
      <p:pic>
        <p:nvPicPr>
          <p:cNvPr id="350" name="Google Shape;350;p33"/>
          <p:cNvPicPr preferRelativeResize="0"/>
          <p:nvPr/>
        </p:nvPicPr>
        <p:blipFill>
          <a:blip r:embed="rId3">
            <a:alphaModFix/>
          </a:blip>
          <a:stretch>
            <a:fillRect/>
          </a:stretch>
        </p:blipFill>
        <p:spPr>
          <a:xfrm>
            <a:off x="6249088" y="244976"/>
            <a:ext cx="2005950" cy="1558575"/>
          </a:xfrm>
          <a:prstGeom prst="rect">
            <a:avLst/>
          </a:prstGeom>
          <a:noFill/>
          <a:ln w="76200" cap="flat" cmpd="sng">
            <a:solidFill>
              <a:srgbClr val="0070C0"/>
            </a:solidFill>
            <a:prstDash val="solid"/>
            <a:miter lim="8000"/>
            <a:headEnd type="none" w="sm" len="sm"/>
            <a:tailEnd type="none" w="sm" len="sm"/>
          </a:ln>
        </p:spPr>
      </p:pic>
    </p:spTree>
  </p:cSld>
  <p:clrMapOvr>
    <a:masterClrMapping/>
  </p:clrMapOvr>
</p:sld>
</file>

<file path=ppt/theme/theme1.xml><?xml version="1.0" encoding="utf-8"?>
<a:theme xmlns:a="http://schemas.openxmlformats.org/drawingml/2006/main" name="Office Theme">
  <a:themeElements>
    <a:clrScheme name="Office Them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1D3DB7307EE1944BCC16F12556F44EF" ma:contentTypeVersion="18" ma:contentTypeDescription="Create a new document." ma:contentTypeScope="" ma:versionID="5f0061aa8fc5c276107cf472b1be15ea">
  <xsd:schema xmlns:xsd="http://www.w3.org/2001/XMLSchema" xmlns:xs="http://www.w3.org/2001/XMLSchema" xmlns:p="http://schemas.microsoft.com/office/2006/metadata/properties" xmlns:ns2="95a96852-b131-4598-b7ec-a8e94bbe3ddd" xmlns:ns3="f8d1b9f2-fed3-4e8f-8f36-1fbf8a3a319c" targetNamespace="http://schemas.microsoft.com/office/2006/metadata/properties" ma:root="true" ma:fieldsID="79bb1e35548f9354610d1e94aef88623" ns2:_="" ns3:_="">
    <xsd:import namespace="95a96852-b131-4598-b7ec-a8e94bbe3ddd"/>
    <xsd:import namespace="f8d1b9f2-fed3-4e8f-8f36-1fbf8a3a319c"/>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LengthInSeconds" minOccurs="0"/>
                <xsd:element ref="ns2:MediaServiceOCR" minOccurs="0"/>
                <xsd:element ref="ns2:MediaServiceGenerationTime" minOccurs="0"/>
                <xsd:element ref="ns2:MediaServiceEventHashCode" minOccurs="0"/>
                <xsd:element ref="ns2:MediaService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a96852-b131-4598-b7ec-a8e94bbe3dd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Location" ma:index="19" nillable="true" ma:displayName="Location" ma:internalName="MediaServiceLocation" ma:readOnly="true">
      <xsd:simpleType>
        <xsd:restriction base="dms:Text"/>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3" nillable="true" ma:displayName="MediaServiceSearchProperties" ma:hidden="true" ma:internalName="MediaServiceSearchProperties" ma:readOnly="true">
      <xsd:simpleType>
        <xsd:restriction base="dms:Note"/>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8d1b9f2-fed3-4e8f-8f36-1fbf8a3a319c"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3532b16b-532d-47ef-85bd-2bce07a7bb0a}" ma:internalName="TaxCatchAll" ma:showField="CatchAllData" ma:web="f8d1b9f2-fed3-4e8f-8f36-1fbf8a3a319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95a96852-b131-4598-b7ec-a8e94bbe3ddd">
      <Terms xmlns="http://schemas.microsoft.com/office/infopath/2007/PartnerControls"/>
    </lcf76f155ced4ddcb4097134ff3c332f>
    <TaxCatchAll xmlns="f8d1b9f2-fed3-4e8f-8f36-1fbf8a3a319c" xsi:nil="true"/>
  </documentManagement>
</p:properties>
</file>

<file path=customXml/itemProps1.xml><?xml version="1.0" encoding="utf-8"?>
<ds:datastoreItem xmlns:ds="http://schemas.openxmlformats.org/officeDocument/2006/customXml" ds:itemID="{4D26700D-5632-4BF9-AF74-251E20318B9A}">
  <ds:schemaRefs>
    <ds:schemaRef ds:uri="http://schemas.microsoft.com/sharepoint/v3/contenttype/forms"/>
  </ds:schemaRefs>
</ds:datastoreItem>
</file>

<file path=customXml/itemProps2.xml><?xml version="1.0" encoding="utf-8"?>
<ds:datastoreItem xmlns:ds="http://schemas.openxmlformats.org/officeDocument/2006/customXml" ds:itemID="{036B3DC6-5B09-4C36-BA72-C55A6C3877D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a96852-b131-4598-b7ec-a8e94bbe3ddd"/>
    <ds:schemaRef ds:uri="f8d1b9f2-fed3-4e8f-8f36-1fbf8a3a319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7D64838-79E5-4990-828C-82DD8E7D351E}">
  <ds:schemaRefs>
    <ds:schemaRef ds:uri="http://schemas.microsoft.com/office/2006/metadata/properties"/>
    <ds:schemaRef ds:uri="http://schemas.microsoft.com/office/infopath/2007/PartnerControls"/>
    <ds:schemaRef ds:uri="95a96852-b131-4598-b7ec-a8e94bbe3ddd"/>
    <ds:schemaRef ds:uri="f8d1b9f2-fed3-4e8f-8f36-1fbf8a3a319c"/>
  </ds:schemaRefs>
</ds:datastoreItem>
</file>

<file path=docProps/app.xml><?xml version="1.0" encoding="utf-8"?>
<Properties xmlns="http://schemas.openxmlformats.org/officeDocument/2006/extended-properties" xmlns:vt="http://schemas.openxmlformats.org/officeDocument/2006/docPropsVTypes">
  <TotalTime>416</TotalTime>
  <Words>718</Words>
  <Application>Microsoft Office PowerPoint</Application>
  <PresentationFormat>On-screen Show (4:3)</PresentationFormat>
  <Paragraphs>108</Paragraphs>
  <Slides>23</Slides>
  <Notes>23</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PowerPoint Presentation</vt:lpstr>
      <vt:lpstr>Lesson Objectives Nod y wers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Lesson Objectives Nod y wers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Lesson Objectives Nod y wers</dc:title>
  <dc:creator>Rhodri Thomas</dc:creator>
  <cp:lastModifiedBy>Rhodri Thomas</cp:lastModifiedBy>
  <cp:revision>28</cp:revision>
  <dcterms:modified xsi:type="dcterms:W3CDTF">2024-02-19T15:44:25Z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0x010100E1D3DB7307EE1944BCC16F12556F44EF</vt:lpwstr>
  </property>
  <property fmtid="{D5CDD505-2E9C-101B-9397-08002B2CF9AE}" pid="3" name="MediaServiceImageTags">
    <vt:lpwstr/>
  </property>
</Properties>
</file>