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70" r:id="rId3"/>
    <p:sldId id="271" r:id="rId4"/>
    <p:sldId id="272" r:id="rId5"/>
    <p:sldId id="274" r:id="rId6"/>
    <p:sldId id="261" r:id="rId7"/>
    <p:sldId id="263" r:id="rId8"/>
    <p:sldId id="265" r:id="rId9"/>
    <p:sldId id="266" r:id="rId10"/>
    <p:sldId id="267" r:id="rId11"/>
    <p:sldId id="268" r:id="rId12"/>
    <p:sldId id="269"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2DC7FF-EDC8-7644-87DF-87D215B1B6A6}" v="2666" dt="2026-06-26T12:13:44.972"/>
    <p1510:client id="{ED8E94A7-DBD5-9E22-357D-41E84CF0827B}" v="2580" dt="2026-06-25T22:08:04.199"/>
    <p1510:client id="{FB657DAC-F3EE-435E-68CE-A98D31D3F6D4}" v="3318" dt="2026-06-26T12:14:08.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ra konate" userId="6c4f22045e3d0db3" providerId="Windows Live" clId="Web-{ED8E94A7-DBD5-9E22-357D-41E84CF0827B}"/>
    <pc:docChg chg="addSld delSld modSld sldOrd">
      <pc:chgData name="koura konate" userId="6c4f22045e3d0db3" providerId="Windows Live" clId="Web-{ED8E94A7-DBD5-9E22-357D-41E84CF0827B}" dt="2026-06-25T22:08:04.199" v="2590" actId="20577"/>
      <pc:docMkLst>
        <pc:docMk/>
      </pc:docMkLst>
      <pc:sldChg chg="modSp">
        <pc:chgData name="koura konate" userId="6c4f22045e3d0db3" providerId="Windows Live" clId="Web-{ED8E94A7-DBD5-9E22-357D-41E84CF0827B}" dt="2026-06-25T10:44:29.032" v="987" actId="20577"/>
        <pc:sldMkLst>
          <pc:docMk/>
          <pc:sldMk cId="109857222" sldId="256"/>
        </pc:sldMkLst>
        <pc:spChg chg="mod">
          <ac:chgData name="koura konate" userId="6c4f22045e3d0db3" providerId="Windows Live" clId="Web-{ED8E94A7-DBD5-9E22-357D-41E84CF0827B}" dt="2026-06-25T10:44:29.032" v="987" actId="20577"/>
          <ac:spMkLst>
            <pc:docMk/>
            <pc:sldMk cId="109857222" sldId="256"/>
            <ac:spMk id="3" creationId="{00000000-0000-0000-0000-000000000000}"/>
          </ac:spMkLst>
        </pc:spChg>
      </pc:sldChg>
      <pc:sldChg chg="modSp ord">
        <pc:chgData name="koura konate" userId="6c4f22045e3d0db3" providerId="Windows Live" clId="Web-{ED8E94A7-DBD5-9E22-357D-41E84CF0827B}" dt="2026-06-25T21:31:46.887" v="2300" actId="20577"/>
        <pc:sldMkLst>
          <pc:docMk/>
          <pc:sldMk cId="457613593" sldId="261"/>
        </pc:sldMkLst>
        <pc:spChg chg="mod">
          <ac:chgData name="koura konate" userId="6c4f22045e3d0db3" providerId="Windows Live" clId="Web-{ED8E94A7-DBD5-9E22-357D-41E84CF0827B}" dt="2026-06-25T20:00:06.286" v="2060" actId="20577"/>
          <ac:spMkLst>
            <pc:docMk/>
            <pc:sldMk cId="457613593" sldId="261"/>
            <ac:spMk id="2" creationId="{FC250CA3-F022-95EE-15C3-DF6EC675BDB4}"/>
          </ac:spMkLst>
        </pc:spChg>
        <pc:spChg chg="mod">
          <ac:chgData name="koura konate" userId="6c4f22045e3d0db3" providerId="Windows Live" clId="Web-{ED8E94A7-DBD5-9E22-357D-41E84CF0827B}" dt="2026-06-25T21:31:46.887" v="2300" actId="20577"/>
          <ac:spMkLst>
            <pc:docMk/>
            <pc:sldMk cId="457613593" sldId="261"/>
            <ac:spMk id="3" creationId="{0826BD17-02C9-BEF7-3FD9-0623D3EB2F30}"/>
          </ac:spMkLst>
        </pc:spChg>
      </pc:sldChg>
      <pc:sldChg chg="del">
        <pc:chgData name="koura konate" userId="6c4f22045e3d0db3" providerId="Windows Live" clId="Web-{ED8E94A7-DBD5-9E22-357D-41E84CF0827B}" dt="2026-06-25T20:00:22.927" v="2061"/>
        <pc:sldMkLst>
          <pc:docMk/>
          <pc:sldMk cId="1358167346" sldId="262"/>
        </pc:sldMkLst>
      </pc:sldChg>
      <pc:sldChg chg="modSp">
        <pc:chgData name="koura konate" userId="6c4f22045e3d0db3" providerId="Windows Live" clId="Web-{ED8E94A7-DBD5-9E22-357D-41E84CF0827B}" dt="2026-06-25T00:43:50.049" v="799" actId="20577"/>
        <pc:sldMkLst>
          <pc:docMk/>
          <pc:sldMk cId="3619516149" sldId="265"/>
        </pc:sldMkLst>
        <pc:spChg chg="mod">
          <ac:chgData name="koura konate" userId="6c4f22045e3d0db3" providerId="Windows Live" clId="Web-{ED8E94A7-DBD5-9E22-357D-41E84CF0827B}" dt="2026-06-25T00:43:50.049" v="799" actId="20577"/>
          <ac:spMkLst>
            <pc:docMk/>
            <pc:sldMk cId="3619516149" sldId="265"/>
            <ac:spMk id="3" creationId="{C7CB649B-FF2F-951D-810D-53932F6747C5}"/>
          </ac:spMkLst>
        </pc:spChg>
      </pc:sldChg>
      <pc:sldChg chg="modSp">
        <pc:chgData name="koura konate" userId="6c4f22045e3d0db3" providerId="Windows Live" clId="Web-{ED8E94A7-DBD5-9E22-357D-41E84CF0827B}" dt="2026-06-25T22:06:49.771" v="2428" actId="20577"/>
        <pc:sldMkLst>
          <pc:docMk/>
          <pc:sldMk cId="4237923323" sldId="267"/>
        </pc:sldMkLst>
        <pc:spChg chg="mod">
          <ac:chgData name="koura konate" userId="6c4f22045e3d0db3" providerId="Windows Live" clId="Web-{ED8E94A7-DBD5-9E22-357D-41E84CF0827B}" dt="2026-06-25T22:06:49.771" v="2428" actId="20577"/>
          <ac:spMkLst>
            <pc:docMk/>
            <pc:sldMk cId="4237923323" sldId="267"/>
            <ac:spMk id="3" creationId="{45172D94-448D-DA69-3320-82BF7AA4F225}"/>
          </ac:spMkLst>
        </pc:spChg>
      </pc:sldChg>
      <pc:sldChg chg="modSp">
        <pc:chgData name="koura konate" userId="6c4f22045e3d0db3" providerId="Windows Live" clId="Web-{ED8E94A7-DBD5-9E22-357D-41E84CF0827B}" dt="2026-06-25T22:08:04.199" v="2590" actId="20577"/>
        <pc:sldMkLst>
          <pc:docMk/>
          <pc:sldMk cId="712588085" sldId="268"/>
        </pc:sldMkLst>
        <pc:spChg chg="mod">
          <ac:chgData name="koura konate" userId="6c4f22045e3d0db3" providerId="Windows Live" clId="Web-{ED8E94A7-DBD5-9E22-357D-41E84CF0827B}" dt="2026-06-25T22:08:04.199" v="2590" actId="20577"/>
          <ac:spMkLst>
            <pc:docMk/>
            <pc:sldMk cId="712588085" sldId="268"/>
            <ac:spMk id="3" creationId="{F1F2258A-16FB-38FD-5C0A-C33DCCC1AC20}"/>
          </ac:spMkLst>
        </pc:spChg>
      </pc:sldChg>
      <pc:sldChg chg="modSp">
        <pc:chgData name="koura konate" userId="6c4f22045e3d0db3" providerId="Windows Live" clId="Web-{ED8E94A7-DBD5-9E22-357D-41E84CF0827B}" dt="2026-06-25T22:03:27.350" v="2310" actId="20577"/>
        <pc:sldMkLst>
          <pc:docMk/>
          <pc:sldMk cId="2469567744" sldId="269"/>
        </pc:sldMkLst>
        <pc:spChg chg="mod">
          <ac:chgData name="koura konate" userId="6c4f22045e3d0db3" providerId="Windows Live" clId="Web-{ED8E94A7-DBD5-9E22-357D-41E84CF0827B}" dt="2026-06-25T22:03:27.350" v="2310" actId="20577"/>
          <ac:spMkLst>
            <pc:docMk/>
            <pc:sldMk cId="2469567744" sldId="269"/>
            <ac:spMk id="3" creationId="{0E8156D8-AC6B-F29F-ABA4-E58FF46B18E6}"/>
          </ac:spMkLst>
        </pc:spChg>
      </pc:sldChg>
      <pc:sldChg chg="addSp delSp modSp new">
        <pc:chgData name="koura konate" userId="6c4f22045e3d0db3" providerId="Windows Live" clId="Web-{ED8E94A7-DBD5-9E22-357D-41E84CF0827B}" dt="2026-06-25T10:43:36.715" v="984" actId="20577"/>
        <pc:sldMkLst>
          <pc:docMk/>
          <pc:sldMk cId="417921379" sldId="272"/>
        </pc:sldMkLst>
        <pc:spChg chg="mod">
          <ac:chgData name="koura konate" userId="6c4f22045e3d0db3" providerId="Windows Live" clId="Web-{ED8E94A7-DBD5-9E22-357D-41E84CF0827B}" dt="2026-06-25T00:34:58.966" v="695" actId="20577"/>
          <ac:spMkLst>
            <pc:docMk/>
            <pc:sldMk cId="417921379" sldId="272"/>
            <ac:spMk id="2" creationId="{B6F4CAD4-8996-AFBE-A75C-9F646151A7DF}"/>
          </ac:spMkLst>
        </pc:spChg>
        <pc:spChg chg="add mod">
          <ac:chgData name="koura konate" userId="6c4f22045e3d0db3" providerId="Windows Live" clId="Web-{ED8E94A7-DBD5-9E22-357D-41E84CF0827B}" dt="2026-06-25T10:43:36.715" v="984" actId="20577"/>
          <ac:spMkLst>
            <pc:docMk/>
            <pc:sldMk cId="417921379" sldId="272"/>
            <ac:spMk id="8" creationId="{3BA4FFDB-4B4D-36B0-DD3D-B93E7CEEEC14}"/>
          </ac:spMkLst>
        </pc:spChg>
        <pc:spChg chg="add mod">
          <ac:chgData name="koura konate" userId="6c4f22045e3d0db3" providerId="Windows Live" clId="Web-{ED8E94A7-DBD5-9E22-357D-41E84CF0827B}" dt="2026-06-24T20:14:05.172" v="261" actId="1076"/>
          <ac:spMkLst>
            <pc:docMk/>
            <pc:sldMk cId="417921379" sldId="272"/>
            <ac:spMk id="9" creationId="{C41AA907-7399-10EB-7F5A-1BFCE26246F3}"/>
          </ac:spMkLst>
        </pc:spChg>
        <pc:picChg chg="add mod">
          <ac:chgData name="koura konate" userId="6c4f22045e3d0db3" providerId="Windows Live" clId="Web-{ED8E94A7-DBD5-9E22-357D-41E84CF0827B}" dt="2026-06-24T20:18:10.501" v="263" actId="14100"/>
          <ac:picMkLst>
            <pc:docMk/>
            <pc:sldMk cId="417921379" sldId="272"/>
            <ac:picMk id="5" creationId="{E855FD13-A355-5D8F-DDAF-D2A5FA52E244}"/>
          </ac:picMkLst>
        </pc:picChg>
      </pc:sldChg>
      <pc:sldChg chg="modSp">
        <pc:chgData name="koura konate" userId="6c4f22045e3d0db3" providerId="Windows Live" clId="Web-{ED8E94A7-DBD5-9E22-357D-41E84CF0827B}" dt="2026-06-25T18:48:10.536" v="1764" actId="20577"/>
        <pc:sldMkLst>
          <pc:docMk/>
          <pc:sldMk cId="2498427479" sldId="273"/>
        </pc:sldMkLst>
        <pc:spChg chg="mod">
          <ac:chgData name="koura konate" userId="6c4f22045e3d0db3" providerId="Windows Live" clId="Web-{ED8E94A7-DBD5-9E22-357D-41E84CF0827B}" dt="2026-06-25T18:48:10.536" v="1764" actId="20577"/>
          <ac:spMkLst>
            <pc:docMk/>
            <pc:sldMk cId="2498427479" sldId="273"/>
            <ac:spMk id="3" creationId="{2E174A09-8131-445F-B213-790A854C0B0D}"/>
          </ac:spMkLst>
        </pc:spChg>
      </pc:sldChg>
      <pc:sldChg chg="modSp add replId">
        <pc:chgData name="koura konate" userId="6c4f22045e3d0db3" providerId="Windows Live" clId="Web-{ED8E94A7-DBD5-9E22-357D-41E84CF0827B}" dt="2026-06-25T20:51:59.913" v="2298" actId="20577"/>
        <pc:sldMkLst>
          <pc:docMk/>
          <pc:sldMk cId="932222033" sldId="274"/>
        </pc:sldMkLst>
        <pc:spChg chg="mod">
          <ac:chgData name="koura konate" userId="6c4f22045e3d0db3" providerId="Windows Live" clId="Web-{ED8E94A7-DBD5-9E22-357D-41E84CF0827B}" dt="2026-06-25T20:51:59.913" v="2298" actId="20577"/>
          <ac:spMkLst>
            <pc:docMk/>
            <pc:sldMk cId="932222033" sldId="274"/>
            <ac:spMk id="3" creationId="{D66EDA19-BD2B-E7E7-BF42-9879DB9C213D}"/>
          </ac:spMkLst>
        </pc:spChg>
      </pc:sldChg>
    </pc:docChg>
  </pc:docChgLst>
  <pc:docChgLst>
    <pc:chgData name="koura konate" userId="6c4f22045e3d0db3" providerId="Windows Live" clId="Web-{CFC05C27-9FD3-9FF7-8C02-4CF1AFE3BB0C}"/>
    <pc:docChg chg="addSld modSld">
      <pc:chgData name="koura konate" userId="6c4f22045e3d0db3" providerId="Windows Live" clId="Web-{CFC05C27-9FD3-9FF7-8C02-4CF1AFE3BB0C}" dt="2026-06-24T12:56:38.007" v="991" actId="20577"/>
      <pc:docMkLst>
        <pc:docMk/>
      </pc:docMkLst>
      <pc:sldChg chg="modSp">
        <pc:chgData name="koura konate" userId="6c4f22045e3d0db3" providerId="Windows Live" clId="Web-{CFC05C27-9FD3-9FF7-8C02-4CF1AFE3BB0C}" dt="2026-06-24T12:22:39.733" v="983" actId="20577"/>
        <pc:sldMkLst>
          <pc:docMk/>
          <pc:sldMk cId="2469567744" sldId="269"/>
        </pc:sldMkLst>
        <pc:spChg chg="mod">
          <ac:chgData name="koura konate" userId="6c4f22045e3d0db3" providerId="Windows Live" clId="Web-{CFC05C27-9FD3-9FF7-8C02-4CF1AFE3BB0C}" dt="2026-06-24T12:22:39.733" v="983" actId="20577"/>
          <ac:spMkLst>
            <pc:docMk/>
            <pc:sldMk cId="2469567744" sldId="269"/>
            <ac:spMk id="3" creationId="{0E8156D8-AC6B-F29F-ABA4-E58FF46B18E6}"/>
          </ac:spMkLst>
        </pc:spChg>
      </pc:sldChg>
      <pc:sldChg chg="modSp">
        <pc:chgData name="koura konate" userId="6c4f22045e3d0db3" providerId="Windows Live" clId="Web-{CFC05C27-9FD3-9FF7-8C02-4CF1AFE3BB0C}" dt="2026-06-23T18:59:22.368" v="137" actId="20577"/>
        <pc:sldMkLst>
          <pc:docMk/>
          <pc:sldMk cId="1872747453" sldId="270"/>
        </pc:sldMkLst>
        <pc:spChg chg="mod">
          <ac:chgData name="koura konate" userId="6c4f22045e3d0db3" providerId="Windows Live" clId="Web-{CFC05C27-9FD3-9FF7-8C02-4CF1AFE3BB0C}" dt="2026-06-23T18:59:22.368" v="137" actId="20577"/>
          <ac:spMkLst>
            <pc:docMk/>
            <pc:sldMk cId="1872747453" sldId="270"/>
            <ac:spMk id="3" creationId="{518670C1-C320-2D31-858F-0E894957FC28}"/>
          </ac:spMkLst>
        </pc:spChg>
      </pc:sldChg>
      <pc:sldChg chg="modSp add replId">
        <pc:chgData name="koura konate" userId="6c4f22045e3d0db3" providerId="Windows Live" clId="Web-{CFC05C27-9FD3-9FF7-8C02-4CF1AFE3BB0C}" dt="2026-06-24T10:28:30.341" v="495" actId="20577"/>
        <pc:sldMkLst>
          <pc:docMk/>
          <pc:sldMk cId="2158246912" sldId="271"/>
        </pc:sldMkLst>
        <pc:spChg chg="mod">
          <ac:chgData name="koura konate" userId="6c4f22045e3d0db3" providerId="Windows Live" clId="Web-{CFC05C27-9FD3-9FF7-8C02-4CF1AFE3BB0C}" dt="2026-06-23T18:59:43.025" v="144" actId="20577"/>
          <ac:spMkLst>
            <pc:docMk/>
            <pc:sldMk cId="2158246912" sldId="271"/>
            <ac:spMk id="2" creationId="{579112BD-069E-D18E-347B-4896FA372A69}"/>
          </ac:spMkLst>
        </pc:spChg>
        <pc:spChg chg="mod">
          <ac:chgData name="koura konate" userId="6c4f22045e3d0db3" providerId="Windows Live" clId="Web-{CFC05C27-9FD3-9FF7-8C02-4CF1AFE3BB0C}" dt="2026-06-24T10:28:30.341" v="495" actId="20577"/>
          <ac:spMkLst>
            <pc:docMk/>
            <pc:sldMk cId="2158246912" sldId="271"/>
            <ac:spMk id="3" creationId="{5DFBF4C4-C9DD-9B0C-9FDF-A16164972723}"/>
          </ac:spMkLst>
        </pc:spChg>
      </pc:sldChg>
    </pc:docChg>
  </pc:docChgLst>
  <pc:docChgLst>
    <pc:chgData name="koura konate" userId="6c4f22045e3d0db3" providerId="LiveId" clId="{7387BD6A-8558-5EF4-870E-69D02CA87DEE}"/>
    <pc:docChg chg="custSel addSld delSld modSld">
      <pc:chgData name="koura konate" userId="6c4f22045e3d0db3" providerId="LiveId" clId="{7387BD6A-8558-5EF4-870E-69D02CA87DEE}" dt="2026-06-26T12:13:44.972" v="4317"/>
      <pc:docMkLst>
        <pc:docMk/>
      </pc:docMkLst>
      <pc:sldChg chg="addSp delSp modSp mod modTransition delAnim">
        <pc:chgData name="koura konate" userId="6c4f22045e3d0db3" providerId="LiveId" clId="{7387BD6A-8558-5EF4-870E-69D02CA87DEE}" dt="2026-06-25T12:07:09.799" v="26" actId="1038"/>
        <pc:sldMkLst>
          <pc:docMk/>
          <pc:sldMk cId="109857222" sldId="256"/>
        </pc:sldMkLst>
        <pc:picChg chg="add del mod">
          <ac:chgData name="koura konate" userId="6c4f22045e3d0db3" providerId="LiveId" clId="{7387BD6A-8558-5EF4-870E-69D02CA87DEE}" dt="2026-06-25T11:33:12.652" v="16" actId="478"/>
          <ac:picMkLst>
            <pc:docMk/>
            <pc:sldMk cId="109857222" sldId="256"/>
            <ac:picMk id="6" creationId="{5DC2BA61-D597-C91B-CA82-A257507C2FA3}"/>
          </ac:picMkLst>
        </pc:picChg>
        <pc:picChg chg="add mod">
          <ac:chgData name="koura konate" userId="6c4f22045e3d0db3" providerId="LiveId" clId="{7387BD6A-8558-5EF4-870E-69D02CA87DEE}" dt="2026-06-25T12:07:09.799" v="26" actId="1038"/>
          <ac:picMkLst>
            <pc:docMk/>
            <pc:sldMk cId="109857222" sldId="256"/>
            <ac:picMk id="20" creationId="{B84090DB-67E6-609A-DA1B-19A6485DA18B}"/>
          </ac:picMkLst>
        </pc:picChg>
      </pc:sldChg>
      <pc:sldChg chg="modSp del mod modTransition">
        <pc:chgData name="koura konate" userId="6c4f22045e3d0db3" providerId="LiveId" clId="{7387BD6A-8558-5EF4-870E-69D02CA87DEE}" dt="2026-06-26T10:34:03.469" v="4191" actId="2696"/>
        <pc:sldMkLst>
          <pc:docMk/>
          <pc:sldMk cId="1646146378" sldId="257"/>
        </pc:sldMkLst>
        <pc:spChg chg="mod">
          <ac:chgData name="koura konate" userId="6c4f22045e3d0db3" providerId="LiveId" clId="{7387BD6A-8558-5EF4-870E-69D02CA87DEE}" dt="2026-06-26T10:34:01.790" v="4190" actId="20577"/>
          <ac:spMkLst>
            <pc:docMk/>
            <pc:sldMk cId="1646146378" sldId="257"/>
            <ac:spMk id="3" creationId="{C3BF3F7A-0A53-0F2A-4963-3B14D20709E6}"/>
          </ac:spMkLst>
        </pc:spChg>
      </pc:sldChg>
      <pc:sldChg chg="addSp delSp modSp mod modTransition delAnim modAnim">
        <pc:chgData name="koura konate" userId="6c4f22045e3d0db3" providerId="LiveId" clId="{7387BD6A-8558-5EF4-870E-69D02CA87DEE}" dt="2026-06-25T21:41:25.055" v="2091" actId="20577"/>
        <pc:sldMkLst>
          <pc:docMk/>
          <pc:sldMk cId="457613593" sldId="261"/>
        </pc:sldMkLst>
        <pc:spChg chg="mod">
          <ac:chgData name="koura konate" userId="6c4f22045e3d0db3" providerId="LiveId" clId="{7387BD6A-8558-5EF4-870E-69D02CA87DEE}" dt="2026-06-25T15:15:43.304" v="500" actId="20577"/>
          <ac:spMkLst>
            <pc:docMk/>
            <pc:sldMk cId="457613593" sldId="261"/>
            <ac:spMk id="2" creationId="{FC250CA3-F022-95EE-15C3-DF6EC675BDB4}"/>
          </ac:spMkLst>
        </pc:spChg>
        <pc:spChg chg="mod">
          <ac:chgData name="koura konate" userId="6c4f22045e3d0db3" providerId="LiveId" clId="{7387BD6A-8558-5EF4-870E-69D02CA87DEE}" dt="2026-06-25T21:41:25.055" v="2091" actId="20577"/>
          <ac:spMkLst>
            <pc:docMk/>
            <pc:sldMk cId="457613593" sldId="261"/>
            <ac:spMk id="3" creationId="{0826BD17-02C9-BEF7-3FD9-0623D3EB2F30}"/>
          </ac:spMkLst>
        </pc:spChg>
        <pc:picChg chg="add del mod">
          <ac:chgData name="koura konate" userId="6c4f22045e3d0db3" providerId="LiveId" clId="{7387BD6A-8558-5EF4-870E-69D02CA87DEE}" dt="2026-06-25T11:32:55.770" v="15" actId="478"/>
          <ac:picMkLst>
            <pc:docMk/>
            <pc:sldMk cId="457613593" sldId="261"/>
            <ac:picMk id="5" creationId="{F5F922B0-787B-2277-3C2D-5B9429D1F509}"/>
          </ac:picMkLst>
        </pc:picChg>
        <pc:picChg chg="add del mod">
          <ac:chgData name="koura konate" userId="6c4f22045e3d0db3" providerId="LiveId" clId="{7387BD6A-8558-5EF4-870E-69D02CA87DEE}" dt="2026-06-25T21:38:51.736" v="2077"/>
          <ac:picMkLst>
            <pc:docMk/>
            <pc:sldMk cId="457613593" sldId="261"/>
            <ac:picMk id="7" creationId="{B2206EB0-E326-DC3D-6F8C-1B59057B0B63}"/>
          </ac:picMkLst>
        </pc:picChg>
        <pc:picChg chg="add mod">
          <ac:chgData name="koura konate" userId="6c4f22045e3d0db3" providerId="LiveId" clId="{7387BD6A-8558-5EF4-870E-69D02CA87DEE}" dt="2026-06-25T21:41:09.389" v="2078"/>
          <ac:picMkLst>
            <pc:docMk/>
            <pc:sldMk cId="457613593" sldId="261"/>
            <ac:picMk id="11" creationId="{6866CB99-CDB8-ED23-D314-A2FDE58B30B4}"/>
          </ac:picMkLst>
        </pc:picChg>
      </pc:sldChg>
      <pc:sldChg chg="modTransition">
        <pc:chgData name="koura konate" userId="6c4f22045e3d0db3" providerId="LiveId" clId="{7387BD6A-8558-5EF4-870E-69D02CA87DEE}" dt="2026-06-25T11:33:18.411" v="17"/>
        <pc:sldMkLst>
          <pc:docMk/>
          <pc:sldMk cId="1358167346" sldId="262"/>
        </pc:sldMkLst>
      </pc:sldChg>
      <pc:sldChg chg="addSp modSp mod modTransition">
        <pc:chgData name="koura konate" userId="6c4f22045e3d0db3" providerId="LiveId" clId="{7387BD6A-8558-5EF4-870E-69D02CA87DEE}" dt="2026-06-26T10:09:32.583" v="3530"/>
        <pc:sldMkLst>
          <pc:docMk/>
          <pc:sldMk cId="1909504959" sldId="263"/>
        </pc:sldMkLst>
        <pc:spChg chg="mod">
          <ac:chgData name="koura konate" userId="6c4f22045e3d0db3" providerId="LiveId" clId="{7387BD6A-8558-5EF4-870E-69D02CA87DEE}" dt="2026-06-26T01:01:55.519" v="3467" actId="20577"/>
          <ac:spMkLst>
            <pc:docMk/>
            <pc:sldMk cId="1909504959" sldId="263"/>
            <ac:spMk id="2" creationId="{15F37D91-E591-B128-8D30-BCEFAADCBE6F}"/>
          </ac:spMkLst>
        </pc:spChg>
        <pc:spChg chg="mod">
          <ac:chgData name="koura konate" userId="6c4f22045e3d0db3" providerId="LiveId" clId="{7387BD6A-8558-5EF4-870E-69D02CA87DEE}" dt="2026-06-26T01:02:51.650" v="3529" actId="20577"/>
          <ac:spMkLst>
            <pc:docMk/>
            <pc:sldMk cId="1909504959" sldId="263"/>
            <ac:spMk id="3" creationId="{02D8DC9E-8FCA-8D91-E046-416D6088BB13}"/>
          </ac:spMkLst>
        </pc:spChg>
        <pc:picChg chg="add mod">
          <ac:chgData name="koura konate" userId="6c4f22045e3d0db3" providerId="LiveId" clId="{7387BD6A-8558-5EF4-870E-69D02CA87DEE}" dt="2026-06-26T10:09:32.583" v="3530"/>
          <ac:picMkLst>
            <pc:docMk/>
            <pc:sldMk cId="1909504959" sldId="263"/>
            <ac:picMk id="7" creationId="{5616D174-42C8-0E89-37E0-DF1AEF37103E}"/>
          </ac:picMkLst>
        </pc:picChg>
      </pc:sldChg>
      <pc:sldChg chg="addSp delSp modSp mod modTransition modAnim">
        <pc:chgData name="koura konate" userId="6c4f22045e3d0db3" providerId="LiveId" clId="{7387BD6A-8558-5EF4-870E-69D02CA87DEE}" dt="2026-06-26T12:05:12.136" v="4213"/>
        <pc:sldMkLst>
          <pc:docMk/>
          <pc:sldMk cId="3619516149" sldId="265"/>
        </pc:sldMkLst>
        <pc:spChg chg="mod">
          <ac:chgData name="koura konate" userId="6c4f22045e3d0db3" providerId="LiveId" clId="{7387BD6A-8558-5EF4-870E-69D02CA87DEE}" dt="2026-06-26T11:21:19.214" v="4208" actId="20577"/>
          <ac:spMkLst>
            <pc:docMk/>
            <pc:sldMk cId="3619516149" sldId="265"/>
            <ac:spMk id="3" creationId="{C7CB649B-FF2F-951D-810D-53932F6747C5}"/>
          </ac:spMkLst>
        </pc:spChg>
        <pc:picChg chg="add del mod">
          <ac:chgData name="koura konate" userId="6c4f22045e3d0db3" providerId="LiveId" clId="{7387BD6A-8558-5EF4-870E-69D02CA87DEE}" dt="2026-06-26T12:02:52.671" v="4212"/>
          <ac:picMkLst>
            <pc:docMk/>
            <pc:sldMk cId="3619516149" sldId="265"/>
            <ac:picMk id="8" creationId="{612C2974-28C5-BC68-2A40-422CCC980A15}"/>
          </ac:picMkLst>
        </pc:picChg>
        <pc:picChg chg="add mod">
          <ac:chgData name="koura konate" userId="6c4f22045e3d0db3" providerId="LiveId" clId="{7387BD6A-8558-5EF4-870E-69D02CA87DEE}" dt="2026-06-26T12:05:12.136" v="4213"/>
          <ac:picMkLst>
            <pc:docMk/>
            <pc:sldMk cId="3619516149" sldId="265"/>
            <ac:picMk id="13" creationId="{50B831DC-1256-6AA3-5715-68CBEDEADCAF}"/>
          </ac:picMkLst>
        </pc:picChg>
      </pc:sldChg>
      <pc:sldChg chg="addSp modSp mod modTransition">
        <pc:chgData name="koura konate" userId="6c4f22045e3d0db3" providerId="LiveId" clId="{7387BD6A-8558-5EF4-870E-69D02CA87DEE}" dt="2026-06-26T12:13:44.972" v="4317"/>
        <pc:sldMkLst>
          <pc:docMk/>
          <pc:sldMk cId="4156399783" sldId="266"/>
        </pc:sldMkLst>
        <pc:spChg chg="mod">
          <ac:chgData name="koura konate" userId="6c4f22045e3d0db3" providerId="LiveId" clId="{7387BD6A-8558-5EF4-870E-69D02CA87DEE}" dt="2026-06-26T12:07:19.619" v="4236" actId="20577"/>
          <ac:spMkLst>
            <pc:docMk/>
            <pc:sldMk cId="4156399783" sldId="266"/>
            <ac:spMk id="3" creationId="{9B88DEF2-C078-1F8D-0CCE-FDBED43C9A98}"/>
          </ac:spMkLst>
        </pc:spChg>
        <pc:picChg chg="add mod">
          <ac:chgData name="koura konate" userId="6c4f22045e3d0db3" providerId="LiveId" clId="{7387BD6A-8558-5EF4-870E-69D02CA87DEE}" dt="2026-06-26T12:13:44.972" v="4317"/>
          <ac:picMkLst>
            <pc:docMk/>
            <pc:sldMk cId="4156399783" sldId="266"/>
            <ac:picMk id="7" creationId="{B0EFCB16-1F5E-63EF-FCF4-7FD33A49E98D}"/>
          </ac:picMkLst>
        </pc:picChg>
      </pc:sldChg>
      <pc:sldChg chg="addSp delSp modSp mod modTransition modAnim">
        <pc:chgData name="koura konate" userId="6c4f22045e3d0db3" providerId="LiveId" clId="{7387BD6A-8558-5EF4-870E-69D02CA87DEE}" dt="2026-06-26T10:12:29.563" v="3548" actId="20577"/>
        <pc:sldMkLst>
          <pc:docMk/>
          <pc:sldMk cId="4237923323" sldId="267"/>
        </pc:sldMkLst>
        <pc:spChg chg="mod">
          <ac:chgData name="koura konate" userId="6c4f22045e3d0db3" providerId="LiveId" clId="{7387BD6A-8558-5EF4-870E-69D02CA87DEE}" dt="2026-06-26T10:12:29.563" v="3548" actId="20577"/>
          <ac:spMkLst>
            <pc:docMk/>
            <pc:sldMk cId="4237923323" sldId="267"/>
            <ac:spMk id="3" creationId="{45172D94-448D-DA69-3320-82BF7AA4F225}"/>
          </ac:spMkLst>
        </pc:spChg>
        <pc:picChg chg="add del mod">
          <ac:chgData name="koura konate" userId="6c4f22045e3d0db3" providerId="LiveId" clId="{7387BD6A-8558-5EF4-870E-69D02CA87DEE}" dt="2026-06-26T10:10:17.865" v="3532"/>
          <ac:picMkLst>
            <pc:docMk/>
            <pc:sldMk cId="4237923323" sldId="267"/>
            <ac:picMk id="6" creationId="{FFF43E7D-D78F-676B-EBFB-A4F33780B59C}"/>
          </ac:picMkLst>
        </pc:picChg>
        <pc:picChg chg="add mod">
          <ac:chgData name="koura konate" userId="6c4f22045e3d0db3" providerId="LiveId" clId="{7387BD6A-8558-5EF4-870E-69D02CA87DEE}" dt="2026-06-26T10:12:14.104" v="3533"/>
          <ac:picMkLst>
            <pc:docMk/>
            <pc:sldMk cId="4237923323" sldId="267"/>
            <ac:picMk id="10" creationId="{66B53355-2A67-873D-EBEB-EA759F515747}"/>
          </ac:picMkLst>
        </pc:picChg>
      </pc:sldChg>
      <pc:sldChg chg="addSp delSp modSp mod modTransition">
        <pc:chgData name="koura konate" userId="6c4f22045e3d0db3" providerId="LiveId" clId="{7387BD6A-8558-5EF4-870E-69D02CA87DEE}" dt="2026-06-26T11:41:54.184" v="4209"/>
        <pc:sldMkLst>
          <pc:docMk/>
          <pc:sldMk cId="712588085" sldId="268"/>
        </pc:sldMkLst>
        <pc:spChg chg="mod">
          <ac:chgData name="koura konate" userId="6c4f22045e3d0db3" providerId="LiveId" clId="{7387BD6A-8558-5EF4-870E-69D02CA87DEE}" dt="2026-06-26T10:33:03.100" v="4184" actId="20577"/>
          <ac:spMkLst>
            <pc:docMk/>
            <pc:sldMk cId="712588085" sldId="268"/>
            <ac:spMk id="2" creationId="{CDDCBFDF-DFFA-6993-B3EB-230390940FA2}"/>
          </ac:spMkLst>
        </pc:spChg>
        <pc:spChg chg="mod">
          <ac:chgData name="koura konate" userId="6c4f22045e3d0db3" providerId="LiveId" clId="{7387BD6A-8558-5EF4-870E-69D02CA87DEE}" dt="2026-06-26T10:27:48.019" v="4156" actId="20577"/>
          <ac:spMkLst>
            <pc:docMk/>
            <pc:sldMk cId="712588085" sldId="268"/>
            <ac:spMk id="3" creationId="{F1F2258A-16FB-38FD-5C0A-C33DCCC1AC20}"/>
          </ac:spMkLst>
        </pc:spChg>
        <pc:spChg chg="add del mod">
          <ac:chgData name="koura konate" userId="6c4f22045e3d0db3" providerId="LiveId" clId="{7387BD6A-8558-5EF4-870E-69D02CA87DEE}" dt="2026-06-26T10:33:33.104" v="4186"/>
          <ac:spMkLst>
            <pc:docMk/>
            <pc:sldMk cId="712588085" sldId="268"/>
            <ac:spMk id="4" creationId="{D576F12D-5CD3-7E2F-63E4-6DE40A16E0D9}"/>
          </ac:spMkLst>
        </pc:spChg>
        <pc:picChg chg="add mod">
          <ac:chgData name="koura konate" userId="6c4f22045e3d0db3" providerId="LiveId" clId="{7387BD6A-8558-5EF4-870E-69D02CA87DEE}" dt="2026-06-26T11:41:54.184" v="4209"/>
          <ac:picMkLst>
            <pc:docMk/>
            <pc:sldMk cId="712588085" sldId="268"/>
            <ac:picMk id="8" creationId="{9F680010-3AB2-8507-5D09-BB42F32214FA}"/>
          </ac:picMkLst>
        </pc:picChg>
      </pc:sldChg>
      <pc:sldChg chg="modSp mod modTransition">
        <pc:chgData name="koura konate" userId="6c4f22045e3d0db3" providerId="LiveId" clId="{7387BD6A-8558-5EF4-870E-69D02CA87DEE}" dt="2026-06-26T00:58:03.818" v="3440" actId="114"/>
        <pc:sldMkLst>
          <pc:docMk/>
          <pc:sldMk cId="2469567744" sldId="269"/>
        </pc:sldMkLst>
        <pc:spChg chg="mod">
          <ac:chgData name="koura konate" userId="6c4f22045e3d0db3" providerId="LiveId" clId="{7387BD6A-8558-5EF4-870E-69D02CA87DEE}" dt="2026-06-26T00:58:03.818" v="3440" actId="114"/>
          <ac:spMkLst>
            <pc:docMk/>
            <pc:sldMk cId="2469567744" sldId="269"/>
            <ac:spMk id="3" creationId="{0E8156D8-AC6B-F29F-ABA4-E58FF46B18E6}"/>
          </ac:spMkLst>
        </pc:spChg>
      </pc:sldChg>
      <pc:sldChg chg="addSp delSp modSp mod modTransition delAnim">
        <pc:chgData name="koura konate" userId="6c4f22045e3d0db3" providerId="LiveId" clId="{7387BD6A-8558-5EF4-870E-69D02CA87DEE}" dt="2026-06-25T20:52:30.383" v="1189" actId="1038"/>
        <pc:sldMkLst>
          <pc:docMk/>
          <pc:sldMk cId="1872747453" sldId="270"/>
        </pc:sldMkLst>
        <pc:spChg chg="mod">
          <ac:chgData name="koura konate" userId="6c4f22045e3d0db3" providerId="LiveId" clId="{7387BD6A-8558-5EF4-870E-69D02CA87DEE}" dt="2026-06-25T11:26:06.349" v="7" actId="20577"/>
          <ac:spMkLst>
            <pc:docMk/>
            <pc:sldMk cId="1872747453" sldId="270"/>
            <ac:spMk id="3" creationId="{518670C1-C320-2D31-858F-0E894957FC28}"/>
          </ac:spMkLst>
        </pc:spChg>
        <pc:picChg chg="add del mod">
          <ac:chgData name="koura konate" userId="6c4f22045e3d0db3" providerId="LiveId" clId="{7387BD6A-8558-5EF4-870E-69D02CA87DEE}" dt="2026-06-25T11:26:09.345" v="8" actId="478"/>
          <ac:picMkLst>
            <pc:docMk/>
            <pc:sldMk cId="1872747453" sldId="270"/>
            <ac:picMk id="6" creationId="{5FA02FBE-0D8C-7C6F-B230-BF91E4CBB4A6}"/>
          </ac:picMkLst>
        </pc:picChg>
        <pc:picChg chg="add del mod">
          <ac:chgData name="koura konate" userId="6c4f22045e3d0db3" providerId="LiveId" clId="{7387BD6A-8558-5EF4-870E-69D02CA87DEE}" dt="2026-06-25T11:31:29.676" v="12" actId="478"/>
          <ac:picMkLst>
            <pc:docMk/>
            <pc:sldMk cId="1872747453" sldId="270"/>
            <ac:picMk id="15" creationId="{06F7E409-6B41-887A-BF5F-D7BCC13A5908}"/>
          </ac:picMkLst>
        </pc:picChg>
        <pc:picChg chg="add mod">
          <ac:chgData name="koura konate" userId="6c4f22045e3d0db3" providerId="LiveId" clId="{7387BD6A-8558-5EF4-870E-69D02CA87DEE}" dt="2026-06-25T20:52:30.383" v="1189" actId="1038"/>
          <ac:picMkLst>
            <pc:docMk/>
            <pc:sldMk cId="1872747453" sldId="270"/>
            <ac:picMk id="21" creationId="{19F1D41A-E7C6-B4B9-5FED-1AC6508A36CC}"/>
          </ac:picMkLst>
        </pc:picChg>
      </pc:sldChg>
      <pc:sldChg chg="addSp delSp modSp mod modTransition delAnim modAnim">
        <pc:chgData name="koura konate" userId="6c4f22045e3d0db3" providerId="LiveId" clId="{7387BD6A-8558-5EF4-870E-69D02CA87DEE}" dt="2026-06-25T11:40:38.841" v="24"/>
        <pc:sldMkLst>
          <pc:docMk/>
          <pc:sldMk cId="2158246912" sldId="271"/>
        </pc:sldMkLst>
        <pc:picChg chg="add del mod">
          <ac:chgData name="koura konate" userId="6c4f22045e3d0db3" providerId="LiveId" clId="{7387BD6A-8558-5EF4-870E-69D02CA87DEE}" dt="2026-06-25T11:26:12.880" v="9" actId="478"/>
          <ac:picMkLst>
            <pc:docMk/>
            <pc:sldMk cId="2158246912" sldId="271"/>
            <ac:picMk id="5" creationId="{37E10211-3752-A883-247A-7D332BD0497F}"/>
          </ac:picMkLst>
        </pc:picChg>
        <pc:picChg chg="add del mod">
          <ac:chgData name="koura konate" userId="6c4f22045e3d0db3" providerId="LiveId" clId="{7387BD6A-8558-5EF4-870E-69D02CA87DEE}" dt="2026-06-25T11:31:51.834" v="13" actId="478"/>
          <ac:picMkLst>
            <pc:docMk/>
            <pc:sldMk cId="2158246912" sldId="271"/>
            <ac:picMk id="12" creationId="{4085762F-E1D6-49C1-18B2-0EE8DBBE0687}"/>
          </ac:picMkLst>
        </pc:picChg>
        <pc:picChg chg="add del mod">
          <ac:chgData name="koura konate" userId="6c4f22045e3d0db3" providerId="LiveId" clId="{7387BD6A-8558-5EF4-870E-69D02CA87DEE}" dt="2026-06-25T11:36:08.383" v="21"/>
          <ac:picMkLst>
            <pc:docMk/>
            <pc:sldMk cId="2158246912" sldId="271"/>
            <ac:picMk id="20" creationId="{8AD266CF-F342-09FF-1FF0-CF61B09F79C9}"/>
          </ac:picMkLst>
        </pc:picChg>
        <pc:picChg chg="add del mod">
          <ac:chgData name="koura konate" userId="6c4f22045e3d0db3" providerId="LiveId" clId="{7387BD6A-8558-5EF4-870E-69D02CA87DEE}" dt="2026-06-25T11:37:19.956" v="23"/>
          <ac:picMkLst>
            <pc:docMk/>
            <pc:sldMk cId="2158246912" sldId="271"/>
            <ac:picMk id="24" creationId="{BF0E4A6A-B976-C26F-F830-AFC33A699134}"/>
          </ac:picMkLst>
        </pc:picChg>
        <pc:picChg chg="add mod">
          <ac:chgData name="koura konate" userId="6c4f22045e3d0db3" providerId="LiveId" clId="{7387BD6A-8558-5EF4-870E-69D02CA87DEE}" dt="2026-06-25T11:40:38.841" v="24"/>
          <ac:picMkLst>
            <pc:docMk/>
            <pc:sldMk cId="2158246912" sldId="271"/>
            <ac:picMk id="32" creationId="{798DFEDC-E7CF-D9D5-113D-CB38604D3455}"/>
          </ac:picMkLst>
        </pc:picChg>
      </pc:sldChg>
      <pc:sldChg chg="addSp delSp modSp mod modTransition delAnim">
        <pc:chgData name="koura konate" userId="6c4f22045e3d0db3" providerId="LiveId" clId="{7387BD6A-8558-5EF4-870E-69D02CA87DEE}" dt="2026-06-25T11:40:38.841" v="24"/>
        <pc:sldMkLst>
          <pc:docMk/>
          <pc:sldMk cId="417921379" sldId="272"/>
        </pc:sldMkLst>
        <pc:picChg chg="add del mod">
          <ac:chgData name="koura konate" userId="6c4f22045e3d0db3" providerId="LiveId" clId="{7387BD6A-8558-5EF4-870E-69D02CA87DEE}" dt="2026-06-25T11:32:52.783" v="14" actId="478"/>
          <ac:picMkLst>
            <pc:docMk/>
            <pc:sldMk cId="417921379" sldId="272"/>
            <ac:picMk id="7" creationId="{45B6FC55-E679-5967-98EC-9CD66478C38E}"/>
          </ac:picMkLst>
        </pc:picChg>
        <pc:picChg chg="add mod">
          <ac:chgData name="koura konate" userId="6c4f22045e3d0db3" providerId="LiveId" clId="{7387BD6A-8558-5EF4-870E-69D02CA87DEE}" dt="2026-06-25T11:40:38.841" v="24"/>
          <ac:picMkLst>
            <pc:docMk/>
            <pc:sldMk cId="417921379" sldId="272"/>
            <ac:picMk id="18" creationId="{C81D570E-AA5C-A912-8872-471AF767DD7E}"/>
          </ac:picMkLst>
        </pc:picChg>
      </pc:sldChg>
      <pc:sldChg chg="modSp add mod">
        <pc:chgData name="koura konate" userId="6c4f22045e3d0db3" providerId="LiveId" clId="{7387BD6A-8558-5EF4-870E-69D02CA87DEE}" dt="2026-06-26T12:07:48.079" v="4316" actId="114"/>
        <pc:sldMkLst>
          <pc:docMk/>
          <pc:sldMk cId="2498427479" sldId="273"/>
        </pc:sldMkLst>
        <pc:spChg chg="mod">
          <ac:chgData name="koura konate" userId="6c4f22045e3d0db3" providerId="LiveId" clId="{7387BD6A-8558-5EF4-870E-69D02CA87DEE}" dt="2026-06-26T12:07:48.079" v="4316" actId="114"/>
          <ac:spMkLst>
            <pc:docMk/>
            <pc:sldMk cId="2498427479" sldId="273"/>
            <ac:spMk id="3" creationId="{2E174A09-8131-445F-B213-790A854C0B0D}"/>
          </ac:spMkLst>
        </pc:spChg>
      </pc:sldChg>
      <pc:sldChg chg="addSp delSp modSp mod modTransition modAnim">
        <pc:chgData name="koura konate" userId="6c4f22045e3d0db3" providerId="LiveId" clId="{7387BD6A-8558-5EF4-870E-69D02CA87DEE}" dt="2026-06-25T21:44:14.179" v="2092" actId="20577"/>
        <pc:sldMkLst>
          <pc:docMk/>
          <pc:sldMk cId="932222033" sldId="274"/>
        </pc:sldMkLst>
        <pc:spChg chg="mod">
          <ac:chgData name="koura konate" userId="6c4f22045e3d0db3" providerId="LiveId" clId="{7387BD6A-8558-5EF4-870E-69D02CA87DEE}" dt="2026-06-25T21:44:14.179" v="2092" actId="20577"/>
          <ac:spMkLst>
            <pc:docMk/>
            <pc:sldMk cId="932222033" sldId="274"/>
            <ac:spMk id="3" creationId="{D66EDA19-BD2B-E7E7-BF42-9879DB9C213D}"/>
          </ac:spMkLst>
        </pc:spChg>
        <pc:picChg chg="add del mod">
          <ac:chgData name="koura konate" userId="6c4f22045e3d0db3" providerId="LiveId" clId="{7387BD6A-8558-5EF4-870E-69D02CA87DEE}" dt="2026-06-25T21:33:19.333" v="2070"/>
          <ac:picMkLst>
            <pc:docMk/>
            <pc:sldMk cId="932222033" sldId="274"/>
            <ac:picMk id="6" creationId="{4B5AB5D5-F42B-01ED-71A8-1F5902FAB413}"/>
          </ac:picMkLst>
        </pc:picChg>
        <pc:picChg chg="add del mod">
          <ac:chgData name="koura konate" userId="6c4f22045e3d0db3" providerId="LiveId" clId="{7387BD6A-8558-5EF4-870E-69D02CA87DEE}" dt="2026-06-25T21:33:41.267" v="2072"/>
          <ac:picMkLst>
            <pc:docMk/>
            <pc:sldMk cId="932222033" sldId="274"/>
            <ac:picMk id="10" creationId="{A8ADEF7F-DABA-1982-7485-92E18D3CAAFE}"/>
          </ac:picMkLst>
        </pc:picChg>
        <pc:picChg chg="add del mod">
          <ac:chgData name="koura konate" userId="6c4f22045e3d0db3" providerId="LiveId" clId="{7387BD6A-8558-5EF4-870E-69D02CA87DEE}" dt="2026-06-25T21:35:18.405" v="2074"/>
          <ac:picMkLst>
            <pc:docMk/>
            <pc:sldMk cId="932222033" sldId="274"/>
            <ac:picMk id="14" creationId="{24FB6058-4D09-195B-700D-B75CE0F103CB}"/>
          </ac:picMkLst>
        </pc:picChg>
        <pc:picChg chg="add mod">
          <ac:chgData name="koura konate" userId="6c4f22045e3d0db3" providerId="LiveId" clId="{7387BD6A-8558-5EF4-870E-69D02CA87DEE}" dt="2026-06-25T21:37:49.674" v="2075"/>
          <ac:picMkLst>
            <pc:docMk/>
            <pc:sldMk cId="932222033" sldId="274"/>
            <ac:picMk id="20" creationId="{ECD97407-4D87-9675-9661-FF8AA9B5D91E}"/>
          </ac:picMkLst>
        </pc:picChg>
      </pc:sldChg>
      <pc:sldChg chg="new del">
        <pc:chgData name="koura konate" userId="6c4f22045e3d0db3" providerId="LiveId" clId="{7387BD6A-8558-5EF4-870E-69D02CA87DEE}" dt="2026-06-25T21:04:47.504" v="1393" actId="2696"/>
        <pc:sldMkLst>
          <pc:docMk/>
          <pc:sldMk cId="614672816" sldId="275"/>
        </pc:sldMkLst>
      </pc:sldChg>
    </pc:docChg>
  </pc:docChgLst>
  <pc:docChgLst>
    <pc:chgData name="koura konate" userId="6c4f22045e3d0db3" providerId="Windows Live" clId="Web-{682D33E6-7F55-E3CA-EF3F-0CD27E9D3245}"/>
    <pc:docChg chg="modSld">
      <pc:chgData name="koura konate" userId="6c4f22045e3d0db3" providerId="Windows Live" clId="Web-{682D33E6-7F55-E3CA-EF3F-0CD27E9D3245}" dt="2026-06-15T16:00:46.379" v="57" actId="20577"/>
      <pc:docMkLst>
        <pc:docMk/>
      </pc:docMkLst>
      <pc:sldChg chg="modSp">
        <pc:chgData name="koura konate" userId="6c4f22045e3d0db3" providerId="Windows Live" clId="Web-{682D33E6-7F55-E3CA-EF3F-0CD27E9D3245}" dt="2026-06-15T15:59:30.674" v="39" actId="20577"/>
        <pc:sldMkLst>
          <pc:docMk/>
          <pc:sldMk cId="457613593" sldId="261"/>
        </pc:sldMkLst>
        <pc:spChg chg="mod">
          <ac:chgData name="koura konate" userId="6c4f22045e3d0db3" providerId="Windows Live" clId="Web-{682D33E6-7F55-E3CA-EF3F-0CD27E9D3245}" dt="2026-06-15T15:59:30.674" v="39" actId="20577"/>
          <ac:spMkLst>
            <pc:docMk/>
            <pc:sldMk cId="457613593" sldId="261"/>
            <ac:spMk id="3" creationId="{0826BD17-02C9-BEF7-3FD9-0623D3EB2F30}"/>
          </ac:spMkLst>
        </pc:spChg>
      </pc:sldChg>
      <pc:sldChg chg="modSp">
        <pc:chgData name="koura konate" userId="6c4f22045e3d0db3" providerId="Windows Live" clId="Web-{682D33E6-7F55-E3CA-EF3F-0CD27E9D3245}" dt="2026-06-15T16:00:46.379" v="57" actId="20577"/>
        <pc:sldMkLst>
          <pc:docMk/>
          <pc:sldMk cId="3619516149" sldId="265"/>
        </pc:sldMkLst>
        <pc:spChg chg="mod">
          <ac:chgData name="koura konate" userId="6c4f22045e3d0db3" providerId="Windows Live" clId="Web-{682D33E6-7F55-E3CA-EF3F-0CD27E9D3245}" dt="2026-06-15T16:00:46.379" v="57" actId="20577"/>
          <ac:spMkLst>
            <pc:docMk/>
            <pc:sldMk cId="3619516149" sldId="265"/>
            <ac:spMk id="3" creationId="{C7CB649B-FF2F-951D-810D-53932F6747C5}"/>
          </ac:spMkLst>
        </pc:spChg>
      </pc:sldChg>
      <pc:sldChg chg="modSp">
        <pc:chgData name="koura konate" userId="6c4f22045e3d0db3" providerId="Windows Live" clId="Web-{682D33E6-7F55-E3CA-EF3F-0CD27E9D3245}" dt="2026-06-15T16:00:35.145" v="54" actId="20577"/>
        <pc:sldMkLst>
          <pc:docMk/>
          <pc:sldMk cId="4156399783" sldId="266"/>
        </pc:sldMkLst>
        <pc:spChg chg="mod">
          <ac:chgData name="koura konate" userId="6c4f22045e3d0db3" providerId="Windows Live" clId="Web-{682D33E6-7F55-E3CA-EF3F-0CD27E9D3245}" dt="2026-06-15T16:00:35.145" v="54" actId="20577"/>
          <ac:spMkLst>
            <pc:docMk/>
            <pc:sldMk cId="4156399783" sldId="266"/>
            <ac:spMk id="3" creationId="{9B88DEF2-C078-1F8D-0CCE-FDBED43C9A98}"/>
          </ac:spMkLst>
        </pc:spChg>
      </pc:sldChg>
      <pc:sldChg chg="modSp">
        <pc:chgData name="koura konate" userId="6c4f22045e3d0db3" providerId="Windows Live" clId="Web-{682D33E6-7F55-E3CA-EF3F-0CD27E9D3245}" dt="2026-06-15T15:58:22.829" v="8" actId="20577"/>
        <pc:sldMkLst>
          <pc:docMk/>
          <pc:sldMk cId="1872747453" sldId="270"/>
        </pc:sldMkLst>
        <pc:spChg chg="mod">
          <ac:chgData name="koura konate" userId="6c4f22045e3d0db3" providerId="Windows Live" clId="Web-{682D33E6-7F55-E3CA-EF3F-0CD27E9D3245}" dt="2026-06-15T15:58:22.829" v="8" actId="20577"/>
          <ac:spMkLst>
            <pc:docMk/>
            <pc:sldMk cId="1872747453" sldId="270"/>
            <ac:spMk id="2" creationId="{ABD2DB5B-0A90-88BE-B05B-336A29A500A1}"/>
          </ac:spMkLst>
        </pc:spChg>
      </pc:sldChg>
    </pc:docChg>
  </pc:docChgLst>
  <pc:docChgLst>
    <pc:chgData name="koura konate" userId="6c4f22045e3d0db3" providerId="Windows Live" clId="Web-{FB657DAC-F3EE-435E-68CE-A98D31D3F6D4}"/>
    <pc:docChg chg="modSld">
      <pc:chgData name="koura konate" userId="6c4f22045e3d0db3" providerId="Windows Live" clId="Web-{FB657DAC-F3EE-435E-68CE-A98D31D3F6D4}" dt="2026-06-26T12:14:08.228" v="3338" actId="20577"/>
      <pc:docMkLst>
        <pc:docMk/>
      </pc:docMkLst>
      <pc:sldChg chg="modSp">
        <pc:chgData name="koura konate" userId="6c4f22045e3d0db3" providerId="Windows Live" clId="Web-{FB657DAC-F3EE-435E-68CE-A98D31D3F6D4}" dt="2026-06-26T09:19:43.759" v="937" actId="20577"/>
        <pc:sldMkLst>
          <pc:docMk/>
          <pc:sldMk cId="1646146378" sldId="257"/>
        </pc:sldMkLst>
        <pc:spChg chg="mod">
          <ac:chgData name="koura konate" userId="6c4f22045e3d0db3" providerId="Windows Live" clId="Web-{FB657DAC-F3EE-435E-68CE-A98D31D3F6D4}" dt="2026-06-26T09:19:43.759" v="937" actId="20577"/>
          <ac:spMkLst>
            <pc:docMk/>
            <pc:sldMk cId="1646146378" sldId="257"/>
            <ac:spMk id="3" creationId="{C3BF3F7A-0A53-0F2A-4963-3B14D20709E6}"/>
          </ac:spMkLst>
        </pc:spChg>
      </pc:sldChg>
      <pc:sldChg chg="modSp">
        <pc:chgData name="koura konate" userId="6c4f22045e3d0db3" providerId="Windows Live" clId="Web-{FB657DAC-F3EE-435E-68CE-A98D31D3F6D4}" dt="2026-06-25T17:40:24.092" v="1" actId="20577"/>
        <pc:sldMkLst>
          <pc:docMk/>
          <pc:sldMk cId="457613593" sldId="261"/>
        </pc:sldMkLst>
        <pc:spChg chg="mod">
          <ac:chgData name="koura konate" userId="6c4f22045e3d0db3" providerId="Windows Live" clId="Web-{FB657DAC-F3EE-435E-68CE-A98D31D3F6D4}" dt="2026-06-25T17:40:24.092" v="1" actId="20577"/>
          <ac:spMkLst>
            <pc:docMk/>
            <pc:sldMk cId="457613593" sldId="261"/>
            <ac:spMk id="3" creationId="{0826BD17-02C9-BEF7-3FD9-0623D3EB2F30}"/>
          </ac:spMkLst>
        </pc:spChg>
      </pc:sldChg>
      <pc:sldChg chg="modSp">
        <pc:chgData name="koura konate" userId="6c4f22045e3d0db3" providerId="Windows Live" clId="Web-{FB657DAC-F3EE-435E-68CE-A98D31D3F6D4}" dt="2026-06-26T09:19:13.882" v="931" actId="20577"/>
        <pc:sldMkLst>
          <pc:docMk/>
          <pc:sldMk cId="1909504959" sldId="263"/>
        </pc:sldMkLst>
        <pc:spChg chg="mod">
          <ac:chgData name="koura konate" userId="6c4f22045e3d0db3" providerId="Windows Live" clId="Web-{FB657DAC-F3EE-435E-68CE-A98D31D3F6D4}" dt="2026-06-26T09:19:13.882" v="931" actId="20577"/>
          <ac:spMkLst>
            <pc:docMk/>
            <pc:sldMk cId="1909504959" sldId="263"/>
            <ac:spMk id="3" creationId="{02D8DC9E-8FCA-8D91-E046-416D6088BB13}"/>
          </ac:spMkLst>
        </pc:spChg>
      </pc:sldChg>
      <pc:sldChg chg="addSp delSp modSp mod setBg">
        <pc:chgData name="koura konate" userId="6c4f22045e3d0db3" providerId="Windows Live" clId="Web-{FB657DAC-F3EE-435E-68CE-A98D31D3F6D4}" dt="2026-06-26T12:14:08.228" v="3338" actId="20577"/>
        <pc:sldMkLst>
          <pc:docMk/>
          <pc:sldMk cId="3619516149" sldId="265"/>
        </pc:sldMkLst>
        <pc:spChg chg="mod">
          <ac:chgData name="koura konate" userId="6c4f22045e3d0db3" providerId="Windows Live" clId="Web-{FB657DAC-F3EE-435E-68CE-A98D31D3F6D4}" dt="2026-06-26T11:09:36.018" v="2543" actId="20577"/>
          <ac:spMkLst>
            <pc:docMk/>
            <pc:sldMk cId="3619516149" sldId="265"/>
            <ac:spMk id="2" creationId="{CBFF1EE8-EBE1-84F1-FD60-EE11C1CE0D84}"/>
          </ac:spMkLst>
        </pc:spChg>
        <pc:spChg chg="mod">
          <ac:chgData name="koura konate" userId="6c4f22045e3d0db3" providerId="Windows Live" clId="Web-{FB657DAC-F3EE-435E-68CE-A98D31D3F6D4}" dt="2026-06-26T12:14:08.228" v="3338" actId="20577"/>
          <ac:spMkLst>
            <pc:docMk/>
            <pc:sldMk cId="3619516149" sldId="265"/>
            <ac:spMk id="3" creationId="{C7CB649B-FF2F-951D-810D-53932F6747C5}"/>
          </ac:spMkLst>
        </pc:spChg>
        <pc:spChg chg="add mod">
          <ac:chgData name="koura konate" userId="6c4f22045e3d0db3" providerId="Windows Live" clId="Web-{FB657DAC-F3EE-435E-68CE-A98D31D3F6D4}" dt="2026-06-26T11:09:40.628" v="2544" actId="20577"/>
          <ac:spMkLst>
            <pc:docMk/>
            <pc:sldMk cId="3619516149" sldId="265"/>
            <ac:spMk id="5" creationId="{E54E0D9A-303D-9269-DA05-58E28605FAAE}"/>
          </ac:spMkLst>
        </pc:spChg>
        <pc:spChg chg="add del">
          <ac:chgData name="koura konate" userId="6c4f22045e3d0db3" providerId="Windows Live" clId="Web-{FB657DAC-F3EE-435E-68CE-A98D31D3F6D4}" dt="2026-06-26T10:35:55.292" v="2169"/>
          <ac:spMkLst>
            <pc:docMk/>
            <pc:sldMk cId="3619516149" sldId="265"/>
            <ac:spMk id="9" creationId="{362810D9-2C5A-477D-949C-C191895477F3}"/>
          </ac:spMkLst>
        </pc:spChg>
        <pc:spChg chg="add del">
          <ac:chgData name="koura konate" userId="6c4f22045e3d0db3" providerId="Windows Live" clId="Web-{FB657DAC-F3EE-435E-68CE-A98D31D3F6D4}" dt="2026-06-26T10:35:55.292" v="2169"/>
          <ac:spMkLst>
            <pc:docMk/>
            <pc:sldMk cId="3619516149" sldId="265"/>
            <ac:spMk id="11" creationId="{081E4A58-353D-44AE-B2FC-2A74E2E400F7}"/>
          </ac:spMkLst>
        </pc:spChg>
        <pc:spChg chg="add">
          <ac:chgData name="koura konate" userId="6c4f22045e3d0db3" providerId="Windows Live" clId="Web-{FB657DAC-F3EE-435E-68CE-A98D31D3F6D4}" dt="2026-06-26T10:35:55.292" v="2169"/>
          <ac:spMkLst>
            <pc:docMk/>
            <pc:sldMk cId="3619516149" sldId="265"/>
            <ac:spMk id="16" creationId="{04812C46-200A-4DEB-A05E-3ED6C68C2387}"/>
          </ac:spMkLst>
        </pc:spChg>
        <pc:spChg chg="add">
          <ac:chgData name="koura konate" userId="6c4f22045e3d0db3" providerId="Windows Live" clId="Web-{FB657DAC-F3EE-435E-68CE-A98D31D3F6D4}" dt="2026-06-26T10:35:55.292" v="2169"/>
          <ac:spMkLst>
            <pc:docMk/>
            <pc:sldMk cId="3619516149" sldId="265"/>
            <ac:spMk id="18" creationId="{D1EA859B-E555-4109-94F3-6700E046E008}"/>
          </ac:spMkLst>
        </pc:spChg>
        <pc:picChg chg="add mod ord">
          <ac:chgData name="koura konate" userId="6c4f22045e3d0db3" providerId="Windows Live" clId="Web-{FB657DAC-F3EE-435E-68CE-A98D31D3F6D4}" dt="2026-06-26T10:35:55.292" v="2169"/>
          <ac:picMkLst>
            <pc:docMk/>
            <pc:sldMk cId="3619516149" sldId="265"/>
            <ac:picMk id="4" creationId="{2F7FE545-34ED-C015-BED3-D08347145A26}"/>
          </ac:picMkLst>
        </pc:picChg>
      </pc:sldChg>
      <pc:sldChg chg="modSp">
        <pc:chgData name="koura konate" userId="6c4f22045e3d0db3" providerId="Windows Live" clId="Web-{FB657DAC-F3EE-435E-68CE-A98D31D3F6D4}" dt="2026-06-26T12:13:54.649" v="3331" actId="20577"/>
        <pc:sldMkLst>
          <pc:docMk/>
          <pc:sldMk cId="4156399783" sldId="266"/>
        </pc:sldMkLst>
        <pc:spChg chg="mod">
          <ac:chgData name="koura konate" userId="6c4f22045e3d0db3" providerId="Windows Live" clId="Web-{FB657DAC-F3EE-435E-68CE-A98D31D3F6D4}" dt="2026-06-26T09:30:15.129" v="1226" actId="20577"/>
          <ac:spMkLst>
            <pc:docMk/>
            <pc:sldMk cId="4156399783" sldId="266"/>
            <ac:spMk id="2" creationId="{C4A70872-B909-FC9B-0A09-31BAA1F1F4D2}"/>
          </ac:spMkLst>
        </pc:spChg>
        <pc:spChg chg="mod">
          <ac:chgData name="koura konate" userId="6c4f22045e3d0db3" providerId="Windows Live" clId="Web-{FB657DAC-F3EE-435E-68CE-A98D31D3F6D4}" dt="2026-06-26T12:13:54.649" v="3331" actId="20577"/>
          <ac:spMkLst>
            <pc:docMk/>
            <pc:sldMk cId="4156399783" sldId="266"/>
            <ac:spMk id="3" creationId="{9B88DEF2-C078-1F8D-0CCE-FDBED43C9A98}"/>
          </ac:spMkLst>
        </pc:spChg>
      </pc:sldChg>
      <pc:sldChg chg="modSp">
        <pc:chgData name="koura konate" userId="6c4f22045e3d0db3" providerId="Windows Live" clId="Web-{FB657DAC-F3EE-435E-68CE-A98D31D3F6D4}" dt="2026-06-26T10:04:47.729" v="2161" actId="20577"/>
        <pc:sldMkLst>
          <pc:docMk/>
          <pc:sldMk cId="4237923323" sldId="267"/>
        </pc:sldMkLst>
        <pc:spChg chg="mod">
          <ac:chgData name="koura konate" userId="6c4f22045e3d0db3" providerId="Windows Live" clId="Web-{FB657DAC-F3EE-435E-68CE-A98D31D3F6D4}" dt="2026-06-26T10:04:47.729" v="2161" actId="20577"/>
          <ac:spMkLst>
            <pc:docMk/>
            <pc:sldMk cId="4237923323" sldId="267"/>
            <ac:spMk id="3" creationId="{45172D94-448D-DA69-3320-82BF7AA4F225}"/>
          </ac:spMkLst>
        </pc:spChg>
      </pc:sldChg>
      <pc:sldChg chg="modSp">
        <pc:chgData name="koura konate" userId="6c4f22045e3d0db3" providerId="Windows Live" clId="Web-{FB657DAC-F3EE-435E-68CE-A98D31D3F6D4}" dt="2026-06-26T12:09:38.112" v="2966" actId="20577"/>
        <pc:sldMkLst>
          <pc:docMk/>
          <pc:sldMk cId="2469567744" sldId="269"/>
        </pc:sldMkLst>
        <pc:spChg chg="mod">
          <ac:chgData name="koura konate" userId="6c4f22045e3d0db3" providerId="Windows Live" clId="Web-{FB657DAC-F3EE-435E-68CE-A98D31D3F6D4}" dt="2026-06-26T12:09:38.112" v="2966" actId="20577"/>
          <ac:spMkLst>
            <pc:docMk/>
            <pc:sldMk cId="2469567744" sldId="269"/>
            <ac:spMk id="3" creationId="{0E8156D8-AC6B-F29F-ABA4-E58FF46B18E6}"/>
          </ac:spMkLst>
        </pc:spChg>
      </pc:sldChg>
      <pc:sldChg chg="modSp">
        <pc:chgData name="koura konate" userId="6c4f22045e3d0db3" providerId="Windows Live" clId="Web-{FB657DAC-F3EE-435E-68CE-A98D31D3F6D4}" dt="2026-06-26T11:09:48.753" v="2545" actId="20577"/>
        <pc:sldMkLst>
          <pc:docMk/>
          <pc:sldMk cId="417921379" sldId="272"/>
        </pc:sldMkLst>
        <pc:spChg chg="mod">
          <ac:chgData name="koura konate" userId="6c4f22045e3d0db3" providerId="Windows Live" clId="Web-{FB657DAC-F3EE-435E-68CE-A98D31D3F6D4}" dt="2026-06-26T11:09:48.753" v="2545" actId="20577"/>
          <ac:spMkLst>
            <pc:docMk/>
            <pc:sldMk cId="417921379" sldId="272"/>
            <ac:spMk id="9" creationId="{C41AA907-7399-10EB-7F5A-1BFCE26246F3}"/>
          </ac:spMkLst>
        </pc:spChg>
      </pc:sldChg>
      <pc:sldChg chg="modSp">
        <pc:chgData name="koura konate" userId="6c4f22045e3d0db3" providerId="Windows Live" clId="Web-{FB657DAC-F3EE-435E-68CE-A98D31D3F6D4}" dt="2026-06-26T12:09:28.815" v="2964" actId="14100"/>
        <pc:sldMkLst>
          <pc:docMk/>
          <pc:sldMk cId="2498427479" sldId="273"/>
        </pc:sldMkLst>
        <pc:spChg chg="mod">
          <ac:chgData name="koura konate" userId="6c4f22045e3d0db3" providerId="Windows Live" clId="Web-{FB657DAC-F3EE-435E-68CE-A98D31D3F6D4}" dt="2026-06-26T12:09:28.815" v="2964" actId="14100"/>
          <ac:spMkLst>
            <pc:docMk/>
            <pc:sldMk cId="2498427479" sldId="273"/>
            <ac:spMk id="3" creationId="{2E174A09-8131-445F-B213-790A854C0B0D}"/>
          </ac:spMkLst>
        </pc:spChg>
      </pc:sldChg>
    </pc:docChg>
  </pc:docChgLst>
  <pc:docChgLst>
    <pc:chgData name="koura konate" userId="6c4f22045e3d0db3" providerId="Windows Live" clId="Web-{16C50F2E-E722-777F-F54C-33536425B456}"/>
    <pc:docChg chg="modSld">
      <pc:chgData name="koura konate" userId="6c4f22045e3d0db3" providerId="Windows Live" clId="Web-{16C50F2E-E722-777F-F54C-33536425B456}" dt="2026-06-08T15:33:03.793" v="1858" actId="20577"/>
      <pc:docMkLst>
        <pc:docMk/>
      </pc:docMkLst>
      <pc:sldChg chg="modSp">
        <pc:chgData name="koura konate" userId="6c4f22045e3d0db3" providerId="Windows Live" clId="Web-{16C50F2E-E722-777F-F54C-33536425B456}" dt="2026-06-07T15:57:21.070" v="1769" actId="20577"/>
        <pc:sldMkLst>
          <pc:docMk/>
          <pc:sldMk cId="457613593" sldId="261"/>
        </pc:sldMkLst>
        <pc:spChg chg="mod">
          <ac:chgData name="koura konate" userId="6c4f22045e3d0db3" providerId="Windows Live" clId="Web-{16C50F2E-E722-777F-F54C-33536425B456}" dt="2026-06-02T19:56:47.435" v="116" actId="20577"/>
          <ac:spMkLst>
            <pc:docMk/>
            <pc:sldMk cId="457613593" sldId="261"/>
            <ac:spMk id="2" creationId="{FC250CA3-F022-95EE-15C3-DF6EC675BDB4}"/>
          </ac:spMkLst>
        </pc:spChg>
        <pc:spChg chg="mod">
          <ac:chgData name="koura konate" userId="6c4f22045e3d0db3" providerId="Windows Live" clId="Web-{16C50F2E-E722-777F-F54C-33536425B456}" dt="2026-06-07T15:57:21.070" v="1769" actId="20577"/>
          <ac:spMkLst>
            <pc:docMk/>
            <pc:sldMk cId="457613593" sldId="261"/>
            <ac:spMk id="3" creationId="{0826BD17-02C9-BEF7-3FD9-0623D3EB2F30}"/>
          </ac:spMkLst>
        </pc:spChg>
      </pc:sldChg>
      <pc:sldChg chg="modSp">
        <pc:chgData name="koura konate" userId="6c4f22045e3d0db3" providerId="Windows Live" clId="Web-{16C50F2E-E722-777F-F54C-33536425B456}" dt="2026-06-02T19:56:59.295" v="119" actId="20577"/>
        <pc:sldMkLst>
          <pc:docMk/>
          <pc:sldMk cId="1909504959" sldId="263"/>
        </pc:sldMkLst>
        <pc:spChg chg="mod">
          <ac:chgData name="koura konate" userId="6c4f22045e3d0db3" providerId="Windows Live" clId="Web-{16C50F2E-E722-777F-F54C-33536425B456}" dt="2026-06-02T19:56:59.295" v="119" actId="20577"/>
          <ac:spMkLst>
            <pc:docMk/>
            <pc:sldMk cId="1909504959" sldId="263"/>
            <ac:spMk id="2" creationId="{15F37D91-E591-B128-8D30-BCEFAADCBE6F}"/>
          </ac:spMkLst>
        </pc:spChg>
      </pc:sldChg>
      <pc:sldChg chg="modSp">
        <pc:chgData name="koura konate" userId="6c4f22045e3d0db3" providerId="Windows Live" clId="Web-{16C50F2E-E722-777F-F54C-33536425B456}" dt="2026-06-07T16:58:04.053" v="1780" actId="20577"/>
        <pc:sldMkLst>
          <pc:docMk/>
          <pc:sldMk cId="3619516149" sldId="265"/>
        </pc:sldMkLst>
        <pc:spChg chg="mod">
          <ac:chgData name="koura konate" userId="6c4f22045e3d0db3" providerId="Windows Live" clId="Web-{16C50F2E-E722-777F-F54C-33536425B456}" dt="2026-06-02T19:57:03.483" v="120" actId="20577"/>
          <ac:spMkLst>
            <pc:docMk/>
            <pc:sldMk cId="3619516149" sldId="265"/>
            <ac:spMk id="2" creationId="{CBFF1EE8-EBE1-84F1-FD60-EE11C1CE0D84}"/>
          </ac:spMkLst>
        </pc:spChg>
        <pc:spChg chg="mod">
          <ac:chgData name="koura konate" userId="6c4f22045e3d0db3" providerId="Windows Live" clId="Web-{16C50F2E-E722-777F-F54C-33536425B456}" dt="2026-06-07T16:58:04.053" v="1780" actId="20577"/>
          <ac:spMkLst>
            <pc:docMk/>
            <pc:sldMk cId="3619516149" sldId="265"/>
            <ac:spMk id="3" creationId="{C7CB649B-FF2F-951D-810D-53932F6747C5}"/>
          </ac:spMkLst>
        </pc:spChg>
      </pc:sldChg>
      <pc:sldChg chg="modSp">
        <pc:chgData name="koura konate" userId="6c4f22045e3d0db3" providerId="Windows Live" clId="Web-{16C50F2E-E722-777F-F54C-33536425B456}" dt="2026-06-07T17:14:44.552" v="1786" actId="20577"/>
        <pc:sldMkLst>
          <pc:docMk/>
          <pc:sldMk cId="4156399783" sldId="266"/>
        </pc:sldMkLst>
        <pc:spChg chg="mod">
          <ac:chgData name="koura konate" userId="6c4f22045e3d0db3" providerId="Windows Live" clId="Web-{16C50F2E-E722-777F-F54C-33536425B456}" dt="2026-06-02T19:57:07.452" v="121" actId="20577"/>
          <ac:spMkLst>
            <pc:docMk/>
            <pc:sldMk cId="4156399783" sldId="266"/>
            <ac:spMk id="2" creationId="{C4A70872-B909-FC9B-0A09-31BAA1F1F4D2}"/>
          </ac:spMkLst>
        </pc:spChg>
        <pc:spChg chg="mod">
          <ac:chgData name="koura konate" userId="6c4f22045e3d0db3" providerId="Windows Live" clId="Web-{16C50F2E-E722-777F-F54C-33536425B456}" dt="2026-06-07T17:14:44.552" v="1786" actId="20577"/>
          <ac:spMkLst>
            <pc:docMk/>
            <pc:sldMk cId="4156399783" sldId="266"/>
            <ac:spMk id="3" creationId="{9B88DEF2-C078-1F8D-0CCE-FDBED43C9A98}"/>
          </ac:spMkLst>
        </pc:spChg>
      </pc:sldChg>
      <pc:sldChg chg="modSp">
        <pc:chgData name="koura konate" userId="6c4f22045e3d0db3" providerId="Windows Live" clId="Web-{16C50F2E-E722-777F-F54C-33536425B456}" dt="2026-06-07T17:17:42.352" v="1793" actId="20577"/>
        <pc:sldMkLst>
          <pc:docMk/>
          <pc:sldMk cId="4237923323" sldId="267"/>
        </pc:sldMkLst>
        <pc:spChg chg="mod">
          <ac:chgData name="koura konate" userId="6c4f22045e3d0db3" providerId="Windows Live" clId="Web-{16C50F2E-E722-777F-F54C-33536425B456}" dt="2026-06-02T19:57:12.265" v="122" actId="20577"/>
          <ac:spMkLst>
            <pc:docMk/>
            <pc:sldMk cId="4237923323" sldId="267"/>
            <ac:spMk id="2" creationId="{76ACCB55-A781-0439-4448-5EE2B6F4CCC8}"/>
          </ac:spMkLst>
        </pc:spChg>
        <pc:spChg chg="mod">
          <ac:chgData name="koura konate" userId="6c4f22045e3d0db3" providerId="Windows Live" clId="Web-{16C50F2E-E722-777F-F54C-33536425B456}" dt="2026-06-07T17:17:42.352" v="1793" actId="20577"/>
          <ac:spMkLst>
            <pc:docMk/>
            <pc:sldMk cId="4237923323" sldId="267"/>
            <ac:spMk id="3" creationId="{45172D94-448D-DA69-3320-82BF7AA4F225}"/>
          </ac:spMkLst>
        </pc:spChg>
      </pc:sldChg>
      <pc:sldChg chg="modSp">
        <pc:chgData name="koura konate" userId="6c4f22045e3d0db3" providerId="Windows Live" clId="Web-{16C50F2E-E722-777F-F54C-33536425B456}" dt="2026-06-07T17:17:54.899" v="1796" actId="20577"/>
        <pc:sldMkLst>
          <pc:docMk/>
          <pc:sldMk cId="712588085" sldId="268"/>
        </pc:sldMkLst>
        <pc:spChg chg="mod">
          <ac:chgData name="koura konate" userId="6c4f22045e3d0db3" providerId="Windows Live" clId="Web-{16C50F2E-E722-777F-F54C-33536425B456}" dt="2026-06-02T19:57:17.219" v="123" actId="20577"/>
          <ac:spMkLst>
            <pc:docMk/>
            <pc:sldMk cId="712588085" sldId="268"/>
            <ac:spMk id="2" creationId="{CDDCBFDF-DFFA-6993-B3EB-230390940FA2}"/>
          </ac:spMkLst>
        </pc:spChg>
        <pc:spChg chg="mod">
          <ac:chgData name="koura konate" userId="6c4f22045e3d0db3" providerId="Windows Live" clId="Web-{16C50F2E-E722-777F-F54C-33536425B456}" dt="2026-06-07T17:17:54.899" v="1796" actId="20577"/>
          <ac:spMkLst>
            <pc:docMk/>
            <pc:sldMk cId="712588085" sldId="268"/>
            <ac:spMk id="3" creationId="{F1F2258A-16FB-38FD-5C0A-C33DCCC1AC20}"/>
          </ac:spMkLst>
        </pc:spChg>
      </pc:sldChg>
      <pc:sldChg chg="modSp">
        <pc:chgData name="koura konate" userId="6c4f22045e3d0db3" providerId="Windows Live" clId="Web-{16C50F2E-E722-777F-F54C-33536425B456}" dt="2026-06-07T01:15:51.434" v="1661" actId="20577"/>
        <pc:sldMkLst>
          <pc:docMk/>
          <pc:sldMk cId="2469567744" sldId="269"/>
        </pc:sldMkLst>
        <pc:spChg chg="mod">
          <ac:chgData name="koura konate" userId="6c4f22045e3d0db3" providerId="Windows Live" clId="Web-{16C50F2E-E722-777F-F54C-33536425B456}" dt="2026-06-02T19:57:23.610" v="124" actId="20577"/>
          <ac:spMkLst>
            <pc:docMk/>
            <pc:sldMk cId="2469567744" sldId="269"/>
            <ac:spMk id="2" creationId="{C6F20070-B1ED-F207-8E47-C5D7D1190B63}"/>
          </ac:spMkLst>
        </pc:spChg>
        <pc:spChg chg="mod">
          <ac:chgData name="koura konate" userId="6c4f22045e3d0db3" providerId="Windows Live" clId="Web-{16C50F2E-E722-777F-F54C-33536425B456}" dt="2026-06-07T01:15:51.434" v="1661" actId="20577"/>
          <ac:spMkLst>
            <pc:docMk/>
            <pc:sldMk cId="2469567744" sldId="269"/>
            <ac:spMk id="3" creationId="{0E8156D8-AC6B-F29F-ABA4-E58FF46B18E6}"/>
          </ac:spMkLst>
        </pc:spChg>
      </pc:sldChg>
      <pc:sldChg chg="modSp">
        <pc:chgData name="koura konate" userId="6c4f22045e3d0db3" providerId="Windows Live" clId="Web-{16C50F2E-E722-777F-F54C-33536425B456}" dt="2026-06-08T15:33:03.793" v="1858" actId="20577"/>
        <pc:sldMkLst>
          <pc:docMk/>
          <pc:sldMk cId="1872747453" sldId="270"/>
        </pc:sldMkLst>
        <pc:spChg chg="mod">
          <ac:chgData name="koura konate" userId="6c4f22045e3d0db3" providerId="Windows Live" clId="Web-{16C50F2E-E722-777F-F54C-33536425B456}" dt="2026-06-07T14:38:59.332" v="1745" actId="20577"/>
          <ac:spMkLst>
            <pc:docMk/>
            <pc:sldMk cId="1872747453" sldId="270"/>
            <ac:spMk id="2" creationId="{ABD2DB5B-0A90-88BE-B05B-336A29A500A1}"/>
          </ac:spMkLst>
        </pc:spChg>
        <pc:spChg chg="mod">
          <ac:chgData name="koura konate" userId="6c4f22045e3d0db3" providerId="Windows Live" clId="Web-{16C50F2E-E722-777F-F54C-33536425B456}" dt="2026-06-08T15:33:03.793" v="1858" actId="20577"/>
          <ac:spMkLst>
            <pc:docMk/>
            <pc:sldMk cId="1872747453" sldId="270"/>
            <ac:spMk id="3" creationId="{518670C1-C320-2D31-858F-0E894957FC28}"/>
          </ac:spMkLst>
        </pc:spChg>
      </pc:sldChg>
    </pc:docChg>
  </pc:docChgLst>
  <pc:docChgLst>
    <pc:chgData name="koura konate" userId="6c4f22045e3d0db3" providerId="Windows Live" clId="Web-{DBC11ACF-5CA1-3A6C-B0EC-8713B6D5D05C}"/>
    <pc:docChg chg="modSld">
      <pc:chgData name="koura konate" userId="6c4f22045e3d0db3" providerId="Windows Live" clId="Web-{DBC11ACF-5CA1-3A6C-B0EC-8713B6D5D05C}" dt="2026-06-24T17:08:35.476" v="21" actId="20577"/>
      <pc:docMkLst>
        <pc:docMk/>
      </pc:docMkLst>
      <pc:sldChg chg="modSp">
        <pc:chgData name="koura konate" userId="6c4f22045e3d0db3" providerId="Windows Live" clId="Web-{DBC11ACF-5CA1-3A6C-B0EC-8713B6D5D05C}" dt="2026-06-24T13:43:42.296" v="4" actId="20577"/>
        <pc:sldMkLst>
          <pc:docMk/>
          <pc:sldMk cId="2469567744" sldId="269"/>
        </pc:sldMkLst>
        <pc:spChg chg="mod">
          <ac:chgData name="koura konate" userId="6c4f22045e3d0db3" providerId="Windows Live" clId="Web-{DBC11ACF-5CA1-3A6C-B0EC-8713B6D5D05C}" dt="2026-06-24T13:43:42.296" v="4" actId="20577"/>
          <ac:spMkLst>
            <pc:docMk/>
            <pc:sldMk cId="2469567744" sldId="269"/>
            <ac:spMk id="3" creationId="{0E8156D8-AC6B-F29F-ABA4-E58FF46B18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462483-71CB-5241-8076-81596E9B62F9}" type="datetimeFigureOut">
              <a:rPr lang="en-US" smtClean="0"/>
              <a:t>6/26/2026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D22763-BDC0-3C42-8ACA-5AAF5A982C66}" type="slidenum">
              <a:rPr lang="en-US" smtClean="0"/>
              <a:t>‹#›</a:t>
            </a:fld>
            <a:endParaRPr lang="en-US"/>
          </a:p>
        </p:txBody>
      </p:sp>
    </p:spTree>
    <p:extLst>
      <p:ext uri="{BB962C8B-B14F-4D97-AF65-F5344CB8AC3E}">
        <p14:creationId xmlns:p14="http://schemas.microsoft.com/office/powerpoint/2010/main" val="1128978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D22763-BDC0-3C42-8ACA-5AAF5A982C66}" type="slidenum">
              <a:rPr lang="en-US" smtClean="0"/>
              <a:t>1</a:t>
            </a:fld>
            <a:endParaRPr lang="en-US"/>
          </a:p>
        </p:txBody>
      </p:sp>
    </p:spTree>
    <p:extLst>
      <p:ext uri="{BB962C8B-B14F-4D97-AF65-F5344CB8AC3E}">
        <p14:creationId xmlns:p14="http://schemas.microsoft.com/office/powerpoint/2010/main" val="1529927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hyperlink" Target="https://www.coachingeudokia.com/articles/healthy-ageing-crossfit-and-lifestyle" TargetMode="External"/><Relationship Id="rId7" Type="http://schemas.openxmlformats.org/officeDocument/2006/relationships/hyperlink" Target="https://www.england.nhs.uk/ourwork/clinical-policy/older-people/healthy-ageing-caring/"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2.xml"/><Relationship Id="rId6" Type="http://schemas.openxmlformats.org/officeDocument/2006/relationships/hyperlink" Target="https://doi.org/10.3390/ijerph18147252" TargetMode="External"/><Relationship Id="rId5" Type="http://schemas.openxmlformats.org/officeDocument/2006/relationships/hyperlink" Target="https://doi.org/10.7759/cureus.38617" TargetMode="External"/><Relationship Id="rId4" Type="http://schemas.openxmlformats.org/officeDocument/2006/relationships/hyperlink" Target="https://letscareall.org.uk/needs-of-an-elderly-pers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theaccessgroup.com/en-gb/health-social-care/software/digital-telecare/what-is-telehealth/" TargetMode="External"/><Relationship Id="rId3" Type="http://schemas.openxmlformats.org/officeDocument/2006/relationships/hyperlink" Target="https://www.ons.gov.uk/peoplepopulationandcommunity/populationandmigration/populationprojections/bulletins/nationalpopulationprojections/2024based" TargetMode="External"/><Relationship Id="rId7" Type="http://schemas.openxmlformats.org/officeDocument/2006/relationships/hyperlink" Target="https://www.patients-association.org.uk/blog/why-innovation-in-healthcare-needs-patient-involvement" TargetMode="External"/><Relationship Id="rId2" Type="http://schemas.openxmlformats.org/officeDocument/2006/relationships/hyperlink" Target="https://www.nwandocare.co.uk/blog/reablement-care-guide" TargetMode="External"/><Relationship Id="rId1" Type="http://schemas.openxmlformats.org/officeDocument/2006/relationships/slideLayout" Target="../slideLayouts/slideLayout2.xml"/><Relationship Id="rId6" Type="http://schemas.openxmlformats.org/officeDocument/2006/relationships/hyperlink" Target="https://post.parliament.uk/healthy-ageing-and-care-for-older-populations/" TargetMode="External"/><Relationship Id="rId5" Type="http://schemas.openxmlformats.org/officeDocument/2006/relationships/hyperlink" Target="https://spark-care.co.uk/care-technology-transforming-elderly-care-through-innovation/" TargetMode="External"/><Relationship Id="rId4" Type="http://schemas.openxmlformats.org/officeDocument/2006/relationships/hyperlink" Target="https://www.scie.org.uk/about/strategy/" TargetMode="External"/><Relationship Id="rId9"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1521" y="1170431"/>
            <a:ext cx="4875904" cy="5138923"/>
          </a:xfrm>
        </p:spPr>
        <p:txBody>
          <a:bodyPr vert="horz" lIns="91440" tIns="45720" rIns="91440" bIns="45720" rtlCol="0" anchor="ctr">
            <a:normAutofit/>
          </a:bodyPr>
          <a:lstStyle/>
          <a:p>
            <a:pPr algn="l"/>
            <a:r>
              <a:rPr lang="en-US" sz="5400" kern="1200">
                <a:solidFill>
                  <a:schemeClr val="tx2"/>
                </a:solidFill>
                <a:latin typeface="+mj-lt"/>
                <a:ea typeface="+mj-ea"/>
                <a:cs typeface="+mj-cs"/>
              </a:rPr>
              <a:t>Care and </a:t>
            </a:r>
            <a:r>
              <a:rPr lang="en-US" sz="5400">
                <a:solidFill>
                  <a:schemeClr val="tx2"/>
                </a:solidFill>
              </a:rPr>
              <a:t>Support</a:t>
            </a:r>
            <a:r>
              <a:rPr lang="en-US" sz="5400" kern="1200">
                <a:solidFill>
                  <a:schemeClr val="tx2"/>
                </a:solidFill>
                <a:latin typeface="+mj-lt"/>
                <a:ea typeface="+mj-ea"/>
                <a:cs typeface="+mj-cs"/>
              </a:rPr>
              <a:t> for Older People in the UK </a:t>
            </a: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6555441" y="1170432"/>
            <a:ext cx="5002187" cy="5138920"/>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BMHP6027 – Empowering the Older Person </a:t>
            </a:r>
          </a:p>
          <a:p>
            <a:pPr indent="-228600" algn="l">
              <a:buFont typeface="Arial" panose="020B0604020202020204" pitchFamily="34" charset="0"/>
              <a:buChar char="•"/>
            </a:pPr>
            <a:r>
              <a:rPr lang="en-US" sz="1800">
                <a:solidFill>
                  <a:schemeClr val="tx2"/>
                </a:solidFill>
              </a:rPr>
              <a:t>Koura Konate – 2323465</a:t>
            </a:r>
          </a:p>
          <a:p>
            <a:pPr indent="-228600" algn="l">
              <a:buFont typeface="Arial" panose="020B0604020202020204" pitchFamily="34" charset="0"/>
              <a:buChar char="•"/>
            </a:pPr>
            <a:r>
              <a:rPr lang="en-US" sz="1800">
                <a:solidFill>
                  <a:schemeClr val="tx2"/>
                </a:solidFill>
              </a:rPr>
              <a:t>Lecturer: Kennedy Obohwemu</a:t>
            </a:r>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20" name="Audio 19">
            <a:extLst>
              <a:ext uri="{FF2B5EF4-FFF2-40B4-BE49-F238E27FC236}">
                <a16:creationId xmlns:a16="http://schemas.microsoft.com/office/drawing/2014/main" id="{B84090DB-67E6-609A-DA1B-19A6485DA1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38832"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6421"/>
    </mc:Choice>
    <mc:Fallback>
      <p:transition spd="slow" advTm="16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70123D-A793-9A03-C15C-D7C7083FE2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2DB5B-0A90-88BE-B05B-336A29A500A1}"/>
              </a:ext>
            </a:extLst>
          </p:cNvPr>
          <p:cNvSpPr>
            <a:spLocks noGrp="1"/>
          </p:cNvSpPr>
          <p:nvPr>
            <p:ph type="title"/>
          </p:nvPr>
        </p:nvSpPr>
        <p:spPr/>
        <p:txBody>
          <a:bodyPr vert="horz" lIns="91440" tIns="45720" rIns="91440" bIns="45720" rtlCol="0" anchor="ctr">
            <a:normAutofit/>
          </a:bodyPr>
          <a:lstStyle/>
          <a:p>
            <a:pPr algn="ctr"/>
            <a:r>
              <a:rPr lang="en-US" sz="5400">
                <a:solidFill>
                  <a:schemeClr val="tx2"/>
                </a:solidFill>
              </a:rPr>
              <a:t>Introduction </a:t>
            </a:r>
            <a:endParaRPr lang="en-US" sz="5400" kern="1200">
              <a:solidFill>
                <a:schemeClr val="tx2"/>
              </a:solidFill>
              <a:latin typeface="+mj-lt"/>
            </a:endParaRPr>
          </a:p>
        </p:txBody>
      </p:sp>
      <p:sp>
        <p:nvSpPr>
          <p:cNvPr id="3" name="Subtitle 2">
            <a:extLst>
              <a:ext uri="{FF2B5EF4-FFF2-40B4-BE49-F238E27FC236}">
                <a16:creationId xmlns:a16="http://schemas.microsoft.com/office/drawing/2014/main" id="{518670C1-C320-2D31-858F-0E894957FC28}"/>
              </a:ext>
            </a:extLst>
          </p:cNvPr>
          <p:cNvSpPr>
            <a:spLocks noGrp="1"/>
          </p:cNvSpPr>
          <p:nvPr>
            <p:ph idx="1"/>
          </p:nvPr>
        </p:nvSpPr>
        <p:spPr/>
        <p:txBody>
          <a:bodyPr vert="horz" lIns="91440" tIns="45720" rIns="91440" bIns="45720" rtlCol="0" anchor="ctr">
            <a:normAutofit/>
          </a:bodyPr>
          <a:lstStyle/>
          <a:p>
            <a:pPr marL="0" indent="0">
              <a:buNone/>
            </a:pPr>
            <a:r>
              <a:rPr lang="en-US" sz="2400">
                <a:solidFill>
                  <a:schemeClr val="tx2"/>
                </a:solidFill>
                <a:cs typeface="Arial"/>
              </a:rPr>
              <a:t>Ageing is the process of the molecular and cellular damage which increases over the lifespan. This can cause a decline in physical and mental capacity and be the cause of a risk of illnesses, diseases and death (WHO, 2025)</a:t>
            </a:r>
            <a:r>
              <a:rPr lang="en-US" sz="2400" u="sng">
                <a:solidFill>
                  <a:schemeClr val="tx2"/>
                </a:solidFill>
                <a:cs typeface="Arial"/>
              </a:rPr>
              <a:t>. </a:t>
            </a:r>
          </a:p>
          <a:p>
            <a:pPr marL="0" indent="0">
              <a:buNone/>
            </a:pPr>
            <a:r>
              <a:rPr lang="en-US" sz="2400">
                <a:solidFill>
                  <a:schemeClr val="tx2"/>
                </a:solidFill>
                <a:cs typeface="Arial"/>
              </a:rPr>
              <a:t>This presentation will evaluate </a:t>
            </a:r>
            <a:r>
              <a:rPr lang="en-US" sz="2400" u="sng">
                <a:solidFill>
                  <a:schemeClr val="tx2"/>
                </a:solidFill>
                <a:cs typeface="Arial"/>
              </a:rPr>
              <a:t>the </a:t>
            </a:r>
            <a:r>
              <a:rPr lang="en-US" sz="2400">
                <a:solidFill>
                  <a:schemeClr val="tx2"/>
                </a:solidFill>
                <a:cs typeface="Arial"/>
              </a:rPr>
              <a:t>care and support available for older adults within the UK, exploring key theories of ageing, legislations and policies which influence practice of care. </a:t>
            </a:r>
            <a:endParaRPr lang="en-US" sz="2400">
              <a:solidFill>
                <a:schemeClr val="tx2"/>
              </a:solidFill>
            </a:endParaRPr>
          </a:p>
          <a:p>
            <a:pPr marL="0" indent="0">
              <a:buNone/>
            </a:pPr>
            <a:endParaRPr lang="en-US" sz="2000">
              <a:solidFill>
                <a:schemeClr val="tx2"/>
              </a:solidFill>
              <a:cs typeface="Arial"/>
            </a:endParaRPr>
          </a:p>
        </p:txBody>
      </p:sp>
      <p:pic>
        <p:nvPicPr>
          <p:cNvPr id="21" name="Audio 20">
            <a:extLst>
              <a:ext uri="{FF2B5EF4-FFF2-40B4-BE49-F238E27FC236}">
                <a16:creationId xmlns:a16="http://schemas.microsoft.com/office/drawing/2014/main" id="{19F1D41A-E7C6-B4B9-5FED-1AC6508A36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0864" y="5892800"/>
            <a:ext cx="812800" cy="812800"/>
          </a:xfrm>
          <a:prstGeom prst="rect">
            <a:avLst/>
          </a:prstGeom>
        </p:spPr>
      </p:pic>
    </p:spTree>
    <p:extLst>
      <p:ext uri="{BB962C8B-B14F-4D97-AF65-F5344CB8AC3E}">
        <p14:creationId xmlns:p14="http://schemas.microsoft.com/office/powerpoint/2010/main" val="1872747453"/>
      </p:ext>
    </p:extLst>
  </p:cSld>
  <p:clrMapOvr>
    <a:masterClrMapping/>
  </p:clrMapOvr>
  <mc:AlternateContent xmlns:mc="http://schemas.openxmlformats.org/markup-compatibility/2006">
    <mc:Choice xmlns:p14="http://schemas.microsoft.com/office/powerpoint/2010/main" Requires="p14">
      <p:transition spd="slow" p14:dur="2000" advTm="75546"/>
    </mc:Choice>
    <mc:Fallback>
      <p:transition spd="slow" advTm="75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F4A3D0-7187-16D4-D7FF-0E49867BE3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9112BD-069E-D18E-347B-4896FA372A69}"/>
              </a:ext>
            </a:extLst>
          </p:cNvPr>
          <p:cNvSpPr>
            <a:spLocks noGrp="1"/>
          </p:cNvSpPr>
          <p:nvPr>
            <p:ph type="title"/>
          </p:nvPr>
        </p:nvSpPr>
        <p:spPr/>
        <p:txBody>
          <a:bodyPr vert="horz" lIns="91440" tIns="45720" rIns="91440" bIns="45720" rtlCol="0" anchor="ctr">
            <a:normAutofit/>
          </a:bodyPr>
          <a:lstStyle/>
          <a:p>
            <a:pPr algn="ctr"/>
            <a:r>
              <a:rPr lang="en-US" sz="5400">
                <a:solidFill>
                  <a:schemeClr val="tx2"/>
                </a:solidFill>
              </a:rPr>
              <a:t>Introduction – Key Themes </a:t>
            </a:r>
            <a:endParaRPr lang="en-US" sz="5400" kern="1200">
              <a:solidFill>
                <a:schemeClr val="tx2"/>
              </a:solidFill>
              <a:latin typeface="+mj-lt"/>
            </a:endParaRPr>
          </a:p>
        </p:txBody>
      </p:sp>
      <p:sp>
        <p:nvSpPr>
          <p:cNvPr id="3" name="Subtitle 2">
            <a:extLst>
              <a:ext uri="{FF2B5EF4-FFF2-40B4-BE49-F238E27FC236}">
                <a16:creationId xmlns:a16="http://schemas.microsoft.com/office/drawing/2014/main" id="{5DFBF4C4-C9DD-9B0C-9FDF-A16164972723}"/>
              </a:ext>
            </a:extLst>
          </p:cNvPr>
          <p:cNvSpPr>
            <a:spLocks noGrp="1"/>
          </p:cNvSpPr>
          <p:nvPr>
            <p:ph idx="1"/>
          </p:nvPr>
        </p:nvSpPr>
        <p:spPr/>
        <p:txBody>
          <a:bodyPr vert="horz" lIns="91440" tIns="45720" rIns="91440" bIns="45720" rtlCol="0" anchor="ctr">
            <a:normAutofit/>
          </a:bodyPr>
          <a:lstStyle/>
          <a:p>
            <a:pPr marL="0" indent="0">
              <a:buNone/>
            </a:pPr>
            <a:r>
              <a:rPr lang="en-US" sz="2400">
                <a:solidFill>
                  <a:schemeClr val="tx2"/>
                </a:solidFill>
                <a:cs typeface="Arial"/>
              </a:rPr>
              <a:t>Key themes: </a:t>
            </a:r>
          </a:p>
          <a:p>
            <a:pPr marL="285750" indent="-285750">
              <a:buFont typeface="Wingdings" panose="020B0604020202020204" pitchFamily="34" charset="0"/>
              <a:buChar char="q"/>
            </a:pPr>
            <a:r>
              <a:rPr lang="en-US" sz="2400">
                <a:solidFill>
                  <a:schemeClr val="tx2"/>
                </a:solidFill>
                <a:cs typeface="Arial"/>
              </a:rPr>
              <a:t>Evaluating current care and support for older adults in the UK </a:t>
            </a:r>
          </a:p>
          <a:p>
            <a:pPr marL="285750" indent="-285750">
              <a:buFont typeface="Wingdings" panose="020B0604020202020204" pitchFamily="34" charset="0"/>
              <a:buChar char="q"/>
            </a:pPr>
            <a:r>
              <a:rPr lang="en-US" sz="2400">
                <a:solidFill>
                  <a:schemeClr val="tx2"/>
                </a:solidFill>
                <a:cs typeface="Arial"/>
              </a:rPr>
              <a:t>Theories of ageing and its application within care practice </a:t>
            </a:r>
          </a:p>
          <a:p>
            <a:pPr marL="285750" indent="-285750">
              <a:buFont typeface="Wingdings" panose="020B0604020202020204" pitchFamily="34" charset="0"/>
              <a:buChar char="q"/>
            </a:pPr>
            <a:r>
              <a:rPr lang="en-US" sz="2400">
                <a:solidFill>
                  <a:schemeClr val="tx2"/>
                </a:solidFill>
                <a:cs typeface="Arial"/>
              </a:rPr>
              <a:t>Relevant legislations and policies which influence care provision</a:t>
            </a:r>
          </a:p>
          <a:p>
            <a:pPr marL="285750" indent="-285750">
              <a:buFont typeface="Wingdings" panose="020B0604020202020204" pitchFamily="34" charset="0"/>
              <a:buChar char="q"/>
            </a:pPr>
            <a:r>
              <a:rPr lang="en-US" sz="2400">
                <a:solidFill>
                  <a:schemeClr val="tx2"/>
                </a:solidFill>
                <a:cs typeface="Arial"/>
              </a:rPr>
              <a:t>Technological innovations used to benefit elderly care </a:t>
            </a:r>
          </a:p>
          <a:p>
            <a:pPr marL="285750" indent="-285750">
              <a:buFont typeface="Wingdings" panose="020B0604020202020204" pitchFamily="34" charset="0"/>
              <a:buChar char="q"/>
            </a:pPr>
            <a:r>
              <a:rPr lang="en-US" sz="2400">
                <a:solidFill>
                  <a:schemeClr val="tx2"/>
                </a:solidFill>
                <a:cs typeface="Arial"/>
              </a:rPr>
              <a:t>Case studies and examples </a:t>
            </a:r>
          </a:p>
          <a:p>
            <a:pPr marL="285750" indent="-285750">
              <a:buFont typeface="Wingdings" panose="020B0604020202020204" pitchFamily="34" charset="0"/>
              <a:buChar char="q"/>
            </a:pPr>
            <a:r>
              <a:rPr lang="en-US" sz="2400">
                <a:solidFill>
                  <a:schemeClr val="tx2"/>
                </a:solidFill>
                <a:cs typeface="Arial"/>
              </a:rPr>
              <a:t>Recommendations for improving future care provision </a:t>
            </a:r>
          </a:p>
        </p:txBody>
      </p:sp>
      <p:pic>
        <p:nvPicPr>
          <p:cNvPr id="32" name="Audio 31">
            <a:extLst>
              <a:ext uri="{FF2B5EF4-FFF2-40B4-BE49-F238E27FC236}">
                <a16:creationId xmlns:a16="http://schemas.microsoft.com/office/drawing/2014/main" id="{798DFEDC-E7CF-D9D5-113D-CB38604D34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58246912"/>
      </p:ext>
    </p:extLst>
  </p:cSld>
  <p:clrMapOvr>
    <a:masterClrMapping/>
  </p:clrMapOvr>
  <mc:AlternateContent xmlns:mc="http://schemas.openxmlformats.org/markup-compatibility/2006">
    <mc:Choice xmlns:p14="http://schemas.microsoft.com/office/powerpoint/2010/main" Requires="p14">
      <p:transition spd="slow" p14:dur="2000" advTm="39685"/>
    </mc:Choice>
    <mc:Fallback>
      <p:transition spd="slow" advTm="39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4CAD4-8996-AFBE-A75C-9F646151A7DF}"/>
              </a:ext>
            </a:extLst>
          </p:cNvPr>
          <p:cNvSpPr>
            <a:spLocks noGrp="1"/>
          </p:cNvSpPr>
          <p:nvPr>
            <p:ph type="title"/>
          </p:nvPr>
        </p:nvSpPr>
        <p:spPr>
          <a:xfrm>
            <a:off x="-1292" y="339295"/>
            <a:ext cx="5678838" cy="1351393"/>
          </a:xfrm>
        </p:spPr>
        <p:txBody>
          <a:bodyPr>
            <a:normAutofit fontScale="90000"/>
          </a:bodyPr>
          <a:lstStyle/>
          <a:p>
            <a:pPr algn="ctr"/>
            <a:r>
              <a:rPr lang="en-US" sz="5400">
                <a:solidFill>
                  <a:schemeClr val="tx2"/>
                </a:solidFill>
                <a:ea typeface="+mj-lt"/>
                <a:cs typeface="+mj-lt"/>
              </a:rPr>
              <a:t>Why ageing matters </a:t>
            </a:r>
            <a:endParaRPr lang="en-US" sz="5400">
              <a:solidFill>
                <a:schemeClr val="tx2"/>
              </a:solidFill>
            </a:endParaRPr>
          </a:p>
        </p:txBody>
      </p:sp>
      <p:pic>
        <p:nvPicPr>
          <p:cNvPr id="5" name="Picture 4" descr="Healthy Ageing, CrossFit and Lifestyle - CrossFit Eudokia">
            <a:extLst>
              <a:ext uri="{FF2B5EF4-FFF2-40B4-BE49-F238E27FC236}">
                <a16:creationId xmlns:a16="http://schemas.microsoft.com/office/drawing/2014/main" id="{E855FD13-A355-5D8F-DDAF-D2A5FA52E244}"/>
              </a:ext>
            </a:extLst>
          </p:cNvPr>
          <p:cNvPicPr>
            <a:picLocks noChangeAspect="1"/>
          </p:cNvPicPr>
          <p:nvPr/>
        </p:nvPicPr>
        <p:blipFill>
          <a:blip r:embed="rId4"/>
          <a:srcRect l="36659" r="20926" b="-1"/>
          <a:stretch>
            <a:fillRect/>
          </a:stretch>
        </p:blipFill>
        <p:spPr>
          <a:xfrm>
            <a:off x="445790" y="1665609"/>
            <a:ext cx="4252780" cy="4688695"/>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8" name="Content Placeholder 7">
            <a:extLst>
              <a:ext uri="{FF2B5EF4-FFF2-40B4-BE49-F238E27FC236}">
                <a16:creationId xmlns:a16="http://schemas.microsoft.com/office/drawing/2014/main" id="{3BA4FFDB-4B4D-36B0-DD3D-B93E7CEEEC14}"/>
              </a:ext>
            </a:extLst>
          </p:cNvPr>
          <p:cNvSpPr>
            <a:spLocks noGrp="1"/>
          </p:cNvSpPr>
          <p:nvPr>
            <p:ph idx="1"/>
          </p:nvPr>
        </p:nvSpPr>
        <p:spPr>
          <a:xfrm>
            <a:off x="5674715" y="35571"/>
            <a:ext cx="5685543" cy="6217592"/>
          </a:xfrm>
        </p:spPr>
        <p:txBody>
          <a:bodyPr vert="horz" lIns="91440" tIns="45720" rIns="91440" bIns="45720" rtlCol="0" anchor="t">
            <a:noAutofit/>
          </a:bodyPr>
          <a:lstStyle/>
          <a:p>
            <a:pPr marL="0" indent="0">
              <a:buNone/>
            </a:pPr>
            <a:endParaRPr lang="en-US" sz="1600"/>
          </a:p>
          <a:p>
            <a:pPr marL="0" indent="0">
              <a:buNone/>
            </a:pPr>
            <a:r>
              <a:rPr lang="en-US" sz="1600">
                <a:solidFill>
                  <a:schemeClr val="tx2"/>
                </a:solidFill>
              </a:rPr>
              <a:t>The UK population is estimated to increase to 71 million by 2034. This is expected to be a slower growth compared to past projections in 2022, where it was estimated that the UK population would be 72.2 million by 2034 (Office for National Statistics, 2026)</a:t>
            </a:r>
          </a:p>
          <a:p>
            <a:pPr marL="0" indent="0">
              <a:buNone/>
            </a:pPr>
            <a:r>
              <a:rPr lang="en-US" sz="1600">
                <a:solidFill>
                  <a:schemeClr val="tx2"/>
                </a:solidFill>
              </a:rPr>
              <a:t>Why ageing is important:</a:t>
            </a:r>
          </a:p>
          <a:p>
            <a:pPr>
              <a:buFont typeface="Wingdings,sans-serif" panose="020B0604020202020204" pitchFamily="34" charset="0"/>
              <a:buChar char="q"/>
            </a:pPr>
            <a:r>
              <a:rPr lang="en-US" sz="1600">
                <a:solidFill>
                  <a:schemeClr val="tx2"/>
                </a:solidFill>
              </a:rPr>
              <a:t>The population of older adults within the UK is increasing. </a:t>
            </a:r>
          </a:p>
          <a:p>
            <a:pPr>
              <a:buFont typeface="Wingdings,sans-serif" panose="020B0604020202020204" pitchFamily="34" charset="0"/>
              <a:buChar char="q"/>
            </a:pPr>
            <a:r>
              <a:rPr lang="en-US" sz="1600">
                <a:solidFill>
                  <a:schemeClr val="tx2"/>
                </a:solidFill>
              </a:rPr>
              <a:t>Understanding the impact of population ageing is important to plan sustainable health and social care services for the quality of life of older adults.</a:t>
            </a:r>
          </a:p>
          <a:p>
            <a:pPr>
              <a:buFont typeface="Wingdings,sans-serif" panose="020B0604020202020204" pitchFamily="34" charset="0"/>
              <a:buChar char="q"/>
            </a:pPr>
            <a:r>
              <a:rPr lang="en-US" sz="1600">
                <a:solidFill>
                  <a:schemeClr val="tx2"/>
                </a:solidFill>
              </a:rPr>
              <a:t>As you age many needs are to be met when being cared for in terms of emotional, physical, social health and wellbeing. Other things would include financial , </a:t>
            </a:r>
            <a:r>
              <a:rPr lang="en-US" sz="1600" err="1">
                <a:solidFill>
                  <a:schemeClr val="tx2"/>
                </a:solidFill>
              </a:rPr>
              <a:t>psycholgical</a:t>
            </a:r>
            <a:r>
              <a:rPr lang="en-US" sz="1600">
                <a:solidFill>
                  <a:schemeClr val="tx2"/>
                </a:solidFill>
              </a:rPr>
              <a:t>, hygiene </a:t>
            </a:r>
            <a:r>
              <a:rPr lang="en-US" sz="1600" err="1">
                <a:solidFill>
                  <a:schemeClr val="tx2"/>
                </a:solidFill>
              </a:rPr>
              <a:t>etc</a:t>
            </a:r>
            <a:r>
              <a:rPr lang="en-US" sz="1600">
                <a:solidFill>
                  <a:schemeClr val="tx2"/>
                </a:solidFill>
              </a:rPr>
              <a:t> (Khan, 2025).</a:t>
            </a:r>
          </a:p>
          <a:p>
            <a:pPr>
              <a:buFont typeface="Wingdings,sans-serif" panose="020B0604020202020204" pitchFamily="34" charset="0"/>
              <a:buChar char="q"/>
            </a:pPr>
            <a:r>
              <a:rPr lang="en-US" sz="1600">
                <a:solidFill>
                  <a:schemeClr val="tx2"/>
                </a:solidFill>
              </a:rPr>
              <a:t>Older adults are more likely to develop long term conditions from the age of … which means they would require support.</a:t>
            </a:r>
          </a:p>
          <a:p>
            <a:pPr>
              <a:buFont typeface="Wingdings,sans-serif" panose="020B0604020202020204" pitchFamily="34" charset="0"/>
              <a:buChar char="q"/>
            </a:pPr>
            <a:r>
              <a:rPr lang="en-US" sz="1600" err="1">
                <a:solidFill>
                  <a:schemeClr val="tx2"/>
                </a:solidFill>
                <a:latin typeface="Aptos"/>
                <a:ea typeface="Open Sans"/>
                <a:cs typeface="Open Sans"/>
              </a:rPr>
              <a:t>Tilsed</a:t>
            </a:r>
            <a:r>
              <a:rPr lang="en-US" sz="1600">
                <a:solidFill>
                  <a:schemeClr val="tx2"/>
                </a:solidFill>
                <a:latin typeface="Aptos"/>
                <a:ea typeface="Open Sans"/>
                <a:cs typeface="Open Sans"/>
              </a:rPr>
              <a:t> (2025) stated that </a:t>
            </a:r>
            <a:r>
              <a:rPr lang="en-US" sz="1600" err="1">
                <a:solidFill>
                  <a:schemeClr val="tx2"/>
                </a:solidFill>
                <a:latin typeface="Aptos"/>
                <a:ea typeface="Open Sans"/>
                <a:cs typeface="Open Sans"/>
              </a:rPr>
              <a:t>innova</a:t>
            </a:r>
            <a:r>
              <a:rPr lang="en-US" sz="1600">
                <a:solidFill>
                  <a:schemeClr val="tx2"/>
                </a:solidFill>
                <a:latin typeface="Aptos"/>
                <a:ea typeface="Open Sans"/>
                <a:cs typeface="Open Sans"/>
              </a:rPr>
              <a:t>tion is </a:t>
            </a:r>
            <a:r>
              <a:rPr lang="en-US" sz="1600" err="1">
                <a:solidFill>
                  <a:schemeClr val="tx2"/>
                </a:solidFill>
                <a:latin typeface="Aptos"/>
                <a:ea typeface="Open Sans"/>
                <a:cs typeface="Open Sans"/>
              </a:rPr>
              <a:t>importan</a:t>
            </a:r>
            <a:r>
              <a:rPr lang="en-US" sz="1600">
                <a:solidFill>
                  <a:schemeClr val="tx2"/>
                </a:solidFill>
                <a:latin typeface="Aptos"/>
                <a:ea typeface="Open Sans"/>
                <a:cs typeface="Open Sans"/>
              </a:rPr>
              <a:t>t for those ageing as it is beneficial for patients to be part of the process in their care planning. </a:t>
            </a:r>
          </a:p>
          <a:p>
            <a:pPr>
              <a:buFont typeface="Wingdings,sans-serif" panose="020B0604020202020204" pitchFamily="34" charset="0"/>
              <a:buChar char="q"/>
            </a:pPr>
            <a:r>
              <a:rPr lang="en-US" sz="1600">
                <a:solidFill>
                  <a:schemeClr val="tx2"/>
                </a:solidFill>
                <a:ea typeface="Open Sans"/>
                <a:cs typeface="Open Sans"/>
              </a:rPr>
              <a:t>Stevenson and Mutebi (2024) reported that elderly people are most likely to have many health conditions. In 2015, around 54% of elderly 65+ had 2 or more health conditions. This could rise to 67.8% by 2035.</a:t>
            </a:r>
          </a:p>
        </p:txBody>
      </p:sp>
      <p:sp>
        <p:nvSpPr>
          <p:cNvPr id="9" name="TextBox 8">
            <a:extLst>
              <a:ext uri="{FF2B5EF4-FFF2-40B4-BE49-F238E27FC236}">
                <a16:creationId xmlns:a16="http://schemas.microsoft.com/office/drawing/2014/main" id="{C41AA907-7399-10EB-7F5A-1BFCE26246F3}"/>
              </a:ext>
            </a:extLst>
          </p:cNvPr>
          <p:cNvSpPr txBox="1"/>
          <p:nvPr/>
        </p:nvSpPr>
        <p:spPr>
          <a:xfrm>
            <a:off x="1327150" y="6051550"/>
            <a:ext cx="301625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aseline="0" err="1">
                <a:solidFill>
                  <a:schemeClr val="tx2"/>
                </a:solidFill>
                <a:latin typeface="Aptos"/>
              </a:rPr>
              <a:t>Houppermans</a:t>
            </a:r>
            <a:r>
              <a:rPr lang="en-GB" sz="1600" baseline="0">
                <a:solidFill>
                  <a:schemeClr val="tx2"/>
                </a:solidFill>
                <a:latin typeface="Aptos"/>
              </a:rPr>
              <a:t>, (2026)</a:t>
            </a:r>
            <a:r>
              <a:rPr lang="en-GB" sz="1600">
                <a:solidFill>
                  <a:schemeClr val="tx2"/>
                </a:solidFill>
                <a:latin typeface="Aptos"/>
                <a:ea typeface="Aptos"/>
                <a:cs typeface="Aptos"/>
              </a:rPr>
              <a:t>​</a:t>
            </a:r>
            <a:endParaRPr lang="en-GB" sz="1600">
              <a:solidFill>
                <a:schemeClr val="tx2"/>
              </a:solidFill>
            </a:endParaRPr>
          </a:p>
          <a:p>
            <a:pPr algn="ctr"/>
            <a:endParaRPr lang="en-US"/>
          </a:p>
        </p:txBody>
      </p:sp>
      <p:pic>
        <p:nvPicPr>
          <p:cNvPr id="18" name="Audio 17">
            <a:extLst>
              <a:ext uri="{FF2B5EF4-FFF2-40B4-BE49-F238E27FC236}">
                <a16:creationId xmlns:a16="http://schemas.microsoft.com/office/drawing/2014/main" id="{C81D570E-AA5C-A912-8872-471AF767DD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7921379"/>
      </p:ext>
    </p:extLst>
  </p:cSld>
  <p:clrMapOvr>
    <a:masterClrMapping/>
  </p:clrMapOvr>
  <mc:AlternateContent xmlns:mc="http://schemas.openxmlformats.org/markup-compatibility/2006">
    <mc:Choice xmlns:p14="http://schemas.microsoft.com/office/powerpoint/2010/main" Requires="p14">
      <p:transition spd="slow" p14:dur="2000" advTm="148937"/>
    </mc:Choice>
    <mc:Fallback>
      <p:transition spd="slow" advTm="148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7FF59-63EC-8BAD-5409-C21993DAD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1EDA7-3894-C480-761A-7204BB735F43}"/>
              </a:ext>
            </a:extLst>
          </p:cNvPr>
          <p:cNvSpPr>
            <a:spLocks noGrp="1"/>
          </p:cNvSpPr>
          <p:nvPr>
            <p:ph type="title"/>
          </p:nvPr>
        </p:nvSpPr>
        <p:spPr/>
        <p:txBody>
          <a:bodyPr/>
          <a:lstStyle/>
          <a:p>
            <a:pPr algn="ctr"/>
            <a:r>
              <a:rPr lang="en-US">
                <a:solidFill>
                  <a:schemeClr val="tx2"/>
                </a:solidFill>
              </a:rPr>
              <a:t>Theoretical Framework / Policies </a:t>
            </a:r>
          </a:p>
        </p:txBody>
      </p:sp>
      <p:sp>
        <p:nvSpPr>
          <p:cNvPr id="3" name="Content Placeholder 2">
            <a:extLst>
              <a:ext uri="{FF2B5EF4-FFF2-40B4-BE49-F238E27FC236}">
                <a16:creationId xmlns:a16="http://schemas.microsoft.com/office/drawing/2014/main" id="{D66EDA19-BD2B-E7E7-BF42-9879DB9C213D}"/>
              </a:ext>
            </a:extLst>
          </p:cNvPr>
          <p:cNvSpPr>
            <a:spLocks noGrp="1"/>
          </p:cNvSpPr>
          <p:nvPr>
            <p:ph idx="1"/>
          </p:nvPr>
        </p:nvSpPr>
        <p:spPr>
          <a:xfrm>
            <a:off x="95573" y="1250897"/>
            <a:ext cx="12078344" cy="5584743"/>
          </a:xfrm>
        </p:spPr>
        <p:txBody>
          <a:bodyPr vert="horz" lIns="91440" tIns="45720" rIns="91440" bIns="45720" rtlCol="0" anchor="t">
            <a:noAutofit/>
          </a:bodyPr>
          <a:lstStyle/>
          <a:p>
            <a:pPr marL="0" indent="0">
              <a:buNone/>
            </a:pPr>
            <a:r>
              <a:rPr lang="en-US" sz="2000" b="1">
                <a:solidFill>
                  <a:schemeClr val="tx2"/>
                </a:solidFill>
                <a:latin typeface="Aptos"/>
                <a:cs typeface="Arial"/>
              </a:rPr>
              <a:t>Continuity Theory (Atchley, 1989)</a:t>
            </a:r>
          </a:p>
          <a:p>
            <a:pPr marL="0" indent="0">
              <a:buNone/>
            </a:pPr>
            <a:r>
              <a:rPr lang="en-US" sz="2000">
                <a:solidFill>
                  <a:schemeClr val="tx2"/>
                </a:solidFill>
                <a:latin typeface="Aptos"/>
                <a:cs typeface="Arial"/>
              </a:rPr>
              <a:t>The continuity theory was discovered by (Atchley, 1989) and he stated that older adults wellbeing is maintained by their personal life in terms of familiar routines, lifestyles and relationships. </a:t>
            </a:r>
          </a:p>
          <a:p>
            <a:pPr marL="0" indent="0">
              <a:buNone/>
            </a:pPr>
            <a:r>
              <a:rPr lang="en-US" sz="2000" b="1">
                <a:solidFill>
                  <a:schemeClr val="tx2"/>
                </a:solidFill>
                <a:latin typeface="Aptos"/>
                <a:cs typeface="Arial"/>
              </a:rPr>
              <a:t>Link to care: </a:t>
            </a:r>
          </a:p>
          <a:p>
            <a:r>
              <a:rPr lang="en-US" sz="2000">
                <a:solidFill>
                  <a:schemeClr val="tx2"/>
                </a:solidFill>
                <a:latin typeface="Aptos"/>
                <a:cs typeface="Arial"/>
              </a:rPr>
              <a:t>Helps with </a:t>
            </a:r>
            <a:r>
              <a:rPr lang="en-US" sz="2000" err="1">
                <a:solidFill>
                  <a:schemeClr val="tx2"/>
                </a:solidFill>
                <a:latin typeface="Aptos"/>
                <a:cs typeface="Arial"/>
              </a:rPr>
              <a:t>personalising</a:t>
            </a:r>
            <a:r>
              <a:rPr lang="en-US" sz="2000">
                <a:solidFill>
                  <a:schemeClr val="tx2"/>
                </a:solidFill>
                <a:latin typeface="Aptos"/>
                <a:cs typeface="Arial"/>
              </a:rPr>
              <a:t> care plans where needed</a:t>
            </a:r>
            <a:endParaRPr lang="en-US" sz="2000">
              <a:solidFill>
                <a:schemeClr val="tx2"/>
              </a:solidFill>
            </a:endParaRPr>
          </a:p>
          <a:p>
            <a:r>
              <a:rPr lang="en-US" sz="2000">
                <a:solidFill>
                  <a:schemeClr val="tx2"/>
                </a:solidFill>
                <a:latin typeface="Aptos"/>
                <a:cs typeface="Arial"/>
              </a:rPr>
              <a:t>Relevant for older adults who are in residential settings or have dementia where maintaining routines would reduce confusion or being anxious and help with promoting their wellbeing</a:t>
            </a:r>
          </a:p>
          <a:p>
            <a:pPr marL="0" indent="0">
              <a:buNone/>
            </a:pPr>
            <a:r>
              <a:rPr lang="en-US" sz="2000" b="1">
                <a:solidFill>
                  <a:schemeClr val="tx2"/>
                </a:solidFill>
                <a:latin typeface="Aptos"/>
                <a:cs typeface="Arial"/>
              </a:rPr>
              <a:t>Why it matters in practice:</a:t>
            </a:r>
            <a:endParaRPr lang="en-US" sz="2000" b="1">
              <a:solidFill>
                <a:schemeClr val="tx2"/>
              </a:solidFill>
              <a:cs typeface="Arial"/>
            </a:endParaRPr>
          </a:p>
          <a:p>
            <a:r>
              <a:rPr lang="en-US" sz="2000">
                <a:solidFill>
                  <a:schemeClr val="tx2"/>
                </a:solidFill>
                <a:latin typeface="Aptos"/>
                <a:cs typeface="Arial"/>
              </a:rPr>
              <a:t>This theory aligns with the guidelines of NICE and NHS person </a:t>
            </a:r>
            <a:r>
              <a:rPr lang="en-US" sz="2000" err="1">
                <a:solidFill>
                  <a:schemeClr val="tx2"/>
                </a:solidFill>
                <a:latin typeface="Aptos"/>
                <a:cs typeface="Arial"/>
              </a:rPr>
              <a:t>centred</a:t>
            </a:r>
            <a:r>
              <a:rPr lang="en-US" sz="2000">
                <a:solidFill>
                  <a:schemeClr val="tx2"/>
                </a:solidFill>
                <a:latin typeface="Aptos"/>
                <a:cs typeface="Arial"/>
              </a:rPr>
              <a:t> approach. It also supports the Care Act 2014 principle of </a:t>
            </a:r>
            <a:r>
              <a:rPr lang="en-US" sz="2000" err="1">
                <a:solidFill>
                  <a:schemeClr val="tx2"/>
                </a:solidFill>
                <a:latin typeface="Aptos"/>
                <a:cs typeface="Arial"/>
              </a:rPr>
              <a:t>individualised</a:t>
            </a:r>
            <a:r>
              <a:rPr lang="en-US" sz="2000">
                <a:solidFill>
                  <a:schemeClr val="tx2"/>
                </a:solidFill>
                <a:latin typeface="Aptos"/>
                <a:cs typeface="Arial"/>
              </a:rPr>
              <a:t> care.</a:t>
            </a:r>
          </a:p>
          <a:p>
            <a:r>
              <a:rPr lang="en-US" sz="2000">
                <a:solidFill>
                  <a:schemeClr val="tx2"/>
                </a:solidFill>
                <a:latin typeface="Aptos"/>
                <a:cs typeface="Arial"/>
              </a:rPr>
              <a:t>Promotes dignity and wellbeing (Ng, Lim and Hsu, 2021)</a:t>
            </a:r>
          </a:p>
          <a:p>
            <a:pPr marL="0" indent="0">
              <a:buNone/>
            </a:pPr>
            <a:r>
              <a:rPr lang="en-US" sz="2000" b="1">
                <a:solidFill>
                  <a:schemeClr val="tx2"/>
                </a:solidFill>
                <a:latin typeface="Aptos"/>
                <a:cs typeface="Arial"/>
              </a:rPr>
              <a:t>Critical views: </a:t>
            </a:r>
          </a:p>
          <a:p>
            <a:r>
              <a:rPr lang="en-US" sz="2000">
                <a:solidFill>
                  <a:schemeClr val="tx2"/>
                </a:solidFill>
                <a:latin typeface="Aptos"/>
                <a:cs typeface="Arial"/>
              </a:rPr>
              <a:t>Maintaining previous lifestyles will not always be possible if the older individual has a condition which is making their health decline</a:t>
            </a:r>
          </a:p>
          <a:p>
            <a:pPr marL="0" indent="0">
              <a:buNone/>
            </a:pPr>
            <a:endParaRPr lang="en-US" sz="1400">
              <a:solidFill>
                <a:schemeClr val="tx2"/>
              </a:solidFill>
              <a:latin typeface="Aptos"/>
              <a:cs typeface="Arial"/>
            </a:endParaRPr>
          </a:p>
        </p:txBody>
      </p:sp>
      <p:pic>
        <p:nvPicPr>
          <p:cNvPr id="20" name="Audio 19">
            <a:extLst>
              <a:ext uri="{FF2B5EF4-FFF2-40B4-BE49-F238E27FC236}">
                <a16:creationId xmlns:a16="http://schemas.microsoft.com/office/drawing/2014/main" id="{ECD97407-4D87-9675-9661-FF8AA9B5D9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32222033"/>
      </p:ext>
    </p:extLst>
  </p:cSld>
  <p:clrMapOvr>
    <a:masterClrMapping/>
  </p:clrMapOvr>
  <mc:AlternateContent xmlns:mc="http://schemas.openxmlformats.org/markup-compatibility/2006">
    <mc:Choice xmlns:p14="http://schemas.microsoft.com/office/powerpoint/2010/main" Requires="p14">
      <p:transition spd="slow" p14:dur="2000" advTm="117609"/>
    </mc:Choice>
    <mc:Fallback>
      <p:transition spd="slow" advTm="117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6483B-8946-6417-9DDF-8F2C7B0E13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250CA3-F022-95EE-15C3-DF6EC675BDB4}"/>
              </a:ext>
            </a:extLst>
          </p:cNvPr>
          <p:cNvSpPr>
            <a:spLocks noGrp="1"/>
          </p:cNvSpPr>
          <p:nvPr>
            <p:ph type="title"/>
          </p:nvPr>
        </p:nvSpPr>
        <p:spPr/>
        <p:txBody>
          <a:bodyPr/>
          <a:lstStyle/>
          <a:p>
            <a:pPr algn="ctr"/>
            <a:r>
              <a:rPr lang="en-US">
                <a:solidFill>
                  <a:schemeClr val="tx2"/>
                </a:solidFill>
              </a:rPr>
              <a:t>Theoretical Framework / Policies </a:t>
            </a:r>
          </a:p>
        </p:txBody>
      </p:sp>
      <p:sp>
        <p:nvSpPr>
          <p:cNvPr id="3" name="Content Placeholder 2">
            <a:extLst>
              <a:ext uri="{FF2B5EF4-FFF2-40B4-BE49-F238E27FC236}">
                <a16:creationId xmlns:a16="http://schemas.microsoft.com/office/drawing/2014/main" id="{0826BD17-02C9-BEF7-3FD9-0623D3EB2F30}"/>
              </a:ext>
            </a:extLst>
          </p:cNvPr>
          <p:cNvSpPr>
            <a:spLocks noGrp="1"/>
          </p:cNvSpPr>
          <p:nvPr>
            <p:ph idx="1"/>
          </p:nvPr>
        </p:nvSpPr>
        <p:spPr>
          <a:xfrm>
            <a:off x="95573" y="1250897"/>
            <a:ext cx="12078344" cy="5584743"/>
          </a:xfrm>
        </p:spPr>
        <p:txBody>
          <a:bodyPr vert="horz" lIns="91440" tIns="45720" rIns="91440" bIns="45720" rtlCol="0" anchor="t">
            <a:noAutofit/>
          </a:bodyPr>
          <a:lstStyle/>
          <a:p>
            <a:pPr marL="0" indent="0">
              <a:buNone/>
            </a:pPr>
            <a:r>
              <a:rPr lang="en-US" sz="2000" b="1">
                <a:solidFill>
                  <a:schemeClr val="tx2"/>
                </a:solidFill>
                <a:latin typeface="Aptos"/>
                <a:cs typeface="Arial"/>
              </a:rPr>
              <a:t>Activity Theory (Havighurst, 1961)</a:t>
            </a:r>
            <a:endParaRPr lang="en-US" sz="1600" b="1">
              <a:solidFill>
                <a:schemeClr val="tx2"/>
              </a:solidFill>
              <a:latin typeface="Aptos"/>
              <a:cs typeface="Arial"/>
            </a:endParaRPr>
          </a:p>
          <a:p>
            <a:pPr marL="0" indent="0">
              <a:buNone/>
            </a:pPr>
            <a:r>
              <a:rPr lang="en-US" sz="2000">
                <a:solidFill>
                  <a:schemeClr val="tx2"/>
                </a:solidFill>
                <a:latin typeface="Aptos"/>
                <a:cs typeface="Arial"/>
              </a:rPr>
              <a:t>This theory suggested that the elderly adults who are socially, mentally and physically active have an effective wellbeing long term (</a:t>
            </a:r>
            <a:r>
              <a:rPr lang="en-US" sz="2000" err="1">
                <a:solidFill>
                  <a:schemeClr val="tx2"/>
                </a:solidFill>
                <a:latin typeface="Aptos"/>
                <a:cs typeface="Arial"/>
              </a:rPr>
              <a:t>Havighurts</a:t>
            </a:r>
            <a:r>
              <a:rPr lang="en-US" sz="2000">
                <a:solidFill>
                  <a:schemeClr val="tx2"/>
                </a:solidFill>
                <a:latin typeface="Aptos"/>
                <a:cs typeface="Arial"/>
              </a:rPr>
              <a:t>, 1961).</a:t>
            </a:r>
            <a:endParaRPr lang="en-US" sz="2000" b="1">
              <a:solidFill>
                <a:schemeClr val="tx2"/>
              </a:solidFill>
              <a:latin typeface="Aptos"/>
              <a:cs typeface="Arial"/>
            </a:endParaRPr>
          </a:p>
          <a:p>
            <a:pPr marL="0" indent="0">
              <a:buNone/>
            </a:pPr>
            <a:r>
              <a:rPr lang="en-US" sz="2000" b="1">
                <a:solidFill>
                  <a:schemeClr val="tx2"/>
                </a:solidFill>
                <a:latin typeface="Aptos"/>
                <a:cs typeface="Arial"/>
              </a:rPr>
              <a:t>Link to care:</a:t>
            </a:r>
            <a:endParaRPr lang="en-US">
              <a:solidFill>
                <a:schemeClr val="tx2"/>
              </a:solidFill>
              <a:latin typeface="Aptos"/>
              <a:cs typeface="Arial"/>
            </a:endParaRPr>
          </a:p>
          <a:p>
            <a:r>
              <a:rPr lang="en-US" sz="2000" b="1">
                <a:solidFill>
                  <a:schemeClr val="tx2"/>
                </a:solidFill>
                <a:latin typeface="Aptos"/>
                <a:cs typeface="Arial"/>
              </a:rPr>
              <a:t> </a:t>
            </a:r>
            <a:r>
              <a:rPr lang="en-US" sz="2000">
                <a:solidFill>
                  <a:schemeClr val="tx2"/>
                </a:solidFill>
                <a:latin typeface="Aptos"/>
                <a:cs typeface="Arial"/>
              </a:rPr>
              <a:t>The NHS ENGLAND (2026) also agree that staying healthy later on in life is needed as some older people have issues which impact their quality of life and is a detrimental impact for them and their health. </a:t>
            </a:r>
            <a:endParaRPr lang="en-US" sz="2000" b="1">
              <a:solidFill>
                <a:schemeClr val="tx2"/>
              </a:solidFill>
              <a:latin typeface="Aptos"/>
              <a:cs typeface="Arial"/>
            </a:endParaRPr>
          </a:p>
          <a:p>
            <a:r>
              <a:rPr lang="en-US" sz="2000" b="1">
                <a:solidFill>
                  <a:schemeClr val="tx2"/>
                </a:solidFill>
                <a:latin typeface="Aptos"/>
                <a:cs typeface="Arial"/>
              </a:rPr>
              <a:t>Why it matters in practice:  </a:t>
            </a:r>
          </a:p>
          <a:p>
            <a:r>
              <a:rPr lang="en-US" sz="2000">
                <a:solidFill>
                  <a:schemeClr val="tx2"/>
                </a:solidFill>
                <a:latin typeface="Aptos"/>
                <a:cs typeface="Arial"/>
              </a:rPr>
              <a:t>It encourages social interaction – this helps mentally as well as being physically fit if you’re </a:t>
            </a:r>
            <a:r>
              <a:rPr lang="en-US" sz="2000" err="1">
                <a:solidFill>
                  <a:schemeClr val="tx2"/>
                </a:solidFill>
                <a:latin typeface="Aptos"/>
                <a:cs typeface="Arial"/>
              </a:rPr>
              <a:t>socialising</a:t>
            </a:r>
            <a:r>
              <a:rPr lang="en-US" sz="2000">
                <a:solidFill>
                  <a:schemeClr val="tx2"/>
                </a:solidFill>
                <a:latin typeface="Aptos"/>
                <a:cs typeface="Arial"/>
              </a:rPr>
              <a:t> with others outside it could involve physical activities such as walking in the park, playing card games, walking a dog etc.</a:t>
            </a:r>
          </a:p>
          <a:p>
            <a:r>
              <a:rPr lang="en-US" sz="2000">
                <a:solidFill>
                  <a:schemeClr val="tx2"/>
                </a:solidFill>
                <a:latin typeface="Aptos"/>
                <a:cs typeface="Arial"/>
              </a:rPr>
              <a:t>This theory aligns with the Care Act (2014)</a:t>
            </a:r>
          </a:p>
          <a:p>
            <a:pPr marL="0" indent="0">
              <a:buNone/>
            </a:pPr>
            <a:r>
              <a:rPr lang="en-US" sz="2000" b="1">
                <a:solidFill>
                  <a:schemeClr val="tx2"/>
                </a:solidFill>
                <a:latin typeface="Aptos"/>
                <a:cs typeface="Arial"/>
              </a:rPr>
              <a:t>Critical view: </a:t>
            </a:r>
          </a:p>
          <a:p>
            <a:r>
              <a:rPr lang="en-US" sz="2000">
                <a:solidFill>
                  <a:schemeClr val="tx2"/>
                </a:solidFill>
                <a:latin typeface="Aptos"/>
                <a:cs typeface="Arial"/>
              </a:rPr>
              <a:t>This theory just like the continuity theory (Atchley, 1989) assumes that everyone can stay healthy and active – this isn’t the case if health is declining. </a:t>
            </a:r>
          </a:p>
          <a:p>
            <a:r>
              <a:rPr lang="en-US" sz="2000">
                <a:solidFill>
                  <a:schemeClr val="tx2"/>
                </a:solidFill>
                <a:latin typeface="Aptos"/>
                <a:cs typeface="Arial"/>
              </a:rPr>
              <a:t>Can overlook issues such as disabilities and chronic illnesses which can limit or reduce the activeness of an elderly person.</a:t>
            </a:r>
          </a:p>
          <a:p>
            <a:endParaRPr lang="en-US" sz="1200">
              <a:latin typeface="Aptos"/>
              <a:cs typeface="Arial"/>
            </a:endParaRPr>
          </a:p>
        </p:txBody>
      </p:sp>
      <p:pic>
        <p:nvPicPr>
          <p:cNvPr id="11" name="Audio 10">
            <a:extLst>
              <a:ext uri="{FF2B5EF4-FFF2-40B4-BE49-F238E27FC236}">
                <a16:creationId xmlns:a16="http://schemas.microsoft.com/office/drawing/2014/main" id="{6866CB99-CDB8-ED23-D314-A2FDE58B30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57613593"/>
      </p:ext>
    </p:extLst>
  </p:cSld>
  <p:clrMapOvr>
    <a:masterClrMapping/>
  </p:clrMapOvr>
  <mc:AlternateContent xmlns:mc="http://schemas.openxmlformats.org/markup-compatibility/2006">
    <mc:Choice xmlns:p14="http://schemas.microsoft.com/office/powerpoint/2010/main" Requires="p14">
      <p:transition spd="slow" p14:dur="2000" advTm="127575"/>
    </mc:Choice>
    <mc:Fallback>
      <p:transition spd="slow" advTm="127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B267C-B580-A964-CE6E-5762C2A159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F37D91-E591-B128-8D30-BCEFAADCBE6F}"/>
              </a:ext>
            </a:extLst>
          </p:cNvPr>
          <p:cNvSpPr>
            <a:spLocks noGrp="1"/>
          </p:cNvSpPr>
          <p:nvPr>
            <p:ph type="title"/>
          </p:nvPr>
        </p:nvSpPr>
        <p:spPr/>
        <p:txBody>
          <a:bodyPr/>
          <a:lstStyle/>
          <a:p>
            <a:r>
              <a:rPr lang="en-US">
                <a:solidFill>
                  <a:schemeClr val="tx2"/>
                </a:solidFill>
              </a:rPr>
              <a:t>Current Provisions – Domiciliary Care </a:t>
            </a:r>
            <a:endParaRPr lang="en-US"/>
          </a:p>
        </p:txBody>
      </p:sp>
      <p:sp>
        <p:nvSpPr>
          <p:cNvPr id="3" name="Content Placeholder 2">
            <a:extLst>
              <a:ext uri="{FF2B5EF4-FFF2-40B4-BE49-F238E27FC236}">
                <a16:creationId xmlns:a16="http://schemas.microsoft.com/office/drawing/2014/main" id="{02D8DC9E-8FCA-8D91-E046-416D6088BB13}"/>
              </a:ext>
            </a:extLst>
          </p:cNvPr>
          <p:cNvSpPr>
            <a:spLocks noGrp="1"/>
          </p:cNvSpPr>
          <p:nvPr>
            <p:ph idx="1"/>
          </p:nvPr>
        </p:nvSpPr>
        <p:spPr/>
        <p:txBody>
          <a:bodyPr vert="horz" lIns="91440" tIns="45720" rIns="91440" bIns="45720" rtlCol="0" anchor="t">
            <a:normAutofit/>
          </a:bodyPr>
          <a:lstStyle/>
          <a:p>
            <a:r>
              <a:rPr lang="en-US" sz="1400">
                <a:solidFill>
                  <a:schemeClr val="tx2"/>
                </a:solidFill>
                <a:latin typeface="Aptos"/>
                <a:cs typeface="Arial"/>
              </a:rPr>
              <a:t>Older people in the UK can access many different health and social care services which are in place to support health, wellbeing and independence. These include assistive technology and telecare, domiciliary care, nursing home, residential care homes, hospice etc. </a:t>
            </a:r>
          </a:p>
          <a:p>
            <a:r>
              <a:rPr lang="en-US" sz="1400">
                <a:solidFill>
                  <a:schemeClr val="tx2"/>
                </a:solidFill>
                <a:latin typeface="Aptos"/>
                <a:cs typeface="Arial"/>
              </a:rPr>
              <a:t>Domiciliary care reflects upon the continuity theory (Atchley, 1989) as it enables elderly adults to have a routine they are familiar with. It also supports the Care Act 2014 which promotes independence and wellbeing. </a:t>
            </a:r>
          </a:p>
          <a:p>
            <a:r>
              <a:rPr lang="en-US" sz="1400">
                <a:solidFill>
                  <a:schemeClr val="tx2"/>
                </a:solidFill>
                <a:latin typeface="Aptos"/>
                <a:cs typeface="Arial"/>
              </a:rPr>
              <a:t>However, the demand for the ageing population is rising and has put pressure up on domiciliary services. Khan (2023) reported that healthcare systems have been in pressure due to demand increasing and staff issues with aging population too. </a:t>
            </a:r>
          </a:p>
          <a:p>
            <a:pPr marL="0" indent="0">
              <a:buNone/>
            </a:pPr>
            <a:r>
              <a:rPr lang="en-US" sz="1400" b="1">
                <a:solidFill>
                  <a:schemeClr val="tx2"/>
                </a:solidFill>
                <a:latin typeface="Aptos"/>
                <a:cs typeface="Arial"/>
              </a:rPr>
              <a:t>What works well:</a:t>
            </a:r>
          </a:p>
          <a:p>
            <a:pPr marL="0" indent="0">
              <a:buNone/>
            </a:pPr>
            <a:r>
              <a:rPr lang="en-US" sz="1400">
                <a:solidFill>
                  <a:schemeClr val="tx2"/>
                </a:solidFill>
                <a:latin typeface="Aptos"/>
                <a:cs typeface="Arial"/>
              </a:rPr>
              <a:t>Helps with independence </a:t>
            </a:r>
          </a:p>
          <a:p>
            <a:pPr marL="0" indent="0">
              <a:buNone/>
            </a:pPr>
            <a:r>
              <a:rPr lang="en-US" sz="1400" err="1">
                <a:solidFill>
                  <a:schemeClr val="tx2"/>
                </a:solidFill>
                <a:latin typeface="Aptos"/>
                <a:cs typeface="Arial"/>
              </a:rPr>
              <a:t>Personalised</a:t>
            </a:r>
            <a:r>
              <a:rPr lang="en-US" sz="1400">
                <a:solidFill>
                  <a:schemeClr val="tx2"/>
                </a:solidFill>
                <a:latin typeface="Aptos"/>
                <a:cs typeface="Arial"/>
              </a:rPr>
              <a:t> and person </a:t>
            </a:r>
            <a:r>
              <a:rPr lang="en-US" sz="1400" err="1">
                <a:solidFill>
                  <a:schemeClr val="tx2"/>
                </a:solidFill>
                <a:latin typeface="Aptos"/>
                <a:cs typeface="Arial"/>
              </a:rPr>
              <a:t>centred</a:t>
            </a:r>
            <a:r>
              <a:rPr lang="en-US" sz="1400">
                <a:solidFill>
                  <a:schemeClr val="tx2"/>
                </a:solidFill>
                <a:latin typeface="Aptos"/>
                <a:cs typeface="Arial"/>
              </a:rPr>
              <a:t> approach </a:t>
            </a:r>
          </a:p>
          <a:p>
            <a:pPr marL="0" indent="0">
              <a:buNone/>
            </a:pPr>
            <a:r>
              <a:rPr lang="en-US" sz="1400">
                <a:solidFill>
                  <a:schemeClr val="tx2"/>
                </a:solidFill>
                <a:latin typeface="Aptos"/>
                <a:cs typeface="Arial"/>
              </a:rPr>
              <a:t>Often improves with wellbeing if elder adults remain with their family </a:t>
            </a:r>
            <a:r>
              <a:rPr lang="en-US" sz="1400" err="1">
                <a:solidFill>
                  <a:schemeClr val="tx2"/>
                </a:solidFill>
                <a:latin typeface="Aptos"/>
                <a:cs typeface="Arial"/>
              </a:rPr>
              <a:t>aswell</a:t>
            </a:r>
            <a:r>
              <a:rPr lang="en-US" sz="1400">
                <a:solidFill>
                  <a:schemeClr val="tx2"/>
                </a:solidFill>
                <a:latin typeface="Aptos"/>
                <a:cs typeface="Arial"/>
              </a:rPr>
              <a:t> as community</a:t>
            </a:r>
          </a:p>
          <a:p>
            <a:pPr marL="0" indent="0">
              <a:buNone/>
            </a:pPr>
            <a:endParaRPr lang="en-US" sz="1400">
              <a:solidFill>
                <a:schemeClr val="tx2"/>
              </a:solidFill>
              <a:latin typeface="Aptos"/>
              <a:cs typeface="Arial"/>
            </a:endParaRPr>
          </a:p>
          <a:p>
            <a:pPr marL="0" indent="0">
              <a:buNone/>
            </a:pPr>
            <a:r>
              <a:rPr lang="en-US" sz="1400" b="1">
                <a:solidFill>
                  <a:schemeClr val="tx2"/>
                </a:solidFill>
                <a:latin typeface="Aptos"/>
                <a:cs typeface="Arial"/>
              </a:rPr>
              <a:t>What could be improved: </a:t>
            </a:r>
            <a:endParaRPr lang="en-US">
              <a:solidFill>
                <a:schemeClr val="tx2"/>
              </a:solidFill>
            </a:endParaRPr>
          </a:p>
          <a:p>
            <a:pPr marL="0" indent="0">
              <a:buNone/>
            </a:pPr>
            <a:r>
              <a:rPr lang="en-US" sz="1400">
                <a:solidFill>
                  <a:schemeClr val="tx2"/>
                </a:solidFill>
                <a:latin typeface="Aptos"/>
                <a:cs typeface="Arial"/>
              </a:rPr>
              <a:t>Short care visits could reduce quality of support needed</a:t>
            </a:r>
          </a:p>
          <a:p>
            <a:pPr marL="0" indent="0">
              <a:buNone/>
            </a:pPr>
            <a:r>
              <a:rPr lang="en-US" sz="1400">
                <a:solidFill>
                  <a:schemeClr val="tx2"/>
                </a:solidFill>
                <a:latin typeface="Aptos"/>
                <a:cs typeface="Arial"/>
              </a:rPr>
              <a:t>Some </a:t>
            </a:r>
            <a:r>
              <a:rPr lang="en-US" sz="1400" err="1">
                <a:solidFill>
                  <a:schemeClr val="tx2"/>
                </a:solidFill>
                <a:latin typeface="Aptos"/>
                <a:cs typeface="Arial"/>
              </a:rPr>
              <a:t>eldery</a:t>
            </a:r>
            <a:r>
              <a:rPr lang="en-US" sz="1400">
                <a:solidFill>
                  <a:schemeClr val="tx2"/>
                </a:solidFill>
                <a:latin typeface="Aptos"/>
                <a:cs typeface="Arial"/>
              </a:rPr>
              <a:t> adults may still face loneliness even if they are receiving the care needed</a:t>
            </a:r>
          </a:p>
          <a:p>
            <a:pPr marL="0" indent="0">
              <a:buNone/>
            </a:pPr>
            <a:endParaRPr lang="en-US" sz="1400">
              <a:solidFill>
                <a:schemeClr val="tx2"/>
              </a:solidFill>
              <a:latin typeface="Aptos"/>
              <a:cs typeface="Arial"/>
            </a:endParaRPr>
          </a:p>
        </p:txBody>
      </p:sp>
      <p:pic>
        <p:nvPicPr>
          <p:cNvPr id="7" name="Audio 6">
            <a:extLst>
              <a:ext uri="{FF2B5EF4-FFF2-40B4-BE49-F238E27FC236}">
                <a16:creationId xmlns:a16="http://schemas.microsoft.com/office/drawing/2014/main" id="{5616D174-42C8-0E89-37E0-DF1AEF3710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09504959"/>
      </p:ext>
    </p:extLst>
  </p:cSld>
  <p:clrMapOvr>
    <a:masterClrMapping/>
  </p:clrMapOvr>
  <mc:AlternateContent xmlns:mc="http://schemas.openxmlformats.org/markup-compatibility/2006">
    <mc:Choice xmlns:p14="http://schemas.microsoft.com/office/powerpoint/2010/main" Requires="p14">
      <p:transition spd="slow" p14:dur="2000" advTm="131623"/>
    </mc:Choice>
    <mc:Fallback>
      <p:transition spd="slow" advTm="131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CD947C-1E80-5907-A399-BA6BEF99F47C}"/>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telehealth and how does it benefit us?">
            <a:extLst>
              <a:ext uri="{FF2B5EF4-FFF2-40B4-BE49-F238E27FC236}">
                <a16:creationId xmlns:a16="http://schemas.microsoft.com/office/drawing/2014/main" id="{2F7FE545-34ED-C015-BED3-D08347145A26}"/>
              </a:ext>
            </a:extLst>
          </p:cNvPr>
          <p:cNvPicPr>
            <a:picLocks noChangeAspect="1"/>
          </p:cNvPicPr>
          <p:nvPr/>
        </p:nvPicPr>
        <p:blipFill>
          <a:blip r:embed="rId4"/>
          <a:srcRect l="9195" r="20306"/>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F1EE8-EBE1-84F1-FD60-EE11C1CE0D84}"/>
              </a:ext>
            </a:extLst>
          </p:cNvPr>
          <p:cNvSpPr>
            <a:spLocks noGrp="1"/>
          </p:cNvSpPr>
          <p:nvPr>
            <p:ph type="title"/>
          </p:nvPr>
        </p:nvSpPr>
        <p:spPr>
          <a:xfrm>
            <a:off x="7531610" y="365125"/>
            <a:ext cx="3822189" cy="1899912"/>
          </a:xfrm>
        </p:spPr>
        <p:txBody>
          <a:bodyPr>
            <a:normAutofit/>
          </a:bodyPr>
          <a:lstStyle/>
          <a:p>
            <a:r>
              <a:rPr lang="en-US" sz="4000">
                <a:solidFill>
                  <a:schemeClr val="tx2"/>
                </a:solidFill>
              </a:rPr>
              <a:t>Technology </a:t>
            </a:r>
          </a:p>
        </p:txBody>
      </p:sp>
      <p:sp>
        <p:nvSpPr>
          <p:cNvPr id="3" name="Content Placeholder 2">
            <a:extLst>
              <a:ext uri="{FF2B5EF4-FFF2-40B4-BE49-F238E27FC236}">
                <a16:creationId xmlns:a16="http://schemas.microsoft.com/office/drawing/2014/main" id="{C7CB649B-FF2F-951D-810D-53932F6747C5}"/>
              </a:ext>
            </a:extLst>
          </p:cNvPr>
          <p:cNvSpPr>
            <a:spLocks noGrp="1"/>
          </p:cNvSpPr>
          <p:nvPr>
            <p:ph idx="1"/>
          </p:nvPr>
        </p:nvSpPr>
        <p:spPr>
          <a:xfrm>
            <a:off x="6782310" y="1557901"/>
            <a:ext cx="5406967" cy="5292162"/>
          </a:xfrm>
        </p:spPr>
        <p:txBody>
          <a:bodyPr vert="horz" lIns="91440" tIns="45720" rIns="91440" bIns="45720" rtlCol="0" anchor="t">
            <a:noAutofit/>
          </a:bodyPr>
          <a:lstStyle/>
          <a:p>
            <a:pPr>
              <a:buNone/>
            </a:pPr>
            <a:endParaRPr lang="en-US" sz="1600">
              <a:solidFill>
                <a:schemeClr val="tx2"/>
              </a:solidFill>
              <a:latin typeface="Lato"/>
              <a:ea typeface="Lato"/>
              <a:cs typeface="Lato"/>
            </a:endParaRPr>
          </a:p>
          <a:p>
            <a:pPr marL="0" indent="0">
              <a:buNone/>
            </a:pPr>
            <a:r>
              <a:rPr lang="en-US" sz="1600">
                <a:solidFill>
                  <a:schemeClr val="tx2"/>
                </a:solidFill>
              </a:rPr>
              <a:t>Technology in health is when tools and </a:t>
            </a:r>
            <a:r>
              <a:rPr lang="en-US" sz="1600" err="1">
                <a:solidFill>
                  <a:schemeClr val="tx2"/>
                </a:solidFill>
              </a:rPr>
              <a:t>softwares</a:t>
            </a:r>
            <a:r>
              <a:rPr lang="en-US" sz="1600">
                <a:solidFill>
                  <a:schemeClr val="tx2"/>
                </a:solidFill>
              </a:rPr>
              <a:t> and data are connected with medical science. This could be ai based medical devices. For example, telemedicine, wearable biosensors, 3D printing. Telehealth is the use of no in person consultation as it can be provided using computers, tablets, phones </a:t>
            </a:r>
            <a:r>
              <a:rPr lang="en-US" sz="1600" err="1">
                <a:solidFill>
                  <a:schemeClr val="tx2"/>
                </a:solidFill>
              </a:rPr>
              <a:t>etc</a:t>
            </a:r>
            <a:r>
              <a:rPr lang="en-US" sz="1600">
                <a:solidFill>
                  <a:schemeClr val="tx2"/>
                </a:solidFill>
              </a:rPr>
              <a:t> (Wardle, 2022).</a:t>
            </a:r>
          </a:p>
          <a:p>
            <a:pPr marL="0" indent="0">
              <a:buNone/>
            </a:pPr>
            <a:r>
              <a:rPr lang="en-US" sz="1600" b="1">
                <a:solidFill>
                  <a:schemeClr val="tx2"/>
                </a:solidFill>
                <a:latin typeface="Aptos"/>
                <a:ea typeface="Cambria"/>
                <a:cs typeface="Arial"/>
              </a:rPr>
              <a:t>Examples of new technology used in healthcare:</a:t>
            </a:r>
          </a:p>
          <a:p>
            <a:pPr marL="0" indent="0">
              <a:buNone/>
            </a:pPr>
            <a:r>
              <a:rPr lang="en-US" sz="1600">
                <a:solidFill>
                  <a:schemeClr val="tx2"/>
                </a:solidFill>
                <a:latin typeface="Aptos"/>
                <a:ea typeface="Cambria"/>
                <a:cs typeface="Arial"/>
              </a:rPr>
              <a:t>Fall sensors, GPS tracking for patients with dementia, smart </a:t>
            </a:r>
            <a:r>
              <a:rPr lang="en-US" sz="1600" err="1">
                <a:solidFill>
                  <a:schemeClr val="tx2"/>
                </a:solidFill>
                <a:latin typeface="Aptos"/>
                <a:ea typeface="Cambria"/>
                <a:cs typeface="Arial"/>
              </a:rPr>
              <a:t>medcine</a:t>
            </a:r>
            <a:r>
              <a:rPr lang="en-US" sz="1600">
                <a:solidFill>
                  <a:schemeClr val="tx2"/>
                </a:solidFill>
                <a:latin typeface="Aptos"/>
                <a:ea typeface="Cambria"/>
                <a:cs typeface="Arial"/>
              </a:rPr>
              <a:t> dispensers, mobile health apps. </a:t>
            </a:r>
          </a:p>
          <a:p>
            <a:pPr marL="0" indent="0">
              <a:buNone/>
            </a:pPr>
            <a:r>
              <a:rPr lang="en-US" sz="1600" b="1">
                <a:solidFill>
                  <a:schemeClr val="tx2"/>
                </a:solidFill>
                <a:latin typeface="Aptos"/>
                <a:ea typeface="Cambria"/>
                <a:cs typeface="Arial"/>
              </a:rPr>
              <a:t>Advantages:</a:t>
            </a:r>
          </a:p>
          <a:p>
            <a:pPr marL="0" indent="0">
              <a:buNone/>
            </a:pPr>
            <a:r>
              <a:rPr lang="en-US" sz="1600">
                <a:solidFill>
                  <a:schemeClr val="tx2"/>
                </a:solidFill>
                <a:latin typeface="Aptos"/>
                <a:ea typeface="Cambria"/>
                <a:cs typeface="Arial"/>
              </a:rPr>
              <a:t>Improves </a:t>
            </a:r>
            <a:r>
              <a:rPr lang="en-US" sz="1600" err="1">
                <a:solidFill>
                  <a:schemeClr val="tx2"/>
                </a:solidFill>
                <a:latin typeface="Aptos"/>
                <a:ea typeface="Cambria"/>
                <a:cs typeface="Arial"/>
              </a:rPr>
              <a:t>quali</a:t>
            </a:r>
            <a:r>
              <a:rPr lang="en-US" sz="1600">
                <a:solidFill>
                  <a:schemeClr val="tx2"/>
                </a:solidFill>
                <a:latin typeface="Aptos"/>
                <a:ea typeface="Cambria"/>
                <a:cs typeface="Arial"/>
              </a:rPr>
              <a:t>ty of life, increases efficiency, expands accessibility, enhances safety and enables information flow (Spark Care, 2026)</a:t>
            </a:r>
          </a:p>
          <a:p>
            <a:pPr marL="0" indent="0">
              <a:buNone/>
            </a:pPr>
            <a:r>
              <a:rPr lang="en-US" sz="1600" b="1">
                <a:solidFill>
                  <a:schemeClr val="tx2"/>
                </a:solidFill>
                <a:latin typeface="Aptos"/>
                <a:ea typeface="Cambria"/>
                <a:cs typeface="Arial"/>
              </a:rPr>
              <a:t>Disadvantages: </a:t>
            </a:r>
            <a:endParaRPr lang="en-US" sz="1400" b="1">
              <a:solidFill>
                <a:schemeClr val="tx2"/>
              </a:solidFill>
              <a:highlight>
                <a:srgbClr val="FFFFFF"/>
              </a:highlight>
            </a:endParaRPr>
          </a:p>
          <a:p>
            <a:pPr marL="0" indent="0">
              <a:buNone/>
            </a:pPr>
            <a:r>
              <a:rPr lang="en-US" sz="1600">
                <a:solidFill>
                  <a:schemeClr val="tx2"/>
                </a:solidFill>
                <a:ea typeface="Cambria"/>
                <a:cs typeface="Arial"/>
              </a:rPr>
              <a:t>Privacy concerns, technological barriers, costs, technical failures and resistance to change (Spark Care, 2026)</a:t>
            </a:r>
          </a:p>
          <a:p>
            <a:pPr marL="0" indent="0">
              <a:buNone/>
            </a:pPr>
            <a:endParaRPr lang="en-US">
              <a:ea typeface="Cambria"/>
              <a:cs typeface="Arial"/>
            </a:endParaRPr>
          </a:p>
          <a:p>
            <a:pPr marL="0" indent="0">
              <a:buNone/>
            </a:pPr>
            <a:endParaRPr lang="en-US" sz="1300">
              <a:highlight>
                <a:srgbClr val="FFFFFF"/>
              </a:highlight>
              <a:ea typeface="Cambria"/>
              <a:cs typeface="Arial"/>
            </a:endParaRPr>
          </a:p>
          <a:p>
            <a:pPr marL="0" indent="0">
              <a:buNone/>
            </a:pPr>
            <a:endParaRPr lang="en-US" sz="1300">
              <a:highlight>
                <a:srgbClr val="FFFFFF"/>
              </a:highlight>
              <a:latin typeface="Aptos"/>
              <a:ea typeface="Cambria"/>
              <a:cs typeface="Arial"/>
            </a:endParaRPr>
          </a:p>
          <a:p>
            <a:endParaRPr lang="en-US" sz="1300">
              <a:latin typeface="Aptos"/>
              <a:ea typeface="Cambria"/>
              <a:cs typeface="Arial"/>
            </a:endParaRPr>
          </a:p>
        </p:txBody>
      </p:sp>
      <p:sp>
        <p:nvSpPr>
          <p:cNvPr id="5" name="TextBox 4">
            <a:extLst>
              <a:ext uri="{FF2B5EF4-FFF2-40B4-BE49-F238E27FC236}">
                <a16:creationId xmlns:a16="http://schemas.microsoft.com/office/drawing/2014/main" id="{E54E0D9A-303D-9269-DA05-58E28605FAAE}"/>
              </a:ext>
            </a:extLst>
          </p:cNvPr>
          <p:cNvSpPr txBox="1"/>
          <p:nvPr/>
        </p:nvSpPr>
        <p:spPr>
          <a:xfrm>
            <a:off x="2755900" y="6350000"/>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tx2"/>
                </a:solidFill>
                <a:latin typeface="Aptos"/>
                <a:ea typeface="Aptos"/>
                <a:cs typeface="Aptos"/>
              </a:rPr>
              <a:t>Wardle, (2022)</a:t>
            </a:r>
            <a:endParaRPr lang="en-US" sz="1600">
              <a:solidFill>
                <a:schemeClr val="tx2"/>
              </a:solidFill>
            </a:endParaRPr>
          </a:p>
          <a:p>
            <a:pPr algn="ctr"/>
            <a:endParaRPr lang="en-GB"/>
          </a:p>
        </p:txBody>
      </p:sp>
      <p:pic>
        <p:nvPicPr>
          <p:cNvPr id="13" name="Audio 12">
            <a:extLst>
              <a:ext uri="{FF2B5EF4-FFF2-40B4-BE49-F238E27FC236}">
                <a16:creationId xmlns:a16="http://schemas.microsoft.com/office/drawing/2014/main" id="{50B831DC-1256-6AA3-5715-68CBEDEADC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19516149"/>
      </p:ext>
    </p:extLst>
  </p:cSld>
  <p:clrMapOvr>
    <a:masterClrMapping/>
  </p:clrMapOvr>
  <mc:AlternateContent xmlns:mc="http://schemas.openxmlformats.org/markup-compatibility/2006">
    <mc:Choice xmlns:p14="http://schemas.microsoft.com/office/powerpoint/2010/main" Requires="p14">
      <p:transition spd="slow" p14:dur="2000" advTm="93086"/>
    </mc:Choice>
    <mc:Fallback>
      <p:transition spd="slow" advTm="93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D3149-6C64-E3BD-53A2-1B17D57FBD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70872-B909-FC9B-0A09-31BAA1F1F4D2}"/>
              </a:ext>
            </a:extLst>
          </p:cNvPr>
          <p:cNvSpPr>
            <a:spLocks noGrp="1"/>
          </p:cNvSpPr>
          <p:nvPr>
            <p:ph type="title"/>
          </p:nvPr>
        </p:nvSpPr>
        <p:spPr/>
        <p:txBody>
          <a:bodyPr/>
          <a:lstStyle/>
          <a:p>
            <a:pPr algn="ctr"/>
            <a:r>
              <a:rPr lang="en-US">
                <a:solidFill>
                  <a:schemeClr val="tx2"/>
                </a:solidFill>
              </a:rPr>
              <a:t>Case study – </a:t>
            </a:r>
            <a:r>
              <a:rPr lang="en-US" err="1">
                <a:solidFill>
                  <a:schemeClr val="tx2"/>
                </a:solidFill>
              </a:rPr>
              <a:t>Reablement</a:t>
            </a:r>
            <a:r>
              <a:rPr lang="en-US">
                <a:solidFill>
                  <a:schemeClr val="tx2"/>
                </a:solidFill>
              </a:rPr>
              <a:t> services in the UK: SCIE </a:t>
            </a:r>
          </a:p>
        </p:txBody>
      </p:sp>
      <p:sp>
        <p:nvSpPr>
          <p:cNvPr id="3" name="Content Placeholder 2">
            <a:extLst>
              <a:ext uri="{FF2B5EF4-FFF2-40B4-BE49-F238E27FC236}">
                <a16:creationId xmlns:a16="http://schemas.microsoft.com/office/drawing/2014/main" id="{9B88DEF2-C078-1F8D-0CCE-FDBED43C9A98}"/>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US" sz="1400">
              <a:solidFill>
                <a:schemeClr val="tx2"/>
              </a:solidFill>
              <a:latin typeface="Aptos"/>
              <a:ea typeface="Cambria"/>
              <a:cs typeface="Arial"/>
            </a:endParaRPr>
          </a:p>
          <a:p>
            <a:pPr marL="0" indent="0">
              <a:buNone/>
            </a:pPr>
            <a:endParaRPr lang="en-US" sz="1400">
              <a:solidFill>
                <a:schemeClr val="tx2"/>
              </a:solidFill>
              <a:latin typeface="Aptos"/>
              <a:ea typeface="Cambria"/>
              <a:cs typeface="Arial"/>
            </a:endParaRPr>
          </a:p>
          <a:p>
            <a:pPr marL="0" indent="0">
              <a:buNone/>
            </a:pPr>
            <a:r>
              <a:rPr lang="en-US" sz="1600" b="1" err="1">
                <a:solidFill>
                  <a:schemeClr val="tx2"/>
                </a:solidFill>
                <a:latin typeface="Aptos"/>
                <a:ea typeface="Cambria"/>
                <a:cs typeface="Arial"/>
              </a:rPr>
              <a:t>Reablement</a:t>
            </a:r>
            <a:r>
              <a:rPr lang="en-US" sz="1600">
                <a:solidFill>
                  <a:schemeClr val="tx2"/>
                </a:solidFill>
                <a:latin typeface="Aptos"/>
                <a:ea typeface="Cambria"/>
                <a:cs typeface="Arial"/>
              </a:rPr>
              <a:t> is older adults </a:t>
            </a:r>
            <a:r>
              <a:rPr lang="en-US" sz="1600" err="1">
                <a:solidFill>
                  <a:schemeClr val="tx2"/>
                </a:solidFill>
                <a:latin typeface="Aptos"/>
                <a:ea typeface="Cambria"/>
                <a:cs typeface="Arial"/>
              </a:rPr>
              <a:t>learnin</a:t>
            </a:r>
            <a:r>
              <a:rPr lang="en-US" sz="1600">
                <a:solidFill>
                  <a:schemeClr val="tx2"/>
                </a:solidFill>
                <a:latin typeface="Aptos"/>
                <a:ea typeface="Cambria"/>
                <a:cs typeface="Arial"/>
              </a:rPr>
              <a:t>g to regain their skills of being able to do things by themselves again </a:t>
            </a:r>
            <a:r>
              <a:rPr lang="en-US" sz="1600" err="1">
                <a:solidFill>
                  <a:schemeClr val="tx2"/>
                </a:solidFill>
                <a:latin typeface="Aptos"/>
                <a:ea typeface="Cambria"/>
                <a:cs typeface="Arial"/>
              </a:rPr>
              <a:t>wether</a:t>
            </a:r>
            <a:r>
              <a:rPr lang="en-US" sz="1600">
                <a:solidFill>
                  <a:schemeClr val="tx2"/>
                </a:solidFill>
                <a:latin typeface="Aptos"/>
                <a:ea typeface="Cambria"/>
                <a:cs typeface="Arial"/>
              </a:rPr>
              <a:t> that is with a little or no support. Instead of the staff doing all daily tasks for the individual they encourage them to do their daily living like previously for example preparing meals independently, practicing mobility and managing their personal care. </a:t>
            </a:r>
          </a:p>
          <a:p>
            <a:pPr marL="0" indent="0">
              <a:buNone/>
            </a:pPr>
            <a:r>
              <a:rPr lang="en-US" sz="1600">
                <a:solidFill>
                  <a:schemeClr val="tx2"/>
                </a:solidFill>
                <a:latin typeface="Aptos"/>
                <a:ea typeface="Cambria"/>
                <a:cs typeface="Arial"/>
              </a:rPr>
              <a:t>As stated by </a:t>
            </a:r>
            <a:r>
              <a:rPr lang="en-US" sz="1600" err="1">
                <a:solidFill>
                  <a:schemeClr val="tx2"/>
                </a:solidFill>
                <a:latin typeface="Aptos"/>
                <a:ea typeface="Cambria"/>
                <a:cs typeface="Arial"/>
              </a:rPr>
              <a:t>Nwando</a:t>
            </a:r>
            <a:r>
              <a:rPr lang="en-US" sz="1600">
                <a:solidFill>
                  <a:schemeClr val="tx2"/>
                </a:solidFill>
                <a:latin typeface="Aptos"/>
                <a:ea typeface="Cambria"/>
                <a:cs typeface="Arial"/>
              </a:rPr>
              <a:t> Care (2025) this is usually available for those who have had illnesses, injuries, surgery or a hospital discharge. </a:t>
            </a:r>
          </a:p>
          <a:p>
            <a:pPr marL="0" indent="0">
              <a:buNone/>
            </a:pPr>
            <a:r>
              <a:rPr lang="en-US" sz="1600">
                <a:solidFill>
                  <a:schemeClr val="tx2"/>
                </a:solidFill>
                <a:latin typeface="Aptos"/>
                <a:ea typeface="Cambria"/>
                <a:cs typeface="Arial"/>
              </a:rPr>
              <a:t>A </a:t>
            </a:r>
            <a:r>
              <a:rPr lang="en-US" sz="1600" err="1">
                <a:solidFill>
                  <a:schemeClr val="tx2"/>
                </a:solidFill>
                <a:latin typeface="Aptos"/>
                <a:ea typeface="Cambria"/>
                <a:cs typeface="Arial"/>
              </a:rPr>
              <a:t>real life</a:t>
            </a:r>
            <a:r>
              <a:rPr lang="en-US" sz="1600">
                <a:solidFill>
                  <a:schemeClr val="tx2"/>
                </a:solidFill>
                <a:latin typeface="Aptos"/>
                <a:ea typeface="Cambria"/>
                <a:cs typeface="Arial"/>
              </a:rPr>
              <a:t> example would be </a:t>
            </a:r>
            <a:r>
              <a:rPr lang="en-US" sz="1600" b="1">
                <a:solidFill>
                  <a:schemeClr val="tx2"/>
                </a:solidFill>
                <a:latin typeface="Aptos"/>
                <a:ea typeface="Cambria"/>
                <a:cs typeface="Arial"/>
              </a:rPr>
              <a:t>SCIE (Social Care </a:t>
            </a:r>
            <a:r>
              <a:rPr lang="en-US" sz="1600" b="1" err="1">
                <a:solidFill>
                  <a:schemeClr val="tx2"/>
                </a:solidFill>
                <a:latin typeface="Aptos"/>
                <a:ea typeface="Cambria"/>
                <a:cs typeface="Arial"/>
              </a:rPr>
              <a:t>Insitute</a:t>
            </a:r>
            <a:r>
              <a:rPr lang="en-US" sz="1600" b="1">
                <a:solidFill>
                  <a:schemeClr val="tx2"/>
                </a:solidFill>
                <a:latin typeface="Aptos"/>
                <a:ea typeface="Cambria"/>
                <a:cs typeface="Arial"/>
              </a:rPr>
              <a:t> for Excellence, 2026)</a:t>
            </a:r>
          </a:p>
          <a:p>
            <a:pPr marL="0" indent="0">
              <a:buNone/>
            </a:pPr>
            <a:r>
              <a:rPr lang="en-US" sz="1600" b="1">
                <a:solidFill>
                  <a:schemeClr val="tx2"/>
                </a:solidFill>
                <a:latin typeface="Aptos"/>
                <a:ea typeface="Cambria"/>
                <a:cs typeface="Arial"/>
              </a:rPr>
              <a:t>Strengths:</a:t>
            </a:r>
          </a:p>
          <a:p>
            <a:pPr marL="0" indent="0">
              <a:buNone/>
            </a:pPr>
            <a:r>
              <a:rPr lang="en-US" sz="1600" b="1">
                <a:solidFill>
                  <a:schemeClr val="tx2"/>
                </a:solidFill>
                <a:latin typeface="Aptos"/>
                <a:ea typeface="Cambria"/>
                <a:cs typeface="Arial"/>
              </a:rPr>
              <a:t>Improves </a:t>
            </a:r>
            <a:r>
              <a:rPr lang="en-US" sz="1600" b="1" err="1">
                <a:solidFill>
                  <a:schemeClr val="tx2"/>
                </a:solidFill>
                <a:latin typeface="Aptos"/>
                <a:ea typeface="Cambria"/>
                <a:cs typeface="Arial"/>
              </a:rPr>
              <a:t>confid</a:t>
            </a:r>
            <a:r>
              <a:rPr lang="en-US" sz="1600" b="1">
                <a:solidFill>
                  <a:schemeClr val="tx2"/>
                </a:solidFill>
                <a:latin typeface="Aptos"/>
                <a:ea typeface="Cambria"/>
                <a:cs typeface="Arial"/>
              </a:rPr>
              <a:t>ence and ability </a:t>
            </a:r>
          </a:p>
          <a:p>
            <a:pPr marL="0" indent="0">
              <a:buNone/>
            </a:pPr>
            <a:r>
              <a:rPr lang="en-US" sz="1600" b="1">
                <a:solidFill>
                  <a:schemeClr val="tx2"/>
                </a:solidFill>
                <a:latin typeface="Aptos"/>
                <a:ea typeface="Cambria"/>
                <a:cs typeface="Arial"/>
              </a:rPr>
              <a:t>Can reduce the </a:t>
            </a:r>
            <a:r>
              <a:rPr lang="en-US" sz="1600" b="1" err="1">
                <a:solidFill>
                  <a:schemeClr val="tx2"/>
                </a:solidFill>
                <a:latin typeface="Aptos"/>
                <a:ea typeface="Cambria"/>
                <a:cs typeface="Arial"/>
              </a:rPr>
              <a:t>long term</a:t>
            </a:r>
            <a:r>
              <a:rPr lang="en-US" sz="1600" b="1">
                <a:solidFill>
                  <a:schemeClr val="tx2"/>
                </a:solidFill>
                <a:latin typeface="Aptos"/>
                <a:ea typeface="Cambria"/>
                <a:cs typeface="Arial"/>
              </a:rPr>
              <a:t> care needs and constant hospital readmissions</a:t>
            </a:r>
          </a:p>
          <a:p>
            <a:pPr marL="0" indent="0">
              <a:buNone/>
            </a:pPr>
            <a:r>
              <a:rPr lang="en-US" sz="1600" b="1">
                <a:solidFill>
                  <a:schemeClr val="tx2"/>
                </a:solidFill>
                <a:latin typeface="Aptos"/>
                <a:ea typeface="Cambria"/>
                <a:cs typeface="Arial"/>
              </a:rPr>
              <a:t>Supports ageing and provides quality of life</a:t>
            </a:r>
          </a:p>
          <a:p>
            <a:pPr marL="0" indent="0">
              <a:buNone/>
            </a:pPr>
            <a:endParaRPr lang="en-US" sz="1600" b="1">
              <a:solidFill>
                <a:schemeClr val="tx2"/>
              </a:solidFill>
              <a:latin typeface="Aptos"/>
              <a:ea typeface="Cambria"/>
              <a:cs typeface="Arial"/>
            </a:endParaRPr>
          </a:p>
          <a:p>
            <a:pPr marL="0" indent="0">
              <a:buNone/>
            </a:pPr>
            <a:r>
              <a:rPr lang="en-US" sz="1600" b="1">
                <a:solidFill>
                  <a:schemeClr val="tx2"/>
                </a:solidFill>
                <a:latin typeface="Aptos"/>
                <a:ea typeface="Cambria"/>
                <a:cs typeface="Arial"/>
              </a:rPr>
              <a:t>Limitations:</a:t>
            </a:r>
          </a:p>
          <a:p>
            <a:pPr marL="0" indent="0">
              <a:buNone/>
            </a:pPr>
            <a:r>
              <a:rPr lang="en-US" sz="1600" b="1">
                <a:solidFill>
                  <a:schemeClr val="tx2"/>
                </a:solidFill>
                <a:latin typeface="Aptos"/>
                <a:ea typeface="Cambria"/>
                <a:cs typeface="Arial"/>
              </a:rPr>
              <a:t>Some older adults and family do not understand </a:t>
            </a:r>
            <a:r>
              <a:rPr lang="en-US" sz="1600" b="1" err="1">
                <a:solidFill>
                  <a:schemeClr val="tx2"/>
                </a:solidFill>
                <a:latin typeface="Aptos"/>
                <a:ea typeface="Cambria"/>
                <a:cs typeface="Arial"/>
              </a:rPr>
              <a:t>reablement</a:t>
            </a:r>
            <a:r>
              <a:rPr lang="en-US" sz="1600" b="1">
                <a:solidFill>
                  <a:schemeClr val="tx2"/>
                </a:solidFill>
                <a:latin typeface="Aptos"/>
                <a:ea typeface="Cambria"/>
                <a:cs typeface="Arial"/>
              </a:rPr>
              <a:t> </a:t>
            </a:r>
          </a:p>
          <a:p>
            <a:pPr marL="0" indent="0">
              <a:buNone/>
            </a:pPr>
            <a:r>
              <a:rPr lang="en-US" sz="1600" b="1">
                <a:solidFill>
                  <a:schemeClr val="tx2"/>
                </a:solidFill>
                <a:latin typeface="Aptos"/>
                <a:ea typeface="Cambria"/>
                <a:cs typeface="Arial"/>
              </a:rPr>
              <a:t>May be less effective for adults with complex and progressive conditions, unless something is adapted to meet their needs</a:t>
            </a:r>
          </a:p>
          <a:p>
            <a:pPr marL="0" indent="0">
              <a:buNone/>
            </a:pPr>
            <a:endParaRPr lang="en-US" sz="1600" b="1">
              <a:solidFill>
                <a:srgbClr val="0E2841"/>
              </a:solidFill>
              <a:latin typeface="Aptos"/>
              <a:ea typeface="Cambria"/>
              <a:cs typeface="Arial"/>
            </a:endParaRPr>
          </a:p>
          <a:p>
            <a:pPr marL="0" indent="0">
              <a:buNone/>
            </a:pPr>
            <a:endParaRPr lang="en-US" sz="1600">
              <a:solidFill>
                <a:srgbClr val="0E2841"/>
              </a:solidFill>
              <a:latin typeface="Aptos"/>
              <a:ea typeface="Cambria"/>
              <a:cs typeface="Arial"/>
            </a:endParaRPr>
          </a:p>
          <a:p>
            <a:pPr marL="0" indent="0">
              <a:buNone/>
            </a:pPr>
            <a:endParaRPr lang="en-US" sz="1600" b="1">
              <a:solidFill>
                <a:srgbClr val="0E2841"/>
              </a:solidFill>
              <a:latin typeface="Aptos"/>
              <a:ea typeface="Cambria"/>
              <a:cs typeface="Arial"/>
            </a:endParaRPr>
          </a:p>
          <a:p>
            <a:pPr marL="0" indent="0">
              <a:buNone/>
            </a:pPr>
            <a:endParaRPr lang="en-US" sz="1600" b="1">
              <a:solidFill>
                <a:srgbClr val="0E2841"/>
              </a:solidFill>
              <a:latin typeface="Aptos"/>
              <a:ea typeface="Cambria"/>
              <a:cs typeface="Arial"/>
            </a:endParaRPr>
          </a:p>
          <a:p>
            <a:pPr marL="0" indent="0">
              <a:buNone/>
            </a:pPr>
            <a:endParaRPr lang="en-US" sz="1600" b="1">
              <a:solidFill>
                <a:srgbClr val="0E2841"/>
              </a:solidFill>
              <a:latin typeface="Aptos"/>
              <a:ea typeface="Cambria"/>
              <a:cs typeface="Arial"/>
            </a:endParaRPr>
          </a:p>
          <a:p>
            <a:endParaRPr lang="en-US" sz="1200">
              <a:solidFill>
                <a:srgbClr val="000000"/>
              </a:solidFill>
              <a:latin typeface="Aptos"/>
              <a:ea typeface="Cambria"/>
              <a:cs typeface="Arial"/>
            </a:endParaRPr>
          </a:p>
        </p:txBody>
      </p:sp>
      <p:pic>
        <p:nvPicPr>
          <p:cNvPr id="7" name="Audio 6">
            <a:extLst>
              <a:ext uri="{FF2B5EF4-FFF2-40B4-BE49-F238E27FC236}">
                <a16:creationId xmlns:a16="http://schemas.microsoft.com/office/drawing/2014/main" id="{B0EFCB16-1F5E-63EF-FCF4-7FD33A49E9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56399783"/>
      </p:ext>
    </p:extLst>
  </p:cSld>
  <p:clrMapOvr>
    <a:masterClrMapping/>
  </p:clrMapOvr>
  <mc:AlternateContent xmlns:mc="http://schemas.openxmlformats.org/markup-compatibility/2006">
    <mc:Choice xmlns:p14="http://schemas.microsoft.com/office/powerpoint/2010/main" Requires="p14">
      <p:transition spd="slow" p14:dur="2000" advTm="101019"/>
    </mc:Choice>
    <mc:Fallback>
      <p:transition spd="slow" advTm="101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5F731-B248-B96B-B425-A636500FF3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ACCB55-A781-0439-4448-5EE2B6F4CCC8}"/>
              </a:ext>
            </a:extLst>
          </p:cNvPr>
          <p:cNvSpPr>
            <a:spLocks noGrp="1"/>
          </p:cNvSpPr>
          <p:nvPr>
            <p:ph type="title"/>
          </p:nvPr>
        </p:nvSpPr>
        <p:spPr/>
        <p:txBody>
          <a:bodyPr/>
          <a:lstStyle/>
          <a:p>
            <a:r>
              <a:rPr lang="en-US">
                <a:solidFill>
                  <a:schemeClr val="tx2"/>
                </a:solidFill>
              </a:rPr>
              <a:t>Recommendations</a:t>
            </a:r>
          </a:p>
        </p:txBody>
      </p:sp>
      <p:sp>
        <p:nvSpPr>
          <p:cNvPr id="3" name="Content Placeholder 2">
            <a:extLst>
              <a:ext uri="{FF2B5EF4-FFF2-40B4-BE49-F238E27FC236}">
                <a16:creationId xmlns:a16="http://schemas.microsoft.com/office/drawing/2014/main" id="{45172D94-448D-DA69-3320-82BF7AA4F225}"/>
              </a:ext>
            </a:extLst>
          </p:cNvPr>
          <p:cNvSpPr>
            <a:spLocks noGrp="1"/>
          </p:cNvSpPr>
          <p:nvPr>
            <p:ph idx="1"/>
          </p:nvPr>
        </p:nvSpPr>
        <p:spPr/>
        <p:txBody>
          <a:bodyPr vert="horz" lIns="91440" tIns="45720" rIns="91440" bIns="45720" rtlCol="0" anchor="t">
            <a:normAutofit/>
          </a:bodyPr>
          <a:lstStyle/>
          <a:p>
            <a:pPr>
              <a:buNone/>
            </a:pPr>
            <a:endParaRPr lang="en-US" sz="1400">
              <a:solidFill>
                <a:schemeClr val="tx2"/>
              </a:solidFill>
              <a:ea typeface="Cambria"/>
              <a:cs typeface="Arial"/>
            </a:endParaRPr>
          </a:p>
          <a:p>
            <a:pPr marL="0" indent="0">
              <a:buNone/>
            </a:pPr>
            <a:r>
              <a:rPr lang="en-US" sz="1400" b="1">
                <a:solidFill>
                  <a:schemeClr val="tx2"/>
                </a:solidFill>
                <a:latin typeface="Aptos"/>
                <a:ea typeface="Cambria"/>
                <a:cs typeface="Arial"/>
              </a:rPr>
              <a:t>RECOMMENDATION 1: EXPAND DIGITAL INCLUSION TRAINING</a:t>
            </a:r>
          </a:p>
          <a:p>
            <a:pPr marL="0" indent="0">
              <a:buNone/>
            </a:pPr>
            <a:r>
              <a:rPr lang="en-US" sz="1400">
                <a:solidFill>
                  <a:schemeClr val="tx2"/>
                </a:solidFill>
                <a:latin typeface="Aptos"/>
                <a:ea typeface="Cambria"/>
                <a:cs typeface="Arial"/>
              </a:rPr>
              <a:t>Providing training for older adults </a:t>
            </a:r>
          </a:p>
          <a:p>
            <a:pPr marL="0" indent="0">
              <a:buNone/>
            </a:pPr>
            <a:r>
              <a:rPr lang="en-US" sz="1400">
                <a:solidFill>
                  <a:schemeClr val="tx2"/>
                </a:solidFill>
                <a:latin typeface="Aptos"/>
                <a:ea typeface="Cambria"/>
                <a:cs typeface="Arial"/>
              </a:rPr>
              <a:t>Accessible technology – affordable </a:t>
            </a:r>
          </a:p>
          <a:p>
            <a:pPr marL="0" indent="0">
              <a:buNone/>
            </a:pPr>
            <a:r>
              <a:rPr lang="en-US" sz="1400">
                <a:solidFill>
                  <a:schemeClr val="tx2"/>
                </a:solidFill>
                <a:latin typeface="Aptos"/>
                <a:ea typeface="Cambria"/>
                <a:cs typeface="Arial"/>
              </a:rPr>
              <a:t>Helps older adults benefit from telehealth </a:t>
            </a:r>
          </a:p>
          <a:p>
            <a:pPr marL="0" indent="0">
              <a:buNone/>
            </a:pPr>
            <a:r>
              <a:rPr lang="en-US" sz="1400" b="1">
                <a:solidFill>
                  <a:schemeClr val="tx2"/>
                </a:solidFill>
                <a:latin typeface="Aptos"/>
                <a:ea typeface="Cambria"/>
                <a:cs typeface="Arial"/>
              </a:rPr>
              <a:t>A challenge</a:t>
            </a:r>
            <a:r>
              <a:rPr lang="en-US" sz="1400">
                <a:solidFill>
                  <a:schemeClr val="tx2"/>
                </a:solidFill>
                <a:latin typeface="Aptos"/>
                <a:ea typeface="Cambria"/>
                <a:cs typeface="Arial"/>
              </a:rPr>
              <a:t> may be that an adult doesn’t want to use this type of technology for their health </a:t>
            </a:r>
          </a:p>
          <a:p>
            <a:pPr marL="0" indent="0">
              <a:buNone/>
            </a:pPr>
            <a:r>
              <a:rPr lang="en-US" sz="1400" b="1">
                <a:solidFill>
                  <a:schemeClr val="tx2"/>
                </a:solidFill>
                <a:latin typeface="Aptos"/>
                <a:ea typeface="Cambria"/>
                <a:cs typeface="Arial"/>
              </a:rPr>
              <a:t>The solution </a:t>
            </a:r>
            <a:r>
              <a:rPr lang="en-US" sz="1400">
                <a:solidFill>
                  <a:schemeClr val="tx2"/>
                </a:solidFill>
                <a:latin typeface="Aptos"/>
                <a:ea typeface="Cambria"/>
                <a:cs typeface="Arial"/>
              </a:rPr>
              <a:t>would be to then insist on giving </a:t>
            </a:r>
            <a:r>
              <a:rPr lang="en-US" sz="1400" err="1">
                <a:solidFill>
                  <a:schemeClr val="tx2"/>
                </a:solidFill>
                <a:latin typeface="Aptos"/>
                <a:ea typeface="Cambria"/>
                <a:cs typeface="Arial"/>
              </a:rPr>
              <a:t>simplifed</a:t>
            </a:r>
            <a:r>
              <a:rPr lang="en-US" sz="1400">
                <a:solidFill>
                  <a:schemeClr val="tx2"/>
                </a:solidFill>
                <a:latin typeface="Aptos"/>
                <a:ea typeface="Cambria"/>
                <a:cs typeface="Arial"/>
              </a:rPr>
              <a:t> training on how to use different types of technology and them being able to choose which they would prefer, depending on what would be recommended and needed for them based on </a:t>
            </a:r>
            <a:r>
              <a:rPr lang="en-US" sz="1400" err="1">
                <a:solidFill>
                  <a:schemeClr val="tx2"/>
                </a:solidFill>
                <a:latin typeface="Aptos"/>
                <a:ea typeface="Cambria"/>
                <a:cs typeface="Arial"/>
              </a:rPr>
              <a:t>their</a:t>
            </a:r>
            <a:r>
              <a:rPr lang="en-US" sz="1400">
                <a:solidFill>
                  <a:schemeClr val="tx2"/>
                </a:solidFill>
                <a:latin typeface="Aptos"/>
                <a:ea typeface="Cambria"/>
                <a:cs typeface="Arial"/>
              </a:rPr>
              <a:t> own care needs being met.</a:t>
            </a:r>
          </a:p>
          <a:p>
            <a:pPr marL="0" indent="0">
              <a:buNone/>
            </a:pPr>
            <a:r>
              <a:rPr lang="en-US" sz="1400" b="1">
                <a:solidFill>
                  <a:schemeClr val="tx2"/>
                </a:solidFill>
                <a:latin typeface="Aptos"/>
                <a:ea typeface="Cambria"/>
                <a:cs typeface="Arial"/>
              </a:rPr>
              <a:t>RECOMMENDATION 2: IMPROVE CONDITIONS AT WORK</a:t>
            </a:r>
          </a:p>
          <a:p>
            <a:pPr marL="0" indent="0">
              <a:buNone/>
            </a:pPr>
            <a:r>
              <a:rPr lang="en-US" sz="1400">
                <a:solidFill>
                  <a:schemeClr val="tx2"/>
                </a:solidFill>
                <a:latin typeface="Aptos"/>
                <a:ea typeface="Cambria"/>
                <a:cs typeface="Arial"/>
              </a:rPr>
              <a:t>This will improve quality of care if staffing is improved </a:t>
            </a:r>
          </a:p>
          <a:p>
            <a:pPr marL="0" indent="0">
              <a:buNone/>
            </a:pPr>
            <a:r>
              <a:rPr lang="en-US" sz="1400">
                <a:solidFill>
                  <a:schemeClr val="tx2"/>
                </a:solidFill>
                <a:latin typeface="Aptos"/>
                <a:ea typeface="Cambria"/>
                <a:cs typeface="Arial"/>
              </a:rPr>
              <a:t>An advantage for both the workers and elderly adults </a:t>
            </a:r>
          </a:p>
          <a:p>
            <a:pPr marL="0" indent="0">
              <a:buNone/>
            </a:pPr>
            <a:r>
              <a:rPr lang="en-US" sz="1400" b="1">
                <a:solidFill>
                  <a:schemeClr val="tx2"/>
                </a:solidFill>
                <a:latin typeface="Aptos"/>
                <a:ea typeface="Cambria"/>
                <a:cs typeface="Arial"/>
              </a:rPr>
              <a:t>The main challenge</a:t>
            </a:r>
            <a:r>
              <a:rPr lang="en-US" sz="1400">
                <a:solidFill>
                  <a:schemeClr val="tx2"/>
                </a:solidFill>
                <a:latin typeface="Aptos"/>
                <a:ea typeface="Cambria"/>
                <a:cs typeface="Arial"/>
              </a:rPr>
              <a:t> would be the excessive cost of funding for more staff</a:t>
            </a:r>
          </a:p>
          <a:p>
            <a:pPr marL="0" indent="0">
              <a:buNone/>
            </a:pPr>
            <a:r>
              <a:rPr lang="en-US" sz="1400" b="1">
                <a:solidFill>
                  <a:schemeClr val="tx2"/>
                </a:solidFill>
                <a:latin typeface="Aptos"/>
                <a:ea typeface="Cambria"/>
                <a:cs typeface="Arial"/>
              </a:rPr>
              <a:t>A solution </a:t>
            </a:r>
            <a:r>
              <a:rPr lang="en-US" sz="1400">
                <a:solidFill>
                  <a:schemeClr val="tx2"/>
                </a:solidFill>
                <a:latin typeface="Aptos"/>
                <a:ea typeface="Cambria"/>
                <a:cs typeface="Arial"/>
              </a:rPr>
              <a:t>to this challenge is the government budgeting and investing with a small amount first and then expanding the budget </a:t>
            </a:r>
          </a:p>
          <a:p>
            <a:pPr marL="0" indent="0">
              <a:buNone/>
            </a:pPr>
            <a:endParaRPr lang="en-US" sz="1400">
              <a:solidFill>
                <a:schemeClr val="tx2"/>
              </a:solidFill>
              <a:latin typeface="Aptos"/>
              <a:ea typeface="Cambria"/>
              <a:cs typeface="Arial"/>
            </a:endParaRPr>
          </a:p>
          <a:p>
            <a:pPr marL="0" indent="0">
              <a:buNone/>
            </a:pPr>
            <a:endParaRPr lang="en-US" sz="1400" b="1">
              <a:solidFill>
                <a:schemeClr val="tx2"/>
              </a:solidFill>
              <a:latin typeface="Aptos"/>
              <a:ea typeface="Cambria"/>
              <a:cs typeface="Arial"/>
            </a:endParaRPr>
          </a:p>
        </p:txBody>
      </p:sp>
      <p:pic>
        <p:nvPicPr>
          <p:cNvPr id="10" name="Audio 9">
            <a:extLst>
              <a:ext uri="{FF2B5EF4-FFF2-40B4-BE49-F238E27FC236}">
                <a16:creationId xmlns:a16="http://schemas.microsoft.com/office/drawing/2014/main" id="{66B53355-2A67-873D-EBEB-EA759F5157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37923323"/>
      </p:ext>
    </p:extLst>
  </p:cSld>
  <p:clrMapOvr>
    <a:masterClrMapping/>
  </p:clrMapOvr>
  <mc:AlternateContent xmlns:mc="http://schemas.openxmlformats.org/markup-compatibility/2006">
    <mc:Choice xmlns:p14="http://schemas.microsoft.com/office/powerpoint/2010/main" Requires="p14">
      <p:transition spd="slow" p14:dur="2000" advTm="111064"/>
    </mc:Choice>
    <mc:Fallback>
      <p:transition spd="slow" advTm="111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BB016-9930-3E37-48AA-ADA410D51F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CBFDF-DFFA-6993-B3EB-230390940FA2}"/>
              </a:ext>
            </a:extLst>
          </p:cNvPr>
          <p:cNvSpPr>
            <a:spLocks noGrp="1"/>
          </p:cNvSpPr>
          <p:nvPr>
            <p:ph type="title"/>
          </p:nvPr>
        </p:nvSpPr>
        <p:spPr/>
        <p:txBody>
          <a:bodyPr/>
          <a:lstStyle/>
          <a:p>
            <a:r>
              <a:rPr lang="en-US">
                <a:solidFill>
                  <a:schemeClr val="tx2"/>
                </a:solidFill>
              </a:rPr>
              <a:t>Conclusion</a:t>
            </a:r>
          </a:p>
        </p:txBody>
      </p:sp>
      <p:sp>
        <p:nvSpPr>
          <p:cNvPr id="3" name="Content Placeholder 2">
            <a:extLst>
              <a:ext uri="{FF2B5EF4-FFF2-40B4-BE49-F238E27FC236}">
                <a16:creationId xmlns:a16="http://schemas.microsoft.com/office/drawing/2014/main" id="{F1F2258A-16FB-38FD-5C0A-C33DCCC1AC20}"/>
              </a:ext>
            </a:extLst>
          </p:cNvPr>
          <p:cNvSpPr>
            <a:spLocks noGrp="1"/>
          </p:cNvSpPr>
          <p:nvPr>
            <p:ph idx="1"/>
          </p:nvPr>
        </p:nvSpPr>
        <p:spPr/>
        <p:txBody>
          <a:bodyPr vert="horz" lIns="91440" tIns="45720" rIns="91440" bIns="45720" rtlCol="0" anchor="t">
            <a:normAutofit/>
          </a:bodyPr>
          <a:lstStyle/>
          <a:p>
            <a:pPr marL="0" indent="0">
              <a:buNone/>
            </a:pPr>
            <a:endParaRPr lang="en-US" sz="2000">
              <a:solidFill>
                <a:schemeClr val="tx2"/>
              </a:solidFill>
              <a:latin typeface="Aptos"/>
              <a:cs typeface="Arial"/>
            </a:endParaRPr>
          </a:p>
          <a:p>
            <a:endParaRPr lang="en-US" sz="2000">
              <a:solidFill>
                <a:schemeClr val="tx2"/>
              </a:solidFill>
              <a:latin typeface="Aptos"/>
              <a:cs typeface="Arial"/>
            </a:endParaRPr>
          </a:p>
          <a:p>
            <a:pPr marL="0" indent="0">
              <a:buNone/>
            </a:pPr>
            <a:r>
              <a:rPr lang="en-US" sz="2000" b="1">
                <a:solidFill>
                  <a:schemeClr val="tx2"/>
                </a:solidFill>
                <a:latin typeface="Aptos"/>
                <a:cs typeface="Arial"/>
              </a:rPr>
              <a:t>Overall effective care for older adults in the UK requires a balance of many things, policies and legislations, theories being considered when meeting needs of the adult. Whilst also promoting them to gain independence and empowerment for the best quality of life, regardless of how complex their needs may be. </a:t>
            </a:r>
          </a:p>
          <a:p>
            <a:endParaRPr lang="en-US" sz="2000">
              <a:solidFill>
                <a:schemeClr val="tx2"/>
              </a:solidFill>
              <a:cs typeface="Arial"/>
            </a:endParaRPr>
          </a:p>
          <a:p>
            <a:pPr marL="0" indent="0">
              <a:buNone/>
            </a:pPr>
            <a:r>
              <a:rPr lang="en-US" sz="2000" b="1">
                <a:solidFill>
                  <a:schemeClr val="tx2"/>
                </a:solidFill>
                <a:cs typeface="Arial"/>
              </a:rPr>
              <a:t>Real world examples show both how important the current care system is but also show the gaps in the system which would need improving. </a:t>
            </a:r>
          </a:p>
          <a:p>
            <a:pPr marL="0" indent="0">
              <a:buNone/>
            </a:pPr>
            <a:endParaRPr lang="en-US" sz="2000" b="1">
              <a:solidFill>
                <a:schemeClr val="tx2"/>
              </a:solidFill>
              <a:latin typeface="Aptos"/>
              <a:cs typeface="Arial"/>
            </a:endParaRPr>
          </a:p>
          <a:p>
            <a:endParaRPr lang="en-US" sz="1400">
              <a:solidFill>
                <a:schemeClr val="tx2"/>
              </a:solidFill>
              <a:latin typeface="Aptos"/>
              <a:cs typeface="Arial"/>
            </a:endParaRPr>
          </a:p>
        </p:txBody>
      </p:sp>
      <p:pic>
        <p:nvPicPr>
          <p:cNvPr id="8" name="Audio 7">
            <a:extLst>
              <a:ext uri="{FF2B5EF4-FFF2-40B4-BE49-F238E27FC236}">
                <a16:creationId xmlns:a16="http://schemas.microsoft.com/office/drawing/2014/main" id="{9F680010-3AB2-8507-5D09-BB42F32214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12588085"/>
      </p:ext>
    </p:extLst>
  </p:cSld>
  <p:clrMapOvr>
    <a:masterClrMapping/>
  </p:clrMapOvr>
  <mc:AlternateContent xmlns:mc="http://schemas.openxmlformats.org/markup-compatibility/2006">
    <mc:Choice xmlns:p14="http://schemas.microsoft.com/office/powerpoint/2010/main" Requires="p14">
      <p:transition spd="slow" p14:dur="2000" advTm="38194"/>
    </mc:Choice>
    <mc:Fallback>
      <p:transition spd="slow" advTm="38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3B255-9013-65DB-54A7-B4AAA62676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F20070-B1ED-F207-8E47-C5D7D1190B63}"/>
              </a:ext>
            </a:extLst>
          </p:cNvPr>
          <p:cNvSpPr>
            <a:spLocks noGrp="1"/>
          </p:cNvSpPr>
          <p:nvPr>
            <p:ph type="title"/>
          </p:nvPr>
        </p:nvSpPr>
        <p:spPr/>
        <p:txBody>
          <a:bodyPr/>
          <a:lstStyle/>
          <a:p>
            <a:r>
              <a:rPr lang="en-US">
                <a:solidFill>
                  <a:schemeClr val="tx2"/>
                </a:solidFill>
              </a:rPr>
              <a:t>References</a:t>
            </a:r>
          </a:p>
        </p:txBody>
      </p:sp>
      <p:sp>
        <p:nvSpPr>
          <p:cNvPr id="3" name="Content Placeholder 2">
            <a:extLst>
              <a:ext uri="{FF2B5EF4-FFF2-40B4-BE49-F238E27FC236}">
                <a16:creationId xmlns:a16="http://schemas.microsoft.com/office/drawing/2014/main" id="{0E8156D8-AC6B-F29F-ABA4-E58FF46B18E6}"/>
              </a:ext>
            </a:extLst>
          </p:cNvPr>
          <p:cNvSpPr>
            <a:spLocks noGrp="1"/>
          </p:cNvSpPr>
          <p:nvPr>
            <p:ph idx="1"/>
          </p:nvPr>
        </p:nvSpPr>
        <p:spPr/>
        <p:txBody>
          <a:bodyPr vert="horz" lIns="91440" tIns="45720" rIns="91440" bIns="45720" rtlCol="0" anchor="t">
            <a:normAutofit/>
          </a:bodyPr>
          <a:lstStyle/>
          <a:p>
            <a:r>
              <a:rPr lang="en-US" sz="1500">
                <a:solidFill>
                  <a:schemeClr val="tx2"/>
                </a:solidFill>
                <a:ea typeface="+mn-lt"/>
                <a:cs typeface="+mn-lt"/>
              </a:rPr>
              <a:t>Atchley, R.C. (1989) ‘A continuity of normal aging’, </a:t>
            </a:r>
            <a:r>
              <a:rPr lang="en-US" sz="1500" i="1">
                <a:solidFill>
                  <a:schemeClr val="tx2"/>
                </a:solidFill>
                <a:ea typeface="+mn-lt"/>
                <a:cs typeface="+mn-lt"/>
              </a:rPr>
              <a:t>The Gerontologist, </a:t>
            </a:r>
            <a:r>
              <a:rPr lang="en-US" sz="1500">
                <a:solidFill>
                  <a:schemeClr val="tx2"/>
                </a:solidFill>
                <a:ea typeface="+mn-lt"/>
                <a:cs typeface="+mn-lt"/>
              </a:rPr>
              <a:t>29 (2), pp. 183-190.</a:t>
            </a:r>
          </a:p>
          <a:p>
            <a:r>
              <a:rPr lang="en-US" sz="1500">
                <a:solidFill>
                  <a:schemeClr val="tx2"/>
                </a:solidFill>
                <a:ea typeface="+mn-lt"/>
                <a:cs typeface="+mn-lt"/>
              </a:rPr>
              <a:t>Care Act (2014) Available at: </a:t>
            </a:r>
            <a:r>
              <a:rPr lang="en-US" sz="1500">
                <a:solidFill>
                  <a:schemeClr val="tx2"/>
                </a:solidFill>
                <a:ea typeface="+mn-lt"/>
                <a:cs typeface="+mn-lt"/>
                <a:hlinkClick r:id="rId2">
                  <a:extLst>
                    <a:ext uri="{A12FA001-AC4F-418D-AE19-62706E023703}">
                      <ahyp:hlinkClr xmlns:ahyp="http://schemas.microsoft.com/office/drawing/2018/hyperlinkcolor" val="tx"/>
                    </a:ext>
                  </a:extLst>
                </a:hlinkClick>
              </a:rPr>
              <a:t>https://www.legislation.gov.uk/ukpga/2014/23/contents</a:t>
            </a:r>
            <a:r>
              <a:rPr lang="en-US" sz="1500">
                <a:solidFill>
                  <a:schemeClr val="tx2"/>
                </a:solidFill>
                <a:ea typeface="+mn-lt"/>
                <a:cs typeface="+mn-lt"/>
              </a:rPr>
              <a:t> (Accessed: 7 June 2026)</a:t>
            </a:r>
          </a:p>
          <a:p>
            <a:r>
              <a:rPr lang="en-US" sz="1500">
                <a:solidFill>
                  <a:schemeClr val="tx2"/>
                </a:solidFill>
                <a:ea typeface="+mn-lt"/>
                <a:cs typeface="+mn-lt"/>
              </a:rPr>
              <a:t>Havighurst, R.J. (1961) ‘Successful aging’. </a:t>
            </a:r>
            <a:r>
              <a:rPr lang="en-US" sz="1500" i="1">
                <a:solidFill>
                  <a:schemeClr val="tx2"/>
                </a:solidFill>
                <a:ea typeface="+mn-lt"/>
                <a:cs typeface="+mn-lt"/>
              </a:rPr>
              <a:t>The Gerontologist</a:t>
            </a:r>
            <a:r>
              <a:rPr lang="en-US" sz="1500">
                <a:solidFill>
                  <a:schemeClr val="tx2"/>
                </a:solidFill>
                <a:ea typeface="+mn-lt"/>
                <a:cs typeface="+mn-lt"/>
              </a:rPr>
              <a:t>, 1 (1), pp. 8-13</a:t>
            </a:r>
          </a:p>
          <a:p>
            <a:r>
              <a:rPr lang="en-US" sz="1500" err="1">
                <a:solidFill>
                  <a:schemeClr val="tx2"/>
                </a:solidFill>
                <a:ea typeface="+mn-lt"/>
                <a:cs typeface="+mn-lt"/>
              </a:rPr>
              <a:t>Houppermans</a:t>
            </a:r>
            <a:r>
              <a:rPr lang="en-US" sz="1500">
                <a:solidFill>
                  <a:schemeClr val="tx2"/>
                </a:solidFill>
                <a:ea typeface="+mn-lt"/>
                <a:cs typeface="+mn-lt"/>
              </a:rPr>
              <a:t>, M. (2026) </a:t>
            </a:r>
            <a:r>
              <a:rPr lang="en-US" sz="1500" i="1">
                <a:solidFill>
                  <a:schemeClr val="tx2"/>
                </a:solidFill>
                <a:ea typeface="+mn-lt"/>
                <a:cs typeface="+mn-lt"/>
              </a:rPr>
              <a:t>Healthy ageing, CrossFit and lifestyle.</a:t>
            </a:r>
            <a:r>
              <a:rPr lang="en-US" sz="1500">
                <a:solidFill>
                  <a:schemeClr val="tx2"/>
                </a:solidFill>
                <a:ea typeface="+mn-lt"/>
                <a:cs typeface="+mn-lt"/>
              </a:rPr>
              <a:t> Available at:</a:t>
            </a:r>
            <a:r>
              <a:rPr lang="en-US" sz="1500">
                <a:solidFill>
                  <a:srgbClr val="000000"/>
                </a:solidFill>
                <a:ea typeface="+mn-lt"/>
                <a:cs typeface="+mn-lt"/>
              </a:rPr>
              <a:t> </a:t>
            </a:r>
            <a:r>
              <a:rPr lang="en-US" sz="1500">
                <a:solidFill>
                  <a:srgbClr val="000000"/>
                </a:solidFill>
                <a:ea typeface="+mn-lt"/>
                <a:cs typeface="+mn-lt"/>
                <a:hlinkClick r:id="rId3"/>
              </a:rPr>
              <a:t>https://www.coachingeudokia.com/articles/healthy-ageing-crossfit-and-lifestyle</a:t>
            </a:r>
            <a:r>
              <a:rPr lang="en-US" sz="1500">
                <a:solidFill>
                  <a:srgbClr val="000000"/>
                </a:solidFill>
                <a:ea typeface="+mn-lt"/>
                <a:cs typeface="+mn-lt"/>
              </a:rPr>
              <a:t> </a:t>
            </a:r>
            <a:r>
              <a:rPr lang="en-US" sz="1500">
                <a:solidFill>
                  <a:schemeClr val="tx2"/>
                </a:solidFill>
                <a:ea typeface="+mn-lt"/>
                <a:cs typeface="+mn-lt"/>
              </a:rPr>
              <a:t>(Accessed: 7 June 2026)</a:t>
            </a:r>
            <a:endParaRPr lang="en-US" sz="1500">
              <a:solidFill>
                <a:schemeClr val="tx2"/>
              </a:solidFill>
            </a:endParaRPr>
          </a:p>
          <a:p>
            <a:r>
              <a:rPr lang="en-US" sz="1500">
                <a:solidFill>
                  <a:schemeClr val="tx2"/>
                </a:solidFill>
                <a:ea typeface="+mn-lt"/>
                <a:cs typeface="+mn-lt"/>
              </a:rPr>
              <a:t>Khan, B. (2025) </a:t>
            </a:r>
            <a:r>
              <a:rPr lang="en-US" sz="1500" i="1">
                <a:solidFill>
                  <a:schemeClr val="tx2"/>
                </a:solidFill>
                <a:ea typeface="+mn-lt"/>
                <a:cs typeface="+mn-lt"/>
              </a:rPr>
              <a:t>What are the most common needs of an elderly person? </a:t>
            </a:r>
            <a:r>
              <a:rPr lang="en-US" sz="1500">
                <a:solidFill>
                  <a:schemeClr val="tx2"/>
                </a:solidFill>
                <a:ea typeface="+mn-lt"/>
                <a:cs typeface="+mn-lt"/>
              </a:rPr>
              <a:t>Available at: </a:t>
            </a:r>
            <a:r>
              <a:rPr lang="en-US" sz="1500">
                <a:solidFill>
                  <a:srgbClr val="000000"/>
                </a:solidFill>
                <a:ea typeface="+mn-lt"/>
                <a:cs typeface="+mn-lt"/>
                <a:hlinkClick r:id="rId4"/>
              </a:rPr>
              <a:t>https://letscareall.org.uk/needs-of-an-elderly-person/</a:t>
            </a:r>
            <a:r>
              <a:rPr lang="en-US" sz="1500">
                <a:solidFill>
                  <a:schemeClr val="tx2"/>
                </a:solidFill>
                <a:ea typeface="+mn-lt"/>
                <a:cs typeface="+mn-lt"/>
              </a:rPr>
              <a:t> (Accessed: 13 June 2026)</a:t>
            </a:r>
          </a:p>
          <a:p>
            <a:r>
              <a:rPr lang="en-US" sz="1500">
                <a:solidFill>
                  <a:schemeClr val="tx2"/>
                </a:solidFill>
                <a:ea typeface="+mn-lt"/>
                <a:cs typeface="+mn-lt"/>
              </a:rPr>
              <a:t>Khan, Z. (2023) </a:t>
            </a:r>
            <a:r>
              <a:rPr lang="en-US" sz="1500" i="1">
                <a:solidFill>
                  <a:schemeClr val="tx2"/>
                </a:solidFill>
                <a:ea typeface="+mn-lt"/>
                <a:cs typeface="+mn-lt"/>
              </a:rPr>
              <a:t>The emerging </a:t>
            </a:r>
            <a:r>
              <a:rPr lang="en-US" sz="1500" i="1" err="1">
                <a:solidFill>
                  <a:schemeClr val="tx2"/>
                </a:solidFill>
                <a:ea typeface="+mn-lt"/>
                <a:cs typeface="+mn-lt"/>
              </a:rPr>
              <a:t>challnges</a:t>
            </a:r>
            <a:r>
              <a:rPr lang="en-US" sz="1500" i="1">
                <a:solidFill>
                  <a:schemeClr val="tx2"/>
                </a:solidFill>
                <a:ea typeface="+mn-lt"/>
                <a:cs typeface="+mn-lt"/>
              </a:rPr>
              <a:t> and strengths of the National Health Services: a physician perspective. </a:t>
            </a:r>
            <a:r>
              <a:rPr lang="en-US" sz="1500">
                <a:solidFill>
                  <a:schemeClr val="tx2"/>
                </a:solidFill>
                <a:ea typeface="+mn-lt"/>
                <a:cs typeface="+mn-lt"/>
              </a:rPr>
              <a:t>Cureus, 15 (5), e38617. DOI: </a:t>
            </a:r>
            <a:r>
              <a:rPr lang="en-US" sz="1500">
                <a:solidFill>
                  <a:schemeClr val="tx2"/>
                </a:solidFill>
                <a:ea typeface="+mn-lt"/>
                <a:cs typeface="+mn-lt"/>
                <a:hlinkClick r:id="rId5">
                  <a:extLst>
                    <a:ext uri="{A12FA001-AC4F-418D-AE19-62706E023703}">
                      <ahyp:hlinkClr xmlns:ahyp="http://schemas.microsoft.com/office/drawing/2018/hyperlinkcolor" val="tx"/>
                    </a:ext>
                  </a:extLst>
                </a:hlinkClick>
              </a:rPr>
              <a:t>https://doi.org/10.7759/cureus.38617</a:t>
            </a:r>
            <a:r>
              <a:rPr lang="en-US" sz="1500">
                <a:solidFill>
                  <a:schemeClr val="tx2"/>
                </a:solidFill>
                <a:ea typeface="+mn-lt"/>
                <a:cs typeface="+mn-lt"/>
              </a:rPr>
              <a:t> (Accessed:16 June 2026)</a:t>
            </a:r>
            <a:endParaRPr lang="en-US" sz="1500">
              <a:solidFill>
                <a:schemeClr val="tx2"/>
              </a:solidFill>
            </a:endParaRPr>
          </a:p>
          <a:p>
            <a:r>
              <a:rPr lang="en-US" sz="1500">
                <a:solidFill>
                  <a:schemeClr val="tx2"/>
                </a:solidFill>
                <a:ea typeface="+mn-lt"/>
                <a:cs typeface="+mn-lt"/>
              </a:rPr>
              <a:t>Ng, S.-I., Lim, X.-J. and Hsu, H.-C. (2021) 'The Importance of Age-Friendly City on Older People's Continuity and Life Satisfaction', I</a:t>
            </a:r>
            <a:r>
              <a:rPr lang="en-US" sz="1500" i="1">
                <a:solidFill>
                  <a:schemeClr val="tx2"/>
                </a:solidFill>
                <a:ea typeface="+mn-lt"/>
                <a:cs typeface="+mn-lt"/>
              </a:rPr>
              <a:t>nternational Journal of Environmental Research and Public Health,</a:t>
            </a:r>
            <a:r>
              <a:rPr lang="en-US" sz="1500">
                <a:solidFill>
                  <a:schemeClr val="tx2"/>
                </a:solidFill>
                <a:ea typeface="+mn-lt"/>
                <a:cs typeface="+mn-lt"/>
              </a:rPr>
              <a:t> 18(14), pp.7252</a:t>
            </a:r>
            <a:r>
              <a:rPr lang="en-US" sz="1500" i="1">
                <a:solidFill>
                  <a:schemeClr val="tx2"/>
                </a:solidFill>
                <a:ea typeface="+mn-lt"/>
                <a:cs typeface="+mn-lt"/>
              </a:rPr>
              <a:t> </a:t>
            </a:r>
            <a:r>
              <a:rPr lang="en-US" sz="1500">
                <a:solidFill>
                  <a:schemeClr val="tx2"/>
                </a:solidFill>
                <a:ea typeface="+mn-lt"/>
                <a:cs typeface="+mn-lt"/>
              </a:rPr>
              <a:t>DOI:</a:t>
            </a:r>
            <a:r>
              <a:rPr lang="en-US" sz="1500" i="1">
                <a:solidFill>
                  <a:schemeClr val="tx2"/>
                </a:solidFill>
                <a:ea typeface="+mn-lt"/>
                <a:cs typeface="+mn-lt"/>
              </a:rPr>
              <a:t> </a:t>
            </a:r>
            <a:r>
              <a:rPr lang="en-US" sz="1500">
                <a:solidFill>
                  <a:srgbClr val="1B1B1B"/>
                </a:solidFill>
                <a:highlight>
                  <a:srgbClr val="FFFFFF"/>
                </a:highlight>
                <a:ea typeface="+mn-lt"/>
                <a:cs typeface="+mn-lt"/>
                <a:hlinkClick r:id="rId6"/>
              </a:rPr>
              <a:t>https://doi.org/10.3390/ijerph18147252</a:t>
            </a:r>
            <a:r>
              <a:rPr lang="en-US" sz="1500">
                <a:solidFill>
                  <a:srgbClr val="1B1B1B"/>
                </a:solidFill>
                <a:highlight>
                  <a:srgbClr val="FFFFFF"/>
                </a:highlight>
                <a:ea typeface="+mn-lt"/>
                <a:cs typeface="+mn-lt"/>
              </a:rPr>
              <a:t> </a:t>
            </a:r>
          </a:p>
          <a:p>
            <a:r>
              <a:rPr lang="en-US" sz="1500">
                <a:solidFill>
                  <a:schemeClr val="tx2"/>
                </a:solidFill>
                <a:ea typeface="+mn-lt"/>
                <a:cs typeface="+mn-lt"/>
              </a:rPr>
              <a:t>NHS ENGLAND. (2026) </a:t>
            </a:r>
            <a:r>
              <a:rPr lang="en-US" sz="1500" i="1">
                <a:solidFill>
                  <a:schemeClr val="tx2"/>
                </a:solidFill>
                <a:ea typeface="+mn-lt"/>
                <a:cs typeface="+mn-lt"/>
              </a:rPr>
              <a:t>Healthy ageing and caring. </a:t>
            </a:r>
            <a:r>
              <a:rPr lang="en-US" sz="1500">
                <a:solidFill>
                  <a:schemeClr val="tx2"/>
                </a:solidFill>
                <a:ea typeface="+mn-lt"/>
                <a:cs typeface="+mn-lt"/>
              </a:rPr>
              <a:t>Available at: </a:t>
            </a:r>
            <a:r>
              <a:rPr lang="en-US" sz="1500">
                <a:solidFill>
                  <a:schemeClr val="tx2"/>
                </a:solidFill>
                <a:ea typeface="+mn-lt"/>
                <a:cs typeface="+mn-lt"/>
                <a:hlinkClick r:id="rId7">
                  <a:extLst>
                    <a:ext uri="{A12FA001-AC4F-418D-AE19-62706E023703}">
                      <ahyp:hlinkClr xmlns:ahyp="http://schemas.microsoft.com/office/drawing/2018/hyperlinkcolor" val="tx"/>
                    </a:ext>
                  </a:extLst>
                </a:hlinkClick>
              </a:rPr>
              <a:t>https://www.england.nhs.uk/ourwork/clinical-policy/older-people/healthy-ageing-caring/</a:t>
            </a:r>
            <a:r>
              <a:rPr lang="en-US" sz="1500">
                <a:solidFill>
                  <a:schemeClr val="tx2"/>
                </a:solidFill>
                <a:ea typeface="+mn-lt"/>
                <a:cs typeface="+mn-lt"/>
              </a:rPr>
              <a:t> (Accessed: 7 June 2026)</a:t>
            </a:r>
          </a:p>
          <a:p>
            <a:pPr marL="0" indent="0">
              <a:buNone/>
            </a:pPr>
            <a:endParaRPr lang="en-US" sz="1600">
              <a:solidFill>
                <a:schemeClr val="tx2"/>
              </a:solidFill>
              <a:ea typeface="+mn-lt"/>
              <a:cs typeface="+mn-lt"/>
            </a:endParaRPr>
          </a:p>
          <a:p>
            <a:endParaRPr lang="en-US" sz="1600">
              <a:solidFill>
                <a:schemeClr val="tx2"/>
              </a:solidFill>
              <a:ea typeface="+mn-lt"/>
              <a:cs typeface="Arial"/>
            </a:endParaRPr>
          </a:p>
        </p:txBody>
      </p:sp>
    </p:spTree>
    <p:extLst>
      <p:ext uri="{BB962C8B-B14F-4D97-AF65-F5344CB8AC3E}">
        <p14:creationId xmlns:p14="http://schemas.microsoft.com/office/powerpoint/2010/main" val="2469567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B78BF-B6C2-ED9A-30DA-5F29A5E3D3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8F1058-67A8-A273-9664-18FAC0CAC92B}"/>
              </a:ext>
            </a:extLst>
          </p:cNvPr>
          <p:cNvSpPr>
            <a:spLocks noGrp="1"/>
          </p:cNvSpPr>
          <p:nvPr>
            <p:ph type="title"/>
          </p:nvPr>
        </p:nvSpPr>
        <p:spPr/>
        <p:txBody>
          <a:bodyPr/>
          <a:lstStyle/>
          <a:p>
            <a:r>
              <a:rPr lang="en-US">
                <a:solidFill>
                  <a:schemeClr val="tx2"/>
                </a:solidFill>
              </a:rPr>
              <a:t>References</a:t>
            </a:r>
          </a:p>
        </p:txBody>
      </p:sp>
      <p:sp>
        <p:nvSpPr>
          <p:cNvPr id="3" name="Content Placeholder 2">
            <a:extLst>
              <a:ext uri="{FF2B5EF4-FFF2-40B4-BE49-F238E27FC236}">
                <a16:creationId xmlns:a16="http://schemas.microsoft.com/office/drawing/2014/main" id="{2E174A09-8131-445F-B213-790A854C0B0D}"/>
              </a:ext>
            </a:extLst>
          </p:cNvPr>
          <p:cNvSpPr>
            <a:spLocks noGrp="1"/>
          </p:cNvSpPr>
          <p:nvPr>
            <p:ph idx="1"/>
          </p:nvPr>
        </p:nvSpPr>
        <p:spPr>
          <a:xfrm>
            <a:off x="838200" y="1216025"/>
            <a:ext cx="10515600" cy="4960938"/>
          </a:xfrm>
        </p:spPr>
        <p:txBody>
          <a:bodyPr vert="horz" lIns="91440" tIns="45720" rIns="91440" bIns="45720" rtlCol="0" anchor="t">
            <a:noAutofit/>
          </a:bodyPr>
          <a:lstStyle/>
          <a:p>
            <a:endParaRPr lang="en-US" sz="1500">
              <a:latin typeface="Aptos"/>
              <a:cs typeface="Arial"/>
            </a:endParaRPr>
          </a:p>
          <a:p>
            <a:r>
              <a:rPr lang="en-US" sz="1500" err="1">
                <a:solidFill>
                  <a:schemeClr val="tx2"/>
                </a:solidFill>
                <a:latin typeface="Aptos"/>
                <a:cs typeface="Arial"/>
              </a:rPr>
              <a:t>Nwando</a:t>
            </a:r>
            <a:r>
              <a:rPr lang="en-US" sz="1500">
                <a:solidFill>
                  <a:schemeClr val="tx2"/>
                </a:solidFill>
                <a:latin typeface="Aptos"/>
                <a:cs typeface="Arial"/>
              </a:rPr>
              <a:t> Care (2025) </a:t>
            </a:r>
            <a:r>
              <a:rPr lang="en-US" sz="1500" i="1">
                <a:solidFill>
                  <a:schemeClr val="tx2"/>
                </a:solidFill>
                <a:latin typeface="Aptos"/>
                <a:cs typeface="Arial"/>
              </a:rPr>
              <a:t>What is </a:t>
            </a:r>
            <a:r>
              <a:rPr lang="en-US" sz="1500" i="1" err="1">
                <a:solidFill>
                  <a:schemeClr val="tx2"/>
                </a:solidFill>
                <a:latin typeface="Aptos"/>
                <a:cs typeface="Arial"/>
              </a:rPr>
              <a:t>Reablement</a:t>
            </a:r>
            <a:r>
              <a:rPr lang="en-US" sz="1500" i="1">
                <a:solidFill>
                  <a:schemeClr val="tx2"/>
                </a:solidFill>
                <a:latin typeface="Aptos"/>
                <a:cs typeface="Arial"/>
              </a:rPr>
              <a:t> – Post Hospital Care Explained.</a:t>
            </a:r>
            <a:r>
              <a:rPr lang="en-US" sz="1500">
                <a:solidFill>
                  <a:schemeClr val="tx2"/>
                </a:solidFill>
                <a:latin typeface="Aptos"/>
                <a:cs typeface="Arial"/>
              </a:rPr>
              <a:t> Available at: </a:t>
            </a:r>
            <a:r>
              <a:rPr lang="en-US" sz="1500">
                <a:solidFill>
                  <a:schemeClr val="tx2"/>
                </a:solidFill>
                <a:latin typeface="Aptos"/>
                <a:cs typeface="Arial"/>
                <a:hlinkClick r:id="rId2">
                  <a:extLst>
                    <a:ext uri="{A12FA001-AC4F-418D-AE19-62706E023703}">
                      <ahyp:hlinkClr xmlns:ahyp="http://schemas.microsoft.com/office/drawing/2018/hyperlinkcolor" val="tx"/>
                    </a:ext>
                  </a:extLst>
                </a:hlinkClick>
              </a:rPr>
              <a:t>https://www.nwandocare.co.uk/blog/reablement-care-guide</a:t>
            </a:r>
            <a:r>
              <a:rPr lang="en-US" sz="1500">
                <a:solidFill>
                  <a:schemeClr val="tx2"/>
                </a:solidFill>
                <a:latin typeface="Aptos"/>
                <a:cs typeface="Arial"/>
              </a:rPr>
              <a:t> (Accessed: 17 June 2026)</a:t>
            </a:r>
          </a:p>
          <a:p>
            <a:r>
              <a:rPr lang="en-US" sz="1500">
                <a:solidFill>
                  <a:schemeClr val="tx2"/>
                </a:solidFill>
                <a:latin typeface="Aptos"/>
                <a:cs typeface="Arial"/>
              </a:rPr>
              <a:t>Office for National Statistics (2026) </a:t>
            </a:r>
            <a:r>
              <a:rPr lang="en-US" sz="1500" i="1">
                <a:solidFill>
                  <a:schemeClr val="tx2"/>
                </a:solidFill>
                <a:latin typeface="Aptos"/>
                <a:cs typeface="Arial"/>
              </a:rPr>
              <a:t>National population projections: 2024-based.</a:t>
            </a:r>
            <a:r>
              <a:rPr lang="en-US" sz="1500">
                <a:solidFill>
                  <a:schemeClr val="tx2"/>
                </a:solidFill>
                <a:latin typeface="Aptos"/>
                <a:cs typeface="Arial"/>
              </a:rPr>
              <a:t> Available at:</a:t>
            </a:r>
            <a:r>
              <a:rPr lang="en-US" sz="1500">
                <a:solidFill>
                  <a:srgbClr val="000000"/>
                </a:solidFill>
                <a:latin typeface="Aptos"/>
                <a:cs typeface="Arial"/>
              </a:rPr>
              <a:t> </a:t>
            </a:r>
            <a:r>
              <a:rPr lang="en-US" sz="1500">
                <a:solidFill>
                  <a:srgbClr val="000000"/>
                </a:solidFill>
                <a:latin typeface="Aptos"/>
                <a:cs typeface="Arial"/>
                <a:hlinkClick r:id="rId3"/>
              </a:rPr>
              <a:t>https://www.ons.gov.uk/peoplepopulationandcommunity/populationandmigration/populationprojections/bulletins/nationalpopulationprojections/2024based</a:t>
            </a:r>
            <a:r>
              <a:rPr lang="en-US" sz="1500">
                <a:solidFill>
                  <a:srgbClr val="000000"/>
                </a:solidFill>
                <a:latin typeface="Aptos"/>
                <a:cs typeface="Arial"/>
              </a:rPr>
              <a:t> </a:t>
            </a:r>
            <a:r>
              <a:rPr lang="en-US" sz="1500">
                <a:solidFill>
                  <a:schemeClr val="tx2"/>
                </a:solidFill>
                <a:latin typeface="Aptos"/>
                <a:cs typeface="Arial"/>
              </a:rPr>
              <a:t>(Accessed: 6 June 2026)</a:t>
            </a:r>
          </a:p>
          <a:p>
            <a:r>
              <a:rPr lang="en-US" sz="1500">
                <a:solidFill>
                  <a:schemeClr val="tx2"/>
                </a:solidFill>
              </a:rPr>
              <a:t>Social Care Institute for Excellence (2026) </a:t>
            </a:r>
            <a:r>
              <a:rPr lang="en-US" sz="1500" i="1">
                <a:solidFill>
                  <a:schemeClr val="tx2"/>
                </a:solidFill>
              </a:rPr>
              <a:t>Our Strategy. </a:t>
            </a:r>
            <a:r>
              <a:rPr lang="en-US" sz="1500">
                <a:solidFill>
                  <a:schemeClr val="tx2"/>
                </a:solidFill>
              </a:rPr>
              <a:t>Available at:</a:t>
            </a:r>
            <a:r>
              <a:rPr lang="en-US" sz="1500">
                <a:solidFill>
                  <a:schemeClr val="tx2"/>
                </a:solidFill>
                <a:ea typeface="+mn-lt"/>
                <a:cs typeface="+mn-lt"/>
              </a:rPr>
              <a:t> </a:t>
            </a:r>
            <a:r>
              <a:rPr lang="en-US" sz="1500">
                <a:solidFill>
                  <a:schemeClr val="tx2"/>
                </a:solidFill>
                <a:ea typeface="+mn-lt"/>
                <a:cs typeface="+mn-lt"/>
                <a:hlinkClick r:id="rId4">
                  <a:extLst>
                    <a:ext uri="{A12FA001-AC4F-418D-AE19-62706E023703}">
                      <ahyp:hlinkClr xmlns:ahyp="http://schemas.microsoft.com/office/drawing/2018/hyperlinkcolor" val="tx"/>
                    </a:ext>
                  </a:extLst>
                </a:hlinkClick>
              </a:rPr>
              <a:t>https://www.scie.org.uk/about/strategy/</a:t>
            </a:r>
            <a:r>
              <a:rPr lang="en-US" sz="1500">
                <a:solidFill>
                  <a:schemeClr val="tx2"/>
                </a:solidFill>
                <a:ea typeface="+mn-lt"/>
                <a:cs typeface="+mn-lt"/>
              </a:rPr>
              <a:t>(Accessed: 20 June 2026)</a:t>
            </a:r>
            <a:endParaRPr lang="en-US">
              <a:solidFill>
                <a:schemeClr val="tx2"/>
              </a:solidFill>
            </a:endParaRPr>
          </a:p>
          <a:p>
            <a:r>
              <a:rPr lang="en-US" sz="1500">
                <a:solidFill>
                  <a:schemeClr val="tx2"/>
                </a:solidFill>
                <a:latin typeface="Aptos"/>
                <a:cs typeface="Arial"/>
              </a:rPr>
              <a:t>Spark Care (2026) </a:t>
            </a:r>
            <a:r>
              <a:rPr lang="en-US" sz="1500" i="1">
                <a:solidFill>
                  <a:schemeClr val="tx2"/>
                </a:solidFill>
                <a:latin typeface="Aptos"/>
                <a:cs typeface="Arial"/>
              </a:rPr>
              <a:t>Care Technology: Transforming Elderly Care Through Innovation.</a:t>
            </a:r>
            <a:r>
              <a:rPr lang="en-US" sz="1500">
                <a:solidFill>
                  <a:schemeClr val="tx2"/>
                </a:solidFill>
                <a:latin typeface="Aptos"/>
                <a:cs typeface="Arial"/>
              </a:rPr>
              <a:t> Available at: </a:t>
            </a:r>
            <a:r>
              <a:rPr lang="en-US" sz="1500">
                <a:solidFill>
                  <a:schemeClr val="tx2"/>
                </a:solidFill>
                <a:latin typeface="Aptos"/>
                <a:cs typeface="Arial"/>
                <a:hlinkClick r:id="rId5">
                  <a:extLst>
                    <a:ext uri="{A12FA001-AC4F-418D-AE19-62706E023703}">
                      <ahyp:hlinkClr xmlns:ahyp="http://schemas.microsoft.com/office/drawing/2018/hyperlinkcolor" val="tx"/>
                    </a:ext>
                  </a:extLst>
                </a:hlinkClick>
              </a:rPr>
              <a:t>https://spark-care.co.uk/care-technology-transforming-elderly-care-through-innovation/</a:t>
            </a:r>
            <a:r>
              <a:rPr lang="en-US" sz="1500">
                <a:solidFill>
                  <a:schemeClr val="tx2"/>
                </a:solidFill>
                <a:latin typeface="Aptos"/>
                <a:cs typeface="Arial"/>
              </a:rPr>
              <a:t> (Accessed: 20 June 2026)</a:t>
            </a:r>
          </a:p>
          <a:p>
            <a:r>
              <a:rPr lang="en-US" sz="1500">
                <a:solidFill>
                  <a:schemeClr val="tx2"/>
                </a:solidFill>
                <a:latin typeface="Aptos"/>
                <a:cs typeface="Arial"/>
              </a:rPr>
              <a:t>Stevenson, E and Mutebi, N. (2024) Available at: </a:t>
            </a:r>
            <a:r>
              <a:rPr lang="en-US" sz="1500">
                <a:solidFill>
                  <a:srgbClr val="393939"/>
                </a:solidFill>
                <a:highlight>
                  <a:srgbClr val="FFFFFF"/>
                </a:highlight>
                <a:latin typeface="Aptos"/>
                <a:cs typeface="Arial"/>
                <a:hlinkClick r:id="rId6"/>
              </a:rPr>
              <a:t>https://post.parliament.uk/healthy-ageing-and-care-for-older-populations/</a:t>
            </a:r>
            <a:r>
              <a:rPr lang="en-US" sz="1500">
                <a:solidFill>
                  <a:schemeClr val="tx2"/>
                </a:solidFill>
                <a:latin typeface="Aptos"/>
                <a:cs typeface="Arial"/>
              </a:rPr>
              <a:t> (Accessed: 7 June 2026)</a:t>
            </a:r>
          </a:p>
          <a:p>
            <a:r>
              <a:rPr lang="en-US" sz="1500" err="1">
                <a:solidFill>
                  <a:schemeClr val="tx2"/>
                </a:solidFill>
                <a:latin typeface="Aptos"/>
                <a:cs typeface="Arial"/>
              </a:rPr>
              <a:t>Tilsed</a:t>
            </a:r>
            <a:r>
              <a:rPr lang="en-US" sz="1500">
                <a:solidFill>
                  <a:schemeClr val="tx2"/>
                </a:solidFill>
                <a:latin typeface="Aptos"/>
                <a:cs typeface="Arial"/>
              </a:rPr>
              <a:t>, S. (2025) </a:t>
            </a:r>
            <a:r>
              <a:rPr lang="en-US" sz="1500" i="1">
                <a:solidFill>
                  <a:schemeClr val="tx2"/>
                </a:solidFill>
                <a:latin typeface="Aptos"/>
                <a:cs typeface="Arial"/>
              </a:rPr>
              <a:t>Why innovation in healthcare needs patient involvement.</a:t>
            </a:r>
            <a:r>
              <a:rPr lang="en-US" sz="1500">
                <a:solidFill>
                  <a:schemeClr val="tx2"/>
                </a:solidFill>
                <a:latin typeface="Aptos"/>
                <a:cs typeface="Arial"/>
              </a:rPr>
              <a:t> Available at: </a:t>
            </a:r>
            <a:r>
              <a:rPr lang="en-US" sz="1500">
                <a:solidFill>
                  <a:srgbClr val="0E2841"/>
                </a:solidFill>
                <a:latin typeface="Aptos"/>
                <a:cs typeface="Arial"/>
                <a:hlinkClick r:id="rId7">
                  <a:extLst>
                    <a:ext uri="{A12FA001-AC4F-418D-AE19-62706E023703}">
                      <ahyp:hlinkClr xmlns:ahyp="http://schemas.microsoft.com/office/drawing/2018/hyperlinkcolor" val="tx"/>
                    </a:ext>
                  </a:extLst>
                </a:hlinkClick>
              </a:rPr>
              <a:t>https://www.patients-association.org.uk/blog/why-innovation-in-healthcare-needs-patient-involvement</a:t>
            </a:r>
            <a:r>
              <a:rPr lang="en-US" sz="1500">
                <a:solidFill>
                  <a:schemeClr val="tx2"/>
                </a:solidFill>
                <a:latin typeface="Aptos"/>
                <a:cs typeface="Arial"/>
              </a:rPr>
              <a:t> (Accessed: 13 June 2026)</a:t>
            </a:r>
            <a:endParaRPr lang="en-US" sz="1500">
              <a:solidFill>
                <a:schemeClr val="tx2"/>
              </a:solidFill>
            </a:endParaRPr>
          </a:p>
          <a:p>
            <a:r>
              <a:rPr lang="en-US" sz="1500">
                <a:solidFill>
                  <a:schemeClr val="tx2"/>
                </a:solidFill>
                <a:latin typeface="Aptos"/>
                <a:cs typeface="Arial"/>
              </a:rPr>
              <a:t>Wardle, C. </a:t>
            </a:r>
            <a:r>
              <a:rPr lang="en-US" sz="1500" i="1">
                <a:solidFill>
                  <a:schemeClr val="tx2"/>
                </a:solidFill>
                <a:latin typeface="Aptos"/>
                <a:cs typeface="Arial"/>
              </a:rPr>
              <a:t>What is Telehealth and how does it benefit us?</a:t>
            </a:r>
            <a:r>
              <a:rPr lang="en-US" sz="1500">
                <a:solidFill>
                  <a:schemeClr val="tx2"/>
                </a:solidFill>
                <a:latin typeface="Aptos"/>
                <a:cs typeface="Arial"/>
              </a:rPr>
              <a:t> (2022) Available at: </a:t>
            </a:r>
            <a:r>
              <a:rPr lang="en-US" sz="1500">
                <a:solidFill>
                  <a:schemeClr val="tx2"/>
                </a:solidFill>
                <a:ea typeface="+mn-lt"/>
                <a:cs typeface="+mn-lt"/>
                <a:hlinkClick r:id="rId8">
                  <a:extLst>
                    <a:ext uri="{A12FA001-AC4F-418D-AE19-62706E023703}">
                      <ahyp:hlinkClr xmlns:ahyp="http://schemas.microsoft.com/office/drawing/2018/hyperlinkcolor" val="tx"/>
                    </a:ext>
                  </a:extLst>
                </a:hlinkClick>
              </a:rPr>
              <a:t>https://www.theaccessgroup.com/en-gb/health-social-care/software/digital-telecare/what-is-telehealth/</a:t>
            </a:r>
            <a:r>
              <a:rPr lang="en-US" sz="1500">
                <a:solidFill>
                  <a:schemeClr val="tx2"/>
                </a:solidFill>
                <a:ea typeface="+mn-lt"/>
                <a:cs typeface="Arial"/>
              </a:rPr>
              <a:t> (Accessed: 20 June 2026)</a:t>
            </a:r>
            <a:endParaRPr lang="en-US" sz="1500">
              <a:solidFill>
                <a:schemeClr val="tx2"/>
              </a:solidFill>
              <a:latin typeface="Aptos"/>
              <a:cs typeface="Arial"/>
            </a:endParaRPr>
          </a:p>
          <a:p>
            <a:r>
              <a:rPr lang="en-US" sz="1500">
                <a:solidFill>
                  <a:schemeClr val="tx2"/>
                </a:solidFill>
                <a:latin typeface="Aptos"/>
                <a:cs typeface="Arial"/>
              </a:rPr>
              <a:t>World Health Organization (2025) </a:t>
            </a:r>
            <a:r>
              <a:rPr lang="en-US" sz="1500" i="1">
                <a:solidFill>
                  <a:schemeClr val="tx2"/>
                </a:solidFill>
                <a:latin typeface="Aptos"/>
                <a:cs typeface="Arial"/>
              </a:rPr>
              <a:t>Ageing and health</a:t>
            </a:r>
            <a:r>
              <a:rPr lang="en-US" sz="1500">
                <a:solidFill>
                  <a:schemeClr val="tx2"/>
                </a:solidFill>
                <a:latin typeface="Aptos"/>
                <a:cs typeface="Arial"/>
              </a:rPr>
              <a:t>. Available at:</a:t>
            </a:r>
            <a:r>
              <a:rPr lang="en-US" sz="1500">
                <a:latin typeface="Aptos"/>
                <a:cs typeface="Arial"/>
              </a:rPr>
              <a:t> </a:t>
            </a:r>
            <a:r>
              <a:rPr lang="en-US" sz="1500">
                <a:latin typeface="Aptos"/>
                <a:cs typeface="Arial"/>
                <a:hlinkClick r:id="rId9"/>
              </a:rPr>
              <a:t>https://www.who.int/news-room/fact-sheets/detail/ageing-and-health</a:t>
            </a:r>
            <a:r>
              <a:rPr lang="en-US" sz="1500">
                <a:latin typeface="Aptos"/>
                <a:cs typeface="Arial"/>
              </a:rPr>
              <a:t> </a:t>
            </a:r>
            <a:r>
              <a:rPr lang="en-US" sz="1500">
                <a:solidFill>
                  <a:schemeClr val="tx2"/>
                </a:solidFill>
                <a:latin typeface="Aptos"/>
                <a:cs typeface="Arial"/>
              </a:rPr>
              <a:t>(Accessed: 6 June 2026)</a:t>
            </a:r>
            <a:endParaRPr lang="en-US" sz="1500">
              <a:solidFill>
                <a:schemeClr val="tx2"/>
              </a:solidFill>
            </a:endParaRPr>
          </a:p>
        </p:txBody>
      </p:sp>
    </p:spTree>
    <p:extLst>
      <p:ext uri="{BB962C8B-B14F-4D97-AF65-F5344CB8AC3E}">
        <p14:creationId xmlns:p14="http://schemas.microsoft.com/office/powerpoint/2010/main" val="2498427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Care and Support for Older People in the UK </vt:lpstr>
      <vt:lpstr>Introduction </vt:lpstr>
      <vt:lpstr>Introduction – Key Themes </vt:lpstr>
      <vt:lpstr>Why ageing matters </vt:lpstr>
      <vt:lpstr>Theoretical Framework / Policies </vt:lpstr>
      <vt:lpstr>Theoretical Framework / Policies </vt:lpstr>
      <vt:lpstr>Current Provisions – Domiciliary Care </vt:lpstr>
      <vt:lpstr>Technology </vt:lpstr>
      <vt:lpstr>Case study – Reablement services in the UK: SCIE </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2026-04-05T15:11:13Z</dcterms:created>
  <dcterms:modified xsi:type="dcterms:W3CDTF">2026-06-26T12:14:25Z</dcterms:modified>
</cp:coreProperties>
</file>