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3" r:id="rId1"/>
  </p:sldMasterIdLst>
  <p:sldIdLst>
    <p:sldId id="256" r:id="rId2"/>
    <p:sldId id="257" r:id="rId3"/>
    <p:sldId id="258" r:id="rId4"/>
    <p:sldId id="270" r:id="rId5"/>
    <p:sldId id="308" r:id="rId6"/>
    <p:sldId id="309" r:id="rId7"/>
    <p:sldId id="271" r:id="rId8"/>
    <p:sldId id="272" r:id="rId9"/>
    <p:sldId id="310" r:id="rId10"/>
    <p:sldId id="266" r:id="rId11"/>
    <p:sldId id="269" r:id="rId12"/>
    <p:sldId id="284" r:id="rId13"/>
    <p:sldId id="285" r:id="rId14"/>
    <p:sldId id="286" r:id="rId15"/>
    <p:sldId id="287" r:id="rId16"/>
    <p:sldId id="288" r:id="rId17"/>
    <p:sldId id="289" r:id="rId18"/>
    <p:sldId id="307" r:id="rId19"/>
    <p:sldId id="304" r:id="rId20"/>
    <p:sldId id="305" r:id="rId21"/>
    <p:sldId id="312" r:id="rId22"/>
    <p:sldId id="315" r:id="rId23"/>
    <p:sldId id="314" r:id="rId24"/>
    <p:sldId id="313" r:id="rId25"/>
    <p:sldId id="316" r:id="rId26"/>
    <p:sldId id="317" r:id="rId27"/>
    <p:sldId id="318" r:id="rId28"/>
    <p:sldId id="302" r:id="rId29"/>
    <p:sldId id="303" r:id="rId30"/>
    <p:sldId id="311" r:id="rId31"/>
    <p:sldId id="301" r:id="rId32"/>
    <p:sldId id="300" r:id="rId33"/>
    <p:sldId id="299" r:id="rId34"/>
    <p:sldId id="298" r:id="rId35"/>
    <p:sldId id="297" r:id="rId36"/>
    <p:sldId id="296" r:id="rId37"/>
    <p:sldId id="295" r:id="rId38"/>
    <p:sldId id="294" r:id="rId39"/>
    <p:sldId id="293" r:id="rId40"/>
    <p:sldId id="292" r:id="rId41"/>
    <p:sldId id="291" r:id="rId42"/>
    <p:sldId id="290" r:id="rId43"/>
    <p:sldId id="306" r:id="rId44"/>
    <p:sldId id="268"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8D64505-914B-44B1-85D9-9287BDF4A6F9}" v="13" dt="2024-10-04T14:24:18.45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110" d="100"/>
          <a:sy n="110" d="100"/>
        </p:scale>
        <p:origin x="348" y="11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50"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 Id="rId51" Type="http://schemas.microsoft.com/office/2015/10/relationships/revisionInfo" Target="revisionInfo.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nathan Wyatt" userId="c3e1212f-7374-4739-8e9f-f13855138211" providerId="ADAL" clId="{F8D64505-914B-44B1-85D9-9287BDF4A6F9}"/>
    <pc:docChg chg="custSel addSld modSld sldOrd">
      <pc:chgData name="Jonathan Wyatt" userId="c3e1212f-7374-4739-8e9f-f13855138211" providerId="ADAL" clId="{F8D64505-914B-44B1-85D9-9287BDF4A6F9}" dt="2024-10-04T14:24:28.373" v="218" actId="1076"/>
      <pc:docMkLst>
        <pc:docMk/>
      </pc:docMkLst>
      <pc:sldChg chg="addSp modSp new mod ord setBg">
        <pc:chgData name="Jonathan Wyatt" userId="c3e1212f-7374-4739-8e9f-f13855138211" providerId="ADAL" clId="{F8D64505-914B-44B1-85D9-9287BDF4A6F9}" dt="2024-10-04T13:48:49.236" v="15"/>
        <pc:sldMkLst>
          <pc:docMk/>
          <pc:sldMk cId="29036285" sldId="308"/>
        </pc:sldMkLst>
        <pc:spChg chg="mod">
          <ac:chgData name="Jonathan Wyatt" userId="c3e1212f-7374-4739-8e9f-f13855138211" providerId="ADAL" clId="{F8D64505-914B-44B1-85D9-9287BDF4A6F9}" dt="2024-10-04T13:48:26.572" v="7" actId="26606"/>
          <ac:spMkLst>
            <pc:docMk/>
            <pc:sldMk cId="29036285" sldId="308"/>
            <ac:spMk id="2" creationId="{50B84FC1-B326-1759-EAAD-437679B5A419}"/>
          </ac:spMkLst>
        </pc:spChg>
        <pc:spChg chg="mod">
          <ac:chgData name="Jonathan Wyatt" userId="c3e1212f-7374-4739-8e9f-f13855138211" providerId="ADAL" clId="{F8D64505-914B-44B1-85D9-9287BDF4A6F9}" dt="2024-10-04T13:48:26.572" v="7" actId="26606"/>
          <ac:spMkLst>
            <pc:docMk/>
            <pc:sldMk cId="29036285" sldId="308"/>
            <ac:spMk id="3" creationId="{726B5649-916E-3113-FF3C-5C2417125B07}"/>
          </ac:spMkLst>
        </pc:spChg>
        <pc:spChg chg="add">
          <ac:chgData name="Jonathan Wyatt" userId="c3e1212f-7374-4739-8e9f-f13855138211" providerId="ADAL" clId="{F8D64505-914B-44B1-85D9-9287BDF4A6F9}" dt="2024-10-04T13:48:26.572" v="7" actId="26606"/>
          <ac:spMkLst>
            <pc:docMk/>
            <pc:sldMk cId="29036285" sldId="308"/>
            <ac:spMk id="9" creationId="{A5931BE0-4B93-4D6C-878E-ACC59D6B4587}"/>
          </ac:spMkLst>
        </pc:spChg>
        <pc:spChg chg="add">
          <ac:chgData name="Jonathan Wyatt" userId="c3e1212f-7374-4739-8e9f-f13855138211" providerId="ADAL" clId="{F8D64505-914B-44B1-85D9-9287BDF4A6F9}" dt="2024-10-04T13:48:26.572" v="7" actId="26606"/>
          <ac:spMkLst>
            <pc:docMk/>
            <pc:sldMk cId="29036285" sldId="308"/>
            <ac:spMk id="16" creationId="{D166A8AB-8924-421C-BCED-B54DBC4054E0}"/>
          </ac:spMkLst>
        </pc:spChg>
        <pc:grpChg chg="add">
          <ac:chgData name="Jonathan Wyatt" userId="c3e1212f-7374-4739-8e9f-f13855138211" providerId="ADAL" clId="{F8D64505-914B-44B1-85D9-9287BDF4A6F9}" dt="2024-10-04T13:48:26.572" v="7" actId="26606"/>
          <ac:grpSpMkLst>
            <pc:docMk/>
            <pc:sldMk cId="29036285" sldId="308"/>
            <ac:grpSpMk id="11" creationId="{9F2D4ED5-DC78-4C88-97AA-483206C53E90}"/>
          </ac:grpSpMkLst>
        </pc:grpChg>
        <pc:picChg chg="add mod">
          <ac:chgData name="Jonathan Wyatt" userId="c3e1212f-7374-4739-8e9f-f13855138211" providerId="ADAL" clId="{F8D64505-914B-44B1-85D9-9287BDF4A6F9}" dt="2024-10-04T13:48:26.572" v="7" actId="26606"/>
          <ac:picMkLst>
            <pc:docMk/>
            <pc:sldMk cId="29036285" sldId="308"/>
            <ac:picMk id="4" creationId="{2755647D-1D9D-A90D-9955-173F19D37929}"/>
          </ac:picMkLst>
        </pc:picChg>
      </pc:sldChg>
      <pc:sldChg chg="addSp modSp new mod setBg">
        <pc:chgData name="Jonathan Wyatt" userId="c3e1212f-7374-4739-8e9f-f13855138211" providerId="ADAL" clId="{F8D64505-914B-44B1-85D9-9287BDF4A6F9}" dt="2024-10-04T13:50:11.645" v="21" actId="27614"/>
        <pc:sldMkLst>
          <pc:docMk/>
          <pc:sldMk cId="36159128" sldId="309"/>
        </pc:sldMkLst>
        <pc:spChg chg="mod">
          <ac:chgData name="Jonathan Wyatt" userId="c3e1212f-7374-4739-8e9f-f13855138211" providerId="ADAL" clId="{F8D64505-914B-44B1-85D9-9287BDF4A6F9}" dt="2024-10-04T13:49:42.317" v="20" actId="26606"/>
          <ac:spMkLst>
            <pc:docMk/>
            <pc:sldMk cId="36159128" sldId="309"/>
            <ac:spMk id="2" creationId="{DEA8056C-713C-99EF-AB92-9E38DCB8B4CB}"/>
          </ac:spMkLst>
        </pc:spChg>
        <pc:spChg chg="mod">
          <ac:chgData name="Jonathan Wyatt" userId="c3e1212f-7374-4739-8e9f-f13855138211" providerId="ADAL" clId="{F8D64505-914B-44B1-85D9-9287BDF4A6F9}" dt="2024-10-04T13:49:42.317" v="20" actId="26606"/>
          <ac:spMkLst>
            <pc:docMk/>
            <pc:sldMk cId="36159128" sldId="309"/>
            <ac:spMk id="3" creationId="{9BB7C892-7DBE-6DF0-83CA-2DD03A4EE96C}"/>
          </ac:spMkLst>
        </pc:spChg>
        <pc:spChg chg="add">
          <ac:chgData name="Jonathan Wyatt" userId="c3e1212f-7374-4739-8e9f-f13855138211" providerId="ADAL" clId="{F8D64505-914B-44B1-85D9-9287BDF4A6F9}" dt="2024-10-04T13:49:42.317" v="20" actId="26606"/>
          <ac:spMkLst>
            <pc:docMk/>
            <pc:sldMk cId="36159128" sldId="309"/>
            <ac:spMk id="9" creationId="{A5931BE0-4B93-4D6C-878E-ACC59D6B4587}"/>
          </ac:spMkLst>
        </pc:spChg>
        <pc:spChg chg="add">
          <ac:chgData name="Jonathan Wyatt" userId="c3e1212f-7374-4739-8e9f-f13855138211" providerId="ADAL" clId="{F8D64505-914B-44B1-85D9-9287BDF4A6F9}" dt="2024-10-04T13:49:42.317" v="20" actId="26606"/>
          <ac:spMkLst>
            <pc:docMk/>
            <pc:sldMk cId="36159128" sldId="309"/>
            <ac:spMk id="16" creationId="{D166A8AB-8924-421C-BCED-B54DBC4054E0}"/>
          </ac:spMkLst>
        </pc:spChg>
        <pc:grpChg chg="add">
          <ac:chgData name="Jonathan Wyatt" userId="c3e1212f-7374-4739-8e9f-f13855138211" providerId="ADAL" clId="{F8D64505-914B-44B1-85D9-9287BDF4A6F9}" dt="2024-10-04T13:49:42.317" v="20" actId="26606"/>
          <ac:grpSpMkLst>
            <pc:docMk/>
            <pc:sldMk cId="36159128" sldId="309"/>
            <ac:grpSpMk id="11" creationId="{9F2D4ED5-DC78-4C88-97AA-483206C53E90}"/>
          </ac:grpSpMkLst>
        </pc:grpChg>
        <pc:picChg chg="add mod">
          <ac:chgData name="Jonathan Wyatt" userId="c3e1212f-7374-4739-8e9f-f13855138211" providerId="ADAL" clId="{F8D64505-914B-44B1-85D9-9287BDF4A6F9}" dt="2024-10-04T13:50:11.645" v="21" actId="27614"/>
          <ac:picMkLst>
            <pc:docMk/>
            <pc:sldMk cId="36159128" sldId="309"/>
            <ac:picMk id="4" creationId="{4692D74A-CCE0-005B-7A17-EC2CDACBB70B}"/>
          </ac:picMkLst>
        </pc:picChg>
      </pc:sldChg>
      <pc:sldChg chg="addSp delSp modSp new mod">
        <pc:chgData name="Jonathan Wyatt" userId="c3e1212f-7374-4739-8e9f-f13855138211" providerId="ADAL" clId="{F8D64505-914B-44B1-85D9-9287BDF4A6F9}" dt="2024-10-04T13:51:08.662" v="83" actId="1076"/>
        <pc:sldMkLst>
          <pc:docMk/>
          <pc:sldMk cId="1805337782" sldId="310"/>
        </pc:sldMkLst>
        <pc:spChg chg="mod">
          <ac:chgData name="Jonathan Wyatt" userId="c3e1212f-7374-4739-8e9f-f13855138211" providerId="ADAL" clId="{F8D64505-914B-44B1-85D9-9287BDF4A6F9}" dt="2024-10-04T13:51:07.861" v="82" actId="122"/>
          <ac:spMkLst>
            <pc:docMk/>
            <pc:sldMk cId="1805337782" sldId="310"/>
            <ac:spMk id="2" creationId="{44FA84C4-E27B-5538-537F-5C615427705A}"/>
          </ac:spMkLst>
        </pc:spChg>
        <pc:spChg chg="del mod">
          <ac:chgData name="Jonathan Wyatt" userId="c3e1212f-7374-4739-8e9f-f13855138211" providerId="ADAL" clId="{F8D64505-914B-44B1-85D9-9287BDF4A6F9}" dt="2024-10-04T13:51:03.178" v="79" actId="478"/>
          <ac:spMkLst>
            <pc:docMk/>
            <pc:sldMk cId="1805337782" sldId="310"/>
            <ac:spMk id="3" creationId="{C81A2FAE-69DA-AA3D-FA63-00AAB701AC4D}"/>
          </ac:spMkLst>
        </pc:spChg>
        <pc:spChg chg="add del mod">
          <ac:chgData name="Jonathan Wyatt" userId="c3e1212f-7374-4739-8e9f-f13855138211" providerId="ADAL" clId="{F8D64505-914B-44B1-85D9-9287BDF4A6F9}" dt="2024-10-04T13:51:04.932" v="80" actId="478"/>
          <ac:spMkLst>
            <pc:docMk/>
            <pc:sldMk cId="1805337782" sldId="310"/>
            <ac:spMk id="6" creationId="{E5C1AA1C-BB70-1FEF-58F6-AC021676AD77}"/>
          </ac:spMkLst>
        </pc:spChg>
        <pc:picChg chg="add mod">
          <ac:chgData name="Jonathan Wyatt" userId="c3e1212f-7374-4739-8e9f-f13855138211" providerId="ADAL" clId="{F8D64505-914B-44B1-85D9-9287BDF4A6F9}" dt="2024-10-04T13:51:08.662" v="83" actId="1076"/>
          <ac:picMkLst>
            <pc:docMk/>
            <pc:sldMk cId="1805337782" sldId="310"/>
            <ac:picMk id="4" creationId="{6C1DA6DB-5291-4114-D92A-EDFC3F293271}"/>
          </ac:picMkLst>
        </pc:picChg>
      </pc:sldChg>
      <pc:sldChg chg="addSp delSp modSp new mod">
        <pc:chgData name="Jonathan Wyatt" userId="c3e1212f-7374-4739-8e9f-f13855138211" providerId="ADAL" clId="{F8D64505-914B-44B1-85D9-9287BDF4A6F9}" dt="2024-10-04T13:54:53.888" v="106" actId="122"/>
        <pc:sldMkLst>
          <pc:docMk/>
          <pc:sldMk cId="2684888298" sldId="311"/>
        </pc:sldMkLst>
        <pc:spChg chg="mod">
          <ac:chgData name="Jonathan Wyatt" userId="c3e1212f-7374-4739-8e9f-f13855138211" providerId="ADAL" clId="{F8D64505-914B-44B1-85D9-9287BDF4A6F9}" dt="2024-10-04T13:54:53.888" v="106" actId="122"/>
          <ac:spMkLst>
            <pc:docMk/>
            <pc:sldMk cId="2684888298" sldId="311"/>
            <ac:spMk id="2" creationId="{279498CF-08C0-3E4F-57CC-BE2FAA3CF71C}"/>
          </ac:spMkLst>
        </pc:spChg>
        <pc:spChg chg="del mod">
          <ac:chgData name="Jonathan Wyatt" userId="c3e1212f-7374-4739-8e9f-f13855138211" providerId="ADAL" clId="{F8D64505-914B-44B1-85D9-9287BDF4A6F9}" dt="2024-10-04T13:54:45.996" v="87"/>
          <ac:spMkLst>
            <pc:docMk/>
            <pc:sldMk cId="2684888298" sldId="311"/>
            <ac:spMk id="3" creationId="{3A44AAF1-DFAE-CC9F-B9D5-A2A931620308}"/>
          </ac:spMkLst>
        </pc:spChg>
        <pc:picChg chg="add mod">
          <ac:chgData name="Jonathan Wyatt" userId="c3e1212f-7374-4739-8e9f-f13855138211" providerId="ADAL" clId="{F8D64505-914B-44B1-85D9-9287BDF4A6F9}" dt="2024-10-04T13:54:45.996" v="87"/>
          <ac:picMkLst>
            <pc:docMk/>
            <pc:sldMk cId="2684888298" sldId="311"/>
            <ac:picMk id="4" creationId="{35EA57A3-A230-9C04-F83B-973F4156B9E0}"/>
          </ac:picMkLst>
        </pc:picChg>
      </pc:sldChg>
      <pc:sldChg chg="addSp delSp modSp new mod">
        <pc:chgData name="Jonathan Wyatt" userId="c3e1212f-7374-4739-8e9f-f13855138211" providerId="ADAL" clId="{F8D64505-914B-44B1-85D9-9287BDF4A6F9}" dt="2024-10-04T14:20:52.195" v="117" actId="122"/>
        <pc:sldMkLst>
          <pc:docMk/>
          <pc:sldMk cId="842152704" sldId="312"/>
        </pc:sldMkLst>
        <pc:spChg chg="mod">
          <ac:chgData name="Jonathan Wyatt" userId="c3e1212f-7374-4739-8e9f-f13855138211" providerId="ADAL" clId="{F8D64505-914B-44B1-85D9-9287BDF4A6F9}" dt="2024-10-04T14:20:52.195" v="117" actId="122"/>
          <ac:spMkLst>
            <pc:docMk/>
            <pc:sldMk cId="842152704" sldId="312"/>
            <ac:spMk id="2" creationId="{DE566976-AA69-E09B-8993-9BFE54777EC3}"/>
          </ac:spMkLst>
        </pc:spChg>
        <pc:spChg chg="del">
          <ac:chgData name="Jonathan Wyatt" userId="c3e1212f-7374-4739-8e9f-f13855138211" providerId="ADAL" clId="{F8D64505-914B-44B1-85D9-9287BDF4A6F9}" dt="2024-10-04T14:20:45.422" v="108"/>
          <ac:spMkLst>
            <pc:docMk/>
            <pc:sldMk cId="842152704" sldId="312"/>
            <ac:spMk id="3" creationId="{B7A36072-B68B-C3CE-AB80-E8A8D1503BA1}"/>
          </ac:spMkLst>
        </pc:spChg>
        <pc:picChg chg="add mod">
          <ac:chgData name="Jonathan Wyatt" userId="c3e1212f-7374-4739-8e9f-f13855138211" providerId="ADAL" clId="{F8D64505-914B-44B1-85D9-9287BDF4A6F9}" dt="2024-10-04T14:20:45.422" v="108"/>
          <ac:picMkLst>
            <pc:docMk/>
            <pc:sldMk cId="842152704" sldId="312"/>
            <ac:picMk id="4" creationId="{8CCC48AB-6C84-90C4-AE8A-75FCA1DFE6C9}"/>
          </ac:picMkLst>
        </pc:picChg>
      </pc:sldChg>
      <pc:sldChg chg="addSp delSp modSp new mod">
        <pc:chgData name="Jonathan Wyatt" userId="c3e1212f-7374-4739-8e9f-f13855138211" providerId="ADAL" clId="{F8D64505-914B-44B1-85D9-9287BDF4A6F9}" dt="2024-10-04T14:22:49.605" v="159" actId="20577"/>
        <pc:sldMkLst>
          <pc:docMk/>
          <pc:sldMk cId="4091158582" sldId="313"/>
        </pc:sldMkLst>
        <pc:spChg chg="mod">
          <ac:chgData name="Jonathan Wyatt" userId="c3e1212f-7374-4739-8e9f-f13855138211" providerId="ADAL" clId="{F8D64505-914B-44B1-85D9-9287BDF4A6F9}" dt="2024-10-04T14:22:49.605" v="159" actId="20577"/>
          <ac:spMkLst>
            <pc:docMk/>
            <pc:sldMk cId="4091158582" sldId="313"/>
            <ac:spMk id="2" creationId="{272DA795-92D8-250B-0B07-8856C8FE9070}"/>
          </ac:spMkLst>
        </pc:spChg>
        <pc:spChg chg="del">
          <ac:chgData name="Jonathan Wyatt" userId="c3e1212f-7374-4739-8e9f-f13855138211" providerId="ADAL" clId="{F8D64505-914B-44B1-85D9-9287BDF4A6F9}" dt="2024-10-04T14:22:46.391" v="150"/>
          <ac:spMkLst>
            <pc:docMk/>
            <pc:sldMk cId="4091158582" sldId="313"/>
            <ac:spMk id="3" creationId="{803DE6A7-D6DD-DA96-D55B-6853C80DF3DF}"/>
          </ac:spMkLst>
        </pc:spChg>
        <pc:picChg chg="add mod">
          <ac:chgData name="Jonathan Wyatt" userId="c3e1212f-7374-4739-8e9f-f13855138211" providerId="ADAL" clId="{F8D64505-914B-44B1-85D9-9287BDF4A6F9}" dt="2024-10-04T14:22:46.391" v="150"/>
          <ac:picMkLst>
            <pc:docMk/>
            <pc:sldMk cId="4091158582" sldId="313"/>
            <ac:picMk id="4" creationId="{87133BDC-78E5-54BD-1080-D3B4C7814980}"/>
          </ac:picMkLst>
        </pc:picChg>
      </pc:sldChg>
      <pc:sldChg chg="addSp delSp modSp new mod">
        <pc:chgData name="Jonathan Wyatt" userId="c3e1212f-7374-4739-8e9f-f13855138211" providerId="ADAL" clId="{F8D64505-914B-44B1-85D9-9287BDF4A6F9}" dt="2024-10-04T14:22:32.412" v="149" actId="1076"/>
        <pc:sldMkLst>
          <pc:docMk/>
          <pc:sldMk cId="4143021392" sldId="314"/>
        </pc:sldMkLst>
        <pc:spChg chg="mod">
          <ac:chgData name="Jonathan Wyatt" userId="c3e1212f-7374-4739-8e9f-f13855138211" providerId="ADAL" clId="{F8D64505-914B-44B1-85D9-9287BDF4A6F9}" dt="2024-10-04T14:22:23.805" v="147" actId="122"/>
          <ac:spMkLst>
            <pc:docMk/>
            <pc:sldMk cId="4143021392" sldId="314"/>
            <ac:spMk id="2" creationId="{77A78AC3-E7AA-BCE6-EDF2-81230E8C7DA7}"/>
          </ac:spMkLst>
        </pc:spChg>
        <pc:spChg chg="del">
          <ac:chgData name="Jonathan Wyatt" userId="c3e1212f-7374-4739-8e9f-f13855138211" providerId="ADAL" clId="{F8D64505-914B-44B1-85D9-9287BDF4A6F9}" dt="2024-10-04T14:22:17.381" v="133"/>
          <ac:spMkLst>
            <pc:docMk/>
            <pc:sldMk cId="4143021392" sldId="314"/>
            <ac:spMk id="3" creationId="{3ECDBB2A-E873-65F8-7489-DC29F3998D5B}"/>
          </ac:spMkLst>
        </pc:spChg>
        <pc:picChg chg="add mod">
          <ac:chgData name="Jonathan Wyatt" userId="c3e1212f-7374-4739-8e9f-f13855138211" providerId="ADAL" clId="{F8D64505-914B-44B1-85D9-9287BDF4A6F9}" dt="2024-10-04T14:22:32.412" v="149" actId="1076"/>
          <ac:picMkLst>
            <pc:docMk/>
            <pc:sldMk cId="4143021392" sldId="314"/>
            <ac:picMk id="4" creationId="{38F4023A-3AA5-1CE5-D0AB-D9EE03DF77D6}"/>
          </ac:picMkLst>
        </pc:picChg>
      </pc:sldChg>
      <pc:sldChg chg="addSp delSp modSp new mod">
        <pc:chgData name="Jonathan Wyatt" userId="c3e1212f-7374-4739-8e9f-f13855138211" providerId="ADAL" clId="{F8D64505-914B-44B1-85D9-9287BDF4A6F9}" dt="2024-10-04T14:21:39.955" v="132" actId="122"/>
        <pc:sldMkLst>
          <pc:docMk/>
          <pc:sldMk cId="1860708581" sldId="315"/>
        </pc:sldMkLst>
        <pc:spChg chg="mod">
          <ac:chgData name="Jonathan Wyatt" userId="c3e1212f-7374-4739-8e9f-f13855138211" providerId="ADAL" clId="{F8D64505-914B-44B1-85D9-9287BDF4A6F9}" dt="2024-10-04T14:21:39.955" v="132" actId="122"/>
          <ac:spMkLst>
            <pc:docMk/>
            <pc:sldMk cId="1860708581" sldId="315"/>
            <ac:spMk id="2" creationId="{54C27388-8F9D-6BF5-6CF3-01A66922CF4A}"/>
          </ac:spMkLst>
        </pc:spChg>
        <pc:spChg chg="del">
          <ac:chgData name="Jonathan Wyatt" userId="c3e1212f-7374-4739-8e9f-f13855138211" providerId="ADAL" clId="{F8D64505-914B-44B1-85D9-9287BDF4A6F9}" dt="2024-10-04T14:21:24.887" v="121"/>
          <ac:spMkLst>
            <pc:docMk/>
            <pc:sldMk cId="1860708581" sldId="315"/>
            <ac:spMk id="3" creationId="{369EBD5B-DA75-CF5E-C5E5-A5F51CD3646D}"/>
          </ac:spMkLst>
        </pc:spChg>
        <pc:spChg chg="add del mod">
          <ac:chgData name="Jonathan Wyatt" userId="c3e1212f-7374-4739-8e9f-f13855138211" providerId="ADAL" clId="{F8D64505-914B-44B1-85D9-9287BDF4A6F9}" dt="2024-10-04T14:21:36.363" v="123"/>
          <ac:spMkLst>
            <pc:docMk/>
            <pc:sldMk cId="1860708581" sldId="315"/>
            <ac:spMk id="6" creationId="{CB83BA4C-DD50-8623-C7F3-19E33A6FAFA5}"/>
          </ac:spMkLst>
        </pc:spChg>
        <pc:picChg chg="add del mod">
          <ac:chgData name="Jonathan Wyatt" userId="c3e1212f-7374-4739-8e9f-f13855138211" providerId="ADAL" clId="{F8D64505-914B-44B1-85D9-9287BDF4A6F9}" dt="2024-10-04T14:21:26.813" v="122" actId="478"/>
          <ac:picMkLst>
            <pc:docMk/>
            <pc:sldMk cId="1860708581" sldId="315"/>
            <ac:picMk id="4" creationId="{2C5985CA-91EE-5252-3F26-4342178C7ACD}"/>
          </ac:picMkLst>
        </pc:picChg>
        <pc:picChg chg="add mod">
          <ac:chgData name="Jonathan Wyatt" userId="c3e1212f-7374-4739-8e9f-f13855138211" providerId="ADAL" clId="{F8D64505-914B-44B1-85D9-9287BDF4A6F9}" dt="2024-10-04T14:21:36.363" v="123"/>
          <ac:picMkLst>
            <pc:docMk/>
            <pc:sldMk cId="1860708581" sldId="315"/>
            <ac:picMk id="7" creationId="{9FFE5C00-ACBB-FD67-CCF4-39E6A7E59471}"/>
          </ac:picMkLst>
        </pc:picChg>
      </pc:sldChg>
      <pc:sldChg chg="addSp delSp modSp new mod">
        <pc:chgData name="Jonathan Wyatt" userId="c3e1212f-7374-4739-8e9f-f13855138211" providerId="ADAL" clId="{F8D64505-914B-44B1-85D9-9287BDF4A6F9}" dt="2024-10-04T14:23:30.405" v="173" actId="1076"/>
        <pc:sldMkLst>
          <pc:docMk/>
          <pc:sldMk cId="2206383655" sldId="316"/>
        </pc:sldMkLst>
        <pc:spChg chg="mod">
          <ac:chgData name="Jonathan Wyatt" userId="c3e1212f-7374-4739-8e9f-f13855138211" providerId="ADAL" clId="{F8D64505-914B-44B1-85D9-9287BDF4A6F9}" dt="2024-10-04T14:23:24.770" v="170" actId="122"/>
          <ac:spMkLst>
            <pc:docMk/>
            <pc:sldMk cId="2206383655" sldId="316"/>
            <ac:spMk id="2" creationId="{D84F7450-9589-C308-4635-E48381468DAC}"/>
          </ac:spMkLst>
        </pc:spChg>
        <pc:spChg chg="del">
          <ac:chgData name="Jonathan Wyatt" userId="c3e1212f-7374-4739-8e9f-f13855138211" providerId="ADAL" clId="{F8D64505-914B-44B1-85D9-9287BDF4A6F9}" dt="2024-10-04T14:23:19.742" v="161"/>
          <ac:spMkLst>
            <pc:docMk/>
            <pc:sldMk cId="2206383655" sldId="316"/>
            <ac:spMk id="3" creationId="{05207F36-1C96-A1F8-0F05-EF1426167300}"/>
          </ac:spMkLst>
        </pc:spChg>
        <pc:picChg chg="add mod">
          <ac:chgData name="Jonathan Wyatt" userId="c3e1212f-7374-4739-8e9f-f13855138211" providerId="ADAL" clId="{F8D64505-914B-44B1-85D9-9287BDF4A6F9}" dt="2024-10-04T14:23:30.405" v="173" actId="1076"/>
          <ac:picMkLst>
            <pc:docMk/>
            <pc:sldMk cId="2206383655" sldId="316"/>
            <ac:picMk id="4" creationId="{75E64564-FBA9-7D03-8C42-0A44D49172F2}"/>
          </ac:picMkLst>
        </pc:picChg>
      </pc:sldChg>
      <pc:sldChg chg="addSp delSp modSp new mod">
        <pc:chgData name="Jonathan Wyatt" userId="c3e1212f-7374-4739-8e9f-f13855138211" providerId="ADAL" clId="{F8D64505-914B-44B1-85D9-9287BDF4A6F9}" dt="2024-10-04T14:23:54.787" v="199" actId="20577"/>
        <pc:sldMkLst>
          <pc:docMk/>
          <pc:sldMk cId="452715851" sldId="317"/>
        </pc:sldMkLst>
        <pc:spChg chg="mod">
          <ac:chgData name="Jonathan Wyatt" userId="c3e1212f-7374-4739-8e9f-f13855138211" providerId="ADAL" clId="{F8D64505-914B-44B1-85D9-9287BDF4A6F9}" dt="2024-10-04T14:23:54.787" v="199" actId="20577"/>
          <ac:spMkLst>
            <pc:docMk/>
            <pc:sldMk cId="452715851" sldId="317"/>
            <ac:spMk id="2" creationId="{89E7F083-231E-B5E7-D3DA-ECF1FF5E5006}"/>
          </ac:spMkLst>
        </pc:spChg>
        <pc:spChg chg="del">
          <ac:chgData name="Jonathan Wyatt" userId="c3e1212f-7374-4739-8e9f-f13855138211" providerId="ADAL" clId="{F8D64505-914B-44B1-85D9-9287BDF4A6F9}" dt="2024-10-04T14:23:47.574" v="176" actId="478"/>
          <ac:spMkLst>
            <pc:docMk/>
            <pc:sldMk cId="452715851" sldId="317"/>
            <ac:spMk id="3" creationId="{006592F2-8A4C-D8AD-B04B-0DD880868C89}"/>
          </ac:spMkLst>
        </pc:spChg>
        <pc:spChg chg="add mod">
          <ac:chgData name="Jonathan Wyatt" userId="c3e1212f-7374-4739-8e9f-f13855138211" providerId="ADAL" clId="{F8D64505-914B-44B1-85D9-9287BDF4A6F9}" dt="2024-10-04T14:23:49.636" v="177" actId="14100"/>
          <ac:spMkLst>
            <pc:docMk/>
            <pc:sldMk cId="452715851" sldId="317"/>
            <ac:spMk id="4" creationId="{EB37608B-FEE9-4421-A8AF-F4CC333E1260}"/>
          </ac:spMkLst>
        </pc:spChg>
      </pc:sldChg>
      <pc:sldChg chg="addSp delSp modSp new mod">
        <pc:chgData name="Jonathan Wyatt" userId="c3e1212f-7374-4739-8e9f-f13855138211" providerId="ADAL" clId="{F8D64505-914B-44B1-85D9-9287BDF4A6F9}" dt="2024-10-04T14:24:28.373" v="218" actId="1076"/>
        <pc:sldMkLst>
          <pc:docMk/>
          <pc:sldMk cId="4060199136" sldId="318"/>
        </pc:sldMkLst>
        <pc:spChg chg="mod">
          <ac:chgData name="Jonathan Wyatt" userId="c3e1212f-7374-4739-8e9f-f13855138211" providerId="ADAL" clId="{F8D64505-914B-44B1-85D9-9287BDF4A6F9}" dt="2024-10-04T14:24:24.205" v="215" actId="122"/>
          <ac:spMkLst>
            <pc:docMk/>
            <pc:sldMk cId="4060199136" sldId="318"/>
            <ac:spMk id="2" creationId="{5F025237-EB85-4691-E626-4C06FF45EF69}"/>
          </ac:spMkLst>
        </pc:spChg>
        <pc:spChg chg="del">
          <ac:chgData name="Jonathan Wyatt" userId="c3e1212f-7374-4739-8e9f-f13855138211" providerId="ADAL" clId="{F8D64505-914B-44B1-85D9-9287BDF4A6F9}" dt="2024-10-04T14:24:07.043" v="201"/>
          <ac:spMkLst>
            <pc:docMk/>
            <pc:sldMk cId="4060199136" sldId="318"/>
            <ac:spMk id="3" creationId="{B56C2FC8-5EE4-4EBB-8906-E6CA9B2A3C74}"/>
          </ac:spMkLst>
        </pc:spChg>
        <pc:spChg chg="add del mod">
          <ac:chgData name="Jonathan Wyatt" userId="c3e1212f-7374-4739-8e9f-f13855138211" providerId="ADAL" clId="{F8D64505-914B-44B1-85D9-9287BDF4A6F9}" dt="2024-10-04T14:24:18.445" v="203"/>
          <ac:spMkLst>
            <pc:docMk/>
            <pc:sldMk cId="4060199136" sldId="318"/>
            <ac:spMk id="6" creationId="{A65E376D-68C7-6A66-094E-21C216E790FE}"/>
          </ac:spMkLst>
        </pc:spChg>
        <pc:picChg chg="add del mod">
          <ac:chgData name="Jonathan Wyatt" userId="c3e1212f-7374-4739-8e9f-f13855138211" providerId="ADAL" clId="{F8D64505-914B-44B1-85D9-9287BDF4A6F9}" dt="2024-10-04T14:24:08.607" v="202" actId="478"/>
          <ac:picMkLst>
            <pc:docMk/>
            <pc:sldMk cId="4060199136" sldId="318"/>
            <ac:picMk id="4" creationId="{26C249E0-A6AD-95FA-8CCE-2323571CA38F}"/>
          </ac:picMkLst>
        </pc:picChg>
        <pc:picChg chg="add mod">
          <ac:chgData name="Jonathan Wyatt" userId="c3e1212f-7374-4739-8e9f-f13855138211" providerId="ADAL" clId="{F8D64505-914B-44B1-85D9-9287BDF4A6F9}" dt="2024-10-04T14:24:28.373" v="218" actId="1076"/>
          <ac:picMkLst>
            <pc:docMk/>
            <pc:sldMk cId="4060199136" sldId="318"/>
            <ac:picMk id="7" creationId="{C65E5666-838B-01DB-8724-FC79BB01A804}"/>
          </ac:picMkLst>
        </pc:picChg>
      </pc:sldChg>
    </pc:docChg>
  </pc:docChgLst>
</pc:chgInfo>
</file>

<file path=ppt/diagrams/_rels/data7.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ata10.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10" Type="http://schemas.openxmlformats.org/officeDocument/2006/relationships/image" Target="../media/image24.svg"/><Relationship Id="rId4" Type="http://schemas.openxmlformats.org/officeDocument/2006/relationships/image" Target="../media/image18.svg"/><Relationship Id="rId9" Type="http://schemas.openxmlformats.org/officeDocument/2006/relationships/image" Target="../media/image23.png"/></Relationships>
</file>

<file path=ppt/diagrams/_rels/data13.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svg"/><Relationship Id="rId1" Type="http://schemas.openxmlformats.org/officeDocument/2006/relationships/image" Target="../media/image35.png"/><Relationship Id="rId4" Type="http://schemas.openxmlformats.org/officeDocument/2006/relationships/image" Target="../media/image38.svg"/></Relationships>
</file>

<file path=ppt/diagrams/_rels/drawing7.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10.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10" Type="http://schemas.openxmlformats.org/officeDocument/2006/relationships/image" Target="../media/image24.svg"/><Relationship Id="rId4" Type="http://schemas.openxmlformats.org/officeDocument/2006/relationships/image" Target="../media/image18.svg"/><Relationship Id="rId9" Type="http://schemas.openxmlformats.org/officeDocument/2006/relationships/image" Target="../media/image23.png"/></Relationships>
</file>

<file path=ppt/diagrams/_rels/drawing13.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svg"/><Relationship Id="rId1" Type="http://schemas.openxmlformats.org/officeDocument/2006/relationships/image" Target="../media/image35.png"/><Relationship Id="rId4" Type="http://schemas.openxmlformats.org/officeDocument/2006/relationships/image" Target="../media/image38.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921C68E-C868-446F-9C81-5EE64A3EFE58}" type="doc">
      <dgm:prSet loTypeId="urn:microsoft.com/office/officeart/2016/7/layout/VerticalDownArrowProcess" loCatId="process" qsTypeId="urn:microsoft.com/office/officeart/2005/8/quickstyle/simple1" qsCatId="simple" csTypeId="urn:microsoft.com/office/officeart/2005/8/colors/colorful1" csCatId="colorful" phldr="1"/>
      <dgm:spPr/>
      <dgm:t>
        <a:bodyPr/>
        <a:lstStyle/>
        <a:p>
          <a:endParaRPr lang="en-US"/>
        </a:p>
      </dgm:t>
    </dgm:pt>
    <dgm:pt modelId="{14CDD772-556D-40E8-939C-5FB569DC01BE}">
      <dgm:prSet/>
      <dgm:spPr/>
      <dgm:t>
        <a:bodyPr/>
        <a:lstStyle/>
        <a:p>
          <a:r>
            <a:rPr lang="en-US"/>
            <a:t>Aim</a:t>
          </a:r>
        </a:p>
      </dgm:t>
    </dgm:pt>
    <dgm:pt modelId="{1A461286-3E07-43BA-A978-FF2B209EA57E}" type="parTrans" cxnId="{F56F7B5E-D04B-48FA-9AE4-B4959E4FF89A}">
      <dgm:prSet/>
      <dgm:spPr/>
      <dgm:t>
        <a:bodyPr/>
        <a:lstStyle/>
        <a:p>
          <a:endParaRPr lang="en-US"/>
        </a:p>
      </dgm:t>
    </dgm:pt>
    <dgm:pt modelId="{41975116-7248-4013-B6FE-FB78A4C51982}" type="sibTrans" cxnId="{F56F7B5E-D04B-48FA-9AE4-B4959E4FF89A}">
      <dgm:prSet/>
      <dgm:spPr/>
      <dgm:t>
        <a:bodyPr/>
        <a:lstStyle/>
        <a:p>
          <a:endParaRPr lang="en-US"/>
        </a:p>
      </dgm:t>
    </dgm:pt>
    <dgm:pt modelId="{B578F880-C821-42D3-8318-3882888974FB}">
      <dgm:prSet/>
      <dgm:spPr/>
      <dgm:t>
        <a:bodyPr/>
        <a:lstStyle/>
        <a:p>
          <a:r>
            <a:rPr lang="en-US"/>
            <a:t>Aim: To introduce concepts of teamworking and why it is important both in health care and as a student.</a:t>
          </a:r>
        </a:p>
      </dgm:t>
    </dgm:pt>
    <dgm:pt modelId="{2DE1A456-C281-439E-837B-05E4ABC6BD8E}" type="parTrans" cxnId="{F50D2429-4983-446D-8E58-D0FC71E6E297}">
      <dgm:prSet/>
      <dgm:spPr/>
      <dgm:t>
        <a:bodyPr/>
        <a:lstStyle/>
        <a:p>
          <a:endParaRPr lang="en-US"/>
        </a:p>
      </dgm:t>
    </dgm:pt>
    <dgm:pt modelId="{DF683538-04ED-4C92-9F3C-B738D9D39000}" type="sibTrans" cxnId="{F50D2429-4983-446D-8E58-D0FC71E6E297}">
      <dgm:prSet/>
      <dgm:spPr/>
      <dgm:t>
        <a:bodyPr/>
        <a:lstStyle/>
        <a:p>
          <a:endParaRPr lang="en-US"/>
        </a:p>
      </dgm:t>
    </dgm:pt>
    <dgm:pt modelId="{237AE53A-ED6D-41B0-9D15-06FCB1FF9878}">
      <dgm:prSet/>
      <dgm:spPr/>
      <dgm:t>
        <a:bodyPr/>
        <a:lstStyle/>
        <a:p>
          <a:r>
            <a:rPr lang="en-US"/>
            <a:t>Define</a:t>
          </a:r>
        </a:p>
      </dgm:t>
    </dgm:pt>
    <dgm:pt modelId="{4AE1A259-1411-4311-9D72-378B2FC44E55}" type="parTrans" cxnId="{D2B48D62-5929-4E0A-BF2D-4C33DCCF833C}">
      <dgm:prSet/>
      <dgm:spPr/>
      <dgm:t>
        <a:bodyPr/>
        <a:lstStyle/>
        <a:p>
          <a:endParaRPr lang="en-US"/>
        </a:p>
      </dgm:t>
    </dgm:pt>
    <dgm:pt modelId="{6D847F42-FEDC-4525-8033-1DBD52EF61A9}" type="sibTrans" cxnId="{D2B48D62-5929-4E0A-BF2D-4C33DCCF833C}">
      <dgm:prSet/>
      <dgm:spPr/>
      <dgm:t>
        <a:bodyPr/>
        <a:lstStyle/>
        <a:p>
          <a:endParaRPr lang="en-US"/>
        </a:p>
      </dgm:t>
    </dgm:pt>
    <dgm:pt modelId="{A56128F5-83B6-4E4A-8E6B-A175424D9CF6}">
      <dgm:prSet/>
      <dgm:spPr/>
      <dgm:t>
        <a:bodyPr/>
        <a:lstStyle/>
        <a:p>
          <a:r>
            <a:rPr lang="en-US"/>
            <a:t>Define team and teamworking.</a:t>
          </a:r>
        </a:p>
      </dgm:t>
    </dgm:pt>
    <dgm:pt modelId="{480EF69E-42E8-4EAB-A4A7-DCD0F38E8BA8}" type="parTrans" cxnId="{6AE54385-E785-41F5-B3C7-114955206E85}">
      <dgm:prSet/>
      <dgm:spPr/>
      <dgm:t>
        <a:bodyPr/>
        <a:lstStyle/>
        <a:p>
          <a:endParaRPr lang="en-US"/>
        </a:p>
      </dgm:t>
    </dgm:pt>
    <dgm:pt modelId="{AC5DA611-A26B-444D-9BE1-B33C7A6A430A}" type="sibTrans" cxnId="{6AE54385-E785-41F5-B3C7-114955206E85}">
      <dgm:prSet/>
      <dgm:spPr/>
      <dgm:t>
        <a:bodyPr/>
        <a:lstStyle/>
        <a:p>
          <a:endParaRPr lang="en-US"/>
        </a:p>
      </dgm:t>
    </dgm:pt>
    <dgm:pt modelId="{A96F6210-FD46-4FD8-A320-840C9DD8E7DD}">
      <dgm:prSet/>
      <dgm:spPr/>
      <dgm:t>
        <a:bodyPr/>
        <a:lstStyle/>
        <a:p>
          <a:r>
            <a:rPr lang="en-US"/>
            <a:t>Justify</a:t>
          </a:r>
        </a:p>
      </dgm:t>
    </dgm:pt>
    <dgm:pt modelId="{9B7DA93F-3463-4732-BDC0-55F822AF8C45}" type="parTrans" cxnId="{8236BA0D-E882-4948-ABD5-840EDEE21634}">
      <dgm:prSet/>
      <dgm:spPr/>
      <dgm:t>
        <a:bodyPr/>
        <a:lstStyle/>
        <a:p>
          <a:endParaRPr lang="en-US"/>
        </a:p>
      </dgm:t>
    </dgm:pt>
    <dgm:pt modelId="{B012E00F-B437-4418-8799-450F98F26E73}" type="sibTrans" cxnId="{8236BA0D-E882-4948-ABD5-840EDEE21634}">
      <dgm:prSet/>
      <dgm:spPr/>
      <dgm:t>
        <a:bodyPr/>
        <a:lstStyle/>
        <a:p>
          <a:endParaRPr lang="en-US"/>
        </a:p>
      </dgm:t>
    </dgm:pt>
    <dgm:pt modelId="{C9E07105-D0EC-41B8-A0EB-55A04BED7C2E}">
      <dgm:prSet/>
      <dgm:spPr/>
      <dgm:t>
        <a:bodyPr/>
        <a:lstStyle/>
        <a:p>
          <a:r>
            <a:rPr lang="en-US" dirty="0"/>
            <a:t>Justify the need for clear, open communication.</a:t>
          </a:r>
        </a:p>
      </dgm:t>
    </dgm:pt>
    <dgm:pt modelId="{333E2506-F967-43DE-AFAD-D8CE02D4B2B2}" type="parTrans" cxnId="{02AB2200-535B-4313-8AF1-83A0A8B028EF}">
      <dgm:prSet/>
      <dgm:spPr/>
      <dgm:t>
        <a:bodyPr/>
        <a:lstStyle/>
        <a:p>
          <a:endParaRPr lang="en-US"/>
        </a:p>
      </dgm:t>
    </dgm:pt>
    <dgm:pt modelId="{19102FD6-85F5-4E7B-8310-9D47C3122371}" type="sibTrans" cxnId="{02AB2200-535B-4313-8AF1-83A0A8B028EF}">
      <dgm:prSet/>
      <dgm:spPr/>
      <dgm:t>
        <a:bodyPr/>
        <a:lstStyle/>
        <a:p>
          <a:endParaRPr lang="en-US"/>
        </a:p>
      </dgm:t>
    </dgm:pt>
    <dgm:pt modelId="{963802D6-75F9-4732-94D4-25EA295A40E6}">
      <dgm:prSet/>
      <dgm:spPr/>
      <dgm:t>
        <a:bodyPr/>
        <a:lstStyle/>
        <a:p>
          <a:r>
            <a:rPr lang="en-US"/>
            <a:t>Explain</a:t>
          </a:r>
        </a:p>
      </dgm:t>
    </dgm:pt>
    <dgm:pt modelId="{12A8B612-730D-4D38-AED0-8881EF988FEB}" type="parTrans" cxnId="{BEB9D66C-CD08-4FC0-8979-D05755F42736}">
      <dgm:prSet/>
      <dgm:spPr/>
      <dgm:t>
        <a:bodyPr/>
        <a:lstStyle/>
        <a:p>
          <a:endParaRPr lang="en-US"/>
        </a:p>
      </dgm:t>
    </dgm:pt>
    <dgm:pt modelId="{07C13B08-AC0C-4878-A299-066738F1BE8F}" type="sibTrans" cxnId="{BEB9D66C-CD08-4FC0-8979-D05755F42736}">
      <dgm:prSet/>
      <dgm:spPr/>
      <dgm:t>
        <a:bodyPr/>
        <a:lstStyle/>
        <a:p>
          <a:endParaRPr lang="en-US"/>
        </a:p>
      </dgm:t>
    </dgm:pt>
    <dgm:pt modelId="{6C89336E-18EE-4CB8-8C62-0AB3D65C2516}">
      <dgm:prSet/>
      <dgm:spPr/>
      <dgm:t>
        <a:bodyPr/>
        <a:lstStyle/>
        <a:p>
          <a:r>
            <a:rPr lang="en-US" dirty="0"/>
            <a:t>Explain active listening.</a:t>
          </a:r>
        </a:p>
      </dgm:t>
    </dgm:pt>
    <dgm:pt modelId="{2456AA8F-210F-4B8B-AF09-20A4D4568AB3}" type="parTrans" cxnId="{4C679A17-050F-43B2-8092-5B80F9A2DE25}">
      <dgm:prSet/>
      <dgm:spPr/>
      <dgm:t>
        <a:bodyPr/>
        <a:lstStyle/>
        <a:p>
          <a:endParaRPr lang="en-US"/>
        </a:p>
      </dgm:t>
    </dgm:pt>
    <dgm:pt modelId="{AB2691A6-F4AE-40FB-A480-210CB42B3FA6}" type="sibTrans" cxnId="{4C679A17-050F-43B2-8092-5B80F9A2DE25}">
      <dgm:prSet/>
      <dgm:spPr/>
      <dgm:t>
        <a:bodyPr/>
        <a:lstStyle/>
        <a:p>
          <a:endParaRPr lang="en-US"/>
        </a:p>
      </dgm:t>
    </dgm:pt>
    <dgm:pt modelId="{345A6148-F806-4D60-BCB4-52A3C193EC94}">
      <dgm:prSet/>
      <dgm:spPr/>
      <dgm:t>
        <a:bodyPr/>
        <a:lstStyle/>
        <a:p>
          <a:r>
            <a:rPr lang="en-US" dirty="0"/>
            <a:t>Use Tuckman’s and Belbin’s model within teamwork activity </a:t>
          </a:r>
        </a:p>
      </dgm:t>
    </dgm:pt>
    <dgm:pt modelId="{E2115C58-6B46-4882-8546-44FB37B07F67}" type="sibTrans" cxnId="{699CBF8E-9FF9-4D43-A6FE-11B4DF6B79E8}">
      <dgm:prSet/>
      <dgm:spPr/>
      <dgm:t>
        <a:bodyPr/>
        <a:lstStyle/>
        <a:p>
          <a:endParaRPr lang="en-US"/>
        </a:p>
      </dgm:t>
    </dgm:pt>
    <dgm:pt modelId="{3C19E851-CF60-4C2B-8C32-C5A84FFAAF50}" type="parTrans" cxnId="{699CBF8E-9FF9-4D43-A6FE-11B4DF6B79E8}">
      <dgm:prSet/>
      <dgm:spPr/>
      <dgm:t>
        <a:bodyPr/>
        <a:lstStyle/>
        <a:p>
          <a:endParaRPr lang="en-US"/>
        </a:p>
      </dgm:t>
    </dgm:pt>
    <dgm:pt modelId="{24654FFB-2A45-4867-86E4-F2A2CD6227DA}">
      <dgm:prSet/>
      <dgm:spPr/>
      <dgm:t>
        <a:bodyPr/>
        <a:lstStyle/>
        <a:p>
          <a:r>
            <a:rPr lang="en-US" dirty="0"/>
            <a:t>Apply</a:t>
          </a:r>
        </a:p>
      </dgm:t>
    </dgm:pt>
    <dgm:pt modelId="{D6F96F81-F061-480E-9FFA-17173A0FED09}" type="sibTrans" cxnId="{20A643AD-C30A-41D2-A557-F4457B3384D0}">
      <dgm:prSet/>
      <dgm:spPr/>
      <dgm:t>
        <a:bodyPr/>
        <a:lstStyle/>
        <a:p>
          <a:endParaRPr lang="en-US"/>
        </a:p>
      </dgm:t>
    </dgm:pt>
    <dgm:pt modelId="{37A2C29D-6544-4039-AED0-08BB81F4A991}" type="parTrans" cxnId="{20A643AD-C30A-41D2-A557-F4457B3384D0}">
      <dgm:prSet/>
      <dgm:spPr/>
      <dgm:t>
        <a:bodyPr/>
        <a:lstStyle/>
        <a:p>
          <a:endParaRPr lang="en-US"/>
        </a:p>
      </dgm:t>
    </dgm:pt>
    <dgm:pt modelId="{1B38DED4-28F6-463A-B052-9E7A0A24E5E4}" type="pres">
      <dgm:prSet presAssocID="{3921C68E-C868-446F-9C81-5EE64A3EFE58}" presName="Name0" presStyleCnt="0">
        <dgm:presLayoutVars>
          <dgm:dir/>
          <dgm:animLvl val="lvl"/>
          <dgm:resizeHandles val="exact"/>
        </dgm:presLayoutVars>
      </dgm:prSet>
      <dgm:spPr/>
    </dgm:pt>
    <dgm:pt modelId="{B1603407-DB2F-4370-A292-5EA9409720A1}" type="pres">
      <dgm:prSet presAssocID="{963802D6-75F9-4732-94D4-25EA295A40E6}" presName="boxAndChildren" presStyleCnt="0"/>
      <dgm:spPr/>
    </dgm:pt>
    <dgm:pt modelId="{3B572534-9CA4-453B-8072-C6C02B440D4D}" type="pres">
      <dgm:prSet presAssocID="{963802D6-75F9-4732-94D4-25EA295A40E6}" presName="parentTextBox" presStyleLbl="alignNode1" presStyleIdx="0" presStyleCnt="5"/>
      <dgm:spPr/>
    </dgm:pt>
    <dgm:pt modelId="{D3CBAFA6-B703-4582-AD7D-1DA3F449B20A}" type="pres">
      <dgm:prSet presAssocID="{963802D6-75F9-4732-94D4-25EA295A40E6}" presName="descendantBox" presStyleLbl="bgAccFollowNode1" presStyleIdx="0" presStyleCnt="5"/>
      <dgm:spPr/>
    </dgm:pt>
    <dgm:pt modelId="{0401A4FF-4BCA-4509-B4F5-ED4DB4D754C9}" type="pres">
      <dgm:prSet presAssocID="{B012E00F-B437-4418-8799-450F98F26E73}" presName="sp" presStyleCnt="0"/>
      <dgm:spPr/>
    </dgm:pt>
    <dgm:pt modelId="{BBB51DAA-23CE-42B2-9C01-316EC7380238}" type="pres">
      <dgm:prSet presAssocID="{A96F6210-FD46-4FD8-A320-840C9DD8E7DD}" presName="arrowAndChildren" presStyleCnt="0"/>
      <dgm:spPr/>
    </dgm:pt>
    <dgm:pt modelId="{C19E9CD5-5E8B-4644-8871-3C6F8D6A3D03}" type="pres">
      <dgm:prSet presAssocID="{A96F6210-FD46-4FD8-A320-840C9DD8E7DD}" presName="parentTextArrow" presStyleLbl="node1" presStyleIdx="0" presStyleCnt="0"/>
      <dgm:spPr/>
    </dgm:pt>
    <dgm:pt modelId="{C4633BF5-D45C-47CB-8BB9-74361F819741}" type="pres">
      <dgm:prSet presAssocID="{A96F6210-FD46-4FD8-A320-840C9DD8E7DD}" presName="arrow" presStyleLbl="alignNode1" presStyleIdx="1" presStyleCnt="5"/>
      <dgm:spPr/>
    </dgm:pt>
    <dgm:pt modelId="{8657FE8C-662C-4222-AE66-6D29AF78EC88}" type="pres">
      <dgm:prSet presAssocID="{A96F6210-FD46-4FD8-A320-840C9DD8E7DD}" presName="descendantArrow" presStyleLbl="bgAccFollowNode1" presStyleIdx="1" presStyleCnt="5"/>
      <dgm:spPr/>
    </dgm:pt>
    <dgm:pt modelId="{44C415F4-26D3-4A1C-88F5-9145AF7D97C9}" type="pres">
      <dgm:prSet presAssocID="{D6F96F81-F061-480E-9FFA-17173A0FED09}" presName="sp" presStyleCnt="0"/>
      <dgm:spPr/>
    </dgm:pt>
    <dgm:pt modelId="{542B4A04-3E9A-4AFA-BBB4-F12CFAC2D336}" type="pres">
      <dgm:prSet presAssocID="{24654FFB-2A45-4867-86E4-F2A2CD6227DA}" presName="arrowAndChildren" presStyleCnt="0"/>
      <dgm:spPr/>
    </dgm:pt>
    <dgm:pt modelId="{0E814244-2C38-41F4-9C14-E2EED666012F}" type="pres">
      <dgm:prSet presAssocID="{24654FFB-2A45-4867-86E4-F2A2CD6227DA}" presName="parentTextArrow" presStyleLbl="node1" presStyleIdx="0" presStyleCnt="0"/>
      <dgm:spPr/>
    </dgm:pt>
    <dgm:pt modelId="{3252B128-FA59-4166-A68B-74F5594EF2E3}" type="pres">
      <dgm:prSet presAssocID="{24654FFB-2A45-4867-86E4-F2A2CD6227DA}" presName="arrow" presStyleLbl="alignNode1" presStyleIdx="2" presStyleCnt="5"/>
      <dgm:spPr/>
    </dgm:pt>
    <dgm:pt modelId="{2AFC92F8-B474-46B7-A8BE-C3110FD0B2FF}" type="pres">
      <dgm:prSet presAssocID="{24654FFB-2A45-4867-86E4-F2A2CD6227DA}" presName="descendantArrow" presStyleLbl="bgAccFollowNode1" presStyleIdx="2" presStyleCnt="5"/>
      <dgm:spPr/>
    </dgm:pt>
    <dgm:pt modelId="{9CAE9881-AC7C-47EA-9A0A-863A33803C73}" type="pres">
      <dgm:prSet presAssocID="{6D847F42-FEDC-4525-8033-1DBD52EF61A9}" presName="sp" presStyleCnt="0"/>
      <dgm:spPr/>
    </dgm:pt>
    <dgm:pt modelId="{7C1F082C-E1A6-43A9-BFFD-173F71BDBE4F}" type="pres">
      <dgm:prSet presAssocID="{237AE53A-ED6D-41B0-9D15-06FCB1FF9878}" presName="arrowAndChildren" presStyleCnt="0"/>
      <dgm:spPr/>
    </dgm:pt>
    <dgm:pt modelId="{A83138E7-01C2-43DF-9E33-A932E2B7D0E3}" type="pres">
      <dgm:prSet presAssocID="{237AE53A-ED6D-41B0-9D15-06FCB1FF9878}" presName="parentTextArrow" presStyleLbl="node1" presStyleIdx="0" presStyleCnt="0"/>
      <dgm:spPr/>
    </dgm:pt>
    <dgm:pt modelId="{BA23E015-1D66-43B6-B5BC-C2BEC55E882E}" type="pres">
      <dgm:prSet presAssocID="{237AE53A-ED6D-41B0-9D15-06FCB1FF9878}" presName="arrow" presStyleLbl="alignNode1" presStyleIdx="3" presStyleCnt="5"/>
      <dgm:spPr/>
    </dgm:pt>
    <dgm:pt modelId="{0DDD9FF5-58B3-4A53-B8DC-4F7AB33C3386}" type="pres">
      <dgm:prSet presAssocID="{237AE53A-ED6D-41B0-9D15-06FCB1FF9878}" presName="descendantArrow" presStyleLbl="bgAccFollowNode1" presStyleIdx="3" presStyleCnt="5"/>
      <dgm:spPr/>
    </dgm:pt>
    <dgm:pt modelId="{16070B95-F1EE-4C27-825B-AA00FBF7E3A9}" type="pres">
      <dgm:prSet presAssocID="{41975116-7248-4013-B6FE-FB78A4C51982}" presName="sp" presStyleCnt="0"/>
      <dgm:spPr/>
    </dgm:pt>
    <dgm:pt modelId="{071D64DB-4862-4E4E-8B89-A247A2DC672C}" type="pres">
      <dgm:prSet presAssocID="{14CDD772-556D-40E8-939C-5FB569DC01BE}" presName="arrowAndChildren" presStyleCnt="0"/>
      <dgm:spPr/>
    </dgm:pt>
    <dgm:pt modelId="{ACEC2FEC-621D-4EF0-BF72-DC10F1CCBDEB}" type="pres">
      <dgm:prSet presAssocID="{14CDD772-556D-40E8-939C-5FB569DC01BE}" presName="parentTextArrow" presStyleLbl="node1" presStyleIdx="0" presStyleCnt="0"/>
      <dgm:spPr/>
    </dgm:pt>
    <dgm:pt modelId="{E7E2F8BC-7401-4DF8-8F1B-B720B8710DAD}" type="pres">
      <dgm:prSet presAssocID="{14CDD772-556D-40E8-939C-5FB569DC01BE}" presName="arrow" presStyleLbl="alignNode1" presStyleIdx="4" presStyleCnt="5"/>
      <dgm:spPr/>
    </dgm:pt>
    <dgm:pt modelId="{3EE02066-262D-4705-9E73-754AD9F076C5}" type="pres">
      <dgm:prSet presAssocID="{14CDD772-556D-40E8-939C-5FB569DC01BE}" presName="descendantArrow" presStyleLbl="bgAccFollowNode1" presStyleIdx="4" presStyleCnt="5"/>
      <dgm:spPr/>
    </dgm:pt>
  </dgm:ptLst>
  <dgm:cxnLst>
    <dgm:cxn modelId="{02AB2200-535B-4313-8AF1-83A0A8B028EF}" srcId="{A96F6210-FD46-4FD8-A320-840C9DD8E7DD}" destId="{C9E07105-D0EC-41B8-A0EB-55A04BED7C2E}" srcOrd="0" destOrd="0" parTransId="{333E2506-F967-43DE-AFAD-D8CE02D4B2B2}" sibTransId="{19102FD6-85F5-4E7B-8310-9D47C3122371}"/>
    <dgm:cxn modelId="{19FEFE06-4264-486E-9A83-906900304D04}" type="presOf" srcId="{14CDD772-556D-40E8-939C-5FB569DC01BE}" destId="{E7E2F8BC-7401-4DF8-8F1B-B720B8710DAD}" srcOrd="1" destOrd="0" presId="urn:microsoft.com/office/officeart/2016/7/layout/VerticalDownArrowProcess"/>
    <dgm:cxn modelId="{80241908-762C-4C65-8E24-CBCD89E17C55}" type="presOf" srcId="{B578F880-C821-42D3-8318-3882888974FB}" destId="{3EE02066-262D-4705-9E73-754AD9F076C5}" srcOrd="0" destOrd="0" presId="urn:microsoft.com/office/officeart/2016/7/layout/VerticalDownArrowProcess"/>
    <dgm:cxn modelId="{1813A30A-8A35-43B8-A9EC-5F1231CF55BC}" type="presOf" srcId="{24654FFB-2A45-4867-86E4-F2A2CD6227DA}" destId="{0E814244-2C38-41F4-9C14-E2EED666012F}" srcOrd="0" destOrd="0" presId="urn:microsoft.com/office/officeart/2016/7/layout/VerticalDownArrowProcess"/>
    <dgm:cxn modelId="{8236BA0D-E882-4948-ABD5-840EDEE21634}" srcId="{3921C68E-C868-446F-9C81-5EE64A3EFE58}" destId="{A96F6210-FD46-4FD8-A320-840C9DD8E7DD}" srcOrd="3" destOrd="0" parTransId="{9B7DA93F-3463-4732-BDC0-55F822AF8C45}" sibTransId="{B012E00F-B437-4418-8799-450F98F26E73}"/>
    <dgm:cxn modelId="{D1437214-6D95-4BED-88C8-F51D8C9FC8FF}" type="presOf" srcId="{3921C68E-C868-446F-9C81-5EE64A3EFE58}" destId="{1B38DED4-28F6-463A-B052-9E7A0A24E5E4}" srcOrd="0" destOrd="0" presId="urn:microsoft.com/office/officeart/2016/7/layout/VerticalDownArrowProcess"/>
    <dgm:cxn modelId="{4C679A17-050F-43B2-8092-5B80F9A2DE25}" srcId="{963802D6-75F9-4732-94D4-25EA295A40E6}" destId="{6C89336E-18EE-4CB8-8C62-0AB3D65C2516}" srcOrd="0" destOrd="0" parTransId="{2456AA8F-210F-4B8B-AF09-20A4D4568AB3}" sibTransId="{AB2691A6-F4AE-40FB-A480-210CB42B3FA6}"/>
    <dgm:cxn modelId="{F50D2429-4983-446D-8E58-D0FC71E6E297}" srcId="{14CDD772-556D-40E8-939C-5FB569DC01BE}" destId="{B578F880-C821-42D3-8318-3882888974FB}" srcOrd="0" destOrd="0" parTransId="{2DE1A456-C281-439E-837B-05E4ABC6BD8E}" sibTransId="{DF683538-04ED-4C92-9F3C-B738D9D39000}"/>
    <dgm:cxn modelId="{D63F9E31-B5B4-47FA-96F4-E716EC466158}" type="presOf" srcId="{C9E07105-D0EC-41B8-A0EB-55A04BED7C2E}" destId="{8657FE8C-662C-4222-AE66-6D29AF78EC88}" srcOrd="0" destOrd="0" presId="urn:microsoft.com/office/officeart/2016/7/layout/VerticalDownArrowProcess"/>
    <dgm:cxn modelId="{F56F7B5E-D04B-48FA-9AE4-B4959E4FF89A}" srcId="{3921C68E-C868-446F-9C81-5EE64A3EFE58}" destId="{14CDD772-556D-40E8-939C-5FB569DC01BE}" srcOrd="0" destOrd="0" parTransId="{1A461286-3E07-43BA-A978-FF2B209EA57E}" sibTransId="{41975116-7248-4013-B6FE-FB78A4C51982}"/>
    <dgm:cxn modelId="{D2B48D62-5929-4E0A-BF2D-4C33DCCF833C}" srcId="{3921C68E-C868-446F-9C81-5EE64A3EFE58}" destId="{237AE53A-ED6D-41B0-9D15-06FCB1FF9878}" srcOrd="1" destOrd="0" parTransId="{4AE1A259-1411-4311-9D72-378B2FC44E55}" sibTransId="{6D847F42-FEDC-4525-8033-1DBD52EF61A9}"/>
    <dgm:cxn modelId="{40A4DF63-1CA0-4559-BC5A-4BD28038B218}" type="presOf" srcId="{A56128F5-83B6-4E4A-8E6B-A175424D9CF6}" destId="{0DDD9FF5-58B3-4A53-B8DC-4F7AB33C3386}" srcOrd="0" destOrd="0" presId="urn:microsoft.com/office/officeart/2016/7/layout/VerticalDownArrowProcess"/>
    <dgm:cxn modelId="{BF727064-3212-4DF2-BD1F-E892CE0FB245}" type="presOf" srcId="{A96F6210-FD46-4FD8-A320-840C9DD8E7DD}" destId="{C4633BF5-D45C-47CB-8BB9-74361F819741}" srcOrd="1" destOrd="0" presId="urn:microsoft.com/office/officeart/2016/7/layout/VerticalDownArrowProcess"/>
    <dgm:cxn modelId="{44DF064C-4EDB-4A30-BA4A-3D409679D80F}" type="presOf" srcId="{6C89336E-18EE-4CB8-8C62-0AB3D65C2516}" destId="{D3CBAFA6-B703-4582-AD7D-1DA3F449B20A}" srcOrd="0" destOrd="0" presId="urn:microsoft.com/office/officeart/2016/7/layout/VerticalDownArrowProcess"/>
    <dgm:cxn modelId="{BEB9D66C-CD08-4FC0-8979-D05755F42736}" srcId="{3921C68E-C868-446F-9C81-5EE64A3EFE58}" destId="{963802D6-75F9-4732-94D4-25EA295A40E6}" srcOrd="4" destOrd="0" parTransId="{12A8B612-730D-4D38-AED0-8881EF988FEB}" sibTransId="{07C13B08-AC0C-4878-A299-066738F1BE8F}"/>
    <dgm:cxn modelId="{F3B15D51-AF91-4979-8B8E-037EF24F9C84}" type="presOf" srcId="{963802D6-75F9-4732-94D4-25EA295A40E6}" destId="{3B572534-9CA4-453B-8072-C6C02B440D4D}" srcOrd="0" destOrd="0" presId="urn:microsoft.com/office/officeart/2016/7/layout/VerticalDownArrowProcess"/>
    <dgm:cxn modelId="{11B60A77-08CD-4B27-BC0A-9BAABA7C63F1}" type="presOf" srcId="{345A6148-F806-4D60-BCB4-52A3C193EC94}" destId="{2AFC92F8-B474-46B7-A8BE-C3110FD0B2FF}" srcOrd="0" destOrd="0" presId="urn:microsoft.com/office/officeart/2016/7/layout/VerticalDownArrowProcess"/>
    <dgm:cxn modelId="{6AE54385-E785-41F5-B3C7-114955206E85}" srcId="{237AE53A-ED6D-41B0-9D15-06FCB1FF9878}" destId="{A56128F5-83B6-4E4A-8E6B-A175424D9CF6}" srcOrd="0" destOrd="0" parTransId="{480EF69E-42E8-4EAB-A4A7-DCD0F38E8BA8}" sibTransId="{AC5DA611-A26B-444D-9BE1-B33C7A6A430A}"/>
    <dgm:cxn modelId="{699CBF8E-9FF9-4D43-A6FE-11B4DF6B79E8}" srcId="{24654FFB-2A45-4867-86E4-F2A2CD6227DA}" destId="{345A6148-F806-4D60-BCB4-52A3C193EC94}" srcOrd="0" destOrd="0" parTransId="{3C19E851-CF60-4C2B-8C32-C5A84FFAAF50}" sibTransId="{E2115C58-6B46-4882-8546-44FB37B07F67}"/>
    <dgm:cxn modelId="{CCE91196-969E-4F95-BD99-1BD992E2AFC4}" type="presOf" srcId="{24654FFB-2A45-4867-86E4-F2A2CD6227DA}" destId="{3252B128-FA59-4166-A68B-74F5594EF2E3}" srcOrd="1" destOrd="0" presId="urn:microsoft.com/office/officeart/2016/7/layout/VerticalDownArrowProcess"/>
    <dgm:cxn modelId="{9781C998-AEB5-4E0B-8A7C-03904384DDD5}" type="presOf" srcId="{237AE53A-ED6D-41B0-9D15-06FCB1FF9878}" destId="{A83138E7-01C2-43DF-9E33-A932E2B7D0E3}" srcOrd="0" destOrd="0" presId="urn:microsoft.com/office/officeart/2016/7/layout/VerticalDownArrowProcess"/>
    <dgm:cxn modelId="{20A643AD-C30A-41D2-A557-F4457B3384D0}" srcId="{3921C68E-C868-446F-9C81-5EE64A3EFE58}" destId="{24654FFB-2A45-4867-86E4-F2A2CD6227DA}" srcOrd="2" destOrd="0" parTransId="{37A2C29D-6544-4039-AED0-08BB81F4A991}" sibTransId="{D6F96F81-F061-480E-9FFA-17173A0FED09}"/>
    <dgm:cxn modelId="{7D9899B7-CD21-4885-BD4A-6A9D27C66489}" type="presOf" srcId="{A96F6210-FD46-4FD8-A320-840C9DD8E7DD}" destId="{C19E9CD5-5E8B-4644-8871-3C6F8D6A3D03}" srcOrd="0" destOrd="0" presId="urn:microsoft.com/office/officeart/2016/7/layout/VerticalDownArrowProcess"/>
    <dgm:cxn modelId="{24A1CBCF-8269-4BDA-90E7-EEEB5CE0D05B}" type="presOf" srcId="{14CDD772-556D-40E8-939C-5FB569DC01BE}" destId="{ACEC2FEC-621D-4EF0-BF72-DC10F1CCBDEB}" srcOrd="0" destOrd="0" presId="urn:microsoft.com/office/officeart/2016/7/layout/VerticalDownArrowProcess"/>
    <dgm:cxn modelId="{C29319DD-239E-41DC-9FC5-F5466714337F}" type="presOf" srcId="{237AE53A-ED6D-41B0-9D15-06FCB1FF9878}" destId="{BA23E015-1D66-43B6-B5BC-C2BEC55E882E}" srcOrd="1" destOrd="0" presId="urn:microsoft.com/office/officeart/2016/7/layout/VerticalDownArrowProcess"/>
    <dgm:cxn modelId="{C5F646B6-F702-4223-BEBB-C4BE044ED456}" type="presParOf" srcId="{1B38DED4-28F6-463A-B052-9E7A0A24E5E4}" destId="{B1603407-DB2F-4370-A292-5EA9409720A1}" srcOrd="0" destOrd="0" presId="urn:microsoft.com/office/officeart/2016/7/layout/VerticalDownArrowProcess"/>
    <dgm:cxn modelId="{39DA113E-94F8-4481-A4A4-AB8785C61EA4}" type="presParOf" srcId="{B1603407-DB2F-4370-A292-5EA9409720A1}" destId="{3B572534-9CA4-453B-8072-C6C02B440D4D}" srcOrd="0" destOrd="0" presId="urn:microsoft.com/office/officeart/2016/7/layout/VerticalDownArrowProcess"/>
    <dgm:cxn modelId="{EF1D5A9A-CFBE-497B-9BCB-E6AF8198A91F}" type="presParOf" srcId="{B1603407-DB2F-4370-A292-5EA9409720A1}" destId="{D3CBAFA6-B703-4582-AD7D-1DA3F449B20A}" srcOrd="1" destOrd="0" presId="urn:microsoft.com/office/officeart/2016/7/layout/VerticalDownArrowProcess"/>
    <dgm:cxn modelId="{498CF807-9909-47E9-82AD-313C589B9103}" type="presParOf" srcId="{1B38DED4-28F6-463A-B052-9E7A0A24E5E4}" destId="{0401A4FF-4BCA-4509-B4F5-ED4DB4D754C9}" srcOrd="1" destOrd="0" presId="urn:microsoft.com/office/officeart/2016/7/layout/VerticalDownArrowProcess"/>
    <dgm:cxn modelId="{C54D6C0A-517C-4593-9373-43BD1E8FFF36}" type="presParOf" srcId="{1B38DED4-28F6-463A-B052-9E7A0A24E5E4}" destId="{BBB51DAA-23CE-42B2-9C01-316EC7380238}" srcOrd="2" destOrd="0" presId="urn:microsoft.com/office/officeart/2016/7/layout/VerticalDownArrowProcess"/>
    <dgm:cxn modelId="{46288D74-A5E4-4819-97FA-3573F5DC9694}" type="presParOf" srcId="{BBB51DAA-23CE-42B2-9C01-316EC7380238}" destId="{C19E9CD5-5E8B-4644-8871-3C6F8D6A3D03}" srcOrd="0" destOrd="0" presId="urn:microsoft.com/office/officeart/2016/7/layout/VerticalDownArrowProcess"/>
    <dgm:cxn modelId="{2A7F1BB2-A4AB-4FFC-A073-A399D88D9883}" type="presParOf" srcId="{BBB51DAA-23CE-42B2-9C01-316EC7380238}" destId="{C4633BF5-D45C-47CB-8BB9-74361F819741}" srcOrd="1" destOrd="0" presId="urn:microsoft.com/office/officeart/2016/7/layout/VerticalDownArrowProcess"/>
    <dgm:cxn modelId="{00EAE332-8537-41F5-8E5E-79D356F4E1C9}" type="presParOf" srcId="{BBB51DAA-23CE-42B2-9C01-316EC7380238}" destId="{8657FE8C-662C-4222-AE66-6D29AF78EC88}" srcOrd="2" destOrd="0" presId="urn:microsoft.com/office/officeart/2016/7/layout/VerticalDownArrowProcess"/>
    <dgm:cxn modelId="{410063CC-3807-4FEB-A384-ACE44C68A52D}" type="presParOf" srcId="{1B38DED4-28F6-463A-B052-9E7A0A24E5E4}" destId="{44C415F4-26D3-4A1C-88F5-9145AF7D97C9}" srcOrd="3" destOrd="0" presId="urn:microsoft.com/office/officeart/2016/7/layout/VerticalDownArrowProcess"/>
    <dgm:cxn modelId="{4131AA1C-7275-4DB2-AAE4-9157A73B643D}" type="presParOf" srcId="{1B38DED4-28F6-463A-B052-9E7A0A24E5E4}" destId="{542B4A04-3E9A-4AFA-BBB4-F12CFAC2D336}" srcOrd="4" destOrd="0" presId="urn:microsoft.com/office/officeart/2016/7/layout/VerticalDownArrowProcess"/>
    <dgm:cxn modelId="{81732310-B69C-4686-BE0C-8AD332C3C64C}" type="presParOf" srcId="{542B4A04-3E9A-4AFA-BBB4-F12CFAC2D336}" destId="{0E814244-2C38-41F4-9C14-E2EED666012F}" srcOrd="0" destOrd="0" presId="urn:microsoft.com/office/officeart/2016/7/layout/VerticalDownArrowProcess"/>
    <dgm:cxn modelId="{9F3D57D0-2ED4-442D-BFAB-969E918108F6}" type="presParOf" srcId="{542B4A04-3E9A-4AFA-BBB4-F12CFAC2D336}" destId="{3252B128-FA59-4166-A68B-74F5594EF2E3}" srcOrd="1" destOrd="0" presId="urn:microsoft.com/office/officeart/2016/7/layout/VerticalDownArrowProcess"/>
    <dgm:cxn modelId="{F1946005-25C6-42D8-B8DE-58563C164098}" type="presParOf" srcId="{542B4A04-3E9A-4AFA-BBB4-F12CFAC2D336}" destId="{2AFC92F8-B474-46B7-A8BE-C3110FD0B2FF}" srcOrd="2" destOrd="0" presId="urn:microsoft.com/office/officeart/2016/7/layout/VerticalDownArrowProcess"/>
    <dgm:cxn modelId="{F6E85E45-853B-4D40-B93B-D821F5474141}" type="presParOf" srcId="{1B38DED4-28F6-463A-B052-9E7A0A24E5E4}" destId="{9CAE9881-AC7C-47EA-9A0A-863A33803C73}" srcOrd="5" destOrd="0" presId="urn:microsoft.com/office/officeart/2016/7/layout/VerticalDownArrowProcess"/>
    <dgm:cxn modelId="{B015C23D-BA2E-411B-91E1-BEC8FAC3C91C}" type="presParOf" srcId="{1B38DED4-28F6-463A-B052-9E7A0A24E5E4}" destId="{7C1F082C-E1A6-43A9-BFFD-173F71BDBE4F}" srcOrd="6" destOrd="0" presId="urn:microsoft.com/office/officeart/2016/7/layout/VerticalDownArrowProcess"/>
    <dgm:cxn modelId="{073AC455-2042-4999-B85E-B3E477CD1307}" type="presParOf" srcId="{7C1F082C-E1A6-43A9-BFFD-173F71BDBE4F}" destId="{A83138E7-01C2-43DF-9E33-A932E2B7D0E3}" srcOrd="0" destOrd="0" presId="urn:microsoft.com/office/officeart/2016/7/layout/VerticalDownArrowProcess"/>
    <dgm:cxn modelId="{11F5A3E9-8291-4EC6-914C-0270A2AEB08A}" type="presParOf" srcId="{7C1F082C-E1A6-43A9-BFFD-173F71BDBE4F}" destId="{BA23E015-1D66-43B6-B5BC-C2BEC55E882E}" srcOrd="1" destOrd="0" presId="urn:microsoft.com/office/officeart/2016/7/layout/VerticalDownArrowProcess"/>
    <dgm:cxn modelId="{68E32FFE-1BEF-4294-BE9E-17EDD83FBBD6}" type="presParOf" srcId="{7C1F082C-E1A6-43A9-BFFD-173F71BDBE4F}" destId="{0DDD9FF5-58B3-4A53-B8DC-4F7AB33C3386}" srcOrd="2" destOrd="0" presId="urn:microsoft.com/office/officeart/2016/7/layout/VerticalDownArrowProcess"/>
    <dgm:cxn modelId="{EB09C88C-AFE5-4093-A9D9-34E5A56A753C}" type="presParOf" srcId="{1B38DED4-28F6-463A-B052-9E7A0A24E5E4}" destId="{16070B95-F1EE-4C27-825B-AA00FBF7E3A9}" srcOrd="7" destOrd="0" presId="urn:microsoft.com/office/officeart/2016/7/layout/VerticalDownArrowProcess"/>
    <dgm:cxn modelId="{352590DA-86B1-41FE-B2BB-9EB9F102E21F}" type="presParOf" srcId="{1B38DED4-28F6-463A-B052-9E7A0A24E5E4}" destId="{071D64DB-4862-4E4E-8B89-A247A2DC672C}" srcOrd="8" destOrd="0" presId="urn:microsoft.com/office/officeart/2016/7/layout/VerticalDownArrowProcess"/>
    <dgm:cxn modelId="{1E3D17BD-5C3D-4321-9B7D-9BB3419F38C0}" type="presParOf" srcId="{071D64DB-4862-4E4E-8B89-A247A2DC672C}" destId="{ACEC2FEC-621D-4EF0-BF72-DC10F1CCBDEB}" srcOrd="0" destOrd="0" presId="urn:microsoft.com/office/officeart/2016/7/layout/VerticalDownArrowProcess"/>
    <dgm:cxn modelId="{10DBDD0D-11B5-40E6-88B9-7629243BBFE0}" type="presParOf" srcId="{071D64DB-4862-4E4E-8B89-A247A2DC672C}" destId="{E7E2F8BC-7401-4DF8-8F1B-B720B8710DAD}" srcOrd="1" destOrd="0" presId="urn:microsoft.com/office/officeart/2016/7/layout/VerticalDownArrowProcess"/>
    <dgm:cxn modelId="{6A44D7D4-B477-423F-8542-BF9745BA9862}" type="presParOf" srcId="{071D64DB-4862-4E4E-8B89-A247A2DC672C}" destId="{3EE02066-262D-4705-9E73-754AD9F076C5}" srcOrd="2" destOrd="0" presId="urn:microsoft.com/office/officeart/2016/7/layout/VerticalDownArrow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5BA17F4-F07A-4A09-A327-C3052E877096}" type="doc">
      <dgm:prSet loTypeId="urn:microsoft.com/office/officeart/2005/8/layout/list1" loCatId="list" qsTypeId="urn:microsoft.com/office/officeart/2005/8/quickstyle/simple1" qsCatId="simple" csTypeId="urn:microsoft.com/office/officeart/2005/8/colors/colorful5" csCatId="colorful"/>
      <dgm:spPr/>
      <dgm:t>
        <a:bodyPr/>
        <a:lstStyle/>
        <a:p>
          <a:endParaRPr lang="en-US"/>
        </a:p>
      </dgm:t>
    </dgm:pt>
    <dgm:pt modelId="{E07498B8-A526-4A75-8445-CCCC08BAA4DE}">
      <dgm:prSet/>
      <dgm:spPr/>
      <dgm:t>
        <a:bodyPr/>
        <a:lstStyle/>
        <a:p>
          <a:r>
            <a:rPr lang="en-US"/>
            <a:t>What teams have we all worked in?</a:t>
          </a:r>
        </a:p>
      </dgm:t>
    </dgm:pt>
    <dgm:pt modelId="{562047B3-5930-459E-964B-2477568A93FB}" type="parTrans" cxnId="{A7345FFF-7BF1-4AF2-AD03-1625FD79B75F}">
      <dgm:prSet/>
      <dgm:spPr/>
      <dgm:t>
        <a:bodyPr/>
        <a:lstStyle/>
        <a:p>
          <a:endParaRPr lang="en-US"/>
        </a:p>
      </dgm:t>
    </dgm:pt>
    <dgm:pt modelId="{B2BCE8F0-61FF-46B5-9915-7E79AF8BE335}" type="sibTrans" cxnId="{A7345FFF-7BF1-4AF2-AD03-1625FD79B75F}">
      <dgm:prSet/>
      <dgm:spPr/>
      <dgm:t>
        <a:bodyPr/>
        <a:lstStyle/>
        <a:p>
          <a:endParaRPr lang="en-US"/>
        </a:p>
      </dgm:t>
    </dgm:pt>
    <dgm:pt modelId="{28C6BE39-3761-41BA-A26B-087765B7F3A6}">
      <dgm:prSet/>
      <dgm:spPr/>
      <dgm:t>
        <a:bodyPr/>
        <a:lstStyle/>
        <a:p>
          <a:r>
            <a:rPr lang="en-US"/>
            <a:t>How was that experience?</a:t>
          </a:r>
        </a:p>
      </dgm:t>
    </dgm:pt>
    <dgm:pt modelId="{4630604D-CD08-4EA5-A5AB-12A9EA0DE0FF}" type="parTrans" cxnId="{1BDAEF52-E289-4E52-801D-F472B78D21DB}">
      <dgm:prSet/>
      <dgm:spPr/>
      <dgm:t>
        <a:bodyPr/>
        <a:lstStyle/>
        <a:p>
          <a:endParaRPr lang="en-US"/>
        </a:p>
      </dgm:t>
    </dgm:pt>
    <dgm:pt modelId="{3CB4BF0C-2F85-4A2E-BD7E-3A6C9A074288}" type="sibTrans" cxnId="{1BDAEF52-E289-4E52-801D-F472B78D21DB}">
      <dgm:prSet/>
      <dgm:spPr/>
      <dgm:t>
        <a:bodyPr/>
        <a:lstStyle/>
        <a:p>
          <a:endParaRPr lang="en-US"/>
        </a:p>
      </dgm:t>
    </dgm:pt>
    <dgm:pt modelId="{FE57707A-1C3D-4ECF-91ED-B2A5DC0108DD}">
      <dgm:prSet/>
      <dgm:spPr/>
      <dgm:t>
        <a:bodyPr/>
        <a:lstStyle/>
        <a:p>
          <a:r>
            <a:rPr lang="en-US" dirty="0"/>
            <a:t>What teams are you in now?</a:t>
          </a:r>
        </a:p>
      </dgm:t>
    </dgm:pt>
    <dgm:pt modelId="{3584BB0A-959A-46C1-B816-24FB579F7C59}" type="parTrans" cxnId="{61D36C13-49B3-4B9D-8B88-F17A6A99C2F4}">
      <dgm:prSet/>
      <dgm:spPr/>
      <dgm:t>
        <a:bodyPr/>
        <a:lstStyle/>
        <a:p>
          <a:endParaRPr lang="en-US"/>
        </a:p>
      </dgm:t>
    </dgm:pt>
    <dgm:pt modelId="{7BD4B9CE-3D96-4298-8335-E76DC812B1C2}" type="sibTrans" cxnId="{61D36C13-49B3-4B9D-8B88-F17A6A99C2F4}">
      <dgm:prSet/>
      <dgm:spPr/>
      <dgm:t>
        <a:bodyPr/>
        <a:lstStyle/>
        <a:p>
          <a:endParaRPr lang="en-US"/>
        </a:p>
      </dgm:t>
    </dgm:pt>
    <dgm:pt modelId="{A05AF96D-3D2B-4D2C-931A-EEF80D054870}">
      <dgm:prSet/>
      <dgm:spPr/>
      <dgm:t>
        <a:bodyPr/>
        <a:lstStyle/>
        <a:p>
          <a:r>
            <a:rPr lang="en-US"/>
            <a:t>Positive? Negative?</a:t>
          </a:r>
        </a:p>
      </dgm:t>
    </dgm:pt>
    <dgm:pt modelId="{E96A70AB-B6F3-4883-A2AD-8BC96495F8CA}" type="parTrans" cxnId="{55B58AA5-A4B7-4ACA-B312-0547108CC2DC}">
      <dgm:prSet/>
      <dgm:spPr/>
      <dgm:t>
        <a:bodyPr/>
        <a:lstStyle/>
        <a:p>
          <a:endParaRPr lang="en-US"/>
        </a:p>
      </dgm:t>
    </dgm:pt>
    <dgm:pt modelId="{BDF56836-1D97-4EAE-A424-A30C1C060D81}" type="sibTrans" cxnId="{55B58AA5-A4B7-4ACA-B312-0547108CC2DC}">
      <dgm:prSet/>
      <dgm:spPr/>
      <dgm:t>
        <a:bodyPr/>
        <a:lstStyle/>
        <a:p>
          <a:endParaRPr lang="en-US"/>
        </a:p>
      </dgm:t>
    </dgm:pt>
    <dgm:pt modelId="{754C0260-68E0-4453-8E5A-2FCE5ECBCFEE}" type="pres">
      <dgm:prSet presAssocID="{F5BA17F4-F07A-4A09-A327-C3052E877096}" presName="linear" presStyleCnt="0">
        <dgm:presLayoutVars>
          <dgm:dir/>
          <dgm:animLvl val="lvl"/>
          <dgm:resizeHandles val="exact"/>
        </dgm:presLayoutVars>
      </dgm:prSet>
      <dgm:spPr/>
    </dgm:pt>
    <dgm:pt modelId="{0415447B-B314-499B-BB72-AF036E5722F7}" type="pres">
      <dgm:prSet presAssocID="{E07498B8-A526-4A75-8445-CCCC08BAA4DE}" presName="parentLin" presStyleCnt="0"/>
      <dgm:spPr/>
    </dgm:pt>
    <dgm:pt modelId="{D11FA17F-CABB-44B9-8D23-F400689EF5A6}" type="pres">
      <dgm:prSet presAssocID="{E07498B8-A526-4A75-8445-CCCC08BAA4DE}" presName="parentLeftMargin" presStyleLbl="node1" presStyleIdx="0" presStyleCnt="4"/>
      <dgm:spPr/>
    </dgm:pt>
    <dgm:pt modelId="{899565B5-B4DA-46E9-B87E-2E0F18409DE9}" type="pres">
      <dgm:prSet presAssocID="{E07498B8-A526-4A75-8445-CCCC08BAA4DE}" presName="parentText" presStyleLbl="node1" presStyleIdx="0" presStyleCnt="4">
        <dgm:presLayoutVars>
          <dgm:chMax val="0"/>
          <dgm:bulletEnabled val="1"/>
        </dgm:presLayoutVars>
      </dgm:prSet>
      <dgm:spPr/>
    </dgm:pt>
    <dgm:pt modelId="{167E7C5E-885D-4156-B211-ADEFD1D737CF}" type="pres">
      <dgm:prSet presAssocID="{E07498B8-A526-4A75-8445-CCCC08BAA4DE}" presName="negativeSpace" presStyleCnt="0"/>
      <dgm:spPr/>
    </dgm:pt>
    <dgm:pt modelId="{2AF1D284-7F95-4B17-9DFB-0A3652DA8878}" type="pres">
      <dgm:prSet presAssocID="{E07498B8-A526-4A75-8445-CCCC08BAA4DE}" presName="childText" presStyleLbl="conFgAcc1" presStyleIdx="0" presStyleCnt="4">
        <dgm:presLayoutVars>
          <dgm:bulletEnabled val="1"/>
        </dgm:presLayoutVars>
      </dgm:prSet>
      <dgm:spPr/>
    </dgm:pt>
    <dgm:pt modelId="{9DD80B39-8FE6-46E3-B466-B33D26B71621}" type="pres">
      <dgm:prSet presAssocID="{B2BCE8F0-61FF-46B5-9915-7E79AF8BE335}" presName="spaceBetweenRectangles" presStyleCnt="0"/>
      <dgm:spPr/>
    </dgm:pt>
    <dgm:pt modelId="{6CD1E63D-93F6-441F-BDD3-8D4E3C9B1916}" type="pres">
      <dgm:prSet presAssocID="{28C6BE39-3761-41BA-A26B-087765B7F3A6}" presName="parentLin" presStyleCnt="0"/>
      <dgm:spPr/>
    </dgm:pt>
    <dgm:pt modelId="{BD9123AD-87DB-49CC-ACD5-420A9813D2F7}" type="pres">
      <dgm:prSet presAssocID="{28C6BE39-3761-41BA-A26B-087765B7F3A6}" presName="parentLeftMargin" presStyleLbl="node1" presStyleIdx="0" presStyleCnt="4"/>
      <dgm:spPr/>
    </dgm:pt>
    <dgm:pt modelId="{D660EAB9-15A2-48EA-806B-162B12545518}" type="pres">
      <dgm:prSet presAssocID="{28C6BE39-3761-41BA-A26B-087765B7F3A6}" presName="parentText" presStyleLbl="node1" presStyleIdx="1" presStyleCnt="4">
        <dgm:presLayoutVars>
          <dgm:chMax val="0"/>
          <dgm:bulletEnabled val="1"/>
        </dgm:presLayoutVars>
      </dgm:prSet>
      <dgm:spPr/>
    </dgm:pt>
    <dgm:pt modelId="{6AA653F4-C779-4063-B801-6C5BBD867B8C}" type="pres">
      <dgm:prSet presAssocID="{28C6BE39-3761-41BA-A26B-087765B7F3A6}" presName="negativeSpace" presStyleCnt="0"/>
      <dgm:spPr/>
    </dgm:pt>
    <dgm:pt modelId="{2CC5E925-9C57-4D93-8876-A242436CE077}" type="pres">
      <dgm:prSet presAssocID="{28C6BE39-3761-41BA-A26B-087765B7F3A6}" presName="childText" presStyleLbl="conFgAcc1" presStyleIdx="1" presStyleCnt="4">
        <dgm:presLayoutVars>
          <dgm:bulletEnabled val="1"/>
        </dgm:presLayoutVars>
      </dgm:prSet>
      <dgm:spPr/>
    </dgm:pt>
    <dgm:pt modelId="{FC2A100D-C72A-4668-875C-59F31329F3CE}" type="pres">
      <dgm:prSet presAssocID="{3CB4BF0C-2F85-4A2E-BD7E-3A6C9A074288}" presName="spaceBetweenRectangles" presStyleCnt="0"/>
      <dgm:spPr/>
    </dgm:pt>
    <dgm:pt modelId="{C684A90B-291A-4A1A-8329-F40F8278829B}" type="pres">
      <dgm:prSet presAssocID="{FE57707A-1C3D-4ECF-91ED-B2A5DC0108DD}" presName="parentLin" presStyleCnt="0"/>
      <dgm:spPr/>
    </dgm:pt>
    <dgm:pt modelId="{24871FB5-AFED-4814-9612-9743DD75599D}" type="pres">
      <dgm:prSet presAssocID="{FE57707A-1C3D-4ECF-91ED-B2A5DC0108DD}" presName="parentLeftMargin" presStyleLbl="node1" presStyleIdx="1" presStyleCnt="4"/>
      <dgm:spPr/>
    </dgm:pt>
    <dgm:pt modelId="{AA129B7E-6D46-477C-890B-8E97A4631E09}" type="pres">
      <dgm:prSet presAssocID="{FE57707A-1C3D-4ECF-91ED-B2A5DC0108DD}" presName="parentText" presStyleLbl="node1" presStyleIdx="2" presStyleCnt="4">
        <dgm:presLayoutVars>
          <dgm:chMax val="0"/>
          <dgm:bulletEnabled val="1"/>
        </dgm:presLayoutVars>
      </dgm:prSet>
      <dgm:spPr/>
    </dgm:pt>
    <dgm:pt modelId="{0401BB9D-5BD2-4122-B5B1-DA2E04C39773}" type="pres">
      <dgm:prSet presAssocID="{FE57707A-1C3D-4ECF-91ED-B2A5DC0108DD}" presName="negativeSpace" presStyleCnt="0"/>
      <dgm:spPr/>
    </dgm:pt>
    <dgm:pt modelId="{1A944F23-700A-48F8-9623-6B4C20D37761}" type="pres">
      <dgm:prSet presAssocID="{FE57707A-1C3D-4ECF-91ED-B2A5DC0108DD}" presName="childText" presStyleLbl="conFgAcc1" presStyleIdx="2" presStyleCnt="4">
        <dgm:presLayoutVars>
          <dgm:bulletEnabled val="1"/>
        </dgm:presLayoutVars>
      </dgm:prSet>
      <dgm:spPr/>
    </dgm:pt>
    <dgm:pt modelId="{3BF6353A-7D82-4CF7-819B-788F7E203108}" type="pres">
      <dgm:prSet presAssocID="{7BD4B9CE-3D96-4298-8335-E76DC812B1C2}" presName="spaceBetweenRectangles" presStyleCnt="0"/>
      <dgm:spPr/>
    </dgm:pt>
    <dgm:pt modelId="{0FA226E0-E656-4784-B224-15AC962BBE2E}" type="pres">
      <dgm:prSet presAssocID="{A05AF96D-3D2B-4D2C-931A-EEF80D054870}" presName="parentLin" presStyleCnt="0"/>
      <dgm:spPr/>
    </dgm:pt>
    <dgm:pt modelId="{E7D7FA06-41EC-4A0A-93C6-5DA935F3046D}" type="pres">
      <dgm:prSet presAssocID="{A05AF96D-3D2B-4D2C-931A-EEF80D054870}" presName="parentLeftMargin" presStyleLbl="node1" presStyleIdx="2" presStyleCnt="4"/>
      <dgm:spPr/>
    </dgm:pt>
    <dgm:pt modelId="{838A277D-C37A-409A-AE6C-DB0FEB8F7502}" type="pres">
      <dgm:prSet presAssocID="{A05AF96D-3D2B-4D2C-931A-EEF80D054870}" presName="parentText" presStyleLbl="node1" presStyleIdx="3" presStyleCnt="4">
        <dgm:presLayoutVars>
          <dgm:chMax val="0"/>
          <dgm:bulletEnabled val="1"/>
        </dgm:presLayoutVars>
      </dgm:prSet>
      <dgm:spPr/>
    </dgm:pt>
    <dgm:pt modelId="{3F6B51EA-8EAA-4289-9D83-F8723BA38383}" type="pres">
      <dgm:prSet presAssocID="{A05AF96D-3D2B-4D2C-931A-EEF80D054870}" presName="negativeSpace" presStyleCnt="0"/>
      <dgm:spPr/>
    </dgm:pt>
    <dgm:pt modelId="{B91174A5-2232-47EB-B101-3DEA7F1A2D97}" type="pres">
      <dgm:prSet presAssocID="{A05AF96D-3D2B-4D2C-931A-EEF80D054870}" presName="childText" presStyleLbl="conFgAcc1" presStyleIdx="3" presStyleCnt="4">
        <dgm:presLayoutVars>
          <dgm:bulletEnabled val="1"/>
        </dgm:presLayoutVars>
      </dgm:prSet>
      <dgm:spPr/>
    </dgm:pt>
  </dgm:ptLst>
  <dgm:cxnLst>
    <dgm:cxn modelId="{61D36C13-49B3-4B9D-8B88-F17A6A99C2F4}" srcId="{F5BA17F4-F07A-4A09-A327-C3052E877096}" destId="{FE57707A-1C3D-4ECF-91ED-B2A5DC0108DD}" srcOrd="2" destOrd="0" parTransId="{3584BB0A-959A-46C1-B816-24FB579F7C59}" sibTransId="{7BD4B9CE-3D96-4298-8335-E76DC812B1C2}"/>
    <dgm:cxn modelId="{78A8A45E-81BA-45A6-BB8C-40D109335506}" type="presOf" srcId="{F5BA17F4-F07A-4A09-A327-C3052E877096}" destId="{754C0260-68E0-4453-8E5A-2FCE5ECBCFEE}" srcOrd="0" destOrd="0" presId="urn:microsoft.com/office/officeart/2005/8/layout/list1"/>
    <dgm:cxn modelId="{D3D61F6B-A6FF-4F4A-9D3E-634B94E69C33}" type="presOf" srcId="{A05AF96D-3D2B-4D2C-931A-EEF80D054870}" destId="{838A277D-C37A-409A-AE6C-DB0FEB8F7502}" srcOrd="1" destOrd="0" presId="urn:microsoft.com/office/officeart/2005/8/layout/list1"/>
    <dgm:cxn modelId="{1BDAEF52-E289-4E52-801D-F472B78D21DB}" srcId="{F5BA17F4-F07A-4A09-A327-C3052E877096}" destId="{28C6BE39-3761-41BA-A26B-087765B7F3A6}" srcOrd="1" destOrd="0" parTransId="{4630604D-CD08-4EA5-A5AB-12A9EA0DE0FF}" sibTransId="{3CB4BF0C-2F85-4A2E-BD7E-3A6C9A074288}"/>
    <dgm:cxn modelId="{80DD1F88-8CBF-4FB0-B70E-587A5CB59C66}" type="presOf" srcId="{E07498B8-A526-4A75-8445-CCCC08BAA4DE}" destId="{899565B5-B4DA-46E9-B87E-2E0F18409DE9}" srcOrd="1" destOrd="0" presId="urn:microsoft.com/office/officeart/2005/8/layout/list1"/>
    <dgm:cxn modelId="{CAB6908A-4C83-4C78-8997-3EA0EBE96440}" type="presOf" srcId="{28C6BE39-3761-41BA-A26B-087765B7F3A6}" destId="{D660EAB9-15A2-48EA-806B-162B12545518}" srcOrd="1" destOrd="0" presId="urn:microsoft.com/office/officeart/2005/8/layout/list1"/>
    <dgm:cxn modelId="{CF876C99-3DC0-4EC7-B161-0ED63499E2A5}" type="presOf" srcId="{FE57707A-1C3D-4ECF-91ED-B2A5DC0108DD}" destId="{24871FB5-AFED-4814-9612-9743DD75599D}" srcOrd="0" destOrd="0" presId="urn:microsoft.com/office/officeart/2005/8/layout/list1"/>
    <dgm:cxn modelId="{55B58AA5-A4B7-4ACA-B312-0547108CC2DC}" srcId="{F5BA17F4-F07A-4A09-A327-C3052E877096}" destId="{A05AF96D-3D2B-4D2C-931A-EEF80D054870}" srcOrd="3" destOrd="0" parTransId="{E96A70AB-B6F3-4883-A2AD-8BC96495F8CA}" sibTransId="{BDF56836-1D97-4EAE-A424-A30C1C060D81}"/>
    <dgm:cxn modelId="{97349DBB-0C99-4A25-B8F5-51C3698D75AD}" type="presOf" srcId="{FE57707A-1C3D-4ECF-91ED-B2A5DC0108DD}" destId="{AA129B7E-6D46-477C-890B-8E97A4631E09}" srcOrd="1" destOrd="0" presId="urn:microsoft.com/office/officeart/2005/8/layout/list1"/>
    <dgm:cxn modelId="{9594D7CB-8088-4631-8C90-A9DAD505EEE0}" type="presOf" srcId="{A05AF96D-3D2B-4D2C-931A-EEF80D054870}" destId="{E7D7FA06-41EC-4A0A-93C6-5DA935F3046D}" srcOrd="0" destOrd="0" presId="urn:microsoft.com/office/officeart/2005/8/layout/list1"/>
    <dgm:cxn modelId="{DB2817DD-6A4E-4A6F-82F5-8B805D9B968A}" type="presOf" srcId="{28C6BE39-3761-41BA-A26B-087765B7F3A6}" destId="{BD9123AD-87DB-49CC-ACD5-420A9813D2F7}" srcOrd="0" destOrd="0" presId="urn:microsoft.com/office/officeart/2005/8/layout/list1"/>
    <dgm:cxn modelId="{1F0DF3E8-7875-43CF-A987-55811BF26C6E}" type="presOf" srcId="{E07498B8-A526-4A75-8445-CCCC08BAA4DE}" destId="{D11FA17F-CABB-44B9-8D23-F400689EF5A6}" srcOrd="0" destOrd="0" presId="urn:microsoft.com/office/officeart/2005/8/layout/list1"/>
    <dgm:cxn modelId="{A7345FFF-7BF1-4AF2-AD03-1625FD79B75F}" srcId="{F5BA17F4-F07A-4A09-A327-C3052E877096}" destId="{E07498B8-A526-4A75-8445-CCCC08BAA4DE}" srcOrd="0" destOrd="0" parTransId="{562047B3-5930-459E-964B-2477568A93FB}" sibTransId="{B2BCE8F0-61FF-46B5-9915-7E79AF8BE335}"/>
    <dgm:cxn modelId="{8241287D-DA7B-4ED0-B828-CA9B42526DB5}" type="presParOf" srcId="{754C0260-68E0-4453-8E5A-2FCE5ECBCFEE}" destId="{0415447B-B314-499B-BB72-AF036E5722F7}" srcOrd="0" destOrd="0" presId="urn:microsoft.com/office/officeart/2005/8/layout/list1"/>
    <dgm:cxn modelId="{5F90A0B7-1400-4D9B-B572-FB175B41CB35}" type="presParOf" srcId="{0415447B-B314-499B-BB72-AF036E5722F7}" destId="{D11FA17F-CABB-44B9-8D23-F400689EF5A6}" srcOrd="0" destOrd="0" presId="urn:microsoft.com/office/officeart/2005/8/layout/list1"/>
    <dgm:cxn modelId="{1BC676BB-0334-46CE-A572-C65606B32754}" type="presParOf" srcId="{0415447B-B314-499B-BB72-AF036E5722F7}" destId="{899565B5-B4DA-46E9-B87E-2E0F18409DE9}" srcOrd="1" destOrd="0" presId="urn:microsoft.com/office/officeart/2005/8/layout/list1"/>
    <dgm:cxn modelId="{EAB81266-2391-4809-A308-EF05F177069B}" type="presParOf" srcId="{754C0260-68E0-4453-8E5A-2FCE5ECBCFEE}" destId="{167E7C5E-885D-4156-B211-ADEFD1D737CF}" srcOrd="1" destOrd="0" presId="urn:microsoft.com/office/officeart/2005/8/layout/list1"/>
    <dgm:cxn modelId="{FD22E1DB-2BD9-4740-B2FC-D3B0704B43C5}" type="presParOf" srcId="{754C0260-68E0-4453-8E5A-2FCE5ECBCFEE}" destId="{2AF1D284-7F95-4B17-9DFB-0A3652DA8878}" srcOrd="2" destOrd="0" presId="urn:microsoft.com/office/officeart/2005/8/layout/list1"/>
    <dgm:cxn modelId="{0CBA60C0-F3D3-4C5A-BBB1-008F9F5581CE}" type="presParOf" srcId="{754C0260-68E0-4453-8E5A-2FCE5ECBCFEE}" destId="{9DD80B39-8FE6-46E3-B466-B33D26B71621}" srcOrd="3" destOrd="0" presId="urn:microsoft.com/office/officeart/2005/8/layout/list1"/>
    <dgm:cxn modelId="{00F31F7F-9D39-4820-8FDF-4B17397BE556}" type="presParOf" srcId="{754C0260-68E0-4453-8E5A-2FCE5ECBCFEE}" destId="{6CD1E63D-93F6-441F-BDD3-8D4E3C9B1916}" srcOrd="4" destOrd="0" presId="urn:microsoft.com/office/officeart/2005/8/layout/list1"/>
    <dgm:cxn modelId="{E896360A-931D-47B4-9A8F-565345A7C40D}" type="presParOf" srcId="{6CD1E63D-93F6-441F-BDD3-8D4E3C9B1916}" destId="{BD9123AD-87DB-49CC-ACD5-420A9813D2F7}" srcOrd="0" destOrd="0" presId="urn:microsoft.com/office/officeart/2005/8/layout/list1"/>
    <dgm:cxn modelId="{07F06FB7-CF1D-40BB-9E36-46F22DCD9DA0}" type="presParOf" srcId="{6CD1E63D-93F6-441F-BDD3-8D4E3C9B1916}" destId="{D660EAB9-15A2-48EA-806B-162B12545518}" srcOrd="1" destOrd="0" presId="urn:microsoft.com/office/officeart/2005/8/layout/list1"/>
    <dgm:cxn modelId="{7E2E7DF7-B509-48F5-9218-A5333B4ED058}" type="presParOf" srcId="{754C0260-68E0-4453-8E5A-2FCE5ECBCFEE}" destId="{6AA653F4-C779-4063-B801-6C5BBD867B8C}" srcOrd="5" destOrd="0" presId="urn:microsoft.com/office/officeart/2005/8/layout/list1"/>
    <dgm:cxn modelId="{5FDC6ED6-D3B8-4326-95E8-9E4EDA3E9705}" type="presParOf" srcId="{754C0260-68E0-4453-8E5A-2FCE5ECBCFEE}" destId="{2CC5E925-9C57-4D93-8876-A242436CE077}" srcOrd="6" destOrd="0" presId="urn:microsoft.com/office/officeart/2005/8/layout/list1"/>
    <dgm:cxn modelId="{A84914AF-B39C-44D9-9D88-B890C62D542E}" type="presParOf" srcId="{754C0260-68E0-4453-8E5A-2FCE5ECBCFEE}" destId="{FC2A100D-C72A-4668-875C-59F31329F3CE}" srcOrd="7" destOrd="0" presId="urn:microsoft.com/office/officeart/2005/8/layout/list1"/>
    <dgm:cxn modelId="{66F432ED-C77B-4B7E-AA02-B81456A78E87}" type="presParOf" srcId="{754C0260-68E0-4453-8E5A-2FCE5ECBCFEE}" destId="{C684A90B-291A-4A1A-8329-F40F8278829B}" srcOrd="8" destOrd="0" presId="urn:microsoft.com/office/officeart/2005/8/layout/list1"/>
    <dgm:cxn modelId="{235D1E68-852A-4EF4-9596-E762EC7E64D6}" type="presParOf" srcId="{C684A90B-291A-4A1A-8329-F40F8278829B}" destId="{24871FB5-AFED-4814-9612-9743DD75599D}" srcOrd="0" destOrd="0" presId="urn:microsoft.com/office/officeart/2005/8/layout/list1"/>
    <dgm:cxn modelId="{35C9C864-9C4F-40DE-B797-98034E22B09C}" type="presParOf" srcId="{C684A90B-291A-4A1A-8329-F40F8278829B}" destId="{AA129B7E-6D46-477C-890B-8E97A4631E09}" srcOrd="1" destOrd="0" presId="urn:microsoft.com/office/officeart/2005/8/layout/list1"/>
    <dgm:cxn modelId="{636B1B9F-2234-4D91-B4A9-95322B6B575A}" type="presParOf" srcId="{754C0260-68E0-4453-8E5A-2FCE5ECBCFEE}" destId="{0401BB9D-5BD2-4122-B5B1-DA2E04C39773}" srcOrd="9" destOrd="0" presId="urn:microsoft.com/office/officeart/2005/8/layout/list1"/>
    <dgm:cxn modelId="{FF873380-7032-45D3-AEB3-57E884923923}" type="presParOf" srcId="{754C0260-68E0-4453-8E5A-2FCE5ECBCFEE}" destId="{1A944F23-700A-48F8-9623-6B4C20D37761}" srcOrd="10" destOrd="0" presId="urn:microsoft.com/office/officeart/2005/8/layout/list1"/>
    <dgm:cxn modelId="{E91E4052-2FBF-4C5D-A935-695DCA59F037}" type="presParOf" srcId="{754C0260-68E0-4453-8E5A-2FCE5ECBCFEE}" destId="{3BF6353A-7D82-4CF7-819B-788F7E203108}" srcOrd="11" destOrd="0" presId="urn:microsoft.com/office/officeart/2005/8/layout/list1"/>
    <dgm:cxn modelId="{E86BF1BB-D501-4FFE-A9E8-509CD039C778}" type="presParOf" srcId="{754C0260-68E0-4453-8E5A-2FCE5ECBCFEE}" destId="{0FA226E0-E656-4784-B224-15AC962BBE2E}" srcOrd="12" destOrd="0" presId="urn:microsoft.com/office/officeart/2005/8/layout/list1"/>
    <dgm:cxn modelId="{FC50808C-9024-4705-A68C-137AD87BF863}" type="presParOf" srcId="{0FA226E0-E656-4784-B224-15AC962BBE2E}" destId="{E7D7FA06-41EC-4A0A-93C6-5DA935F3046D}" srcOrd="0" destOrd="0" presId="urn:microsoft.com/office/officeart/2005/8/layout/list1"/>
    <dgm:cxn modelId="{8D7BAF03-5243-4870-B47D-830D200F6A33}" type="presParOf" srcId="{0FA226E0-E656-4784-B224-15AC962BBE2E}" destId="{838A277D-C37A-409A-AE6C-DB0FEB8F7502}" srcOrd="1" destOrd="0" presId="urn:microsoft.com/office/officeart/2005/8/layout/list1"/>
    <dgm:cxn modelId="{7E3113BB-5504-4062-89ED-C3DAB7774E03}" type="presParOf" srcId="{754C0260-68E0-4453-8E5A-2FCE5ECBCFEE}" destId="{3F6B51EA-8EAA-4289-9D83-F8723BA38383}" srcOrd="13" destOrd="0" presId="urn:microsoft.com/office/officeart/2005/8/layout/list1"/>
    <dgm:cxn modelId="{DF4CA379-FED7-41AB-A961-4A50C3C22D04}" type="presParOf" srcId="{754C0260-68E0-4453-8E5A-2FCE5ECBCFEE}" destId="{B91174A5-2232-47EB-B101-3DEA7F1A2D97}"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044C54D-6653-4C6B-A581-99B21BF699DF}" type="doc">
      <dgm:prSet loTypeId="urn:microsoft.com/office/officeart/2009/3/layout/HorizontalOrganizationChart" loCatId="hierarchy" qsTypeId="urn:microsoft.com/office/officeart/2005/8/quickstyle/simple1" qsCatId="simple" csTypeId="urn:microsoft.com/office/officeart/2005/8/colors/colorful1" csCatId="colorful"/>
      <dgm:spPr/>
      <dgm:t>
        <a:bodyPr/>
        <a:lstStyle/>
        <a:p>
          <a:endParaRPr lang="en-US"/>
        </a:p>
      </dgm:t>
    </dgm:pt>
    <dgm:pt modelId="{DDDA1FA1-057E-4C5F-B34F-2EABB58B8B3C}">
      <dgm:prSet/>
      <dgm:spPr/>
      <dgm:t>
        <a:bodyPr/>
        <a:lstStyle/>
        <a:p>
          <a:r>
            <a:rPr lang="en-US"/>
            <a:t>What makes a good team?</a:t>
          </a:r>
        </a:p>
      </dgm:t>
    </dgm:pt>
    <dgm:pt modelId="{20203005-A869-4AE8-B1F1-14A6ABD1B31E}" type="parTrans" cxnId="{19194B06-1659-4195-96AB-614403DBB871}">
      <dgm:prSet/>
      <dgm:spPr/>
      <dgm:t>
        <a:bodyPr/>
        <a:lstStyle/>
        <a:p>
          <a:endParaRPr lang="en-US"/>
        </a:p>
      </dgm:t>
    </dgm:pt>
    <dgm:pt modelId="{C9CA6C2E-87FA-472B-AB92-E914102947D7}" type="sibTrans" cxnId="{19194B06-1659-4195-96AB-614403DBB871}">
      <dgm:prSet/>
      <dgm:spPr/>
      <dgm:t>
        <a:bodyPr/>
        <a:lstStyle/>
        <a:p>
          <a:endParaRPr lang="en-US"/>
        </a:p>
      </dgm:t>
    </dgm:pt>
    <dgm:pt modelId="{C7669252-2346-4911-BE4E-879FB9AB58B6}">
      <dgm:prSet/>
      <dgm:spPr/>
      <dgm:t>
        <a:bodyPr/>
        <a:lstStyle/>
        <a:p>
          <a:r>
            <a:rPr lang="en-US"/>
            <a:t>What prevents a team being successful?</a:t>
          </a:r>
        </a:p>
      </dgm:t>
    </dgm:pt>
    <dgm:pt modelId="{DD227A9C-71A8-4586-9409-E83973DCB5E8}" type="parTrans" cxnId="{1A2D103E-3BAD-46A5-8716-FCABB8F66061}">
      <dgm:prSet/>
      <dgm:spPr/>
      <dgm:t>
        <a:bodyPr/>
        <a:lstStyle/>
        <a:p>
          <a:endParaRPr lang="en-US"/>
        </a:p>
      </dgm:t>
    </dgm:pt>
    <dgm:pt modelId="{879F703F-0E4F-41AE-95A6-433E58DC151A}" type="sibTrans" cxnId="{1A2D103E-3BAD-46A5-8716-FCABB8F66061}">
      <dgm:prSet/>
      <dgm:spPr/>
      <dgm:t>
        <a:bodyPr/>
        <a:lstStyle/>
        <a:p>
          <a:endParaRPr lang="en-US"/>
        </a:p>
      </dgm:t>
    </dgm:pt>
    <dgm:pt modelId="{6A94BBA5-66CD-4BE6-BB55-AD97013BB5BB}" type="pres">
      <dgm:prSet presAssocID="{C044C54D-6653-4C6B-A581-99B21BF699DF}" presName="hierChild1" presStyleCnt="0">
        <dgm:presLayoutVars>
          <dgm:orgChart val="1"/>
          <dgm:chPref val="1"/>
          <dgm:dir/>
          <dgm:animOne val="branch"/>
          <dgm:animLvl val="lvl"/>
          <dgm:resizeHandles/>
        </dgm:presLayoutVars>
      </dgm:prSet>
      <dgm:spPr/>
    </dgm:pt>
    <dgm:pt modelId="{7F4BE60C-E5AB-4C6F-BCCA-D75F764A2574}" type="pres">
      <dgm:prSet presAssocID="{DDDA1FA1-057E-4C5F-B34F-2EABB58B8B3C}" presName="hierRoot1" presStyleCnt="0">
        <dgm:presLayoutVars>
          <dgm:hierBranch val="init"/>
        </dgm:presLayoutVars>
      </dgm:prSet>
      <dgm:spPr/>
    </dgm:pt>
    <dgm:pt modelId="{67250901-85D1-446B-BFE1-CF9AC7CA63F4}" type="pres">
      <dgm:prSet presAssocID="{DDDA1FA1-057E-4C5F-B34F-2EABB58B8B3C}" presName="rootComposite1" presStyleCnt="0"/>
      <dgm:spPr/>
    </dgm:pt>
    <dgm:pt modelId="{1397891B-A252-4FF9-8484-98402E963A2D}" type="pres">
      <dgm:prSet presAssocID="{DDDA1FA1-057E-4C5F-B34F-2EABB58B8B3C}" presName="rootText1" presStyleLbl="node0" presStyleIdx="0" presStyleCnt="2">
        <dgm:presLayoutVars>
          <dgm:chPref val="3"/>
        </dgm:presLayoutVars>
      </dgm:prSet>
      <dgm:spPr/>
    </dgm:pt>
    <dgm:pt modelId="{C0C7CB63-5E25-43F8-ADCE-B064F995BD2C}" type="pres">
      <dgm:prSet presAssocID="{DDDA1FA1-057E-4C5F-B34F-2EABB58B8B3C}" presName="rootConnector1" presStyleLbl="node1" presStyleIdx="0" presStyleCnt="0"/>
      <dgm:spPr/>
    </dgm:pt>
    <dgm:pt modelId="{7A1C603A-3062-46B0-B653-5DA34BCFB295}" type="pres">
      <dgm:prSet presAssocID="{DDDA1FA1-057E-4C5F-B34F-2EABB58B8B3C}" presName="hierChild2" presStyleCnt="0"/>
      <dgm:spPr/>
    </dgm:pt>
    <dgm:pt modelId="{8FF2BDCC-CF26-4CDF-812F-20068185528E}" type="pres">
      <dgm:prSet presAssocID="{DDDA1FA1-057E-4C5F-B34F-2EABB58B8B3C}" presName="hierChild3" presStyleCnt="0"/>
      <dgm:spPr/>
    </dgm:pt>
    <dgm:pt modelId="{7565FF0D-B2CA-44A6-8A55-6C26BDB8FAF8}" type="pres">
      <dgm:prSet presAssocID="{C7669252-2346-4911-BE4E-879FB9AB58B6}" presName="hierRoot1" presStyleCnt="0">
        <dgm:presLayoutVars>
          <dgm:hierBranch val="init"/>
        </dgm:presLayoutVars>
      </dgm:prSet>
      <dgm:spPr/>
    </dgm:pt>
    <dgm:pt modelId="{43D729C8-8EDE-4C19-BF00-1CA30752411B}" type="pres">
      <dgm:prSet presAssocID="{C7669252-2346-4911-BE4E-879FB9AB58B6}" presName="rootComposite1" presStyleCnt="0"/>
      <dgm:spPr/>
    </dgm:pt>
    <dgm:pt modelId="{E77587A7-B994-408F-89C8-AB2442D889ED}" type="pres">
      <dgm:prSet presAssocID="{C7669252-2346-4911-BE4E-879FB9AB58B6}" presName="rootText1" presStyleLbl="node0" presStyleIdx="1" presStyleCnt="2">
        <dgm:presLayoutVars>
          <dgm:chPref val="3"/>
        </dgm:presLayoutVars>
      </dgm:prSet>
      <dgm:spPr/>
    </dgm:pt>
    <dgm:pt modelId="{56C51147-88A5-437C-B390-E4A96D4E955E}" type="pres">
      <dgm:prSet presAssocID="{C7669252-2346-4911-BE4E-879FB9AB58B6}" presName="rootConnector1" presStyleLbl="node1" presStyleIdx="0" presStyleCnt="0"/>
      <dgm:spPr/>
    </dgm:pt>
    <dgm:pt modelId="{EB52C294-6181-49D2-9FD7-796B7B4919AC}" type="pres">
      <dgm:prSet presAssocID="{C7669252-2346-4911-BE4E-879FB9AB58B6}" presName="hierChild2" presStyleCnt="0"/>
      <dgm:spPr/>
    </dgm:pt>
    <dgm:pt modelId="{26948B2F-E4BA-4B3C-AF3C-F0C8B7F22998}" type="pres">
      <dgm:prSet presAssocID="{C7669252-2346-4911-BE4E-879FB9AB58B6}" presName="hierChild3" presStyleCnt="0"/>
      <dgm:spPr/>
    </dgm:pt>
  </dgm:ptLst>
  <dgm:cxnLst>
    <dgm:cxn modelId="{19194B06-1659-4195-96AB-614403DBB871}" srcId="{C044C54D-6653-4C6B-A581-99B21BF699DF}" destId="{DDDA1FA1-057E-4C5F-B34F-2EABB58B8B3C}" srcOrd="0" destOrd="0" parTransId="{20203005-A869-4AE8-B1F1-14A6ABD1B31E}" sibTransId="{C9CA6C2E-87FA-472B-AB92-E914102947D7}"/>
    <dgm:cxn modelId="{6848430E-BEA4-484C-92F4-913CFDE99467}" type="presOf" srcId="{C7669252-2346-4911-BE4E-879FB9AB58B6}" destId="{56C51147-88A5-437C-B390-E4A96D4E955E}" srcOrd="1" destOrd="0" presId="urn:microsoft.com/office/officeart/2009/3/layout/HorizontalOrganizationChart"/>
    <dgm:cxn modelId="{1A2D103E-3BAD-46A5-8716-FCABB8F66061}" srcId="{C044C54D-6653-4C6B-A581-99B21BF699DF}" destId="{C7669252-2346-4911-BE4E-879FB9AB58B6}" srcOrd="1" destOrd="0" parTransId="{DD227A9C-71A8-4586-9409-E83973DCB5E8}" sibTransId="{879F703F-0E4F-41AE-95A6-433E58DC151A}"/>
    <dgm:cxn modelId="{273D275C-7A05-49EB-8EEE-777D35DF94C9}" type="presOf" srcId="{DDDA1FA1-057E-4C5F-B34F-2EABB58B8B3C}" destId="{1397891B-A252-4FF9-8484-98402E963A2D}" srcOrd="0" destOrd="0" presId="urn:microsoft.com/office/officeart/2009/3/layout/HorizontalOrganizationChart"/>
    <dgm:cxn modelId="{F2B68244-3E8A-48B8-BD4C-A92EAEA8A4CA}" type="presOf" srcId="{DDDA1FA1-057E-4C5F-B34F-2EABB58B8B3C}" destId="{C0C7CB63-5E25-43F8-ADCE-B064F995BD2C}" srcOrd="1" destOrd="0" presId="urn:microsoft.com/office/officeart/2009/3/layout/HorizontalOrganizationChart"/>
    <dgm:cxn modelId="{FB8089C8-124F-4EFD-888A-BC9D4B76B54C}" type="presOf" srcId="{C044C54D-6653-4C6B-A581-99B21BF699DF}" destId="{6A94BBA5-66CD-4BE6-BB55-AD97013BB5BB}" srcOrd="0" destOrd="0" presId="urn:microsoft.com/office/officeart/2009/3/layout/HorizontalOrganizationChart"/>
    <dgm:cxn modelId="{B738C9CB-D2D7-47B7-BF90-3CF578013341}" type="presOf" srcId="{C7669252-2346-4911-BE4E-879FB9AB58B6}" destId="{E77587A7-B994-408F-89C8-AB2442D889ED}" srcOrd="0" destOrd="0" presId="urn:microsoft.com/office/officeart/2009/3/layout/HorizontalOrganizationChart"/>
    <dgm:cxn modelId="{3F9FBF81-247F-4C6A-81B3-29BAE6CEFBB2}" type="presParOf" srcId="{6A94BBA5-66CD-4BE6-BB55-AD97013BB5BB}" destId="{7F4BE60C-E5AB-4C6F-BCCA-D75F764A2574}" srcOrd="0" destOrd="0" presId="urn:microsoft.com/office/officeart/2009/3/layout/HorizontalOrganizationChart"/>
    <dgm:cxn modelId="{5C60DC32-DF7B-4450-B554-FB3212CE050B}" type="presParOf" srcId="{7F4BE60C-E5AB-4C6F-BCCA-D75F764A2574}" destId="{67250901-85D1-446B-BFE1-CF9AC7CA63F4}" srcOrd="0" destOrd="0" presId="urn:microsoft.com/office/officeart/2009/3/layout/HorizontalOrganizationChart"/>
    <dgm:cxn modelId="{521E7559-DEFB-4857-AB6E-5FF5FE0B1F8F}" type="presParOf" srcId="{67250901-85D1-446B-BFE1-CF9AC7CA63F4}" destId="{1397891B-A252-4FF9-8484-98402E963A2D}" srcOrd="0" destOrd="0" presId="urn:microsoft.com/office/officeart/2009/3/layout/HorizontalOrganizationChart"/>
    <dgm:cxn modelId="{6993B166-ACF5-4C9E-9F32-797061BBCF87}" type="presParOf" srcId="{67250901-85D1-446B-BFE1-CF9AC7CA63F4}" destId="{C0C7CB63-5E25-43F8-ADCE-B064F995BD2C}" srcOrd="1" destOrd="0" presId="urn:microsoft.com/office/officeart/2009/3/layout/HorizontalOrganizationChart"/>
    <dgm:cxn modelId="{E1E24C9B-E6AA-4B57-9CC5-C6C8D42818E3}" type="presParOf" srcId="{7F4BE60C-E5AB-4C6F-BCCA-D75F764A2574}" destId="{7A1C603A-3062-46B0-B653-5DA34BCFB295}" srcOrd="1" destOrd="0" presId="urn:microsoft.com/office/officeart/2009/3/layout/HorizontalOrganizationChart"/>
    <dgm:cxn modelId="{35715D29-BDB6-40D5-AAB3-4EA11B5E2D2A}" type="presParOf" srcId="{7F4BE60C-E5AB-4C6F-BCCA-D75F764A2574}" destId="{8FF2BDCC-CF26-4CDF-812F-20068185528E}" srcOrd="2" destOrd="0" presId="urn:microsoft.com/office/officeart/2009/3/layout/HorizontalOrganizationChart"/>
    <dgm:cxn modelId="{2A837A74-4002-4E4F-BF4D-02535DDC213C}" type="presParOf" srcId="{6A94BBA5-66CD-4BE6-BB55-AD97013BB5BB}" destId="{7565FF0D-B2CA-44A6-8A55-6C26BDB8FAF8}" srcOrd="1" destOrd="0" presId="urn:microsoft.com/office/officeart/2009/3/layout/HorizontalOrganizationChart"/>
    <dgm:cxn modelId="{F0C4CBAF-FE00-4485-80E6-A3599E0FE539}" type="presParOf" srcId="{7565FF0D-B2CA-44A6-8A55-6C26BDB8FAF8}" destId="{43D729C8-8EDE-4C19-BF00-1CA30752411B}" srcOrd="0" destOrd="0" presId="urn:microsoft.com/office/officeart/2009/3/layout/HorizontalOrganizationChart"/>
    <dgm:cxn modelId="{88DE53A4-B9A8-4A23-848F-E5159AA13C76}" type="presParOf" srcId="{43D729C8-8EDE-4C19-BF00-1CA30752411B}" destId="{E77587A7-B994-408F-89C8-AB2442D889ED}" srcOrd="0" destOrd="0" presId="urn:microsoft.com/office/officeart/2009/3/layout/HorizontalOrganizationChart"/>
    <dgm:cxn modelId="{6CAB8C93-DEC8-4500-8B4B-3E428B3CCF88}" type="presParOf" srcId="{43D729C8-8EDE-4C19-BF00-1CA30752411B}" destId="{56C51147-88A5-437C-B390-E4A96D4E955E}" srcOrd="1" destOrd="0" presId="urn:microsoft.com/office/officeart/2009/3/layout/HorizontalOrganizationChart"/>
    <dgm:cxn modelId="{122B001F-C503-4E1D-B212-7B40888E2F12}" type="presParOf" srcId="{7565FF0D-B2CA-44A6-8A55-6C26BDB8FAF8}" destId="{EB52C294-6181-49D2-9FD7-796B7B4919AC}" srcOrd="1" destOrd="0" presId="urn:microsoft.com/office/officeart/2009/3/layout/HorizontalOrganizationChart"/>
    <dgm:cxn modelId="{5FD424F2-BAB5-421B-900D-580A5AAAFBEA}" type="presParOf" srcId="{7565FF0D-B2CA-44A6-8A55-6C26BDB8FAF8}" destId="{26948B2F-E4BA-4B3C-AF3C-F0C8B7F22998}" srcOrd="2" destOrd="0" presId="urn:microsoft.com/office/officeart/2009/3/layout/HorizontalOrganizationChar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7A1B6DC-3983-4C6C-A600-71D309830635}"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BA6E8600-0F44-44F2-9366-3BCFE139060B}">
      <dgm:prSet/>
      <dgm:spPr/>
      <dgm:t>
        <a:bodyPr/>
        <a:lstStyle/>
        <a:p>
          <a:r>
            <a:rPr lang="en-US"/>
            <a:t>Leadership</a:t>
          </a:r>
        </a:p>
      </dgm:t>
    </dgm:pt>
    <dgm:pt modelId="{EE7A9EC3-719B-4FA6-8D17-3EA76BD2D8DC}" type="parTrans" cxnId="{52C440E8-245C-4B72-A47C-25CC8CE68DD4}">
      <dgm:prSet/>
      <dgm:spPr/>
      <dgm:t>
        <a:bodyPr/>
        <a:lstStyle/>
        <a:p>
          <a:endParaRPr lang="en-US"/>
        </a:p>
      </dgm:t>
    </dgm:pt>
    <dgm:pt modelId="{D50AD919-2248-4DB9-958E-FE299F65BACC}" type="sibTrans" cxnId="{52C440E8-245C-4B72-A47C-25CC8CE68DD4}">
      <dgm:prSet/>
      <dgm:spPr/>
      <dgm:t>
        <a:bodyPr/>
        <a:lstStyle/>
        <a:p>
          <a:endParaRPr lang="en-US"/>
        </a:p>
      </dgm:t>
    </dgm:pt>
    <dgm:pt modelId="{05E9DAD2-6267-4FF7-BDCA-C5E0144621AE}">
      <dgm:prSet/>
      <dgm:spPr/>
      <dgm:t>
        <a:bodyPr/>
        <a:lstStyle/>
        <a:p>
          <a:r>
            <a:rPr lang="en-US"/>
            <a:t>Communication</a:t>
          </a:r>
        </a:p>
      </dgm:t>
    </dgm:pt>
    <dgm:pt modelId="{2EBC2D4D-CDFB-4878-9DE4-41D930AC29A5}" type="parTrans" cxnId="{75B9BB00-4957-4A23-BCE2-C7A99800AF0F}">
      <dgm:prSet/>
      <dgm:spPr/>
      <dgm:t>
        <a:bodyPr/>
        <a:lstStyle/>
        <a:p>
          <a:endParaRPr lang="en-US"/>
        </a:p>
      </dgm:t>
    </dgm:pt>
    <dgm:pt modelId="{25562F58-6526-4818-800C-F91FB36D6276}" type="sibTrans" cxnId="{75B9BB00-4957-4A23-BCE2-C7A99800AF0F}">
      <dgm:prSet/>
      <dgm:spPr/>
      <dgm:t>
        <a:bodyPr/>
        <a:lstStyle/>
        <a:p>
          <a:endParaRPr lang="en-US"/>
        </a:p>
      </dgm:t>
    </dgm:pt>
    <dgm:pt modelId="{65DE8BDA-2B13-4AE8-AE8F-1D05911F6F53}">
      <dgm:prSet/>
      <dgm:spPr/>
      <dgm:t>
        <a:bodyPr/>
        <a:lstStyle/>
        <a:p>
          <a:r>
            <a:rPr lang="en-US"/>
            <a:t>Delegation</a:t>
          </a:r>
        </a:p>
      </dgm:t>
    </dgm:pt>
    <dgm:pt modelId="{3E1363C8-C0A2-4AC5-B1F8-15FC2A0C6F32}" type="parTrans" cxnId="{0DA77BFF-64BE-43EE-AD00-87D18DF9B114}">
      <dgm:prSet/>
      <dgm:spPr/>
      <dgm:t>
        <a:bodyPr/>
        <a:lstStyle/>
        <a:p>
          <a:endParaRPr lang="en-US"/>
        </a:p>
      </dgm:t>
    </dgm:pt>
    <dgm:pt modelId="{B0F85AF6-B149-417E-981C-C3D0B157C5B0}" type="sibTrans" cxnId="{0DA77BFF-64BE-43EE-AD00-87D18DF9B114}">
      <dgm:prSet/>
      <dgm:spPr/>
      <dgm:t>
        <a:bodyPr/>
        <a:lstStyle/>
        <a:p>
          <a:endParaRPr lang="en-US"/>
        </a:p>
      </dgm:t>
    </dgm:pt>
    <dgm:pt modelId="{CC8BC8AA-612A-491A-9514-40B6D51608D5}">
      <dgm:prSet/>
      <dgm:spPr/>
      <dgm:t>
        <a:bodyPr/>
        <a:lstStyle/>
        <a:p>
          <a:r>
            <a:rPr lang="en-US"/>
            <a:t>Accountability</a:t>
          </a:r>
        </a:p>
      </dgm:t>
    </dgm:pt>
    <dgm:pt modelId="{90530C7E-D564-4804-97B7-86069AC53CF7}" type="parTrans" cxnId="{0454DB31-4B0C-4A8F-8EB0-C731A7E7C4AB}">
      <dgm:prSet/>
      <dgm:spPr/>
      <dgm:t>
        <a:bodyPr/>
        <a:lstStyle/>
        <a:p>
          <a:endParaRPr lang="en-US"/>
        </a:p>
      </dgm:t>
    </dgm:pt>
    <dgm:pt modelId="{49277EDA-1A19-42C6-B2C1-F1CC45D4B6CF}" type="sibTrans" cxnId="{0454DB31-4B0C-4A8F-8EB0-C731A7E7C4AB}">
      <dgm:prSet/>
      <dgm:spPr/>
      <dgm:t>
        <a:bodyPr/>
        <a:lstStyle/>
        <a:p>
          <a:endParaRPr lang="en-US"/>
        </a:p>
      </dgm:t>
    </dgm:pt>
    <dgm:pt modelId="{2A8E9D5B-85E6-4208-9D83-8A231C2903A0}">
      <dgm:prSet/>
      <dgm:spPr/>
      <dgm:t>
        <a:bodyPr/>
        <a:lstStyle/>
        <a:p>
          <a:r>
            <a:rPr lang="en-US"/>
            <a:t>Responsibility</a:t>
          </a:r>
        </a:p>
      </dgm:t>
    </dgm:pt>
    <dgm:pt modelId="{3331F60C-803A-4746-A51C-72331654D66B}" type="parTrans" cxnId="{5FF7048D-077B-4547-8E29-3FE10147DD56}">
      <dgm:prSet/>
      <dgm:spPr/>
      <dgm:t>
        <a:bodyPr/>
        <a:lstStyle/>
        <a:p>
          <a:endParaRPr lang="en-US"/>
        </a:p>
      </dgm:t>
    </dgm:pt>
    <dgm:pt modelId="{BEB32E16-4C83-48CA-A4BC-9B7DD61C10D0}" type="sibTrans" cxnId="{5FF7048D-077B-4547-8E29-3FE10147DD56}">
      <dgm:prSet/>
      <dgm:spPr/>
      <dgm:t>
        <a:bodyPr/>
        <a:lstStyle/>
        <a:p>
          <a:endParaRPr lang="en-US"/>
        </a:p>
      </dgm:t>
    </dgm:pt>
    <dgm:pt modelId="{4713BE69-195B-49BD-A962-EEFD08E69FF6}" type="pres">
      <dgm:prSet presAssocID="{E7A1B6DC-3983-4C6C-A600-71D309830635}" presName="linear" presStyleCnt="0">
        <dgm:presLayoutVars>
          <dgm:animLvl val="lvl"/>
          <dgm:resizeHandles val="exact"/>
        </dgm:presLayoutVars>
      </dgm:prSet>
      <dgm:spPr/>
    </dgm:pt>
    <dgm:pt modelId="{F8FDEC2D-A4D7-48CD-BF6F-57FE5A5A50BA}" type="pres">
      <dgm:prSet presAssocID="{BA6E8600-0F44-44F2-9366-3BCFE139060B}" presName="parentText" presStyleLbl="node1" presStyleIdx="0" presStyleCnt="5">
        <dgm:presLayoutVars>
          <dgm:chMax val="0"/>
          <dgm:bulletEnabled val="1"/>
        </dgm:presLayoutVars>
      </dgm:prSet>
      <dgm:spPr/>
    </dgm:pt>
    <dgm:pt modelId="{06448DEC-85CA-404B-9DF5-76E9210A6DBE}" type="pres">
      <dgm:prSet presAssocID="{D50AD919-2248-4DB9-958E-FE299F65BACC}" presName="spacer" presStyleCnt="0"/>
      <dgm:spPr/>
    </dgm:pt>
    <dgm:pt modelId="{721A7712-4EF9-426F-881A-579D622DE303}" type="pres">
      <dgm:prSet presAssocID="{05E9DAD2-6267-4FF7-BDCA-C5E0144621AE}" presName="parentText" presStyleLbl="node1" presStyleIdx="1" presStyleCnt="5">
        <dgm:presLayoutVars>
          <dgm:chMax val="0"/>
          <dgm:bulletEnabled val="1"/>
        </dgm:presLayoutVars>
      </dgm:prSet>
      <dgm:spPr/>
    </dgm:pt>
    <dgm:pt modelId="{ED71821C-04FA-40D1-8624-D0DB2DEDE61A}" type="pres">
      <dgm:prSet presAssocID="{25562F58-6526-4818-800C-F91FB36D6276}" presName="spacer" presStyleCnt="0"/>
      <dgm:spPr/>
    </dgm:pt>
    <dgm:pt modelId="{B21A2A7C-C37D-497F-BA03-4B14FED48E4A}" type="pres">
      <dgm:prSet presAssocID="{65DE8BDA-2B13-4AE8-AE8F-1D05911F6F53}" presName="parentText" presStyleLbl="node1" presStyleIdx="2" presStyleCnt="5">
        <dgm:presLayoutVars>
          <dgm:chMax val="0"/>
          <dgm:bulletEnabled val="1"/>
        </dgm:presLayoutVars>
      </dgm:prSet>
      <dgm:spPr/>
    </dgm:pt>
    <dgm:pt modelId="{6D7CE589-78C5-4F1D-8A1D-A19DD8D08B2A}" type="pres">
      <dgm:prSet presAssocID="{B0F85AF6-B149-417E-981C-C3D0B157C5B0}" presName="spacer" presStyleCnt="0"/>
      <dgm:spPr/>
    </dgm:pt>
    <dgm:pt modelId="{74CC52AF-F219-4349-BA2B-515602D52CD2}" type="pres">
      <dgm:prSet presAssocID="{CC8BC8AA-612A-491A-9514-40B6D51608D5}" presName="parentText" presStyleLbl="node1" presStyleIdx="3" presStyleCnt="5">
        <dgm:presLayoutVars>
          <dgm:chMax val="0"/>
          <dgm:bulletEnabled val="1"/>
        </dgm:presLayoutVars>
      </dgm:prSet>
      <dgm:spPr/>
    </dgm:pt>
    <dgm:pt modelId="{FF3028EB-FCE3-4135-8685-5AC863CBE721}" type="pres">
      <dgm:prSet presAssocID="{49277EDA-1A19-42C6-B2C1-F1CC45D4B6CF}" presName="spacer" presStyleCnt="0"/>
      <dgm:spPr/>
    </dgm:pt>
    <dgm:pt modelId="{C8769241-9FC5-407B-95FA-B3FFD9B95B0F}" type="pres">
      <dgm:prSet presAssocID="{2A8E9D5B-85E6-4208-9D83-8A231C2903A0}" presName="parentText" presStyleLbl="node1" presStyleIdx="4" presStyleCnt="5">
        <dgm:presLayoutVars>
          <dgm:chMax val="0"/>
          <dgm:bulletEnabled val="1"/>
        </dgm:presLayoutVars>
      </dgm:prSet>
      <dgm:spPr/>
    </dgm:pt>
  </dgm:ptLst>
  <dgm:cxnLst>
    <dgm:cxn modelId="{75B9BB00-4957-4A23-BCE2-C7A99800AF0F}" srcId="{E7A1B6DC-3983-4C6C-A600-71D309830635}" destId="{05E9DAD2-6267-4FF7-BDCA-C5E0144621AE}" srcOrd="1" destOrd="0" parTransId="{2EBC2D4D-CDFB-4878-9DE4-41D930AC29A5}" sibTransId="{25562F58-6526-4818-800C-F91FB36D6276}"/>
    <dgm:cxn modelId="{6B4C2D2D-5E51-4E9D-A90F-7ACC1E381E27}" type="presOf" srcId="{05E9DAD2-6267-4FF7-BDCA-C5E0144621AE}" destId="{721A7712-4EF9-426F-881A-579D622DE303}" srcOrd="0" destOrd="0" presId="urn:microsoft.com/office/officeart/2005/8/layout/vList2"/>
    <dgm:cxn modelId="{0454DB31-4B0C-4A8F-8EB0-C731A7E7C4AB}" srcId="{E7A1B6DC-3983-4C6C-A600-71D309830635}" destId="{CC8BC8AA-612A-491A-9514-40B6D51608D5}" srcOrd="3" destOrd="0" parTransId="{90530C7E-D564-4804-97B7-86069AC53CF7}" sibTransId="{49277EDA-1A19-42C6-B2C1-F1CC45D4B6CF}"/>
    <dgm:cxn modelId="{2594F23B-0F3C-47EF-AECE-4B84DD742BB3}" type="presOf" srcId="{BA6E8600-0F44-44F2-9366-3BCFE139060B}" destId="{F8FDEC2D-A4D7-48CD-BF6F-57FE5A5A50BA}" srcOrd="0" destOrd="0" presId="urn:microsoft.com/office/officeart/2005/8/layout/vList2"/>
    <dgm:cxn modelId="{5FF7048D-077B-4547-8E29-3FE10147DD56}" srcId="{E7A1B6DC-3983-4C6C-A600-71D309830635}" destId="{2A8E9D5B-85E6-4208-9D83-8A231C2903A0}" srcOrd="4" destOrd="0" parTransId="{3331F60C-803A-4746-A51C-72331654D66B}" sibTransId="{BEB32E16-4C83-48CA-A4BC-9B7DD61C10D0}"/>
    <dgm:cxn modelId="{AA72F491-FC1A-46BA-8D58-271D4BBDCF72}" type="presOf" srcId="{2A8E9D5B-85E6-4208-9D83-8A231C2903A0}" destId="{C8769241-9FC5-407B-95FA-B3FFD9B95B0F}" srcOrd="0" destOrd="0" presId="urn:microsoft.com/office/officeart/2005/8/layout/vList2"/>
    <dgm:cxn modelId="{742A5BDC-3B5A-4C0C-BAA6-65013BBDB7F6}" type="presOf" srcId="{65DE8BDA-2B13-4AE8-AE8F-1D05911F6F53}" destId="{B21A2A7C-C37D-497F-BA03-4B14FED48E4A}" srcOrd="0" destOrd="0" presId="urn:microsoft.com/office/officeart/2005/8/layout/vList2"/>
    <dgm:cxn modelId="{BDDD04E6-9099-4C9F-868F-66FE8E25B555}" type="presOf" srcId="{CC8BC8AA-612A-491A-9514-40B6D51608D5}" destId="{74CC52AF-F219-4349-BA2B-515602D52CD2}" srcOrd="0" destOrd="0" presId="urn:microsoft.com/office/officeart/2005/8/layout/vList2"/>
    <dgm:cxn modelId="{52C440E8-245C-4B72-A47C-25CC8CE68DD4}" srcId="{E7A1B6DC-3983-4C6C-A600-71D309830635}" destId="{BA6E8600-0F44-44F2-9366-3BCFE139060B}" srcOrd="0" destOrd="0" parTransId="{EE7A9EC3-719B-4FA6-8D17-3EA76BD2D8DC}" sibTransId="{D50AD919-2248-4DB9-958E-FE299F65BACC}"/>
    <dgm:cxn modelId="{B0C23BF1-F8EE-45AB-B40C-26414C8AAFB3}" type="presOf" srcId="{E7A1B6DC-3983-4C6C-A600-71D309830635}" destId="{4713BE69-195B-49BD-A962-EEFD08E69FF6}" srcOrd="0" destOrd="0" presId="urn:microsoft.com/office/officeart/2005/8/layout/vList2"/>
    <dgm:cxn modelId="{0DA77BFF-64BE-43EE-AD00-87D18DF9B114}" srcId="{E7A1B6DC-3983-4C6C-A600-71D309830635}" destId="{65DE8BDA-2B13-4AE8-AE8F-1D05911F6F53}" srcOrd="2" destOrd="0" parTransId="{3E1363C8-C0A2-4AC5-B1F8-15FC2A0C6F32}" sibTransId="{B0F85AF6-B149-417E-981C-C3D0B157C5B0}"/>
    <dgm:cxn modelId="{A4ADFA56-DF5C-41F3-8338-325DB7BE2B17}" type="presParOf" srcId="{4713BE69-195B-49BD-A962-EEFD08E69FF6}" destId="{F8FDEC2D-A4D7-48CD-BF6F-57FE5A5A50BA}" srcOrd="0" destOrd="0" presId="urn:microsoft.com/office/officeart/2005/8/layout/vList2"/>
    <dgm:cxn modelId="{ADB02B46-7D70-4C1C-9201-DE477F0467B1}" type="presParOf" srcId="{4713BE69-195B-49BD-A962-EEFD08E69FF6}" destId="{06448DEC-85CA-404B-9DF5-76E9210A6DBE}" srcOrd="1" destOrd="0" presId="urn:microsoft.com/office/officeart/2005/8/layout/vList2"/>
    <dgm:cxn modelId="{731F76CF-3480-4421-8A9E-C80101FDA32B}" type="presParOf" srcId="{4713BE69-195B-49BD-A962-EEFD08E69FF6}" destId="{721A7712-4EF9-426F-881A-579D622DE303}" srcOrd="2" destOrd="0" presId="urn:microsoft.com/office/officeart/2005/8/layout/vList2"/>
    <dgm:cxn modelId="{70FCF44C-078D-493C-8DCA-B4DB95BF62C5}" type="presParOf" srcId="{4713BE69-195B-49BD-A962-EEFD08E69FF6}" destId="{ED71821C-04FA-40D1-8624-D0DB2DEDE61A}" srcOrd="3" destOrd="0" presId="urn:microsoft.com/office/officeart/2005/8/layout/vList2"/>
    <dgm:cxn modelId="{FEDF0128-A9AD-4A55-B30F-CE34D334B6C3}" type="presParOf" srcId="{4713BE69-195B-49BD-A962-EEFD08E69FF6}" destId="{B21A2A7C-C37D-497F-BA03-4B14FED48E4A}" srcOrd="4" destOrd="0" presId="urn:microsoft.com/office/officeart/2005/8/layout/vList2"/>
    <dgm:cxn modelId="{8266AB89-CDEB-4041-A5E1-ED22559EFFC6}" type="presParOf" srcId="{4713BE69-195B-49BD-A962-EEFD08E69FF6}" destId="{6D7CE589-78C5-4F1D-8A1D-A19DD8D08B2A}" srcOrd="5" destOrd="0" presId="urn:microsoft.com/office/officeart/2005/8/layout/vList2"/>
    <dgm:cxn modelId="{37D8C50C-4245-43C5-BC5A-785F4E3F4846}" type="presParOf" srcId="{4713BE69-195B-49BD-A962-EEFD08E69FF6}" destId="{74CC52AF-F219-4349-BA2B-515602D52CD2}" srcOrd="6" destOrd="0" presId="urn:microsoft.com/office/officeart/2005/8/layout/vList2"/>
    <dgm:cxn modelId="{C11BD8BB-A104-48AC-80D6-5C6FE99A0A64}" type="presParOf" srcId="{4713BE69-195B-49BD-A962-EEFD08E69FF6}" destId="{FF3028EB-FCE3-4135-8685-5AC863CBE721}" srcOrd="7" destOrd="0" presId="urn:microsoft.com/office/officeart/2005/8/layout/vList2"/>
    <dgm:cxn modelId="{7DC45A76-4418-4CC2-8E3B-566AEB552EEB}" type="presParOf" srcId="{4713BE69-195B-49BD-A962-EEFD08E69FF6}" destId="{C8769241-9FC5-407B-95FA-B3FFD9B95B0F}"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B66AC68-C66E-4833-AC87-57A326EBE7B6}"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2B3C38A0-8D5D-44B2-91B0-8CF3DBC5A1B9}">
      <dgm:prSet/>
      <dgm:spPr/>
      <dgm:t>
        <a:bodyPr/>
        <a:lstStyle/>
        <a:p>
          <a:r>
            <a:rPr lang="en-US"/>
            <a:t>Cliques</a:t>
          </a:r>
        </a:p>
      </dgm:t>
    </dgm:pt>
    <dgm:pt modelId="{C9BCDC86-9798-449E-AC95-4492C5262A48}" type="parTrans" cxnId="{933E9CD7-68E8-4C08-8486-E90E32C66B22}">
      <dgm:prSet/>
      <dgm:spPr/>
      <dgm:t>
        <a:bodyPr/>
        <a:lstStyle/>
        <a:p>
          <a:endParaRPr lang="en-US"/>
        </a:p>
      </dgm:t>
    </dgm:pt>
    <dgm:pt modelId="{EE08FB63-0C12-4444-8303-E5FB66CD885C}" type="sibTrans" cxnId="{933E9CD7-68E8-4C08-8486-E90E32C66B22}">
      <dgm:prSet/>
      <dgm:spPr/>
      <dgm:t>
        <a:bodyPr/>
        <a:lstStyle/>
        <a:p>
          <a:endParaRPr lang="en-US"/>
        </a:p>
      </dgm:t>
    </dgm:pt>
    <dgm:pt modelId="{E561F63E-65C5-4FE8-844E-FEB9B645DA22}">
      <dgm:prSet/>
      <dgm:spPr/>
      <dgm:t>
        <a:bodyPr/>
        <a:lstStyle/>
        <a:p>
          <a:r>
            <a:rPr lang="en-US"/>
            <a:t>Domineering </a:t>
          </a:r>
        </a:p>
      </dgm:t>
    </dgm:pt>
    <dgm:pt modelId="{FBD8DF8C-2720-41E4-807A-55728BBEE307}" type="parTrans" cxnId="{55CA9789-890B-4206-ADA0-122F792EBA95}">
      <dgm:prSet/>
      <dgm:spPr/>
      <dgm:t>
        <a:bodyPr/>
        <a:lstStyle/>
        <a:p>
          <a:endParaRPr lang="en-US"/>
        </a:p>
      </dgm:t>
    </dgm:pt>
    <dgm:pt modelId="{77BC3CAE-4A1B-4401-8AF4-73A9BF34CFE0}" type="sibTrans" cxnId="{55CA9789-890B-4206-ADA0-122F792EBA95}">
      <dgm:prSet/>
      <dgm:spPr/>
      <dgm:t>
        <a:bodyPr/>
        <a:lstStyle/>
        <a:p>
          <a:endParaRPr lang="en-US"/>
        </a:p>
      </dgm:t>
    </dgm:pt>
    <dgm:pt modelId="{5D38CF29-52A2-400B-8331-5DAB20DF704D}">
      <dgm:prSet/>
      <dgm:spPr/>
      <dgm:t>
        <a:bodyPr/>
        <a:lstStyle/>
        <a:p>
          <a:r>
            <a:rPr lang="en-US"/>
            <a:t>Lack of communication</a:t>
          </a:r>
        </a:p>
      </dgm:t>
    </dgm:pt>
    <dgm:pt modelId="{58BFA65A-FF87-4F16-A2EE-91F9BEC58F97}" type="parTrans" cxnId="{5398C7D5-51D8-4103-9C48-5EDEE067733B}">
      <dgm:prSet/>
      <dgm:spPr/>
      <dgm:t>
        <a:bodyPr/>
        <a:lstStyle/>
        <a:p>
          <a:endParaRPr lang="en-US"/>
        </a:p>
      </dgm:t>
    </dgm:pt>
    <dgm:pt modelId="{C0B3559D-8DEC-45F0-BDE3-E63AB86ED8E6}" type="sibTrans" cxnId="{5398C7D5-51D8-4103-9C48-5EDEE067733B}">
      <dgm:prSet/>
      <dgm:spPr/>
      <dgm:t>
        <a:bodyPr/>
        <a:lstStyle/>
        <a:p>
          <a:endParaRPr lang="en-US"/>
        </a:p>
      </dgm:t>
    </dgm:pt>
    <dgm:pt modelId="{9846BB25-FA82-44DF-98DB-C9232ADEEBCE}">
      <dgm:prSet/>
      <dgm:spPr/>
      <dgm:t>
        <a:bodyPr/>
        <a:lstStyle/>
        <a:p>
          <a:r>
            <a:rPr lang="en-US"/>
            <a:t>No interest</a:t>
          </a:r>
        </a:p>
      </dgm:t>
    </dgm:pt>
    <dgm:pt modelId="{90644577-3597-4668-9930-6F147A84EE5C}" type="parTrans" cxnId="{92002D6F-A727-4507-936C-26D3FE3AB414}">
      <dgm:prSet/>
      <dgm:spPr/>
      <dgm:t>
        <a:bodyPr/>
        <a:lstStyle/>
        <a:p>
          <a:endParaRPr lang="en-US"/>
        </a:p>
      </dgm:t>
    </dgm:pt>
    <dgm:pt modelId="{33629D2F-64B6-475C-8DD7-FFB79146220D}" type="sibTrans" cxnId="{92002D6F-A727-4507-936C-26D3FE3AB414}">
      <dgm:prSet/>
      <dgm:spPr/>
      <dgm:t>
        <a:bodyPr/>
        <a:lstStyle/>
        <a:p>
          <a:endParaRPr lang="en-US"/>
        </a:p>
      </dgm:t>
    </dgm:pt>
    <dgm:pt modelId="{4B049636-571B-45E7-BA39-90EED170283E}">
      <dgm:prSet/>
      <dgm:spPr/>
      <dgm:t>
        <a:bodyPr/>
        <a:lstStyle/>
        <a:p>
          <a:r>
            <a:rPr lang="en-US"/>
            <a:t>Apathy</a:t>
          </a:r>
        </a:p>
      </dgm:t>
    </dgm:pt>
    <dgm:pt modelId="{2BF2D772-E5F1-49C0-B19F-FDF6F6CDF44D}" type="parTrans" cxnId="{1C9E844E-66A0-4A80-B101-8FB24E7AA4BA}">
      <dgm:prSet/>
      <dgm:spPr/>
      <dgm:t>
        <a:bodyPr/>
        <a:lstStyle/>
        <a:p>
          <a:endParaRPr lang="en-US"/>
        </a:p>
      </dgm:t>
    </dgm:pt>
    <dgm:pt modelId="{7B5631C6-53B0-40E7-8C37-D215B08599FC}" type="sibTrans" cxnId="{1C9E844E-66A0-4A80-B101-8FB24E7AA4BA}">
      <dgm:prSet/>
      <dgm:spPr/>
      <dgm:t>
        <a:bodyPr/>
        <a:lstStyle/>
        <a:p>
          <a:endParaRPr lang="en-US"/>
        </a:p>
      </dgm:t>
    </dgm:pt>
    <dgm:pt modelId="{EFFC2F1D-FAAB-418A-ABDF-F6780FA4271A}">
      <dgm:prSet/>
      <dgm:spPr/>
      <dgm:t>
        <a:bodyPr/>
        <a:lstStyle/>
        <a:p>
          <a:r>
            <a:rPr lang="en-US"/>
            <a:t>Conflict/distrust</a:t>
          </a:r>
        </a:p>
      </dgm:t>
    </dgm:pt>
    <dgm:pt modelId="{88360E0E-0C61-4414-B660-76DAD99DCF13}" type="parTrans" cxnId="{14691F99-7C22-4296-9CE1-6C976519C153}">
      <dgm:prSet/>
      <dgm:spPr/>
      <dgm:t>
        <a:bodyPr/>
        <a:lstStyle/>
        <a:p>
          <a:endParaRPr lang="en-US"/>
        </a:p>
      </dgm:t>
    </dgm:pt>
    <dgm:pt modelId="{6E851849-0EE3-4262-B72B-789278E7BB0E}" type="sibTrans" cxnId="{14691F99-7C22-4296-9CE1-6C976519C153}">
      <dgm:prSet/>
      <dgm:spPr/>
      <dgm:t>
        <a:bodyPr/>
        <a:lstStyle/>
        <a:p>
          <a:endParaRPr lang="en-US"/>
        </a:p>
      </dgm:t>
    </dgm:pt>
    <dgm:pt modelId="{D50FC4AB-1B19-4C5D-89CC-C18E134E97D1}" type="pres">
      <dgm:prSet presAssocID="{DB66AC68-C66E-4833-AC87-57A326EBE7B6}" presName="linear" presStyleCnt="0">
        <dgm:presLayoutVars>
          <dgm:animLvl val="lvl"/>
          <dgm:resizeHandles val="exact"/>
        </dgm:presLayoutVars>
      </dgm:prSet>
      <dgm:spPr/>
    </dgm:pt>
    <dgm:pt modelId="{4C27ACFA-FF53-4389-A558-43886F5A9BD8}" type="pres">
      <dgm:prSet presAssocID="{2B3C38A0-8D5D-44B2-91B0-8CF3DBC5A1B9}" presName="parentText" presStyleLbl="node1" presStyleIdx="0" presStyleCnt="6">
        <dgm:presLayoutVars>
          <dgm:chMax val="0"/>
          <dgm:bulletEnabled val="1"/>
        </dgm:presLayoutVars>
      </dgm:prSet>
      <dgm:spPr/>
    </dgm:pt>
    <dgm:pt modelId="{96548BB3-1893-49DD-B925-9FA22F916605}" type="pres">
      <dgm:prSet presAssocID="{EE08FB63-0C12-4444-8303-E5FB66CD885C}" presName="spacer" presStyleCnt="0"/>
      <dgm:spPr/>
    </dgm:pt>
    <dgm:pt modelId="{F34011BD-45C3-405A-AFAC-ACCBCA971579}" type="pres">
      <dgm:prSet presAssocID="{E561F63E-65C5-4FE8-844E-FEB9B645DA22}" presName="parentText" presStyleLbl="node1" presStyleIdx="1" presStyleCnt="6">
        <dgm:presLayoutVars>
          <dgm:chMax val="0"/>
          <dgm:bulletEnabled val="1"/>
        </dgm:presLayoutVars>
      </dgm:prSet>
      <dgm:spPr/>
    </dgm:pt>
    <dgm:pt modelId="{BE1ABE18-EB1C-4533-9766-6B7755B2E03E}" type="pres">
      <dgm:prSet presAssocID="{77BC3CAE-4A1B-4401-8AF4-73A9BF34CFE0}" presName="spacer" presStyleCnt="0"/>
      <dgm:spPr/>
    </dgm:pt>
    <dgm:pt modelId="{3241E926-B8A2-4954-9735-4104DD616C24}" type="pres">
      <dgm:prSet presAssocID="{5D38CF29-52A2-400B-8331-5DAB20DF704D}" presName="parentText" presStyleLbl="node1" presStyleIdx="2" presStyleCnt="6">
        <dgm:presLayoutVars>
          <dgm:chMax val="0"/>
          <dgm:bulletEnabled val="1"/>
        </dgm:presLayoutVars>
      </dgm:prSet>
      <dgm:spPr/>
    </dgm:pt>
    <dgm:pt modelId="{939866ED-88F6-461D-A0BB-756CF348ED29}" type="pres">
      <dgm:prSet presAssocID="{C0B3559D-8DEC-45F0-BDE3-E63AB86ED8E6}" presName="spacer" presStyleCnt="0"/>
      <dgm:spPr/>
    </dgm:pt>
    <dgm:pt modelId="{9DED9AC4-9999-452E-9C49-89EA52E21CC1}" type="pres">
      <dgm:prSet presAssocID="{9846BB25-FA82-44DF-98DB-C9232ADEEBCE}" presName="parentText" presStyleLbl="node1" presStyleIdx="3" presStyleCnt="6">
        <dgm:presLayoutVars>
          <dgm:chMax val="0"/>
          <dgm:bulletEnabled val="1"/>
        </dgm:presLayoutVars>
      </dgm:prSet>
      <dgm:spPr/>
    </dgm:pt>
    <dgm:pt modelId="{FEB1018E-333B-4572-B8F2-2543990B4EF1}" type="pres">
      <dgm:prSet presAssocID="{33629D2F-64B6-475C-8DD7-FFB79146220D}" presName="spacer" presStyleCnt="0"/>
      <dgm:spPr/>
    </dgm:pt>
    <dgm:pt modelId="{96A53A96-F284-47FC-9C23-EE1700066DD5}" type="pres">
      <dgm:prSet presAssocID="{4B049636-571B-45E7-BA39-90EED170283E}" presName="parentText" presStyleLbl="node1" presStyleIdx="4" presStyleCnt="6">
        <dgm:presLayoutVars>
          <dgm:chMax val="0"/>
          <dgm:bulletEnabled val="1"/>
        </dgm:presLayoutVars>
      </dgm:prSet>
      <dgm:spPr/>
    </dgm:pt>
    <dgm:pt modelId="{DFA0E2A0-6287-4668-8C8B-40FD57A51E4C}" type="pres">
      <dgm:prSet presAssocID="{7B5631C6-53B0-40E7-8C37-D215B08599FC}" presName="spacer" presStyleCnt="0"/>
      <dgm:spPr/>
    </dgm:pt>
    <dgm:pt modelId="{4D259F24-7927-425C-B817-FBC92CEC1E10}" type="pres">
      <dgm:prSet presAssocID="{EFFC2F1D-FAAB-418A-ABDF-F6780FA4271A}" presName="parentText" presStyleLbl="node1" presStyleIdx="5" presStyleCnt="6">
        <dgm:presLayoutVars>
          <dgm:chMax val="0"/>
          <dgm:bulletEnabled val="1"/>
        </dgm:presLayoutVars>
      </dgm:prSet>
      <dgm:spPr/>
    </dgm:pt>
  </dgm:ptLst>
  <dgm:cxnLst>
    <dgm:cxn modelId="{F93BEB33-E7F5-49A0-A4A0-7F88D680A3E3}" type="presOf" srcId="{4B049636-571B-45E7-BA39-90EED170283E}" destId="{96A53A96-F284-47FC-9C23-EE1700066DD5}" srcOrd="0" destOrd="0" presId="urn:microsoft.com/office/officeart/2005/8/layout/vList2"/>
    <dgm:cxn modelId="{53FC7740-A715-4FA3-8AB0-58BEAE3F9A85}" type="presOf" srcId="{E561F63E-65C5-4FE8-844E-FEB9B645DA22}" destId="{F34011BD-45C3-405A-AFAC-ACCBCA971579}" srcOrd="0" destOrd="0" presId="urn:microsoft.com/office/officeart/2005/8/layout/vList2"/>
    <dgm:cxn modelId="{72A9354E-1FF3-4A73-ABA5-7026C3D579F1}" type="presOf" srcId="{5D38CF29-52A2-400B-8331-5DAB20DF704D}" destId="{3241E926-B8A2-4954-9735-4104DD616C24}" srcOrd="0" destOrd="0" presId="urn:microsoft.com/office/officeart/2005/8/layout/vList2"/>
    <dgm:cxn modelId="{1C9E844E-66A0-4A80-B101-8FB24E7AA4BA}" srcId="{DB66AC68-C66E-4833-AC87-57A326EBE7B6}" destId="{4B049636-571B-45E7-BA39-90EED170283E}" srcOrd="4" destOrd="0" parTransId="{2BF2D772-E5F1-49C0-B19F-FDF6F6CDF44D}" sibTransId="{7B5631C6-53B0-40E7-8C37-D215B08599FC}"/>
    <dgm:cxn modelId="{92002D6F-A727-4507-936C-26D3FE3AB414}" srcId="{DB66AC68-C66E-4833-AC87-57A326EBE7B6}" destId="{9846BB25-FA82-44DF-98DB-C9232ADEEBCE}" srcOrd="3" destOrd="0" parTransId="{90644577-3597-4668-9930-6F147A84EE5C}" sibTransId="{33629D2F-64B6-475C-8DD7-FFB79146220D}"/>
    <dgm:cxn modelId="{D61C2877-53B5-4B26-89EA-737F56A10BBC}" type="presOf" srcId="{9846BB25-FA82-44DF-98DB-C9232ADEEBCE}" destId="{9DED9AC4-9999-452E-9C49-89EA52E21CC1}" srcOrd="0" destOrd="0" presId="urn:microsoft.com/office/officeart/2005/8/layout/vList2"/>
    <dgm:cxn modelId="{162C0385-D922-4543-90E2-826D3B0B9F71}" type="presOf" srcId="{EFFC2F1D-FAAB-418A-ABDF-F6780FA4271A}" destId="{4D259F24-7927-425C-B817-FBC92CEC1E10}" srcOrd="0" destOrd="0" presId="urn:microsoft.com/office/officeart/2005/8/layout/vList2"/>
    <dgm:cxn modelId="{55CA9789-890B-4206-ADA0-122F792EBA95}" srcId="{DB66AC68-C66E-4833-AC87-57A326EBE7B6}" destId="{E561F63E-65C5-4FE8-844E-FEB9B645DA22}" srcOrd="1" destOrd="0" parTransId="{FBD8DF8C-2720-41E4-807A-55728BBEE307}" sibTransId="{77BC3CAE-4A1B-4401-8AF4-73A9BF34CFE0}"/>
    <dgm:cxn modelId="{14691F99-7C22-4296-9CE1-6C976519C153}" srcId="{DB66AC68-C66E-4833-AC87-57A326EBE7B6}" destId="{EFFC2F1D-FAAB-418A-ABDF-F6780FA4271A}" srcOrd="5" destOrd="0" parTransId="{88360E0E-0C61-4414-B660-76DAD99DCF13}" sibTransId="{6E851849-0EE3-4262-B72B-789278E7BB0E}"/>
    <dgm:cxn modelId="{BCE0E8C9-1B10-4334-B0A5-6039A86EBC43}" type="presOf" srcId="{DB66AC68-C66E-4833-AC87-57A326EBE7B6}" destId="{D50FC4AB-1B19-4C5D-89CC-C18E134E97D1}" srcOrd="0" destOrd="0" presId="urn:microsoft.com/office/officeart/2005/8/layout/vList2"/>
    <dgm:cxn modelId="{EF712DCA-F4BD-451F-9E98-B7396CDCBF1D}" type="presOf" srcId="{2B3C38A0-8D5D-44B2-91B0-8CF3DBC5A1B9}" destId="{4C27ACFA-FF53-4389-A558-43886F5A9BD8}" srcOrd="0" destOrd="0" presId="urn:microsoft.com/office/officeart/2005/8/layout/vList2"/>
    <dgm:cxn modelId="{5398C7D5-51D8-4103-9C48-5EDEE067733B}" srcId="{DB66AC68-C66E-4833-AC87-57A326EBE7B6}" destId="{5D38CF29-52A2-400B-8331-5DAB20DF704D}" srcOrd="2" destOrd="0" parTransId="{58BFA65A-FF87-4F16-A2EE-91F9BEC58F97}" sibTransId="{C0B3559D-8DEC-45F0-BDE3-E63AB86ED8E6}"/>
    <dgm:cxn modelId="{933E9CD7-68E8-4C08-8486-E90E32C66B22}" srcId="{DB66AC68-C66E-4833-AC87-57A326EBE7B6}" destId="{2B3C38A0-8D5D-44B2-91B0-8CF3DBC5A1B9}" srcOrd="0" destOrd="0" parTransId="{C9BCDC86-9798-449E-AC95-4492C5262A48}" sibTransId="{EE08FB63-0C12-4444-8303-E5FB66CD885C}"/>
    <dgm:cxn modelId="{A11C1436-3108-4F35-8D05-BDB94762D743}" type="presParOf" srcId="{D50FC4AB-1B19-4C5D-89CC-C18E134E97D1}" destId="{4C27ACFA-FF53-4389-A558-43886F5A9BD8}" srcOrd="0" destOrd="0" presId="urn:microsoft.com/office/officeart/2005/8/layout/vList2"/>
    <dgm:cxn modelId="{CD81D80D-88BD-4191-BB30-F742E2FE7458}" type="presParOf" srcId="{D50FC4AB-1B19-4C5D-89CC-C18E134E97D1}" destId="{96548BB3-1893-49DD-B925-9FA22F916605}" srcOrd="1" destOrd="0" presId="urn:microsoft.com/office/officeart/2005/8/layout/vList2"/>
    <dgm:cxn modelId="{D24502B5-712B-4B83-9A6B-E4C268662FFB}" type="presParOf" srcId="{D50FC4AB-1B19-4C5D-89CC-C18E134E97D1}" destId="{F34011BD-45C3-405A-AFAC-ACCBCA971579}" srcOrd="2" destOrd="0" presId="urn:microsoft.com/office/officeart/2005/8/layout/vList2"/>
    <dgm:cxn modelId="{817E5C76-0387-483E-AE5A-3E5499FC3635}" type="presParOf" srcId="{D50FC4AB-1B19-4C5D-89CC-C18E134E97D1}" destId="{BE1ABE18-EB1C-4533-9766-6B7755B2E03E}" srcOrd="3" destOrd="0" presId="urn:microsoft.com/office/officeart/2005/8/layout/vList2"/>
    <dgm:cxn modelId="{9514068E-109F-4957-B330-331D4738A222}" type="presParOf" srcId="{D50FC4AB-1B19-4C5D-89CC-C18E134E97D1}" destId="{3241E926-B8A2-4954-9735-4104DD616C24}" srcOrd="4" destOrd="0" presId="urn:microsoft.com/office/officeart/2005/8/layout/vList2"/>
    <dgm:cxn modelId="{9C512024-4BE8-4A88-A3D0-B20A84E1C701}" type="presParOf" srcId="{D50FC4AB-1B19-4C5D-89CC-C18E134E97D1}" destId="{939866ED-88F6-461D-A0BB-756CF348ED29}" srcOrd="5" destOrd="0" presId="urn:microsoft.com/office/officeart/2005/8/layout/vList2"/>
    <dgm:cxn modelId="{5968022F-6DB2-420F-8787-112D53615E62}" type="presParOf" srcId="{D50FC4AB-1B19-4C5D-89CC-C18E134E97D1}" destId="{9DED9AC4-9999-452E-9C49-89EA52E21CC1}" srcOrd="6" destOrd="0" presId="urn:microsoft.com/office/officeart/2005/8/layout/vList2"/>
    <dgm:cxn modelId="{3BCEF747-12DD-477D-9DA1-727D9CBB9523}" type="presParOf" srcId="{D50FC4AB-1B19-4C5D-89CC-C18E134E97D1}" destId="{FEB1018E-333B-4572-B8F2-2543990B4EF1}" srcOrd="7" destOrd="0" presId="urn:microsoft.com/office/officeart/2005/8/layout/vList2"/>
    <dgm:cxn modelId="{8B1DBF94-0193-4320-B930-C74A1F398BC7}" type="presParOf" srcId="{D50FC4AB-1B19-4C5D-89CC-C18E134E97D1}" destId="{96A53A96-F284-47FC-9C23-EE1700066DD5}" srcOrd="8" destOrd="0" presId="urn:microsoft.com/office/officeart/2005/8/layout/vList2"/>
    <dgm:cxn modelId="{3634EEEB-90BD-4C18-A1E3-2B9594E26E46}" type="presParOf" srcId="{D50FC4AB-1B19-4C5D-89CC-C18E134E97D1}" destId="{DFA0E2A0-6287-4668-8C8B-40FD57A51E4C}" srcOrd="9" destOrd="0" presId="urn:microsoft.com/office/officeart/2005/8/layout/vList2"/>
    <dgm:cxn modelId="{29CC6D1F-6244-4345-B27A-76CC107FE027}" type="presParOf" srcId="{D50FC4AB-1B19-4C5D-89CC-C18E134E97D1}" destId="{4D259F24-7927-425C-B817-FBC92CEC1E10}"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43997FB-FD3E-447B-907D-6AF4D406FACC}"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1BA8E981-B7FE-460D-8EEC-35246F4C16B3}">
      <dgm:prSet/>
      <dgm:spPr/>
      <dgm:t>
        <a:bodyPr/>
        <a:lstStyle/>
        <a:p>
          <a:r>
            <a:rPr lang="en-US"/>
            <a:t>What are some examples of good communication?</a:t>
          </a:r>
        </a:p>
      </dgm:t>
    </dgm:pt>
    <dgm:pt modelId="{3695AFDC-A530-43E3-A542-99EFB8198F91}" type="parTrans" cxnId="{D23E4FCF-299D-4C76-AE65-FD5E951A49E2}">
      <dgm:prSet/>
      <dgm:spPr/>
      <dgm:t>
        <a:bodyPr/>
        <a:lstStyle/>
        <a:p>
          <a:endParaRPr lang="en-US"/>
        </a:p>
      </dgm:t>
    </dgm:pt>
    <dgm:pt modelId="{36B2A9C6-1087-4402-BFE7-C3A097C4B63A}" type="sibTrans" cxnId="{D23E4FCF-299D-4C76-AE65-FD5E951A49E2}">
      <dgm:prSet/>
      <dgm:spPr/>
      <dgm:t>
        <a:bodyPr/>
        <a:lstStyle/>
        <a:p>
          <a:endParaRPr lang="en-US"/>
        </a:p>
      </dgm:t>
    </dgm:pt>
    <dgm:pt modelId="{9071E627-47A6-41A9-801F-7735B3217AD9}">
      <dgm:prSet/>
      <dgm:spPr/>
      <dgm:t>
        <a:bodyPr/>
        <a:lstStyle/>
        <a:p>
          <a:r>
            <a:rPr lang="en-US"/>
            <a:t>What are some examples of bad communication?</a:t>
          </a:r>
        </a:p>
      </dgm:t>
    </dgm:pt>
    <dgm:pt modelId="{3FB2F4BC-8200-4DF5-A3A9-BCA63F6A97AB}" type="parTrans" cxnId="{A35720A4-1A6E-406C-89C1-6DD5135AAD12}">
      <dgm:prSet/>
      <dgm:spPr/>
      <dgm:t>
        <a:bodyPr/>
        <a:lstStyle/>
        <a:p>
          <a:endParaRPr lang="en-US"/>
        </a:p>
      </dgm:t>
    </dgm:pt>
    <dgm:pt modelId="{0C44DD30-E2C5-4B75-BD46-A9C71289A81E}" type="sibTrans" cxnId="{A35720A4-1A6E-406C-89C1-6DD5135AAD12}">
      <dgm:prSet/>
      <dgm:spPr/>
      <dgm:t>
        <a:bodyPr/>
        <a:lstStyle/>
        <a:p>
          <a:endParaRPr lang="en-US"/>
        </a:p>
      </dgm:t>
    </dgm:pt>
    <dgm:pt modelId="{8EFDCA73-71AC-4A47-AA4A-A47CF2219BC8}" type="pres">
      <dgm:prSet presAssocID="{243997FB-FD3E-447B-907D-6AF4D406FACC}" presName="linear" presStyleCnt="0">
        <dgm:presLayoutVars>
          <dgm:animLvl val="lvl"/>
          <dgm:resizeHandles val="exact"/>
        </dgm:presLayoutVars>
      </dgm:prSet>
      <dgm:spPr/>
    </dgm:pt>
    <dgm:pt modelId="{B4D87792-BC46-4C2E-B71B-5DA3979A7D8D}" type="pres">
      <dgm:prSet presAssocID="{1BA8E981-B7FE-460D-8EEC-35246F4C16B3}" presName="parentText" presStyleLbl="node1" presStyleIdx="0" presStyleCnt="2">
        <dgm:presLayoutVars>
          <dgm:chMax val="0"/>
          <dgm:bulletEnabled val="1"/>
        </dgm:presLayoutVars>
      </dgm:prSet>
      <dgm:spPr/>
    </dgm:pt>
    <dgm:pt modelId="{556EB4B1-3FB8-47DC-BEB6-1751EEA9F4D8}" type="pres">
      <dgm:prSet presAssocID="{36B2A9C6-1087-4402-BFE7-C3A097C4B63A}" presName="spacer" presStyleCnt="0"/>
      <dgm:spPr/>
    </dgm:pt>
    <dgm:pt modelId="{00055ADF-1EA4-4F71-AAC6-EDBDCBEBADF7}" type="pres">
      <dgm:prSet presAssocID="{9071E627-47A6-41A9-801F-7735B3217AD9}" presName="parentText" presStyleLbl="node1" presStyleIdx="1" presStyleCnt="2">
        <dgm:presLayoutVars>
          <dgm:chMax val="0"/>
          <dgm:bulletEnabled val="1"/>
        </dgm:presLayoutVars>
      </dgm:prSet>
      <dgm:spPr/>
    </dgm:pt>
  </dgm:ptLst>
  <dgm:cxnLst>
    <dgm:cxn modelId="{0F2EA94E-B8A1-476E-BCE6-20E84BE71B74}" type="presOf" srcId="{9071E627-47A6-41A9-801F-7735B3217AD9}" destId="{00055ADF-1EA4-4F71-AAC6-EDBDCBEBADF7}" srcOrd="0" destOrd="0" presId="urn:microsoft.com/office/officeart/2005/8/layout/vList2"/>
    <dgm:cxn modelId="{A35720A4-1A6E-406C-89C1-6DD5135AAD12}" srcId="{243997FB-FD3E-447B-907D-6AF4D406FACC}" destId="{9071E627-47A6-41A9-801F-7735B3217AD9}" srcOrd="1" destOrd="0" parTransId="{3FB2F4BC-8200-4DF5-A3A9-BCA63F6A97AB}" sibTransId="{0C44DD30-E2C5-4B75-BD46-A9C71289A81E}"/>
    <dgm:cxn modelId="{62BFA2B9-080C-40E9-9E61-451B691D229D}" type="presOf" srcId="{243997FB-FD3E-447B-907D-6AF4D406FACC}" destId="{8EFDCA73-71AC-4A47-AA4A-A47CF2219BC8}" srcOrd="0" destOrd="0" presId="urn:microsoft.com/office/officeart/2005/8/layout/vList2"/>
    <dgm:cxn modelId="{D23E4FCF-299D-4C76-AE65-FD5E951A49E2}" srcId="{243997FB-FD3E-447B-907D-6AF4D406FACC}" destId="{1BA8E981-B7FE-460D-8EEC-35246F4C16B3}" srcOrd="0" destOrd="0" parTransId="{3695AFDC-A530-43E3-A542-99EFB8198F91}" sibTransId="{36B2A9C6-1087-4402-BFE7-C3A097C4B63A}"/>
    <dgm:cxn modelId="{B06D56DA-25D4-4964-98CD-0895C89817BC}" type="presOf" srcId="{1BA8E981-B7FE-460D-8EEC-35246F4C16B3}" destId="{B4D87792-BC46-4C2E-B71B-5DA3979A7D8D}" srcOrd="0" destOrd="0" presId="urn:microsoft.com/office/officeart/2005/8/layout/vList2"/>
    <dgm:cxn modelId="{E9C14E1F-3787-4183-8523-E8713031896E}" type="presParOf" srcId="{8EFDCA73-71AC-4A47-AA4A-A47CF2219BC8}" destId="{B4D87792-BC46-4C2E-B71B-5DA3979A7D8D}" srcOrd="0" destOrd="0" presId="urn:microsoft.com/office/officeart/2005/8/layout/vList2"/>
    <dgm:cxn modelId="{2F1D8981-9ABA-4DA5-A8FE-932AB0583A47}" type="presParOf" srcId="{8EFDCA73-71AC-4A47-AA4A-A47CF2219BC8}" destId="{556EB4B1-3FB8-47DC-BEB6-1751EEA9F4D8}" srcOrd="1" destOrd="0" presId="urn:microsoft.com/office/officeart/2005/8/layout/vList2"/>
    <dgm:cxn modelId="{0889B361-61DD-48E3-B918-D5C2088EC20B}" type="presParOf" srcId="{8EFDCA73-71AC-4A47-AA4A-A47CF2219BC8}" destId="{00055ADF-1EA4-4F71-AAC6-EDBDCBEBADF7}"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372EE5A-7B04-4C9D-9C58-542C931DB547}"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9D2360F7-9745-4823-8302-69371E563E38}">
      <dgm:prSet/>
      <dgm:spPr/>
      <dgm:t>
        <a:bodyPr/>
        <a:lstStyle/>
        <a:p>
          <a:r>
            <a:rPr lang="en-US"/>
            <a:t>Passive listening is little more than hearing. </a:t>
          </a:r>
        </a:p>
      </dgm:t>
    </dgm:pt>
    <dgm:pt modelId="{BF9D55AF-E21D-4802-8097-F068A1A11A11}" type="parTrans" cxnId="{78A2156D-3FD3-4D04-AFF3-42A1361E7BB4}">
      <dgm:prSet/>
      <dgm:spPr/>
      <dgm:t>
        <a:bodyPr/>
        <a:lstStyle/>
        <a:p>
          <a:endParaRPr lang="en-US"/>
        </a:p>
      </dgm:t>
    </dgm:pt>
    <dgm:pt modelId="{671D7C14-B992-42A0-8837-0D0DC470ACF2}" type="sibTrans" cxnId="{78A2156D-3FD3-4D04-AFF3-42A1361E7BB4}">
      <dgm:prSet/>
      <dgm:spPr/>
      <dgm:t>
        <a:bodyPr/>
        <a:lstStyle/>
        <a:p>
          <a:endParaRPr lang="en-US"/>
        </a:p>
      </dgm:t>
    </dgm:pt>
    <dgm:pt modelId="{77A7B6AD-8DC4-4E2F-B5B3-2FDB6E7EA59B}">
      <dgm:prSet/>
      <dgm:spPr/>
      <dgm:t>
        <a:bodyPr/>
        <a:lstStyle/>
        <a:p>
          <a:r>
            <a:rPr lang="en-US"/>
            <a:t>Passive listening is listening without reacting. </a:t>
          </a:r>
        </a:p>
      </dgm:t>
    </dgm:pt>
    <dgm:pt modelId="{F74F2506-38CA-47DC-81B5-BF51DD5FE99F}" type="parTrans" cxnId="{9887F6EF-2024-40F8-AFCD-91DCC548906C}">
      <dgm:prSet/>
      <dgm:spPr/>
      <dgm:t>
        <a:bodyPr/>
        <a:lstStyle/>
        <a:p>
          <a:endParaRPr lang="en-US"/>
        </a:p>
      </dgm:t>
    </dgm:pt>
    <dgm:pt modelId="{ABAFE555-0D17-4558-8B3B-4EAA3E20ACBA}" type="sibTrans" cxnId="{9887F6EF-2024-40F8-AFCD-91DCC548906C}">
      <dgm:prSet/>
      <dgm:spPr/>
      <dgm:t>
        <a:bodyPr/>
        <a:lstStyle/>
        <a:p>
          <a:endParaRPr lang="en-US"/>
        </a:p>
      </dgm:t>
    </dgm:pt>
    <dgm:pt modelId="{F52043EB-9380-440A-9FC0-8F6B0A1241E3}">
      <dgm:prSet/>
      <dgm:spPr/>
      <dgm:t>
        <a:bodyPr/>
        <a:lstStyle/>
        <a:p>
          <a:r>
            <a:rPr lang="en-US"/>
            <a:t>Not doing anything else at the same time, and yet not really paying attention to what’s being said. </a:t>
          </a:r>
        </a:p>
      </dgm:t>
    </dgm:pt>
    <dgm:pt modelId="{B310602E-8814-4D3E-A687-17A33CD85805}" type="parTrans" cxnId="{0C35F4D8-0A5F-4023-8483-0DD190A1A5F6}">
      <dgm:prSet/>
      <dgm:spPr/>
      <dgm:t>
        <a:bodyPr/>
        <a:lstStyle/>
        <a:p>
          <a:endParaRPr lang="en-US"/>
        </a:p>
      </dgm:t>
    </dgm:pt>
    <dgm:pt modelId="{CE16608C-E589-4F89-9A3A-4D46E2A556CE}" type="sibTrans" cxnId="{0C35F4D8-0A5F-4023-8483-0DD190A1A5F6}">
      <dgm:prSet/>
      <dgm:spPr/>
      <dgm:t>
        <a:bodyPr/>
        <a:lstStyle/>
        <a:p>
          <a:endParaRPr lang="en-US"/>
        </a:p>
      </dgm:t>
    </dgm:pt>
    <dgm:pt modelId="{C96AD60C-0DF1-499D-BF10-59F7FB1B0CBD}">
      <dgm:prSet/>
      <dgm:spPr/>
      <dgm:t>
        <a:bodyPr/>
        <a:lstStyle/>
        <a:p>
          <a:r>
            <a:rPr lang="en-US"/>
            <a:t>Passive listening is one-way communication where the receiver doesn’t provide feedback or ask questions and may or may not understand the sender’s message.</a:t>
          </a:r>
        </a:p>
      </dgm:t>
    </dgm:pt>
    <dgm:pt modelId="{459A93B6-8628-4454-9B3B-2B48287BA341}" type="parTrans" cxnId="{7D86E6FF-AAD5-4C9F-83A9-4052F25BFF3A}">
      <dgm:prSet/>
      <dgm:spPr/>
      <dgm:t>
        <a:bodyPr/>
        <a:lstStyle/>
        <a:p>
          <a:endParaRPr lang="en-US"/>
        </a:p>
      </dgm:t>
    </dgm:pt>
    <dgm:pt modelId="{46078EEA-A9CC-4280-B03B-9FAC214000B0}" type="sibTrans" cxnId="{7D86E6FF-AAD5-4C9F-83A9-4052F25BFF3A}">
      <dgm:prSet/>
      <dgm:spPr/>
      <dgm:t>
        <a:bodyPr/>
        <a:lstStyle/>
        <a:p>
          <a:endParaRPr lang="en-US"/>
        </a:p>
      </dgm:t>
    </dgm:pt>
    <dgm:pt modelId="{4848AA57-E4F2-42B7-8C6D-C7C1EF69042B}" type="pres">
      <dgm:prSet presAssocID="{E372EE5A-7B04-4C9D-9C58-542C931DB547}" presName="root" presStyleCnt="0">
        <dgm:presLayoutVars>
          <dgm:dir/>
          <dgm:resizeHandles val="exact"/>
        </dgm:presLayoutVars>
      </dgm:prSet>
      <dgm:spPr/>
    </dgm:pt>
    <dgm:pt modelId="{D77EC361-5E2C-447F-9B06-B6B44D19B1F6}" type="pres">
      <dgm:prSet presAssocID="{9D2360F7-9745-4823-8302-69371E563E38}" presName="compNode" presStyleCnt="0"/>
      <dgm:spPr/>
    </dgm:pt>
    <dgm:pt modelId="{B5755825-98E2-41C2-AA34-07973A17C111}" type="pres">
      <dgm:prSet presAssocID="{9D2360F7-9745-4823-8302-69371E563E38}" presName="bgRect" presStyleLbl="bgShp" presStyleIdx="0" presStyleCnt="4"/>
      <dgm:spPr/>
    </dgm:pt>
    <dgm:pt modelId="{A9A2D6BE-2601-4592-A995-4DFA08299E08}" type="pres">
      <dgm:prSet presAssocID="{9D2360F7-9745-4823-8302-69371E563E3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ar"/>
        </a:ext>
      </dgm:extLst>
    </dgm:pt>
    <dgm:pt modelId="{D3BB6B13-80BA-4240-A927-93588ED67F5B}" type="pres">
      <dgm:prSet presAssocID="{9D2360F7-9745-4823-8302-69371E563E38}" presName="spaceRect" presStyleCnt="0"/>
      <dgm:spPr/>
    </dgm:pt>
    <dgm:pt modelId="{9154B509-B781-42AF-81A4-7A2D8D13AC60}" type="pres">
      <dgm:prSet presAssocID="{9D2360F7-9745-4823-8302-69371E563E38}" presName="parTx" presStyleLbl="revTx" presStyleIdx="0" presStyleCnt="4">
        <dgm:presLayoutVars>
          <dgm:chMax val="0"/>
          <dgm:chPref val="0"/>
        </dgm:presLayoutVars>
      </dgm:prSet>
      <dgm:spPr/>
    </dgm:pt>
    <dgm:pt modelId="{4A9C97BA-9FAE-4E6F-9E49-586E5C158C3D}" type="pres">
      <dgm:prSet presAssocID="{671D7C14-B992-42A0-8837-0D0DC470ACF2}" presName="sibTrans" presStyleCnt="0"/>
      <dgm:spPr/>
    </dgm:pt>
    <dgm:pt modelId="{ED5DE0ED-1489-4CEB-BED0-899E2ED14880}" type="pres">
      <dgm:prSet presAssocID="{77A7B6AD-8DC4-4E2F-B5B3-2FDB6E7EA59B}" presName="compNode" presStyleCnt="0"/>
      <dgm:spPr/>
    </dgm:pt>
    <dgm:pt modelId="{EAC0C60E-6A84-4BD0-BDEA-2AE5B98262C8}" type="pres">
      <dgm:prSet presAssocID="{77A7B6AD-8DC4-4E2F-B5B3-2FDB6E7EA59B}" presName="bgRect" presStyleLbl="bgShp" presStyleIdx="1" presStyleCnt="4"/>
      <dgm:spPr/>
    </dgm:pt>
    <dgm:pt modelId="{1B1312F4-17CE-40ED-BA94-50BF6F310780}" type="pres">
      <dgm:prSet presAssocID="{77A7B6AD-8DC4-4E2F-B5B3-2FDB6E7EA59B}"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eaf"/>
        </a:ext>
      </dgm:extLst>
    </dgm:pt>
    <dgm:pt modelId="{136D3C4E-31D8-4FE5-B19D-BEE61DACEC3B}" type="pres">
      <dgm:prSet presAssocID="{77A7B6AD-8DC4-4E2F-B5B3-2FDB6E7EA59B}" presName="spaceRect" presStyleCnt="0"/>
      <dgm:spPr/>
    </dgm:pt>
    <dgm:pt modelId="{EF299DE8-B039-48F4-8508-E896B5F0CE17}" type="pres">
      <dgm:prSet presAssocID="{77A7B6AD-8DC4-4E2F-B5B3-2FDB6E7EA59B}" presName="parTx" presStyleLbl="revTx" presStyleIdx="1" presStyleCnt="4">
        <dgm:presLayoutVars>
          <dgm:chMax val="0"/>
          <dgm:chPref val="0"/>
        </dgm:presLayoutVars>
      </dgm:prSet>
      <dgm:spPr/>
    </dgm:pt>
    <dgm:pt modelId="{4B672366-8262-4C78-87D2-6394DFC96056}" type="pres">
      <dgm:prSet presAssocID="{ABAFE555-0D17-4558-8B3B-4EAA3E20ACBA}" presName="sibTrans" presStyleCnt="0"/>
      <dgm:spPr/>
    </dgm:pt>
    <dgm:pt modelId="{8D784986-1817-40DF-88A9-3DFC2B190700}" type="pres">
      <dgm:prSet presAssocID="{F52043EB-9380-440A-9FC0-8F6B0A1241E3}" presName="compNode" presStyleCnt="0"/>
      <dgm:spPr/>
    </dgm:pt>
    <dgm:pt modelId="{B180CA8C-2CCC-4729-9AD2-AD93DB953D32}" type="pres">
      <dgm:prSet presAssocID="{F52043EB-9380-440A-9FC0-8F6B0A1241E3}" presName="bgRect" presStyleLbl="bgShp" presStyleIdx="2" presStyleCnt="4"/>
      <dgm:spPr/>
    </dgm:pt>
    <dgm:pt modelId="{8B71E93E-A7B4-4FB7-9148-1B9359EEE14A}" type="pres">
      <dgm:prSet presAssocID="{F52043EB-9380-440A-9FC0-8F6B0A1241E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nfused Person"/>
        </a:ext>
      </dgm:extLst>
    </dgm:pt>
    <dgm:pt modelId="{3392D816-B50B-4684-8663-C1AD7CC8B6A6}" type="pres">
      <dgm:prSet presAssocID="{F52043EB-9380-440A-9FC0-8F6B0A1241E3}" presName="spaceRect" presStyleCnt="0"/>
      <dgm:spPr/>
    </dgm:pt>
    <dgm:pt modelId="{1447D391-976E-4603-A61C-64D54CF10FD7}" type="pres">
      <dgm:prSet presAssocID="{F52043EB-9380-440A-9FC0-8F6B0A1241E3}" presName="parTx" presStyleLbl="revTx" presStyleIdx="2" presStyleCnt="4">
        <dgm:presLayoutVars>
          <dgm:chMax val="0"/>
          <dgm:chPref val="0"/>
        </dgm:presLayoutVars>
      </dgm:prSet>
      <dgm:spPr/>
    </dgm:pt>
    <dgm:pt modelId="{D85B1C07-9A95-4495-BC3E-63A70DCE0CE1}" type="pres">
      <dgm:prSet presAssocID="{CE16608C-E589-4F89-9A3A-4D46E2A556CE}" presName="sibTrans" presStyleCnt="0"/>
      <dgm:spPr/>
    </dgm:pt>
    <dgm:pt modelId="{CE4F5D56-D164-4545-9132-FF99058CFC74}" type="pres">
      <dgm:prSet presAssocID="{C96AD60C-0DF1-499D-BF10-59F7FB1B0CBD}" presName="compNode" presStyleCnt="0"/>
      <dgm:spPr/>
    </dgm:pt>
    <dgm:pt modelId="{D7418A2E-1841-4A99-AE45-446D6AA8C4F6}" type="pres">
      <dgm:prSet presAssocID="{C96AD60C-0DF1-499D-BF10-59F7FB1B0CBD}" presName="bgRect" presStyleLbl="bgShp" presStyleIdx="3" presStyleCnt="4"/>
      <dgm:spPr/>
    </dgm:pt>
    <dgm:pt modelId="{EAD8CFBE-1FED-4D63-9FA9-BA11D4B7F8B7}" type="pres">
      <dgm:prSet presAssocID="{C96AD60C-0DF1-499D-BF10-59F7FB1B0CB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at Bubble"/>
        </a:ext>
      </dgm:extLst>
    </dgm:pt>
    <dgm:pt modelId="{20FE07A1-3D3C-437D-8FA4-A1B848B7973D}" type="pres">
      <dgm:prSet presAssocID="{C96AD60C-0DF1-499D-BF10-59F7FB1B0CBD}" presName="spaceRect" presStyleCnt="0"/>
      <dgm:spPr/>
    </dgm:pt>
    <dgm:pt modelId="{BB3BA236-54A0-4010-B4DC-E7B7732A686C}" type="pres">
      <dgm:prSet presAssocID="{C96AD60C-0DF1-499D-BF10-59F7FB1B0CBD}" presName="parTx" presStyleLbl="revTx" presStyleIdx="3" presStyleCnt="4">
        <dgm:presLayoutVars>
          <dgm:chMax val="0"/>
          <dgm:chPref val="0"/>
        </dgm:presLayoutVars>
      </dgm:prSet>
      <dgm:spPr/>
    </dgm:pt>
  </dgm:ptLst>
  <dgm:cxnLst>
    <dgm:cxn modelId="{78A2156D-3FD3-4D04-AFF3-42A1361E7BB4}" srcId="{E372EE5A-7B04-4C9D-9C58-542C931DB547}" destId="{9D2360F7-9745-4823-8302-69371E563E38}" srcOrd="0" destOrd="0" parTransId="{BF9D55AF-E21D-4802-8097-F068A1A11A11}" sibTransId="{671D7C14-B992-42A0-8837-0D0DC470ACF2}"/>
    <dgm:cxn modelId="{873588C9-7448-43BB-B905-E0F745A9D6AB}" type="presOf" srcId="{C96AD60C-0DF1-499D-BF10-59F7FB1B0CBD}" destId="{BB3BA236-54A0-4010-B4DC-E7B7732A686C}" srcOrd="0" destOrd="0" presId="urn:microsoft.com/office/officeart/2018/2/layout/IconVerticalSolidList"/>
    <dgm:cxn modelId="{FC0D1BCE-E2B5-4048-BDA4-4D38391605DA}" type="presOf" srcId="{77A7B6AD-8DC4-4E2F-B5B3-2FDB6E7EA59B}" destId="{EF299DE8-B039-48F4-8508-E896B5F0CE17}" srcOrd="0" destOrd="0" presId="urn:microsoft.com/office/officeart/2018/2/layout/IconVerticalSolidList"/>
    <dgm:cxn modelId="{0C35F4D8-0A5F-4023-8483-0DD190A1A5F6}" srcId="{E372EE5A-7B04-4C9D-9C58-542C931DB547}" destId="{F52043EB-9380-440A-9FC0-8F6B0A1241E3}" srcOrd="2" destOrd="0" parTransId="{B310602E-8814-4D3E-A687-17A33CD85805}" sibTransId="{CE16608C-E589-4F89-9A3A-4D46E2A556CE}"/>
    <dgm:cxn modelId="{EF1614EB-911F-47F0-A73B-AF4205307121}" type="presOf" srcId="{E372EE5A-7B04-4C9D-9C58-542C931DB547}" destId="{4848AA57-E4F2-42B7-8C6D-C7C1EF69042B}" srcOrd="0" destOrd="0" presId="urn:microsoft.com/office/officeart/2018/2/layout/IconVerticalSolidList"/>
    <dgm:cxn modelId="{6278A8ED-1C19-4D65-915F-1BAAC349E5F5}" type="presOf" srcId="{F52043EB-9380-440A-9FC0-8F6B0A1241E3}" destId="{1447D391-976E-4603-A61C-64D54CF10FD7}" srcOrd="0" destOrd="0" presId="urn:microsoft.com/office/officeart/2018/2/layout/IconVerticalSolidList"/>
    <dgm:cxn modelId="{E02233EE-719D-4D01-8718-1F8E10CEEE22}" type="presOf" srcId="{9D2360F7-9745-4823-8302-69371E563E38}" destId="{9154B509-B781-42AF-81A4-7A2D8D13AC60}" srcOrd="0" destOrd="0" presId="urn:microsoft.com/office/officeart/2018/2/layout/IconVerticalSolidList"/>
    <dgm:cxn modelId="{9887F6EF-2024-40F8-AFCD-91DCC548906C}" srcId="{E372EE5A-7B04-4C9D-9C58-542C931DB547}" destId="{77A7B6AD-8DC4-4E2F-B5B3-2FDB6E7EA59B}" srcOrd="1" destOrd="0" parTransId="{F74F2506-38CA-47DC-81B5-BF51DD5FE99F}" sibTransId="{ABAFE555-0D17-4558-8B3B-4EAA3E20ACBA}"/>
    <dgm:cxn modelId="{7D86E6FF-AAD5-4C9F-83A9-4052F25BFF3A}" srcId="{E372EE5A-7B04-4C9D-9C58-542C931DB547}" destId="{C96AD60C-0DF1-499D-BF10-59F7FB1B0CBD}" srcOrd="3" destOrd="0" parTransId="{459A93B6-8628-4454-9B3B-2B48287BA341}" sibTransId="{46078EEA-A9CC-4280-B03B-9FAC214000B0}"/>
    <dgm:cxn modelId="{EBADCFC5-765A-40FE-9768-242387644939}" type="presParOf" srcId="{4848AA57-E4F2-42B7-8C6D-C7C1EF69042B}" destId="{D77EC361-5E2C-447F-9B06-B6B44D19B1F6}" srcOrd="0" destOrd="0" presId="urn:microsoft.com/office/officeart/2018/2/layout/IconVerticalSolidList"/>
    <dgm:cxn modelId="{BA323285-7F80-490C-B72C-7B275E933730}" type="presParOf" srcId="{D77EC361-5E2C-447F-9B06-B6B44D19B1F6}" destId="{B5755825-98E2-41C2-AA34-07973A17C111}" srcOrd="0" destOrd="0" presId="urn:microsoft.com/office/officeart/2018/2/layout/IconVerticalSolidList"/>
    <dgm:cxn modelId="{15BB1CDE-9089-4811-9ECE-F70DBD04A88A}" type="presParOf" srcId="{D77EC361-5E2C-447F-9B06-B6B44D19B1F6}" destId="{A9A2D6BE-2601-4592-A995-4DFA08299E08}" srcOrd="1" destOrd="0" presId="urn:microsoft.com/office/officeart/2018/2/layout/IconVerticalSolidList"/>
    <dgm:cxn modelId="{34DC5176-EEAC-4703-8C1D-0222653E9760}" type="presParOf" srcId="{D77EC361-5E2C-447F-9B06-B6B44D19B1F6}" destId="{D3BB6B13-80BA-4240-A927-93588ED67F5B}" srcOrd="2" destOrd="0" presId="urn:microsoft.com/office/officeart/2018/2/layout/IconVerticalSolidList"/>
    <dgm:cxn modelId="{DA362E92-07F8-462E-9519-84FF23A1C509}" type="presParOf" srcId="{D77EC361-5E2C-447F-9B06-B6B44D19B1F6}" destId="{9154B509-B781-42AF-81A4-7A2D8D13AC60}" srcOrd="3" destOrd="0" presId="urn:microsoft.com/office/officeart/2018/2/layout/IconVerticalSolidList"/>
    <dgm:cxn modelId="{A3747D8D-899E-4250-8FDD-84BEAF5F4AA1}" type="presParOf" srcId="{4848AA57-E4F2-42B7-8C6D-C7C1EF69042B}" destId="{4A9C97BA-9FAE-4E6F-9E49-586E5C158C3D}" srcOrd="1" destOrd="0" presId="urn:microsoft.com/office/officeart/2018/2/layout/IconVerticalSolidList"/>
    <dgm:cxn modelId="{531D7B77-F3D9-428B-A435-D74B471C9734}" type="presParOf" srcId="{4848AA57-E4F2-42B7-8C6D-C7C1EF69042B}" destId="{ED5DE0ED-1489-4CEB-BED0-899E2ED14880}" srcOrd="2" destOrd="0" presId="urn:microsoft.com/office/officeart/2018/2/layout/IconVerticalSolidList"/>
    <dgm:cxn modelId="{129BA8DD-59E0-4E16-BC9B-2D9145A26FBD}" type="presParOf" srcId="{ED5DE0ED-1489-4CEB-BED0-899E2ED14880}" destId="{EAC0C60E-6A84-4BD0-BDEA-2AE5B98262C8}" srcOrd="0" destOrd="0" presId="urn:microsoft.com/office/officeart/2018/2/layout/IconVerticalSolidList"/>
    <dgm:cxn modelId="{F5483304-D46B-467E-BC84-673B138A325F}" type="presParOf" srcId="{ED5DE0ED-1489-4CEB-BED0-899E2ED14880}" destId="{1B1312F4-17CE-40ED-BA94-50BF6F310780}" srcOrd="1" destOrd="0" presId="urn:microsoft.com/office/officeart/2018/2/layout/IconVerticalSolidList"/>
    <dgm:cxn modelId="{7E1A200E-4215-45C2-ABC4-153BA72E2690}" type="presParOf" srcId="{ED5DE0ED-1489-4CEB-BED0-899E2ED14880}" destId="{136D3C4E-31D8-4FE5-B19D-BEE61DACEC3B}" srcOrd="2" destOrd="0" presId="urn:microsoft.com/office/officeart/2018/2/layout/IconVerticalSolidList"/>
    <dgm:cxn modelId="{12671F9D-CFA0-4F54-ABD7-08D8B31E8364}" type="presParOf" srcId="{ED5DE0ED-1489-4CEB-BED0-899E2ED14880}" destId="{EF299DE8-B039-48F4-8508-E896B5F0CE17}" srcOrd="3" destOrd="0" presId="urn:microsoft.com/office/officeart/2018/2/layout/IconVerticalSolidList"/>
    <dgm:cxn modelId="{733AFDD5-357B-49F9-BF81-028D880D8A1D}" type="presParOf" srcId="{4848AA57-E4F2-42B7-8C6D-C7C1EF69042B}" destId="{4B672366-8262-4C78-87D2-6394DFC96056}" srcOrd="3" destOrd="0" presId="urn:microsoft.com/office/officeart/2018/2/layout/IconVerticalSolidList"/>
    <dgm:cxn modelId="{CED753E0-83CF-4085-8629-C0E9EFE48778}" type="presParOf" srcId="{4848AA57-E4F2-42B7-8C6D-C7C1EF69042B}" destId="{8D784986-1817-40DF-88A9-3DFC2B190700}" srcOrd="4" destOrd="0" presId="urn:microsoft.com/office/officeart/2018/2/layout/IconVerticalSolidList"/>
    <dgm:cxn modelId="{C5F08966-5C09-4842-8C9E-42062F26D437}" type="presParOf" srcId="{8D784986-1817-40DF-88A9-3DFC2B190700}" destId="{B180CA8C-2CCC-4729-9AD2-AD93DB953D32}" srcOrd="0" destOrd="0" presId="urn:microsoft.com/office/officeart/2018/2/layout/IconVerticalSolidList"/>
    <dgm:cxn modelId="{40534347-D50B-4CE9-93AC-57E2B99EC655}" type="presParOf" srcId="{8D784986-1817-40DF-88A9-3DFC2B190700}" destId="{8B71E93E-A7B4-4FB7-9148-1B9359EEE14A}" srcOrd="1" destOrd="0" presId="urn:microsoft.com/office/officeart/2018/2/layout/IconVerticalSolidList"/>
    <dgm:cxn modelId="{4BD3B58A-A390-4E48-A5E1-4B3823968C0A}" type="presParOf" srcId="{8D784986-1817-40DF-88A9-3DFC2B190700}" destId="{3392D816-B50B-4684-8663-C1AD7CC8B6A6}" srcOrd="2" destOrd="0" presId="urn:microsoft.com/office/officeart/2018/2/layout/IconVerticalSolidList"/>
    <dgm:cxn modelId="{EA19A999-9A56-4092-A365-CFD8E839B98A}" type="presParOf" srcId="{8D784986-1817-40DF-88A9-3DFC2B190700}" destId="{1447D391-976E-4603-A61C-64D54CF10FD7}" srcOrd="3" destOrd="0" presId="urn:microsoft.com/office/officeart/2018/2/layout/IconVerticalSolidList"/>
    <dgm:cxn modelId="{DF020EE5-485A-4A3D-8848-43CEC532DAA3}" type="presParOf" srcId="{4848AA57-E4F2-42B7-8C6D-C7C1EF69042B}" destId="{D85B1C07-9A95-4495-BC3E-63A70DCE0CE1}" srcOrd="5" destOrd="0" presId="urn:microsoft.com/office/officeart/2018/2/layout/IconVerticalSolidList"/>
    <dgm:cxn modelId="{EDBC9DAD-364F-4AAD-B3C4-1910C333D2DD}" type="presParOf" srcId="{4848AA57-E4F2-42B7-8C6D-C7C1EF69042B}" destId="{CE4F5D56-D164-4545-9132-FF99058CFC74}" srcOrd="6" destOrd="0" presId="urn:microsoft.com/office/officeart/2018/2/layout/IconVerticalSolidList"/>
    <dgm:cxn modelId="{68D80597-B4D7-4227-A3FB-6A5A9C6BDE71}" type="presParOf" srcId="{CE4F5D56-D164-4545-9132-FF99058CFC74}" destId="{D7418A2E-1841-4A99-AE45-446D6AA8C4F6}" srcOrd="0" destOrd="0" presId="urn:microsoft.com/office/officeart/2018/2/layout/IconVerticalSolidList"/>
    <dgm:cxn modelId="{284A8E10-F2AF-47BD-B732-FC0E8513D60A}" type="presParOf" srcId="{CE4F5D56-D164-4545-9132-FF99058CFC74}" destId="{EAD8CFBE-1FED-4D63-9FA9-BA11D4B7F8B7}" srcOrd="1" destOrd="0" presId="urn:microsoft.com/office/officeart/2018/2/layout/IconVerticalSolidList"/>
    <dgm:cxn modelId="{F0E7E391-78A9-4205-9214-7B59E34B2AB1}" type="presParOf" srcId="{CE4F5D56-D164-4545-9132-FF99058CFC74}" destId="{20FE07A1-3D3C-437D-8FA4-A1B848B7973D}" srcOrd="2" destOrd="0" presId="urn:microsoft.com/office/officeart/2018/2/layout/IconVerticalSolidList"/>
    <dgm:cxn modelId="{D8D697CF-8C12-443D-A9D8-A5A5478C3C7A}" type="presParOf" srcId="{CE4F5D56-D164-4545-9132-FF99058CFC74}" destId="{BB3BA236-54A0-4010-B4DC-E7B7732A686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ACF2699-FEC0-489B-8EDB-36013F21F3CD}"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C8C22021-B6C0-438C-B5F1-9FEA58494CAA}">
      <dgm:prSet/>
      <dgm:spPr/>
      <dgm:t>
        <a:bodyPr/>
        <a:lstStyle/>
        <a:p>
          <a:r>
            <a:rPr lang="en-US"/>
            <a:t>We may fill in the blanks ourselves (Fung and Gromko, 2001). </a:t>
          </a:r>
        </a:p>
      </dgm:t>
    </dgm:pt>
    <dgm:pt modelId="{D359198F-4EBD-40EC-AABB-A3232B122B24}" type="parTrans" cxnId="{C96C6D43-3199-4578-8BC7-66DE620FF8BB}">
      <dgm:prSet/>
      <dgm:spPr/>
      <dgm:t>
        <a:bodyPr/>
        <a:lstStyle/>
        <a:p>
          <a:endParaRPr lang="en-US"/>
        </a:p>
      </dgm:t>
    </dgm:pt>
    <dgm:pt modelId="{83DC4DE1-01B3-42AF-B042-1965DAAB2C82}" type="sibTrans" cxnId="{C96C6D43-3199-4578-8BC7-66DE620FF8BB}">
      <dgm:prSet/>
      <dgm:spPr/>
      <dgm:t>
        <a:bodyPr/>
        <a:lstStyle/>
        <a:p>
          <a:endParaRPr lang="en-US"/>
        </a:p>
      </dgm:t>
    </dgm:pt>
    <dgm:pt modelId="{4F3C45F2-BF51-4862-9750-1446B46C3749}">
      <dgm:prSet/>
      <dgm:spPr/>
      <dgm:t>
        <a:bodyPr/>
        <a:lstStyle/>
        <a:p>
          <a:r>
            <a:rPr lang="en-US"/>
            <a:t>Misunderstandings and miscommunication. </a:t>
          </a:r>
        </a:p>
      </dgm:t>
    </dgm:pt>
    <dgm:pt modelId="{BD2D0AB3-AEE8-4C48-A0AC-55037EF96B29}" type="parTrans" cxnId="{EA3E37A4-280B-4128-928C-57A74CB62EEF}">
      <dgm:prSet/>
      <dgm:spPr/>
      <dgm:t>
        <a:bodyPr/>
        <a:lstStyle/>
        <a:p>
          <a:endParaRPr lang="en-US"/>
        </a:p>
      </dgm:t>
    </dgm:pt>
    <dgm:pt modelId="{B4A03E66-F19F-4170-B182-2A9077F99C72}" type="sibTrans" cxnId="{EA3E37A4-280B-4128-928C-57A74CB62EEF}">
      <dgm:prSet/>
      <dgm:spPr/>
      <dgm:t>
        <a:bodyPr/>
        <a:lstStyle/>
        <a:p>
          <a:endParaRPr lang="en-US"/>
        </a:p>
      </dgm:t>
    </dgm:pt>
    <dgm:pt modelId="{316E2457-CC7B-4164-9D0F-24AFA372FA1B}">
      <dgm:prSet/>
      <dgm:spPr/>
      <dgm:t>
        <a:bodyPr/>
        <a:lstStyle/>
        <a:p>
          <a:r>
            <a:rPr lang="en-US"/>
            <a:t>You may be perceived as disinterested and unengaged. </a:t>
          </a:r>
        </a:p>
      </dgm:t>
    </dgm:pt>
    <dgm:pt modelId="{AF3CECA3-D661-4BA9-BE10-2C09612B7044}" type="parTrans" cxnId="{E78F3402-EAE8-4BC3-9100-B35D17516FE7}">
      <dgm:prSet/>
      <dgm:spPr/>
      <dgm:t>
        <a:bodyPr/>
        <a:lstStyle/>
        <a:p>
          <a:endParaRPr lang="en-US"/>
        </a:p>
      </dgm:t>
    </dgm:pt>
    <dgm:pt modelId="{E3C20A0F-0342-4811-B889-48425BE81468}" type="sibTrans" cxnId="{E78F3402-EAE8-4BC3-9100-B35D17516FE7}">
      <dgm:prSet/>
      <dgm:spPr/>
      <dgm:t>
        <a:bodyPr/>
        <a:lstStyle/>
        <a:p>
          <a:endParaRPr lang="en-US"/>
        </a:p>
      </dgm:t>
    </dgm:pt>
    <dgm:pt modelId="{848468B5-0780-43F6-A1A3-574D1A3271F9}">
      <dgm:prSet/>
      <dgm:spPr/>
      <dgm:t>
        <a:bodyPr/>
        <a:lstStyle/>
        <a:p>
          <a:r>
            <a:rPr lang="en-US"/>
            <a:t>Missing key parts of the conversation. </a:t>
          </a:r>
        </a:p>
      </dgm:t>
    </dgm:pt>
    <dgm:pt modelId="{294A4A91-7B06-4F4C-BFF2-51387F8E339B}" type="parTrans" cxnId="{ABCBB14D-54EA-4868-B5F8-50FA6EDCBEB9}">
      <dgm:prSet/>
      <dgm:spPr/>
      <dgm:t>
        <a:bodyPr/>
        <a:lstStyle/>
        <a:p>
          <a:endParaRPr lang="en-US"/>
        </a:p>
      </dgm:t>
    </dgm:pt>
    <dgm:pt modelId="{7D0CF8A5-57FA-48B5-8DFB-79A6D99F0FBF}" type="sibTrans" cxnId="{ABCBB14D-54EA-4868-B5F8-50FA6EDCBEB9}">
      <dgm:prSet/>
      <dgm:spPr/>
      <dgm:t>
        <a:bodyPr/>
        <a:lstStyle/>
        <a:p>
          <a:endParaRPr lang="en-US"/>
        </a:p>
      </dgm:t>
    </dgm:pt>
    <dgm:pt modelId="{8DDCE2A1-76EB-44EB-9C09-1EA812945A0E}" type="pres">
      <dgm:prSet presAssocID="{FACF2699-FEC0-489B-8EDB-36013F21F3CD}" presName="vert0" presStyleCnt="0">
        <dgm:presLayoutVars>
          <dgm:dir/>
          <dgm:animOne val="branch"/>
          <dgm:animLvl val="lvl"/>
        </dgm:presLayoutVars>
      </dgm:prSet>
      <dgm:spPr/>
    </dgm:pt>
    <dgm:pt modelId="{ED7292C7-819A-4EC7-B710-297C4FBB06C4}" type="pres">
      <dgm:prSet presAssocID="{C8C22021-B6C0-438C-B5F1-9FEA58494CAA}" presName="thickLine" presStyleLbl="alignNode1" presStyleIdx="0" presStyleCnt="4"/>
      <dgm:spPr/>
    </dgm:pt>
    <dgm:pt modelId="{4807D586-532F-4C89-8CF7-FC851690920F}" type="pres">
      <dgm:prSet presAssocID="{C8C22021-B6C0-438C-B5F1-9FEA58494CAA}" presName="horz1" presStyleCnt="0"/>
      <dgm:spPr/>
    </dgm:pt>
    <dgm:pt modelId="{397AE192-29AC-496D-BF11-B54A0953C3DD}" type="pres">
      <dgm:prSet presAssocID="{C8C22021-B6C0-438C-B5F1-9FEA58494CAA}" presName="tx1" presStyleLbl="revTx" presStyleIdx="0" presStyleCnt="4"/>
      <dgm:spPr/>
    </dgm:pt>
    <dgm:pt modelId="{D7CD83EE-533C-44D5-8088-510E75142EC7}" type="pres">
      <dgm:prSet presAssocID="{C8C22021-B6C0-438C-B5F1-9FEA58494CAA}" presName="vert1" presStyleCnt="0"/>
      <dgm:spPr/>
    </dgm:pt>
    <dgm:pt modelId="{3C99AA17-CAEE-4347-91C8-EE71B8E6EDBA}" type="pres">
      <dgm:prSet presAssocID="{4F3C45F2-BF51-4862-9750-1446B46C3749}" presName="thickLine" presStyleLbl="alignNode1" presStyleIdx="1" presStyleCnt="4"/>
      <dgm:spPr/>
    </dgm:pt>
    <dgm:pt modelId="{DC40D7E5-132B-40D3-AF75-168BC5C861FE}" type="pres">
      <dgm:prSet presAssocID="{4F3C45F2-BF51-4862-9750-1446B46C3749}" presName="horz1" presStyleCnt="0"/>
      <dgm:spPr/>
    </dgm:pt>
    <dgm:pt modelId="{E316B39A-A146-4307-A92B-0ED456EE6268}" type="pres">
      <dgm:prSet presAssocID="{4F3C45F2-BF51-4862-9750-1446B46C3749}" presName="tx1" presStyleLbl="revTx" presStyleIdx="1" presStyleCnt="4"/>
      <dgm:spPr/>
    </dgm:pt>
    <dgm:pt modelId="{1E029A91-98EA-4676-9C29-8095B8F074BD}" type="pres">
      <dgm:prSet presAssocID="{4F3C45F2-BF51-4862-9750-1446B46C3749}" presName="vert1" presStyleCnt="0"/>
      <dgm:spPr/>
    </dgm:pt>
    <dgm:pt modelId="{8BEBC6BA-DA8C-4849-BDDC-3A523DBB5DA1}" type="pres">
      <dgm:prSet presAssocID="{316E2457-CC7B-4164-9D0F-24AFA372FA1B}" presName="thickLine" presStyleLbl="alignNode1" presStyleIdx="2" presStyleCnt="4"/>
      <dgm:spPr/>
    </dgm:pt>
    <dgm:pt modelId="{54711443-9C33-46AD-A5F0-CAA22C421AFE}" type="pres">
      <dgm:prSet presAssocID="{316E2457-CC7B-4164-9D0F-24AFA372FA1B}" presName="horz1" presStyleCnt="0"/>
      <dgm:spPr/>
    </dgm:pt>
    <dgm:pt modelId="{BC2EC62E-2B0C-413D-A706-83878E9E99DC}" type="pres">
      <dgm:prSet presAssocID="{316E2457-CC7B-4164-9D0F-24AFA372FA1B}" presName="tx1" presStyleLbl="revTx" presStyleIdx="2" presStyleCnt="4"/>
      <dgm:spPr/>
    </dgm:pt>
    <dgm:pt modelId="{1CEB15BF-A9BD-4AE6-BA7D-E0FEDAA1C168}" type="pres">
      <dgm:prSet presAssocID="{316E2457-CC7B-4164-9D0F-24AFA372FA1B}" presName="vert1" presStyleCnt="0"/>
      <dgm:spPr/>
    </dgm:pt>
    <dgm:pt modelId="{31D87853-0A70-47F5-B1C5-97A80A30CCD2}" type="pres">
      <dgm:prSet presAssocID="{848468B5-0780-43F6-A1A3-574D1A3271F9}" presName="thickLine" presStyleLbl="alignNode1" presStyleIdx="3" presStyleCnt="4"/>
      <dgm:spPr/>
    </dgm:pt>
    <dgm:pt modelId="{00C91105-FDA8-4034-88E6-0D10479B26D0}" type="pres">
      <dgm:prSet presAssocID="{848468B5-0780-43F6-A1A3-574D1A3271F9}" presName="horz1" presStyleCnt="0"/>
      <dgm:spPr/>
    </dgm:pt>
    <dgm:pt modelId="{5667C3C9-65B7-4224-91A7-C2B4CAC43FF6}" type="pres">
      <dgm:prSet presAssocID="{848468B5-0780-43F6-A1A3-574D1A3271F9}" presName="tx1" presStyleLbl="revTx" presStyleIdx="3" presStyleCnt="4"/>
      <dgm:spPr/>
    </dgm:pt>
    <dgm:pt modelId="{4A34D0C7-5203-4B59-951D-890D40B28840}" type="pres">
      <dgm:prSet presAssocID="{848468B5-0780-43F6-A1A3-574D1A3271F9}" presName="vert1" presStyleCnt="0"/>
      <dgm:spPr/>
    </dgm:pt>
  </dgm:ptLst>
  <dgm:cxnLst>
    <dgm:cxn modelId="{E78F3402-EAE8-4BC3-9100-B35D17516FE7}" srcId="{FACF2699-FEC0-489B-8EDB-36013F21F3CD}" destId="{316E2457-CC7B-4164-9D0F-24AFA372FA1B}" srcOrd="2" destOrd="0" parTransId="{AF3CECA3-D661-4BA9-BE10-2C09612B7044}" sibTransId="{E3C20A0F-0342-4811-B889-48425BE81468}"/>
    <dgm:cxn modelId="{62295A0A-A169-4D20-9015-E671678C8D2D}" type="presOf" srcId="{848468B5-0780-43F6-A1A3-574D1A3271F9}" destId="{5667C3C9-65B7-4224-91A7-C2B4CAC43FF6}" srcOrd="0" destOrd="0" presId="urn:microsoft.com/office/officeart/2008/layout/LinedList"/>
    <dgm:cxn modelId="{CBF76B0F-CEDC-43CC-AE88-7D30F22F5585}" type="presOf" srcId="{FACF2699-FEC0-489B-8EDB-36013F21F3CD}" destId="{8DDCE2A1-76EB-44EB-9C09-1EA812945A0E}" srcOrd="0" destOrd="0" presId="urn:microsoft.com/office/officeart/2008/layout/LinedList"/>
    <dgm:cxn modelId="{C96C6D43-3199-4578-8BC7-66DE620FF8BB}" srcId="{FACF2699-FEC0-489B-8EDB-36013F21F3CD}" destId="{C8C22021-B6C0-438C-B5F1-9FEA58494CAA}" srcOrd="0" destOrd="0" parTransId="{D359198F-4EBD-40EC-AABB-A3232B122B24}" sibTransId="{83DC4DE1-01B3-42AF-B042-1965DAAB2C82}"/>
    <dgm:cxn modelId="{ABCBB14D-54EA-4868-B5F8-50FA6EDCBEB9}" srcId="{FACF2699-FEC0-489B-8EDB-36013F21F3CD}" destId="{848468B5-0780-43F6-A1A3-574D1A3271F9}" srcOrd="3" destOrd="0" parTransId="{294A4A91-7B06-4F4C-BFF2-51387F8E339B}" sibTransId="{7D0CF8A5-57FA-48B5-8DFB-79A6D99F0FBF}"/>
    <dgm:cxn modelId="{4B85AC50-9645-469F-BDD6-D447287ADB63}" type="presOf" srcId="{316E2457-CC7B-4164-9D0F-24AFA372FA1B}" destId="{BC2EC62E-2B0C-413D-A706-83878E9E99DC}" srcOrd="0" destOrd="0" presId="urn:microsoft.com/office/officeart/2008/layout/LinedList"/>
    <dgm:cxn modelId="{EA3E37A4-280B-4128-928C-57A74CB62EEF}" srcId="{FACF2699-FEC0-489B-8EDB-36013F21F3CD}" destId="{4F3C45F2-BF51-4862-9750-1446B46C3749}" srcOrd="1" destOrd="0" parTransId="{BD2D0AB3-AEE8-4C48-A0AC-55037EF96B29}" sibTransId="{B4A03E66-F19F-4170-B182-2A9077F99C72}"/>
    <dgm:cxn modelId="{0CB2FFB9-C40A-4AC0-B072-B17E4E2BB3C2}" type="presOf" srcId="{C8C22021-B6C0-438C-B5F1-9FEA58494CAA}" destId="{397AE192-29AC-496D-BF11-B54A0953C3DD}" srcOrd="0" destOrd="0" presId="urn:microsoft.com/office/officeart/2008/layout/LinedList"/>
    <dgm:cxn modelId="{5DD89CC6-56CC-4285-BABA-0B47C60933D3}" type="presOf" srcId="{4F3C45F2-BF51-4862-9750-1446B46C3749}" destId="{E316B39A-A146-4307-A92B-0ED456EE6268}" srcOrd="0" destOrd="0" presId="urn:microsoft.com/office/officeart/2008/layout/LinedList"/>
    <dgm:cxn modelId="{D4D675CB-B3BE-45BC-BCFC-46DBE8CDB44C}" type="presParOf" srcId="{8DDCE2A1-76EB-44EB-9C09-1EA812945A0E}" destId="{ED7292C7-819A-4EC7-B710-297C4FBB06C4}" srcOrd="0" destOrd="0" presId="urn:microsoft.com/office/officeart/2008/layout/LinedList"/>
    <dgm:cxn modelId="{82981578-249D-4F10-B3A5-11556D8415D8}" type="presParOf" srcId="{8DDCE2A1-76EB-44EB-9C09-1EA812945A0E}" destId="{4807D586-532F-4C89-8CF7-FC851690920F}" srcOrd="1" destOrd="0" presId="urn:microsoft.com/office/officeart/2008/layout/LinedList"/>
    <dgm:cxn modelId="{8315B92D-EBD0-4A37-AA5B-E76E9CA9B995}" type="presParOf" srcId="{4807D586-532F-4C89-8CF7-FC851690920F}" destId="{397AE192-29AC-496D-BF11-B54A0953C3DD}" srcOrd="0" destOrd="0" presId="urn:microsoft.com/office/officeart/2008/layout/LinedList"/>
    <dgm:cxn modelId="{63FA66CA-8DE4-4704-9E72-ADA0EE3106A0}" type="presParOf" srcId="{4807D586-532F-4C89-8CF7-FC851690920F}" destId="{D7CD83EE-533C-44D5-8088-510E75142EC7}" srcOrd="1" destOrd="0" presId="urn:microsoft.com/office/officeart/2008/layout/LinedList"/>
    <dgm:cxn modelId="{9E6CE059-791D-4277-9FD8-1531E8781EF3}" type="presParOf" srcId="{8DDCE2A1-76EB-44EB-9C09-1EA812945A0E}" destId="{3C99AA17-CAEE-4347-91C8-EE71B8E6EDBA}" srcOrd="2" destOrd="0" presId="urn:microsoft.com/office/officeart/2008/layout/LinedList"/>
    <dgm:cxn modelId="{B86AA9B9-AE2A-4023-ADD5-3E065AEE2467}" type="presParOf" srcId="{8DDCE2A1-76EB-44EB-9C09-1EA812945A0E}" destId="{DC40D7E5-132B-40D3-AF75-168BC5C861FE}" srcOrd="3" destOrd="0" presId="urn:microsoft.com/office/officeart/2008/layout/LinedList"/>
    <dgm:cxn modelId="{DF879A09-A97A-4CB7-895C-AE37A92587F2}" type="presParOf" srcId="{DC40D7E5-132B-40D3-AF75-168BC5C861FE}" destId="{E316B39A-A146-4307-A92B-0ED456EE6268}" srcOrd="0" destOrd="0" presId="urn:microsoft.com/office/officeart/2008/layout/LinedList"/>
    <dgm:cxn modelId="{603822E7-E075-498D-9BD9-A1BA70A737A8}" type="presParOf" srcId="{DC40D7E5-132B-40D3-AF75-168BC5C861FE}" destId="{1E029A91-98EA-4676-9C29-8095B8F074BD}" srcOrd="1" destOrd="0" presId="urn:microsoft.com/office/officeart/2008/layout/LinedList"/>
    <dgm:cxn modelId="{A2D49A96-C62C-4DCB-BD20-BCBE47D0947B}" type="presParOf" srcId="{8DDCE2A1-76EB-44EB-9C09-1EA812945A0E}" destId="{8BEBC6BA-DA8C-4849-BDDC-3A523DBB5DA1}" srcOrd="4" destOrd="0" presId="urn:microsoft.com/office/officeart/2008/layout/LinedList"/>
    <dgm:cxn modelId="{A8AB1492-5644-408A-BF0E-5EA674EC9931}" type="presParOf" srcId="{8DDCE2A1-76EB-44EB-9C09-1EA812945A0E}" destId="{54711443-9C33-46AD-A5F0-CAA22C421AFE}" srcOrd="5" destOrd="0" presId="urn:microsoft.com/office/officeart/2008/layout/LinedList"/>
    <dgm:cxn modelId="{843DF9FE-7C3A-4FEA-9EFF-F026115EC648}" type="presParOf" srcId="{54711443-9C33-46AD-A5F0-CAA22C421AFE}" destId="{BC2EC62E-2B0C-413D-A706-83878E9E99DC}" srcOrd="0" destOrd="0" presId="urn:microsoft.com/office/officeart/2008/layout/LinedList"/>
    <dgm:cxn modelId="{0868B6CF-1A63-46EA-839F-9CAEC32E4A35}" type="presParOf" srcId="{54711443-9C33-46AD-A5F0-CAA22C421AFE}" destId="{1CEB15BF-A9BD-4AE6-BA7D-E0FEDAA1C168}" srcOrd="1" destOrd="0" presId="urn:microsoft.com/office/officeart/2008/layout/LinedList"/>
    <dgm:cxn modelId="{CADF5B78-3F2A-4330-BB1B-27BD22A5F6E5}" type="presParOf" srcId="{8DDCE2A1-76EB-44EB-9C09-1EA812945A0E}" destId="{31D87853-0A70-47F5-B1C5-97A80A30CCD2}" srcOrd="6" destOrd="0" presId="urn:microsoft.com/office/officeart/2008/layout/LinedList"/>
    <dgm:cxn modelId="{A3155982-BA9C-46C4-A996-126365B7337C}" type="presParOf" srcId="{8DDCE2A1-76EB-44EB-9C09-1EA812945A0E}" destId="{00C91105-FDA8-4034-88E6-0D10479B26D0}" srcOrd="7" destOrd="0" presId="urn:microsoft.com/office/officeart/2008/layout/LinedList"/>
    <dgm:cxn modelId="{D8AF8B16-C9D4-491E-9E2C-0B8863D026BE}" type="presParOf" srcId="{00C91105-FDA8-4034-88E6-0D10479B26D0}" destId="{5667C3C9-65B7-4224-91A7-C2B4CAC43FF6}" srcOrd="0" destOrd="0" presId="urn:microsoft.com/office/officeart/2008/layout/LinedList"/>
    <dgm:cxn modelId="{DC04A178-93E0-4E4C-8240-6B32D5E32573}" type="presParOf" srcId="{00C91105-FDA8-4034-88E6-0D10479B26D0}" destId="{4A34D0C7-5203-4B59-951D-890D40B2884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9B9B1530-A748-4619-899C-9D602878DA65}"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49C2804C-42E1-4D04-8DCE-3B8987DED0DB}">
      <dgm:prSet/>
      <dgm:spPr/>
      <dgm:t>
        <a:bodyPr/>
        <a:lstStyle/>
        <a:p>
          <a:r>
            <a:rPr lang="en-US"/>
            <a:t>Active listening involves listening with all senses. </a:t>
          </a:r>
        </a:p>
      </dgm:t>
    </dgm:pt>
    <dgm:pt modelId="{7BE5C39C-33DA-4403-8D50-7E6DB10B2FEF}" type="parTrans" cxnId="{AD96CC30-BE03-4FAC-9E7C-A7446EE4965F}">
      <dgm:prSet/>
      <dgm:spPr/>
      <dgm:t>
        <a:bodyPr/>
        <a:lstStyle/>
        <a:p>
          <a:endParaRPr lang="en-US"/>
        </a:p>
      </dgm:t>
    </dgm:pt>
    <dgm:pt modelId="{6FABF287-5F48-4F72-8ACB-E61CB8D44DB8}" type="sibTrans" cxnId="{AD96CC30-BE03-4FAC-9E7C-A7446EE4965F}">
      <dgm:prSet/>
      <dgm:spPr/>
      <dgm:t>
        <a:bodyPr/>
        <a:lstStyle/>
        <a:p>
          <a:endParaRPr lang="en-US"/>
        </a:p>
      </dgm:t>
    </dgm:pt>
    <dgm:pt modelId="{048F0BB5-18AA-43DF-B937-7383C74F4236}">
      <dgm:prSet/>
      <dgm:spPr/>
      <dgm:t>
        <a:bodyPr/>
        <a:lstStyle/>
        <a:p>
          <a:r>
            <a:rPr lang="en-US"/>
            <a:t>As well as giving full attention to the speaker, it is important that the ‘active listener’ is also ‘seen’ to be listening. </a:t>
          </a:r>
        </a:p>
      </dgm:t>
    </dgm:pt>
    <dgm:pt modelId="{86D896D4-AB16-4F28-99AC-336C12F33AB7}" type="parTrans" cxnId="{DE470223-7446-41A6-ADC0-F86D2564DB87}">
      <dgm:prSet/>
      <dgm:spPr/>
      <dgm:t>
        <a:bodyPr/>
        <a:lstStyle/>
        <a:p>
          <a:endParaRPr lang="en-US"/>
        </a:p>
      </dgm:t>
    </dgm:pt>
    <dgm:pt modelId="{ADE982BA-896C-4339-8489-362A20302241}" type="sibTrans" cxnId="{DE470223-7446-41A6-ADC0-F86D2564DB87}">
      <dgm:prSet/>
      <dgm:spPr/>
      <dgm:t>
        <a:bodyPr/>
        <a:lstStyle/>
        <a:p>
          <a:endParaRPr lang="en-US"/>
        </a:p>
      </dgm:t>
    </dgm:pt>
    <dgm:pt modelId="{3E31DDC5-72BE-4E99-8FFC-B4C06DC1E9C3}">
      <dgm:prSet/>
      <dgm:spPr/>
      <dgm:t>
        <a:bodyPr/>
        <a:lstStyle/>
        <a:p>
          <a:r>
            <a:rPr lang="en-US"/>
            <a:t>Otherwise, the speaker may conclude that what they are talking about is uninteresting to the listener. </a:t>
          </a:r>
        </a:p>
      </dgm:t>
    </dgm:pt>
    <dgm:pt modelId="{6B90E8C1-ACB3-4BD9-ACA7-04771DD1742E}" type="parTrans" cxnId="{A42942A2-CFAA-4271-B008-552F5B08D10E}">
      <dgm:prSet/>
      <dgm:spPr/>
      <dgm:t>
        <a:bodyPr/>
        <a:lstStyle/>
        <a:p>
          <a:endParaRPr lang="en-US"/>
        </a:p>
      </dgm:t>
    </dgm:pt>
    <dgm:pt modelId="{EFFF93B6-8F5D-4A92-A99A-008BD92603F3}" type="sibTrans" cxnId="{A42942A2-CFAA-4271-B008-552F5B08D10E}">
      <dgm:prSet/>
      <dgm:spPr/>
      <dgm:t>
        <a:bodyPr/>
        <a:lstStyle/>
        <a:p>
          <a:endParaRPr lang="en-US"/>
        </a:p>
      </dgm:t>
    </dgm:pt>
    <dgm:pt modelId="{F090B24E-1BFF-4AB2-86D7-34A1C2792412}" type="pres">
      <dgm:prSet presAssocID="{9B9B1530-A748-4619-899C-9D602878DA65}" presName="linear" presStyleCnt="0">
        <dgm:presLayoutVars>
          <dgm:animLvl val="lvl"/>
          <dgm:resizeHandles val="exact"/>
        </dgm:presLayoutVars>
      </dgm:prSet>
      <dgm:spPr/>
    </dgm:pt>
    <dgm:pt modelId="{53C97670-8FE5-44B1-8101-7F8F043A74E9}" type="pres">
      <dgm:prSet presAssocID="{49C2804C-42E1-4D04-8DCE-3B8987DED0DB}" presName="parentText" presStyleLbl="node1" presStyleIdx="0" presStyleCnt="3">
        <dgm:presLayoutVars>
          <dgm:chMax val="0"/>
          <dgm:bulletEnabled val="1"/>
        </dgm:presLayoutVars>
      </dgm:prSet>
      <dgm:spPr/>
    </dgm:pt>
    <dgm:pt modelId="{839468FF-6976-4B89-8ED5-F1282BC806B7}" type="pres">
      <dgm:prSet presAssocID="{6FABF287-5F48-4F72-8ACB-E61CB8D44DB8}" presName="spacer" presStyleCnt="0"/>
      <dgm:spPr/>
    </dgm:pt>
    <dgm:pt modelId="{55EF685B-15BF-4CD0-9502-6D5F9ED512E9}" type="pres">
      <dgm:prSet presAssocID="{048F0BB5-18AA-43DF-B937-7383C74F4236}" presName="parentText" presStyleLbl="node1" presStyleIdx="1" presStyleCnt="3">
        <dgm:presLayoutVars>
          <dgm:chMax val="0"/>
          <dgm:bulletEnabled val="1"/>
        </dgm:presLayoutVars>
      </dgm:prSet>
      <dgm:spPr/>
    </dgm:pt>
    <dgm:pt modelId="{10661EFA-DE6B-423E-848F-3A7B804F4276}" type="pres">
      <dgm:prSet presAssocID="{ADE982BA-896C-4339-8489-362A20302241}" presName="spacer" presStyleCnt="0"/>
      <dgm:spPr/>
    </dgm:pt>
    <dgm:pt modelId="{7239B43C-43C2-47EF-A701-089C918078AF}" type="pres">
      <dgm:prSet presAssocID="{3E31DDC5-72BE-4E99-8FFC-B4C06DC1E9C3}" presName="parentText" presStyleLbl="node1" presStyleIdx="2" presStyleCnt="3">
        <dgm:presLayoutVars>
          <dgm:chMax val="0"/>
          <dgm:bulletEnabled val="1"/>
        </dgm:presLayoutVars>
      </dgm:prSet>
      <dgm:spPr/>
    </dgm:pt>
  </dgm:ptLst>
  <dgm:cxnLst>
    <dgm:cxn modelId="{DE470223-7446-41A6-ADC0-F86D2564DB87}" srcId="{9B9B1530-A748-4619-899C-9D602878DA65}" destId="{048F0BB5-18AA-43DF-B937-7383C74F4236}" srcOrd="1" destOrd="0" parTransId="{86D896D4-AB16-4F28-99AC-336C12F33AB7}" sibTransId="{ADE982BA-896C-4339-8489-362A20302241}"/>
    <dgm:cxn modelId="{E4FE392A-7A56-4C30-991A-CE4712EA93D9}" type="presOf" srcId="{49C2804C-42E1-4D04-8DCE-3B8987DED0DB}" destId="{53C97670-8FE5-44B1-8101-7F8F043A74E9}" srcOrd="0" destOrd="0" presId="urn:microsoft.com/office/officeart/2005/8/layout/vList2"/>
    <dgm:cxn modelId="{AD96CC30-BE03-4FAC-9E7C-A7446EE4965F}" srcId="{9B9B1530-A748-4619-899C-9D602878DA65}" destId="{49C2804C-42E1-4D04-8DCE-3B8987DED0DB}" srcOrd="0" destOrd="0" parTransId="{7BE5C39C-33DA-4403-8D50-7E6DB10B2FEF}" sibTransId="{6FABF287-5F48-4F72-8ACB-E61CB8D44DB8}"/>
    <dgm:cxn modelId="{4F31A88F-275B-4EDF-9F5D-4011B82343A9}" type="presOf" srcId="{3E31DDC5-72BE-4E99-8FFC-B4C06DC1E9C3}" destId="{7239B43C-43C2-47EF-A701-089C918078AF}" srcOrd="0" destOrd="0" presId="urn:microsoft.com/office/officeart/2005/8/layout/vList2"/>
    <dgm:cxn modelId="{A42942A2-CFAA-4271-B008-552F5B08D10E}" srcId="{9B9B1530-A748-4619-899C-9D602878DA65}" destId="{3E31DDC5-72BE-4E99-8FFC-B4C06DC1E9C3}" srcOrd="2" destOrd="0" parTransId="{6B90E8C1-ACB3-4BD9-ACA7-04771DD1742E}" sibTransId="{EFFF93B6-8F5D-4A92-A99A-008BD92603F3}"/>
    <dgm:cxn modelId="{F8C493D5-5502-4E2A-A4EF-78B57EC6E862}" type="presOf" srcId="{9B9B1530-A748-4619-899C-9D602878DA65}" destId="{F090B24E-1BFF-4AB2-86D7-34A1C2792412}" srcOrd="0" destOrd="0" presId="urn:microsoft.com/office/officeart/2005/8/layout/vList2"/>
    <dgm:cxn modelId="{45F96ADE-D6A1-4CAA-8744-AEB240B2B192}" type="presOf" srcId="{048F0BB5-18AA-43DF-B937-7383C74F4236}" destId="{55EF685B-15BF-4CD0-9502-6D5F9ED512E9}" srcOrd="0" destOrd="0" presId="urn:microsoft.com/office/officeart/2005/8/layout/vList2"/>
    <dgm:cxn modelId="{28D86822-2F1B-4F47-97A3-C52E81E7534E}" type="presParOf" srcId="{F090B24E-1BFF-4AB2-86D7-34A1C2792412}" destId="{53C97670-8FE5-44B1-8101-7F8F043A74E9}" srcOrd="0" destOrd="0" presId="urn:microsoft.com/office/officeart/2005/8/layout/vList2"/>
    <dgm:cxn modelId="{86E512CA-C40D-4B95-B6A2-01FF13C2D15B}" type="presParOf" srcId="{F090B24E-1BFF-4AB2-86D7-34A1C2792412}" destId="{839468FF-6976-4B89-8ED5-F1282BC806B7}" srcOrd="1" destOrd="0" presId="urn:microsoft.com/office/officeart/2005/8/layout/vList2"/>
    <dgm:cxn modelId="{155ADE97-D5F0-4339-8767-AADDD7A2B9A7}" type="presParOf" srcId="{F090B24E-1BFF-4AB2-86D7-34A1C2792412}" destId="{55EF685B-15BF-4CD0-9502-6D5F9ED512E9}" srcOrd="2" destOrd="0" presId="urn:microsoft.com/office/officeart/2005/8/layout/vList2"/>
    <dgm:cxn modelId="{33674604-6803-4B08-A14B-1631025CDA72}" type="presParOf" srcId="{F090B24E-1BFF-4AB2-86D7-34A1C2792412}" destId="{10661EFA-DE6B-423E-848F-3A7B804F4276}" srcOrd="3" destOrd="0" presId="urn:microsoft.com/office/officeart/2005/8/layout/vList2"/>
    <dgm:cxn modelId="{AA74B8C2-DC2D-4808-8D44-82D71431B087}" type="presParOf" srcId="{F090B24E-1BFF-4AB2-86D7-34A1C2792412}" destId="{7239B43C-43C2-47EF-A701-089C918078AF}"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F79A2FE8-D706-4277-A640-1AE7B4C6F2A2}"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66FFB37A-8E79-409F-930E-15703F630EFB}">
      <dgm:prSet/>
      <dgm:spPr/>
      <dgm:t>
        <a:bodyPr/>
        <a:lstStyle/>
        <a:p>
          <a:r>
            <a:rPr lang="en-US"/>
            <a:t>Nodding, engaging with the speaker. </a:t>
          </a:r>
        </a:p>
      </dgm:t>
    </dgm:pt>
    <dgm:pt modelId="{DF9D8104-1B85-488C-81E9-FED7FE38E9F9}" type="parTrans" cxnId="{9FF83280-221B-4C23-B497-6FDBF534243A}">
      <dgm:prSet/>
      <dgm:spPr/>
      <dgm:t>
        <a:bodyPr/>
        <a:lstStyle/>
        <a:p>
          <a:endParaRPr lang="en-US"/>
        </a:p>
      </dgm:t>
    </dgm:pt>
    <dgm:pt modelId="{A3441855-2206-4DAC-9D5C-17B7AD317CF3}" type="sibTrans" cxnId="{9FF83280-221B-4C23-B497-6FDBF534243A}">
      <dgm:prSet/>
      <dgm:spPr/>
      <dgm:t>
        <a:bodyPr/>
        <a:lstStyle/>
        <a:p>
          <a:endParaRPr lang="en-US"/>
        </a:p>
      </dgm:t>
    </dgm:pt>
    <dgm:pt modelId="{43CFF2E0-E5E0-4199-9C36-8CB182E1FDEF}">
      <dgm:prSet/>
      <dgm:spPr/>
      <dgm:t>
        <a:bodyPr/>
        <a:lstStyle/>
        <a:p>
          <a:r>
            <a:rPr lang="en-US"/>
            <a:t>We are not a sponge, absorbing information. </a:t>
          </a:r>
        </a:p>
      </dgm:t>
    </dgm:pt>
    <dgm:pt modelId="{F2E61B16-C71D-4596-9716-0CD5CFBF3014}" type="parTrans" cxnId="{A42EAD11-1996-4668-8BF9-51EFA411607E}">
      <dgm:prSet/>
      <dgm:spPr/>
      <dgm:t>
        <a:bodyPr/>
        <a:lstStyle/>
        <a:p>
          <a:endParaRPr lang="en-US"/>
        </a:p>
      </dgm:t>
    </dgm:pt>
    <dgm:pt modelId="{08FC7336-ADFD-4659-8FA3-2C3B9806CE3E}" type="sibTrans" cxnId="{A42EAD11-1996-4668-8BF9-51EFA411607E}">
      <dgm:prSet/>
      <dgm:spPr/>
      <dgm:t>
        <a:bodyPr/>
        <a:lstStyle/>
        <a:p>
          <a:endParaRPr lang="en-US"/>
        </a:p>
      </dgm:t>
    </dgm:pt>
    <dgm:pt modelId="{41C96CFD-2790-4B25-BB64-45844BA81C58}">
      <dgm:prSet/>
      <dgm:spPr/>
      <dgm:t>
        <a:bodyPr/>
        <a:lstStyle/>
        <a:p>
          <a:r>
            <a:rPr lang="en-US"/>
            <a:t>We need to be trampoline listeners, giving height, energy, amplification and acceleration to the words we hear. </a:t>
          </a:r>
        </a:p>
      </dgm:t>
    </dgm:pt>
    <dgm:pt modelId="{4376EA58-B666-4362-BFEF-E6D739FB0F37}" type="parTrans" cxnId="{C161D70E-E67E-4339-B813-4EC521CB29A0}">
      <dgm:prSet/>
      <dgm:spPr/>
      <dgm:t>
        <a:bodyPr/>
        <a:lstStyle/>
        <a:p>
          <a:endParaRPr lang="en-US"/>
        </a:p>
      </dgm:t>
    </dgm:pt>
    <dgm:pt modelId="{AC7E7942-A886-45D3-B59A-C548E93BFB09}" type="sibTrans" cxnId="{C161D70E-E67E-4339-B813-4EC521CB29A0}">
      <dgm:prSet/>
      <dgm:spPr/>
      <dgm:t>
        <a:bodyPr/>
        <a:lstStyle/>
        <a:p>
          <a:endParaRPr lang="en-US"/>
        </a:p>
      </dgm:t>
    </dgm:pt>
    <dgm:pt modelId="{29717AA8-EE4E-4182-B922-6965FE2C7BE0}">
      <dgm:prSet/>
      <dgm:spPr/>
      <dgm:t>
        <a:bodyPr/>
        <a:lstStyle/>
        <a:p>
          <a:r>
            <a:rPr lang="en-US"/>
            <a:t>Paraphrasing at the end of the conversation. </a:t>
          </a:r>
        </a:p>
      </dgm:t>
    </dgm:pt>
    <dgm:pt modelId="{315C1FD9-C3AC-4CD3-BCB0-48DBF5D24FD2}" type="parTrans" cxnId="{476A0BA1-84B7-4291-ADA6-EAAE52E1CA9F}">
      <dgm:prSet/>
      <dgm:spPr/>
      <dgm:t>
        <a:bodyPr/>
        <a:lstStyle/>
        <a:p>
          <a:endParaRPr lang="en-US"/>
        </a:p>
      </dgm:t>
    </dgm:pt>
    <dgm:pt modelId="{B64CEDD3-DE24-424D-885E-49EFC3430FCA}" type="sibTrans" cxnId="{476A0BA1-84B7-4291-ADA6-EAAE52E1CA9F}">
      <dgm:prSet/>
      <dgm:spPr/>
      <dgm:t>
        <a:bodyPr/>
        <a:lstStyle/>
        <a:p>
          <a:endParaRPr lang="en-US"/>
        </a:p>
      </dgm:t>
    </dgm:pt>
    <dgm:pt modelId="{54BA7ECD-0CEA-42B8-9940-4A03C6E542E4}">
      <dgm:prSet/>
      <dgm:spPr/>
      <dgm:t>
        <a:bodyPr/>
        <a:lstStyle/>
        <a:p>
          <a:r>
            <a:rPr lang="en-US"/>
            <a:t>Smiling, mirroring and posture. </a:t>
          </a:r>
        </a:p>
      </dgm:t>
    </dgm:pt>
    <dgm:pt modelId="{2C6EA7F7-35BD-414C-9058-02B05E4D351C}" type="parTrans" cxnId="{3FEC1AE6-957B-4D2C-93C2-B61B6720716C}">
      <dgm:prSet/>
      <dgm:spPr/>
      <dgm:t>
        <a:bodyPr/>
        <a:lstStyle/>
        <a:p>
          <a:endParaRPr lang="en-US"/>
        </a:p>
      </dgm:t>
    </dgm:pt>
    <dgm:pt modelId="{50EB085E-1969-4DFB-9819-F799C237AACE}" type="sibTrans" cxnId="{3FEC1AE6-957B-4D2C-93C2-B61B6720716C}">
      <dgm:prSet/>
      <dgm:spPr/>
      <dgm:t>
        <a:bodyPr/>
        <a:lstStyle/>
        <a:p>
          <a:endParaRPr lang="en-US"/>
        </a:p>
      </dgm:t>
    </dgm:pt>
    <dgm:pt modelId="{E891EBC2-1C53-4DC7-9C62-BF89CC7A8518}" type="pres">
      <dgm:prSet presAssocID="{F79A2FE8-D706-4277-A640-1AE7B4C6F2A2}" presName="root" presStyleCnt="0">
        <dgm:presLayoutVars>
          <dgm:dir/>
          <dgm:resizeHandles val="exact"/>
        </dgm:presLayoutVars>
      </dgm:prSet>
      <dgm:spPr/>
    </dgm:pt>
    <dgm:pt modelId="{4C9C09CB-6090-452F-B499-59909D7F4E4A}" type="pres">
      <dgm:prSet presAssocID="{66FFB37A-8E79-409F-930E-15703F630EFB}" presName="compNode" presStyleCnt="0"/>
      <dgm:spPr/>
    </dgm:pt>
    <dgm:pt modelId="{DB0FE482-D5EB-4297-A562-AA3285322D65}" type="pres">
      <dgm:prSet presAssocID="{66FFB37A-8E79-409F-930E-15703F630EFB}" presName="bgRect" presStyleLbl="bgShp" presStyleIdx="0" presStyleCnt="5"/>
      <dgm:spPr/>
    </dgm:pt>
    <dgm:pt modelId="{42906C1D-04EE-4C75-81B4-7B3DE6CE65C4}" type="pres">
      <dgm:prSet presAssocID="{66FFB37A-8E79-409F-930E-15703F630EFB}"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icrophone"/>
        </a:ext>
      </dgm:extLst>
    </dgm:pt>
    <dgm:pt modelId="{1D76CEF6-90B6-419B-ACA0-8264AA800DAB}" type="pres">
      <dgm:prSet presAssocID="{66FFB37A-8E79-409F-930E-15703F630EFB}" presName="spaceRect" presStyleCnt="0"/>
      <dgm:spPr/>
    </dgm:pt>
    <dgm:pt modelId="{EEBA786C-94B5-4C87-9282-1AEC585321A5}" type="pres">
      <dgm:prSet presAssocID="{66FFB37A-8E79-409F-930E-15703F630EFB}" presName="parTx" presStyleLbl="revTx" presStyleIdx="0" presStyleCnt="5">
        <dgm:presLayoutVars>
          <dgm:chMax val="0"/>
          <dgm:chPref val="0"/>
        </dgm:presLayoutVars>
      </dgm:prSet>
      <dgm:spPr/>
    </dgm:pt>
    <dgm:pt modelId="{6CE7A2AA-237E-4D99-95CB-EC402B56BCC9}" type="pres">
      <dgm:prSet presAssocID="{A3441855-2206-4DAC-9D5C-17B7AD317CF3}" presName="sibTrans" presStyleCnt="0"/>
      <dgm:spPr/>
    </dgm:pt>
    <dgm:pt modelId="{5E98002F-54F3-48AA-8FE7-A6228A11EBCD}" type="pres">
      <dgm:prSet presAssocID="{43CFF2E0-E5E0-4199-9C36-8CB182E1FDEF}" presName="compNode" presStyleCnt="0"/>
      <dgm:spPr/>
    </dgm:pt>
    <dgm:pt modelId="{4AEEE0F5-7B14-4590-9784-3B01119522D0}" type="pres">
      <dgm:prSet presAssocID="{43CFF2E0-E5E0-4199-9C36-8CB182E1FDEF}" presName="bgRect" presStyleLbl="bgShp" presStyleIdx="1" presStyleCnt="5"/>
      <dgm:spPr/>
    </dgm:pt>
    <dgm:pt modelId="{52ECAC8A-28EB-4568-949C-5F81B974CF25}" type="pres">
      <dgm:prSet presAssocID="{43CFF2E0-E5E0-4199-9C36-8CB182E1FDEF}"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oap"/>
        </a:ext>
      </dgm:extLst>
    </dgm:pt>
    <dgm:pt modelId="{A5EB56DF-67E4-40B2-A496-CB3B86449C10}" type="pres">
      <dgm:prSet presAssocID="{43CFF2E0-E5E0-4199-9C36-8CB182E1FDEF}" presName="spaceRect" presStyleCnt="0"/>
      <dgm:spPr/>
    </dgm:pt>
    <dgm:pt modelId="{5B694090-43D7-4D7F-974E-2303E73E4533}" type="pres">
      <dgm:prSet presAssocID="{43CFF2E0-E5E0-4199-9C36-8CB182E1FDEF}" presName="parTx" presStyleLbl="revTx" presStyleIdx="1" presStyleCnt="5">
        <dgm:presLayoutVars>
          <dgm:chMax val="0"/>
          <dgm:chPref val="0"/>
        </dgm:presLayoutVars>
      </dgm:prSet>
      <dgm:spPr/>
    </dgm:pt>
    <dgm:pt modelId="{50893DC9-432B-488A-85A6-4605C3710FF9}" type="pres">
      <dgm:prSet presAssocID="{08FC7336-ADFD-4659-8FA3-2C3B9806CE3E}" presName="sibTrans" presStyleCnt="0"/>
      <dgm:spPr/>
    </dgm:pt>
    <dgm:pt modelId="{644755D2-21BE-4307-B814-D69804878DED}" type="pres">
      <dgm:prSet presAssocID="{41C96CFD-2790-4B25-BB64-45844BA81C58}" presName="compNode" presStyleCnt="0"/>
      <dgm:spPr/>
    </dgm:pt>
    <dgm:pt modelId="{DF13855F-F206-4715-A50F-51F4A7FD3FF8}" type="pres">
      <dgm:prSet presAssocID="{41C96CFD-2790-4B25-BB64-45844BA81C58}" presName="bgRect" presStyleLbl="bgShp" presStyleIdx="2" presStyleCnt="5"/>
      <dgm:spPr/>
    </dgm:pt>
    <dgm:pt modelId="{ECB3C170-863D-4E5D-B934-A35D6616D1F5}" type="pres">
      <dgm:prSet presAssocID="{41C96CFD-2790-4B25-BB64-45844BA81C58}"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reetcar"/>
        </a:ext>
      </dgm:extLst>
    </dgm:pt>
    <dgm:pt modelId="{B6BB1617-1D9B-4728-87E2-16C7CA0EC4FB}" type="pres">
      <dgm:prSet presAssocID="{41C96CFD-2790-4B25-BB64-45844BA81C58}" presName="spaceRect" presStyleCnt="0"/>
      <dgm:spPr/>
    </dgm:pt>
    <dgm:pt modelId="{A132E133-E993-472A-A1F0-165B18B84FF3}" type="pres">
      <dgm:prSet presAssocID="{41C96CFD-2790-4B25-BB64-45844BA81C58}" presName="parTx" presStyleLbl="revTx" presStyleIdx="2" presStyleCnt="5">
        <dgm:presLayoutVars>
          <dgm:chMax val="0"/>
          <dgm:chPref val="0"/>
        </dgm:presLayoutVars>
      </dgm:prSet>
      <dgm:spPr/>
    </dgm:pt>
    <dgm:pt modelId="{7E4D55B2-31FC-4919-97AF-CD1F53E7421C}" type="pres">
      <dgm:prSet presAssocID="{AC7E7942-A886-45D3-B59A-C548E93BFB09}" presName="sibTrans" presStyleCnt="0"/>
      <dgm:spPr/>
    </dgm:pt>
    <dgm:pt modelId="{9B0CCB34-ABA9-4265-B3DF-0F94F0EDF9EC}" type="pres">
      <dgm:prSet presAssocID="{29717AA8-EE4E-4182-B922-6965FE2C7BE0}" presName="compNode" presStyleCnt="0"/>
      <dgm:spPr/>
    </dgm:pt>
    <dgm:pt modelId="{C6ACF82E-6916-4DBE-8309-9F60D775ED65}" type="pres">
      <dgm:prSet presAssocID="{29717AA8-EE4E-4182-B922-6965FE2C7BE0}" presName="bgRect" presStyleLbl="bgShp" presStyleIdx="3" presStyleCnt="5"/>
      <dgm:spPr/>
    </dgm:pt>
    <dgm:pt modelId="{EE79E7A6-33DD-4CD3-AB4A-366776BF13F8}" type="pres">
      <dgm:prSet presAssocID="{29717AA8-EE4E-4182-B922-6965FE2C7BE0}"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Quotes"/>
        </a:ext>
      </dgm:extLst>
    </dgm:pt>
    <dgm:pt modelId="{BD209FD5-D950-4385-A2E3-A01389873CB8}" type="pres">
      <dgm:prSet presAssocID="{29717AA8-EE4E-4182-B922-6965FE2C7BE0}" presName="spaceRect" presStyleCnt="0"/>
      <dgm:spPr/>
    </dgm:pt>
    <dgm:pt modelId="{206A16D2-4077-49B1-9ADC-20FF28135A90}" type="pres">
      <dgm:prSet presAssocID="{29717AA8-EE4E-4182-B922-6965FE2C7BE0}" presName="parTx" presStyleLbl="revTx" presStyleIdx="3" presStyleCnt="5">
        <dgm:presLayoutVars>
          <dgm:chMax val="0"/>
          <dgm:chPref val="0"/>
        </dgm:presLayoutVars>
      </dgm:prSet>
      <dgm:spPr/>
    </dgm:pt>
    <dgm:pt modelId="{7E6B70E0-8FDB-43B0-94B1-4F6A92F8ACD2}" type="pres">
      <dgm:prSet presAssocID="{B64CEDD3-DE24-424D-885E-49EFC3430FCA}" presName="sibTrans" presStyleCnt="0"/>
      <dgm:spPr/>
    </dgm:pt>
    <dgm:pt modelId="{4F22C24A-3CDC-4F9D-BB92-395AA8481FB5}" type="pres">
      <dgm:prSet presAssocID="{54BA7ECD-0CEA-42B8-9940-4A03C6E542E4}" presName="compNode" presStyleCnt="0"/>
      <dgm:spPr/>
    </dgm:pt>
    <dgm:pt modelId="{019BB1B2-6219-4F0D-9C75-D0E3101BCEE0}" type="pres">
      <dgm:prSet presAssocID="{54BA7ECD-0CEA-42B8-9940-4A03C6E542E4}" presName="bgRect" presStyleLbl="bgShp" presStyleIdx="4" presStyleCnt="5"/>
      <dgm:spPr/>
    </dgm:pt>
    <dgm:pt modelId="{533D8B10-CD58-4C86-B41F-0C691EE136B8}" type="pres">
      <dgm:prSet presAssocID="{54BA7ECD-0CEA-42B8-9940-4A03C6E542E4}"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Moustache"/>
        </a:ext>
      </dgm:extLst>
    </dgm:pt>
    <dgm:pt modelId="{E7CDE2C6-B592-4537-9DDC-4CDA0E7F0B06}" type="pres">
      <dgm:prSet presAssocID="{54BA7ECD-0CEA-42B8-9940-4A03C6E542E4}" presName="spaceRect" presStyleCnt="0"/>
      <dgm:spPr/>
    </dgm:pt>
    <dgm:pt modelId="{2671BDF1-A05D-4039-8D4E-00331A243CC8}" type="pres">
      <dgm:prSet presAssocID="{54BA7ECD-0CEA-42B8-9940-4A03C6E542E4}" presName="parTx" presStyleLbl="revTx" presStyleIdx="4" presStyleCnt="5">
        <dgm:presLayoutVars>
          <dgm:chMax val="0"/>
          <dgm:chPref val="0"/>
        </dgm:presLayoutVars>
      </dgm:prSet>
      <dgm:spPr/>
    </dgm:pt>
  </dgm:ptLst>
  <dgm:cxnLst>
    <dgm:cxn modelId="{9B421E06-957A-4680-89EF-DEEB4468D34E}" type="presOf" srcId="{66FFB37A-8E79-409F-930E-15703F630EFB}" destId="{EEBA786C-94B5-4C87-9282-1AEC585321A5}" srcOrd="0" destOrd="0" presId="urn:microsoft.com/office/officeart/2018/2/layout/IconVerticalSolidList"/>
    <dgm:cxn modelId="{C161D70E-E67E-4339-B813-4EC521CB29A0}" srcId="{F79A2FE8-D706-4277-A640-1AE7B4C6F2A2}" destId="{41C96CFD-2790-4B25-BB64-45844BA81C58}" srcOrd="2" destOrd="0" parTransId="{4376EA58-B666-4362-BFEF-E6D739FB0F37}" sibTransId="{AC7E7942-A886-45D3-B59A-C548E93BFB09}"/>
    <dgm:cxn modelId="{A42EAD11-1996-4668-8BF9-51EFA411607E}" srcId="{F79A2FE8-D706-4277-A640-1AE7B4C6F2A2}" destId="{43CFF2E0-E5E0-4199-9C36-8CB182E1FDEF}" srcOrd="1" destOrd="0" parTransId="{F2E61B16-C71D-4596-9716-0CD5CFBF3014}" sibTransId="{08FC7336-ADFD-4659-8FA3-2C3B9806CE3E}"/>
    <dgm:cxn modelId="{9A435E19-00DA-4E00-88EB-78A4A106EFBA}" type="presOf" srcId="{54BA7ECD-0CEA-42B8-9940-4A03C6E542E4}" destId="{2671BDF1-A05D-4039-8D4E-00331A243CC8}" srcOrd="0" destOrd="0" presId="urn:microsoft.com/office/officeart/2018/2/layout/IconVerticalSolidList"/>
    <dgm:cxn modelId="{EE9D4B24-9A74-4042-8FEC-078B624967EA}" type="presOf" srcId="{29717AA8-EE4E-4182-B922-6965FE2C7BE0}" destId="{206A16D2-4077-49B1-9ADC-20FF28135A90}" srcOrd="0" destOrd="0" presId="urn:microsoft.com/office/officeart/2018/2/layout/IconVerticalSolidList"/>
    <dgm:cxn modelId="{4317976C-38CD-4FE5-A7E1-40A9F776ADE6}" type="presOf" srcId="{41C96CFD-2790-4B25-BB64-45844BA81C58}" destId="{A132E133-E993-472A-A1F0-165B18B84FF3}" srcOrd="0" destOrd="0" presId="urn:microsoft.com/office/officeart/2018/2/layout/IconVerticalSolidList"/>
    <dgm:cxn modelId="{9F00654E-5214-44CF-BBC7-EE01B5C2D6E7}" type="presOf" srcId="{43CFF2E0-E5E0-4199-9C36-8CB182E1FDEF}" destId="{5B694090-43D7-4D7F-974E-2303E73E4533}" srcOrd="0" destOrd="0" presId="urn:microsoft.com/office/officeart/2018/2/layout/IconVerticalSolidList"/>
    <dgm:cxn modelId="{9FF83280-221B-4C23-B497-6FDBF534243A}" srcId="{F79A2FE8-D706-4277-A640-1AE7B4C6F2A2}" destId="{66FFB37A-8E79-409F-930E-15703F630EFB}" srcOrd="0" destOrd="0" parTransId="{DF9D8104-1B85-488C-81E9-FED7FE38E9F9}" sibTransId="{A3441855-2206-4DAC-9D5C-17B7AD317CF3}"/>
    <dgm:cxn modelId="{476A0BA1-84B7-4291-ADA6-EAAE52E1CA9F}" srcId="{F79A2FE8-D706-4277-A640-1AE7B4C6F2A2}" destId="{29717AA8-EE4E-4182-B922-6965FE2C7BE0}" srcOrd="3" destOrd="0" parTransId="{315C1FD9-C3AC-4CD3-BCB0-48DBF5D24FD2}" sibTransId="{B64CEDD3-DE24-424D-885E-49EFC3430FCA}"/>
    <dgm:cxn modelId="{3FEC1AE6-957B-4D2C-93C2-B61B6720716C}" srcId="{F79A2FE8-D706-4277-A640-1AE7B4C6F2A2}" destId="{54BA7ECD-0CEA-42B8-9940-4A03C6E542E4}" srcOrd="4" destOrd="0" parTransId="{2C6EA7F7-35BD-414C-9058-02B05E4D351C}" sibTransId="{50EB085E-1969-4DFB-9819-F799C237AACE}"/>
    <dgm:cxn modelId="{725776E8-9279-4CD6-9CA0-6D2534945E2C}" type="presOf" srcId="{F79A2FE8-D706-4277-A640-1AE7B4C6F2A2}" destId="{E891EBC2-1C53-4DC7-9C62-BF89CC7A8518}" srcOrd="0" destOrd="0" presId="urn:microsoft.com/office/officeart/2018/2/layout/IconVerticalSolidList"/>
    <dgm:cxn modelId="{1787217B-2592-4931-A654-90FBFF5E08F9}" type="presParOf" srcId="{E891EBC2-1C53-4DC7-9C62-BF89CC7A8518}" destId="{4C9C09CB-6090-452F-B499-59909D7F4E4A}" srcOrd="0" destOrd="0" presId="urn:microsoft.com/office/officeart/2018/2/layout/IconVerticalSolidList"/>
    <dgm:cxn modelId="{FF21C1D5-020F-4FAC-83A9-B7254A6DDDB2}" type="presParOf" srcId="{4C9C09CB-6090-452F-B499-59909D7F4E4A}" destId="{DB0FE482-D5EB-4297-A562-AA3285322D65}" srcOrd="0" destOrd="0" presId="urn:microsoft.com/office/officeart/2018/2/layout/IconVerticalSolidList"/>
    <dgm:cxn modelId="{F7175BDB-0DB8-4992-B321-C874A74A4975}" type="presParOf" srcId="{4C9C09CB-6090-452F-B499-59909D7F4E4A}" destId="{42906C1D-04EE-4C75-81B4-7B3DE6CE65C4}" srcOrd="1" destOrd="0" presId="urn:microsoft.com/office/officeart/2018/2/layout/IconVerticalSolidList"/>
    <dgm:cxn modelId="{B38D6D25-A31F-4189-A53E-5593490C4E71}" type="presParOf" srcId="{4C9C09CB-6090-452F-B499-59909D7F4E4A}" destId="{1D76CEF6-90B6-419B-ACA0-8264AA800DAB}" srcOrd="2" destOrd="0" presId="urn:microsoft.com/office/officeart/2018/2/layout/IconVerticalSolidList"/>
    <dgm:cxn modelId="{F28C4C2E-DC14-46E8-8FBA-BE2DC1F3C3BB}" type="presParOf" srcId="{4C9C09CB-6090-452F-B499-59909D7F4E4A}" destId="{EEBA786C-94B5-4C87-9282-1AEC585321A5}" srcOrd="3" destOrd="0" presId="urn:microsoft.com/office/officeart/2018/2/layout/IconVerticalSolidList"/>
    <dgm:cxn modelId="{F7075FBF-61E5-4BE4-9DE9-29C10DFE701D}" type="presParOf" srcId="{E891EBC2-1C53-4DC7-9C62-BF89CC7A8518}" destId="{6CE7A2AA-237E-4D99-95CB-EC402B56BCC9}" srcOrd="1" destOrd="0" presId="urn:microsoft.com/office/officeart/2018/2/layout/IconVerticalSolidList"/>
    <dgm:cxn modelId="{C5E1D01D-6182-42D7-A60F-51CB00BD7608}" type="presParOf" srcId="{E891EBC2-1C53-4DC7-9C62-BF89CC7A8518}" destId="{5E98002F-54F3-48AA-8FE7-A6228A11EBCD}" srcOrd="2" destOrd="0" presId="urn:microsoft.com/office/officeart/2018/2/layout/IconVerticalSolidList"/>
    <dgm:cxn modelId="{2C0BEB5A-E6E6-4197-8DB2-FEF0CF9AE95E}" type="presParOf" srcId="{5E98002F-54F3-48AA-8FE7-A6228A11EBCD}" destId="{4AEEE0F5-7B14-4590-9784-3B01119522D0}" srcOrd="0" destOrd="0" presId="urn:microsoft.com/office/officeart/2018/2/layout/IconVerticalSolidList"/>
    <dgm:cxn modelId="{A73C6336-963F-42DC-AB1E-CC064D6D96DA}" type="presParOf" srcId="{5E98002F-54F3-48AA-8FE7-A6228A11EBCD}" destId="{52ECAC8A-28EB-4568-949C-5F81B974CF25}" srcOrd="1" destOrd="0" presId="urn:microsoft.com/office/officeart/2018/2/layout/IconVerticalSolidList"/>
    <dgm:cxn modelId="{92CD81E9-4134-4A0F-BBA9-99F494FBD719}" type="presParOf" srcId="{5E98002F-54F3-48AA-8FE7-A6228A11EBCD}" destId="{A5EB56DF-67E4-40B2-A496-CB3B86449C10}" srcOrd="2" destOrd="0" presId="urn:microsoft.com/office/officeart/2018/2/layout/IconVerticalSolidList"/>
    <dgm:cxn modelId="{F7EA381D-F22F-41CE-B637-38F5F9FEE6D5}" type="presParOf" srcId="{5E98002F-54F3-48AA-8FE7-A6228A11EBCD}" destId="{5B694090-43D7-4D7F-974E-2303E73E4533}" srcOrd="3" destOrd="0" presId="urn:microsoft.com/office/officeart/2018/2/layout/IconVerticalSolidList"/>
    <dgm:cxn modelId="{0B374D85-B359-4343-BB1D-57587F0E494D}" type="presParOf" srcId="{E891EBC2-1C53-4DC7-9C62-BF89CC7A8518}" destId="{50893DC9-432B-488A-85A6-4605C3710FF9}" srcOrd="3" destOrd="0" presId="urn:microsoft.com/office/officeart/2018/2/layout/IconVerticalSolidList"/>
    <dgm:cxn modelId="{D3A0BB7B-C205-4C7F-B51F-A2BDC771AF8C}" type="presParOf" srcId="{E891EBC2-1C53-4DC7-9C62-BF89CC7A8518}" destId="{644755D2-21BE-4307-B814-D69804878DED}" srcOrd="4" destOrd="0" presId="urn:microsoft.com/office/officeart/2018/2/layout/IconVerticalSolidList"/>
    <dgm:cxn modelId="{C1DE110F-BFAE-4D0B-A7F6-929FC204DFA8}" type="presParOf" srcId="{644755D2-21BE-4307-B814-D69804878DED}" destId="{DF13855F-F206-4715-A50F-51F4A7FD3FF8}" srcOrd="0" destOrd="0" presId="urn:microsoft.com/office/officeart/2018/2/layout/IconVerticalSolidList"/>
    <dgm:cxn modelId="{5D624F53-C3CF-4E2F-ABDE-E0FAE5BC616D}" type="presParOf" srcId="{644755D2-21BE-4307-B814-D69804878DED}" destId="{ECB3C170-863D-4E5D-B934-A35D6616D1F5}" srcOrd="1" destOrd="0" presId="urn:microsoft.com/office/officeart/2018/2/layout/IconVerticalSolidList"/>
    <dgm:cxn modelId="{522A7A3B-175A-414C-9499-B915006A5086}" type="presParOf" srcId="{644755D2-21BE-4307-B814-D69804878DED}" destId="{B6BB1617-1D9B-4728-87E2-16C7CA0EC4FB}" srcOrd="2" destOrd="0" presId="urn:microsoft.com/office/officeart/2018/2/layout/IconVerticalSolidList"/>
    <dgm:cxn modelId="{F5BB60BB-A42F-402E-AE5C-66C831E92DFF}" type="presParOf" srcId="{644755D2-21BE-4307-B814-D69804878DED}" destId="{A132E133-E993-472A-A1F0-165B18B84FF3}" srcOrd="3" destOrd="0" presId="urn:microsoft.com/office/officeart/2018/2/layout/IconVerticalSolidList"/>
    <dgm:cxn modelId="{345EEFC0-FCD8-4B5F-BC19-AB7EBE95B952}" type="presParOf" srcId="{E891EBC2-1C53-4DC7-9C62-BF89CC7A8518}" destId="{7E4D55B2-31FC-4919-97AF-CD1F53E7421C}" srcOrd="5" destOrd="0" presId="urn:microsoft.com/office/officeart/2018/2/layout/IconVerticalSolidList"/>
    <dgm:cxn modelId="{D093DAC9-EB92-42BF-AAFB-C453587D6DC8}" type="presParOf" srcId="{E891EBC2-1C53-4DC7-9C62-BF89CC7A8518}" destId="{9B0CCB34-ABA9-4265-B3DF-0F94F0EDF9EC}" srcOrd="6" destOrd="0" presId="urn:microsoft.com/office/officeart/2018/2/layout/IconVerticalSolidList"/>
    <dgm:cxn modelId="{27689FF5-4690-4725-BB26-5F9AD49A14EB}" type="presParOf" srcId="{9B0CCB34-ABA9-4265-B3DF-0F94F0EDF9EC}" destId="{C6ACF82E-6916-4DBE-8309-9F60D775ED65}" srcOrd="0" destOrd="0" presId="urn:microsoft.com/office/officeart/2018/2/layout/IconVerticalSolidList"/>
    <dgm:cxn modelId="{414498B0-5949-4AC0-9D3E-0C4953645B84}" type="presParOf" srcId="{9B0CCB34-ABA9-4265-B3DF-0F94F0EDF9EC}" destId="{EE79E7A6-33DD-4CD3-AB4A-366776BF13F8}" srcOrd="1" destOrd="0" presId="urn:microsoft.com/office/officeart/2018/2/layout/IconVerticalSolidList"/>
    <dgm:cxn modelId="{7CF6F79F-3B51-4B04-A4D9-62BE49DEAB58}" type="presParOf" srcId="{9B0CCB34-ABA9-4265-B3DF-0F94F0EDF9EC}" destId="{BD209FD5-D950-4385-A2E3-A01389873CB8}" srcOrd="2" destOrd="0" presId="urn:microsoft.com/office/officeart/2018/2/layout/IconVerticalSolidList"/>
    <dgm:cxn modelId="{D098E481-E83D-4B5E-AA39-6F101C102186}" type="presParOf" srcId="{9B0CCB34-ABA9-4265-B3DF-0F94F0EDF9EC}" destId="{206A16D2-4077-49B1-9ADC-20FF28135A90}" srcOrd="3" destOrd="0" presId="urn:microsoft.com/office/officeart/2018/2/layout/IconVerticalSolidList"/>
    <dgm:cxn modelId="{372394E0-BBE0-4A4D-9225-4DDB65C463E6}" type="presParOf" srcId="{E891EBC2-1C53-4DC7-9C62-BF89CC7A8518}" destId="{7E6B70E0-8FDB-43B0-94B1-4F6A92F8ACD2}" srcOrd="7" destOrd="0" presId="urn:microsoft.com/office/officeart/2018/2/layout/IconVerticalSolidList"/>
    <dgm:cxn modelId="{09969E04-E0F6-466B-A265-FDC850B5C6D1}" type="presParOf" srcId="{E891EBC2-1C53-4DC7-9C62-BF89CC7A8518}" destId="{4F22C24A-3CDC-4F9D-BB92-395AA8481FB5}" srcOrd="8" destOrd="0" presId="urn:microsoft.com/office/officeart/2018/2/layout/IconVerticalSolidList"/>
    <dgm:cxn modelId="{E3CD71BD-266A-4949-868A-7DCE36A1B5A7}" type="presParOf" srcId="{4F22C24A-3CDC-4F9D-BB92-395AA8481FB5}" destId="{019BB1B2-6219-4F0D-9C75-D0E3101BCEE0}" srcOrd="0" destOrd="0" presId="urn:microsoft.com/office/officeart/2018/2/layout/IconVerticalSolidList"/>
    <dgm:cxn modelId="{66796D0E-640F-4F75-83A4-F391BAF29FEB}" type="presParOf" srcId="{4F22C24A-3CDC-4F9D-BB92-395AA8481FB5}" destId="{533D8B10-CD58-4C86-B41F-0C691EE136B8}" srcOrd="1" destOrd="0" presId="urn:microsoft.com/office/officeart/2018/2/layout/IconVerticalSolidList"/>
    <dgm:cxn modelId="{803DAA25-3745-4933-B86D-B1DB1FA8FE55}" type="presParOf" srcId="{4F22C24A-3CDC-4F9D-BB92-395AA8481FB5}" destId="{E7CDE2C6-B592-4537-9DDC-4CDA0E7F0B06}" srcOrd="2" destOrd="0" presId="urn:microsoft.com/office/officeart/2018/2/layout/IconVerticalSolidList"/>
    <dgm:cxn modelId="{C30FB905-5ACF-40AF-B668-2FF34C0E254D}" type="presParOf" srcId="{4F22C24A-3CDC-4F9D-BB92-395AA8481FB5}" destId="{2671BDF1-A05D-4039-8D4E-00331A243CC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CCD14751-2B1F-48A6-8EDA-0C297BB125EB}"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EA6D3D16-3E34-476A-9D75-00E08A187362}">
      <dgm:prSet/>
      <dgm:spPr/>
      <dgm:t>
        <a:bodyPr/>
        <a:lstStyle/>
        <a:p>
          <a:r>
            <a:rPr lang="en-US"/>
            <a:t>You are perceived to be more helpful! (Bodie et al., 2015). </a:t>
          </a:r>
        </a:p>
      </dgm:t>
    </dgm:pt>
    <dgm:pt modelId="{E63208F7-6496-4A3D-BD16-B964DC39BF51}" type="parTrans" cxnId="{C7BC3FC0-BDEB-44DD-82FA-7D40ACFC96F2}">
      <dgm:prSet/>
      <dgm:spPr/>
      <dgm:t>
        <a:bodyPr/>
        <a:lstStyle/>
        <a:p>
          <a:endParaRPr lang="en-US"/>
        </a:p>
      </dgm:t>
    </dgm:pt>
    <dgm:pt modelId="{BCAAD819-4580-4B02-B66C-396DFBDB56BE}" type="sibTrans" cxnId="{C7BC3FC0-BDEB-44DD-82FA-7D40ACFC96F2}">
      <dgm:prSet/>
      <dgm:spPr/>
      <dgm:t>
        <a:bodyPr/>
        <a:lstStyle/>
        <a:p>
          <a:endParaRPr lang="en-US"/>
        </a:p>
      </dgm:t>
    </dgm:pt>
    <dgm:pt modelId="{4E1B0B5F-3B68-4D5C-8FBD-94A311BA8514}">
      <dgm:prSet/>
      <dgm:spPr/>
      <dgm:t>
        <a:bodyPr/>
        <a:lstStyle/>
        <a:p>
          <a:r>
            <a:rPr lang="en-US"/>
            <a:t>Well-being actives improves (Manzano et al., 2015). </a:t>
          </a:r>
        </a:p>
      </dgm:t>
    </dgm:pt>
    <dgm:pt modelId="{A8DDAA16-F694-4B72-BBE1-50FFD764F82C}" type="parTrans" cxnId="{C62CB002-D293-4BF9-BA15-1BDB8F730FDB}">
      <dgm:prSet/>
      <dgm:spPr/>
      <dgm:t>
        <a:bodyPr/>
        <a:lstStyle/>
        <a:p>
          <a:endParaRPr lang="en-US"/>
        </a:p>
      </dgm:t>
    </dgm:pt>
    <dgm:pt modelId="{7CA25FFE-157A-4CAB-9119-096DAA413CDB}" type="sibTrans" cxnId="{C62CB002-D293-4BF9-BA15-1BDB8F730FDB}">
      <dgm:prSet/>
      <dgm:spPr/>
      <dgm:t>
        <a:bodyPr/>
        <a:lstStyle/>
        <a:p>
          <a:endParaRPr lang="en-US"/>
        </a:p>
      </dgm:t>
    </dgm:pt>
    <dgm:pt modelId="{3519D704-5B08-4DDE-B0A3-996D7FFE1E73}">
      <dgm:prSet/>
      <dgm:spPr/>
      <dgm:t>
        <a:bodyPr/>
        <a:lstStyle/>
        <a:p>
          <a:r>
            <a:rPr lang="en-US"/>
            <a:t>Patients ACTUALLY WANT it! (Lang et al., 2000). </a:t>
          </a:r>
        </a:p>
      </dgm:t>
    </dgm:pt>
    <dgm:pt modelId="{3367AA4A-7DBB-4B4E-94EC-D814DA8ECEFC}" type="parTrans" cxnId="{A1881BF3-9C46-4A30-AB60-29BB1F861BE7}">
      <dgm:prSet/>
      <dgm:spPr/>
      <dgm:t>
        <a:bodyPr/>
        <a:lstStyle/>
        <a:p>
          <a:endParaRPr lang="en-US"/>
        </a:p>
      </dgm:t>
    </dgm:pt>
    <dgm:pt modelId="{ADBFCB0F-CEA5-442E-911B-798EDB8241B7}" type="sibTrans" cxnId="{A1881BF3-9C46-4A30-AB60-29BB1F861BE7}">
      <dgm:prSet/>
      <dgm:spPr/>
      <dgm:t>
        <a:bodyPr/>
        <a:lstStyle/>
        <a:p>
          <a:endParaRPr lang="en-US"/>
        </a:p>
      </dgm:t>
    </dgm:pt>
    <dgm:pt modelId="{5D68FCF1-5C42-4002-823B-D825C0ADFFA4}">
      <dgm:prSet/>
      <dgm:spPr/>
      <dgm:t>
        <a:bodyPr/>
        <a:lstStyle/>
        <a:p>
          <a:r>
            <a:rPr lang="en-US"/>
            <a:t>It makes you better at your job, overall (Andersen, 2008). </a:t>
          </a:r>
        </a:p>
      </dgm:t>
    </dgm:pt>
    <dgm:pt modelId="{C88B1CFC-4A5D-465E-A72B-7CBC72E54791}" type="parTrans" cxnId="{45396363-C047-4184-A572-BED3A89B45AF}">
      <dgm:prSet/>
      <dgm:spPr/>
      <dgm:t>
        <a:bodyPr/>
        <a:lstStyle/>
        <a:p>
          <a:endParaRPr lang="en-US"/>
        </a:p>
      </dgm:t>
    </dgm:pt>
    <dgm:pt modelId="{9E9967FF-EEB8-4651-845F-E2AB266377A6}" type="sibTrans" cxnId="{45396363-C047-4184-A572-BED3A89B45AF}">
      <dgm:prSet/>
      <dgm:spPr/>
      <dgm:t>
        <a:bodyPr/>
        <a:lstStyle/>
        <a:p>
          <a:endParaRPr lang="en-US"/>
        </a:p>
      </dgm:t>
    </dgm:pt>
    <dgm:pt modelId="{03B5FC7C-007F-4AE7-B2D6-A44F7C045C3F}" type="pres">
      <dgm:prSet presAssocID="{CCD14751-2B1F-48A6-8EDA-0C297BB125EB}" presName="linear" presStyleCnt="0">
        <dgm:presLayoutVars>
          <dgm:animLvl val="lvl"/>
          <dgm:resizeHandles val="exact"/>
        </dgm:presLayoutVars>
      </dgm:prSet>
      <dgm:spPr/>
    </dgm:pt>
    <dgm:pt modelId="{A3E3C9E0-7348-41C8-A63D-B79771B1C954}" type="pres">
      <dgm:prSet presAssocID="{EA6D3D16-3E34-476A-9D75-00E08A187362}" presName="parentText" presStyleLbl="node1" presStyleIdx="0" presStyleCnt="4">
        <dgm:presLayoutVars>
          <dgm:chMax val="0"/>
          <dgm:bulletEnabled val="1"/>
        </dgm:presLayoutVars>
      </dgm:prSet>
      <dgm:spPr/>
    </dgm:pt>
    <dgm:pt modelId="{FCF49BF1-3AA6-4790-9EA6-1947D6DF3F0C}" type="pres">
      <dgm:prSet presAssocID="{BCAAD819-4580-4B02-B66C-396DFBDB56BE}" presName="spacer" presStyleCnt="0"/>
      <dgm:spPr/>
    </dgm:pt>
    <dgm:pt modelId="{D6873F40-C8BE-40C1-A031-C668A05274B3}" type="pres">
      <dgm:prSet presAssocID="{4E1B0B5F-3B68-4D5C-8FBD-94A311BA8514}" presName="parentText" presStyleLbl="node1" presStyleIdx="1" presStyleCnt="4">
        <dgm:presLayoutVars>
          <dgm:chMax val="0"/>
          <dgm:bulletEnabled val="1"/>
        </dgm:presLayoutVars>
      </dgm:prSet>
      <dgm:spPr/>
    </dgm:pt>
    <dgm:pt modelId="{BAD0E2BC-102A-41C5-9C81-20A4F1DBBA06}" type="pres">
      <dgm:prSet presAssocID="{7CA25FFE-157A-4CAB-9119-096DAA413CDB}" presName="spacer" presStyleCnt="0"/>
      <dgm:spPr/>
    </dgm:pt>
    <dgm:pt modelId="{2FEB1EA3-BC0A-4EB3-B4F1-5D70D81817FF}" type="pres">
      <dgm:prSet presAssocID="{3519D704-5B08-4DDE-B0A3-996D7FFE1E73}" presName="parentText" presStyleLbl="node1" presStyleIdx="2" presStyleCnt="4">
        <dgm:presLayoutVars>
          <dgm:chMax val="0"/>
          <dgm:bulletEnabled val="1"/>
        </dgm:presLayoutVars>
      </dgm:prSet>
      <dgm:spPr/>
    </dgm:pt>
    <dgm:pt modelId="{6D058862-DF82-44B8-A047-5FCBA5703218}" type="pres">
      <dgm:prSet presAssocID="{ADBFCB0F-CEA5-442E-911B-798EDB8241B7}" presName="spacer" presStyleCnt="0"/>
      <dgm:spPr/>
    </dgm:pt>
    <dgm:pt modelId="{D2164D92-C9E1-429E-B3B9-97B775C6FF04}" type="pres">
      <dgm:prSet presAssocID="{5D68FCF1-5C42-4002-823B-D825C0ADFFA4}" presName="parentText" presStyleLbl="node1" presStyleIdx="3" presStyleCnt="4">
        <dgm:presLayoutVars>
          <dgm:chMax val="0"/>
          <dgm:bulletEnabled val="1"/>
        </dgm:presLayoutVars>
      </dgm:prSet>
      <dgm:spPr/>
    </dgm:pt>
  </dgm:ptLst>
  <dgm:cxnLst>
    <dgm:cxn modelId="{C62CB002-D293-4BF9-BA15-1BDB8F730FDB}" srcId="{CCD14751-2B1F-48A6-8EDA-0C297BB125EB}" destId="{4E1B0B5F-3B68-4D5C-8FBD-94A311BA8514}" srcOrd="1" destOrd="0" parTransId="{A8DDAA16-F694-4B72-BBE1-50FFD764F82C}" sibTransId="{7CA25FFE-157A-4CAB-9119-096DAA413CDB}"/>
    <dgm:cxn modelId="{378BBA13-E1D4-4AEB-A2D5-77EC9C5223AF}" type="presOf" srcId="{3519D704-5B08-4DDE-B0A3-996D7FFE1E73}" destId="{2FEB1EA3-BC0A-4EB3-B4F1-5D70D81817FF}" srcOrd="0" destOrd="0" presId="urn:microsoft.com/office/officeart/2005/8/layout/vList2"/>
    <dgm:cxn modelId="{9B71E735-5FFA-4912-B321-AF9B55133FFD}" type="presOf" srcId="{CCD14751-2B1F-48A6-8EDA-0C297BB125EB}" destId="{03B5FC7C-007F-4AE7-B2D6-A44F7C045C3F}" srcOrd="0" destOrd="0" presId="urn:microsoft.com/office/officeart/2005/8/layout/vList2"/>
    <dgm:cxn modelId="{45396363-C047-4184-A572-BED3A89B45AF}" srcId="{CCD14751-2B1F-48A6-8EDA-0C297BB125EB}" destId="{5D68FCF1-5C42-4002-823B-D825C0ADFFA4}" srcOrd="3" destOrd="0" parTransId="{C88B1CFC-4A5D-465E-A72B-7CBC72E54791}" sibTransId="{9E9967FF-EEB8-4651-845F-E2AB266377A6}"/>
    <dgm:cxn modelId="{0A868F4D-6DEF-4CE9-A9A5-CA4DCB45E0F8}" type="presOf" srcId="{4E1B0B5F-3B68-4D5C-8FBD-94A311BA8514}" destId="{D6873F40-C8BE-40C1-A031-C668A05274B3}" srcOrd="0" destOrd="0" presId="urn:microsoft.com/office/officeart/2005/8/layout/vList2"/>
    <dgm:cxn modelId="{A07F9178-D5C1-4662-943C-41DC6159713E}" type="presOf" srcId="{5D68FCF1-5C42-4002-823B-D825C0ADFFA4}" destId="{D2164D92-C9E1-429E-B3B9-97B775C6FF04}" srcOrd="0" destOrd="0" presId="urn:microsoft.com/office/officeart/2005/8/layout/vList2"/>
    <dgm:cxn modelId="{C7BC3FC0-BDEB-44DD-82FA-7D40ACFC96F2}" srcId="{CCD14751-2B1F-48A6-8EDA-0C297BB125EB}" destId="{EA6D3D16-3E34-476A-9D75-00E08A187362}" srcOrd="0" destOrd="0" parTransId="{E63208F7-6496-4A3D-BD16-B964DC39BF51}" sibTransId="{BCAAD819-4580-4B02-B66C-396DFBDB56BE}"/>
    <dgm:cxn modelId="{38F873E0-3964-4953-92E3-3DCC15E62C59}" type="presOf" srcId="{EA6D3D16-3E34-476A-9D75-00E08A187362}" destId="{A3E3C9E0-7348-41C8-A63D-B79771B1C954}" srcOrd="0" destOrd="0" presId="urn:microsoft.com/office/officeart/2005/8/layout/vList2"/>
    <dgm:cxn modelId="{A1881BF3-9C46-4A30-AB60-29BB1F861BE7}" srcId="{CCD14751-2B1F-48A6-8EDA-0C297BB125EB}" destId="{3519D704-5B08-4DDE-B0A3-996D7FFE1E73}" srcOrd="2" destOrd="0" parTransId="{3367AA4A-7DBB-4B4E-94EC-D814DA8ECEFC}" sibTransId="{ADBFCB0F-CEA5-442E-911B-798EDB8241B7}"/>
    <dgm:cxn modelId="{C98A0C41-D785-41ED-B0D3-E53DC578C681}" type="presParOf" srcId="{03B5FC7C-007F-4AE7-B2D6-A44F7C045C3F}" destId="{A3E3C9E0-7348-41C8-A63D-B79771B1C954}" srcOrd="0" destOrd="0" presId="urn:microsoft.com/office/officeart/2005/8/layout/vList2"/>
    <dgm:cxn modelId="{92B6A000-443A-4E95-8C3D-E0BE1AD8DACD}" type="presParOf" srcId="{03B5FC7C-007F-4AE7-B2D6-A44F7C045C3F}" destId="{FCF49BF1-3AA6-4790-9EA6-1947D6DF3F0C}" srcOrd="1" destOrd="0" presId="urn:microsoft.com/office/officeart/2005/8/layout/vList2"/>
    <dgm:cxn modelId="{21C8BEA3-9705-4059-8723-9C80F3410E39}" type="presParOf" srcId="{03B5FC7C-007F-4AE7-B2D6-A44F7C045C3F}" destId="{D6873F40-C8BE-40C1-A031-C668A05274B3}" srcOrd="2" destOrd="0" presId="urn:microsoft.com/office/officeart/2005/8/layout/vList2"/>
    <dgm:cxn modelId="{83383915-8A84-4E03-AA9B-A5906FD56442}" type="presParOf" srcId="{03B5FC7C-007F-4AE7-B2D6-A44F7C045C3F}" destId="{BAD0E2BC-102A-41C5-9C81-20A4F1DBBA06}" srcOrd="3" destOrd="0" presId="urn:microsoft.com/office/officeart/2005/8/layout/vList2"/>
    <dgm:cxn modelId="{B8AA176C-48ED-4F79-813D-F2F58D202E19}" type="presParOf" srcId="{03B5FC7C-007F-4AE7-B2D6-A44F7C045C3F}" destId="{2FEB1EA3-BC0A-4EB3-B4F1-5D70D81817FF}" srcOrd="4" destOrd="0" presId="urn:microsoft.com/office/officeart/2005/8/layout/vList2"/>
    <dgm:cxn modelId="{90189DBF-3361-44D3-8B43-D5AF0CAEFD3E}" type="presParOf" srcId="{03B5FC7C-007F-4AE7-B2D6-A44F7C045C3F}" destId="{6D058862-DF82-44B8-A047-5FCBA5703218}" srcOrd="5" destOrd="0" presId="urn:microsoft.com/office/officeart/2005/8/layout/vList2"/>
    <dgm:cxn modelId="{9CD1B7A8-CA2F-4E66-839A-BF8F46682EF8}" type="presParOf" srcId="{03B5FC7C-007F-4AE7-B2D6-A44F7C045C3F}" destId="{D2164D92-C9E1-429E-B3B9-97B775C6FF04}"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267659F1-B317-439B-A593-2D74439099F2}"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411DFAFA-37EA-4C87-AAD3-26C5AF66A8A1}">
      <dgm:prSet/>
      <dgm:spPr/>
      <dgm:t>
        <a:bodyPr/>
        <a:lstStyle/>
        <a:p>
          <a:r>
            <a:rPr lang="en-US"/>
            <a:t>So what does this mean? It's much more than just working together! </a:t>
          </a:r>
        </a:p>
      </dgm:t>
    </dgm:pt>
    <dgm:pt modelId="{7E0F4946-1191-4E99-BA63-4F5A3AE30195}" type="parTrans" cxnId="{7489DFF8-679A-46F4-A47D-4ADFCD0D0D00}">
      <dgm:prSet/>
      <dgm:spPr/>
      <dgm:t>
        <a:bodyPr/>
        <a:lstStyle/>
        <a:p>
          <a:endParaRPr lang="en-US"/>
        </a:p>
      </dgm:t>
    </dgm:pt>
    <dgm:pt modelId="{5226D1A9-81E9-45AB-8A7B-CB56668E8650}" type="sibTrans" cxnId="{7489DFF8-679A-46F4-A47D-4ADFCD0D0D00}">
      <dgm:prSet/>
      <dgm:spPr/>
      <dgm:t>
        <a:bodyPr/>
        <a:lstStyle/>
        <a:p>
          <a:endParaRPr lang="en-US"/>
        </a:p>
      </dgm:t>
    </dgm:pt>
    <dgm:pt modelId="{3D97D7FA-8E14-410F-8AF2-630FDE85B822}">
      <dgm:prSet/>
      <dgm:spPr/>
      <dgm:t>
        <a:bodyPr/>
        <a:lstStyle/>
        <a:p>
          <a:r>
            <a:rPr lang="en-US"/>
            <a:t>We must ensure effective teamworking throughout your projects and in your job roles too.</a:t>
          </a:r>
        </a:p>
      </dgm:t>
    </dgm:pt>
    <dgm:pt modelId="{88A7F1DB-C921-45B9-979B-B1B024EE7A25}" type="parTrans" cxnId="{6FB786F5-EB55-4B42-B1C2-DA08BF319E84}">
      <dgm:prSet/>
      <dgm:spPr/>
      <dgm:t>
        <a:bodyPr/>
        <a:lstStyle/>
        <a:p>
          <a:endParaRPr lang="en-US"/>
        </a:p>
      </dgm:t>
    </dgm:pt>
    <dgm:pt modelId="{D31C4C62-3C5F-4298-8F28-9F2F6FF31F80}" type="sibTrans" cxnId="{6FB786F5-EB55-4B42-B1C2-DA08BF319E84}">
      <dgm:prSet/>
      <dgm:spPr/>
      <dgm:t>
        <a:bodyPr/>
        <a:lstStyle/>
        <a:p>
          <a:endParaRPr lang="en-US"/>
        </a:p>
      </dgm:t>
    </dgm:pt>
    <dgm:pt modelId="{2B1A2B62-2F1B-450C-971D-BC81E9FCB1DE}" type="pres">
      <dgm:prSet presAssocID="{267659F1-B317-439B-A593-2D74439099F2}" presName="vert0" presStyleCnt="0">
        <dgm:presLayoutVars>
          <dgm:dir/>
          <dgm:animOne val="branch"/>
          <dgm:animLvl val="lvl"/>
        </dgm:presLayoutVars>
      </dgm:prSet>
      <dgm:spPr/>
    </dgm:pt>
    <dgm:pt modelId="{AC6F2D7D-4D01-49A5-9548-9589BE8E2131}" type="pres">
      <dgm:prSet presAssocID="{411DFAFA-37EA-4C87-AAD3-26C5AF66A8A1}" presName="thickLine" presStyleLbl="alignNode1" presStyleIdx="0" presStyleCnt="2"/>
      <dgm:spPr/>
    </dgm:pt>
    <dgm:pt modelId="{549CBFF1-7037-457C-93C1-9E7DC18E749D}" type="pres">
      <dgm:prSet presAssocID="{411DFAFA-37EA-4C87-AAD3-26C5AF66A8A1}" presName="horz1" presStyleCnt="0"/>
      <dgm:spPr/>
    </dgm:pt>
    <dgm:pt modelId="{94BEAE57-E481-474F-A6BA-383980DCB2AC}" type="pres">
      <dgm:prSet presAssocID="{411DFAFA-37EA-4C87-AAD3-26C5AF66A8A1}" presName="tx1" presStyleLbl="revTx" presStyleIdx="0" presStyleCnt="2"/>
      <dgm:spPr/>
    </dgm:pt>
    <dgm:pt modelId="{3FBBF300-2866-4B34-87BD-F2DF3AD24FDD}" type="pres">
      <dgm:prSet presAssocID="{411DFAFA-37EA-4C87-AAD3-26C5AF66A8A1}" presName="vert1" presStyleCnt="0"/>
      <dgm:spPr/>
    </dgm:pt>
    <dgm:pt modelId="{498D2CC0-0E78-443C-ABD1-7302CBED85E1}" type="pres">
      <dgm:prSet presAssocID="{3D97D7FA-8E14-410F-8AF2-630FDE85B822}" presName="thickLine" presStyleLbl="alignNode1" presStyleIdx="1" presStyleCnt="2"/>
      <dgm:spPr/>
    </dgm:pt>
    <dgm:pt modelId="{53A93A8E-F1CC-4519-99C9-2203261F6411}" type="pres">
      <dgm:prSet presAssocID="{3D97D7FA-8E14-410F-8AF2-630FDE85B822}" presName="horz1" presStyleCnt="0"/>
      <dgm:spPr/>
    </dgm:pt>
    <dgm:pt modelId="{687D48A0-53A5-45E1-AE45-9535C8C0C1DA}" type="pres">
      <dgm:prSet presAssocID="{3D97D7FA-8E14-410F-8AF2-630FDE85B822}" presName="tx1" presStyleLbl="revTx" presStyleIdx="1" presStyleCnt="2"/>
      <dgm:spPr/>
    </dgm:pt>
    <dgm:pt modelId="{168FB58E-3CC8-4CB7-945D-A5C44B0B247F}" type="pres">
      <dgm:prSet presAssocID="{3D97D7FA-8E14-410F-8AF2-630FDE85B822}" presName="vert1" presStyleCnt="0"/>
      <dgm:spPr/>
    </dgm:pt>
  </dgm:ptLst>
  <dgm:cxnLst>
    <dgm:cxn modelId="{9523971B-6070-46F1-8A1D-780A3A4B36B9}" type="presOf" srcId="{267659F1-B317-439B-A593-2D74439099F2}" destId="{2B1A2B62-2F1B-450C-971D-BC81E9FCB1DE}" srcOrd="0" destOrd="0" presId="urn:microsoft.com/office/officeart/2008/layout/LinedList"/>
    <dgm:cxn modelId="{387A4A47-1615-4932-9608-631F6E3B845D}" type="presOf" srcId="{411DFAFA-37EA-4C87-AAD3-26C5AF66A8A1}" destId="{94BEAE57-E481-474F-A6BA-383980DCB2AC}" srcOrd="0" destOrd="0" presId="urn:microsoft.com/office/officeart/2008/layout/LinedList"/>
    <dgm:cxn modelId="{741D904B-E22E-4894-8056-DF557429A0D3}" type="presOf" srcId="{3D97D7FA-8E14-410F-8AF2-630FDE85B822}" destId="{687D48A0-53A5-45E1-AE45-9535C8C0C1DA}" srcOrd="0" destOrd="0" presId="urn:microsoft.com/office/officeart/2008/layout/LinedList"/>
    <dgm:cxn modelId="{6FB786F5-EB55-4B42-B1C2-DA08BF319E84}" srcId="{267659F1-B317-439B-A593-2D74439099F2}" destId="{3D97D7FA-8E14-410F-8AF2-630FDE85B822}" srcOrd="1" destOrd="0" parTransId="{88A7F1DB-C921-45B9-979B-B1B024EE7A25}" sibTransId="{D31C4C62-3C5F-4298-8F28-9F2F6FF31F80}"/>
    <dgm:cxn modelId="{7489DFF8-679A-46F4-A47D-4ADFCD0D0D00}" srcId="{267659F1-B317-439B-A593-2D74439099F2}" destId="{411DFAFA-37EA-4C87-AAD3-26C5AF66A8A1}" srcOrd="0" destOrd="0" parTransId="{7E0F4946-1191-4E99-BA63-4F5A3AE30195}" sibTransId="{5226D1A9-81E9-45AB-8A7B-CB56668E8650}"/>
    <dgm:cxn modelId="{4C7D36BB-E2F8-481C-AACF-48C9693143B3}" type="presParOf" srcId="{2B1A2B62-2F1B-450C-971D-BC81E9FCB1DE}" destId="{AC6F2D7D-4D01-49A5-9548-9589BE8E2131}" srcOrd="0" destOrd="0" presId="urn:microsoft.com/office/officeart/2008/layout/LinedList"/>
    <dgm:cxn modelId="{F474CD9E-8422-44C1-88AC-AFE8BA15A707}" type="presParOf" srcId="{2B1A2B62-2F1B-450C-971D-BC81E9FCB1DE}" destId="{549CBFF1-7037-457C-93C1-9E7DC18E749D}" srcOrd="1" destOrd="0" presId="urn:microsoft.com/office/officeart/2008/layout/LinedList"/>
    <dgm:cxn modelId="{740F9DC1-4F85-4937-9699-2E43E27DFA92}" type="presParOf" srcId="{549CBFF1-7037-457C-93C1-9E7DC18E749D}" destId="{94BEAE57-E481-474F-A6BA-383980DCB2AC}" srcOrd="0" destOrd="0" presId="urn:microsoft.com/office/officeart/2008/layout/LinedList"/>
    <dgm:cxn modelId="{48E3F48B-2CAC-4387-B573-89DD96D827A3}" type="presParOf" srcId="{549CBFF1-7037-457C-93C1-9E7DC18E749D}" destId="{3FBBF300-2866-4B34-87BD-F2DF3AD24FDD}" srcOrd="1" destOrd="0" presId="urn:microsoft.com/office/officeart/2008/layout/LinedList"/>
    <dgm:cxn modelId="{4A494AF4-3DA6-4602-9319-8EB9751D40C8}" type="presParOf" srcId="{2B1A2B62-2F1B-450C-971D-BC81E9FCB1DE}" destId="{498D2CC0-0E78-443C-ABD1-7302CBED85E1}" srcOrd="2" destOrd="0" presId="urn:microsoft.com/office/officeart/2008/layout/LinedList"/>
    <dgm:cxn modelId="{BDD241EB-B4D4-4B44-AE6B-AD706FCECE05}" type="presParOf" srcId="{2B1A2B62-2F1B-450C-971D-BC81E9FCB1DE}" destId="{53A93A8E-F1CC-4519-99C9-2203261F6411}" srcOrd="3" destOrd="0" presId="urn:microsoft.com/office/officeart/2008/layout/LinedList"/>
    <dgm:cxn modelId="{7D6FA603-41DF-4A43-9B7C-9063A0E01CB9}" type="presParOf" srcId="{53A93A8E-F1CC-4519-99C9-2203261F6411}" destId="{687D48A0-53A5-45E1-AE45-9535C8C0C1DA}" srcOrd="0" destOrd="0" presId="urn:microsoft.com/office/officeart/2008/layout/LinedList"/>
    <dgm:cxn modelId="{C4E83C79-7A18-4F92-8743-5B5B5B3AD2B0}" type="presParOf" srcId="{53A93A8E-F1CC-4519-99C9-2203261F6411}" destId="{168FB58E-3CC8-4CB7-945D-A5C44B0B247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6623DA56-BE0F-4E15-B738-9EA419802B2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AFBA37C-3788-40E6-99A0-7104CEBDEF07}">
      <dgm:prSet/>
      <dgm:spPr/>
      <dgm:t>
        <a:bodyPr/>
        <a:lstStyle/>
        <a:p>
          <a:r>
            <a:rPr lang="en-US" dirty="0"/>
            <a:t>Why should we look back at what we've done?</a:t>
          </a:r>
        </a:p>
      </dgm:t>
    </dgm:pt>
    <dgm:pt modelId="{1B0E7E63-F12A-407F-96AB-6B41A3F0B918}" type="parTrans" cxnId="{04921E3A-257F-4560-8F12-E1C5B6DD91F7}">
      <dgm:prSet/>
      <dgm:spPr/>
      <dgm:t>
        <a:bodyPr/>
        <a:lstStyle/>
        <a:p>
          <a:endParaRPr lang="en-US"/>
        </a:p>
      </dgm:t>
    </dgm:pt>
    <dgm:pt modelId="{96295218-43F9-4DB0-A546-0407F54BC239}" type="sibTrans" cxnId="{04921E3A-257F-4560-8F12-E1C5B6DD91F7}">
      <dgm:prSet/>
      <dgm:spPr/>
      <dgm:t>
        <a:bodyPr/>
        <a:lstStyle/>
        <a:p>
          <a:endParaRPr lang="en-US"/>
        </a:p>
      </dgm:t>
    </dgm:pt>
    <dgm:pt modelId="{3E72CFE4-2B43-4DF6-82E4-A0D932F3C8C5}">
      <dgm:prSet/>
      <dgm:spPr/>
      <dgm:t>
        <a:bodyPr/>
        <a:lstStyle/>
        <a:p>
          <a:r>
            <a:rPr lang="en-US"/>
            <a:t>What purpose does it serve?</a:t>
          </a:r>
        </a:p>
      </dgm:t>
    </dgm:pt>
    <dgm:pt modelId="{6AB3D934-BEFA-435F-9A85-86079B18E321}" type="parTrans" cxnId="{F33E9972-A265-49B1-BBDF-DB3AD09F72DC}">
      <dgm:prSet/>
      <dgm:spPr/>
      <dgm:t>
        <a:bodyPr/>
        <a:lstStyle/>
        <a:p>
          <a:endParaRPr lang="en-US"/>
        </a:p>
      </dgm:t>
    </dgm:pt>
    <dgm:pt modelId="{78A75DFF-3F3E-460A-966D-8D136931BB6E}" type="sibTrans" cxnId="{F33E9972-A265-49B1-BBDF-DB3AD09F72DC}">
      <dgm:prSet/>
      <dgm:spPr/>
      <dgm:t>
        <a:bodyPr/>
        <a:lstStyle/>
        <a:p>
          <a:endParaRPr lang="en-US"/>
        </a:p>
      </dgm:t>
    </dgm:pt>
    <dgm:pt modelId="{B201C0A6-79D8-4CD4-9220-10580F5684EC}" type="pres">
      <dgm:prSet presAssocID="{6623DA56-BE0F-4E15-B738-9EA419802B20}" presName="root" presStyleCnt="0">
        <dgm:presLayoutVars>
          <dgm:dir/>
          <dgm:resizeHandles val="exact"/>
        </dgm:presLayoutVars>
      </dgm:prSet>
      <dgm:spPr/>
    </dgm:pt>
    <dgm:pt modelId="{42E4AC3D-71FC-4033-8B41-825CBEC89CF1}" type="pres">
      <dgm:prSet presAssocID="{7AFBA37C-3788-40E6-99A0-7104CEBDEF07}" presName="compNode" presStyleCnt="0"/>
      <dgm:spPr/>
    </dgm:pt>
    <dgm:pt modelId="{0B3B544B-720B-4DE2-AA2C-DD9EC4119FC6}" type="pres">
      <dgm:prSet presAssocID="{7AFBA37C-3788-40E6-99A0-7104CEBDEF07}" presName="bgRect" presStyleLbl="bgShp" presStyleIdx="0" presStyleCnt="2"/>
      <dgm:spPr/>
    </dgm:pt>
    <dgm:pt modelId="{7B16FBF6-5CBF-4EF7-96DF-0F3420DC90C1}" type="pres">
      <dgm:prSet presAssocID="{7AFBA37C-3788-40E6-99A0-7104CEBDEF07}"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orkflow"/>
        </a:ext>
      </dgm:extLst>
    </dgm:pt>
    <dgm:pt modelId="{BB63525A-AA88-4A8F-9A70-A6577378E842}" type="pres">
      <dgm:prSet presAssocID="{7AFBA37C-3788-40E6-99A0-7104CEBDEF07}" presName="spaceRect" presStyleCnt="0"/>
      <dgm:spPr/>
    </dgm:pt>
    <dgm:pt modelId="{8FED09FD-3A96-4B0C-90F9-BAD6481FCA82}" type="pres">
      <dgm:prSet presAssocID="{7AFBA37C-3788-40E6-99A0-7104CEBDEF07}" presName="parTx" presStyleLbl="revTx" presStyleIdx="0" presStyleCnt="2">
        <dgm:presLayoutVars>
          <dgm:chMax val="0"/>
          <dgm:chPref val="0"/>
        </dgm:presLayoutVars>
      </dgm:prSet>
      <dgm:spPr/>
    </dgm:pt>
    <dgm:pt modelId="{4C649B11-A865-409D-BEC3-49737931DB90}" type="pres">
      <dgm:prSet presAssocID="{96295218-43F9-4DB0-A546-0407F54BC239}" presName="sibTrans" presStyleCnt="0"/>
      <dgm:spPr/>
    </dgm:pt>
    <dgm:pt modelId="{A92AB0D3-07EF-4161-B17F-01E7B3A707DE}" type="pres">
      <dgm:prSet presAssocID="{3E72CFE4-2B43-4DF6-82E4-A0D932F3C8C5}" presName="compNode" presStyleCnt="0"/>
      <dgm:spPr/>
    </dgm:pt>
    <dgm:pt modelId="{2933601A-7407-4399-A06D-88D5613E3A88}" type="pres">
      <dgm:prSet presAssocID="{3E72CFE4-2B43-4DF6-82E4-A0D932F3C8C5}" presName="bgRect" presStyleLbl="bgShp" presStyleIdx="1" presStyleCnt="2"/>
      <dgm:spPr/>
    </dgm:pt>
    <dgm:pt modelId="{AFBB630A-5423-48E4-84B7-8C9AF0E05D8D}" type="pres">
      <dgm:prSet presAssocID="{3E72CFE4-2B43-4DF6-82E4-A0D932F3C8C5}"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irefighter"/>
        </a:ext>
      </dgm:extLst>
    </dgm:pt>
    <dgm:pt modelId="{061D1C78-3E3D-4B47-B62C-5974EE88DAC2}" type="pres">
      <dgm:prSet presAssocID="{3E72CFE4-2B43-4DF6-82E4-A0D932F3C8C5}" presName="spaceRect" presStyleCnt="0"/>
      <dgm:spPr/>
    </dgm:pt>
    <dgm:pt modelId="{3C8AA7AA-0BCE-40D5-9E8E-CA09F84130B3}" type="pres">
      <dgm:prSet presAssocID="{3E72CFE4-2B43-4DF6-82E4-A0D932F3C8C5}" presName="parTx" presStyleLbl="revTx" presStyleIdx="1" presStyleCnt="2">
        <dgm:presLayoutVars>
          <dgm:chMax val="0"/>
          <dgm:chPref val="0"/>
        </dgm:presLayoutVars>
      </dgm:prSet>
      <dgm:spPr/>
    </dgm:pt>
  </dgm:ptLst>
  <dgm:cxnLst>
    <dgm:cxn modelId="{343F4B17-3E51-4F29-9287-CACCA83ACDB6}" type="presOf" srcId="{6623DA56-BE0F-4E15-B738-9EA419802B20}" destId="{B201C0A6-79D8-4CD4-9220-10580F5684EC}" srcOrd="0" destOrd="0" presId="urn:microsoft.com/office/officeart/2018/2/layout/IconVerticalSolidList"/>
    <dgm:cxn modelId="{04921E3A-257F-4560-8F12-E1C5B6DD91F7}" srcId="{6623DA56-BE0F-4E15-B738-9EA419802B20}" destId="{7AFBA37C-3788-40E6-99A0-7104CEBDEF07}" srcOrd="0" destOrd="0" parTransId="{1B0E7E63-F12A-407F-96AB-6B41A3F0B918}" sibTransId="{96295218-43F9-4DB0-A546-0407F54BC239}"/>
    <dgm:cxn modelId="{F33E9972-A265-49B1-BBDF-DB3AD09F72DC}" srcId="{6623DA56-BE0F-4E15-B738-9EA419802B20}" destId="{3E72CFE4-2B43-4DF6-82E4-A0D932F3C8C5}" srcOrd="1" destOrd="0" parTransId="{6AB3D934-BEFA-435F-9A85-86079B18E321}" sibTransId="{78A75DFF-3F3E-460A-966D-8D136931BB6E}"/>
    <dgm:cxn modelId="{B35DAD56-D20F-4F27-AAFF-B85A7C6C5638}" type="presOf" srcId="{7AFBA37C-3788-40E6-99A0-7104CEBDEF07}" destId="{8FED09FD-3A96-4B0C-90F9-BAD6481FCA82}" srcOrd="0" destOrd="0" presId="urn:microsoft.com/office/officeart/2018/2/layout/IconVerticalSolidList"/>
    <dgm:cxn modelId="{5FBB7BDB-B942-4679-873D-B45A83576E52}" type="presOf" srcId="{3E72CFE4-2B43-4DF6-82E4-A0D932F3C8C5}" destId="{3C8AA7AA-0BCE-40D5-9E8E-CA09F84130B3}" srcOrd="0" destOrd="0" presId="urn:microsoft.com/office/officeart/2018/2/layout/IconVerticalSolidList"/>
    <dgm:cxn modelId="{84B78BF3-D1EE-4061-A749-472671F85A7E}" type="presParOf" srcId="{B201C0A6-79D8-4CD4-9220-10580F5684EC}" destId="{42E4AC3D-71FC-4033-8B41-825CBEC89CF1}" srcOrd="0" destOrd="0" presId="urn:microsoft.com/office/officeart/2018/2/layout/IconVerticalSolidList"/>
    <dgm:cxn modelId="{21A6BB88-4024-4854-A5D9-4F340E6AF83D}" type="presParOf" srcId="{42E4AC3D-71FC-4033-8B41-825CBEC89CF1}" destId="{0B3B544B-720B-4DE2-AA2C-DD9EC4119FC6}" srcOrd="0" destOrd="0" presId="urn:microsoft.com/office/officeart/2018/2/layout/IconVerticalSolidList"/>
    <dgm:cxn modelId="{02ABC940-5AA1-400B-B865-BE7B5CF1DA03}" type="presParOf" srcId="{42E4AC3D-71FC-4033-8B41-825CBEC89CF1}" destId="{7B16FBF6-5CBF-4EF7-96DF-0F3420DC90C1}" srcOrd="1" destOrd="0" presId="urn:microsoft.com/office/officeart/2018/2/layout/IconVerticalSolidList"/>
    <dgm:cxn modelId="{CBF1275F-7951-476A-AF47-3FCB19D04B80}" type="presParOf" srcId="{42E4AC3D-71FC-4033-8B41-825CBEC89CF1}" destId="{BB63525A-AA88-4A8F-9A70-A6577378E842}" srcOrd="2" destOrd="0" presId="urn:microsoft.com/office/officeart/2018/2/layout/IconVerticalSolidList"/>
    <dgm:cxn modelId="{7D927AB1-98B6-45AB-BA85-3593B1536B65}" type="presParOf" srcId="{42E4AC3D-71FC-4033-8B41-825CBEC89CF1}" destId="{8FED09FD-3A96-4B0C-90F9-BAD6481FCA82}" srcOrd="3" destOrd="0" presId="urn:microsoft.com/office/officeart/2018/2/layout/IconVerticalSolidList"/>
    <dgm:cxn modelId="{6F6691AF-F9FC-4D96-9DE4-99347ABA7640}" type="presParOf" srcId="{B201C0A6-79D8-4CD4-9220-10580F5684EC}" destId="{4C649B11-A865-409D-BEC3-49737931DB90}" srcOrd="1" destOrd="0" presId="urn:microsoft.com/office/officeart/2018/2/layout/IconVerticalSolidList"/>
    <dgm:cxn modelId="{C64CA389-B150-43D9-9456-E269A87956E3}" type="presParOf" srcId="{B201C0A6-79D8-4CD4-9220-10580F5684EC}" destId="{A92AB0D3-07EF-4161-B17F-01E7B3A707DE}" srcOrd="2" destOrd="0" presId="urn:microsoft.com/office/officeart/2018/2/layout/IconVerticalSolidList"/>
    <dgm:cxn modelId="{12526FE0-CEC7-4973-968C-BE7A58B96579}" type="presParOf" srcId="{A92AB0D3-07EF-4161-B17F-01E7B3A707DE}" destId="{2933601A-7407-4399-A06D-88D5613E3A88}" srcOrd="0" destOrd="0" presId="urn:microsoft.com/office/officeart/2018/2/layout/IconVerticalSolidList"/>
    <dgm:cxn modelId="{1A471BB5-9F16-4C07-9A47-F2E3D2EEE0C7}" type="presParOf" srcId="{A92AB0D3-07EF-4161-B17F-01E7B3A707DE}" destId="{AFBB630A-5423-48E4-84B7-8C9AF0E05D8D}" srcOrd="1" destOrd="0" presId="urn:microsoft.com/office/officeart/2018/2/layout/IconVerticalSolidList"/>
    <dgm:cxn modelId="{5C78A201-46BD-4B21-B14E-657F2871AE2E}" type="presParOf" srcId="{A92AB0D3-07EF-4161-B17F-01E7B3A707DE}" destId="{061D1C78-3E3D-4B47-B62C-5974EE88DAC2}" srcOrd="2" destOrd="0" presId="urn:microsoft.com/office/officeart/2018/2/layout/IconVerticalSolidList"/>
    <dgm:cxn modelId="{8901D7CB-3E3E-45CC-BDDB-CDE0CB2F8DC0}" type="presParOf" srcId="{A92AB0D3-07EF-4161-B17F-01E7B3A707DE}" destId="{3C8AA7AA-0BCE-40D5-9E8E-CA09F84130B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84322925-4733-4148-A86D-858DB0C748C5}"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C2B09507-1101-4A75-85A9-CA19272A0C03}">
      <dgm:prSet/>
      <dgm:spPr/>
      <dgm:t>
        <a:bodyPr/>
        <a:lstStyle/>
        <a:p>
          <a:r>
            <a:rPr lang="en-US"/>
            <a:t>Valuable tool to assist nursing students in learning from practice (Jootun &amp; McGarry, 2014).​</a:t>
          </a:r>
        </a:p>
      </dgm:t>
    </dgm:pt>
    <dgm:pt modelId="{F2E56B93-C89B-49EE-BC1B-AD057879E466}" type="parTrans" cxnId="{8840D114-36E4-414D-BC79-03A75E9739FA}">
      <dgm:prSet/>
      <dgm:spPr/>
      <dgm:t>
        <a:bodyPr/>
        <a:lstStyle/>
        <a:p>
          <a:endParaRPr lang="en-US"/>
        </a:p>
      </dgm:t>
    </dgm:pt>
    <dgm:pt modelId="{D6A384E6-43ED-4CEF-9E4E-C0AC585F8A06}" type="sibTrans" cxnId="{8840D114-36E4-414D-BC79-03A75E9739FA}">
      <dgm:prSet/>
      <dgm:spPr/>
      <dgm:t>
        <a:bodyPr/>
        <a:lstStyle/>
        <a:p>
          <a:endParaRPr lang="en-US"/>
        </a:p>
      </dgm:t>
    </dgm:pt>
    <dgm:pt modelId="{3FF2CAE6-4A47-43FA-AEE7-4A1191D726C4}">
      <dgm:prSet/>
      <dgm:spPr/>
      <dgm:t>
        <a:bodyPr/>
        <a:lstStyle/>
        <a:p>
          <a:r>
            <a:rPr lang="en-US"/>
            <a:t>Helps nurses provide optimum care to patients (Caldwell &amp; Grobbel, 2013).​</a:t>
          </a:r>
        </a:p>
      </dgm:t>
    </dgm:pt>
    <dgm:pt modelId="{5032CC33-49CB-4D5B-AE39-39F9D6A92198}" type="parTrans" cxnId="{8C94F23A-E8C1-45FB-BCA6-708CD746CA9D}">
      <dgm:prSet/>
      <dgm:spPr/>
      <dgm:t>
        <a:bodyPr/>
        <a:lstStyle/>
        <a:p>
          <a:endParaRPr lang="en-US"/>
        </a:p>
      </dgm:t>
    </dgm:pt>
    <dgm:pt modelId="{1C1F38D6-0B28-49D8-BD1F-99DEE99DBA09}" type="sibTrans" cxnId="{8C94F23A-E8C1-45FB-BCA6-708CD746CA9D}">
      <dgm:prSet/>
      <dgm:spPr/>
      <dgm:t>
        <a:bodyPr/>
        <a:lstStyle/>
        <a:p>
          <a:endParaRPr lang="en-US"/>
        </a:p>
      </dgm:t>
    </dgm:pt>
    <dgm:pt modelId="{5C628B70-3B32-4F80-98F7-991380B330AB}">
      <dgm:prSet/>
      <dgm:spPr/>
      <dgm:t>
        <a:bodyPr/>
        <a:lstStyle/>
        <a:p>
          <a:r>
            <a:rPr lang="en-US"/>
            <a:t>Dates back to Dewey's (1933) original work, showing the endurance of the concept.​</a:t>
          </a:r>
        </a:p>
      </dgm:t>
    </dgm:pt>
    <dgm:pt modelId="{3D555F02-C5AC-41D0-A5EC-E563B7E81963}" type="parTrans" cxnId="{4A6FAE63-9400-4C44-840F-203758763A19}">
      <dgm:prSet/>
      <dgm:spPr/>
      <dgm:t>
        <a:bodyPr/>
        <a:lstStyle/>
        <a:p>
          <a:endParaRPr lang="en-US"/>
        </a:p>
      </dgm:t>
    </dgm:pt>
    <dgm:pt modelId="{C2DA7717-FD80-493D-9A90-C56F3F2285E0}" type="sibTrans" cxnId="{4A6FAE63-9400-4C44-840F-203758763A19}">
      <dgm:prSet/>
      <dgm:spPr/>
      <dgm:t>
        <a:bodyPr/>
        <a:lstStyle/>
        <a:p>
          <a:endParaRPr lang="en-US"/>
        </a:p>
      </dgm:t>
    </dgm:pt>
    <dgm:pt modelId="{6D909E7D-F0BA-45AF-AF78-2D5956317C6D}" type="pres">
      <dgm:prSet presAssocID="{84322925-4733-4148-A86D-858DB0C748C5}" presName="vert0" presStyleCnt="0">
        <dgm:presLayoutVars>
          <dgm:dir/>
          <dgm:animOne val="branch"/>
          <dgm:animLvl val="lvl"/>
        </dgm:presLayoutVars>
      </dgm:prSet>
      <dgm:spPr/>
    </dgm:pt>
    <dgm:pt modelId="{7D035122-B263-4E27-B1BC-61253C2E9F8B}" type="pres">
      <dgm:prSet presAssocID="{C2B09507-1101-4A75-85A9-CA19272A0C03}" presName="thickLine" presStyleLbl="alignNode1" presStyleIdx="0" presStyleCnt="3"/>
      <dgm:spPr/>
    </dgm:pt>
    <dgm:pt modelId="{6ACA63C1-E4B6-4F9B-BBAE-1038F095C0C5}" type="pres">
      <dgm:prSet presAssocID="{C2B09507-1101-4A75-85A9-CA19272A0C03}" presName="horz1" presStyleCnt="0"/>
      <dgm:spPr/>
    </dgm:pt>
    <dgm:pt modelId="{43C88D56-3960-4894-A5A8-292B2AC6437E}" type="pres">
      <dgm:prSet presAssocID="{C2B09507-1101-4A75-85A9-CA19272A0C03}" presName="tx1" presStyleLbl="revTx" presStyleIdx="0" presStyleCnt="3"/>
      <dgm:spPr/>
    </dgm:pt>
    <dgm:pt modelId="{4438F1A6-61E8-4DBE-962A-A333C63DC7F1}" type="pres">
      <dgm:prSet presAssocID="{C2B09507-1101-4A75-85A9-CA19272A0C03}" presName="vert1" presStyleCnt="0"/>
      <dgm:spPr/>
    </dgm:pt>
    <dgm:pt modelId="{1367E8E7-E281-4833-AA11-F48039C45D2F}" type="pres">
      <dgm:prSet presAssocID="{3FF2CAE6-4A47-43FA-AEE7-4A1191D726C4}" presName="thickLine" presStyleLbl="alignNode1" presStyleIdx="1" presStyleCnt="3"/>
      <dgm:spPr/>
    </dgm:pt>
    <dgm:pt modelId="{C69396F1-D251-4B70-BA90-ADF96967CB1D}" type="pres">
      <dgm:prSet presAssocID="{3FF2CAE6-4A47-43FA-AEE7-4A1191D726C4}" presName="horz1" presStyleCnt="0"/>
      <dgm:spPr/>
    </dgm:pt>
    <dgm:pt modelId="{0839167A-8F5F-4FAE-88F9-24D26E043BA6}" type="pres">
      <dgm:prSet presAssocID="{3FF2CAE6-4A47-43FA-AEE7-4A1191D726C4}" presName="tx1" presStyleLbl="revTx" presStyleIdx="1" presStyleCnt="3"/>
      <dgm:spPr/>
    </dgm:pt>
    <dgm:pt modelId="{6927306D-C67E-4C94-AFE6-4B61F0826271}" type="pres">
      <dgm:prSet presAssocID="{3FF2CAE6-4A47-43FA-AEE7-4A1191D726C4}" presName="vert1" presStyleCnt="0"/>
      <dgm:spPr/>
    </dgm:pt>
    <dgm:pt modelId="{E4163D88-59AE-463D-841D-F3D6C1DAD15D}" type="pres">
      <dgm:prSet presAssocID="{5C628B70-3B32-4F80-98F7-991380B330AB}" presName="thickLine" presStyleLbl="alignNode1" presStyleIdx="2" presStyleCnt="3"/>
      <dgm:spPr/>
    </dgm:pt>
    <dgm:pt modelId="{793E5BBC-886D-4DF5-B62D-694405DC5ADB}" type="pres">
      <dgm:prSet presAssocID="{5C628B70-3B32-4F80-98F7-991380B330AB}" presName="horz1" presStyleCnt="0"/>
      <dgm:spPr/>
    </dgm:pt>
    <dgm:pt modelId="{910163A5-A087-42AE-8C3F-A72804910438}" type="pres">
      <dgm:prSet presAssocID="{5C628B70-3B32-4F80-98F7-991380B330AB}" presName="tx1" presStyleLbl="revTx" presStyleIdx="2" presStyleCnt="3"/>
      <dgm:spPr/>
    </dgm:pt>
    <dgm:pt modelId="{D02FF288-6AA3-4A4C-88AE-9706AFC951AF}" type="pres">
      <dgm:prSet presAssocID="{5C628B70-3B32-4F80-98F7-991380B330AB}" presName="vert1" presStyleCnt="0"/>
      <dgm:spPr/>
    </dgm:pt>
  </dgm:ptLst>
  <dgm:cxnLst>
    <dgm:cxn modelId="{1A936B12-881B-4725-AF09-D2A6C3B79D74}" type="presOf" srcId="{5C628B70-3B32-4F80-98F7-991380B330AB}" destId="{910163A5-A087-42AE-8C3F-A72804910438}" srcOrd="0" destOrd="0" presId="urn:microsoft.com/office/officeart/2008/layout/LinedList"/>
    <dgm:cxn modelId="{8840D114-36E4-414D-BC79-03A75E9739FA}" srcId="{84322925-4733-4148-A86D-858DB0C748C5}" destId="{C2B09507-1101-4A75-85A9-CA19272A0C03}" srcOrd="0" destOrd="0" parTransId="{F2E56B93-C89B-49EE-BC1B-AD057879E466}" sibTransId="{D6A384E6-43ED-4CEF-9E4E-C0AC585F8A06}"/>
    <dgm:cxn modelId="{8C94F23A-E8C1-45FB-BCA6-708CD746CA9D}" srcId="{84322925-4733-4148-A86D-858DB0C748C5}" destId="{3FF2CAE6-4A47-43FA-AEE7-4A1191D726C4}" srcOrd="1" destOrd="0" parTransId="{5032CC33-49CB-4D5B-AE39-39F9D6A92198}" sibTransId="{1C1F38D6-0B28-49D8-BD1F-99DEE99DBA09}"/>
    <dgm:cxn modelId="{4A6FAE63-9400-4C44-840F-203758763A19}" srcId="{84322925-4733-4148-A86D-858DB0C748C5}" destId="{5C628B70-3B32-4F80-98F7-991380B330AB}" srcOrd="2" destOrd="0" parTransId="{3D555F02-C5AC-41D0-A5EC-E563B7E81963}" sibTransId="{C2DA7717-FD80-493D-9A90-C56F3F2285E0}"/>
    <dgm:cxn modelId="{7C3A53B5-2583-4358-A58D-8546039D6496}" type="presOf" srcId="{3FF2CAE6-4A47-43FA-AEE7-4A1191D726C4}" destId="{0839167A-8F5F-4FAE-88F9-24D26E043BA6}" srcOrd="0" destOrd="0" presId="urn:microsoft.com/office/officeart/2008/layout/LinedList"/>
    <dgm:cxn modelId="{EBF0E3C8-3B87-48E3-8CB6-8CB7FA78910E}" type="presOf" srcId="{C2B09507-1101-4A75-85A9-CA19272A0C03}" destId="{43C88D56-3960-4894-A5A8-292B2AC6437E}" srcOrd="0" destOrd="0" presId="urn:microsoft.com/office/officeart/2008/layout/LinedList"/>
    <dgm:cxn modelId="{5F3345FA-0D2F-4B8E-9448-FB516DD0D88A}" type="presOf" srcId="{84322925-4733-4148-A86D-858DB0C748C5}" destId="{6D909E7D-F0BA-45AF-AF78-2D5956317C6D}" srcOrd="0" destOrd="0" presId="urn:microsoft.com/office/officeart/2008/layout/LinedList"/>
    <dgm:cxn modelId="{7F250214-477A-4DC0-A891-2D7762ED3EA4}" type="presParOf" srcId="{6D909E7D-F0BA-45AF-AF78-2D5956317C6D}" destId="{7D035122-B263-4E27-B1BC-61253C2E9F8B}" srcOrd="0" destOrd="0" presId="urn:microsoft.com/office/officeart/2008/layout/LinedList"/>
    <dgm:cxn modelId="{94835F4B-71B9-4533-A5B2-5A2BFB0B6725}" type="presParOf" srcId="{6D909E7D-F0BA-45AF-AF78-2D5956317C6D}" destId="{6ACA63C1-E4B6-4F9B-BBAE-1038F095C0C5}" srcOrd="1" destOrd="0" presId="urn:microsoft.com/office/officeart/2008/layout/LinedList"/>
    <dgm:cxn modelId="{1F791D73-D3B7-4357-BB6E-B1F7BAE41A51}" type="presParOf" srcId="{6ACA63C1-E4B6-4F9B-BBAE-1038F095C0C5}" destId="{43C88D56-3960-4894-A5A8-292B2AC6437E}" srcOrd="0" destOrd="0" presId="urn:microsoft.com/office/officeart/2008/layout/LinedList"/>
    <dgm:cxn modelId="{7624D13B-DD8B-4FC7-AF36-8D74E846AEEB}" type="presParOf" srcId="{6ACA63C1-E4B6-4F9B-BBAE-1038F095C0C5}" destId="{4438F1A6-61E8-4DBE-962A-A333C63DC7F1}" srcOrd="1" destOrd="0" presId="urn:microsoft.com/office/officeart/2008/layout/LinedList"/>
    <dgm:cxn modelId="{F51227D7-480B-4B7C-BAA3-89A4FC011A86}" type="presParOf" srcId="{6D909E7D-F0BA-45AF-AF78-2D5956317C6D}" destId="{1367E8E7-E281-4833-AA11-F48039C45D2F}" srcOrd="2" destOrd="0" presId="urn:microsoft.com/office/officeart/2008/layout/LinedList"/>
    <dgm:cxn modelId="{280576DE-510E-4EF8-A644-5ED280AF7BD4}" type="presParOf" srcId="{6D909E7D-F0BA-45AF-AF78-2D5956317C6D}" destId="{C69396F1-D251-4B70-BA90-ADF96967CB1D}" srcOrd="3" destOrd="0" presId="urn:microsoft.com/office/officeart/2008/layout/LinedList"/>
    <dgm:cxn modelId="{F07A2C5B-C5F6-4B15-BF61-ADE8F3A350D5}" type="presParOf" srcId="{C69396F1-D251-4B70-BA90-ADF96967CB1D}" destId="{0839167A-8F5F-4FAE-88F9-24D26E043BA6}" srcOrd="0" destOrd="0" presId="urn:microsoft.com/office/officeart/2008/layout/LinedList"/>
    <dgm:cxn modelId="{6B8AAE2E-CF96-464B-AA23-38EAF8189BC8}" type="presParOf" srcId="{C69396F1-D251-4B70-BA90-ADF96967CB1D}" destId="{6927306D-C67E-4C94-AFE6-4B61F0826271}" srcOrd="1" destOrd="0" presId="urn:microsoft.com/office/officeart/2008/layout/LinedList"/>
    <dgm:cxn modelId="{1A0BB6DB-A815-4023-B61E-4D25844011EF}" type="presParOf" srcId="{6D909E7D-F0BA-45AF-AF78-2D5956317C6D}" destId="{E4163D88-59AE-463D-841D-F3D6C1DAD15D}" srcOrd="4" destOrd="0" presId="urn:microsoft.com/office/officeart/2008/layout/LinedList"/>
    <dgm:cxn modelId="{23A2460B-9692-4802-ACDC-B34CC1356344}" type="presParOf" srcId="{6D909E7D-F0BA-45AF-AF78-2D5956317C6D}" destId="{793E5BBC-886D-4DF5-B62D-694405DC5ADB}" srcOrd="5" destOrd="0" presId="urn:microsoft.com/office/officeart/2008/layout/LinedList"/>
    <dgm:cxn modelId="{E4EF10C6-66E4-430D-A4B7-63421A3B6C40}" type="presParOf" srcId="{793E5BBC-886D-4DF5-B62D-694405DC5ADB}" destId="{910163A5-A087-42AE-8C3F-A72804910438}" srcOrd="0" destOrd="0" presId="urn:microsoft.com/office/officeart/2008/layout/LinedList"/>
    <dgm:cxn modelId="{2231AD0D-40D4-408A-ACC5-5000D644B47C}" type="presParOf" srcId="{793E5BBC-886D-4DF5-B62D-694405DC5ADB}" destId="{D02FF288-6AA3-4A4C-88AE-9706AFC951A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89FA3A2F-7E96-4E36-8C3B-58EB85889A6D}"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3F4AA7A4-894C-49E8-BC86-7B918C1765D4}">
      <dgm:prSet/>
      <dgm:spPr/>
      <dgm:t>
        <a:bodyPr/>
        <a:lstStyle/>
        <a:p>
          <a:r>
            <a:rPr lang="en-US"/>
            <a:t>Persons consist of multiple dimensions which include physical, cognitive, emotional, social, and spiritual. </a:t>
          </a:r>
        </a:p>
      </dgm:t>
    </dgm:pt>
    <dgm:pt modelId="{F5678FF2-625C-4036-BA2A-72F464A62B71}" type="parTrans" cxnId="{6877B5B0-1C26-45B0-B4DD-B908E86F9B42}">
      <dgm:prSet/>
      <dgm:spPr/>
      <dgm:t>
        <a:bodyPr/>
        <a:lstStyle/>
        <a:p>
          <a:endParaRPr lang="en-US"/>
        </a:p>
      </dgm:t>
    </dgm:pt>
    <dgm:pt modelId="{BFD420C1-CBF5-414E-9675-D42994D0B1FB}" type="sibTrans" cxnId="{6877B5B0-1C26-45B0-B4DD-B908E86F9B42}">
      <dgm:prSet/>
      <dgm:spPr/>
      <dgm:t>
        <a:bodyPr/>
        <a:lstStyle/>
        <a:p>
          <a:endParaRPr lang="en-US"/>
        </a:p>
      </dgm:t>
    </dgm:pt>
    <dgm:pt modelId="{2A594C1D-7470-44F0-98F2-DCDF9A52BDA8}">
      <dgm:prSet/>
      <dgm:spPr/>
      <dgm:t>
        <a:bodyPr/>
        <a:lstStyle/>
        <a:p>
          <a:r>
            <a:rPr lang="en-US"/>
            <a:t>Persons are integrated holistic beings. </a:t>
          </a:r>
        </a:p>
      </dgm:t>
    </dgm:pt>
    <dgm:pt modelId="{8B14646F-CEE4-4964-8F96-5A22DFE67611}" type="parTrans" cxnId="{793E452B-DC45-41B4-9C05-EB306D933613}">
      <dgm:prSet/>
      <dgm:spPr/>
      <dgm:t>
        <a:bodyPr/>
        <a:lstStyle/>
        <a:p>
          <a:endParaRPr lang="en-US"/>
        </a:p>
      </dgm:t>
    </dgm:pt>
    <dgm:pt modelId="{8C1F7D1E-6F39-473C-9781-4A0194728A84}" type="sibTrans" cxnId="{793E452B-DC45-41B4-9C05-EB306D933613}">
      <dgm:prSet/>
      <dgm:spPr/>
      <dgm:t>
        <a:bodyPr/>
        <a:lstStyle/>
        <a:p>
          <a:endParaRPr lang="en-US"/>
        </a:p>
      </dgm:t>
    </dgm:pt>
    <dgm:pt modelId="{8AFE9C07-0928-493D-8190-032B90B72E4C}">
      <dgm:prSet/>
      <dgm:spPr/>
      <dgm:t>
        <a:bodyPr/>
        <a:lstStyle/>
        <a:p>
          <a:r>
            <a:rPr lang="en-US"/>
            <a:t>The environment affects persons, processes, and results. </a:t>
          </a:r>
        </a:p>
      </dgm:t>
    </dgm:pt>
    <dgm:pt modelId="{30954264-4858-4409-902C-B4C60CA4D65C}" type="parTrans" cxnId="{1CB9BAAB-AFB5-47D2-A4A4-E972A682D9B5}">
      <dgm:prSet/>
      <dgm:spPr/>
      <dgm:t>
        <a:bodyPr/>
        <a:lstStyle/>
        <a:p>
          <a:endParaRPr lang="en-US"/>
        </a:p>
      </dgm:t>
    </dgm:pt>
    <dgm:pt modelId="{F8FA1C70-26FB-4E8E-9556-6EBA826B7E31}" type="sibTrans" cxnId="{1CB9BAAB-AFB5-47D2-A4A4-E972A682D9B5}">
      <dgm:prSet/>
      <dgm:spPr/>
      <dgm:t>
        <a:bodyPr/>
        <a:lstStyle/>
        <a:p>
          <a:endParaRPr lang="en-US"/>
        </a:p>
      </dgm:t>
    </dgm:pt>
    <dgm:pt modelId="{ADA33AB3-B2DC-43E2-8333-A14E34BF1337}">
      <dgm:prSet/>
      <dgm:spPr/>
      <dgm:t>
        <a:bodyPr/>
        <a:lstStyle/>
        <a:p>
          <a:r>
            <a:rPr lang="en-US"/>
            <a:t>Persons incessantly encounter events that affect their multiple dimensions. </a:t>
          </a:r>
        </a:p>
      </dgm:t>
    </dgm:pt>
    <dgm:pt modelId="{8D4CD25B-EBCC-4040-9AD8-D42ECA8A4642}" type="parTrans" cxnId="{C8665AA0-5D86-42F6-BFA1-0C9F7BD5DC93}">
      <dgm:prSet/>
      <dgm:spPr/>
      <dgm:t>
        <a:bodyPr/>
        <a:lstStyle/>
        <a:p>
          <a:endParaRPr lang="en-US"/>
        </a:p>
      </dgm:t>
    </dgm:pt>
    <dgm:pt modelId="{20E64BC0-B403-4F58-B9F9-7C2F85F282FC}" type="sibTrans" cxnId="{C8665AA0-5D86-42F6-BFA1-0C9F7BD5DC93}">
      <dgm:prSet/>
      <dgm:spPr/>
      <dgm:t>
        <a:bodyPr/>
        <a:lstStyle/>
        <a:p>
          <a:endParaRPr lang="en-US"/>
        </a:p>
      </dgm:t>
    </dgm:pt>
    <dgm:pt modelId="{56833AEB-8DAE-49F8-9AEF-2131FFDBBB1F}">
      <dgm:prSet/>
      <dgm:spPr/>
      <dgm:t>
        <a:bodyPr/>
        <a:lstStyle/>
        <a:p>
          <a:r>
            <a:rPr lang="en-US"/>
            <a:t>Persons can learn from and find meaning in their lived experiences. </a:t>
          </a:r>
        </a:p>
      </dgm:t>
    </dgm:pt>
    <dgm:pt modelId="{53E26E3D-421B-4F2F-94A5-23F6EDF61750}" type="parTrans" cxnId="{C8A4B142-CD58-4528-B552-0D3904F31198}">
      <dgm:prSet/>
      <dgm:spPr/>
      <dgm:t>
        <a:bodyPr/>
        <a:lstStyle/>
        <a:p>
          <a:endParaRPr lang="en-US"/>
        </a:p>
      </dgm:t>
    </dgm:pt>
    <dgm:pt modelId="{E9DEE922-ECC6-46F8-922C-04E7444D1A1D}" type="sibTrans" cxnId="{C8A4B142-CD58-4528-B552-0D3904F31198}">
      <dgm:prSet/>
      <dgm:spPr/>
      <dgm:t>
        <a:bodyPr/>
        <a:lstStyle/>
        <a:p>
          <a:endParaRPr lang="en-US"/>
        </a:p>
      </dgm:t>
    </dgm:pt>
    <dgm:pt modelId="{C61CF506-AC3A-42E8-84B8-A652283B4A41}">
      <dgm:prSet/>
      <dgm:spPr/>
      <dgm:t>
        <a:bodyPr/>
        <a:lstStyle/>
        <a:p>
          <a:r>
            <a:rPr lang="en-US"/>
            <a:t>Learning is a lifelong process. </a:t>
          </a:r>
        </a:p>
      </dgm:t>
    </dgm:pt>
    <dgm:pt modelId="{B6A0214B-0464-46DB-A21B-BB4C9EBF6826}" type="parTrans" cxnId="{E201199D-132D-4503-B6BD-A6964A7749E0}">
      <dgm:prSet/>
      <dgm:spPr/>
      <dgm:t>
        <a:bodyPr/>
        <a:lstStyle/>
        <a:p>
          <a:endParaRPr lang="en-US"/>
        </a:p>
      </dgm:t>
    </dgm:pt>
    <dgm:pt modelId="{08866CBD-B55F-4FA5-A939-93ED52F41BAC}" type="sibTrans" cxnId="{E201199D-132D-4503-B6BD-A6964A7749E0}">
      <dgm:prSet/>
      <dgm:spPr/>
      <dgm:t>
        <a:bodyPr/>
        <a:lstStyle/>
        <a:p>
          <a:endParaRPr lang="en-US"/>
        </a:p>
      </dgm:t>
    </dgm:pt>
    <dgm:pt modelId="{F89822E8-87E6-4749-A6D8-778855E117B3}">
      <dgm:prSet/>
      <dgm:spPr/>
      <dgm:t>
        <a:bodyPr/>
        <a:lstStyle/>
        <a:p>
          <a:r>
            <a:rPr lang="en-US"/>
            <a:t>Reflection is one of the ways by which persons learn. </a:t>
          </a:r>
        </a:p>
      </dgm:t>
    </dgm:pt>
    <dgm:pt modelId="{B5F691CA-1F75-455D-A4D4-EE45B1EBD475}" type="parTrans" cxnId="{542FBEA7-E65E-499B-9B47-BF893BAAC9CB}">
      <dgm:prSet/>
      <dgm:spPr/>
      <dgm:t>
        <a:bodyPr/>
        <a:lstStyle/>
        <a:p>
          <a:endParaRPr lang="en-US"/>
        </a:p>
      </dgm:t>
    </dgm:pt>
    <dgm:pt modelId="{BCD6BE9C-25BF-4B46-8034-8DF781B98312}" type="sibTrans" cxnId="{542FBEA7-E65E-499B-9B47-BF893BAAC9CB}">
      <dgm:prSet/>
      <dgm:spPr/>
      <dgm:t>
        <a:bodyPr/>
        <a:lstStyle/>
        <a:p>
          <a:endParaRPr lang="en-US"/>
        </a:p>
      </dgm:t>
    </dgm:pt>
    <dgm:pt modelId="{3058211A-AF5B-4FB7-8674-3709FAA82F49}" type="pres">
      <dgm:prSet presAssocID="{89FA3A2F-7E96-4E36-8C3B-58EB85889A6D}" presName="vert0" presStyleCnt="0">
        <dgm:presLayoutVars>
          <dgm:dir/>
          <dgm:animOne val="branch"/>
          <dgm:animLvl val="lvl"/>
        </dgm:presLayoutVars>
      </dgm:prSet>
      <dgm:spPr/>
    </dgm:pt>
    <dgm:pt modelId="{95BD920D-FDBF-4776-B250-AE848F239E20}" type="pres">
      <dgm:prSet presAssocID="{3F4AA7A4-894C-49E8-BC86-7B918C1765D4}" presName="thickLine" presStyleLbl="alignNode1" presStyleIdx="0" presStyleCnt="7"/>
      <dgm:spPr/>
    </dgm:pt>
    <dgm:pt modelId="{99A6D68F-3D11-4CC2-8924-9F1C45247324}" type="pres">
      <dgm:prSet presAssocID="{3F4AA7A4-894C-49E8-BC86-7B918C1765D4}" presName="horz1" presStyleCnt="0"/>
      <dgm:spPr/>
    </dgm:pt>
    <dgm:pt modelId="{23F40D0A-C6F2-43BB-A424-FA3E3848DA9F}" type="pres">
      <dgm:prSet presAssocID="{3F4AA7A4-894C-49E8-BC86-7B918C1765D4}" presName="tx1" presStyleLbl="revTx" presStyleIdx="0" presStyleCnt="7"/>
      <dgm:spPr/>
    </dgm:pt>
    <dgm:pt modelId="{176D7040-0847-4515-BC01-BC6776BC67ED}" type="pres">
      <dgm:prSet presAssocID="{3F4AA7A4-894C-49E8-BC86-7B918C1765D4}" presName="vert1" presStyleCnt="0"/>
      <dgm:spPr/>
    </dgm:pt>
    <dgm:pt modelId="{62DBD895-6041-433F-9293-0C6AB4603ECE}" type="pres">
      <dgm:prSet presAssocID="{2A594C1D-7470-44F0-98F2-DCDF9A52BDA8}" presName="thickLine" presStyleLbl="alignNode1" presStyleIdx="1" presStyleCnt="7"/>
      <dgm:spPr/>
    </dgm:pt>
    <dgm:pt modelId="{12174B72-A16F-483B-B4C9-2D9CBCD05BFB}" type="pres">
      <dgm:prSet presAssocID="{2A594C1D-7470-44F0-98F2-DCDF9A52BDA8}" presName="horz1" presStyleCnt="0"/>
      <dgm:spPr/>
    </dgm:pt>
    <dgm:pt modelId="{34DA5D74-20BB-4E98-8A7D-1FA18178365C}" type="pres">
      <dgm:prSet presAssocID="{2A594C1D-7470-44F0-98F2-DCDF9A52BDA8}" presName="tx1" presStyleLbl="revTx" presStyleIdx="1" presStyleCnt="7"/>
      <dgm:spPr/>
    </dgm:pt>
    <dgm:pt modelId="{CC5C06CD-B4C1-40AB-817B-B03FE17B897B}" type="pres">
      <dgm:prSet presAssocID="{2A594C1D-7470-44F0-98F2-DCDF9A52BDA8}" presName="vert1" presStyleCnt="0"/>
      <dgm:spPr/>
    </dgm:pt>
    <dgm:pt modelId="{D60092B0-1CEC-47F8-AE67-2FF913C7A212}" type="pres">
      <dgm:prSet presAssocID="{8AFE9C07-0928-493D-8190-032B90B72E4C}" presName="thickLine" presStyleLbl="alignNode1" presStyleIdx="2" presStyleCnt="7"/>
      <dgm:spPr/>
    </dgm:pt>
    <dgm:pt modelId="{FE8DA7A9-1A75-417F-9F02-A69183D52AB4}" type="pres">
      <dgm:prSet presAssocID="{8AFE9C07-0928-493D-8190-032B90B72E4C}" presName="horz1" presStyleCnt="0"/>
      <dgm:spPr/>
    </dgm:pt>
    <dgm:pt modelId="{3779CCBE-6289-4556-B957-B1F454812A95}" type="pres">
      <dgm:prSet presAssocID="{8AFE9C07-0928-493D-8190-032B90B72E4C}" presName="tx1" presStyleLbl="revTx" presStyleIdx="2" presStyleCnt="7"/>
      <dgm:spPr/>
    </dgm:pt>
    <dgm:pt modelId="{C6E9BA2D-B260-4417-BCA9-3BE37634A215}" type="pres">
      <dgm:prSet presAssocID="{8AFE9C07-0928-493D-8190-032B90B72E4C}" presName="vert1" presStyleCnt="0"/>
      <dgm:spPr/>
    </dgm:pt>
    <dgm:pt modelId="{E022FBBE-E949-4CAE-8724-19F6C34A34D8}" type="pres">
      <dgm:prSet presAssocID="{ADA33AB3-B2DC-43E2-8333-A14E34BF1337}" presName="thickLine" presStyleLbl="alignNode1" presStyleIdx="3" presStyleCnt="7"/>
      <dgm:spPr/>
    </dgm:pt>
    <dgm:pt modelId="{7ED3CB43-0C12-4D1C-8680-E040FB4FC4BC}" type="pres">
      <dgm:prSet presAssocID="{ADA33AB3-B2DC-43E2-8333-A14E34BF1337}" presName="horz1" presStyleCnt="0"/>
      <dgm:spPr/>
    </dgm:pt>
    <dgm:pt modelId="{27C519E9-5A55-41EF-985E-4977D32F7ED3}" type="pres">
      <dgm:prSet presAssocID="{ADA33AB3-B2DC-43E2-8333-A14E34BF1337}" presName="tx1" presStyleLbl="revTx" presStyleIdx="3" presStyleCnt="7"/>
      <dgm:spPr/>
    </dgm:pt>
    <dgm:pt modelId="{605C718B-75AB-47E8-9065-B00DEE486664}" type="pres">
      <dgm:prSet presAssocID="{ADA33AB3-B2DC-43E2-8333-A14E34BF1337}" presName="vert1" presStyleCnt="0"/>
      <dgm:spPr/>
    </dgm:pt>
    <dgm:pt modelId="{9743D4F2-996F-4DFC-9367-19FDDE3558E5}" type="pres">
      <dgm:prSet presAssocID="{56833AEB-8DAE-49F8-9AEF-2131FFDBBB1F}" presName="thickLine" presStyleLbl="alignNode1" presStyleIdx="4" presStyleCnt="7"/>
      <dgm:spPr/>
    </dgm:pt>
    <dgm:pt modelId="{254FE288-9D56-4464-83CB-DB2D4619B6C3}" type="pres">
      <dgm:prSet presAssocID="{56833AEB-8DAE-49F8-9AEF-2131FFDBBB1F}" presName="horz1" presStyleCnt="0"/>
      <dgm:spPr/>
    </dgm:pt>
    <dgm:pt modelId="{D969C58F-115B-42C4-90F3-54ACA3F17236}" type="pres">
      <dgm:prSet presAssocID="{56833AEB-8DAE-49F8-9AEF-2131FFDBBB1F}" presName="tx1" presStyleLbl="revTx" presStyleIdx="4" presStyleCnt="7"/>
      <dgm:spPr/>
    </dgm:pt>
    <dgm:pt modelId="{48215E1A-CF79-474F-A2AB-0A4E48570903}" type="pres">
      <dgm:prSet presAssocID="{56833AEB-8DAE-49F8-9AEF-2131FFDBBB1F}" presName="vert1" presStyleCnt="0"/>
      <dgm:spPr/>
    </dgm:pt>
    <dgm:pt modelId="{00F8A942-6892-4962-A232-3E33D69E254E}" type="pres">
      <dgm:prSet presAssocID="{C61CF506-AC3A-42E8-84B8-A652283B4A41}" presName="thickLine" presStyleLbl="alignNode1" presStyleIdx="5" presStyleCnt="7"/>
      <dgm:spPr/>
    </dgm:pt>
    <dgm:pt modelId="{9150ED4B-5E36-493A-8762-909E3EF43BE6}" type="pres">
      <dgm:prSet presAssocID="{C61CF506-AC3A-42E8-84B8-A652283B4A41}" presName="horz1" presStyleCnt="0"/>
      <dgm:spPr/>
    </dgm:pt>
    <dgm:pt modelId="{2ED36FC4-6029-4544-9EF4-C31A2AEE7E1A}" type="pres">
      <dgm:prSet presAssocID="{C61CF506-AC3A-42E8-84B8-A652283B4A41}" presName="tx1" presStyleLbl="revTx" presStyleIdx="5" presStyleCnt="7"/>
      <dgm:spPr/>
    </dgm:pt>
    <dgm:pt modelId="{56B117A0-5327-435E-A322-86ED97DD32DE}" type="pres">
      <dgm:prSet presAssocID="{C61CF506-AC3A-42E8-84B8-A652283B4A41}" presName="vert1" presStyleCnt="0"/>
      <dgm:spPr/>
    </dgm:pt>
    <dgm:pt modelId="{455E81CC-16BD-4B2D-A778-519E1257F2E8}" type="pres">
      <dgm:prSet presAssocID="{F89822E8-87E6-4749-A6D8-778855E117B3}" presName="thickLine" presStyleLbl="alignNode1" presStyleIdx="6" presStyleCnt="7"/>
      <dgm:spPr/>
    </dgm:pt>
    <dgm:pt modelId="{995323D7-F963-4F30-8EB1-53BB7C65FAFA}" type="pres">
      <dgm:prSet presAssocID="{F89822E8-87E6-4749-A6D8-778855E117B3}" presName="horz1" presStyleCnt="0"/>
      <dgm:spPr/>
    </dgm:pt>
    <dgm:pt modelId="{83C5457C-A46D-43DA-9F19-0D45ECAD9A91}" type="pres">
      <dgm:prSet presAssocID="{F89822E8-87E6-4749-A6D8-778855E117B3}" presName="tx1" presStyleLbl="revTx" presStyleIdx="6" presStyleCnt="7"/>
      <dgm:spPr/>
    </dgm:pt>
    <dgm:pt modelId="{C6470FD0-D9C9-4F33-8E7D-BBB8CA143D58}" type="pres">
      <dgm:prSet presAssocID="{F89822E8-87E6-4749-A6D8-778855E117B3}" presName="vert1" presStyleCnt="0"/>
      <dgm:spPr/>
    </dgm:pt>
  </dgm:ptLst>
  <dgm:cxnLst>
    <dgm:cxn modelId="{87404103-C505-4D63-BF59-FD4BE6071C17}" type="presOf" srcId="{C61CF506-AC3A-42E8-84B8-A652283B4A41}" destId="{2ED36FC4-6029-4544-9EF4-C31A2AEE7E1A}" srcOrd="0" destOrd="0" presId="urn:microsoft.com/office/officeart/2008/layout/LinedList"/>
    <dgm:cxn modelId="{3C075823-0BBE-459D-BD25-B8D0987F1027}" type="presOf" srcId="{3F4AA7A4-894C-49E8-BC86-7B918C1765D4}" destId="{23F40D0A-C6F2-43BB-A424-FA3E3848DA9F}" srcOrd="0" destOrd="0" presId="urn:microsoft.com/office/officeart/2008/layout/LinedList"/>
    <dgm:cxn modelId="{793E452B-DC45-41B4-9C05-EB306D933613}" srcId="{89FA3A2F-7E96-4E36-8C3B-58EB85889A6D}" destId="{2A594C1D-7470-44F0-98F2-DCDF9A52BDA8}" srcOrd="1" destOrd="0" parTransId="{8B14646F-CEE4-4964-8F96-5A22DFE67611}" sibTransId="{8C1F7D1E-6F39-473C-9781-4A0194728A84}"/>
    <dgm:cxn modelId="{528E1A3C-4F63-42C2-BD53-59C0899DB21B}" type="presOf" srcId="{8AFE9C07-0928-493D-8190-032B90B72E4C}" destId="{3779CCBE-6289-4556-B957-B1F454812A95}" srcOrd="0" destOrd="0" presId="urn:microsoft.com/office/officeart/2008/layout/LinedList"/>
    <dgm:cxn modelId="{C8A4B142-CD58-4528-B552-0D3904F31198}" srcId="{89FA3A2F-7E96-4E36-8C3B-58EB85889A6D}" destId="{56833AEB-8DAE-49F8-9AEF-2131FFDBBB1F}" srcOrd="4" destOrd="0" parTransId="{53E26E3D-421B-4F2F-94A5-23F6EDF61750}" sibTransId="{E9DEE922-ECC6-46F8-922C-04E7444D1A1D}"/>
    <dgm:cxn modelId="{141A4D6A-56FF-4BA7-BF09-5381EC775449}" type="presOf" srcId="{2A594C1D-7470-44F0-98F2-DCDF9A52BDA8}" destId="{34DA5D74-20BB-4E98-8A7D-1FA18178365C}" srcOrd="0" destOrd="0" presId="urn:microsoft.com/office/officeart/2008/layout/LinedList"/>
    <dgm:cxn modelId="{FB7C1752-AFFC-475D-A46F-F382C70681D3}" type="presOf" srcId="{ADA33AB3-B2DC-43E2-8333-A14E34BF1337}" destId="{27C519E9-5A55-41EF-985E-4977D32F7ED3}" srcOrd="0" destOrd="0" presId="urn:microsoft.com/office/officeart/2008/layout/LinedList"/>
    <dgm:cxn modelId="{D9F9617C-C88F-4B87-833E-EAA30BBC67D2}" type="presOf" srcId="{56833AEB-8DAE-49F8-9AEF-2131FFDBBB1F}" destId="{D969C58F-115B-42C4-90F3-54ACA3F17236}" srcOrd="0" destOrd="0" presId="urn:microsoft.com/office/officeart/2008/layout/LinedList"/>
    <dgm:cxn modelId="{E224E684-E3FD-4D94-A0A1-7CF794B393DD}" type="presOf" srcId="{F89822E8-87E6-4749-A6D8-778855E117B3}" destId="{83C5457C-A46D-43DA-9F19-0D45ECAD9A91}" srcOrd="0" destOrd="0" presId="urn:microsoft.com/office/officeart/2008/layout/LinedList"/>
    <dgm:cxn modelId="{E201199D-132D-4503-B6BD-A6964A7749E0}" srcId="{89FA3A2F-7E96-4E36-8C3B-58EB85889A6D}" destId="{C61CF506-AC3A-42E8-84B8-A652283B4A41}" srcOrd="5" destOrd="0" parTransId="{B6A0214B-0464-46DB-A21B-BB4C9EBF6826}" sibTransId="{08866CBD-B55F-4FA5-A939-93ED52F41BAC}"/>
    <dgm:cxn modelId="{C8665AA0-5D86-42F6-BFA1-0C9F7BD5DC93}" srcId="{89FA3A2F-7E96-4E36-8C3B-58EB85889A6D}" destId="{ADA33AB3-B2DC-43E2-8333-A14E34BF1337}" srcOrd="3" destOrd="0" parTransId="{8D4CD25B-EBCC-4040-9AD8-D42ECA8A4642}" sibTransId="{20E64BC0-B403-4F58-B9F9-7C2F85F282FC}"/>
    <dgm:cxn modelId="{542FBEA7-E65E-499B-9B47-BF893BAAC9CB}" srcId="{89FA3A2F-7E96-4E36-8C3B-58EB85889A6D}" destId="{F89822E8-87E6-4749-A6D8-778855E117B3}" srcOrd="6" destOrd="0" parTransId="{B5F691CA-1F75-455D-A4D4-EE45B1EBD475}" sibTransId="{BCD6BE9C-25BF-4B46-8034-8DF781B98312}"/>
    <dgm:cxn modelId="{1CB9BAAB-AFB5-47D2-A4A4-E972A682D9B5}" srcId="{89FA3A2F-7E96-4E36-8C3B-58EB85889A6D}" destId="{8AFE9C07-0928-493D-8190-032B90B72E4C}" srcOrd="2" destOrd="0" parTransId="{30954264-4858-4409-902C-B4C60CA4D65C}" sibTransId="{F8FA1C70-26FB-4E8E-9556-6EBA826B7E31}"/>
    <dgm:cxn modelId="{6877B5B0-1C26-45B0-B4DD-B908E86F9B42}" srcId="{89FA3A2F-7E96-4E36-8C3B-58EB85889A6D}" destId="{3F4AA7A4-894C-49E8-BC86-7B918C1765D4}" srcOrd="0" destOrd="0" parTransId="{F5678FF2-625C-4036-BA2A-72F464A62B71}" sibTransId="{BFD420C1-CBF5-414E-9675-D42994D0B1FB}"/>
    <dgm:cxn modelId="{1D83E3E3-49CB-4322-B62D-28490B75315D}" type="presOf" srcId="{89FA3A2F-7E96-4E36-8C3B-58EB85889A6D}" destId="{3058211A-AF5B-4FB7-8674-3709FAA82F49}" srcOrd="0" destOrd="0" presId="urn:microsoft.com/office/officeart/2008/layout/LinedList"/>
    <dgm:cxn modelId="{2C47F5A3-D12F-43AC-BB37-E181E85E1E19}" type="presParOf" srcId="{3058211A-AF5B-4FB7-8674-3709FAA82F49}" destId="{95BD920D-FDBF-4776-B250-AE848F239E20}" srcOrd="0" destOrd="0" presId="urn:microsoft.com/office/officeart/2008/layout/LinedList"/>
    <dgm:cxn modelId="{3AEEC618-1028-4036-B0E3-0C9133284268}" type="presParOf" srcId="{3058211A-AF5B-4FB7-8674-3709FAA82F49}" destId="{99A6D68F-3D11-4CC2-8924-9F1C45247324}" srcOrd="1" destOrd="0" presId="urn:microsoft.com/office/officeart/2008/layout/LinedList"/>
    <dgm:cxn modelId="{98F63BCE-3DFC-4335-BAFD-F7EE28D5AB8B}" type="presParOf" srcId="{99A6D68F-3D11-4CC2-8924-9F1C45247324}" destId="{23F40D0A-C6F2-43BB-A424-FA3E3848DA9F}" srcOrd="0" destOrd="0" presId="urn:microsoft.com/office/officeart/2008/layout/LinedList"/>
    <dgm:cxn modelId="{E09426F2-3FE6-4550-8956-C4C48387EE31}" type="presParOf" srcId="{99A6D68F-3D11-4CC2-8924-9F1C45247324}" destId="{176D7040-0847-4515-BC01-BC6776BC67ED}" srcOrd="1" destOrd="0" presId="urn:microsoft.com/office/officeart/2008/layout/LinedList"/>
    <dgm:cxn modelId="{BDBEC58D-5408-4E9C-AB7B-691B081F9519}" type="presParOf" srcId="{3058211A-AF5B-4FB7-8674-3709FAA82F49}" destId="{62DBD895-6041-433F-9293-0C6AB4603ECE}" srcOrd="2" destOrd="0" presId="urn:microsoft.com/office/officeart/2008/layout/LinedList"/>
    <dgm:cxn modelId="{C0687658-DC5E-4922-B278-B2EE6EE1B969}" type="presParOf" srcId="{3058211A-AF5B-4FB7-8674-3709FAA82F49}" destId="{12174B72-A16F-483B-B4C9-2D9CBCD05BFB}" srcOrd="3" destOrd="0" presId="urn:microsoft.com/office/officeart/2008/layout/LinedList"/>
    <dgm:cxn modelId="{91BED710-B6D6-4CE5-9418-DACFDD4F8810}" type="presParOf" srcId="{12174B72-A16F-483B-B4C9-2D9CBCD05BFB}" destId="{34DA5D74-20BB-4E98-8A7D-1FA18178365C}" srcOrd="0" destOrd="0" presId="urn:microsoft.com/office/officeart/2008/layout/LinedList"/>
    <dgm:cxn modelId="{65E3297A-84E6-4DC3-BE82-039F7357CF46}" type="presParOf" srcId="{12174B72-A16F-483B-B4C9-2D9CBCD05BFB}" destId="{CC5C06CD-B4C1-40AB-817B-B03FE17B897B}" srcOrd="1" destOrd="0" presId="urn:microsoft.com/office/officeart/2008/layout/LinedList"/>
    <dgm:cxn modelId="{F1761978-AEDF-4994-A41A-9CCBF29CAEE9}" type="presParOf" srcId="{3058211A-AF5B-4FB7-8674-3709FAA82F49}" destId="{D60092B0-1CEC-47F8-AE67-2FF913C7A212}" srcOrd="4" destOrd="0" presId="urn:microsoft.com/office/officeart/2008/layout/LinedList"/>
    <dgm:cxn modelId="{E5FB39BD-FA19-4A14-96FD-E2955FA7D084}" type="presParOf" srcId="{3058211A-AF5B-4FB7-8674-3709FAA82F49}" destId="{FE8DA7A9-1A75-417F-9F02-A69183D52AB4}" srcOrd="5" destOrd="0" presId="urn:microsoft.com/office/officeart/2008/layout/LinedList"/>
    <dgm:cxn modelId="{9AD720FF-A661-4931-8969-DFBFE3AB3DC4}" type="presParOf" srcId="{FE8DA7A9-1A75-417F-9F02-A69183D52AB4}" destId="{3779CCBE-6289-4556-B957-B1F454812A95}" srcOrd="0" destOrd="0" presId="urn:microsoft.com/office/officeart/2008/layout/LinedList"/>
    <dgm:cxn modelId="{726FF10D-D0AA-4460-8BDE-7F1A5E7640BE}" type="presParOf" srcId="{FE8DA7A9-1A75-417F-9F02-A69183D52AB4}" destId="{C6E9BA2D-B260-4417-BCA9-3BE37634A215}" srcOrd="1" destOrd="0" presId="urn:microsoft.com/office/officeart/2008/layout/LinedList"/>
    <dgm:cxn modelId="{43D28D20-F442-40E6-B88F-225E0AC169A8}" type="presParOf" srcId="{3058211A-AF5B-4FB7-8674-3709FAA82F49}" destId="{E022FBBE-E949-4CAE-8724-19F6C34A34D8}" srcOrd="6" destOrd="0" presId="urn:microsoft.com/office/officeart/2008/layout/LinedList"/>
    <dgm:cxn modelId="{FE986B53-5F24-477A-A26D-FBB061DF3A76}" type="presParOf" srcId="{3058211A-AF5B-4FB7-8674-3709FAA82F49}" destId="{7ED3CB43-0C12-4D1C-8680-E040FB4FC4BC}" srcOrd="7" destOrd="0" presId="urn:microsoft.com/office/officeart/2008/layout/LinedList"/>
    <dgm:cxn modelId="{CED3C072-5636-45A0-8CAA-54A443FD451F}" type="presParOf" srcId="{7ED3CB43-0C12-4D1C-8680-E040FB4FC4BC}" destId="{27C519E9-5A55-41EF-985E-4977D32F7ED3}" srcOrd="0" destOrd="0" presId="urn:microsoft.com/office/officeart/2008/layout/LinedList"/>
    <dgm:cxn modelId="{DBAB1E0A-AB38-4D55-B53C-8C2938D0126C}" type="presParOf" srcId="{7ED3CB43-0C12-4D1C-8680-E040FB4FC4BC}" destId="{605C718B-75AB-47E8-9065-B00DEE486664}" srcOrd="1" destOrd="0" presId="urn:microsoft.com/office/officeart/2008/layout/LinedList"/>
    <dgm:cxn modelId="{4496CBB5-71D6-43CD-AD00-2469DA2F73F1}" type="presParOf" srcId="{3058211A-AF5B-4FB7-8674-3709FAA82F49}" destId="{9743D4F2-996F-4DFC-9367-19FDDE3558E5}" srcOrd="8" destOrd="0" presId="urn:microsoft.com/office/officeart/2008/layout/LinedList"/>
    <dgm:cxn modelId="{AC4A2567-11CB-4CE9-8BC0-84B2AF76CA81}" type="presParOf" srcId="{3058211A-AF5B-4FB7-8674-3709FAA82F49}" destId="{254FE288-9D56-4464-83CB-DB2D4619B6C3}" srcOrd="9" destOrd="0" presId="urn:microsoft.com/office/officeart/2008/layout/LinedList"/>
    <dgm:cxn modelId="{B5F5D0AD-7778-4847-964A-1BDE2CEB4A3D}" type="presParOf" srcId="{254FE288-9D56-4464-83CB-DB2D4619B6C3}" destId="{D969C58F-115B-42C4-90F3-54ACA3F17236}" srcOrd="0" destOrd="0" presId="urn:microsoft.com/office/officeart/2008/layout/LinedList"/>
    <dgm:cxn modelId="{41DADFCB-09B4-4B7B-83CB-CC617E49F2D9}" type="presParOf" srcId="{254FE288-9D56-4464-83CB-DB2D4619B6C3}" destId="{48215E1A-CF79-474F-A2AB-0A4E48570903}" srcOrd="1" destOrd="0" presId="urn:microsoft.com/office/officeart/2008/layout/LinedList"/>
    <dgm:cxn modelId="{C99924F2-F149-4CF8-BDA5-2F53F3947C90}" type="presParOf" srcId="{3058211A-AF5B-4FB7-8674-3709FAA82F49}" destId="{00F8A942-6892-4962-A232-3E33D69E254E}" srcOrd="10" destOrd="0" presId="urn:microsoft.com/office/officeart/2008/layout/LinedList"/>
    <dgm:cxn modelId="{68CB6498-ADD8-4FA2-B2E8-A7924D6F9E12}" type="presParOf" srcId="{3058211A-AF5B-4FB7-8674-3709FAA82F49}" destId="{9150ED4B-5E36-493A-8762-909E3EF43BE6}" srcOrd="11" destOrd="0" presId="urn:microsoft.com/office/officeart/2008/layout/LinedList"/>
    <dgm:cxn modelId="{065722B7-DA2C-4EBA-812B-7112C27542AE}" type="presParOf" srcId="{9150ED4B-5E36-493A-8762-909E3EF43BE6}" destId="{2ED36FC4-6029-4544-9EF4-C31A2AEE7E1A}" srcOrd="0" destOrd="0" presId="urn:microsoft.com/office/officeart/2008/layout/LinedList"/>
    <dgm:cxn modelId="{93D553F9-3140-4416-8034-1D59A75CA4C1}" type="presParOf" srcId="{9150ED4B-5E36-493A-8762-909E3EF43BE6}" destId="{56B117A0-5327-435E-A322-86ED97DD32DE}" srcOrd="1" destOrd="0" presId="urn:microsoft.com/office/officeart/2008/layout/LinedList"/>
    <dgm:cxn modelId="{4C614514-7654-4A24-8C85-F1C9C4854381}" type="presParOf" srcId="{3058211A-AF5B-4FB7-8674-3709FAA82F49}" destId="{455E81CC-16BD-4B2D-A778-519E1257F2E8}" srcOrd="12" destOrd="0" presId="urn:microsoft.com/office/officeart/2008/layout/LinedList"/>
    <dgm:cxn modelId="{5DBB32CE-AEA2-42A0-8922-650D61DA5F06}" type="presParOf" srcId="{3058211A-AF5B-4FB7-8674-3709FAA82F49}" destId="{995323D7-F963-4F30-8EB1-53BB7C65FAFA}" srcOrd="13" destOrd="0" presId="urn:microsoft.com/office/officeart/2008/layout/LinedList"/>
    <dgm:cxn modelId="{9174BBAA-6807-4AB2-98B2-EEFF43B0B91A}" type="presParOf" srcId="{995323D7-F963-4F30-8EB1-53BB7C65FAFA}" destId="{83C5457C-A46D-43DA-9F19-0D45ECAD9A91}" srcOrd="0" destOrd="0" presId="urn:microsoft.com/office/officeart/2008/layout/LinedList"/>
    <dgm:cxn modelId="{3C56E18C-D4E4-437F-A89E-0418F610ED3E}" type="presParOf" srcId="{995323D7-F963-4F30-8EB1-53BB7C65FAFA}" destId="{C6470FD0-D9C9-4F33-8E7D-BBB8CA143D5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D8209A49-0337-405E-A103-CD8A10FB07BE}"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27868B6B-9254-4113-AC0F-7BE74360A99E}">
      <dgm:prSet/>
      <dgm:spPr/>
      <dgm:t>
        <a:bodyPr/>
        <a:lstStyle/>
        <a:p>
          <a:r>
            <a:rPr lang="en-US" dirty="0"/>
            <a:t>Gibbs' Reflective Cycle was developed by Graham Gibbs in 1988 to give structure to learning from experiences.  </a:t>
          </a:r>
        </a:p>
      </dgm:t>
    </dgm:pt>
    <dgm:pt modelId="{BC195747-BED0-4DFA-A227-6995CEB7B573}" type="parTrans" cxnId="{687C9994-6D8F-4123-86C2-92256F1207D6}">
      <dgm:prSet/>
      <dgm:spPr/>
      <dgm:t>
        <a:bodyPr/>
        <a:lstStyle/>
        <a:p>
          <a:endParaRPr lang="en-US"/>
        </a:p>
      </dgm:t>
    </dgm:pt>
    <dgm:pt modelId="{14F5D882-E733-4B59-8EAD-E033511B95A9}" type="sibTrans" cxnId="{687C9994-6D8F-4123-86C2-92256F1207D6}">
      <dgm:prSet/>
      <dgm:spPr/>
      <dgm:t>
        <a:bodyPr/>
        <a:lstStyle/>
        <a:p>
          <a:endParaRPr lang="en-US"/>
        </a:p>
      </dgm:t>
    </dgm:pt>
    <dgm:pt modelId="{CD61CD12-A7D3-4870-B3EF-FD24A992BB5E}">
      <dgm:prSet/>
      <dgm:spPr/>
      <dgm:t>
        <a:bodyPr/>
        <a:lstStyle/>
        <a:p>
          <a:pPr rtl="0"/>
          <a:r>
            <a:rPr lang="en-US" dirty="0"/>
            <a:t>It offers a framework for examining experiences, and given its cyclic nature lends itself particularly well to repeated experiences, allowing you to learn and plan from things that either went well or didn’t go well.</a:t>
          </a:r>
          <a:r>
            <a:rPr lang="en-US" dirty="0">
              <a:latin typeface="Gill Sans Nova"/>
            </a:rPr>
            <a:t> </a:t>
          </a:r>
          <a:endParaRPr lang="en-US" dirty="0"/>
        </a:p>
      </dgm:t>
    </dgm:pt>
    <dgm:pt modelId="{DAAB45FF-0EDB-40C8-A50B-E37568B209D2}" type="parTrans" cxnId="{4EDFCA63-7CD5-41FF-A9D7-ACB19A97E40E}">
      <dgm:prSet/>
      <dgm:spPr/>
      <dgm:t>
        <a:bodyPr/>
        <a:lstStyle/>
        <a:p>
          <a:endParaRPr lang="en-US"/>
        </a:p>
      </dgm:t>
    </dgm:pt>
    <dgm:pt modelId="{F0810557-F014-419E-A1D7-5CEEDCE2F0E9}" type="sibTrans" cxnId="{4EDFCA63-7CD5-41FF-A9D7-ACB19A97E40E}">
      <dgm:prSet/>
      <dgm:spPr/>
      <dgm:t>
        <a:bodyPr/>
        <a:lstStyle/>
        <a:p>
          <a:endParaRPr lang="en-US"/>
        </a:p>
      </dgm:t>
    </dgm:pt>
    <dgm:pt modelId="{D884102D-E2A8-4089-AAB8-779986426803}">
      <dgm:prSet/>
      <dgm:spPr/>
      <dgm:t>
        <a:bodyPr/>
        <a:lstStyle/>
        <a:p>
          <a:r>
            <a:rPr lang="en-US" dirty="0"/>
            <a:t>It covers 6 stages, all of which must be followed.</a:t>
          </a:r>
        </a:p>
      </dgm:t>
    </dgm:pt>
    <dgm:pt modelId="{B012B862-47A8-47AE-B3FB-C19D674813A4}" type="parTrans" cxnId="{57F1DDAC-12B8-4AAD-A75A-439C3BEDBC64}">
      <dgm:prSet/>
      <dgm:spPr/>
      <dgm:t>
        <a:bodyPr/>
        <a:lstStyle/>
        <a:p>
          <a:endParaRPr lang="en-US"/>
        </a:p>
      </dgm:t>
    </dgm:pt>
    <dgm:pt modelId="{6E01FDD3-AB37-4D09-81E5-4C71DAE93A1A}" type="sibTrans" cxnId="{57F1DDAC-12B8-4AAD-A75A-439C3BEDBC64}">
      <dgm:prSet/>
      <dgm:spPr/>
      <dgm:t>
        <a:bodyPr/>
        <a:lstStyle/>
        <a:p>
          <a:endParaRPr lang="en-US"/>
        </a:p>
      </dgm:t>
    </dgm:pt>
    <dgm:pt modelId="{569ABDD7-2DE8-4164-B4AE-3A765BE67352}" type="pres">
      <dgm:prSet presAssocID="{D8209A49-0337-405E-A103-CD8A10FB07BE}" presName="vert0" presStyleCnt="0">
        <dgm:presLayoutVars>
          <dgm:dir/>
          <dgm:animOne val="branch"/>
          <dgm:animLvl val="lvl"/>
        </dgm:presLayoutVars>
      </dgm:prSet>
      <dgm:spPr/>
    </dgm:pt>
    <dgm:pt modelId="{F9C6F462-9EEC-486B-B4B1-1EE3C8921A72}" type="pres">
      <dgm:prSet presAssocID="{27868B6B-9254-4113-AC0F-7BE74360A99E}" presName="thickLine" presStyleLbl="alignNode1" presStyleIdx="0" presStyleCnt="3"/>
      <dgm:spPr/>
    </dgm:pt>
    <dgm:pt modelId="{50FCB6DD-3F90-4A66-AC8A-04115029644C}" type="pres">
      <dgm:prSet presAssocID="{27868B6B-9254-4113-AC0F-7BE74360A99E}" presName="horz1" presStyleCnt="0"/>
      <dgm:spPr/>
    </dgm:pt>
    <dgm:pt modelId="{36FB7656-AB43-4C06-A6BD-8F38B19D6CAB}" type="pres">
      <dgm:prSet presAssocID="{27868B6B-9254-4113-AC0F-7BE74360A99E}" presName="tx1" presStyleLbl="revTx" presStyleIdx="0" presStyleCnt="3"/>
      <dgm:spPr/>
    </dgm:pt>
    <dgm:pt modelId="{83F4D6F5-3243-415A-A069-C33554AF5C91}" type="pres">
      <dgm:prSet presAssocID="{27868B6B-9254-4113-AC0F-7BE74360A99E}" presName="vert1" presStyleCnt="0"/>
      <dgm:spPr/>
    </dgm:pt>
    <dgm:pt modelId="{11D82BD8-D18F-47A6-BBBB-72A562679E5A}" type="pres">
      <dgm:prSet presAssocID="{CD61CD12-A7D3-4870-B3EF-FD24A992BB5E}" presName="thickLine" presStyleLbl="alignNode1" presStyleIdx="1" presStyleCnt="3"/>
      <dgm:spPr/>
    </dgm:pt>
    <dgm:pt modelId="{FB467826-79B3-4AB1-BAC2-414BC0B4B962}" type="pres">
      <dgm:prSet presAssocID="{CD61CD12-A7D3-4870-B3EF-FD24A992BB5E}" presName="horz1" presStyleCnt="0"/>
      <dgm:spPr/>
    </dgm:pt>
    <dgm:pt modelId="{8DA5B129-23CA-49EB-827D-D1628C0FF772}" type="pres">
      <dgm:prSet presAssocID="{CD61CD12-A7D3-4870-B3EF-FD24A992BB5E}" presName="tx1" presStyleLbl="revTx" presStyleIdx="1" presStyleCnt="3"/>
      <dgm:spPr/>
    </dgm:pt>
    <dgm:pt modelId="{FA462337-08BB-43BB-A42D-CDA448E5E5EC}" type="pres">
      <dgm:prSet presAssocID="{CD61CD12-A7D3-4870-B3EF-FD24A992BB5E}" presName="vert1" presStyleCnt="0"/>
      <dgm:spPr/>
    </dgm:pt>
    <dgm:pt modelId="{36744878-CCBF-4312-863D-F03DE552D2E9}" type="pres">
      <dgm:prSet presAssocID="{D884102D-E2A8-4089-AAB8-779986426803}" presName="thickLine" presStyleLbl="alignNode1" presStyleIdx="2" presStyleCnt="3"/>
      <dgm:spPr/>
    </dgm:pt>
    <dgm:pt modelId="{846BAB45-64E4-43D3-BFE7-E66C48CE7936}" type="pres">
      <dgm:prSet presAssocID="{D884102D-E2A8-4089-AAB8-779986426803}" presName="horz1" presStyleCnt="0"/>
      <dgm:spPr/>
    </dgm:pt>
    <dgm:pt modelId="{6624FB96-D43D-4B7D-ACA4-166C03AD2E6A}" type="pres">
      <dgm:prSet presAssocID="{D884102D-E2A8-4089-AAB8-779986426803}" presName="tx1" presStyleLbl="revTx" presStyleIdx="2" presStyleCnt="3"/>
      <dgm:spPr/>
    </dgm:pt>
    <dgm:pt modelId="{D0B49F80-C196-476A-96FE-649144F94009}" type="pres">
      <dgm:prSet presAssocID="{D884102D-E2A8-4089-AAB8-779986426803}" presName="vert1" presStyleCnt="0"/>
      <dgm:spPr/>
    </dgm:pt>
  </dgm:ptLst>
  <dgm:cxnLst>
    <dgm:cxn modelId="{912B8405-FD8A-47C8-BEED-1445403675E6}" type="presOf" srcId="{27868B6B-9254-4113-AC0F-7BE74360A99E}" destId="{36FB7656-AB43-4C06-A6BD-8F38B19D6CAB}" srcOrd="0" destOrd="0" presId="urn:microsoft.com/office/officeart/2008/layout/LinedList"/>
    <dgm:cxn modelId="{4EDFCA63-7CD5-41FF-A9D7-ACB19A97E40E}" srcId="{D8209A49-0337-405E-A103-CD8A10FB07BE}" destId="{CD61CD12-A7D3-4870-B3EF-FD24A992BB5E}" srcOrd="1" destOrd="0" parTransId="{DAAB45FF-0EDB-40C8-A50B-E37568B209D2}" sibTransId="{F0810557-F014-419E-A1D7-5CEEDCE2F0E9}"/>
    <dgm:cxn modelId="{F96BAB46-47CC-4E32-AC54-4DF4B2881217}" type="presOf" srcId="{D884102D-E2A8-4089-AAB8-779986426803}" destId="{6624FB96-D43D-4B7D-ACA4-166C03AD2E6A}" srcOrd="0" destOrd="0" presId="urn:microsoft.com/office/officeart/2008/layout/LinedList"/>
    <dgm:cxn modelId="{7DF51676-9268-46AF-A575-0DA10EEACE0D}" type="presOf" srcId="{D8209A49-0337-405E-A103-CD8A10FB07BE}" destId="{569ABDD7-2DE8-4164-B4AE-3A765BE67352}" srcOrd="0" destOrd="0" presId="urn:microsoft.com/office/officeart/2008/layout/LinedList"/>
    <dgm:cxn modelId="{687C9994-6D8F-4123-86C2-92256F1207D6}" srcId="{D8209A49-0337-405E-A103-CD8A10FB07BE}" destId="{27868B6B-9254-4113-AC0F-7BE74360A99E}" srcOrd="0" destOrd="0" parTransId="{BC195747-BED0-4DFA-A227-6995CEB7B573}" sibTransId="{14F5D882-E733-4B59-8EAD-E033511B95A9}"/>
    <dgm:cxn modelId="{9A32CBA1-ACC0-4BCE-9A0C-E7E1DBE85AAD}" type="presOf" srcId="{CD61CD12-A7D3-4870-B3EF-FD24A992BB5E}" destId="{8DA5B129-23CA-49EB-827D-D1628C0FF772}" srcOrd="0" destOrd="0" presId="urn:microsoft.com/office/officeart/2008/layout/LinedList"/>
    <dgm:cxn modelId="{57F1DDAC-12B8-4AAD-A75A-439C3BEDBC64}" srcId="{D8209A49-0337-405E-A103-CD8A10FB07BE}" destId="{D884102D-E2A8-4089-AAB8-779986426803}" srcOrd="2" destOrd="0" parTransId="{B012B862-47A8-47AE-B3FB-C19D674813A4}" sibTransId="{6E01FDD3-AB37-4D09-81E5-4C71DAE93A1A}"/>
    <dgm:cxn modelId="{5E92063C-C0E8-4E2F-A96C-42FC3A6DE46E}" type="presParOf" srcId="{569ABDD7-2DE8-4164-B4AE-3A765BE67352}" destId="{F9C6F462-9EEC-486B-B4B1-1EE3C8921A72}" srcOrd="0" destOrd="0" presId="urn:microsoft.com/office/officeart/2008/layout/LinedList"/>
    <dgm:cxn modelId="{6ED16649-19ED-4BA7-87BF-ADE52D653AC9}" type="presParOf" srcId="{569ABDD7-2DE8-4164-B4AE-3A765BE67352}" destId="{50FCB6DD-3F90-4A66-AC8A-04115029644C}" srcOrd="1" destOrd="0" presId="urn:microsoft.com/office/officeart/2008/layout/LinedList"/>
    <dgm:cxn modelId="{300FA4E3-58CA-4DBA-B558-377C00BB84C0}" type="presParOf" srcId="{50FCB6DD-3F90-4A66-AC8A-04115029644C}" destId="{36FB7656-AB43-4C06-A6BD-8F38B19D6CAB}" srcOrd="0" destOrd="0" presId="urn:microsoft.com/office/officeart/2008/layout/LinedList"/>
    <dgm:cxn modelId="{7BCB4CAE-A79A-48D2-B73E-8F05EDE2DDDA}" type="presParOf" srcId="{50FCB6DD-3F90-4A66-AC8A-04115029644C}" destId="{83F4D6F5-3243-415A-A069-C33554AF5C91}" srcOrd="1" destOrd="0" presId="urn:microsoft.com/office/officeart/2008/layout/LinedList"/>
    <dgm:cxn modelId="{BB6E7347-30C0-418C-B71F-4E9337C324B0}" type="presParOf" srcId="{569ABDD7-2DE8-4164-B4AE-3A765BE67352}" destId="{11D82BD8-D18F-47A6-BBBB-72A562679E5A}" srcOrd="2" destOrd="0" presId="urn:microsoft.com/office/officeart/2008/layout/LinedList"/>
    <dgm:cxn modelId="{C1E9F500-9768-496B-9B6C-D3D11D340303}" type="presParOf" srcId="{569ABDD7-2DE8-4164-B4AE-3A765BE67352}" destId="{FB467826-79B3-4AB1-BAC2-414BC0B4B962}" srcOrd="3" destOrd="0" presId="urn:microsoft.com/office/officeart/2008/layout/LinedList"/>
    <dgm:cxn modelId="{2A2A2679-70BB-406C-8C9C-88A48BD42865}" type="presParOf" srcId="{FB467826-79B3-4AB1-BAC2-414BC0B4B962}" destId="{8DA5B129-23CA-49EB-827D-D1628C0FF772}" srcOrd="0" destOrd="0" presId="urn:microsoft.com/office/officeart/2008/layout/LinedList"/>
    <dgm:cxn modelId="{22C1A6A0-D639-4C34-B605-637CB9495E5B}" type="presParOf" srcId="{FB467826-79B3-4AB1-BAC2-414BC0B4B962}" destId="{FA462337-08BB-43BB-A42D-CDA448E5E5EC}" srcOrd="1" destOrd="0" presId="urn:microsoft.com/office/officeart/2008/layout/LinedList"/>
    <dgm:cxn modelId="{BC527679-1448-4223-B6F7-EB381B5CD4BC}" type="presParOf" srcId="{569ABDD7-2DE8-4164-B4AE-3A765BE67352}" destId="{36744878-CCBF-4312-863D-F03DE552D2E9}" srcOrd="4" destOrd="0" presId="urn:microsoft.com/office/officeart/2008/layout/LinedList"/>
    <dgm:cxn modelId="{9089F622-DE1A-431E-A446-DECC1FF4A020}" type="presParOf" srcId="{569ABDD7-2DE8-4164-B4AE-3A765BE67352}" destId="{846BAB45-64E4-43D3-BFE7-E66C48CE7936}" srcOrd="5" destOrd="0" presId="urn:microsoft.com/office/officeart/2008/layout/LinedList"/>
    <dgm:cxn modelId="{43C9D39A-2629-4C90-8F7F-27B6E6650383}" type="presParOf" srcId="{846BAB45-64E4-43D3-BFE7-E66C48CE7936}" destId="{6624FB96-D43D-4B7D-ACA4-166C03AD2E6A}" srcOrd="0" destOrd="0" presId="urn:microsoft.com/office/officeart/2008/layout/LinedList"/>
    <dgm:cxn modelId="{9BFCBA66-DDD8-4E09-811B-E834C7DE0F69}" type="presParOf" srcId="{846BAB45-64E4-43D3-BFE7-E66C48CE7936}" destId="{D0B49F80-C196-476A-96FE-649144F9400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EADE6827-CC70-4F32-B1DA-F5749007658F}" type="doc">
      <dgm:prSet loTypeId="urn:microsoft.com/office/officeart/2016/7/layout/RepeatingBendingProcessNew" loCatId="process" qsTypeId="urn:microsoft.com/office/officeart/2005/8/quickstyle/simple4" qsCatId="simple" csTypeId="urn:microsoft.com/office/officeart/2005/8/colors/accent1_2" csCatId="accent1"/>
      <dgm:spPr/>
      <dgm:t>
        <a:bodyPr/>
        <a:lstStyle/>
        <a:p>
          <a:endParaRPr lang="en-US"/>
        </a:p>
      </dgm:t>
    </dgm:pt>
    <dgm:pt modelId="{21781CDE-36C0-4B58-89CB-6C7366004D33}">
      <dgm:prSet/>
      <dgm:spPr/>
      <dgm:t>
        <a:bodyPr/>
        <a:lstStyle/>
        <a:p>
          <a:r>
            <a:rPr lang="en-US" b="1" dirty="0"/>
            <a:t>Description</a:t>
          </a:r>
          <a:r>
            <a:rPr lang="en-US" dirty="0"/>
            <a:t> of the experience</a:t>
          </a:r>
        </a:p>
      </dgm:t>
    </dgm:pt>
    <dgm:pt modelId="{96150A07-4358-41D8-8D7E-1E7A594AD576}" type="parTrans" cxnId="{7BDC6BAB-E1FE-4C39-A40E-0A8898024920}">
      <dgm:prSet/>
      <dgm:spPr/>
      <dgm:t>
        <a:bodyPr/>
        <a:lstStyle/>
        <a:p>
          <a:endParaRPr lang="en-US"/>
        </a:p>
      </dgm:t>
    </dgm:pt>
    <dgm:pt modelId="{5433EE33-3E0F-4528-A27F-5DF32846B420}" type="sibTrans" cxnId="{7BDC6BAB-E1FE-4C39-A40E-0A8898024920}">
      <dgm:prSet/>
      <dgm:spPr/>
      <dgm:t>
        <a:bodyPr/>
        <a:lstStyle/>
        <a:p>
          <a:endParaRPr lang="en-US"/>
        </a:p>
      </dgm:t>
    </dgm:pt>
    <dgm:pt modelId="{03A33567-F727-42FE-93F9-FC32E5FA033B}">
      <dgm:prSet/>
      <dgm:spPr/>
      <dgm:t>
        <a:bodyPr/>
        <a:lstStyle/>
        <a:p>
          <a:r>
            <a:rPr lang="en-US" b="1" dirty="0"/>
            <a:t>Feelings</a:t>
          </a:r>
          <a:r>
            <a:rPr lang="en-US" dirty="0"/>
            <a:t> and thoughts about the experience</a:t>
          </a:r>
        </a:p>
      </dgm:t>
    </dgm:pt>
    <dgm:pt modelId="{4771DAA4-5208-46D8-89E3-AD33171E8F84}" type="parTrans" cxnId="{9EFC0430-BA9C-4DAA-8375-E851166DFDC9}">
      <dgm:prSet/>
      <dgm:spPr/>
      <dgm:t>
        <a:bodyPr/>
        <a:lstStyle/>
        <a:p>
          <a:endParaRPr lang="en-US"/>
        </a:p>
      </dgm:t>
    </dgm:pt>
    <dgm:pt modelId="{A865E08C-8146-44BE-93DB-C2DB3E3E0E03}" type="sibTrans" cxnId="{9EFC0430-BA9C-4DAA-8375-E851166DFDC9}">
      <dgm:prSet/>
      <dgm:spPr/>
      <dgm:t>
        <a:bodyPr/>
        <a:lstStyle/>
        <a:p>
          <a:endParaRPr lang="en-US"/>
        </a:p>
      </dgm:t>
    </dgm:pt>
    <dgm:pt modelId="{697DB35C-938D-425B-A782-3D800DAE4D7D}">
      <dgm:prSet/>
      <dgm:spPr/>
      <dgm:t>
        <a:bodyPr/>
        <a:lstStyle/>
        <a:p>
          <a:r>
            <a:rPr lang="en-US" b="1" dirty="0"/>
            <a:t>Evaluation</a:t>
          </a:r>
          <a:r>
            <a:rPr lang="en-US" dirty="0"/>
            <a:t> of the experience, both good and bad</a:t>
          </a:r>
        </a:p>
      </dgm:t>
    </dgm:pt>
    <dgm:pt modelId="{CF5A32D4-5488-4A82-AABE-D099799774B6}" type="parTrans" cxnId="{EE60CF1F-5CC5-4337-ACA4-A425BD8DA84C}">
      <dgm:prSet/>
      <dgm:spPr/>
      <dgm:t>
        <a:bodyPr/>
        <a:lstStyle/>
        <a:p>
          <a:endParaRPr lang="en-US"/>
        </a:p>
      </dgm:t>
    </dgm:pt>
    <dgm:pt modelId="{94A1C04B-112E-4119-80F6-060E6EEBC9D4}" type="sibTrans" cxnId="{EE60CF1F-5CC5-4337-ACA4-A425BD8DA84C}">
      <dgm:prSet/>
      <dgm:spPr/>
      <dgm:t>
        <a:bodyPr/>
        <a:lstStyle/>
        <a:p>
          <a:endParaRPr lang="en-US"/>
        </a:p>
      </dgm:t>
    </dgm:pt>
    <dgm:pt modelId="{0ACEBB35-52C8-49C4-A2E9-BBEE266BDB2B}">
      <dgm:prSet/>
      <dgm:spPr/>
      <dgm:t>
        <a:bodyPr/>
        <a:lstStyle/>
        <a:p>
          <a:r>
            <a:rPr lang="en-US" b="1" dirty="0"/>
            <a:t>Analysis</a:t>
          </a:r>
          <a:r>
            <a:rPr lang="en-US" dirty="0"/>
            <a:t> to make sense of the situation</a:t>
          </a:r>
        </a:p>
      </dgm:t>
    </dgm:pt>
    <dgm:pt modelId="{421EE08E-1865-411E-A3E2-6B93B8FEE2DF}" type="parTrans" cxnId="{81661691-4715-4DDC-9162-F943A20578C1}">
      <dgm:prSet/>
      <dgm:spPr/>
      <dgm:t>
        <a:bodyPr/>
        <a:lstStyle/>
        <a:p>
          <a:endParaRPr lang="en-US"/>
        </a:p>
      </dgm:t>
    </dgm:pt>
    <dgm:pt modelId="{EB936E87-0127-4212-99B3-3627740D63F8}" type="sibTrans" cxnId="{81661691-4715-4DDC-9162-F943A20578C1}">
      <dgm:prSet/>
      <dgm:spPr/>
      <dgm:t>
        <a:bodyPr/>
        <a:lstStyle/>
        <a:p>
          <a:endParaRPr lang="en-US"/>
        </a:p>
      </dgm:t>
    </dgm:pt>
    <dgm:pt modelId="{D8DFA524-CFB1-447C-A643-CB94113654C9}">
      <dgm:prSet/>
      <dgm:spPr/>
      <dgm:t>
        <a:bodyPr/>
        <a:lstStyle/>
        <a:p>
          <a:r>
            <a:rPr lang="en-US" b="1" dirty="0"/>
            <a:t>Conclusion</a:t>
          </a:r>
          <a:r>
            <a:rPr lang="en-US" dirty="0"/>
            <a:t> about what you learned and what you could have done differently</a:t>
          </a:r>
        </a:p>
      </dgm:t>
    </dgm:pt>
    <dgm:pt modelId="{0168EEB2-A06B-4D8C-88FC-4738ABB9F847}" type="parTrans" cxnId="{65B1FE69-B8D8-4423-B221-5D10E9BEF855}">
      <dgm:prSet/>
      <dgm:spPr/>
      <dgm:t>
        <a:bodyPr/>
        <a:lstStyle/>
        <a:p>
          <a:endParaRPr lang="en-US"/>
        </a:p>
      </dgm:t>
    </dgm:pt>
    <dgm:pt modelId="{640B0ABD-50EA-4D1F-A31B-8E991FD5BC1E}" type="sibTrans" cxnId="{65B1FE69-B8D8-4423-B221-5D10E9BEF855}">
      <dgm:prSet/>
      <dgm:spPr/>
      <dgm:t>
        <a:bodyPr/>
        <a:lstStyle/>
        <a:p>
          <a:endParaRPr lang="en-US"/>
        </a:p>
      </dgm:t>
    </dgm:pt>
    <dgm:pt modelId="{C1ED0BE7-022F-4149-AF78-D0EBDAE79649}">
      <dgm:prSet/>
      <dgm:spPr/>
      <dgm:t>
        <a:bodyPr/>
        <a:lstStyle/>
        <a:p>
          <a:r>
            <a:rPr lang="en-US" b="1" dirty="0"/>
            <a:t>Action plan</a:t>
          </a:r>
          <a:r>
            <a:rPr lang="en-US" dirty="0"/>
            <a:t> for how you would deal with similar situations in the future, or general changes you might find appropriate.</a:t>
          </a:r>
        </a:p>
      </dgm:t>
    </dgm:pt>
    <dgm:pt modelId="{96D2BCD1-FBC1-48B4-9D37-90D6934A746F}" type="parTrans" cxnId="{799767EA-0EA3-4D00-9E26-C060C02B144F}">
      <dgm:prSet/>
      <dgm:spPr/>
      <dgm:t>
        <a:bodyPr/>
        <a:lstStyle/>
        <a:p>
          <a:endParaRPr lang="en-US"/>
        </a:p>
      </dgm:t>
    </dgm:pt>
    <dgm:pt modelId="{5F844EA2-EEB6-44D6-B851-650669D13325}" type="sibTrans" cxnId="{799767EA-0EA3-4D00-9E26-C060C02B144F}">
      <dgm:prSet/>
      <dgm:spPr/>
      <dgm:t>
        <a:bodyPr/>
        <a:lstStyle/>
        <a:p>
          <a:endParaRPr lang="en-US"/>
        </a:p>
      </dgm:t>
    </dgm:pt>
    <dgm:pt modelId="{A9B5F7C4-BB26-473D-88B7-F8E7E98E52EE}" type="pres">
      <dgm:prSet presAssocID="{EADE6827-CC70-4F32-B1DA-F5749007658F}" presName="Name0" presStyleCnt="0">
        <dgm:presLayoutVars>
          <dgm:dir/>
          <dgm:resizeHandles val="exact"/>
        </dgm:presLayoutVars>
      </dgm:prSet>
      <dgm:spPr/>
    </dgm:pt>
    <dgm:pt modelId="{D6C69B39-A795-4BC5-8A6B-35592A9A3864}" type="pres">
      <dgm:prSet presAssocID="{21781CDE-36C0-4B58-89CB-6C7366004D33}" presName="node" presStyleLbl="node1" presStyleIdx="0" presStyleCnt="6">
        <dgm:presLayoutVars>
          <dgm:bulletEnabled val="1"/>
        </dgm:presLayoutVars>
      </dgm:prSet>
      <dgm:spPr/>
    </dgm:pt>
    <dgm:pt modelId="{6BE940D7-6B7B-4575-B05C-81E87522282A}" type="pres">
      <dgm:prSet presAssocID="{5433EE33-3E0F-4528-A27F-5DF32846B420}" presName="sibTrans" presStyleLbl="sibTrans1D1" presStyleIdx="0" presStyleCnt="5"/>
      <dgm:spPr/>
    </dgm:pt>
    <dgm:pt modelId="{B36FEA91-5F27-4CED-9C97-A4566BB96CBA}" type="pres">
      <dgm:prSet presAssocID="{5433EE33-3E0F-4528-A27F-5DF32846B420}" presName="connectorText" presStyleLbl="sibTrans1D1" presStyleIdx="0" presStyleCnt="5"/>
      <dgm:spPr/>
    </dgm:pt>
    <dgm:pt modelId="{6F7C3D8B-6482-46E1-AAAA-3B6B59571AEB}" type="pres">
      <dgm:prSet presAssocID="{03A33567-F727-42FE-93F9-FC32E5FA033B}" presName="node" presStyleLbl="node1" presStyleIdx="1" presStyleCnt="6">
        <dgm:presLayoutVars>
          <dgm:bulletEnabled val="1"/>
        </dgm:presLayoutVars>
      </dgm:prSet>
      <dgm:spPr/>
    </dgm:pt>
    <dgm:pt modelId="{EF09FCAC-5A02-443D-94A0-D531C01F4CC7}" type="pres">
      <dgm:prSet presAssocID="{A865E08C-8146-44BE-93DB-C2DB3E3E0E03}" presName="sibTrans" presStyleLbl="sibTrans1D1" presStyleIdx="1" presStyleCnt="5"/>
      <dgm:spPr/>
    </dgm:pt>
    <dgm:pt modelId="{DE0639FE-9245-45D9-ABF2-8CA97DDE50E4}" type="pres">
      <dgm:prSet presAssocID="{A865E08C-8146-44BE-93DB-C2DB3E3E0E03}" presName="connectorText" presStyleLbl="sibTrans1D1" presStyleIdx="1" presStyleCnt="5"/>
      <dgm:spPr/>
    </dgm:pt>
    <dgm:pt modelId="{F1A12BCE-44EB-4DC8-AA84-B3CAE94F44C9}" type="pres">
      <dgm:prSet presAssocID="{697DB35C-938D-425B-A782-3D800DAE4D7D}" presName="node" presStyleLbl="node1" presStyleIdx="2" presStyleCnt="6">
        <dgm:presLayoutVars>
          <dgm:bulletEnabled val="1"/>
        </dgm:presLayoutVars>
      </dgm:prSet>
      <dgm:spPr/>
    </dgm:pt>
    <dgm:pt modelId="{7F9941A5-4209-4978-9C23-0674C970AA26}" type="pres">
      <dgm:prSet presAssocID="{94A1C04B-112E-4119-80F6-060E6EEBC9D4}" presName="sibTrans" presStyleLbl="sibTrans1D1" presStyleIdx="2" presStyleCnt="5"/>
      <dgm:spPr/>
    </dgm:pt>
    <dgm:pt modelId="{323AD299-B7E9-44D9-B5CA-DA3C04E78A02}" type="pres">
      <dgm:prSet presAssocID="{94A1C04B-112E-4119-80F6-060E6EEBC9D4}" presName="connectorText" presStyleLbl="sibTrans1D1" presStyleIdx="2" presStyleCnt="5"/>
      <dgm:spPr/>
    </dgm:pt>
    <dgm:pt modelId="{8BF891BC-AC79-49A7-BE2D-808138382B7E}" type="pres">
      <dgm:prSet presAssocID="{0ACEBB35-52C8-49C4-A2E9-BBEE266BDB2B}" presName="node" presStyleLbl="node1" presStyleIdx="3" presStyleCnt="6">
        <dgm:presLayoutVars>
          <dgm:bulletEnabled val="1"/>
        </dgm:presLayoutVars>
      </dgm:prSet>
      <dgm:spPr/>
    </dgm:pt>
    <dgm:pt modelId="{1E10FD63-185C-44A0-BF14-D8BB5A57295E}" type="pres">
      <dgm:prSet presAssocID="{EB936E87-0127-4212-99B3-3627740D63F8}" presName="sibTrans" presStyleLbl="sibTrans1D1" presStyleIdx="3" presStyleCnt="5"/>
      <dgm:spPr/>
    </dgm:pt>
    <dgm:pt modelId="{68BE3CAE-9542-4A1D-9980-EFC5F7C07D0D}" type="pres">
      <dgm:prSet presAssocID="{EB936E87-0127-4212-99B3-3627740D63F8}" presName="connectorText" presStyleLbl="sibTrans1D1" presStyleIdx="3" presStyleCnt="5"/>
      <dgm:spPr/>
    </dgm:pt>
    <dgm:pt modelId="{E215CE47-125A-49EC-827A-689480B1443F}" type="pres">
      <dgm:prSet presAssocID="{D8DFA524-CFB1-447C-A643-CB94113654C9}" presName="node" presStyleLbl="node1" presStyleIdx="4" presStyleCnt="6">
        <dgm:presLayoutVars>
          <dgm:bulletEnabled val="1"/>
        </dgm:presLayoutVars>
      </dgm:prSet>
      <dgm:spPr/>
    </dgm:pt>
    <dgm:pt modelId="{5EBA448C-80E4-4F68-B0DC-6867C6AC8523}" type="pres">
      <dgm:prSet presAssocID="{640B0ABD-50EA-4D1F-A31B-8E991FD5BC1E}" presName="sibTrans" presStyleLbl="sibTrans1D1" presStyleIdx="4" presStyleCnt="5"/>
      <dgm:spPr/>
    </dgm:pt>
    <dgm:pt modelId="{4BE682E4-5929-44D5-AC9B-C7A0D0C417F1}" type="pres">
      <dgm:prSet presAssocID="{640B0ABD-50EA-4D1F-A31B-8E991FD5BC1E}" presName="connectorText" presStyleLbl="sibTrans1D1" presStyleIdx="4" presStyleCnt="5"/>
      <dgm:spPr/>
    </dgm:pt>
    <dgm:pt modelId="{4E9360CD-7B63-4187-808F-5E1CE286AE2E}" type="pres">
      <dgm:prSet presAssocID="{C1ED0BE7-022F-4149-AF78-D0EBDAE79649}" presName="node" presStyleLbl="node1" presStyleIdx="5" presStyleCnt="6">
        <dgm:presLayoutVars>
          <dgm:bulletEnabled val="1"/>
        </dgm:presLayoutVars>
      </dgm:prSet>
      <dgm:spPr/>
    </dgm:pt>
  </dgm:ptLst>
  <dgm:cxnLst>
    <dgm:cxn modelId="{8487381A-0264-44BC-8A89-B505300685BB}" type="presOf" srcId="{D8DFA524-CFB1-447C-A643-CB94113654C9}" destId="{E215CE47-125A-49EC-827A-689480B1443F}" srcOrd="0" destOrd="0" presId="urn:microsoft.com/office/officeart/2016/7/layout/RepeatingBendingProcessNew"/>
    <dgm:cxn modelId="{EE60CF1F-5CC5-4337-ACA4-A425BD8DA84C}" srcId="{EADE6827-CC70-4F32-B1DA-F5749007658F}" destId="{697DB35C-938D-425B-A782-3D800DAE4D7D}" srcOrd="2" destOrd="0" parTransId="{CF5A32D4-5488-4A82-AABE-D099799774B6}" sibTransId="{94A1C04B-112E-4119-80F6-060E6EEBC9D4}"/>
    <dgm:cxn modelId="{F42F0C20-4643-4524-9265-018B03607B47}" type="presOf" srcId="{94A1C04B-112E-4119-80F6-060E6EEBC9D4}" destId="{7F9941A5-4209-4978-9C23-0674C970AA26}" srcOrd="0" destOrd="0" presId="urn:microsoft.com/office/officeart/2016/7/layout/RepeatingBendingProcessNew"/>
    <dgm:cxn modelId="{9EFC0430-BA9C-4DAA-8375-E851166DFDC9}" srcId="{EADE6827-CC70-4F32-B1DA-F5749007658F}" destId="{03A33567-F727-42FE-93F9-FC32E5FA033B}" srcOrd="1" destOrd="0" parTransId="{4771DAA4-5208-46D8-89E3-AD33171E8F84}" sibTransId="{A865E08C-8146-44BE-93DB-C2DB3E3E0E03}"/>
    <dgm:cxn modelId="{42E9F63C-B08F-4F58-8B53-085E3DE3EEC2}" type="presOf" srcId="{0ACEBB35-52C8-49C4-A2E9-BBEE266BDB2B}" destId="{8BF891BC-AC79-49A7-BE2D-808138382B7E}" srcOrd="0" destOrd="0" presId="urn:microsoft.com/office/officeart/2016/7/layout/RepeatingBendingProcessNew"/>
    <dgm:cxn modelId="{D51DF55F-2C95-4FAE-840A-AC778E246733}" type="presOf" srcId="{5433EE33-3E0F-4528-A27F-5DF32846B420}" destId="{B36FEA91-5F27-4CED-9C97-A4566BB96CBA}" srcOrd="1" destOrd="0" presId="urn:microsoft.com/office/officeart/2016/7/layout/RepeatingBendingProcessNew"/>
    <dgm:cxn modelId="{1E1A3441-88F6-4CDE-B2D2-7084DDBBA4B8}" type="presOf" srcId="{A865E08C-8146-44BE-93DB-C2DB3E3E0E03}" destId="{DE0639FE-9245-45D9-ABF2-8CA97DDE50E4}" srcOrd="1" destOrd="0" presId="urn:microsoft.com/office/officeart/2016/7/layout/RepeatingBendingProcessNew"/>
    <dgm:cxn modelId="{CF217147-EF05-481C-83BF-4AE585EEC8E9}" type="presOf" srcId="{EADE6827-CC70-4F32-B1DA-F5749007658F}" destId="{A9B5F7C4-BB26-473D-88B7-F8E7E98E52EE}" srcOrd="0" destOrd="0" presId="urn:microsoft.com/office/officeart/2016/7/layout/RepeatingBendingProcessNew"/>
    <dgm:cxn modelId="{EB364249-8E85-46B2-9D78-C1608219AF86}" type="presOf" srcId="{640B0ABD-50EA-4D1F-A31B-8E991FD5BC1E}" destId="{5EBA448C-80E4-4F68-B0DC-6867C6AC8523}" srcOrd="0" destOrd="0" presId="urn:microsoft.com/office/officeart/2016/7/layout/RepeatingBendingProcessNew"/>
    <dgm:cxn modelId="{766E8249-4C1B-4F91-8750-C6DE0DAA6A34}" type="presOf" srcId="{5433EE33-3E0F-4528-A27F-5DF32846B420}" destId="{6BE940D7-6B7B-4575-B05C-81E87522282A}" srcOrd="0" destOrd="0" presId="urn:microsoft.com/office/officeart/2016/7/layout/RepeatingBendingProcessNew"/>
    <dgm:cxn modelId="{65B1FE69-B8D8-4423-B221-5D10E9BEF855}" srcId="{EADE6827-CC70-4F32-B1DA-F5749007658F}" destId="{D8DFA524-CFB1-447C-A643-CB94113654C9}" srcOrd="4" destOrd="0" parTransId="{0168EEB2-A06B-4D8C-88FC-4738ABB9F847}" sibTransId="{640B0ABD-50EA-4D1F-A31B-8E991FD5BC1E}"/>
    <dgm:cxn modelId="{B11DDE82-A643-47B9-8F32-E94F5BA4C5A1}" type="presOf" srcId="{640B0ABD-50EA-4D1F-A31B-8E991FD5BC1E}" destId="{4BE682E4-5929-44D5-AC9B-C7A0D0C417F1}" srcOrd="1" destOrd="0" presId="urn:microsoft.com/office/officeart/2016/7/layout/RepeatingBendingProcessNew"/>
    <dgm:cxn modelId="{08A24890-81A6-45CE-A215-9C57E1E3F26B}" type="presOf" srcId="{C1ED0BE7-022F-4149-AF78-D0EBDAE79649}" destId="{4E9360CD-7B63-4187-808F-5E1CE286AE2E}" srcOrd="0" destOrd="0" presId="urn:microsoft.com/office/officeart/2016/7/layout/RepeatingBendingProcessNew"/>
    <dgm:cxn modelId="{81661691-4715-4DDC-9162-F943A20578C1}" srcId="{EADE6827-CC70-4F32-B1DA-F5749007658F}" destId="{0ACEBB35-52C8-49C4-A2E9-BBEE266BDB2B}" srcOrd="3" destOrd="0" parTransId="{421EE08E-1865-411E-A3E2-6B93B8FEE2DF}" sibTransId="{EB936E87-0127-4212-99B3-3627740D63F8}"/>
    <dgm:cxn modelId="{7BDC6BAB-E1FE-4C39-A40E-0A8898024920}" srcId="{EADE6827-CC70-4F32-B1DA-F5749007658F}" destId="{21781CDE-36C0-4B58-89CB-6C7366004D33}" srcOrd="0" destOrd="0" parTransId="{96150A07-4358-41D8-8D7E-1E7A594AD576}" sibTransId="{5433EE33-3E0F-4528-A27F-5DF32846B420}"/>
    <dgm:cxn modelId="{375C4BD4-C059-4C8D-914E-8D3D035DAD04}" type="presOf" srcId="{21781CDE-36C0-4B58-89CB-6C7366004D33}" destId="{D6C69B39-A795-4BC5-8A6B-35592A9A3864}" srcOrd="0" destOrd="0" presId="urn:microsoft.com/office/officeart/2016/7/layout/RepeatingBendingProcessNew"/>
    <dgm:cxn modelId="{FE29C6D5-EF17-4456-9A9F-9172B5F2362A}" type="presOf" srcId="{EB936E87-0127-4212-99B3-3627740D63F8}" destId="{68BE3CAE-9542-4A1D-9980-EFC5F7C07D0D}" srcOrd="1" destOrd="0" presId="urn:microsoft.com/office/officeart/2016/7/layout/RepeatingBendingProcessNew"/>
    <dgm:cxn modelId="{D6B96EDA-3EC9-4F13-ABB4-0FAE8642D2F2}" type="presOf" srcId="{03A33567-F727-42FE-93F9-FC32E5FA033B}" destId="{6F7C3D8B-6482-46E1-AAAA-3B6B59571AEB}" srcOrd="0" destOrd="0" presId="urn:microsoft.com/office/officeart/2016/7/layout/RepeatingBendingProcessNew"/>
    <dgm:cxn modelId="{0EC9FAE4-1520-480E-8034-541F0698E092}" type="presOf" srcId="{EB936E87-0127-4212-99B3-3627740D63F8}" destId="{1E10FD63-185C-44A0-BF14-D8BB5A57295E}" srcOrd="0" destOrd="0" presId="urn:microsoft.com/office/officeart/2016/7/layout/RepeatingBendingProcessNew"/>
    <dgm:cxn modelId="{4EC42BEA-82E2-4999-82EC-2CC54344BCF2}" type="presOf" srcId="{94A1C04B-112E-4119-80F6-060E6EEBC9D4}" destId="{323AD299-B7E9-44D9-B5CA-DA3C04E78A02}" srcOrd="1" destOrd="0" presId="urn:microsoft.com/office/officeart/2016/7/layout/RepeatingBendingProcessNew"/>
    <dgm:cxn modelId="{799767EA-0EA3-4D00-9E26-C060C02B144F}" srcId="{EADE6827-CC70-4F32-B1DA-F5749007658F}" destId="{C1ED0BE7-022F-4149-AF78-D0EBDAE79649}" srcOrd="5" destOrd="0" parTransId="{96D2BCD1-FBC1-48B4-9D37-90D6934A746F}" sibTransId="{5F844EA2-EEB6-44D6-B851-650669D13325}"/>
    <dgm:cxn modelId="{2DA206F5-F64F-42E9-AAFE-E1EF670F2DAE}" type="presOf" srcId="{A865E08C-8146-44BE-93DB-C2DB3E3E0E03}" destId="{EF09FCAC-5A02-443D-94A0-D531C01F4CC7}" srcOrd="0" destOrd="0" presId="urn:microsoft.com/office/officeart/2016/7/layout/RepeatingBendingProcessNew"/>
    <dgm:cxn modelId="{40F0E9FB-5CC2-4D5B-A4D2-46F38A39B54F}" type="presOf" srcId="{697DB35C-938D-425B-A782-3D800DAE4D7D}" destId="{F1A12BCE-44EB-4DC8-AA84-B3CAE94F44C9}" srcOrd="0" destOrd="0" presId="urn:microsoft.com/office/officeart/2016/7/layout/RepeatingBendingProcessNew"/>
    <dgm:cxn modelId="{CBF5C15A-9142-4E98-82F1-832681FFC094}" type="presParOf" srcId="{A9B5F7C4-BB26-473D-88B7-F8E7E98E52EE}" destId="{D6C69B39-A795-4BC5-8A6B-35592A9A3864}" srcOrd="0" destOrd="0" presId="urn:microsoft.com/office/officeart/2016/7/layout/RepeatingBendingProcessNew"/>
    <dgm:cxn modelId="{B7CC9F83-2552-4C04-995A-81282A13A0BA}" type="presParOf" srcId="{A9B5F7C4-BB26-473D-88B7-F8E7E98E52EE}" destId="{6BE940D7-6B7B-4575-B05C-81E87522282A}" srcOrd="1" destOrd="0" presId="urn:microsoft.com/office/officeart/2016/7/layout/RepeatingBendingProcessNew"/>
    <dgm:cxn modelId="{078BCA14-2952-4E1D-8EA6-768F9638D627}" type="presParOf" srcId="{6BE940D7-6B7B-4575-B05C-81E87522282A}" destId="{B36FEA91-5F27-4CED-9C97-A4566BB96CBA}" srcOrd="0" destOrd="0" presId="urn:microsoft.com/office/officeart/2016/7/layout/RepeatingBendingProcessNew"/>
    <dgm:cxn modelId="{D4283BBB-7D68-4C3F-A644-7ED910D2E2D0}" type="presParOf" srcId="{A9B5F7C4-BB26-473D-88B7-F8E7E98E52EE}" destId="{6F7C3D8B-6482-46E1-AAAA-3B6B59571AEB}" srcOrd="2" destOrd="0" presId="urn:microsoft.com/office/officeart/2016/7/layout/RepeatingBendingProcessNew"/>
    <dgm:cxn modelId="{0FFE6206-1BC9-4588-9FE0-5CC191973A18}" type="presParOf" srcId="{A9B5F7C4-BB26-473D-88B7-F8E7E98E52EE}" destId="{EF09FCAC-5A02-443D-94A0-D531C01F4CC7}" srcOrd="3" destOrd="0" presId="urn:microsoft.com/office/officeart/2016/7/layout/RepeatingBendingProcessNew"/>
    <dgm:cxn modelId="{A01ABAC9-1CFD-42AC-8229-225DD9E70214}" type="presParOf" srcId="{EF09FCAC-5A02-443D-94A0-D531C01F4CC7}" destId="{DE0639FE-9245-45D9-ABF2-8CA97DDE50E4}" srcOrd="0" destOrd="0" presId="urn:microsoft.com/office/officeart/2016/7/layout/RepeatingBendingProcessNew"/>
    <dgm:cxn modelId="{4183486F-B439-49CE-B540-853EE401955A}" type="presParOf" srcId="{A9B5F7C4-BB26-473D-88B7-F8E7E98E52EE}" destId="{F1A12BCE-44EB-4DC8-AA84-B3CAE94F44C9}" srcOrd="4" destOrd="0" presId="urn:microsoft.com/office/officeart/2016/7/layout/RepeatingBendingProcessNew"/>
    <dgm:cxn modelId="{FA52AFAF-A1C6-4D87-A71A-2C96CF8B9A0D}" type="presParOf" srcId="{A9B5F7C4-BB26-473D-88B7-F8E7E98E52EE}" destId="{7F9941A5-4209-4978-9C23-0674C970AA26}" srcOrd="5" destOrd="0" presId="urn:microsoft.com/office/officeart/2016/7/layout/RepeatingBendingProcessNew"/>
    <dgm:cxn modelId="{31365AFA-1D28-4044-96D9-47D49E11BDD0}" type="presParOf" srcId="{7F9941A5-4209-4978-9C23-0674C970AA26}" destId="{323AD299-B7E9-44D9-B5CA-DA3C04E78A02}" srcOrd="0" destOrd="0" presId="urn:microsoft.com/office/officeart/2016/7/layout/RepeatingBendingProcessNew"/>
    <dgm:cxn modelId="{B4B7AD6C-A39D-49B7-B651-9B37AB339B72}" type="presParOf" srcId="{A9B5F7C4-BB26-473D-88B7-F8E7E98E52EE}" destId="{8BF891BC-AC79-49A7-BE2D-808138382B7E}" srcOrd="6" destOrd="0" presId="urn:microsoft.com/office/officeart/2016/7/layout/RepeatingBendingProcessNew"/>
    <dgm:cxn modelId="{EB0970A9-B5B9-469F-BDAE-2FFDAE5E58F8}" type="presParOf" srcId="{A9B5F7C4-BB26-473D-88B7-F8E7E98E52EE}" destId="{1E10FD63-185C-44A0-BF14-D8BB5A57295E}" srcOrd="7" destOrd="0" presId="urn:microsoft.com/office/officeart/2016/7/layout/RepeatingBendingProcessNew"/>
    <dgm:cxn modelId="{58A66D45-4E43-456E-8BBF-46158912AAC3}" type="presParOf" srcId="{1E10FD63-185C-44A0-BF14-D8BB5A57295E}" destId="{68BE3CAE-9542-4A1D-9980-EFC5F7C07D0D}" srcOrd="0" destOrd="0" presId="urn:microsoft.com/office/officeart/2016/7/layout/RepeatingBendingProcessNew"/>
    <dgm:cxn modelId="{55D55D46-A0E8-4893-BDE7-7DAE8FC962D3}" type="presParOf" srcId="{A9B5F7C4-BB26-473D-88B7-F8E7E98E52EE}" destId="{E215CE47-125A-49EC-827A-689480B1443F}" srcOrd="8" destOrd="0" presId="urn:microsoft.com/office/officeart/2016/7/layout/RepeatingBendingProcessNew"/>
    <dgm:cxn modelId="{C0307375-8ABB-4087-8760-5C35F68AE3E4}" type="presParOf" srcId="{A9B5F7C4-BB26-473D-88B7-F8E7E98E52EE}" destId="{5EBA448C-80E4-4F68-B0DC-6867C6AC8523}" srcOrd="9" destOrd="0" presId="urn:microsoft.com/office/officeart/2016/7/layout/RepeatingBendingProcessNew"/>
    <dgm:cxn modelId="{E5C40767-B4A3-44B8-8A40-F516B4E9F101}" type="presParOf" srcId="{5EBA448C-80E4-4F68-B0DC-6867C6AC8523}" destId="{4BE682E4-5929-44D5-AC9B-C7A0D0C417F1}" srcOrd="0" destOrd="0" presId="urn:microsoft.com/office/officeart/2016/7/layout/RepeatingBendingProcessNew"/>
    <dgm:cxn modelId="{759EB23F-D3B2-4785-93E1-BBFB248E5505}" type="presParOf" srcId="{A9B5F7C4-BB26-473D-88B7-F8E7E98E52EE}" destId="{4E9360CD-7B63-4187-808F-5E1CE286AE2E}"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1602BA88-E6BC-42D8-914D-53CC71FAD57F}"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B433D0B5-F171-4561-B94C-49C53CC3E0D7}">
      <dgm:prSet/>
      <dgm:spPr/>
      <dgm:t>
        <a:bodyPr/>
        <a:lstStyle/>
        <a:p>
          <a:r>
            <a:rPr lang="en-US"/>
            <a:t>Here you have a chance to describe the situation in detail. The main points to include here concern what happened. Your feelings and conclusions will come later.</a:t>
          </a:r>
        </a:p>
      </dgm:t>
    </dgm:pt>
    <dgm:pt modelId="{0037AB09-DB89-4AC3-8669-2EDAA3451CF1}" type="parTrans" cxnId="{A269DDC2-FE8D-4D32-893B-B0B28BCFA7DB}">
      <dgm:prSet/>
      <dgm:spPr/>
      <dgm:t>
        <a:bodyPr/>
        <a:lstStyle/>
        <a:p>
          <a:endParaRPr lang="en-US"/>
        </a:p>
      </dgm:t>
    </dgm:pt>
    <dgm:pt modelId="{076ABD12-C2CA-4098-AA2C-4B5DAEFD7632}" type="sibTrans" cxnId="{A269DDC2-FE8D-4D32-893B-B0B28BCFA7DB}">
      <dgm:prSet/>
      <dgm:spPr/>
      <dgm:t>
        <a:bodyPr/>
        <a:lstStyle/>
        <a:p>
          <a:endParaRPr lang="en-US"/>
        </a:p>
      </dgm:t>
    </dgm:pt>
    <dgm:pt modelId="{8B43AEE4-A936-4FCF-9AA9-80F2E785B490}">
      <dgm:prSet/>
      <dgm:spPr/>
      <dgm:t>
        <a:bodyPr/>
        <a:lstStyle/>
        <a:p>
          <a:r>
            <a:rPr lang="en-US"/>
            <a:t>Helpful questions:</a:t>
          </a:r>
        </a:p>
      </dgm:t>
    </dgm:pt>
    <dgm:pt modelId="{7061170C-31C0-4452-859E-01CDF4F03DE4}" type="parTrans" cxnId="{A44EF5FD-70D2-4220-8512-092E1EC7D03C}">
      <dgm:prSet/>
      <dgm:spPr/>
      <dgm:t>
        <a:bodyPr/>
        <a:lstStyle/>
        <a:p>
          <a:endParaRPr lang="en-US"/>
        </a:p>
      </dgm:t>
    </dgm:pt>
    <dgm:pt modelId="{E44AC0A3-2916-4411-B42B-0CFA199E285F}" type="sibTrans" cxnId="{A44EF5FD-70D2-4220-8512-092E1EC7D03C}">
      <dgm:prSet/>
      <dgm:spPr/>
      <dgm:t>
        <a:bodyPr/>
        <a:lstStyle/>
        <a:p>
          <a:endParaRPr lang="en-US"/>
        </a:p>
      </dgm:t>
    </dgm:pt>
    <dgm:pt modelId="{8598E454-517E-4D00-9629-329ACA5C68C6}">
      <dgm:prSet/>
      <dgm:spPr/>
      <dgm:t>
        <a:bodyPr/>
        <a:lstStyle/>
        <a:p>
          <a:r>
            <a:rPr lang="en-US"/>
            <a:t>What happened?</a:t>
          </a:r>
        </a:p>
      </dgm:t>
    </dgm:pt>
    <dgm:pt modelId="{DCCEA1E6-BF07-49F0-903B-164078223D2E}" type="parTrans" cxnId="{C6065AC6-0E7C-4CE3-9AD2-F57EB3884681}">
      <dgm:prSet/>
      <dgm:spPr/>
      <dgm:t>
        <a:bodyPr/>
        <a:lstStyle/>
        <a:p>
          <a:endParaRPr lang="en-US"/>
        </a:p>
      </dgm:t>
    </dgm:pt>
    <dgm:pt modelId="{D83835D8-841E-4826-B9C2-F42BC8AC9C9E}" type="sibTrans" cxnId="{C6065AC6-0E7C-4CE3-9AD2-F57EB3884681}">
      <dgm:prSet/>
      <dgm:spPr/>
      <dgm:t>
        <a:bodyPr/>
        <a:lstStyle/>
        <a:p>
          <a:endParaRPr lang="en-US"/>
        </a:p>
      </dgm:t>
    </dgm:pt>
    <dgm:pt modelId="{7B1B760E-D5CB-4047-AF35-116D99B6ECD8}">
      <dgm:prSet/>
      <dgm:spPr/>
      <dgm:t>
        <a:bodyPr/>
        <a:lstStyle/>
        <a:p>
          <a:r>
            <a:rPr lang="en-US"/>
            <a:t>When and where did it happen?</a:t>
          </a:r>
        </a:p>
      </dgm:t>
    </dgm:pt>
    <dgm:pt modelId="{3B06DB8A-40BF-4F97-9D46-70ADD98C52D8}" type="parTrans" cxnId="{8C001F45-F5B3-47FC-85C6-DD873DE19B71}">
      <dgm:prSet/>
      <dgm:spPr/>
      <dgm:t>
        <a:bodyPr/>
        <a:lstStyle/>
        <a:p>
          <a:endParaRPr lang="en-US"/>
        </a:p>
      </dgm:t>
    </dgm:pt>
    <dgm:pt modelId="{563645B7-6187-4FD9-AADB-F674A207901A}" type="sibTrans" cxnId="{8C001F45-F5B3-47FC-85C6-DD873DE19B71}">
      <dgm:prSet/>
      <dgm:spPr/>
      <dgm:t>
        <a:bodyPr/>
        <a:lstStyle/>
        <a:p>
          <a:endParaRPr lang="en-US"/>
        </a:p>
      </dgm:t>
    </dgm:pt>
    <dgm:pt modelId="{F04A9147-9C02-4A7C-82D7-40831E34F26B}">
      <dgm:prSet/>
      <dgm:spPr/>
      <dgm:t>
        <a:bodyPr/>
        <a:lstStyle/>
        <a:p>
          <a:r>
            <a:rPr lang="en-US"/>
            <a:t>Who was present?</a:t>
          </a:r>
        </a:p>
      </dgm:t>
    </dgm:pt>
    <dgm:pt modelId="{E079B109-76CC-4869-9CC6-D11A2EC2A326}" type="parTrans" cxnId="{991F0699-C017-4092-8BB4-2F7904E66FB7}">
      <dgm:prSet/>
      <dgm:spPr/>
      <dgm:t>
        <a:bodyPr/>
        <a:lstStyle/>
        <a:p>
          <a:endParaRPr lang="en-US"/>
        </a:p>
      </dgm:t>
    </dgm:pt>
    <dgm:pt modelId="{DF17A963-15AA-43E6-944F-EE627D21D9EE}" type="sibTrans" cxnId="{991F0699-C017-4092-8BB4-2F7904E66FB7}">
      <dgm:prSet/>
      <dgm:spPr/>
      <dgm:t>
        <a:bodyPr/>
        <a:lstStyle/>
        <a:p>
          <a:endParaRPr lang="en-US"/>
        </a:p>
      </dgm:t>
    </dgm:pt>
    <dgm:pt modelId="{81BEA942-93BB-4C79-8867-2131D2C0DE7B}">
      <dgm:prSet/>
      <dgm:spPr/>
      <dgm:t>
        <a:bodyPr/>
        <a:lstStyle/>
        <a:p>
          <a:r>
            <a:rPr lang="en-US"/>
            <a:t>What did you and the other people do?</a:t>
          </a:r>
        </a:p>
      </dgm:t>
    </dgm:pt>
    <dgm:pt modelId="{5F06CB95-B7E3-493D-82EA-A9E1348CB0A5}" type="parTrans" cxnId="{60143D7C-4CB3-4015-A99C-2CD467B11687}">
      <dgm:prSet/>
      <dgm:spPr/>
      <dgm:t>
        <a:bodyPr/>
        <a:lstStyle/>
        <a:p>
          <a:endParaRPr lang="en-US"/>
        </a:p>
      </dgm:t>
    </dgm:pt>
    <dgm:pt modelId="{2D4F0B61-C816-4AD1-BB56-3A91FBDD5BDF}" type="sibTrans" cxnId="{60143D7C-4CB3-4015-A99C-2CD467B11687}">
      <dgm:prSet/>
      <dgm:spPr/>
      <dgm:t>
        <a:bodyPr/>
        <a:lstStyle/>
        <a:p>
          <a:endParaRPr lang="en-US"/>
        </a:p>
      </dgm:t>
    </dgm:pt>
    <dgm:pt modelId="{FCAC1C02-133A-4925-8E3A-7574D2F0973C}">
      <dgm:prSet/>
      <dgm:spPr/>
      <dgm:t>
        <a:bodyPr/>
        <a:lstStyle/>
        <a:p>
          <a:r>
            <a:rPr lang="en-US"/>
            <a:t>What was the outcome of the situation?</a:t>
          </a:r>
        </a:p>
      </dgm:t>
    </dgm:pt>
    <dgm:pt modelId="{8BFF7ADB-02B3-44E5-9ED1-18F4B43BCC5D}" type="parTrans" cxnId="{2CF5B921-8D04-46D4-8FA4-AD5A0FB36220}">
      <dgm:prSet/>
      <dgm:spPr/>
      <dgm:t>
        <a:bodyPr/>
        <a:lstStyle/>
        <a:p>
          <a:endParaRPr lang="en-US"/>
        </a:p>
      </dgm:t>
    </dgm:pt>
    <dgm:pt modelId="{8A5B2D93-C132-44AE-8713-70562A0647F5}" type="sibTrans" cxnId="{2CF5B921-8D04-46D4-8FA4-AD5A0FB36220}">
      <dgm:prSet/>
      <dgm:spPr/>
      <dgm:t>
        <a:bodyPr/>
        <a:lstStyle/>
        <a:p>
          <a:endParaRPr lang="en-US"/>
        </a:p>
      </dgm:t>
    </dgm:pt>
    <dgm:pt modelId="{2918C80D-C287-4905-8126-B5CA193263FA}">
      <dgm:prSet/>
      <dgm:spPr/>
      <dgm:t>
        <a:bodyPr/>
        <a:lstStyle/>
        <a:p>
          <a:r>
            <a:rPr lang="en-US"/>
            <a:t>Why were you there?</a:t>
          </a:r>
        </a:p>
      </dgm:t>
    </dgm:pt>
    <dgm:pt modelId="{74699E69-419C-4613-972E-D124EB5925FF}" type="parTrans" cxnId="{B86CDBFF-9C9D-4E6D-893C-2C3E8ACD9E4E}">
      <dgm:prSet/>
      <dgm:spPr/>
      <dgm:t>
        <a:bodyPr/>
        <a:lstStyle/>
        <a:p>
          <a:endParaRPr lang="en-US"/>
        </a:p>
      </dgm:t>
    </dgm:pt>
    <dgm:pt modelId="{9D24B140-00EB-4732-B7BD-6F72892A46C5}" type="sibTrans" cxnId="{B86CDBFF-9C9D-4E6D-893C-2C3E8ACD9E4E}">
      <dgm:prSet/>
      <dgm:spPr/>
      <dgm:t>
        <a:bodyPr/>
        <a:lstStyle/>
        <a:p>
          <a:endParaRPr lang="en-US"/>
        </a:p>
      </dgm:t>
    </dgm:pt>
    <dgm:pt modelId="{D6591C8C-C9D2-47F4-84C4-DB4F2E07EECB}">
      <dgm:prSet/>
      <dgm:spPr/>
      <dgm:t>
        <a:bodyPr/>
        <a:lstStyle/>
        <a:p>
          <a:r>
            <a:rPr lang="en-US"/>
            <a:t>What did you want to happen?</a:t>
          </a:r>
        </a:p>
      </dgm:t>
    </dgm:pt>
    <dgm:pt modelId="{105F5BA5-55C9-427F-B4BD-899DEEA9D795}" type="parTrans" cxnId="{2B89D2F8-19CE-43A5-AA78-727E78E381DF}">
      <dgm:prSet/>
      <dgm:spPr/>
      <dgm:t>
        <a:bodyPr/>
        <a:lstStyle/>
        <a:p>
          <a:endParaRPr lang="en-US"/>
        </a:p>
      </dgm:t>
    </dgm:pt>
    <dgm:pt modelId="{94594E59-A401-4023-B07C-3DD44C6A8130}" type="sibTrans" cxnId="{2B89D2F8-19CE-43A5-AA78-727E78E381DF}">
      <dgm:prSet/>
      <dgm:spPr/>
      <dgm:t>
        <a:bodyPr/>
        <a:lstStyle/>
        <a:p>
          <a:endParaRPr lang="en-US"/>
        </a:p>
      </dgm:t>
    </dgm:pt>
    <dgm:pt modelId="{25D8E0AB-7FC2-4FEE-9730-7620EB885E1A}" type="pres">
      <dgm:prSet presAssocID="{1602BA88-E6BC-42D8-914D-53CC71FAD57F}" presName="linear" presStyleCnt="0">
        <dgm:presLayoutVars>
          <dgm:animLvl val="lvl"/>
          <dgm:resizeHandles val="exact"/>
        </dgm:presLayoutVars>
      </dgm:prSet>
      <dgm:spPr/>
    </dgm:pt>
    <dgm:pt modelId="{9E92A170-C79B-4530-A82C-B2AAC9D54D29}" type="pres">
      <dgm:prSet presAssocID="{B433D0B5-F171-4561-B94C-49C53CC3E0D7}" presName="parentText" presStyleLbl="node1" presStyleIdx="0" presStyleCnt="9">
        <dgm:presLayoutVars>
          <dgm:chMax val="0"/>
          <dgm:bulletEnabled val="1"/>
        </dgm:presLayoutVars>
      </dgm:prSet>
      <dgm:spPr/>
    </dgm:pt>
    <dgm:pt modelId="{1699FF86-0850-467A-B2C9-FB25C8EF59D4}" type="pres">
      <dgm:prSet presAssocID="{076ABD12-C2CA-4098-AA2C-4B5DAEFD7632}" presName="spacer" presStyleCnt="0"/>
      <dgm:spPr/>
    </dgm:pt>
    <dgm:pt modelId="{9EF0E944-F651-46B0-8099-AA72085F2F51}" type="pres">
      <dgm:prSet presAssocID="{8B43AEE4-A936-4FCF-9AA9-80F2E785B490}" presName="parentText" presStyleLbl="node1" presStyleIdx="1" presStyleCnt="9">
        <dgm:presLayoutVars>
          <dgm:chMax val="0"/>
          <dgm:bulletEnabled val="1"/>
        </dgm:presLayoutVars>
      </dgm:prSet>
      <dgm:spPr/>
    </dgm:pt>
    <dgm:pt modelId="{72A0CFE6-2A46-481E-97E8-3694007426B1}" type="pres">
      <dgm:prSet presAssocID="{E44AC0A3-2916-4411-B42B-0CFA199E285F}" presName="spacer" presStyleCnt="0"/>
      <dgm:spPr/>
    </dgm:pt>
    <dgm:pt modelId="{97290936-2D32-4E47-AC78-7D330D5BF21D}" type="pres">
      <dgm:prSet presAssocID="{8598E454-517E-4D00-9629-329ACA5C68C6}" presName="parentText" presStyleLbl="node1" presStyleIdx="2" presStyleCnt="9">
        <dgm:presLayoutVars>
          <dgm:chMax val="0"/>
          <dgm:bulletEnabled val="1"/>
        </dgm:presLayoutVars>
      </dgm:prSet>
      <dgm:spPr/>
    </dgm:pt>
    <dgm:pt modelId="{881E6BE2-DE8B-4308-901C-D39D82D1D4D6}" type="pres">
      <dgm:prSet presAssocID="{D83835D8-841E-4826-B9C2-F42BC8AC9C9E}" presName="spacer" presStyleCnt="0"/>
      <dgm:spPr/>
    </dgm:pt>
    <dgm:pt modelId="{77C26959-33E6-40A9-A47A-BEFCBB9480FF}" type="pres">
      <dgm:prSet presAssocID="{7B1B760E-D5CB-4047-AF35-116D99B6ECD8}" presName="parentText" presStyleLbl="node1" presStyleIdx="3" presStyleCnt="9">
        <dgm:presLayoutVars>
          <dgm:chMax val="0"/>
          <dgm:bulletEnabled val="1"/>
        </dgm:presLayoutVars>
      </dgm:prSet>
      <dgm:spPr/>
    </dgm:pt>
    <dgm:pt modelId="{F796184B-1DE2-4774-9234-A361A869B002}" type="pres">
      <dgm:prSet presAssocID="{563645B7-6187-4FD9-AADB-F674A207901A}" presName="spacer" presStyleCnt="0"/>
      <dgm:spPr/>
    </dgm:pt>
    <dgm:pt modelId="{8C6C0E88-D0AD-4B06-A49B-F01FA942216F}" type="pres">
      <dgm:prSet presAssocID="{F04A9147-9C02-4A7C-82D7-40831E34F26B}" presName="parentText" presStyleLbl="node1" presStyleIdx="4" presStyleCnt="9">
        <dgm:presLayoutVars>
          <dgm:chMax val="0"/>
          <dgm:bulletEnabled val="1"/>
        </dgm:presLayoutVars>
      </dgm:prSet>
      <dgm:spPr/>
    </dgm:pt>
    <dgm:pt modelId="{C3236B0F-F9FD-4F5C-A37A-7A2A82020168}" type="pres">
      <dgm:prSet presAssocID="{DF17A963-15AA-43E6-944F-EE627D21D9EE}" presName="spacer" presStyleCnt="0"/>
      <dgm:spPr/>
    </dgm:pt>
    <dgm:pt modelId="{4232245F-594F-4523-BFFB-DFF1853EB5A3}" type="pres">
      <dgm:prSet presAssocID="{81BEA942-93BB-4C79-8867-2131D2C0DE7B}" presName="parentText" presStyleLbl="node1" presStyleIdx="5" presStyleCnt="9">
        <dgm:presLayoutVars>
          <dgm:chMax val="0"/>
          <dgm:bulletEnabled val="1"/>
        </dgm:presLayoutVars>
      </dgm:prSet>
      <dgm:spPr/>
    </dgm:pt>
    <dgm:pt modelId="{5E099E5E-B6B6-4DD3-BE36-9CAE832D0AD5}" type="pres">
      <dgm:prSet presAssocID="{2D4F0B61-C816-4AD1-BB56-3A91FBDD5BDF}" presName="spacer" presStyleCnt="0"/>
      <dgm:spPr/>
    </dgm:pt>
    <dgm:pt modelId="{4409D213-4762-4002-B7DD-D16370849976}" type="pres">
      <dgm:prSet presAssocID="{FCAC1C02-133A-4925-8E3A-7574D2F0973C}" presName="parentText" presStyleLbl="node1" presStyleIdx="6" presStyleCnt="9">
        <dgm:presLayoutVars>
          <dgm:chMax val="0"/>
          <dgm:bulletEnabled val="1"/>
        </dgm:presLayoutVars>
      </dgm:prSet>
      <dgm:spPr/>
    </dgm:pt>
    <dgm:pt modelId="{1BEA2DB4-3F32-49A0-924E-426E7FB6EBBF}" type="pres">
      <dgm:prSet presAssocID="{8A5B2D93-C132-44AE-8713-70562A0647F5}" presName="spacer" presStyleCnt="0"/>
      <dgm:spPr/>
    </dgm:pt>
    <dgm:pt modelId="{5008402B-4558-4BDC-A829-014B27DC922D}" type="pres">
      <dgm:prSet presAssocID="{2918C80D-C287-4905-8126-B5CA193263FA}" presName="parentText" presStyleLbl="node1" presStyleIdx="7" presStyleCnt="9">
        <dgm:presLayoutVars>
          <dgm:chMax val="0"/>
          <dgm:bulletEnabled val="1"/>
        </dgm:presLayoutVars>
      </dgm:prSet>
      <dgm:spPr/>
    </dgm:pt>
    <dgm:pt modelId="{0169E259-7DE3-459C-98E5-839A7ED970E2}" type="pres">
      <dgm:prSet presAssocID="{9D24B140-00EB-4732-B7BD-6F72892A46C5}" presName="spacer" presStyleCnt="0"/>
      <dgm:spPr/>
    </dgm:pt>
    <dgm:pt modelId="{C32FB405-63DE-4FE8-9322-B3D380C79E64}" type="pres">
      <dgm:prSet presAssocID="{D6591C8C-C9D2-47F4-84C4-DB4F2E07EECB}" presName="parentText" presStyleLbl="node1" presStyleIdx="8" presStyleCnt="9">
        <dgm:presLayoutVars>
          <dgm:chMax val="0"/>
          <dgm:bulletEnabled val="1"/>
        </dgm:presLayoutVars>
      </dgm:prSet>
      <dgm:spPr/>
    </dgm:pt>
  </dgm:ptLst>
  <dgm:cxnLst>
    <dgm:cxn modelId="{2CF5B921-8D04-46D4-8FA4-AD5A0FB36220}" srcId="{1602BA88-E6BC-42D8-914D-53CC71FAD57F}" destId="{FCAC1C02-133A-4925-8E3A-7574D2F0973C}" srcOrd="6" destOrd="0" parTransId="{8BFF7ADB-02B3-44E5-9ED1-18F4B43BCC5D}" sibTransId="{8A5B2D93-C132-44AE-8713-70562A0647F5}"/>
    <dgm:cxn modelId="{6B8FEE28-829B-4F18-AF76-3A8957CF3575}" type="presOf" srcId="{FCAC1C02-133A-4925-8E3A-7574D2F0973C}" destId="{4409D213-4762-4002-B7DD-D16370849976}" srcOrd="0" destOrd="0" presId="urn:microsoft.com/office/officeart/2005/8/layout/vList2"/>
    <dgm:cxn modelId="{6ED8F744-F564-4F95-A123-7D6D39401FD9}" type="presOf" srcId="{8B43AEE4-A936-4FCF-9AA9-80F2E785B490}" destId="{9EF0E944-F651-46B0-8099-AA72085F2F51}" srcOrd="0" destOrd="0" presId="urn:microsoft.com/office/officeart/2005/8/layout/vList2"/>
    <dgm:cxn modelId="{8C001F45-F5B3-47FC-85C6-DD873DE19B71}" srcId="{1602BA88-E6BC-42D8-914D-53CC71FAD57F}" destId="{7B1B760E-D5CB-4047-AF35-116D99B6ECD8}" srcOrd="3" destOrd="0" parTransId="{3B06DB8A-40BF-4F97-9D46-70ADD98C52D8}" sibTransId="{563645B7-6187-4FD9-AADB-F674A207901A}"/>
    <dgm:cxn modelId="{5AAF054C-334E-46C7-BC89-B1FB4802CCBA}" type="presOf" srcId="{8598E454-517E-4D00-9629-329ACA5C68C6}" destId="{97290936-2D32-4E47-AC78-7D330D5BF21D}" srcOrd="0" destOrd="0" presId="urn:microsoft.com/office/officeart/2005/8/layout/vList2"/>
    <dgm:cxn modelId="{2F7C434E-EB67-47DE-A473-F53C40845255}" type="presOf" srcId="{81BEA942-93BB-4C79-8867-2131D2C0DE7B}" destId="{4232245F-594F-4523-BFFB-DFF1853EB5A3}" srcOrd="0" destOrd="0" presId="urn:microsoft.com/office/officeart/2005/8/layout/vList2"/>
    <dgm:cxn modelId="{60143D7C-4CB3-4015-A99C-2CD467B11687}" srcId="{1602BA88-E6BC-42D8-914D-53CC71FAD57F}" destId="{81BEA942-93BB-4C79-8867-2131D2C0DE7B}" srcOrd="5" destOrd="0" parTransId="{5F06CB95-B7E3-493D-82EA-A9E1348CB0A5}" sibTransId="{2D4F0B61-C816-4AD1-BB56-3A91FBDD5BDF}"/>
    <dgm:cxn modelId="{99996E8B-C4FF-4957-AE15-E25937D3D858}" type="presOf" srcId="{D6591C8C-C9D2-47F4-84C4-DB4F2E07EECB}" destId="{C32FB405-63DE-4FE8-9322-B3D380C79E64}" srcOrd="0" destOrd="0" presId="urn:microsoft.com/office/officeart/2005/8/layout/vList2"/>
    <dgm:cxn modelId="{F5DE738E-7AEE-4362-9761-8A61238482E0}" type="presOf" srcId="{F04A9147-9C02-4A7C-82D7-40831E34F26B}" destId="{8C6C0E88-D0AD-4B06-A49B-F01FA942216F}" srcOrd="0" destOrd="0" presId="urn:microsoft.com/office/officeart/2005/8/layout/vList2"/>
    <dgm:cxn modelId="{991F0699-C017-4092-8BB4-2F7904E66FB7}" srcId="{1602BA88-E6BC-42D8-914D-53CC71FAD57F}" destId="{F04A9147-9C02-4A7C-82D7-40831E34F26B}" srcOrd="4" destOrd="0" parTransId="{E079B109-76CC-4869-9CC6-D11A2EC2A326}" sibTransId="{DF17A963-15AA-43E6-944F-EE627D21D9EE}"/>
    <dgm:cxn modelId="{4D4937A2-A230-4B43-9623-EBC095BD29D4}" type="presOf" srcId="{1602BA88-E6BC-42D8-914D-53CC71FAD57F}" destId="{25D8E0AB-7FC2-4FEE-9730-7620EB885E1A}" srcOrd="0" destOrd="0" presId="urn:microsoft.com/office/officeart/2005/8/layout/vList2"/>
    <dgm:cxn modelId="{A269DDC2-FE8D-4D32-893B-B0B28BCFA7DB}" srcId="{1602BA88-E6BC-42D8-914D-53CC71FAD57F}" destId="{B433D0B5-F171-4561-B94C-49C53CC3E0D7}" srcOrd="0" destOrd="0" parTransId="{0037AB09-DB89-4AC3-8669-2EDAA3451CF1}" sibTransId="{076ABD12-C2CA-4098-AA2C-4B5DAEFD7632}"/>
    <dgm:cxn modelId="{C37094C3-83AB-4D7D-BCAB-A96956FCF102}" type="presOf" srcId="{2918C80D-C287-4905-8126-B5CA193263FA}" destId="{5008402B-4558-4BDC-A829-014B27DC922D}" srcOrd="0" destOrd="0" presId="urn:microsoft.com/office/officeart/2005/8/layout/vList2"/>
    <dgm:cxn modelId="{C6065AC6-0E7C-4CE3-9AD2-F57EB3884681}" srcId="{1602BA88-E6BC-42D8-914D-53CC71FAD57F}" destId="{8598E454-517E-4D00-9629-329ACA5C68C6}" srcOrd="2" destOrd="0" parTransId="{DCCEA1E6-BF07-49F0-903B-164078223D2E}" sibTransId="{D83835D8-841E-4826-B9C2-F42BC8AC9C9E}"/>
    <dgm:cxn modelId="{902D38DB-C214-487F-AA49-B4035332D484}" type="presOf" srcId="{B433D0B5-F171-4561-B94C-49C53CC3E0D7}" destId="{9E92A170-C79B-4530-A82C-B2AAC9D54D29}" srcOrd="0" destOrd="0" presId="urn:microsoft.com/office/officeart/2005/8/layout/vList2"/>
    <dgm:cxn modelId="{0D8549E5-1928-4FB5-9C82-FEEC7C1DBAD4}" type="presOf" srcId="{7B1B760E-D5CB-4047-AF35-116D99B6ECD8}" destId="{77C26959-33E6-40A9-A47A-BEFCBB9480FF}" srcOrd="0" destOrd="0" presId="urn:microsoft.com/office/officeart/2005/8/layout/vList2"/>
    <dgm:cxn modelId="{2B89D2F8-19CE-43A5-AA78-727E78E381DF}" srcId="{1602BA88-E6BC-42D8-914D-53CC71FAD57F}" destId="{D6591C8C-C9D2-47F4-84C4-DB4F2E07EECB}" srcOrd="8" destOrd="0" parTransId="{105F5BA5-55C9-427F-B4BD-899DEEA9D795}" sibTransId="{94594E59-A401-4023-B07C-3DD44C6A8130}"/>
    <dgm:cxn modelId="{A44EF5FD-70D2-4220-8512-092E1EC7D03C}" srcId="{1602BA88-E6BC-42D8-914D-53CC71FAD57F}" destId="{8B43AEE4-A936-4FCF-9AA9-80F2E785B490}" srcOrd="1" destOrd="0" parTransId="{7061170C-31C0-4452-859E-01CDF4F03DE4}" sibTransId="{E44AC0A3-2916-4411-B42B-0CFA199E285F}"/>
    <dgm:cxn modelId="{B86CDBFF-9C9D-4E6D-893C-2C3E8ACD9E4E}" srcId="{1602BA88-E6BC-42D8-914D-53CC71FAD57F}" destId="{2918C80D-C287-4905-8126-B5CA193263FA}" srcOrd="7" destOrd="0" parTransId="{74699E69-419C-4613-972E-D124EB5925FF}" sibTransId="{9D24B140-00EB-4732-B7BD-6F72892A46C5}"/>
    <dgm:cxn modelId="{384D4BF7-1BA3-4239-973F-9194B75DD7EF}" type="presParOf" srcId="{25D8E0AB-7FC2-4FEE-9730-7620EB885E1A}" destId="{9E92A170-C79B-4530-A82C-B2AAC9D54D29}" srcOrd="0" destOrd="0" presId="urn:microsoft.com/office/officeart/2005/8/layout/vList2"/>
    <dgm:cxn modelId="{E950EC36-C6EB-4F7E-AA63-ACCDAA6CE242}" type="presParOf" srcId="{25D8E0AB-7FC2-4FEE-9730-7620EB885E1A}" destId="{1699FF86-0850-467A-B2C9-FB25C8EF59D4}" srcOrd="1" destOrd="0" presId="urn:microsoft.com/office/officeart/2005/8/layout/vList2"/>
    <dgm:cxn modelId="{496BD46C-A7E9-40FA-B5F6-066311F25C06}" type="presParOf" srcId="{25D8E0AB-7FC2-4FEE-9730-7620EB885E1A}" destId="{9EF0E944-F651-46B0-8099-AA72085F2F51}" srcOrd="2" destOrd="0" presId="urn:microsoft.com/office/officeart/2005/8/layout/vList2"/>
    <dgm:cxn modelId="{28EF1D82-BA1E-42AC-9117-4282C4DE6C73}" type="presParOf" srcId="{25D8E0AB-7FC2-4FEE-9730-7620EB885E1A}" destId="{72A0CFE6-2A46-481E-97E8-3694007426B1}" srcOrd="3" destOrd="0" presId="urn:microsoft.com/office/officeart/2005/8/layout/vList2"/>
    <dgm:cxn modelId="{C134AA10-BC9B-4CAC-B2CA-BF2B3D7DE63E}" type="presParOf" srcId="{25D8E0AB-7FC2-4FEE-9730-7620EB885E1A}" destId="{97290936-2D32-4E47-AC78-7D330D5BF21D}" srcOrd="4" destOrd="0" presId="urn:microsoft.com/office/officeart/2005/8/layout/vList2"/>
    <dgm:cxn modelId="{F494D1F7-7388-4EEC-B5D1-A7B9C4CECECE}" type="presParOf" srcId="{25D8E0AB-7FC2-4FEE-9730-7620EB885E1A}" destId="{881E6BE2-DE8B-4308-901C-D39D82D1D4D6}" srcOrd="5" destOrd="0" presId="urn:microsoft.com/office/officeart/2005/8/layout/vList2"/>
    <dgm:cxn modelId="{68A43E63-85CC-4B98-B6BC-213E11F9F399}" type="presParOf" srcId="{25D8E0AB-7FC2-4FEE-9730-7620EB885E1A}" destId="{77C26959-33E6-40A9-A47A-BEFCBB9480FF}" srcOrd="6" destOrd="0" presId="urn:microsoft.com/office/officeart/2005/8/layout/vList2"/>
    <dgm:cxn modelId="{32A733F9-9156-48A4-A382-80392108BBAB}" type="presParOf" srcId="{25D8E0AB-7FC2-4FEE-9730-7620EB885E1A}" destId="{F796184B-1DE2-4774-9234-A361A869B002}" srcOrd="7" destOrd="0" presId="urn:microsoft.com/office/officeart/2005/8/layout/vList2"/>
    <dgm:cxn modelId="{90A02E1F-0292-412A-8853-21D307670245}" type="presParOf" srcId="{25D8E0AB-7FC2-4FEE-9730-7620EB885E1A}" destId="{8C6C0E88-D0AD-4B06-A49B-F01FA942216F}" srcOrd="8" destOrd="0" presId="urn:microsoft.com/office/officeart/2005/8/layout/vList2"/>
    <dgm:cxn modelId="{BC8FE6C9-FC98-4550-94B4-061F081B41C2}" type="presParOf" srcId="{25D8E0AB-7FC2-4FEE-9730-7620EB885E1A}" destId="{C3236B0F-F9FD-4F5C-A37A-7A2A82020168}" srcOrd="9" destOrd="0" presId="urn:microsoft.com/office/officeart/2005/8/layout/vList2"/>
    <dgm:cxn modelId="{354F0FF5-5E22-4819-BFB0-95B926B52D14}" type="presParOf" srcId="{25D8E0AB-7FC2-4FEE-9730-7620EB885E1A}" destId="{4232245F-594F-4523-BFFB-DFF1853EB5A3}" srcOrd="10" destOrd="0" presId="urn:microsoft.com/office/officeart/2005/8/layout/vList2"/>
    <dgm:cxn modelId="{50657F79-6E46-4CD6-84F6-D17E5803C84B}" type="presParOf" srcId="{25D8E0AB-7FC2-4FEE-9730-7620EB885E1A}" destId="{5E099E5E-B6B6-4DD3-BE36-9CAE832D0AD5}" srcOrd="11" destOrd="0" presId="urn:microsoft.com/office/officeart/2005/8/layout/vList2"/>
    <dgm:cxn modelId="{D401BB9B-148F-4F5C-8E94-9F2502C32364}" type="presParOf" srcId="{25D8E0AB-7FC2-4FEE-9730-7620EB885E1A}" destId="{4409D213-4762-4002-B7DD-D16370849976}" srcOrd="12" destOrd="0" presId="urn:microsoft.com/office/officeart/2005/8/layout/vList2"/>
    <dgm:cxn modelId="{0A7B039C-9612-41E4-A8B1-EB46A747E47D}" type="presParOf" srcId="{25D8E0AB-7FC2-4FEE-9730-7620EB885E1A}" destId="{1BEA2DB4-3F32-49A0-924E-426E7FB6EBBF}" srcOrd="13" destOrd="0" presId="urn:microsoft.com/office/officeart/2005/8/layout/vList2"/>
    <dgm:cxn modelId="{F64F96C6-48EE-4787-9515-6915210948E9}" type="presParOf" srcId="{25D8E0AB-7FC2-4FEE-9730-7620EB885E1A}" destId="{5008402B-4558-4BDC-A829-014B27DC922D}" srcOrd="14" destOrd="0" presId="urn:microsoft.com/office/officeart/2005/8/layout/vList2"/>
    <dgm:cxn modelId="{722CC7D8-5E05-4B82-A79D-38F4E1460FA1}" type="presParOf" srcId="{25D8E0AB-7FC2-4FEE-9730-7620EB885E1A}" destId="{0169E259-7DE3-459C-98E5-839A7ED970E2}" srcOrd="15" destOrd="0" presId="urn:microsoft.com/office/officeart/2005/8/layout/vList2"/>
    <dgm:cxn modelId="{D2D40C14-1EEC-4A5E-BAC2-E7DA4CD38DFB}" type="presParOf" srcId="{25D8E0AB-7FC2-4FEE-9730-7620EB885E1A}" destId="{C32FB405-63DE-4FE8-9322-B3D380C79E64}" srcOrd="1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AAAA9D3E-FF25-4978-8E38-C67B63BD9876}"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8970F6D4-C9E7-4879-9707-091412C49CBF}">
      <dgm:prSet/>
      <dgm:spPr/>
      <dgm:t>
        <a:bodyPr/>
        <a:lstStyle/>
        <a:p>
          <a:r>
            <a:rPr lang="en-US"/>
            <a:t>Here you can explore any feelings or thoughts that you had during the experience and how they may have impacted the experience.</a:t>
          </a:r>
        </a:p>
      </dgm:t>
    </dgm:pt>
    <dgm:pt modelId="{07866B85-7C4F-46CD-B07A-68E864F5BD11}" type="parTrans" cxnId="{53602735-CEBB-4EFC-9F40-E4B483212489}">
      <dgm:prSet/>
      <dgm:spPr/>
      <dgm:t>
        <a:bodyPr/>
        <a:lstStyle/>
        <a:p>
          <a:endParaRPr lang="en-US"/>
        </a:p>
      </dgm:t>
    </dgm:pt>
    <dgm:pt modelId="{85038108-A1E5-427B-A53A-18116BA6D4FB}" type="sibTrans" cxnId="{53602735-CEBB-4EFC-9F40-E4B483212489}">
      <dgm:prSet/>
      <dgm:spPr/>
      <dgm:t>
        <a:bodyPr/>
        <a:lstStyle/>
        <a:p>
          <a:endParaRPr lang="en-US"/>
        </a:p>
      </dgm:t>
    </dgm:pt>
    <dgm:pt modelId="{5BCB9E06-E831-4110-A158-B8ECDD9EAD18}">
      <dgm:prSet/>
      <dgm:spPr/>
      <dgm:t>
        <a:bodyPr/>
        <a:lstStyle/>
        <a:p>
          <a:r>
            <a:rPr lang="en-US"/>
            <a:t>Helpful questions:</a:t>
          </a:r>
        </a:p>
      </dgm:t>
    </dgm:pt>
    <dgm:pt modelId="{E0AC3086-DA24-48F6-B767-87768509537E}" type="parTrans" cxnId="{4071D09B-DF2C-492D-A11E-709C22420723}">
      <dgm:prSet/>
      <dgm:spPr/>
      <dgm:t>
        <a:bodyPr/>
        <a:lstStyle/>
        <a:p>
          <a:endParaRPr lang="en-US"/>
        </a:p>
      </dgm:t>
    </dgm:pt>
    <dgm:pt modelId="{16AFE667-93EF-4B37-AE29-5E4A23BC6FFF}" type="sibTrans" cxnId="{4071D09B-DF2C-492D-A11E-709C22420723}">
      <dgm:prSet/>
      <dgm:spPr/>
      <dgm:t>
        <a:bodyPr/>
        <a:lstStyle/>
        <a:p>
          <a:endParaRPr lang="en-US"/>
        </a:p>
      </dgm:t>
    </dgm:pt>
    <dgm:pt modelId="{F72E670A-D398-4E9C-A831-C1B44D471876}">
      <dgm:prSet/>
      <dgm:spPr/>
      <dgm:t>
        <a:bodyPr/>
        <a:lstStyle/>
        <a:p>
          <a:r>
            <a:rPr lang="en-US"/>
            <a:t>What were you feeling during the situation?</a:t>
          </a:r>
        </a:p>
      </dgm:t>
    </dgm:pt>
    <dgm:pt modelId="{B0D18755-FC4D-44E4-BCE8-80D24E6EF392}" type="parTrans" cxnId="{EB114FDB-442D-4DC2-BDA2-5923A8C9A041}">
      <dgm:prSet/>
      <dgm:spPr/>
      <dgm:t>
        <a:bodyPr/>
        <a:lstStyle/>
        <a:p>
          <a:endParaRPr lang="en-US"/>
        </a:p>
      </dgm:t>
    </dgm:pt>
    <dgm:pt modelId="{7B0A2908-83C2-40B4-BB0C-D524F84DA51D}" type="sibTrans" cxnId="{EB114FDB-442D-4DC2-BDA2-5923A8C9A041}">
      <dgm:prSet/>
      <dgm:spPr/>
      <dgm:t>
        <a:bodyPr/>
        <a:lstStyle/>
        <a:p>
          <a:endParaRPr lang="en-US"/>
        </a:p>
      </dgm:t>
    </dgm:pt>
    <dgm:pt modelId="{62A72459-3880-4360-B860-E2D60BF62D24}">
      <dgm:prSet/>
      <dgm:spPr/>
      <dgm:t>
        <a:bodyPr/>
        <a:lstStyle/>
        <a:p>
          <a:r>
            <a:rPr lang="en-US"/>
            <a:t>What were you feeling before and after the situation?</a:t>
          </a:r>
        </a:p>
      </dgm:t>
    </dgm:pt>
    <dgm:pt modelId="{C71D7A60-06A1-45EF-8266-F8EEE50DD64C}" type="parTrans" cxnId="{D664931A-3D6C-44A3-AE51-BCE475C8C88D}">
      <dgm:prSet/>
      <dgm:spPr/>
      <dgm:t>
        <a:bodyPr/>
        <a:lstStyle/>
        <a:p>
          <a:endParaRPr lang="en-US"/>
        </a:p>
      </dgm:t>
    </dgm:pt>
    <dgm:pt modelId="{36E0B1D4-8D80-4929-9F3D-B5127A63E3DA}" type="sibTrans" cxnId="{D664931A-3D6C-44A3-AE51-BCE475C8C88D}">
      <dgm:prSet/>
      <dgm:spPr/>
      <dgm:t>
        <a:bodyPr/>
        <a:lstStyle/>
        <a:p>
          <a:endParaRPr lang="en-US"/>
        </a:p>
      </dgm:t>
    </dgm:pt>
    <dgm:pt modelId="{A33FAB4A-1D7B-45E9-A9BB-EE2A4E70EA76}">
      <dgm:prSet/>
      <dgm:spPr/>
      <dgm:t>
        <a:bodyPr/>
        <a:lstStyle/>
        <a:p>
          <a:r>
            <a:rPr lang="en-US"/>
            <a:t>What do you think other people were feeling about the situation?</a:t>
          </a:r>
        </a:p>
      </dgm:t>
    </dgm:pt>
    <dgm:pt modelId="{025A3EAA-2156-4646-964E-200E428B3C36}" type="parTrans" cxnId="{6FF7B10C-DF68-4682-A3C9-499FB7169E59}">
      <dgm:prSet/>
      <dgm:spPr/>
      <dgm:t>
        <a:bodyPr/>
        <a:lstStyle/>
        <a:p>
          <a:endParaRPr lang="en-US"/>
        </a:p>
      </dgm:t>
    </dgm:pt>
    <dgm:pt modelId="{43BF2056-FFD9-4EAB-AFF8-254BFFF8EBBA}" type="sibTrans" cxnId="{6FF7B10C-DF68-4682-A3C9-499FB7169E59}">
      <dgm:prSet/>
      <dgm:spPr/>
      <dgm:t>
        <a:bodyPr/>
        <a:lstStyle/>
        <a:p>
          <a:endParaRPr lang="en-US"/>
        </a:p>
      </dgm:t>
    </dgm:pt>
    <dgm:pt modelId="{6F33B57E-86A9-4B6C-9B23-4C7A12545B27}">
      <dgm:prSet/>
      <dgm:spPr/>
      <dgm:t>
        <a:bodyPr/>
        <a:lstStyle/>
        <a:p>
          <a:r>
            <a:rPr lang="en-US"/>
            <a:t>What do you think other people feel about the situation now?</a:t>
          </a:r>
        </a:p>
      </dgm:t>
    </dgm:pt>
    <dgm:pt modelId="{62AAA6A0-E768-4784-AFBF-AE0D73BF88E1}" type="parTrans" cxnId="{C213A5B7-18DE-4660-A0AF-77A2B29F33C8}">
      <dgm:prSet/>
      <dgm:spPr/>
      <dgm:t>
        <a:bodyPr/>
        <a:lstStyle/>
        <a:p>
          <a:endParaRPr lang="en-US"/>
        </a:p>
      </dgm:t>
    </dgm:pt>
    <dgm:pt modelId="{94DAA883-D391-4358-8D5A-3C7528D161CE}" type="sibTrans" cxnId="{C213A5B7-18DE-4660-A0AF-77A2B29F33C8}">
      <dgm:prSet/>
      <dgm:spPr/>
      <dgm:t>
        <a:bodyPr/>
        <a:lstStyle/>
        <a:p>
          <a:endParaRPr lang="en-US"/>
        </a:p>
      </dgm:t>
    </dgm:pt>
    <dgm:pt modelId="{9E0C86B7-F79B-4994-8AE0-67A3F6EA8ED9}">
      <dgm:prSet/>
      <dgm:spPr/>
      <dgm:t>
        <a:bodyPr/>
        <a:lstStyle/>
        <a:p>
          <a:r>
            <a:rPr lang="en-US"/>
            <a:t>What were you thinking during the situation?</a:t>
          </a:r>
        </a:p>
      </dgm:t>
    </dgm:pt>
    <dgm:pt modelId="{3BDB43AC-9ACF-40AA-A263-0B2721856C9D}" type="parTrans" cxnId="{20AD5D68-E2B6-48A9-A7A0-23A36A55DE6D}">
      <dgm:prSet/>
      <dgm:spPr/>
      <dgm:t>
        <a:bodyPr/>
        <a:lstStyle/>
        <a:p>
          <a:endParaRPr lang="en-US"/>
        </a:p>
      </dgm:t>
    </dgm:pt>
    <dgm:pt modelId="{31E3B64C-9A76-4D39-A853-7253C4FA1B04}" type="sibTrans" cxnId="{20AD5D68-E2B6-48A9-A7A0-23A36A55DE6D}">
      <dgm:prSet/>
      <dgm:spPr/>
      <dgm:t>
        <a:bodyPr/>
        <a:lstStyle/>
        <a:p>
          <a:endParaRPr lang="en-US"/>
        </a:p>
      </dgm:t>
    </dgm:pt>
    <dgm:pt modelId="{E196CF9E-DD89-4EE4-A133-DBE7444AECBC}">
      <dgm:prSet/>
      <dgm:spPr/>
      <dgm:t>
        <a:bodyPr/>
        <a:lstStyle/>
        <a:p>
          <a:r>
            <a:rPr lang="en-US"/>
            <a:t>What do you think about the situation now?</a:t>
          </a:r>
        </a:p>
      </dgm:t>
    </dgm:pt>
    <dgm:pt modelId="{D293180C-A79E-4F85-9EAD-5D9AD40FDF60}" type="parTrans" cxnId="{CEC02C22-2DEC-4ECF-9D5E-13A17F631F8B}">
      <dgm:prSet/>
      <dgm:spPr/>
      <dgm:t>
        <a:bodyPr/>
        <a:lstStyle/>
        <a:p>
          <a:endParaRPr lang="en-US"/>
        </a:p>
      </dgm:t>
    </dgm:pt>
    <dgm:pt modelId="{E2F3933F-35BA-474A-B7E8-947376333D5F}" type="sibTrans" cxnId="{CEC02C22-2DEC-4ECF-9D5E-13A17F631F8B}">
      <dgm:prSet/>
      <dgm:spPr/>
      <dgm:t>
        <a:bodyPr/>
        <a:lstStyle/>
        <a:p>
          <a:endParaRPr lang="en-US"/>
        </a:p>
      </dgm:t>
    </dgm:pt>
    <dgm:pt modelId="{4E059C6A-AE8D-4929-BDA7-7E9F365E029B}" type="pres">
      <dgm:prSet presAssocID="{AAAA9D3E-FF25-4978-8E38-C67B63BD9876}" presName="linear" presStyleCnt="0">
        <dgm:presLayoutVars>
          <dgm:animLvl val="lvl"/>
          <dgm:resizeHandles val="exact"/>
        </dgm:presLayoutVars>
      </dgm:prSet>
      <dgm:spPr/>
    </dgm:pt>
    <dgm:pt modelId="{9897941C-73A5-40BF-88C0-9C5BA04BC557}" type="pres">
      <dgm:prSet presAssocID="{8970F6D4-C9E7-4879-9707-091412C49CBF}" presName="parentText" presStyleLbl="node1" presStyleIdx="0" presStyleCnt="8">
        <dgm:presLayoutVars>
          <dgm:chMax val="0"/>
          <dgm:bulletEnabled val="1"/>
        </dgm:presLayoutVars>
      </dgm:prSet>
      <dgm:spPr/>
    </dgm:pt>
    <dgm:pt modelId="{CACC3647-499C-4247-B56D-B62D060134E0}" type="pres">
      <dgm:prSet presAssocID="{85038108-A1E5-427B-A53A-18116BA6D4FB}" presName="spacer" presStyleCnt="0"/>
      <dgm:spPr/>
    </dgm:pt>
    <dgm:pt modelId="{7EF70C6C-82DE-44E0-B937-C720783BE160}" type="pres">
      <dgm:prSet presAssocID="{5BCB9E06-E831-4110-A158-B8ECDD9EAD18}" presName="parentText" presStyleLbl="node1" presStyleIdx="1" presStyleCnt="8">
        <dgm:presLayoutVars>
          <dgm:chMax val="0"/>
          <dgm:bulletEnabled val="1"/>
        </dgm:presLayoutVars>
      </dgm:prSet>
      <dgm:spPr/>
    </dgm:pt>
    <dgm:pt modelId="{46E73D8D-CC0B-4984-BEFD-AD1049774120}" type="pres">
      <dgm:prSet presAssocID="{16AFE667-93EF-4B37-AE29-5E4A23BC6FFF}" presName="spacer" presStyleCnt="0"/>
      <dgm:spPr/>
    </dgm:pt>
    <dgm:pt modelId="{5B47F6EE-BC38-4AA3-8720-EDEC46C52C0E}" type="pres">
      <dgm:prSet presAssocID="{F72E670A-D398-4E9C-A831-C1B44D471876}" presName="parentText" presStyleLbl="node1" presStyleIdx="2" presStyleCnt="8">
        <dgm:presLayoutVars>
          <dgm:chMax val="0"/>
          <dgm:bulletEnabled val="1"/>
        </dgm:presLayoutVars>
      </dgm:prSet>
      <dgm:spPr/>
    </dgm:pt>
    <dgm:pt modelId="{35143E43-04A2-4FEB-98E3-6DF78F2EAB6E}" type="pres">
      <dgm:prSet presAssocID="{7B0A2908-83C2-40B4-BB0C-D524F84DA51D}" presName="spacer" presStyleCnt="0"/>
      <dgm:spPr/>
    </dgm:pt>
    <dgm:pt modelId="{0D89C9A5-B818-4179-9562-8FC0684FE64E}" type="pres">
      <dgm:prSet presAssocID="{62A72459-3880-4360-B860-E2D60BF62D24}" presName="parentText" presStyleLbl="node1" presStyleIdx="3" presStyleCnt="8">
        <dgm:presLayoutVars>
          <dgm:chMax val="0"/>
          <dgm:bulletEnabled val="1"/>
        </dgm:presLayoutVars>
      </dgm:prSet>
      <dgm:spPr/>
    </dgm:pt>
    <dgm:pt modelId="{F8970C20-59BD-4C24-9CE3-E9FECAA95A2F}" type="pres">
      <dgm:prSet presAssocID="{36E0B1D4-8D80-4929-9F3D-B5127A63E3DA}" presName="spacer" presStyleCnt="0"/>
      <dgm:spPr/>
    </dgm:pt>
    <dgm:pt modelId="{C16162A2-8695-42A0-89D1-1E0D26C47E6F}" type="pres">
      <dgm:prSet presAssocID="{A33FAB4A-1D7B-45E9-A9BB-EE2A4E70EA76}" presName="parentText" presStyleLbl="node1" presStyleIdx="4" presStyleCnt="8">
        <dgm:presLayoutVars>
          <dgm:chMax val="0"/>
          <dgm:bulletEnabled val="1"/>
        </dgm:presLayoutVars>
      </dgm:prSet>
      <dgm:spPr/>
    </dgm:pt>
    <dgm:pt modelId="{F40FC69D-71D7-467D-B8E0-EC9C0685DE86}" type="pres">
      <dgm:prSet presAssocID="{43BF2056-FFD9-4EAB-AFF8-254BFFF8EBBA}" presName="spacer" presStyleCnt="0"/>
      <dgm:spPr/>
    </dgm:pt>
    <dgm:pt modelId="{79B6107F-6B58-4F62-B0E6-FD6BB00007A2}" type="pres">
      <dgm:prSet presAssocID="{6F33B57E-86A9-4B6C-9B23-4C7A12545B27}" presName="parentText" presStyleLbl="node1" presStyleIdx="5" presStyleCnt="8">
        <dgm:presLayoutVars>
          <dgm:chMax val="0"/>
          <dgm:bulletEnabled val="1"/>
        </dgm:presLayoutVars>
      </dgm:prSet>
      <dgm:spPr/>
    </dgm:pt>
    <dgm:pt modelId="{5DCB2DB3-A582-4319-84B0-A3335EEDE84E}" type="pres">
      <dgm:prSet presAssocID="{94DAA883-D391-4358-8D5A-3C7528D161CE}" presName="spacer" presStyleCnt="0"/>
      <dgm:spPr/>
    </dgm:pt>
    <dgm:pt modelId="{AED22B1C-A901-49CE-9CBB-E65E36708C0A}" type="pres">
      <dgm:prSet presAssocID="{9E0C86B7-F79B-4994-8AE0-67A3F6EA8ED9}" presName="parentText" presStyleLbl="node1" presStyleIdx="6" presStyleCnt="8">
        <dgm:presLayoutVars>
          <dgm:chMax val="0"/>
          <dgm:bulletEnabled val="1"/>
        </dgm:presLayoutVars>
      </dgm:prSet>
      <dgm:spPr/>
    </dgm:pt>
    <dgm:pt modelId="{FBB3DA29-5912-4AD8-9CAC-AD47AB826122}" type="pres">
      <dgm:prSet presAssocID="{31E3B64C-9A76-4D39-A853-7253C4FA1B04}" presName="spacer" presStyleCnt="0"/>
      <dgm:spPr/>
    </dgm:pt>
    <dgm:pt modelId="{9494714E-D5A3-4823-A109-F8759354E73B}" type="pres">
      <dgm:prSet presAssocID="{E196CF9E-DD89-4EE4-A133-DBE7444AECBC}" presName="parentText" presStyleLbl="node1" presStyleIdx="7" presStyleCnt="8">
        <dgm:presLayoutVars>
          <dgm:chMax val="0"/>
          <dgm:bulletEnabled val="1"/>
        </dgm:presLayoutVars>
      </dgm:prSet>
      <dgm:spPr/>
    </dgm:pt>
  </dgm:ptLst>
  <dgm:cxnLst>
    <dgm:cxn modelId="{F7F4980A-12CC-4B08-A79E-43F42545F950}" type="presOf" srcId="{6F33B57E-86A9-4B6C-9B23-4C7A12545B27}" destId="{79B6107F-6B58-4F62-B0E6-FD6BB00007A2}" srcOrd="0" destOrd="0" presId="urn:microsoft.com/office/officeart/2005/8/layout/vList2"/>
    <dgm:cxn modelId="{6FF7B10C-DF68-4682-A3C9-499FB7169E59}" srcId="{AAAA9D3E-FF25-4978-8E38-C67B63BD9876}" destId="{A33FAB4A-1D7B-45E9-A9BB-EE2A4E70EA76}" srcOrd="4" destOrd="0" parTransId="{025A3EAA-2156-4646-964E-200E428B3C36}" sibTransId="{43BF2056-FFD9-4EAB-AFF8-254BFFF8EBBA}"/>
    <dgm:cxn modelId="{DCCFB60D-2EF4-4001-B4FF-150298CB9233}" type="presOf" srcId="{5BCB9E06-E831-4110-A158-B8ECDD9EAD18}" destId="{7EF70C6C-82DE-44E0-B937-C720783BE160}" srcOrd="0" destOrd="0" presId="urn:microsoft.com/office/officeart/2005/8/layout/vList2"/>
    <dgm:cxn modelId="{9EC84911-2F53-4F49-9901-378364B2D997}" type="presOf" srcId="{62A72459-3880-4360-B860-E2D60BF62D24}" destId="{0D89C9A5-B818-4179-9562-8FC0684FE64E}" srcOrd="0" destOrd="0" presId="urn:microsoft.com/office/officeart/2005/8/layout/vList2"/>
    <dgm:cxn modelId="{D664931A-3D6C-44A3-AE51-BCE475C8C88D}" srcId="{AAAA9D3E-FF25-4978-8E38-C67B63BD9876}" destId="{62A72459-3880-4360-B860-E2D60BF62D24}" srcOrd="3" destOrd="0" parTransId="{C71D7A60-06A1-45EF-8266-F8EEE50DD64C}" sibTransId="{36E0B1D4-8D80-4929-9F3D-B5127A63E3DA}"/>
    <dgm:cxn modelId="{CEC02C22-2DEC-4ECF-9D5E-13A17F631F8B}" srcId="{AAAA9D3E-FF25-4978-8E38-C67B63BD9876}" destId="{E196CF9E-DD89-4EE4-A133-DBE7444AECBC}" srcOrd="7" destOrd="0" parTransId="{D293180C-A79E-4F85-9EAD-5D9AD40FDF60}" sibTransId="{E2F3933F-35BA-474A-B7E8-947376333D5F}"/>
    <dgm:cxn modelId="{53602735-CEBB-4EFC-9F40-E4B483212489}" srcId="{AAAA9D3E-FF25-4978-8E38-C67B63BD9876}" destId="{8970F6D4-C9E7-4879-9707-091412C49CBF}" srcOrd="0" destOrd="0" parTransId="{07866B85-7C4F-46CD-B07A-68E864F5BD11}" sibTransId="{85038108-A1E5-427B-A53A-18116BA6D4FB}"/>
    <dgm:cxn modelId="{436BA537-A1DA-4B8B-9E7A-8C4CADC8AB27}" type="presOf" srcId="{A33FAB4A-1D7B-45E9-A9BB-EE2A4E70EA76}" destId="{C16162A2-8695-42A0-89D1-1E0D26C47E6F}" srcOrd="0" destOrd="0" presId="urn:microsoft.com/office/officeart/2005/8/layout/vList2"/>
    <dgm:cxn modelId="{20AD5D68-E2B6-48A9-A7A0-23A36A55DE6D}" srcId="{AAAA9D3E-FF25-4978-8E38-C67B63BD9876}" destId="{9E0C86B7-F79B-4994-8AE0-67A3F6EA8ED9}" srcOrd="6" destOrd="0" parTransId="{3BDB43AC-9ACF-40AA-A263-0B2721856C9D}" sibTransId="{31E3B64C-9A76-4D39-A853-7253C4FA1B04}"/>
    <dgm:cxn modelId="{1CC75295-6CCB-4BC4-B21C-0F4E6A9F03E5}" type="presOf" srcId="{8970F6D4-C9E7-4879-9707-091412C49CBF}" destId="{9897941C-73A5-40BF-88C0-9C5BA04BC557}" srcOrd="0" destOrd="0" presId="urn:microsoft.com/office/officeart/2005/8/layout/vList2"/>
    <dgm:cxn modelId="{4071D09B-DF2C-492D-A11E-709C22420723}" srcId="{AAAA9D3E-FF25-4978-8E38-C67B63BD9876}" destId="{5BCB9E06-E831-4110-A158-B8ECDD9EAD18}" srcOrd="1" destOrd="0" parTransId="{E0AC3086-DA24-48F6-B767-87768509537E}" sibTransId="{16AFE667-93EF-4B37-AE29-5E4A23BC6FFF}"/>
    <dgm:cxn modelId="{D1D540AE-EB12-4765-8A75-2E210BFD414A}" type="presOf" srcId="{AAAA9D3E-FF25-4978-8E38-C67B63BD9876}" destId="{4E059C6A-AE8D-4929-BDA7-7E9F365E029B}" srcOrd="0" destOrd="0" presId="urn:microsoft.com/office/officeart/2005/8/layout/vList2"/>
    <dgm:cxn modelId="{C213A5B7-18DE-4660-A0AF-77A2B29F33C8}" srcId="{AAAA9D3E-FF25-4978-8E38-C67B63BD9876}" destId="{6F33B57E-86A9-4B6C-9B23-4C7A12545B27}" srcOrd="5" destOrd="0" parTransId="{62AAA6A0-E768-4784-AFBF-AE0D73BF88E1}" sibTransId="{94DAA883-D391-4358-8D5A-3C7528D161CE}"/>
    <dgm:cxn modelId="{2ED71BBD-9830-40D4-A307-EF717F5AF1A9}" type="presOf" srcId="{E196CF9E-DD89-4EE4-A133-DBE7444AECBC}" destId="{9494714E-D5A3-4823-A109-F8759354E73B}" srcOrd="0" destOrd="0" presId="urn:microsoft.com/office/officeart/2005/8/layout/vList2"/>
    <dgm:cxn modelId="{EB114FDB-442D-4DC2-BDA2-5923A8C9A041}" srcId="{AAAA9D3E-FF25-4978-8E38-C67B63BD9876}" destId="{F72E670A-D398-4E9C-A831-C1B44D471876}" srcOrd="2" destOrd="0" parTransId="{B0D18755-FC4D-44E4-BCE8-80D24E6EF392}" sibTransId="{7B0A2908-83C2-40B4-BB0C-D524F84DA51D}"/>
    <dgm:cxn modelId="{AE25AAE1-4F80-43EE-B37A-616DEBA2D173}" type="presOf" srcId="{9E0C86B7-F79B-4994-8AE0-67A3F6EA8ED9}" destId="{AED22B1C-A901-49CE-9CBB-E65E36708C0A}" srcOrd="0" destOrd="0" presId="urn:microsoft.com/office/officeart/2005/8/layout/vList2"/>
    <dgm:cxn modelId="{5B28F9F9-F085-4E69-BE0C-94DC4F8854DB}" type="presOf" srcId="{F72E670A-D398-4E9C-A831-C1B44D471876}" destId="{5B47F6EE-BC38-4AA3-8720-EDEC46C52C0E}" srcOrd="0" destOrd="0" presId="urn:microsoft.com/office/officeart/2005/8/layout/vList2"/>
    <dgm:cxn modelId="{8A603BD0-D710-4562-8255-EA26F3BDEA4C}" type="presParOf" srcId="{4E059C6A-AE8D-4929-BDA7-7E9F365E029B}" destId="{9897941C-73A5-40BF-88C0-9C5BA04BC557}" srcOrd="0" destOrd="0" presId="urn:microsoft.com/office/officeart/2005/8/layout/vList2"/>
    <dgm:cxn modelId="{66FA86CC-8B54-48F8-9BE7-FA095B6115CB}" type="presParOf" srcId="{4E059C6A-AE8D-4929-BDA7-7E9F365E029B}" destId="{CACC3647-499C-4247-B56D-B62D060134E0}" srcOrd="1" destOrd="0" presId="urn:microsoft.com/office/officeart/2005/8/layout/vList2"/>
    <dgm:cxn modelId="{271C3F47-5969-4BFE-92D0-41F086A39321}" type="presParOf" srcId="{4E059C6A-AE8D-4929-BDA7-7E9F365E029B}" destId="{7EF70C6C-82DE-44E0-B937-C720783BE160}" srcOrd="2" destOrd="0" presId="urn:microsoft.com/office/officeart/2005/8/layout/vList2"/>
    <dgm:cxn modelId="{D91BBF94-18CE-482F-BED9-5DD384E8080C}" type="presParOf" srcId="{4E059C6A-AE8D-4929-BDA7-7E9F365E029B}" destId="{46E73D8D-CC0B-4984-BEFD-AD1049774120}" srcOrd="3" destOrd="0" presId="urn:microsoft.com/office/officeart/2005/8/layout/vList2"/>
    <dgm:cxn modelId="{D609E78F-EB5E-4812-87A0-648846298E63}" type="presParOf" srcId="{4E059C6A-AE8D-4929-BDA7-7E9F365E029B}" destId="{5B47F6EE-BC38-4AA3-8720-EDEC46C52C0E}" srcOrd="4" destOrd="0" presId="urn:microsoft.com/office/officeart/2005/8/layout/vList2"/>
    <dgm:cxn modelId="{710F4B4D-BB7A-47E1-B66C-E13BDF4AF5CA}" type="presParOf" srcId="{4E059C6A-AE8D-4929-BDA7-7E9F365E029B}" destId="{35143E43-04A2-4FEB-98E3-6DF78F2EAB6E}" srcOrd="5" destOrd="0" presId="urn:microsoft.com/office/officeart/2005/8/layout/vList2"/>
    <dgm:cxn modelId="{3E091468-0E7F-4F62-93C1-49452BC37C5C}" type="presParOf" srcId="{4E059C6A-AE8D-4929-BDA7-7E9F365E029B}" destId="{0D89C9A5-B818-4179-9562-8FC0684FE64E}" srcOrd="6" destOrd="0" presId="urn:microsoft.com/office/officeart/2005/8/layout/vList2"/>
    <dgm:cxn modelId="{E2430F7F-2F21-4550-AA97-3D82489E5A7B}" type="presParOf" srcId="{4E059C6A-AE8D-4929-BDA7-7E9F365E029B}" destId="{F8970C20-59BD-4C24-9CE3-E9FECAA95A2F}" srcOrd="7" destOrd="0" presId="urn:microsoft.com/office/officeart/2005/8/layout/vList2"/>
    <dgm:cxn modelId="{058A753D-6CB4-4BBE-9628-4745C2466A17}" type="presParOf" srcId="{4E059C6A-AE8D-4929-BDA7-7E9F365E029B}" destId="{C16162A2-8695-42A0-89D1-1E0D26C47E6F}" srcOrd="8" destOrd="0" presId="urn:microsoft.com/office/officeart/2005/8/layout/vList2"/>
    <dgm:cxn modelId="{90657DD2-8564-4A75-AE87-7D78E5295E00}" type="presParOf" srcId="{4E059C6A-AE8D-4929-BDA7-7E9F365E029B}" destId="{F40FC69D-71D7-467D-B8E0-EC9C0685DE86}" srcOrd="9" destOrd="0" presId="urn:microsoft.com/office/officeart/2005/8/layout/vList2"/>
    <dgm:cxn modelId="{057FCC65-DDED-436E-B28F-E2A20204C5DA}" type="presParOf" srcId="{4E059C6A-AE8D-4929-BDA7-7E9F365E029B}" destId="{79B6107F-6B58-4F62-B0E6-FD6BB00007A2}" srcOrd="10" destOrd="0" presId="urn:microsoft.com/office/officeart/2005/8/layout/vList2"/>
    <dgm:cxn modelId="{828E982B-B8AA-4E36-8C6F-57F66087ACFF}" type="presParOf" srcId="{4E059C6A-AE8D-4929-BDA7-7E9F365E029B}" destId="{5DCB2DB3-A582-4319-84B0-A3335EEDE84E}" srcOrd="11" destOrd="0" presId="urn:microsoft.com/office/officeart/2005/8/layout/vList2"/>
    <dgm:cxn modelId="{674F3754-6D92-4ECC-BF92-11EDB2F6ACEA}" type="presParOf" srcId="{4E059C6A-AE8D-4929-BDA7-7E9F365E029B}" destId="{AED22B1C-A901-49CE-9CBB-E65E36708C0A}" srcOrd="12" destOrd="0" presId="urn:microsoft.com/office/officeart/2005/8/layout/vList2"/>
    <dgm:cxn modelId="{7F5D5098-6AFC-4194-86C0-228DE0C0CCB2}" type="presParOf" srcId="{4E059C6A-AE8D-4929-BDA7-7E9F365E029B}" destId="{FBB3DA29-5912-4AD8-9CAC-AD47AB826122}" srcOrd="13" destOrd="0" presId="urn:microsoft.com/office/officeart/2005/8/layout/vList2"/>
    <dgm:cxn modelId="{504276B7-57B7-4CE5-A9A2-A0D7C897BC85}" type="presParOf" srcId="{4E059C6A-AE8D-4929-BDA7-7E9F365E029B}" destId="{9494714E-D5A3-4823-A109-F8759354E73B}" srcOrd="1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A28589A3-03D5-4B4D-BF64-8A0FED5467B5}"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E047BCCF-B4BF-41EA-A0BE-55B88548DA36}">
      <dgm:prSet/>
      <dgm:spPr/>
      <dgm:t>
        <a:bodyPr/>
        <a:lstStyle/>
        <a:p>
          <a:pPr rtl="0"/>
          <a:r>
            <a:rPr lang="en-US" dirty="0"/>
            <a:t>Here you have a chance to evaluate what worked and what didn’t work in the situation. </a:t>
          </a:r>
          <a:endParaRPr lang="en-US" dirty="0">
            <a:latin typeface="Goudy Old Style"/>
          </a:endParaRPr>
        </a:p>
      </dgm:t>
    </dgm:pt>
    <dgm:pt modelId="{F5FCF971-ABA9-4DD2-87CA-9BE5B9D90F60}" type="parTrans" cxnId="{5368A574-81CE-4D52-8F88-20C3B61D131D}">
      <dgm:prSet/>
      <dgm:spPr/>
      <dgm:t>
        <a:bodyPr/>
        <a:lstStyle/>
        <a:p>
          <a:endParaRPr lang="en-US"/>
        </a:p>
      </dgm:t>
    </dgm:pt>
    <dgm:pt modelId="{43CC5D59-CC7C-41B3-BB4D-43BF381C0612}" type="sibTrans" cxnId="{5368A574-81CE-4D52-8F88-20C3B61D131D}">
      <dgm:prSet/>
      <dgm:spPr/>
      <dgm:t>
        <a:bodyPr/>
        <a:lstStyle/>
        <a:p>
          <a:endParaRPr lang="en-US"/>
        </a:p>
      </dgm:t>
    </dgm:pt>
    <dgm:pt modelId="{E38AD4A2-54DE-4DE4-A243-73B2A77AD86C}">
      <dgm:prSet/>
      <dgm:spPr/>
      <dgm:t>
        <a:bodyPr/>
        <a:lstStyle/>
        <a:p>
          <a:r>
            <a:rPr lang="en-US" dirty="0"/>
            <a:t>Helpful questions:</a:t>
          </a:r>
        </a:p>
      </dgm:t>
    </dgm:pt>
    <dgm:pt modelId="{ADBF700B-82DE-43CC-ACDA-52B874E827C1}" type="parTrans" cxnId="{2CE1D69F-8A12-4608-A02D-5FC7D8D27B26}">
      <dgm:prSet/>
      <dgm:spPr/>
      <dgm:t>
        <a:bodyPr/>
        <a:lstStyle/>
        <a:p>
          <a:endParaRPr lang="en-US"/>
        </a:p>
      </dgm:t>
    </dgm:pt>
    <dgm:pt modelId="{01FC1384-FD6F-4F04-8A8C-0BA35D6FDA46}" type="sibTrans" cxnId="{2CE1D69F-8A12-4608-A02D-5FC7D8D27B26}">
      <dgm:prSet/>
      <dgm:spPr/>
      <dgm:t>
        <a:bodyPr/>
        <a:lstStyle/>
        <a:p>
          <a:endParaRPr lang="en-US"/>
        </a:p>
      </dgm:t>
    </dgm:pt>
    <dgm:pt modelId="{B0E31C89-FAA8-401E-A387-8E82FDBBEC4E}">
      <dgm:prSet/>
      <dgm:spPr/>
      <dgm:t>
        <a:bodyPr/>
        <a:lstStyle/>
        <a:p>
          <a:r>
            <a:rPr lang="en-US" dirty="0"/>
            <a:t>What was good and bad about the experience?</a:t>
          </a:r>
        </a:p>
      </dgm:t>
    </dgm:pt>
    <dgm:pt modelId="{0A7DC38E-AB73-4EC8-8518-72922F796A0C}" type="parTrans" cxnId="{32701197-1615-439D-8E2F-F80155EAF1B8}">
      <dgm:prSet/>
      <dgm:spPr/>
      <dgm:t>
        <a:bodyPr/>
        <a:lstStyle/>
        <a:p>
          <a:endParaRPr lang="en-US"/>
        </a:p>
      </dgm:t>
    </dgm:pt>
    <dgm:pt modelId="{85CA225F-ABE7-4DE6-945E-E59A2DD6BE1E}" type="sibTrans" cxnId="{32701197-1615-439D-8E2F-F80155EAF1B8}">
      <dgm:prSet/>
      <dgm:spPr/>
      <dgm:t>
        <a:bodyPr/>
        <a:lstStyle/>
        <a:p>
          <a:endParaRPr lang="en-US"/>
        </a:p>
      </dgm:t>
    </dgm:pt>
    <dgm:pt modelId="{B3F54393-9FC6-423D-8A08-D35774DAA2E9}">
      <dgm:prSet/>
      <dgm:spPr/>
      <dgm:t>
        <a:bodyPr/>
        <a:lstStyle/>
        <a:p>
          <a:r>
            <a:rPr lang="en-US" dirty="0"/>
            <a:t>What went well?</a:t>
          </a:r>
        </a:p>
      </dgm:t>
    </dgm:pt>
    <dgm:pt modelId="{1FC5DF2A-1861-4AD6-B490-2A5A400E3D26}" type="parTrans" cxnId="{739AF4E1-8B5D-4A39-BC58-339F31ABBC53}">
      <dgm:prSet/>
      <dgm:spPr/>
      <dgm:t>
        <a:bodyPr/>
        <a:lstStyle/>
        <a:p>
          <a:endParaRPr lang="en-US"/>
        </a:p>
      </dgm:t>
    </dgm:pt>
    <dgm:pt modelId="{A1C0425C-B6EF-4608-8DE9-1B218A810B6E}" type="sibTrans" cxnId="{739AF4E1-8B5D-4A39-BC58-339F31ABBC53}">
      <dgm:prSet/>
      <dgm:spPr/>
      <dgm:t>
        <a:bodyPr/>
        <a:lstStyle/>
        <a:p>
          <a:endParaRPr lang="en-US"/>
        </a:p>
      </dgm:t>
    </dgm:pt>
    <dgm:pt modelId="{F931DE3F-10AC-4F8D-A855-8490C2E03363}">
      <dgm:prSet/>
      <dgm:spPr/>
      <dgm:t>
        <a:bodyPr/>
        <a:lstStyle/>
        <a:p>
          <a:r>
            <a:rPr lang="en-US" dirty="0"/>
            <a:t>What didn’t go so well?</a:t>
          </a:r>
        </a:p>
      </dgm:t>
    </dgm:pt>
    <dgm:pt modelId="{0178DB7C-42E8-406D-86C0-0C5B57A6B8E7}" type="parTrans" cxnId="{E3E6BC93-9396-407A-BBC5-41FCAF8012DB}">
      <dgm:prSet/>
      <dgm:spPr/>
      <dgm:t>
        <a:bodyPr/>
        <a:lstStyle/>
        <a:p>
          <a:endParaRPr lang="en-US"/>
        </a:p>
      </dgm:t>
    </dgm:pt>
    <dgm:pt modelId="{CC880CFC-E03C-438B-9F1B-DDC61951E458}" type="sibTrans" cxnId="{E3E6BC93-9396-407A-BBC5-41FCAF8012DB}">
      <dgm:prSet/>
      <dgm:spPr/>
      <dgm:t>
        <a:bodyPr/>
        <a:lstStyle/>
        <a:p>
          <a:endParaRPr lang="en-US"/>
        </a:p>
      </dgm:t>
    </dgm:pt>
    <dgm:pt modelId="{623620B3-AB66-4DA7-8119-C17609DF08AA}">
      <dgm:prSet/>
      <dgm:spPr/>
      <dgm:t>
        <a:bodyPr/>
        <a:lstStyle/>
        <a:p>
          <a:r>
            <a:rPr lang="en-US" dirty="0"/>
            <a:t>What did you and other people contribute to the situation (positively or negatively)?</a:t>
          </a:r>
        </a:p>
      </dgm:t>
    </dgm:pt>
    <dgm:pt modelId="{F910AA33-B874-41F0-8C21-ED83F351C9A7}" type="parTrans" cxnId="{31CBA604-9164-488B-8802-166D583FAA6F}">
      <dgm:prSet/>
      <dgm:spPr/>
      <dgm:t>
        <a:bodyPr/>
        <a:lstStyle/>
        <a:p>
          <a:endParaRPr lang="en-US"/>
        </a:p>
      </dgm:t>
    </dgm:pt>
    <dgm:pt modelId="{649BB6AB-CFA5-4A6F-B7E9-5B9E96730B47}" type="sibTrans" cxnId="{31CBA604-9164-488B-8802-166D583FAA6F}">
      <dgm:prSet/>
      <dgm:spPr/>
      <dgm:t>
        <a:bodyPr/>
        <a:lstStyle/>
        <a:p>
          <a:endParaRPr lang="en-US"/>
        </a:p>
      </dgm:t>
    </dgm:pt>
    <dgm:pt modelId="{68D37BB1-51B6-47F3-B5BA-DC17FD968280}">
      <dgm:prSet phldr="0"/>
      <dgm:spPr/>
      <dgm:t>
        <a:bodyPr/>
        <a:lstStyle/>
        <a:p>
          <a:r>
            <a:rPr lang="en-US" dirty="0"/>
            <a:t>Try to be as objective and honest as possible. To get the most out of your reflection focus on both the positive and the negative aspects of the situation, even if it was primarily one or the other.</a:t>
          </a:r>
        </a:p>
      </dgm:t>
    </dgm:pt>
    <dgm:pt modelId="{73695F28-81B9-4E89-B998-0852996B25D5}" type="parTrans" cxnId="{03A35104-FF78-431E-9338-B1CEA58BE0F3}">
      <dgm:prSet/>
      <dgm:spPr/>
    </dgm:pt>
    <dgm:pt modelId="{EEAED9C2-51F2-44CC-BC76-2582D6ECBA89}" type="sibTrans" cxnId="{03A35104-FF78-431E-9338-B1CEA58BE0F3}">
      <dgm:prSet/>
      <dgm:spPr/>
    </dgm:pt>
    <dgm:pt modelId="{1D4C301F-51E3-4AC7-AEB3-6101A0C2AB6A}" type="pres">
      <dgm:prSet presAssocID="{A28589A3-03D5-4B4D-BF64-8A0FED5467B5}" presName="linear" presStyleCnt="0">
        <dgm:presLayoutVars>
          <dgm:animLvl val="lvl"/>
          <dgm:resizeHandles val="exact"/>
        </dgm:presLayoutVars>
      </dgm:prSet>
      <dgm:spPr/>
    </dgm:pt>
    <dgm:pt modelId="{58D8573E-A6C6-44FD-B532-F6A6222BD3EF}" type="pres">
      <dgm:prSet presAssocID="{E047BCCF-B4BF-41EA-A0BE-55B88548DA36}" presName="parentText" presStyleLbl="node1" presStyleIdx="0" presStyleCnt="7">
        <dgm:presLayoutVars>
          <dgm:chMax val="0"/>
          <dgm:bulletEnabled val="1"/>
        </dgm:presLayoutVars>
      </dgm:prSet>
      <dgm:spPr/>
    </dgm:pt>
    <dgm:pt modelId="{E4547302-3EF2-44CE-B358-46226156733E}" type="pres">
      <dgm:prSet presAssocID="{43CC5D59-CC7C-41B3-BB4D-43BF381C0612}" presName="spacer" presStyleCnt="0"/>
      <dgm:spPr/>
    </dgm:pt>
    <dgm:pt modelId="{43F3EEB8-A241-4977-B061-1A8ED3F0E6FF}" type="pres">
      <dgm:prSet presAssocID="{68D37BB1-51B6-47F3-B5BA-DC17FD968280}" presName="parentText" presStyleLbl="node1" presStyleIdx="1" presStyleCnt="7">
        <dgm:presLayoutVars>
          <dgm:chMax val="0"/>
          <dgm:bulletEnabled val="1"/>
        </dgm:presLayoutVars>
      </dgm:prSet>
      <dgm:spPr/>
    </dgm:pt>
    <dgm:pt modelId="{02D97AE5-9232-425F-9446-B0E160E0EE25}" type="pres">
      <dgm:prSet presAssocID="{EEAED9C2-51F2-44CC-BC76-2582D6ECBA89}" presName="spacer" presStyleCnt="0"/>
      <dgm:spPr/>
    </dgm:pt>
    <dgm:pt modelId="{3DADDB07-B28E-427F-8F79-19A130C4F3C5}" type="pres">
      <dgm:prSet presAssocID="{E38AD4A2-54DE-4DE4-A243-73B2A77AD86C}" presName="parentText" presStyleLbl="node1" presStyleIdx="2" presStyleCnt="7">
        <dgm:presLayoutVars>
          <dgm:chMax val="0"/>
          <dgm:bulletEnabled val="1"/>
        </dgm:presLayoutVars>
      </dgm:prSet>
      <dgm:spPr/>
    </dgm:pt>
    <dgm:pt modelId="{B8C40E3F-3058-4BF7-B414-E0039F50BDA3}" type="pres">
      <dgm:prSet presAssocID="{01FC1384-FD6F-4F04-8A8C-0BA35D6FDA46}" presName="spacer" presStyleCnt="0"/>
      <dgm:spPr/>
    </dgm:pt>
    <dgm:pt modelId="{E25DE644-14CF-49D3-89D5-9A2C967D1092}" type="pres">
      <dgm:prSet presAssocID="{B0E31C89-FAA8-401E-A387-8E82FDBBEC4E}" presName="parentText" presStyleLbl="node1" presStyleIdx="3" presStyleCnt="7">
        <dgm:presLayoutVars>
          <dgm:chMax val="0"/>
          <dgm:bulletEnabled val="1"/>
        </dgm:presLayoutVars>
      </dgm:prSet>
      <dgm:spPr/>
    </dgm:pt>
    <dgm:pt modelId="{2F836B2E-5211-4887-A947-33A29C5890DF}" type="pres">
      <dgm:prSet presAssocID="{85CA225F-ABE7-4DE6-945E-E59A2DD6BE1E}" presName="spacer" presStyleCnt="0"/>
      <dgm:spPr/>
    </dgm:pt>
    <dgm:pt modelId="{6B9FD5E7-EF54-4DA0-90F6-C876FAA592C6}" type="pres">
      <dgm:prSet presAssocID="{B3F54393-9FC6-423D-8A08-D35774DAA2E9}" presName="parentText" presStyleLbl="node1" presStyleIdx="4" presStyleCnt="7">
        <dgm:presLayoutVars>
          <dgm:chMax val="0"/>
          <dgm:bulletEnabled val="1"/>
        </dgm:presLayoutVars>
      </dgm:prSet>
      <dgm:spPr/>
    </dgm:pt>
    <dgm:pt modelId="{404FCD0B-489C-4485-8E0C-501F66BA7294}" type="pres">
      <dgm:prSet presAssocID="{A1C0425C-B6EF-4608-8DE9-1B218A810B6E}" presName="spacer" presStyleCnt="0"/>
      <dgm:spPr/>
    </dgm:pt>
    <dgm:pt modelId="{64D48372-6289-4385-B4F9-AB469AB0C078}" type="pres">
      <dgm:prSet presAssocID="{F931DE3F-10AC-4F8D-A855-8490C2E03363}" presName="parentText" presStyleLbl="node1" presStyleIdx="5" presStyleCnt="7">
        <dgm:presLayoutVars>
          <dgm:chMax val="0"/>
          <dgm:bulletEnabled val="1"/>
        </dgm:presLayoutVars>
      </dgm:prSet>
      <dgm:spPr/>
    </dgm:pt>
    <dgm:pt modelId="{DC5A7080-41A9-417B-992F-6305C3B43664}" type="pres">
      <dgm:prSet presAssocID="{CC880CFC-E03C-438B-9F1B-DDC61951E458}" presName="spacer" presStyleCnt="0"/>
      <dgm:spPr/>
    </dgm:pt>
    <dgm:pt modelId="{9CD06E1D-0B50-4211-9031-BD21AE77B9A5}" type="pres">
      <dgm:prSet presAssocID="{623620B3-AB66-4DA7-8119-C17609DF08AA}" presName="parentText" presStyleLbl="node1" presStyleIdx="6" presStyleCnt="7">
        <dgm:presLayoutVars>
          <dgm:chMax val="0"/>
          <dgm:bulletEnabled val="1"/>
        </dgm:presLayoutVars>
      </dgm:prSet>
      <dgm:spPr/>
    </dgm:pt>
  </dgm:ptLst>
  <dgm:cxnLst>
    <dgm:cxn modelId="{03A35104-FF78-431E-9338-B1CEA58BE0F3}" srcId="{A28589A3-03D5-4B4D-BF64-8A0FED5467B5}" destId="{68D37BB1-51B6-47F3-B5BA-DC17FD968280}" srcOrd="1" destOrd="0" parTransId="{73695F28-81B9-4E89-B998-0852996B25D5}" sibTransId="{EEAED9C2-51F2-44CC-BC76-2582D6ECBA89}"/>
    <dgm:cxn modelId="{31CBA604-9164-488B-8802-166D583FAA6F}" srcId="{A28589A3-03D5-4B4D-BF64-8A0FED5467B5}" destId="{623620B3-AB66-4DA7-8119-C17609DF08AA}" srcOrd="6" destOrd="0" parTransId="{F910AA33-B874-41F0-8C21-ED83F351C9A7}" sibTransId="{649BB6AB-CFA5-4A6F-B7E9-5B9E96730B47}"/>
    <dgm:cxn modelId="{6231E523-BED5-4659-9AFA-617206CA515F}" type="presOf" srcId="{B0E31C89-FAA8-401E-A387-8E82FDBBEC4E}" destId="{E25DE644-14CF-49D3-89D5-9A2C967D1092}" srcOrd="0" destOrd="0" presId="urn:microsoft.com/office/officeart/2005/8/layout/vList2"/>
    <dgm:cxn modelId="{108A0E31-47BF-484D-B0F8-33F999BE7D51}" type="presOf" srcId="{A28589A3-03D5-4B4D-BF64-8A0FED5467B5}" destId="{1D4C301F-51E3-4AC7-AEB3-6101A0C2AB6A}" srcOrd="0" destOrd="0" presId="urn:microsoft.com/office/officeart/2005/8/layout/vList2"/>
    <dgm:cxn modelId="{22906639-E174-4D09-A753-7D9C2B55ACB5}" type="presOf" srcId="{F931DE3F-10AC-4F8D-A855-8490C2E03363}" destId="{64D48372-6289-4385-B4F9-AB469AB0C078}" srcOrd="0" destOrd="0" presId="urn:microsoft.com/office/officeart/2005/8/layout/vList2"/>
    <dgm:cxn modelId="{E277F74A-8275-441D-A371-A73D7E7DF437}" type="presOf" srcId="{623620B3-AB66-4DA7-8119-C17609DF08AA}" destId="{9CD06E1D-0B50-4211-9031-BD21AE77B9A5}" srcOrd="0" destOrd="0" presId="urn:microsoft.com/office/officeart/2005/8/layout/vList2"/>
    <dgm:cxn modelId="{ACAD5150-0DC8-4164-BF25-472296BACCBA}" type="presOf" srcId="{E047BCCF-B4BF-41EA-A0BE-55B88548DA36}" destId="{58D8573E-A6C6-44FD-B532-F6A6222BD3EF}" srcOrd="0" destOrd="0" presId="urn:microsoft.com/office/officeart/2005/8/layout/vList2"/>
    <dgm:cxn modelId="{5368A574-81CE-4D52-8F88-20C3B61D131D}" srcId="{A28589A3-03D5-4B4D-BF64-8A0FED5467B5}" destId="{E047BCCF-B4BF-41EA-A0BE-55B88548DA36}" srcOrd="0" destOrd="0" parTransId="{F5FCF971-ABA9-4DD2-87CA-9BE5B9D90F60}" sibTransId="{43CC5D59-CC7C-41B3-BB4D-43BF381C0612}"/>
    <dgm:cxn modelId="{E3E6BC93-9396-407A-BBC5-41FCAF8012DB}" srcId="{A28589A3-03D5-4B4D-BF64-8A0FED5467B5}" destId="{F931DE3F-10AC-4F8D-A855-8490C2E03363}" srcOrd="5" destOrd="0" parTransId="{0178DB7C-42E8-406D-86C0-0C5B57A6B8E7}" sibTransId="{CC880CFC-E03C-438B-9F1B-DDC61951E458}"/>
    <dgm:cxn modelId="{32701197-1615-439D-8E2F-F80155EAF1B8}" srcId="{A28589A3-03D5-4B4D-BF64-8A0FED5467B5}" destId="{B0E31C89-FAA8-401E-A387-8E82FDBBEC4E}" srcOrd="3" destOrd="0" parTransId="{0A7DC38E-AB73-4EC8-8518-72922F796A0C}" sibTransId="{85CA225F-ABE7-4DE6-945E-E59A2DD6BE1E}"/>
    <dgm:cxn modelId="{2CE1D69F-8A12-4608-A02D-5FC7D8D27B26}" srcId="{A28589A3-03D5-4B4D-BF64-8A0FED5467B5}" destId="{E38AD4A2-54DE-4DE4-A243-73B2A77AD86C}" srcOrd="2" destOrd="0" parTransId="{ADBF700B-82DE-43CC-ACDA-52B874E827C1}" sibTransId="{01FC1384-FD6F-4F04-8A8C-0BA35D6FDA46}"/>
    <dgm:cxn modelId="{5008B4A1-3A0B-43C5-BBD5-90314EE42436}" type="presOf" srcId="{B3F54393-9FC6-423D-8A08-D35774DAA2E9}" destId="{6B9FD5E7-EF54-4DA0-90F6-C876FAA592C6}" srcOrd="0" destOrd="0" presId="urn:microsoft.com/office/officeart/2005/8/layout/vList2"/>
    <dgm:cxn modelId="{BC07E4BB-C88C-4E8D-9AD1-E01D7A089861}" type="presOf" srcId="{68D37BB1-51B6-47F3-B5BA-DC17FD968280}" destId="{43F3EEB8-A241-4977-B061-1A8ED3F0E6FF}" srcOrd="0" destOrd="0" presId="urn:microsoft.com/office/officeart/2005/8/layout/vList2"/>
    <dgm:cxn modelId="{9BDE6DCC-AC3B-492F-AEF0-4E2E05F2D957}" type="presOf" srcId="{E38AD4A2-54DE-4DE4-A243-73B2A77AD86C}" destId="{3DADDB07-B28E-427F-8F79-19A130C4F3C5}" srcOrd="0" destOrd="0" presId="urn:microsoft.com/office/officeart/2005/8/layout/vList2"/>
    <dgm:cxn modelId="{739AF4E1-8B5D-4A39-BC58-339F31ABBC53}" srcId="{A28589A3-03D5-4B4D-BF64-8A0FED5467B5}" destId="{B3F54393-9FC6-423D-8A08-D35774DAA2E9}" srcOrd="4" destOrd="0" parTransId="{1FC5DF2A-1861-4AD6-B490-2A5A400E3D26}" sibTransId="{A1C0425C-B6EF-4608-8DE9-1B218A810B6E}"/>
    <dgm:cxn modelId="{54323C23-54A7-4C1B-83D0-8297C970FA6C}" type="presParOf" srcId="{1D4C301F-51E3-4AC7-AEB3-6101A0C2AB6A}" destId="{58D8573E-A6C6-44FD-B532-F6A6222BD3EF}" srcOrd="0" destOrd="0" presId="urn:microsoft.com/office/officeart/2005/8/layout/vList2"/>
    <dgm:cxn modelId="{FBD2CFBF-DE01-429D-B490-26B8B946DC14}" type="presParOf" srcId="{1D4C301F-51E3-4AC7-AEB3-6101A0C2AB6A}" destId="{E4547302-3EF2-44CE-B358-46226156733E}" srcOrd="1" destOrd="0" presId="urn:microsoft.com/office/officeart/2005/8/layout/vList2"/>
    <dgm:cxn modelId="{7BCDD81A-3C6C-4876-96D5-3B42CF6D6673}" type="presParOf" srcId="{1D4C301F-51E3-4AC7-AEB3-6101A0C2AB6A}" destId="{43F3EEB8-A241-4977-B061-1A8ED3F0E6FF}" srcOrd="2" destOrd="0" presId="urn:microsoft.com/office/officeart/2005/8/layout/vList2"/>
    <dgm:cxn modelId="{D0E74223-5BF6-48D0-9A9A-6C81C54E76BA}" type="presParOf" srcId="{1D4C301F-51E3-4AC7-AEB3-6101A0C2AB6A}" destId="{02D97AE5-9232-425F-9446-B0E160E0EE25}" srcOrd="3" destOrd="0" presId="urn:microsoft.com/office/officeart/2005/8/layout/vList2"/>
    <dgm:cxn modelId="{F802F9AC-E916-4223-A064-23859BA15015}" type="presParOf" srcId="{1D4C301F-51E3-4AC7-AEB3-6101A0C2AB6A}" destId="{3DADDB07-B28E-427F-8F79-19A130C4F3C5}" srcOrd="4" destOrd="0" presId="urn:microsoft.com/office/officeart/2005/8/layout/vList2"/>
    <dgm:cxn modelId="{EB987EEF-E516-482B-86CE-86B7AE9DAC4C}" type="presParOf" srcId="{1D4C301F-51E3-4AC7-AEB3-6101A0C2AB6A}" destId="{B8C40E3F-3058-4BF7-B414-E0039F50BDA3}" srcOrd="5" destOrd="0" presId="urn:microsoft.com/office/officeart/2005/8/layout/vList2"/>
    <dgm:cxn modelId="{B55A358F-F410-494D-B0E8-69A46E2B4463}" type="presParOf" srcId="{1D4C301F-51E3-4AC7-AEB3-6101A0C2AB6A}" destId="{E25DE644-14CF-49D3-89D5-9A2C967D1092}" srcOrd="6" destOrd="0" presId="urn:microsoft.com/office/officeart/2005/8/layout/vList2"/>
    <dgm:cxn modelId="{2CBBC47C-953A-4902-85DA-A3C14C11DCD8}" type="presParOf" srcId="{1D4C301F-51E3-4AC7-AEB3-6101A0C2AB6A}" destId="{2F836B2E-5211-4887-A947-33A29C5890DF}" srcOrd="7" destOrd="0" presId="urn:microsoft.com/office/officeart/2005/8/layout/vList2"/>
    <dgm:cxn modelId="{67B1E3C1-5E10-4877-8471-B5F4A58DF01A}" type="presParOf" srcId="{1D4C301F-51E3-4AC7-AEB3-6101A0C2AB6A}" destId="{6B9FD5E7-EF54-4DA0-90F6-C876FAA592C6}" srcOrd="8" destOrd="0" presId="urn:microsoft.com/office/officeart/2005/8/layout/vList2"/>
    <dgm:cxn modelId="{7F3CA74F-EC19-4AEF-A188-3C4995908F4B}" type="presParOf" srcId="{1D4C301F-51E3-4AC7-AEB3-6101A0C2AB6A}" destId="{404FCD0B-489C-4485-8E0C-501F66BA7294}" srcOrd="9" destOrd="0" presId="urn:microsoft.com/office/officeart/2005/8/layout/vList2"/>
    <dgm:cxn modelId="{6894DAB5-A17F-48CC-85A0-A1096DF7F4E8}" type="presParOf" srcId="{1D4C301F-51E3-4AC7-AEB3-6101A0C2AB6A}" destId="{64D48372-6289-4385-B4F9-AB469AB0C078}" srcOrd="10" destOrd="0" presId="urn:microsoft.com/office/officeart/2005/8/layout/vList2"/>
    <dgm:cxn modelId="{14595456-9256-46B6-9FA6-48D47CF082F5}" type="presParOf" srcId="{1D4C301F-51E3-4AC7-AEB3-6101A0C2AB6A}" destId="{DC5A7080-41A9-417B-992F-6305C3B43664}" srcOrd="11" destOrd="0" presId="urn:microsoft.com/office/officeart/2005/8/layout/vList2"/>
    <dgm:cxn modelId="{8FACF57D-4FFA-4F28-A278-D53A39DF2AB2}" type="presParOf" srcId="{1D4C301F-51E3-4AC7-AEB3-6101A0C2AB6A}" destId="{9CD06E1D-0B50-4211-9031-BD21AE77B9A5}"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CF4BCA5B-9A0A-4FA1-A2A4-9DC724A60DB9}"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58286962-FC74-414D-8C3A-9BBB64629A8C}">
      <dgm:prSet/>
      <dgm:spPr/>
      <dgm:t>
        <a:bodyPr/>
        <a:lstStyle/>
        <a:p>
          <a:r>
            <a:rPr lang="en-US"/>
            <a:t>The analysis step is where you have a chance to make sense of what happened. </a:t>
          </a:r>
          <a:endParaRPr lang="en-US">
            <a:latin typeface="Goudy Old Style"/>
          </a:endParaRPr>
        </a:p>
      </dgm:t>
    </dgm:pt>
    <dgm:pt modelId="{762594DD-B1C3-418F-AA41-352F80E245E8}" type="parTrans" cxnId="{3C3A015F-32A0-41FA-8D62-20BE9CD40047}">
      <dgm:prSet/>
      <dgm:spPr/>
      <dgm:t>
        <a:bodyPr/>
        <a:lstStyle/>
        <a:p>
          <a:endParaRPr lang="en-US"/>
        </a:p>
      </dgm:t>
    </dgm:pt>
    <dgm:pt modelId="{0D432564-5A61-45DF-BB1C-34CB9305FB85}" type="sibTrans" cxnId="{3C3A015F-32A0-41FA-8D62-20BE9CD40047}">
      <dgm:prSet/>
      <dgm:spPr/>
      <dgm:t>
        <a:bodyPr/>
        <a:lstStyle/>
        <a:p>
          <a:endParaRPr lang="en-US"/>
        </a:p>
      </dgm:t>
    </dgm:pt>
    <dgm:pt modelId="{206C50DC-1A15-4B72-8527-E0FD342090D1}">
      <dgm:prSet/>
      <dgm:spPr/>
      <dgm:t>
        <a:bodyPr/>
        <a:lstStyle/>
        <a:p>
          <a:r>
            <a:rPr lang="en-US"/>
            <a:t>Helpful questions:</a:t>
          </a:r>
        </a:p>
      </dgm:t>
    </dgm:pt>
    <dgm:pt modelId="{4B7E61BB-9134-4344-8544-F87BA9DCAE60}" type="parTrans" cxnId="{D3C94942-3E28-4EF0-AABF-CD93D40F2107}">
      <dgm:prSet/>
      <dgm:spPr/>
      <dgm:t>
        <a:bodyPr/>
        <a:lstStyle/>
        <a:p>
          <a:endParaRPr lang="en-US"/>
        </a:p>
      </dgm:t>
    </dgm:pt>
    <dgm:pt modelId="{947B553B-A310-4BC1-91D6-81AAB6A802BB}" type="sibTrans" cxnId="{D3C94942-3E28-4EF0-AABF-CD93D40F2107}">
      <dgm:prSet/>
      <dgm:spPr/>
      <dgm:t>
        <a:bodyPr/>
        <a:lstStyle/>
        <a:p>
          <a:endParaRPr lang="en-US"/>
        </a:p>
      </dgm:t>
    </dgm:pt>
    <dgm:pt modelId="{0B8865B6-CBDB-47E2-ABB3-0F64A36F09DF}">
      <dgm:prSet/>
      <dgm:spPr/>
      <dgm:t>
        <a:bodyPr/>
        <a:lstStyle/>
        <a:p>
          <a:r>
            <a:rPr lang="en-US"/>
            <a:t>Why did things go well?</a:t>
          </a:r>
        </a:p>
      </dgm:t>
    </dgm:pt>
    <dgm:pt modelId="{B2764D7C-81AF-43C3-AFC5-EDE313ADEDBD}" type="parTrans" cxnId="{11FF61EF-7788-400B-A055-A777CEECC488}">
      <dgm:prSet/>
      <dgm:spPr/>
      <dgm:t>
        <a:bodyPr/>
        <a:lstStyle/>
        <a:p>
          <a:endParaRPr lang="en-US"/>
        </a:p>
      </dgm:t>
    </dgm:pt>
    <dgm:pt modelId="{97707D69-6F18-4C0D-B28C-4E3847794247}" type="sibTrans" cxnId="{11FF61EF-7788-400B-A055-A777CEECC488}">
      <dgm:prSet/>
      <dgm:spPr/>
      <dgm:t>
        <a:bodyPr/>
        <a:lstStyle/>
        <a:p>
          <a:endParaRPr lang="en-US"/>
        </a:p>
      </dgm:t>
    </dgm:pt>
    <dgm:pt modelId="{50C5380E-F1FF-4BCA-9329-6864BD966ABD}">
      <dgm:prSet/>
      <dgm:spPr/>
      <dgm:t>
        <a:bodyPr/>
        <a:lstStyle/>
        <a:p>
          <a:r>
            <a:rPr lang="en-US"/>
            <a:t>Why didn’t it go well?</a:t>
          </a:r>
        </a:p>
      </dgm:t>
    </dgm:pt>
    <dgm:pt modelId="{0C31858F-C2D2-40D4-B050-38877217C77E}" type="parTrans" cxnId="{4EB3B5BF-0E61-43B1-9110-151343033A36}">
      <dgm:prSet/>
      <dgm:spPr/>
      <dgm:t>
        <a:bodyPr/>
        <a:lstStyle/>
        <a:p>
          <a:endParaRPr lang="en-US"/>
        </a:p>
      </dgm:t>
    </dgm:pt>
    <dgm:pt modelId="{CB6D7E5F-4B59-490B-AEE1-E2FF467E1649}" type="sibTrans" cxnId="{4EB3B5BF-0E61-43B1-9110-151343033A36}">
      <dgm:prSet/>
      <dgm:spPr/>
      <dgm:t>
        <a:bodyPr/>
        <a:lstStyle/>
        <a:p>
          <a:endParaRPr lang="en-US"/>
        </a:p>
      </dgm:t>
    </dgm:pt>
    <dgm:pt modelId="{50B0B61F-55AA-4FFF-94A2-7A1FE9BECF4F}">
      <dgm:prSet/>
      <dgm:spPr/>
      <dgm:t>
        <a:bodyPr/>
        <a:lstStyle/>
        <a:p>
          <a:r>
            <a:rPr lang="en-US"/>
            <a:t>What sense can I make of the situation?</a:t>
          </a:r>
        </a:p>
      </dgm:t>
    </dgm:pt>
    <dgm:pt modelId="{5A278043-B786-41A5-8E30-73D966FE14A1}" type="parTrans" cxnId="{FE4E09D5-7A92-42B3-9A10-B844A5D48D07}">
      <dgm:prSet/>
      <dgm:spPr/>
      <dgm:t>
        <a:bodyPr/>
        <a:lstStyle/>
        <a:p>
          <a:endParaRPr lang="en-US"/>
        </a:p>
      </dgm:t>
    </dgm:pt>
    <dgm:pt modelId="{F665072C-C6EF-48FF-9C2A-11CF19153B78}" type="sibTrans" cxnId="{FE4E09D5-7A92-42B3-9A10-B844A5D48D07}">
      <dgm:prSet/>
      <dgm:spPr/>
      <dgm:t>
        <a:bodyPr/>
        <a:lstStyle/>
        <a:p>
          <a:endParaRPr lang="en-US"/>
        </a:p>
      </dgm:t>
    </dgm:pt>
    <dgm:pt modelId="{C6409B15-D5BF-4369-A8D9-F873AFEEE50F}">
      <dgm:prSet/>
      <dgm:spPr/>
      <dgm:t>
        <a:bodyPr/>
        <a:lstStyle/>
        <a:p>
          <a:r>
            <a:rPr lang="en-US"/>
            <a:t>What knowledge – my own or others (for example academic literature) can help me understand the situation?</a:t>
          </a:r>
        </a:p>
      </dgm:t>
    </dgm:pt>
    <dgm:pt modelId="{69E71D11-74D6-4EC3-A1FF-B53EACBFEE0C}" type="parTrans" cxnId="{E337EA27-81B2-4F82-8A4A-07632E58E9E3}">
      <dgm:prSet/>
      <dgm:spPr/>
      <dgm:t>
        <a:bodyPr/>
        <a:lstStyle/>
        <a:p>
          <a:endParaRPr lang="en-US"/>
        </a:p>
      </dgm:t>
    </dgm:pt>
    <dgm:pt modelId="{ED98D6EC-2B2D-4989-862B-9735B33690F9}" type="sibTrans" cxnId="{E337EA27-81B2-4F82-8A4A-07632E58E9E3}">
      <dgm:prSet/>
      <dgm:spPr/>
      <dgm:t>
        <a:bodyPr/>
        <a:lstStyle/>
        <a:p>
          <a:endParaRPr lang="en-US"/>
        </a:p>
      </dgm:t>
    </dgm:pt>
    <dgm:pt modelId="{0F47BF1C-E221-48A5-8DC3-D3D2266BE455}">
      <dgm:prSet phldr="0"/>
      <dgm:spPr/>
      <dgm:t>
        <a:bodyPr/>
        <a:lstStyle/>
        <a:p>
          <a:pPr rtl="0"/>
          <a:r>
            <a:rPr lang="en-US"/>
            <a:t>Up until now you have focused on details around what happened in the situation. Now you have a chance to extract meaning from it.</a:t>
          </a:r>
          <a:r>
            <a:rPr lang="en-US">
              <a:latin typeface="Goudy Old Style"/>
            </a:rPr>
            <a:t> </a:t>
          </a:r>
        </a:p>
      </dgm:t>
    </dgm:pt>
    <dgm:pt modelId="{3D945624-F03C-4344-B750-87765A6CB205}" type="parTrans" cxnId="{6AD169A1-10E4-4427-88BA-426BE9170770}">
      <dgm:prSet/>
      <dgm:spPr/>
    </dgm:pt>
    <dgm:pt modelId="{1075E20F-E463-4F92-A351-3D9578351DAC}" type="sibTrans" cxnId="{6AD169A1-10E4-4427-88BA-426BE9170770}">
      <dgm:prSet/>
      <dgm:spPr/>
    </dgm:pt>
    <dgm:pt modelId="{D22DA2BC-6932-4555-9A65-6C3CB7BF7BA0}">
      <dgm:prSet phldr="0"/>
      <dgm:spPr/>
      <dgm:t>
        <a:bodyPr/>
        <a:lstStyle/>
        <a:p>
          <a:pPr rtl="0"/>
          <a:r>
            <a:rPr lang="en-US"/>
            <a:t>You want to target the different aspects that went well or poorly and ask yourself why. </a:t>
          </a:r>
          <a:endParaRPr lang="en-US">
            <a:latin typeface="Goudy Old Style"/>
          </a:endParaRPr>
        </a:p>
      </dgm:t>
    </dgm:pt>
    <dgm:pt modelId="{1E1A5DE3-2448-4A2E-A6B6-C1DE41A7A0AA}" type="parTrans" cxnId="{C53C23EE-80E6-4A3B-ACC0-AF1B3CC3EF37}">
      <dgm:prSet/>
      <dgm:spPr/>
    </dgm:pt>
    <dgm:pt modelId="{3FBE6919-B9A2-4ACE-AC55-1704B8D706F9}" type="sibTrans" cxnId="{C53C23EE-80E6-4A3B-ACC0-AF1B3CC3EF37}">
      <dgm:prSet/>
      <dgm:spPr/>
    </dgm:pt>
    <dgm:pt modelId="{0B21BA3C-7515-486E-91F6-674E0D0385DE}">
      <dgm:prSet phldr="0"/>
      <dgm:spPr/>
      <dgm:t>
        <a:bodyPr/>
        <a:lstStyle/>
        <a:p>
          <a:r>
            <a:rPr lang="en-US"/>
            <a:t>If you are looking to include academic literature, this is the natural place to include it.</a:t>
          </a:r>
        </a:p>
      </dgm:t>
    </dgm:pt>
    <dgm:pt modelId="{024A3E63-6661-4CDB-B493-E1AC31AF58A2}" type="parTrans" cxnId="{478154BB-E872-49FB-9F65-04B64946A092}">
      <dgm:prSet/>
      <dgm:spPr/>
    </dgm:pt>
    <dgm:pt modelId="{7CC0DAD9-54DF-405A-80AD-93F8FCC9AF20}" type="sibTrans" cxnId="{478154BB-E872-49FB-9F65-04B64946A092}">
      <dgm:prSet/>
      <dgm:spPr/>
    </dgm:pt>
    <dgm:pt modelId="{941A97C7-F6C3-4CA9-8D8F-23BD4BF3E062}" type="pres">
      <dgm:prSet presAssocID="{CF4BCA5B-9A0A-4FA1-A2A4-9DC724A60DB9}" presName="linear" presStyleCnt="0">
        <dgm:presLayoutVars>
          <dgm:animLvl val="lvl"/>
          <dgm:resizeHandles val="exact"/>
        </dgm:presLayoutVars>
      </dgm:prSet>
      <dgm:spPr/>
    </dgm:pt>
    <dgm:pt modelId="{4C8B1C8F-08C1-4B1C-B57D-84C86383DA5B}" type="pres">
      <dgm:prSet presAssocID="{58286962-FC74-414D-8C3A-9BBB64629A8C}" presName="parentText" presStyleLbl="node1" presStyleIdx="0" presStyleCnt="9">
        <dgm:presLayoutVars>
          <dgm:chMax val="0"/>
          <dgm:bulletEnabled val="1"/>
        </dgm:presLayoutVars>
      </dgm:prSet>
      <dgm:spPr/>
    </dgm:pt>
    <dgm:pt modelId="{ACB429B4-D8EB-468D-A307-926010A30C1F}" type="pres">
      <dgm:prSet presAssocID="{0D432564-5A61-45DF-BB1C-34CB9305FB85}" presName="spacer" presStyleCnt="0"/>
      <dgm:spPr/>
    </dgm:pt>
    <dgm:pt modelId="{49D69F55-D47E-4C44-ADFF-8FBB835EE97D}" type="pres">
      <dgm:prSet presAssocID="{0F47BF1C-E221-48A5-8DC3-D3D2266BE455}" presName="parentText" presStyleLbl="node1" presStyleIdx="1" presStyleCnt="9">
        <dgm:presLayoutVars>
          <dgm:chMax val="0"/>
          <dgm:bulletEnabled val="1"/>
        </dgm:presLayoutVars>
      </dgm:prSet>
      <dgm:spPr/>
    </dgm:pt>
    <dgm:pt modelId="{2F890CFE-7008-47B0-8073-81032180CD90}" type="pres">
      <dgm:prSet presAssocID="{1075E20F-E463-4F92-A351-3D9578351DAC}" presName="spacer" presStyleCnt="0"/>
      <dgm:spPr/>
    </dgm:pt>
    <dgm:pt modelId="{F8EFCF25-3ADB-4932-BC59-97D45F9E6688}" type="pres">
      <dgm:prSet presAssocID="{D22DA2BC-6932-4555-9A65-6C3CB7BF7BA0}" presName="parentText" presStyleLbl="node1" presStyleIdx="2" presStyleCnt="9">
        <dgm:presLayoutVars>
          <dgm:chMax val="0"/>
          <dgm:bulletEnabled val="1"/>
        </dgm:presLayoutVars>
      </dgm:prSet>
      <dgm:spPr/>
    </dgm:pt>
    <dgm:pt modelId="{B7D35C73-9AF3-462B-BA5A-3D10E6039CA8}" type="pres">
      <dgm:prSet presAssocID="{3FBE6919-B9A2-4ACE-AC55-1704B8D706F9}" presName="spacer" presStyleCnt="0"/>
      <dgm:spPr/>
    </dgm:pt>
    <dgm:pt modelId="{5D8B89D0-DBBE-4A19-8C24-0843FBE7954C}" type="pres">
      <dgm:prSet presAssocID="{0B21BA3C-7515-486E-91F6-674E0D0385DE}" presName="parentText" presStyleLbl="node1" presStyleIdx="3" presStyleCnt="9">
        <dgm:presLayoutVars>
          <dgm:chMax val="0"/>
          <dgm:bulletEnabled val="1"/>
        </dgm:presLayoutVars>
      </dgm:prSet>
      <dgm:spPr/>
    </dgm:pt>
    <dgm:pt modelId="{938CA19D-6088-4810-9343-837642E805DF}" type="pres">
      <dgm:prSet presAssocID="{7CC0DAD9-54DF-405A-80AD-93F8FCC9AF20}" presName="spacer" presStyleCnt="0"/>
      <dgm:spPr/>
    </dgm:pt>
    <dgm:pt modelId="{52BAC2E1-08FE-4334-8295-238A81638A44}" type="pres">
      <dgm:prSet presAssocID="{206C50DC-1A15-4B72-8527-E0FD342090D1}" presName="parentText" presStyleLbl="node1" presStyleIdx="4" presStyleCnt="9">
        <dgm:presLayoutVars>
          <dgm:chMax val="0"/>
          <dgm:bulletEnabled val="1"/>
        </dgm:presLayoutVars>
      </dgm:prSet>
      <dgm:spPr/>
    </dgm:pt>
    <dgm:pt modelId="{77E74709-C2E2-4A41-ABF4-FC4832948265}" type="pres">
      <dgm:prSet presAssocID="{947B553B-A310-4BC1-91D6-81AAB6A802BB}" presName="spacer" presStyleCnt="0"/>
      <dgm:spPr/>
    </dgm:pt>
    <dgm:pt modelId="{89FECAC5-EB60-437B-B8D2-446C12A8E5F7}" type="pres">
      <dgm:prSet presAssocID="{0B8865B6-CBDB-47E2-ABB3-0F64A36F09DF}" presName="parentText" presStyleLbl="node1" presStyleIdx="5" presStyleCnt="9">
        <dgm:presLayoutVars>
          <dgm:chMax val="0"/>
          <dgm:bulletEnabled val="1"/>
        </dgm:presLayoutVars>
      </dgm:prSet>
      <dgm:spPr/>
    </dgm:pt>
    <dgm:pt modelId="{A5C093E9-9A0C-498F-A533-D8FCCFAA157A}" type="pres">
      <dgm:prSet presAssocID="{97707D69-6F18-4C0D-B28C-4E3847794247}" presName="spacer" presStyleCnt="0"/>
      <dgm:spPr/>
    </dgm:pt>
    <dgm:pt modelId="{D28E93B0-9445-472C-9E77-FB94437159EB}" type="pres">
      <dgm:prSet presAssocID="{50C5380E-F1FF-4BCA-9329-6864BD966ABD}" presName="parentText" presStyleLbl="node1" presStyleIdx="6" presStyleCnt="9">
        <dgm:presLayoutVars>
          <dgm:chMax val="0"/>
          <dgm:bulletEnabled val="1"/>
        </dgm:presLayoutVars>
      </dgm:prSet>
      <dgm:spPr/>
    </dgm:pt>
    <dgm:pt modelId="{C3A90711-1A03-4B10-8445-016686576726}" type="pres">
      <dgm:prSet presAssocID="{CB6D7E5F-4B59-490B-AEE1-E2FF467E1649}" presName="spacer" presStyleCnt="0"/>
      <dgm:spPr/>
    </dgm:pt>
    <dgm:pt modelId="{B1A59C4B-86DD-4851-B1F5-17F4D2B9B64D}" type="pres">
      <dgm:prSet presAssocID="{50B0B61F-55AA-4FFF-94A2-7A1FE9BECF4F}" presName="parentText" presStyleLbl="node1" presStyleIdx="7" presStyleCnt="9">
        <dgm:presLayoutVars>
          <dgm:chMax val="0"/>
          <dgm:bulletEnabled val="1"/>
        </dgm:presLayoutVars>
      </dgm:prSet>
      <dgm:spPr/>
    </dgm:pt>
    <dgm:pt modelId="{73EA330D-6A07-4971-AD93-36617F889FDC}" type="pres">
      <dgm:prSet presAssocID="{F665072C-C6EF-48FF-9C2A-11CF19153B78}" presName="spacer" presStyleCnt="0"/>
      <dgm:spPr/>
    </dgm:pt>
    <dgm:pt modelId="{84088E93-F52E-465F-AB36-44E051036DA5}" type="pres">
      <dgm:prSet presAssocID="{C6409B15-D5BF-4369-A8D9-F873AFEEE50F}" presName="parentText" presStyleLbl="node1" presStyleIdx="8" presStyleCnt="9">
        <dgm:presLayoutVars>
          <dgm:chMax val="0"/>
          <dgm:bulletEnabled val="1"/>
        </dgm:presLayoutVars>
      </dgm:prSet>
      <dgm:spPr/>
    </dgm:pt>
  </dgm:ptLst>
  <dgm:cxnLst>
    <dgm:cxn modelId="{67C1610E-E8B5-4C79-ADAE-0770EC3D18A9}" type="presOf" srcId="{50C5380E-F1FF-4BCA-9329-6864BD966ABD}" destId="{D28E93B0-9445-472C-9E77-FB94437159EB}" srcOrd="0" destOrd="0" presId="urn:microsoft.com/office/officeart/2005/8/layout/vList2"/>
    <dgm:cxn modelId="{41D93113-4C8F-47CC-94D2-53727BB30CD2}" type="presOf" srcId="{58286962-FC74-414D-8C3A-9BBB64629A8C}" destId="{4C8B1C8F-08C1-4B1C-B57D-84C86383DA5B}" srcOrd="0" destOrd="0" presId="urn:microsoft.com/office/officeart/2005/8/layout/vList2"/>
    <dgm:cxn modelId="{DE578515-858F-43ED-BDB2-73EBF100837E}" type="presOf" srcId="{D22DA2BC-6932-4555-9A65-6C3CB7BF7BA0}" destId="{F8EFCF25-3ADB-4932-BC59-97D45F9E6688}" srcOrd="0" destOrd="0" presId="urn:microsoft.com/office/officeart/2005/8/layout/vList2"/>
    <dgm:cxn modelId="{D1A68F27-4F18-49D2-9689-B66CAB2F783B}" type="presOf" srcId="{50B0B61F-55AA-4FFF-94A2-7A1FE9BECF4F}" destId="{B1A59C4B-86DD-4851-B1F5-17F4D2B9B64D}" srcOrd="0" destOrd="0" presId="urn:microsoft.com/office/officeart/2005/8/layout/vList2"/>
    <dgm:cxn modelId="{E337EA27-81B2-4F82-8A4A-07632E58E9E3}" srcId="{CF4BCA5B-9A0A-4FA1-A2A4-9DC724A60DB9}" destId="{C6409B15-D5BF-4369-A8D9-F873AFEEE50F}" srcOrd="8" destOrd="0" parTransId="{69E71D11-74D6-4EC3-A1FF-B53EACBFEE0C}" sibTransId="{ED98D6EC-2B2D-4989-862B-9735B33690F9}"/>
    <dgm:cxn modelId="{2C239B3A-D55F-497C-B027-B76E2999EC2B}" type="presOf" srcId="{0B8865B6-CBDB-47E2-ABB3-0F64A36F09DF}" destId="{89FECAC5-EB60-437B-B8D2-446C12A8E5F7}" srcOrd="0" destOrd="0" presId="urn:microsoft.com/office/officeart/2005/8/layout/vList2"/>
    <dgm:cxn modelId="{3C3A015F-32A0-41FA-8D62-20BE9CD40047}" srcId="{CF4BCA5B-9A0A-4FA1-A2A4-9DC724A60DB9}" destId="{58286962-FC74-414D-8C3A-9BBB64629A8C}" srcOrd="0" destOrd="0" parTransId="{762594DD-B1C3-418F-AA41-352F80E245E8}" sibTransId="{0D432564-5A61-45DF-BB1C-34CB9305FB85}"/>
    <dgm:cxn modelId="{8732A360-0C25-42D3-8365-D561ED630900}" type="presOf" srcId="{CF4BCA5B-9A0A-4FA1-A2A4-9DC724A60DB9}" destId="{941A97C7-F6C3-4CA9-8D8F-23BD4BF3E062}" srcOrd="0" destOrd="0" presId="urn:microsoft.com/office/officeart/2005/8/layout/vList2"/>
    <dgm:cxn modelId="{D3C94942-3E28-4EF0-AABF-CD93D40F2107}" srcId="{CF4BCA5B-9A0A-4FA1-A2A4-9DC724A60DB9}" destId="{206C50DC-1A15-4B72-8527-E0FD342090D1}" srcOrd="4" destOrd="0" parTransId="{4B7E61BB-9134-4344-8544-F87BA9DCAE60}" sibTransId="{947B553B-A310-4BC1-91D6-81AAB6A802BB}"/>
    <dgm:cxn modelId="{B300014A-FBFB-4AF4-A99D-41A1843BFE2C}" type="presOf" srcId="{0F47BF1C-E221-48A5-8DC3-D3D2266BE455}" destId="{49D69F55-D47E-4C44-ADFF-8FBB835EE97D}" srcOrd="0" destOrd="0" presId="urn:microsoft.com/office/officeart/2005/8/layout/vList2"/>
    <dgm:cxn modelId="{DC64B79C-78B6-4355-9A69-145E49740428}" type="presOf" srcId="{0B21BA3C-7515-486E-91F6-674E0D0385DE}" destId="{5D8B89D0-DBBE-4A19-8C24-0843FBE7954C}" srcOrd="0" destOrd="0" presId="urn:microsoft.com/office/officeart/2005/8/layout/vList2"/>
    <dgm:cxn modelId="{A17B4D9D-F086-421D-8AFE-F60EBA41B396}" type="presOf" srcId="{206C50DC-1A15-4B72-8527-E0FD342090D1}" destId="{52BAC2E1-08FE-4334-8295-238A81638A44}" srcOrd="0" destOrd="0" presId="urn:microsoft.com/office/officeart/2005/8/layout/vList2"/>
    <dgm:cxn modelId="{6AD169A1-10E4-4427-88BA-426BE9170770}" srcId="{CF4BCA5B-9A0A-4FA1-A2A4-9DC724A60DB9}" destId="{0F47BF1C-E221-48A5-8DC3-D3D2266BE455}" srcOrd="1" destOrd="0" parTransId="{3D945624-F03C-4344-B750-87765A6CB205}" sibTransId="{1075E20F-E463-4F92-A351-3D9578351DAC}"/>
    <dgm:cxn modelId="{478154BB-E872-49FB-9F65-04B64946A092}" srcId="{CF4BCA5B-9A0A-4FA1-A2A4-9DC724A60DB9}" destId="{0B21BA3C-7515-486E-91F6-674E0D0385DE}" srcOrd="3" destOrd="0" parTransId="{024A3E63-6661-4CDB-B493-E1AC31AF58A2}" sibTransId="{7CC0DAD9-54DF-405A-80AD-93F8FCC9AF20}"/>
    <dgm:cxn modelId="{4EB3B5BF-0E61-43B1-9110-151343033A36}" srcId="{CF4BCA5B-9A0A-4FA1-A2A4-9DC724A60DB9}" destId="{50C5380E-F1FF-4BCA-9329-6864BD966ABD}" srcOrd="6" destOrd="0" parTransId="{0C31858F-C2D2-40D4-B050-38877217C77E}" sibTransId="{CB6D7E5F-4B59-490B-AEE1-E2FF467E1649}"/>
    <dgm:cxn modelId="{DE9C12CE-0459-4FA3-84DC-9BCDD62A63EA}" type="presOf" srcId="{C6409B15-D5BF-4369-A8D9-F873AFEEE50F}" destId="{84088E93-F52E-465F-AB36-44E051036DA5}" srcOrd="0" destOrd="0" presId="urn:microsoft.com/office/officeart/2005/8/layout/vList2"/>
    <dgm:cxn modelId="{FE4E09D5-7A92-42B3-9A10-B844A5D48D07}" srcId="{CF4BCA5B-9A0A-4FA1-A2A4-9DC724A60DB9}" destId="{50B0B61F-55AA-4FFF-94A2-7A1FE9BECF4F}" srcOrd="7" destOrd="0" parTransId="{5A278043-B786-41A5-8E30-73D966FE14A1}" sibTransId="{F665072C-C6EF-48FF-9C2A-11CF19153B78}"/>
    <dgm:cxn modelId="{C53C23EE-80E6-4A3B-ACC0-AF1B3CC3EF37}" srcId="{CF4BCA5B-9A0A-4FA1-A2A4-9DC724A60DB9}" destId="{D22DA2BC-6932-4555-9A65-6C3CB7BF7BA0}" srcOrd="2" destOrd="0" parTransId="{1E1A5DE3-2448-4A2E-A6B6-C1DE41A7A0AA}" sibTransId="{3FBE6919-B9A2-4ACE-AC55-1704B8D706F9}"/>
    <dgm:cxn modelId="{11FF61EF-7788-400B-A055-A777CEECC488}" srcId="{CF4BCA5B-9A0A-4FA1-A2A4-9DC724A60DB9}" destId="{0B8865B6-CBDB-47E2-ABB3-0F64A36F09DF}" srcOrd="5" destOrd="0" parTransId="{B2764D7C-81AF-43C3-AFC5-EDE313ADEDBD}" sibTransId="{97707D69-6F18-4C0D-B28C-4E3847794247}"/>
    <dgm:cxn modelId="{B64E8E88-3921-438F-AF0D-7F8B36ADB18F}" type="presParOf" srcId="{941A97C7-F6C3-4CA9-8D8F-23BD4BF3E062}" destId="{4C8B1C8F-08C1-4B1C-B57D-84C86383DA5B}" srcOrd="0" destOrd="0" presId="urn:microsoft.com/office/officeart/2005/8/layout/vList2"/>
    <dgm:cxn modelId="{69E3EA5C-F1AF-4736-9D1C-C3580AEF4EC3}" type="presParOf" srcId="{941A97C7-F6C3-4CA9-8D8F-23BD4BF3E062}" destId="{ACB429B4-D8EB-468D-A307-926010A30C1F}" srcOrd="1" destOrd="0" presId="urn:microsoft.com/office/officeart/2005/8/layout/vList2"/>
    <dgm:cxn modelId="{017619D9-01A8-4B9F-AACF-40551AD7F860}" type="presParOf" srcId="{941A97C7-F6C3-4CA9-8D8F-23BD4BF3E062}" destId="{49D69F55-D47E-4C44-ADFF-8FBB835EE97D}" srcOrd="2" destOrd="0" presId="urn:microsoft.com/office/officeart/2005/8/layout/vList2"/>
    <dgm:cxn modelId="{63B4A0D9-70FE-4857-BBA6-072F2CA7CF82}" type="presParOf" srcId="{941A97C7-F6C3-4CA9-8D8F-23BD4BF3E062}" destId="{2F890CFE-7008-47B0-8073-81032180CD90}" srcOrd="3" destOrd="0" presId="urn:microsoft.com/office/officeart/2005/8/layout/vList2"/>
    <dgm:cxn modelId="{597BB1CE-D6CB-4E5A-8614-1C32817DCF40}" type="presParOf" srcId="{941A97C7-F6C3-4CA9-8D8F-23BD4BF3E062}" destId="{F8EFCF25-3ADB-4932-BC59-97D45F9E6688}" srcOrd="4" destOrd="0" presId="urn:microsoft.com/office/officeart/2005/8/layout/vList2"/>
    <dgm:cxn modelId="{7FE24284-601E-48FF-B55B-B297317CC295}" type="presParOf" srcId="{941A97C7-F6C3-4CA9-8D8F-23BD4BF3E062}" destId="{B7D35C73-9AF3-462B-BA5A-3D10E6039CA8}" srcOrd="5" destOrd="0" presId="urn:microsoft.com/office/officeart/2005/8/layout/vList2"/>
    <dgm:cxn modelId="{11642D47-BD53-49D7-BC3A-D8D6B7E7DEC3}" type="presParOf" srcId="{941A97C7-F6C3-4CA9-8D8F-23BD4BF3E062}" destId="{5D8B89D0-DBBE-4A19-8C24-0843FBE7954C}" srcOrd="6" destOrd="0" presId="urn:microsoft.com/office/officeart/2005/8/layout/vList2"/>
    <dgm:cxn modelId="{F8B00884-15F2-4E99-BD5A-CF1E3FE1C296}" type="presParOf" srcId="{941A97C7-F6C3-4CA9-8D8F-23BD4BF3E062}" destId="{938CA19D-6088-4810-9343-837642E805DF}" srcOrd="7" destOrd="0" presId="urn:microsoft.com/office/officeart/2005/8/layout/vList2"/>
    <dgm:cxn modelId="{A9B817A7-DE73-4F4A-A24D-F481433DD792}" type="presParOf" srcId="{941A97C7-F6C3-4CA9-8D8F-23BD4BF3E062}" destId="{52BAC2E1-08FE-4334-8295-238A81638A44}" srcOrd="8" destOrd="0" presId="urn:microsoft.com/office/officeart/2005/8/layout/vList2"/>
    <dgm:cxn modelId="{99E7F424-E13C-4A25-923E-003868933C01}" type="presParOf" srcId="{941A97C7-F6C3-4CA9-8D8F-23BD4BF3E062}" destId="{77E74709-C2E2-4A41-ABF4-FC4832948265}" srcOrd="9" destOrd="0" presId="urn:microsoft.com/office/officeart/2005/8/layout/vList2"/>
    <dgm:cxn modelId="{581D17E0-7464-4CA9-B21A-94E453537CCC}" type="presParOf" srcId="{941A97C7-F6C3-4CA9-8D8F-23BD4BF3E062}" destId="{89FECAC5-EB60-437B-B8D2-446C12A8E5F7}" srcOrd="10" destOrd="0" presId="urn:microsoft.com/office/officeart/2005/8/layout/vList2"/>
    <dgm:cxn modelId="{FAE424EF-0413-4BA7-9F87-DEA20186CECD}" type="presParOf" srcId="{941A97C7-F6C3-4CA9-8D8F-23BD4BF3E062}" destId="{A5C093E9-9A0C-498F-A533-D8FCCFAA157A}" srcOrd="11" destOrd="0" presId="urn:microsoft.com/office/officeart/2005/8/layout/vList2"/>
    <dgm:cxn modelId="{8028A3A3-B2F3-45A3-B421-3FD2800B2A05}" type="presParOf" srcId="{941A97C7-F6C3-4CA9-8D8F-23BD4BF3E062}" destId="{D28E93B0-9445-472C-9E77-FB94437159EB}" srcOrd="12" destOrd="0" presId="urn:microsoft.com/office/officeart/2005/8/layout/vList2"/>
    <dgm:cxn modelId="{F4BCBC5C-B21D-4D28-841F-3D691D8ED04F}" type="presParOf" srcId="{941A97C7-F6C3-4CA9-8D8F-23BD4BF3E062}" destId="{C3A90711-1A03-4B10-8445-016686576726}" srcOrd="13" destOrd="0" presId="urn:microsoft.com/office/officeart/2005/8/layout/vList2"/>
    <dgm:cxn modelId="{540EC72D-E57F-4F77-8818-1B0E0FBB3E5B}" type="presParOf" srcId="{941A97C7-F6C3-4CA9-8D8F-23BD4BF3E062}" destId="{B1A59C4B-86DD-4851-B1F5-17F4D2B9B64D}" srcOrd="14" destOrd="0" presId="urn:microsoft.com/office/officeart/2005/8/layout/vList2"/>
    <dgm:cxn modelId="{FF084324-0230-45FF-AF14-94424208A1B0}" type="presParOf" srcId="{941A97C7-F6C3-4CA9-8D8F-23BD4BF3E062}" destId="{73EA330D-6A07-4971-AD93-36617F889FDC}" srcOrd="15" destOrd="0" presId="urn:microsoft.com/office/officeart/2005/8/layout/vList2"/>
    <dgm:cxn modelId="{D8C67188-4BDA-4108-8313-58529DB29ADC}" type="presParOf" srcId="{941A97C7-F6C3-4CA9-8D8F-23BD4BF3E062}" destId="{84088E93-F52E-465F-AB36-44E051036DA5}" srcOrd="1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34814908-8651-4F1C-A648-2AB6EC85D0D1}"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D37B6C96-CD34-4C3F-B847-C6C354F489F2}">
      <dgm:prSet/>
      <dgm:spPr/>
      <dgm:t>
        <a:bodyPr/>
        <a:lstStyle/>
        <a:p>
          <a:pPr rtl="0"/>
          <a:r>
            <a:rPr lang="en-US" dirty="0"/>
            <a:t>In this section you can make conclusions about what happened. </a:t>
          </a:r>
          <a:endParaRPr lang="en-US" dirty="0">
            <a:latin typeface="Goudy Old Style"/>
          </a:endParaRPr>
        </a:p>
      </dgm:t>
    </dgm:pt>
    <dgm:pt modelId="{53358575-9391-4BC2-A62A-A923DA61754E}" type="parTrans" cxnId="{9AC4BFA2-52E8-429A-9E3B-8DD97050AEAB}">
      <dgm:prSet/>
      <dgm:spPr/>
      <dgm:t>
        <a:bodyPr/>
        <a:lstStyle/>
        <a:p>
          <a:endParaRPr lang="en-US"/>
        </a:p>
      </dgm:t>
    </dgm:pt>
    <dgm:pt modelId="{FB6C2905-03C1-4504-A1A3-146E0FF3D100}" type="sibTrans" cxnId="{9AC4BFA2-52E8-429A-9E3B-8DD97050AEAB}">
      <dgm:prSet/>
      <dgm:spPr/>
      <dgm:t>
        <a:bodyPr/>
        <a:lstStyle/>
        <a:p>
          <a:endParaRPr lang="en-US"/>
        </a:p>
      </dgm:t>
    </dgm:pt>
    <dgm:pt modelId="{061E39F8-4BEE-4425-9213-78A677BE10E9}">
      <dgm:prSet/>
      <dgm:spPr/>
      <dgm:t>
        <a:bodyPr/>
        <a:lstStyle/>
        <a:p>
          <a:r>
            <a:rPr lang="en-US" dirty="0"/>
            <a:t>Helpful questions:</a:t>
          </a:r>
        </a:p>
      </dgm:t>
    </dgm:pt>
    <dgm:pt modelId="{EF386A71-370B-488D-9090-DB244A233F44}" type="parTrans" cxnId="{CA2EED68-5299-4AA4-B420-02C19A0C9E3B}">
      <dgm:prSet/>
      <dgm:spPr/>
      <dgm:t>
        <a:bodyPr/>
        <a:lstStyle/>
        <a:p>
          <a:endParaRPr lang="en-US"/>
        </a:p>
      </dgm:t>
    </dgm:pt>
    <dgm:pt modelId="{A1E6C0BA-81DD-48CA-95ED-1685BFF85895}" type="sibTrans" cxnId="{CA2EED68-5299-4AA4-B420-02C19A0C9E3B}">
      <dgm:prSet/>
      <dgm:spPr/>
      <dgm:t>
        <a:bodyPr/>
        <a:lstStyle/>
        <a:p>
          <a:endParaRPr lang="en-US"/>
        </a:p>
      </dgm:t>
    </dgm:pt>
    <dgm:pt modelId="{D85F15A8-BACF-4629-8B47-F2889AC131CE}">
      <dgm:prSet/>
      <dgm:spPr/>
      <dgm:t>
        <a:bodyPr/>
        <a:lstStyle/>
        <a:p>
          <a:r>
            <a:rPr lang="en-US" dirty="0"/>
            <a:t>What did I learn from this situation?</a:t>
          </a:r>
        </a:p>
      </dgm:t>
    </dgm:pt>
    <dgm:pt modelId="{3AF85FB0-DD5C-40F6-B7C6-14953D6B3F48}" type="parTrans" cxnId="{80F1939B-7CDF-4E04-A99D-2CF453D73F9D}">
      <dgm:prSet/>
      <dgm:spPr/>
      <dgm:t>
        <a:bodyPr/>
        <a:lstStyle/>
        <a:p>
          <a:endParaRPr lang="en-US"/>
        </a:p>
      </dgm:t>
    </dgm:pt>
    <dgm:pt modelId="{6A300C44-23EE-457F-B4A4-3A743420CD87}" type="sibTrans" cxnId="{80F1939B-7CDF-4E04-A99D-2CF453D73F9D}">
      <dgm:prSet/>
      <dgm:spPr/>
      <dgm:t>
        <a:bodyPr/>
        <a:lstStyle/>
        <a:p>
          <a:endParaRPr lang="en-US"/>
        </a:p>
      </dgm:t>
    </dgm:pt>
    <dgm:pt modelId="{0F033B57-390E-4F89-AA8D-6E0AD176E28A}">
      <dgm:prSet/>
      <dgm:spPr/>
      <dgm:t>
        <a:bodyPr/>
        <a:lstStyle/>
        <a:p>
          <a:r>
            <a:rPr lang="en-US" dirty="0"/>
            <a:t>How could this have been a more positive situation for everyone involved?</a:t>
          </a:r>
        </a:p>
      </dgm:t>
    </dgm:pt>
    <dgm:pt modelId="{6A89237B-017D-4515-9483-17716CC45141}" type="parTrans" cxnId="{85BDD964-8CEF-4119-8C4C-938E63213C58}">
      <dgm:prSet/>
      <dgm:spPr/>
      <dgm:t>
        <a:bodyPr/>
        <a:lstStyle/>
        <a:p>
          <a:endParaRPr lang="en-US"/>
        </a:p>
      </dgm:t>
    </dgm:pt>
    <dgm:pt modelId="{B88387E4-3E3B-45DF-8583-6D42A23CCD16}" type="sibTrans" cxnId="{85BDD964-8CEF-4119-8C4C-938E63213C58}">
      <dgm:prSet/>
      <dgm:spPr/>
      <dgm:t>
        <a:bodyPr/>
        <a:lstStyle/>
        <a:p>
          <a:endParaRPr lang="en-US"/>
        </a:p>
      </dgm:t>
    </dgm:pt>
    <dgm:pt modelId="{97212938-8C94-4615-A94F-6D89F452AE54}">
      <dgm:prSet/>
      <dgm:spPr/>
      <dgm:t>
        <a:bodyPr/>
        <a:lstStyle/>
        <a:p>
          <a:r>
            <a:rPr lang="en-US" dirty="0"/>
            <a:t>What skills do I need to develop for me to handle a situation like this better?</a:t>
          </a:r>
        </a:p>
      </dgm:t>
    </dgm:pt>
    <dgm:pt modelId="{8C0467AB-665B-4AF2-9ABA-EB60D35ECA11}" type="parTrans" cxnId="{6FFE7C3D-7024-43FB-B774-01F1D8069A2F}">
      <dgm:prSet/>
      <dgm:spPr/>
      <dgm:t>
        <a:bodyPr/>
        <a:lstStyle/>
        <a:p>
          <a:endParaRPr lang="en-US"/>
        </a:p>
      </dgm:t>
    </dgm:pt>
    <dgm:pt modelId="{841E68CC-6B18-41E9-AEAE-491717B0D673}" type="sibTrans" cxnId="{6FFE7C3D-7024-43FB-B774-01F1D8069A2F}">
      <dgm:prSet/>
      <dgm:spPr/>
      <dgm:t>
        <a:bodyPr/>
        <a:lstStyle/>
        <a:p>
          <a:endParaRPr lang="en-US"/>
        </a:p>
      </dgm:t>
    </dgm:pt>
    <dgm:pt modelId="{29B13121-C0BC-458C-A8B8-F36C6E54E6D2}">
      <dgm:prSet/>
      <dgm:spPr/>
      <dgm:t>
        <a:bodyPr/>
        <a:lstStyle/>
        <a:p>
          <a:r>
            <a:rPr lang="en-US" dirty="0"/>
            <a:t>What else could I have done?</a:t>
          </a:r>
        </a:p>
      </dgm:t>
    </dgm:pt>
    <dgm:pt modelId="{ECA92BE8-DC25-4624-8473-AEF30EDBCEB7}" type="parTrans" cxnId="{C48A4C8D-E1C9-474D-9122-3062BB9549A8}">
      <dgm:prSet/>
      <dgm:spPr/>
      <dgm:t>
        <a:bodyPr/>
        <a:lstStyle/>
        <a:p>
          <a:endParaRPr lang="en-US"/>
        </a:p>
      </dgm:t>
    </dgm:pt>
    <dgm:pt modelId="{D6F27065-1AA1-4836-ABA9-2537850ED8AE}" type="sibTrans" cxnId="{C48A4C8D-E1C9-474D-9122-3062BB9549A8}">
      <dgm:prSet/>
      <dgm:spPr/>
      <dgm:t>
        <a:bodyPr/>
        <a:lstStyle/>
        <a:p>
          <a:endParaRPr lang="en-US"/>
        </a:p>
      </dgm:t>
    </dgm:pt>
    <dgm:pt modelId="{AD73B29A-4963-40E5-9C9C-118D0AC0014E}">
      <dgm:prSet phldr="0"/>
      <dgm:spPr/>
      <dgm:t>
        <a:bodyPr/>
        <a:lstStyle/>
        <a:p>
          <a:pPr rtl="0"/>
          <a:r>
            <a:rPr lang="en-US" dirty="0"/>
            <a:t>This is where you </a:t>
          </a:r>
          <a:r>
            <a:rPr lang="en-US" dirty="0" err="1"/>
            <a:t>summarise</a:t>
          </a:r>
          <a:r>
            <a:rPr lang="en-US" dirty="0"/>
            <a:t> your learning and highlight what changes to your actions could improve the outcome in the future.</a:t>
          </a:r>
          <a:r>
            <a:rPr lang="en-US" dirty="0">
              <a:latin typeface="Goudy Old Style"/>
            </a:rPr>
            <a:t> </a:t>
          </a:r>
        </a:p>
      </dgm:t>
    </dgm:pt>
    <dgm:pt modelId="{1AF8F568-DE37-4E80-AE1F-6CEE5CB8122E}" type="parTrans" cxnId="{7143763C-C097-47DF-AE31-B40C2A3808F3}">
      <dgm:prSet/>
      <dgm:spPr/>
    </dgm:pt>
    <dgm:pt modelId="{FF2279D8-7841-462D-8237-198DE59A3FEE}" type="sibTrans" cxnId="{7143763C-C097-47DF-AE31-B40C2A3808F3}">
      <dgm:prSet/>
      <dgm:spPr/>
    </dgm:pt>
    <dgm:pt modelId="{CF9EB3AD-B2F4-41C3-A74A-8D56DAA79123}">
      <dgm:prSet phldr="0"/>
      <dgm:spPr/>
      <dgm:t>
        <a:bodyPr/>
        <a:lstStyle/>
        <a:p>
          <a:r>
            <a:rPr lang="en-US" dirty="0"/>
            <a:t>It should be a natural response to the previous sections.</a:t>
          </a:r>
        </a:p>
      </dgm:t>
    </dgm:pt>
    <dgm:pt modelId="{411145BF-D635-4DB5-8A28-25FEE106F8A5}" type="parTrans" cxnId="{DB579757-FD94-4ABD-9D7E-654817DA3240}">
      <dgm:prSet/>
      <dgm:spPr/>
    </dgm:pt>
    <dgm:pt modelId="{9C252F33-B9F7-45F0-98B1-CE9233620817}" type="sibTrans" cxnId="{DB579757-FD94-4ABD-9D7E-654817DA3240}">
      <dgm:prSet/>
      <dgm:spPr/>
    </dgm:pt>
    <dgm:pt modelId="{60E0D5B5-BA44-46D3-997C-3D4BD5115A18}" type="pres">
      <dgm:prSet presAssocID="{34814908-8651-4F1C-A648-2AB6EC85D0D1}" presName="linear" presStyleCnt="0">
        <dgm:presLayoutVars>
          <dgm:animLvl val="lvl"/>
          <dgm:resizeHandles val="exact"/>
        </dgm:presLayoutVars>
      </dgm:prSet>
      <dgm:spPr/>
    </dgm:pt>
    <dgm:pt modelId="{265FB274-503E-47E3-A17A-C10F0473AA24}" type="pres">
      <dgm:prSet presAssocID="{D37B6C96-CD34-4C3F-B847-C6C354F489F2}" presName="parentText" presStyleLbl="node1" presStyleIdx="0" presStyleCnt="8">
        <dgm:presLayoutVars>
          <dgm:chMax val="0"/>
          <dgm:bulletEnabled val="1"/>
        </dgm:presLayoutVars>
      </dgm:prSet>
      <dgm:spPr/>
    </dgm:pt>
    <dgm:pt modelId="{C63F1AC4-08CC-426D-90F9-2B082D67114A}" type="pres">
      <dgm:prSet presAssocID="{FB6C2905-03C1-4504-A1A3-146E0FF3D100}" presName="spacer" presStyleCnt="0"/>
      <dgm:spPr/>
    </dgm:pt>
    <dgm:pt modelId="{1949BD69-4046-4C73-A9E3-1453BA889C8A}" type="pres">
      <dgm:prSet presAssocID="{AD73B29A-4963-40E5-9C9C-118D0AC0014E}" presName="parentText" presStyleLbl="node1" presStyleIdx="1" presStyleCnt="8">
        <dgm:presLayoutVars>
          <dgm:chMax val="0"/>
          <dgm:bulletEnabled val="1"/>
        </dgm:presLayoutVars>
      </dgm:prSet>
      <dgm:spPr/>
    </dgm:pt>
    <dgm:pt modelId="{8A5FBEC0-4190-4B32-A798-3DCD637F539A}" type="pres">
      <dgm:prSet presAssocID="{FF2279D8-7841-462D-8237-198DE59A3FEE}" presName="spacer" presStyleCnt="0"/>
      <dgm:spPr/>
    </dgm:pt>
    <dgm:pt modelId="{C2EDBDC2-ED93-4517-90A6-3E7F0A602ACA}" type="pres">
      <dgm:prSet presAssocID="{CF9EB3AD-B2F4-41C3-A74A-8D56DAA79123}" presName="parentText" presStyleLbl="node1" presStyleIdx="2" presStyleCnt="8">
        <dgm:presLayoutVars>
          <dgm:chMax val="0"/>
          <dgm:bulletEnabled val="1"/>
        </dgm:presLayoutVars>
      </dgm:prSet>
      <dgm:spPr/>
    </dgm:pt>
    <dgm:pt modelId="{87613755-07B7-4FF8-BDAB-FD4321E50682}" type="pres">
      <dgm:prSet presAssocID="{9C252F33-B9F7-45F0-98B1-CE9233620817}" presName="spacer" presStyleCnt="0"/>
      <dgm:spPr/>
    </dgm:pt>
    <dgm:pt modelId="{BC899E60-1165-471A-AAF0-4E40BB9097F8}" type="pres">
      <dgm:prSet presAssocID="{061E39F8-4BEE-4425-9213-78A677BE10E9}" presName="parentText" presStyleLbl="node1" presStyleIdx="3" presStyleCnt="8">
        <dgm:presLayoutVars>
          <dgm:chMax val="0"/>
          <dgm:bulletEnabled val="1"/>
        </dgm:presLayoutVars>
      </dgm:prSet>
      <dgm:spPr/>
    </dgm:pt>
    <dgm:pt modelId="{8167E897-A4B2-4FC7-AA68-AD2AF2B4CA23}" type="pres">
      <dgm:prSet presAssocID="{A1E6C0BA-81DD-48CA-95ED-1685BFF85895}" presName="spacer" presStyleCnt="0"/>
      <dgm:spPr/>
    </dgm:pt>
    <dgm:pt modelId="{EC4265E2-F37F-49CD-9932-2778F10D2951}" type="pres">
      <dgm:prSet presAssocID="{D85F15A8-BACF-4629-8B47-F2889AC131CE}" presName="parentText" presStyleLbl="node1" presStyleIdx="4" presStyleCnt="8">
        <dgm:presLayoutVars>
          <dgm:chMax val="0"/>
          <dgm:bulletEnabled val="1"/>
        </dgm:presLayoutVars>
      </dgm:prSet>
      <dgm:spPr/>
    </dgm:pt>
    <dgm:pt modelId="{5741FD29-D965-422E-8A59-77CC9BDD9F63}" type="pres">
      <dgm:prSet presAssocID="{6A300C44-23EE-457F-B4A4-3A743420CD87}" presName="spacer" presStyleCnt="0"/>
      <dgm:spPr/>
    </dgm:pt>
    <dgm:pt modelId="{F1D03425-4371-479C-953A-EBA1443AF8E7}" type="pres">
      <dgm:prSet presAssocID="{0F033B57-390E-4F89-AA8D-6E0AD176E28A}" presName="parentText" presStyleLbl="node1" presStyleIdx="5" presStyleCnt="8">
        <dgm:presLayoutVars>
          <dgm:chMax val="0"/>
          <dgm:bulletEnabled val="1"/>
        </dgm:presLayoutVars>
      </dgm:prSet>
      <dgm:spPr/>
    </dgm:pt>
    <dgm:pt modelId="{9EFB3F26-0213-4AF6-B1FB-6481BD2CE9F6}" type="pres">
      <dgm:prSet presAssocID="{B88387E4-3E3B-45DF-8583-6D42A23CCD16}" presName="spacer" presStyleCnt="0"/>
      <dgm:spPr/>
    </dgm:pt>
    <dgm:pt modelId="{968DDDE3-8E36-44A5-BBA7-EBEDA2B57021}" type="pres">
      <dgm:prSet presAssocID="{97212938-8C94-4615-A94F-6D89F452AE54}" presName="parentText" presStyleLbl="node1" presStyleIdx="6" presStyleCnt="8">
        <dgm:presLayoutVars>
          <dgm:chMax val="0"/>
          <dgm:bulletEnabled val="1"/>
        </dgm:presLayoutVars>
      </dgm:prSet>
      <dgm:spPr/>
    </dgm:pt>
    <dgm:pt modelId="{1275F294-A9C5-43CD-883E-B0ABF07A04EF}" type="pres">
      <dgm:prSet presAssocID="{841E68CC-6B18-41E9-AEAE-491717B0D673}" presName="spacer" presStyleCnt="0"/>
      <dgm:spPr/>
    </dgm:pt>
    <dgm:pt modelId="{41F375E7-C63C-486C-94E5-D95C2134AECE}" type="pres">
      <dgm:prSet presAssocID="{29B13121-C0BC-458C-A8B8-F36C6E54E6D2}" presName="parentText" presStyleLbl="node1" presStyleIdx="7" presStyleCnt="8">
        <dgm:presLayoutVars>
          <dgm:chMax val="0"/>
          <dgm:bulletEnabled val="1"/>
        </dgm:presLayoutVars>
      </dgm:prSet>
      <dgm:spPr/>
    </dgm:pt>
  </dgm:ptLst>
  <dgm:cxnLst>
    <dgm:cxn modelId="{E832A222-0663-4430-A717-41714EF59DC7}" type="presOf" srcId="{0F033B57-390E-4F89-AA8D-6E0AD176E28A}" destId="{F1D03425-4371-479C-953A-EBA1443AF8E7}" srcOrd="0" destOrd="0" presId="urn:microsoft.com/office/officeart/2005/8/layout/vList2"/>
    <dgm:cxn modelId="{7143763C-C097-47DF-AE31-B40C2A3808F3}" srcId="{34814908-8651-4F1C-A648-2AB6EC85D0D1}" destId="{AD73B29A-4963-40E5-9C9C-118D0AC0014E}" srcOrd="1" destOrd="0" parTransId="{1AF8F568-DE37-4E80-AE1F-6CEE5CB8122E}" sibTransId="{FF2279D8-7841-462D-8237-198DE59A3FEE}"/>
    <dgm:cxn modelId="{6FFE7C3D-7024-43FB-B774-01F1D8069A2F}" srcId="{34814908-8651-4F1C-A648-2AB6EC85D0D1}" destId="{97212938-8C94-4615-A94F-6D89F452AE54}" srcOrd="6" destOrd="0" parTransId="{8C0467AB-665B-4AF2-9ABA-EB60D35ECA11}" sibTransId="{841E68CC-6B18-41E9-AEAE-491717B0D673}"/>
    <dgm:cxn modelId="{FBAED240-159C-4F27-8F75-8535120FCC6F}" type="presOf" srcId="{CF9EB3AD-B2F4-41C3-A74A-8D56DAA79123}" destId="{C2EDBDC2-ED93-4517-90A6-3E7F0A602ACA}" srcOrd="0" destOrd="0" presId="urn:microsoft.com/office/officeart/2005/8/layout/vList2"/>
    <dgm:cxn modelId="{0B9EC561-31AB-40A0-94B7-4C24922170B7}" type="presOf" srcId="{D85F15A8-BACF-4629-8B47-F2889AC131CE}" destId="{EC4265E2-F37F-49CD-9932-2778F10D2951}" srcOrd="0" destOrd="0" presId="urn:microsoft.com/office/officeart/2005/8/layout/vList2"/>
    <dgm:cxn modelId="{85BDD964-8CEF-4119-8C4C-938E63213C58}" srcId="{34814908-8651-4F1C-A648-2AB6EC85D0D1}" destId="{0F033B57-390E-4F89-AA8D-6E0AD176E28A}" srcOrd="5" destOrd="0" parTransId="{6A89237B-017D-4515-9483-17716CC45141}" sibTransId="{B88387E4-3E3B-45DF-8583-6D42A23CCD16}"/>
    <dgm:cxn modelId="{CA2EED68-5299-4AA4-B420-02C19A0C9E3B}" srcId="{34814908-8651-4F1C-A648-2AB6EC85D0D1}" destId="{061E39F8-4BEE-4425-9213-78A677BE10E9}" srcOrd="3" destOrd="0" parTransId="{EF386A71-370B-488D-9090-DB244A233F44}" sibTransId="{A1E6C0BA-81DD-48CA-95ED-1685BFF85895}"/>
    <dgm:cxn modelId="{DB579757-FD94-4ABD-9D7E-654817DA3240}" srcId="{34814908-8651-4F1C-A648-2AB6EC85D0D1}" destId="{CF9EB3AD-B2F4-41C3-A74A-8D56DAA79123}" srcOrd="2" destOrd="0" parTransId="{411145BF-D635-4DB5-8A28-25FEE106F8A5}" sibTransId="{9C252F33-B9F7-45F0-98B1-CE9233620817}"/>
    <dgm:cxn modelId="{62B9907F-9468-4490-B822-AF238E84D6FB}" type="presOf" srcId="{AD73B29A-4963-40E5-9C9C-118D0AC0014E}" destId="{1949BD69-4046-4C73-A9E3-1453BA889C8A}" srcOrd="0" destOrd="0" presId="urn:microsoft.com/office/officeart/2005/8/layout/vList2"/>
    <dgm:cxn modelId="{C48A4C8D-E1C9-474D-9122-3062BB9549A8}" srcId="{34814908-8651-4F1C-A648-2AB6EC85D0D1}" destId="{29B13121-C0BC-458C-A8B8-F36C6E54E6D2}" srcOrd="7" destOrd="0" parTransId="{ECA92BE8-DC25-4624-8473-AEF30EDBCEB7}" sibTransId="{D6F27065-1AA1-4836-ABA9-2537850ED8AE}"/>
    <dgm:cxn modelId="{80F1939B-7CDF-4E04-A99D-2CF453D73F9D}" srcId="{34814908-8651-4F1C-A648-2AB6EC85D0D1}" destId="{D85F15A8-BACF-4629-8B47-F2889AC131CE}" srcOrd="4" destOrd="0" parTransId="{3AF85FB0-DD5C-40F6-B7C6-14953D6B3F48}" sibTransId="{6A300C44-23EE-457F-B4A4-3A743420CD87}"/>
    <dgm:cxn modelId="{9AC4BFA2-52E8-429A-9E3B-8DD97050AEAB}" srcId="{34814908-8651-4F1C-A648-2AB6EC85D0D1}" destId="{D37B6C96-CD34-4C3F-B847-C6C354F489F2}" srcOrd="0" destOrd="0" parTransId="{53358575-9391-4BC2-A62A-A923DA61754E}" sibTransId="{FB6C2905-03C1-4504-A1A3-146E0FF3D100}"/>
    <dgm:cxn modelId="{5E315FA9-0C9F-43CD-A16B-DFE121A65971}" type="presOf" srcId="{34814908-8651-4F1C-A648-2AB6EC85D0D1}" destId="{60E0D5B5-BA44-46D3-997C-3D4BD5115A18}" srcOrd="0" destOrd="0" presId="urn:microsoft.com/office/officeart/2005/8/layout/vList2"/>
    <dgm:cxn modelId="{2AD3A2BD-CA99-42E1-8D00-89DF189C9951}" type="presOf" srcId="{97212938-8C94-4615-A94F-6D89F452AE54}" destId="{968DDDE3-8E36-44A5-BBA7-EBEDA2B57021}" srcOrd="0" destOrd="0" presId="urn:microsoft.com/office/officeart/2005/8/layout/vList2"/>
    <dgm:cxn modelId="{67D6CAC6-22DD-475B-87E2-69EAF04B2744}" type="presOf" srcId="{061E39F8-4BEE-4425-9213-78A677BE10E9}" destId="{BC899E60-1165-471A-AAF0-4E40BB9097F8}" srcOrd="0" destOrd="0" presId="urn:microsoft.com/office/officeart/2005/8/layout/vList2"/>
    <dgm:cxn modelId="{227026E8-539B-4525-856C-F837AB3A380C}" type="presOf" srcId="{29B13121-C0BC-458C-A8B8-F36C6E54E6D2}" destId="{41F375E7-C63C-486C-94E5-D95C2134AECE}" srcOrd="0" destOrd="0" presId="urn:microsoft.com/office/officeart/2005/8/layout/vList2"/>
    <dgm:cxn modelId="{CFDE98F0-60CD-49C3-B8DA-1D16E875F281}" type="presOf" srcId="{D37B6C96-CD34-4C3F-B847-C6C354F489F2}" destId="{265FB274-503E-47E3-A17A-C10F0473AA24}" srcOrd="0" destOrd="0" presId="urn:microsoft.com/office/officeart/2005/8/layout/vList2"/>
    <dgm:cxn modelId="{CE4055C4-2BAD-40F0-B12F-4A153700F61D}" type="presParOf" srcId="{60E0D5B5-BA44-46D3-997C-3D4BD5115A18}" destId="{265FB274-503E-47E3-A17A-C10F0473AA24}" srcOrd="0" destOrd="0" presId="urn:microsoft.com/office/officeart/2005/8/layout/vList2"/>
    <dgm:cxn modelId="{77C2DD99-D969-41FF-B3B3-827E0DE8A459}" type="presParOf" srcId="{60E0D5B5-BA44-46D3-997C-3D4BD5115A18}" destId="{C63F1AC4-08CC-426D-90F9-2B082D67114A}" srcOrd="1" destOrd="0" presId="urn:microsoft.com/office/officeart/2005/8/layout/vList2"/>
    <dgm:cxn modelId="{1AE8E703-5EBB-416F-84C7-D82B45817998}" type="presParOf" srcId="{60E0D5B5-BA44-46D3-997C-3D4BD5115A18}" destId="{1949BD69-4046-4C73-A9E3-1453BA889C8A}" srcOrd="2" destOrd="0" presId="urn:microsoft.com/office/officeart/2005/8/layout/vList2"/>
    <dgm:cxn modelId="{137D0F7E-24D8-4654-ADAC-078815A4B985}" type="presParOf" srcId="{60E0D5B5-BA44-46D3-997C-3D4BD5115A18}" destId="{8A5FBEC0-4190-4B32-A798-3DCD637F539A}" srcOrd="3" destOrd="0" presId="urn:microsoft.com/office/officeart/2005/8/layout/vList2"/>
    <dgm:cxn modelId="{960D48DA-FD03-4136-BC51-ACFA18FAB235}" type="presParOf" srcId="{60E0D5B5-BA44-46D3-997C-3D4BD5115A18}" destId="{C2EDBDC2-ED93-4517-90A6-3E7F0A602ACA}" srcOrd="4" destOrd="0" presId="urn:microsoft.com/office/officeart/2005/8/layout/vList2"/>
    <dgm:cxn modelId="{DC953E12-185A-4841-B1E5-51B25F311920}" type="presParOf" srcId="{60E0D5B5-BA44-46D3-997C-3D4BD5115A18}" destId="{87613755-07B7-4FF8-BDAB-FD4321E50682}" srcOrd="5" destOrd="0" presId="urn:microsoft.com/office/officeart/2005/8/layout/vList2"/>
    <dgm:cxn modelId="{F6B27911-EC95-4570-8D3B-7C2D95E19F6B}" type="presParOf" srcId="{60E0D5B5-BA44-46D3-997C-3D4BD5115A18}" destId="{BC899E60-1165-471A-AAF0-4E40BB9097F8}" srcOrd="6" destOrd="0" presId="urn:microsoft.com/office/officeart/2005/8/layout/vList2"/>
    <dgm:cxn modelId="{297BDDE4-CDDB-4634-A5B1-E03A7BB660DF}" type="presParOf" srcId="{60E0D5B5-BA44-46D3-997C-3D4BD5115A18}" destId="{8167E897-A4B2-4FC7-AA68-AD2AF2B4CA23}" srcOrd="7" destOrd="0" presId="urn:microsoft.com/office/officeart/2005/8/layout/vList2"/>
    <dgm:cxn modelId="{962B3A5E-546F-4EC7-88F1-74FEBFAEBC6B}" type="presParOf" srcId="{60E0D5B5-BA44-46D3-997C-3D4BD5115A18}" destId="{EC4265E2-F37F-49CD-9932-2778F10D2951}" srcOrd="8" destOrd="0" presId="urn:microsoft.com/office/officeart/2005/8/layout/vList2"/>
    <dgm:cxn modelId="{EBF7A4C8-96BD-4D0B-9185-FF22EC3520B5}" type="presParOf" srcId="{60E0D5B5-BA44-46D3-997C-3D4BD5115A18}" destId="{5741FD29-D965-422E-8A59-77CC9BDD9F63}" srcOrd="9" destOrd="0" presId="urn:microsoft.com/office/officeart/2005/8/layout/vList2"/>
    <dgm:cxn modelId="{172B9415-7245-4530-A86E-9ECC95BCC6E2}" type="presParOf" srcId="{60E0D5B5-BA44-46D3-997C-3D4BD5115A18}" destId="{F1D03425-4371-479C-953A-EBA1443AF8E7}" srcOrd="10" destOrd="0" presId="urn:microsoft.com/office/officeart/2005/8/layout/vList2"/>
    <dgm:cxn modelId="{0A146D50-56DA-4523-A0D1-88A3ADCEA839}" type="presParOf" srcId="{60E0D5B5-BA44-46D3-997C-3D4BD5115A18}" destId="{9EFB3F26-0213-4AF6-B1FB-6481BD2CE9F6}" srcOrd="11" destOrd="0" presId="urn:microsoft.com/office/officeart/2005/8/layout/vList2"/>
    <dgm:cxn modelId="{F9993D58-E825-4876-BA18-1F4810AD3030}" type="presParOf" srcId="{60E0D5B5-BA44-46D3-997C-3D4BD5115A18}" destId="{968DDDE3-8E36-44A5-BBA7-EBEDA2B57021}" srcOrd="12" destOrd="0" presId="urn:microsoft.com/office/officeart/2005/8/layout/vList2"/>
    <dgm:cxn modelId="{C92DDF6D-0403-4D71-BF3B-865C57BA8E80}" type="presParOf" srcId="{60E0D5B5-BA44-46D3-997C-3D4BD5115A18}" destId="{1275F294-A9C5-43CD-883E-B0ABF07A04EF}" srcOrd="13" destOrd="0" presId="urn:microsoft.com/office/officeart/2005/8/layout/vList2"/>
    <dgm:cxn modelId="{93B812BB-AD63-4A47-9976-3124C045BBE3}" type="presParOf" srcId="{60E0D5B5-BA44-46D3-997C-3D4BD5115A18}" destId="{41F375E7-C63C-486C-94E5-D95C2134AECE}" srcOrd="1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1C02219F-1552-4877-8560-DC321676BB68}"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E044BE7F-58D3-47A8-9076-CD6F11584ECA}">
      <dgm:prSet/>
      <dgm:spPr/>
      <dgm:t>
        <a:bodyPr/>
        <a:lstStyle/>
        <a:p>
          <a:pPr rtl="0"/>
          <a:r>
            <a:rPr lang="en-US" dirty="0"/>
            <a:t>At this step you plan for what you would do differently in a similar or related situation in the future.</a:t>
          </a:r>
          <a:r>
            <a:rPr lang="en-US" dirty="0">
              <a:latin typeface="Goudy Old Style"/>
            </a:rPr>
            <a:t> </a:t>
          </a:r>
        </a:p>
      </dgm:t>
    </dgm:pt>
    <dgm:pt modelId="{FF15CA61-261F-4F25-ADA0-27863665145F}" type="parTrans" cxnId="{24ED2823-C224-469B-B97F-E5292BC81987}">
      <dgm:prSet/>
      <dgm:spPr/>
      <dgm:t>
        <a:bodyPr/>
        <a:lstStyle/>
        <a:p>
          <a:endParaRPr lang="en-US"/>
        </a:p>
      </dgm:t>
    </dgm:pt>
    <dgm:pt modelId="{B5F733C9-2F08-4216-A32E-2FB494577B93}" type="sibTrans" cxnId="{24ED2823-C224-469B-B97F-E5292BC81987}">
      <dgm:prSet/>
      <dgm:spPr/>
      <dgm:t>
        <a:bodyPr/>
        <a:lstStyle/>
        <a:p>
          <a:endParaRPr lang="en-US"/>
        </a:p>
      </dgm:t>
    </dgm:pt>
    <dgm:pt modelId="{3BC5C013-CBB0-4082-AD31-C29E3AA71237}">
      <dgm:prSet/>
      <dgm:spPr/>
      <dgm:t>
        <a:bodyPr/>
        <a:lstStyle/>
        <a:p>
          <a:r>
            <a:rPr lang="en-US" dirty="0"/>
            <a:t>Helpful questions:</a:t>
          </a:r>
        </a:p>
      </dgm:t>
    </dgm:pt>
    <dgm:pt modelId="{5099FDA3-74D9-4F50-A2EF-B6C3B80D305A}" type="parTrans" cxnId="{CA358E00-DC38-4CE3-9656-1C08E5B818A0}">
      <dgm:prSet/>
      <dgm:spPr/>
      <dgm:t>
        <a:bodyPr/>
        <a:lstStyle/>
        <a:p>
          <a:endParaRPr lang="en-US"/>
        </a:p>
      </dgm:t>
    </dgm:pt>
    <dgm:pt modelId="{1491C4A4-14A2-4568-AA7B-077A2751ECEE}" type="sibTrans" cxnId="{CA358E00-DC38-4CE3-9656-1C08E5B818A0}">
      <dgm:prSet/>
      <dgm:spPr/>
      <dgm:t>
        <a:bodyPr/>
        <a:lstStyle/>
        <a:p>
          <a:endParaRPr lang="en-US"/>
        </a:p>
      </dgm:t>
    </dgm:pt>
    <dgm:pt modelId="{893B151B-A2B7-4C3A-8F5D-5926B690E8F6}">
      <dgm:prSet/>
      <dgm:spPr/>
      <dgm:t>
        <a:bodyPr/>
        <a:lstStyle/>
        <a:p>
          <a:r>
            <a:rPr lang="en-US" dirty="0"/>
            <a:t>If I had to do the same thing again, what would I do differently?</a:t>
          </a:r>
        </a:p>
      </dgm:t>
    </dgm:pt>
    <dgm:pt modelId="{81B3813C-C236-4640-8A7F-FEE50BC76560}" type="parTrans" cxnId="{0A9488E9-88F0-43E5-851A-CF79AF5A8094}">
      <dgm:prSet/>
      <dgm:spPr/>
      <dgm:t>
        <a:bodyPr/>
        <a:lstStyle/>
        <a:p>
          <a:endParaRPr lang="en-US"/>
        </a:p>
      </dgm:t>
    </dgm:pt>
    <dgm:pt modelId="{A05CD386-4CEB-42B0-B5E0-A92E70664217}" type="sibTrans" cxnId="{0A9488E9-88F0-43E5-851A-CF79AF5A8094}">
      <dgm:prSet/>
      <dgm:spPr/>
      <dgm:t>
        <a:bodyPr/>
        <a:lstStyle/>
        <a:p>
          <a:endParaRPr lang="en-US"/>
        </a:p>
      </dgm:t>
    </dgm:pt>
    <dgm:pt modelId="{88F51CF7-8A4C-4AC4-8FA0-33B3790A4C76}">
      <dgm:prSet/>
      <dgm:spPr/>
      <dgm:t>
        <a:bodyPr/>
        <a:lstStyle/>
        <a:p>
          <a:r>
            <a:rPr lang="en-US" dirty="0"/>
            <a:t>How will I develop the required skills I need?</a:t>
          </a:r>
        </a:p>
      </dgm:t>
    </dgm:pt>
    <dgm:pt modelId="{DCCAE30E-2EDD-41DF-9486-0B407FF1B480}" type="parTrans" cxnId="{EDD205D4-DC1C-4941-99B0-33C020E1782A}">
      <dgm:prSet/>
      <dgm:spPr/>
      <dgm:t>
        <a:bodyPr/>
        <a:lstStyle/>
        <a:p>
          <a:endParaRPr lang="en-US"/>
        </a:p>
      </dgm:t>
    </dgm:pt>
    <dgm:pt modelId="{796172FE-60F7-4A4A-8656-E8A48317D2E3}" type="sibTrans" cxnId="{EDD205D4-DC1C-4941-99B0-33C020E1782A}">
      <dgm:prSet/>
      <dgm:spPr/>
      <dgm:t>
        <a:bodyPr/>
        <a:lstStyle/>
        <a:p>
          <a:endParaRPr lang="en-US"/>
        </a:p>
      </dgm:t>
    </dgm:pt>
    <dgm:pt modelId="{56A71599-B4A5-4DF8-B551-FB03182BBB88}">
      <dgm:prSet/>
      <dgm:spPr/>
      <dgm:t>
        <a:bodyPr/>
        <a:lstStyle/>
        <a:p>
          <a:r>
            <a:rPr lang="en-US" dirty="0"/>
            <a:t>How can I make sure that I can act differently next time?</a:t>
          </a:r>
        </a:p>
      </dgm:t>
    </dgm:pt>
    <dgm:pt modelId="{74D8A34F-4B52-462D-86F7-BD4B3DDAF470}" type="parTrans" cxnId="{68CF0FFB-3717-409B-A791-CE338C6263D9}">
      <dgm:prSet/>
      <dgm:spPr/>
      <dgm:t>
        <a:bodyPr/>
        <a:lstStyle/>
        <a:p>
          <a:endParaRPr lang="en-US"/>
        </a:p>
      </dgm:t>
    </dgm:pt>
    <dgm:pt modelId="{F6E0D014-5E61-4C1D-9930-9D992AC1B4D7}" type="sibTrans" cxnId="{68CF0FFB-3717-409B-A791-CE338C6263D9}">
      <dgm:prSet/>
      <dgm:spPr/>
      <dgm:t>
        <a:bodyPr/>
        <a:lstStyle/>
        <a:p>
          <a:endParaRPr lang="en-US"/>
        </a:p>
      </dgm:t>
    </dgm:pt>
    <dgm:pt modelId="{B05376BD-1ABE-410F-B370-87D2C9CB498F}">
      <dgm:prSet phldr="0"/>
      <dgm:spPr/>
      <dgm:t>
        <a:bodyPr/>
        <a:lstStyle/>
        <a:p>
          <a:pPr rtl="0"/>
          <a:r>
            <a:rPr lang="en-US" dirty="0"/>
            <a:t>It can also be extremely helpful to think about how you will help yourself to act differently – such that you don’t only plan what you will do differently, but also how you will make sure it happens. </a:t>
          </a:r>
          <a:endParaRPr lang="en-US" dirty="0">
            <a:latin typeface="Goudy Old Style"/>
          </a:endParaRPr>
        </a:p>
      </dgm:t>
    </dgm:pt>
    <dgm:pt modelId="{807ED0AF-4BBF-4617-B53C-750448CEEFE1}" type="parTrans" cxnId="{85D0803D-A3AF-41BE-A0F0-2C7E2179C283}">
      <dgm:prSet/>
      <dgm:spPr/>
    </dgm:pt>
    <dgm:pt modelId="{E725ED9E-7AA2-4F68-B642-7A6A8C03FFF5}" type="sibTrans" cxnId="{85D0803D-A3AF-41BE-A0F0-2C7E2179C283}">
      <dgm:prSet/>
      <dgm:spPr/>
    </dgm:pt>
    <dgm:pt modelId="{F1765DB3-7E04-408C-AEF0-1DD008DBE113}">
      <dgm:prSet phldr="0"/>
      <dgm:spPr/>
      <dgm:t>
        <a:bodyPr/>
        <a:lstStyle/>
        <a:p>
          <a:r>
            <a:rPr lang="en-US" dirty="0"/>
            <a:t>Sometimes just the </a:t>
          </a:r>
          <a:r>
            <a:rPr lang="en-US" dirty="0" err="1"/>
            <a:t>realisation</a:t>
          </a:r>
          <a:r>
            <a:rPr lang="en-US" dirty="0"/>
            <a:t> is enough, but other times reminders might be helpful.</a:t>
          </a:r>
        </a:p>
      </dgm:t>
    </dgm:pt>
    <dgm:pt modelId="{E7C0E16D-3382-40FC-B1F9-644A510BA19E}" type="parTrans" cxnId="{9DC928A3-B478-4A03-9544-136A4D3CD70B}">
      <dgm:prSet/>
      <dgm:spPr/>
    </dgm:pt>
    <dgm:pt modelId="{E7C0E9F9-337F-4ACE-BDAA-0285B8D5E77E}" type="sibTrans" cxnId="{9DC928A3-B478-4A03-9544-136A4D3CD70B}">
      <dgm:prSet/>
      <dgm:spPr/>
    </dgm:pt>
    <dgm:pt modelId="{9938F1CE-59EF-4B75-8A1A-2BD9A9F9B946}" type="pres">
      <dgm:prSet presAssocID="{1C02219F-1552-4877-8560-DC321676BB68}" presName="linear" presStyleCnt="0">
        <dgm:presLayoutVars>
          <dgm:animLvl val="lvl"/>
          <dgm:resizeHandles val="exact"/>
        </dgm:presLayoutVars>
      </dgm:prSet>
      <dgm:spPr/>
    </dgm:pt>
    <dgm:pt modelId="{88D164E0-260D-4E24-8C84-07F4C42AAA30}" type="pres">
      <dgm:prSet presAssocID="{E044BE7F-58D3-47A8-9076-CD6F11584ECA}" presName="parentText" presStyleLbl="node1" presStyleIdx="0" presStyleCnt="7">
        <dgm:presLayoutVars>
          <dgm:chMax val="0"/>
          <dgm:bulletEnabled val="1"/>
        </dgm:presLayoutVars>
      </dgm:prSet>
      <dgm:spPr/>
    </dgm:pt>
    <dgm:pt modelId="{D9E724F8-AB97-4264-95EE-0DE959D4145F}" type="pres">
      <dgm:prSet presAssocID="{B5F733C9-2F08-4216-A32E-2FB494577B93}" presName="spacer" presStyleCnt="0"/>
      <dgm:spPr/>
    </dgm:pt>
    <dgm:pt modelId="{EBA7076D-6F14-49DC-81DD-6C5CFEFA8932}" type="pres">
      <dgm:prSet presAssocID="{B05376BD-1ABE-410F-B370-87D2C9CB498F}" presName="parentText" presStyleLbl="node1" presStyleIdx="1" presStyleCnt="7">
        <dgm:presLayoutVars>
          <dgm:chMax val="0"/>
          <dgm:bulletEnabled val="1"/>
        </dgm:presLayoutVars>
      </dgm:prSet>
      <dgm:spPr/>
    </dgm:pt>
    <dgm:pt modelId="{2E2F2FB9-B8C1-47B1-A66E-6A2B02DEB38C}" type="pres">
      <dgm:prSet presAssocID="{E725ED9E-7AA2-4F68-B642-7A6A8C03FFF5}" presName="spacer" presStyleCnt="0"/>
      <dgm:spPr/>
    </dgm:pt>
    <dgm:pt modelId="{67030CF5-2BB9-4985-8E48-E862D43F8701}" type="pres">
      <dgm:prSet presAssocID="{F1765DB3-7E04-408C-AEF0-1DD008DBE113}" presName="parentText" presStyleLbl="node1" presStyleIdx="2" presStyleCnt="7">
        <dgm:presLayoutVars>
          <dgm:chMax val="0"/>
          <dgm:bulletEnabled val="1"/>
        </dgm:presLayoutVars>
      </dgm:prSet>
      <dgm:spPr/>
    </dgm:pt>
    <dgm:pt modelId="{AEE9436B-673B-42C5-B192-63351A8A16E6}" type="pres">
      <dgm:prSet presAssocID="{E7C0E9F9-337F-4ACE-BDAA-0285B8D5E77E}" presName="spacer" presStyleCnt="0"/>
      <dgm:spPr/>
    </dgm:pt>
    <dgm:pt modelId="{8F8FC006-4DAB-4064-A3D0-66E15C0E811B}" type="pres">
      <dgm:prSet presAssocID="{3BC5C013-CBB0-4082-AD31-C29E3AA71237}" presName="parentText" presStyleLbl="node1" presStyleIdx="3" presStyleCnt="7">
        <dgm:presLayoutVars>
          <dgm:chMax val="0"/>
          <dgm:bulletEnabled val="1"/>
        </dgm:presLayoutVars>
      </dgm:prSet>
      <dgm:spPr/>
    </dgm:pt>
    <dgm:pt modelId="{8CCBA0D1-EA56-4079-B18F-16EA3D85E206}" type="pres">
      <dgm:prSet presAssocID="{1491C4A4-14A2-4568-AA7B-077A2751ECEE}" presName="spacer" presStyleCnt="0"/>
      <dgm:spPr/>
    </dgm:pt>
    <dgm:pt modelId="{3317CF65-514C-477A-8BA5-A712B95168A2}" type="pres">
      <dgm:prSet presAssocID="{893B151B-A2B7-4C3A-8F5D-5926B690E8F6}" presName="parentText" presStyleLbl="node1" presStyleIdx="4" presStyleCnt="7">
        <dgm:presLayoutVars>
          <dgm:chMax val="0"/>
          <dgm:bulletEnabled val="1"/>
        </dgm:presLayoutVars>
      </dgm:prSet>
      <dgm:spPr/>
    </dgm:pt>
    <dgm:pt modelId="{AE5F35C0-CE45-4FDA-9B3E-ED301EE512AF}" type="pres">
      <dgm:prSet presAssocID="{A05CD386-4CEB-42B0-B5E0-A92E70664217}" presName="spacer" presStyleCnt="0"/>
      <dgm:spPr/>
    </dgm:pt>
    <dgm:pt modelId="{3065DD33-6F40-496B-9A38-D0F6F3EEFBDB}" type="pres">
      <dgm:prSet presAssocID="{88F51CF7-8A4C-4AC4-8FA0-33B3790A4C76}" presName="parentText" presStyleLbl="node1" presStyleIdx="5" presStyleCnt="7">
        <dgm:presLayoutVars>
          <dgm:chMax val="0"/>
          <dgm:bulletEnabled val="1"/>
        </dgm:presLayoutVars>
      </dgm:prSet>
      <dgm:spPr/>
    </dgm:pt>
    <dgm:pt modelId="{78824227-3C51-44FB-8CE0-B352D42D5324}" type="pres">
      <dgm:prSet presAssocID="{796172FE-60F7-4A4A-8656-E8A48317D2E3}" presName="spacer" presStyleCnt="0"/>
      <dgm:spPr/>
    </dgm:pt>
    <dgm:pt modelId="{04906E67-A6F8-4972-9A08-B2D372F9D9D8}" type="pres">
      <dgm:prSet presAssocID="{56A71599-B4A5-4DF8-B551-FB03182BBB88}" presName="parentText" presStyleLbl="node1" presStyleIdx="6" presStyleCnt="7">
        <dgm:presLayoutVars>
          <dgm:chMax val="0"/>
          <dgm:bulletEnabled val="1"/>
        </dgm:presLayoutVars>
      </dgm:prSet>
      <dgm:spPr/>
    </dgm:pt>
  </dgm:ptLst>
  <dgm:cxnLst>
    <dgm:cxn modelId="{CA358E00-DC38-4CE3-9656-1C08E5B818A0}" srcId="{1C02219F-1552-4877-8560-DC321676BB68}" destId="{3BC5C013-CBB0-4082-AD31-C29E3AA71237}" srcOrd="3" destOrd="0" parTransId="{5099FDA3-74D9-4F50-A2EF-B6C3B80D305A}" sibTransId="{1491C4A4-14A2-4568-AA7B-077A2751ECEE}"/>
    <dgm:cxn modelId="{24ED2823-C224-469B-B97F-E5292BC81987}" srcId="{1C02219F-1552-4877-8560-DC321676BB68}" destId="{E044BE7F-58D3-47A8-9076-CD6F11584ECA}" srcOrd="0" destOrd="0" parTransId="{FF15CA61-261F-4F25-ADA0-27863665145F}" sibTransId="{B5F733C9-2F08-4216-A32E-2FB494577B93}"/>
    <dgm:cxn modelId="{7A8D3E31-AFBA-4157-8792-00E2437C2D2F}" type="presOf" srcId="{3BC5C013-CBB0-4082-AD31-C29E3AA71237}" destId="{8F8FC006-4DAB-4064-A3D0-66E15C0E811B}" srcOrd="0" destOrd="0" presId="urn:microsoft.com/office/officeart/2005/8/layout/vList2"/>
    <dgm:cxn modelId="{575B513A-741A-41DA-9F0E-7A8A39CB1E7B}" type="presOf" srcId="{E044BE7F-58D3-47A8-9076-CD6F11584ECA}" destId="{88D164E0-260D-4E24-8C84-07F4C42AAA30}" srcOrd="0" destOrd="0" presId="urn:microsoft.com/office/officeart/2005/8/layout/vList2"/>
    <dgm:cxn modelId="{85D0803D-A3AF-41BE-A0F0-2C7E2179C283}" srcId="{1C02219F-1552-4877-8560-DC321676BB68}" destId="{B05376BD-1ABE-410F-B370-87D2C9CB498F}" srcOrd="1" destOrd="0" parTransId="{807ED0AF-4BBF-4617-B53C-750448CEEFE1}" sibTransId="{E725ED9E-7AA2-4F68-B642-7A6A8C03FFF5}"/>
    <dgm:cxn modelId="{6D63EA4B-DFFE-4AA8-9E1F-683D288F676E}" type="presOf" srcId="{B05376BD-1ABE-410F-B370-87D2C9CB498F}" destId="{EBA7076D-6F14-49DC-81DD-6C5CFEFA8932}" srcOrd="0" destOrd="0" presId="urn:microsoft.com/office/officeart/2005/8/layout/vList2"/>
    <dgm:cxn modelId="{72996254-ACEC-40A1-97A8-358D91CB4665}" type="presOf" srcId="{88F51CF7-8A4C-4AC4-8FA0-33B3790A4C76}" destId="{3065DD33-6F40-496B-9A38-D0F6F3EEFBDB}" srcOrd="0" destOrd="0" presId="urn:microsoft.com/office/officeart/2005/8/layout/vList2"/>
    <dgm:cxn modelId="{5E2C4093-5DB4-453A-8186-36D2234AFE80}" type="presOf" srcId="{893B151B-A2B7-4C3A-8F5D-5926B690E8F6}" destId="{3317CF65-514C-477A-8BA5-A712B95168A2}" srcOrd="0" destOrd="0" presId="urn:microsoft.com/office/officeart/2005/8/layout/vList2"/>
    <dgm:cxn modelId="{9DC928A3-B478-4A03-9544-136A4D3CD70B}" srcId="{1C02219F-1552-4877-8560-DC321676BB68}" destId="{F1765DB3-7E04-408C-AEF0-1DD008DBE113}" srcOrd="2" destOrd="0" parTransId="{E7C0E16D-3382-40FC-B1F9-644A510BA19E}" sibTransId="{E7C0E9F9-337F-4ACE-BDAA-0285B8D5E77E}"/>
    <dgm:cxn modelId="{EDD205D4-DC1C-4941-99B0-33C020E1782A}" srcId="{1C02219F-1552-4877-8560-DC321676BB68}" destId="{88F51CF7-8A4C-4AC4-8FA0-33B3790A4C76}" srcOrd="5" destOrd="0" parTransId="{DCCAE30E-2EDD-41DF-9486-0B407FF1B480}" sibTransId="{796172FE-60F7-4A4A-8656-E8A48317D2E3}"/>
    <dgm:cxn modelId="{DD33CDD5-ABB6-44B2-B68A-380A437F444D}" type="presOf" srcId="{56A71599-B4A5-4DF8-B551-FB03182BBB88}" destId="{04906E67-A6F8-4972-9A08-B2D372F9D9D8}" srcOrd="0" destOrd="0" presId="urn:microsoft.com/office/officeart/2005/8/layout/vList2"/>
    <dgm:cxn modelId="{9CCC6ED8-7C4A-4CA2-BEB1-8AE6CD7EECC8}" type="presOf" srcId="{F1765DB3-7E04-408C-AEF0-1DD008DBE113}" destId="{67030CF5-2BB9-4985-8E48-E862D43F8701}" srcOrd="0" destOrd="0" presId="urn:microsoft.com/office/officeart/2005/8/layout/vList2"/>
    <dgm:cxn modelId="{0A9488E9-88F0-43E5-851A-CF79AF5A8094}" srcId="{1C02219F-1552-4877-8560-DC321676BB68}" destId="{893B151B-A2B7-4C3A-8F5D-5926B690E8F6}" srcOrd="4" destOrd="0" parTransId="{81B3813C-C236-4640-8A7F-FEE50BC76560}" sibTransId="{A05CD386-4CEB-42B0-B5E0-A92E70664217}"/>
    <dgm:cxn modelId="{68CF0FFB-3717-409B-A791-CE338C6263D9}" srcId="{1C02219F-1552-4877-8560-DC321676BB68}" destId="{56A71599-B4A5-4DF8-B551-FB03182BBB88}" srcOrd="6" destOrd="0" parTransId="{74D8A34F-4B52-462D-86F7-BD4B3DDAF470}" sibTransId="{F6E0D014-5E61-4C1D-9930-9D992AC1B4D7}"/>
    <dgm:cxn modelId="{AE31E7FD-99FE-4327-9B7C-34A6CBB010A0}" type="presOf" srcId="{1C02219F-1552-4877-8560-DC321676BB68}" destId="{9938F1CE-59EF-4B75-8A1A-2BD9A9F9B946}" srcOrd="0" destOrd="0" presId="urn:microsoft.com/office/officeart/2005/8/layout/vList2"/>
    <dgm:cxn modelId="{06DC074E-55DA-4BF5-864C-1BA6E0E5D9B6}" type="presParOf" srcId="{9938F1CE-59EF-4B75-8A1A-2BD9A9F9B946}" destId="{88D164E0-260D-4E24-8C84-07F4C42AAA30}" srcOrd="0" destOrd="0" presId="urn:microsoft.com/office/officeart/2005/8/layout/vList2"/>
    <dgm:cxn modelId="{C96D31DE-384B-41F6-9308-9879E1B80F84}" type="presParOf" srcId="{9938F1CE-59EF-4B75-8A1A-2BD9A9F9B946}" destId="{D9E724F8-AB97-4264-95EE-0DE959D4145F}" srcOrd="1" destOrd="0" presId="urn:microsoft.com/office/officeart/2005/8/layout/vList2"/>
    <dgm:cxn modelId="{23FD85BA-8A38-4799-AB16-75B39CA2C9B8}" type="presParOf" srcId="{9938F1CE-59EF-4B75-8A1A-2BD9A9F9B946}" destId="{EBA7076D-6F14-49DC-81DD-6C5CFEFA8932}" srcOrd="2" destOrd="0" presId="urn:microsoft.com/office/officeart/2005/8/layout/vList2"/>
    <dgm:cxn modelId="{5854EE56-1DCC-4274-8322-92E37370A501}" type="presParOf" srcId="{9938F1CE-59EF-4B75-8A1A-2BD9A9F9B946}" destId="{2E2F2FB9-B8C1-47B1-A66E-6A2B02DEB38C}" srcOrd="3" destOrd="0" presId="urn:microsoft.com/office/officeart/2005/8/layout/vList2"/>
    <dgm:cxn modelId="{20466D9C-4E54-4034-878A-D1D27C3346EC}" type="presParOf" srcId="{9938F1CE-59EF-4B75-8A1A-2BD9A9F9B946}" destId="{67030CF5-2BB9-4985-8E48-E862D43F8701}" srcOrd="4" destOrd="0" presId="urn:microsoft.com/office/officeart/2005/8/layout/vList2"/>
    <dgm:cxn modelId="{D3274BAC-C5EA-4CEB-A27B-0077FCE39114}" type="presParOf" srcId="{9938F1CE-59EF-4B75-8A1A-2BD9A9F9B946}" destId="{AEE9436B-673B-42C5-B192-63351A8A16E6}" srcOrd="5" destOrd="0" presId="urn:microsoft.com/office/officeart/2005/8/layout/vList2"/>
    <dgm:cxn modelId="{8B3C5A8D-D517-4D15-B495-44008D69DE9F}" type="presParOf" srcId="{9938F1CE-59EF-4B75-8A1A-2BD9A9F9B946}" destId="{8F8FC006-4DAB-4064-A3D0-66E15C0E811B}" srcOrd="6" destOrd="0" presId="urn:microsoft.com/office/officeart/2005/8/layout/vList2"/>
    <dgm:cxn modelId="{A68E3ADF-BDC3-438F-BF4F-3F0F94815C47}" type="presParOf" srcId="{9938F1CE-59EF-4B75-8A1A-2BD9A9F9B946}" destId="{8CCBA0D1-EA56-4079-B18F-16EA3D85E206}" srcOrd="7" destOrd="0" presId="urn:microsoft.com/office/officeart/2005/8/layout/vList2"/>
    <dgm:cxn modelId="{7648227D-0BAC-4B10-845E-D09AC43CBB10}" type="presParOf" srcId="{9938F1CE-59EF-4B75-8A1A-2BD9A9F9B946}" destId="{3317CF65-514C-477A-8BA5-A712B95168A2}" srcOrd="8" destOrd="0" presId="urn:microsoft.com/office/officeart/2005/8/layout/vList2"/>
    <dgm:cxn modelId="{162F2641-6D08-4F8C-9965-3B8D5C7A847B}" type="presParOf" srcId="{9938F1CE-59EF-4B75-8A1A-2BD9A9F9B946}" destId="{AE5F35C0-CE45-4FDA-9B3E-ED301EE512AF}" srcOrd="9" destOrd="0" presId="urn:microsoft.com/office/officeart/2005/8/layout/vList2"/>
    <dgm:cxn modelId="{C932F78D-A482-4680-985C-16678FA6C726}" type="presParOf" srcId="{9938F1CE-59EF-4B75-8A1A-2BD9A9F9B946}" destId="{3065DD33-6F40-496B-9A38-D0F6F3EEFBDB}" srcOrd="10" destOrd="0" presId="urn:microsoft.com/office/officeart/2005/8/layout/vList2"/>
    <dgm:cxn modelId="{081FFBC5-E9DC-4E72-AA5D-E066D11E93AF}" type="presParOf" srcId="{9938F1CE-59EF-4B75-8A1A-2BD9A9F9B946}" destId="{78824227-3C51-44FB-8CE0-B352D42D5324}" srcOrd="11" destOrd="0" presId="urn:microsoft.com/office/officeart/2005/8/layout/vList2"/>
    <dgm:cxn modelId="{D5DF37E9-192F-48A1-88AE-EC353D41ECF5}" type="presParOf" srcId="{9938F1CE-59EF-4B75-8A1A-2BD9A9F9B946}" destId="{04906E67-A6F8-4972-9A08-B2D372F9D9D8}"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572534-9CA4-453B-8072-C6C02B440D4D}">
      <dsp:nvSpPr>
        <dsp:cNvPr id="0" name=""/>
        <dsp:cNvSpPr/>
      </dsp:nvSpPr>
      <dsp:spPr>
        <a:xfrm>
          <a:off x="0" y="4945368"/>
          <a:ext cx="1593453" cy="811328"/>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326" tIns="199136" rIns="113326" bIns="199136" numCol="1" spcCol="1270" anchor="ctr" anchorCtr="0">
          <a:noAutofit/>
        </a:bodyPr>
        <a:lstStyle/>
        <a:p>
          <a:pPr marL="0" lvl="0" indent="0" algn="ctr" defTabSz="1244600">
            <a:lnSpc>
              <a:spcPct val="90000"/>
            </a:lnSpc>
            <a:spcBef>
              <a:spcPct val="0"/>
            </a:spcBef>
            <a:spcAft>
              <a:spcPct val="35000"/>
            </a:spcAft>
            <a:buNone/>
          </a:pPr>
          <a:r>
            <a:rPr lang="en-US" sz="2800" kern="1200"/>
            <a:t>Explain</a:t>
          </a:r>
        </a:p>
      </dsp:txBody>
      <dsp:txXfrm>
        <a:off x="0" y="4945368"/>
        <a:ext cx="1593453" cy="811328"/>
      </dsp:txXfrm>
    </dsp:sp>
    <dsp:sp modelId="{D3CBAFA6-B703-4582-AD7D-1DA3F449B20A}">
      <dsp:nvSpPr>
        <dsp:cNvPr id="0" name=""/>
        <dsp:cNvSpPr/>
      </dsp:nvSpPr>
      <dsp:spPr>
        <a:xfrm>
          <a:off x="1593453" y="4945368"/>
          <a:ext cx="4780360" cy="811328"/>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6968" tIns="177800" rIns="96968" bIns="177800" numCol="1" spcCol="1270" anchor="ctr" anchorCtr="0">
          <a:noAutofit/>
        </a:bodyPr>
        <a:lstStyle/>
        <a:p>
          <a:pPr marL="0" lvl="0" indent="0" algn="l" defTabSz="622300">
            <a:lnSpc>
              <a:spcPct val="90000"/>
            </a:lnSpc>
            <a:spcBef>
              <a:spcPct val="0"/>
            </a:spcBef>
            <a:spcAft>
              <a:spcPct val="35000"/>
            </a:spcAft>
            <a:buNone/>
          </a:pPr>
          <a:r>
            <a:rPr lang="en-US" sz="1400" kern="1200" dirty="0"/>
            <a:t>Explain active listening.</a:t>
          </a:r>
        </a:p>
      </dsp:txBody>
      <dsp:txXfrm>
        <a:off x="1593453" y="4945368"/>
        <a:ext cx="4780360" cy="811328"/>
      </dsp:txXfrm>
    </dsp:sp>
    <dsp:sp modelId="{C4633BF5-D45C-47CB-8BB9-74361F819741}">
      <dsp:nvSpPr>
        <dsp:cNvPr id="0" name=""/>
        <dsp:cNvSpPr/>
      </dsp:nvSpPr>
      <dsp:spPr>
        <a:xfrm rot="10800000">
          <a:off x="0" y="3709714"/>
          <a:ext cx="1593453" cy="1247823"/>
        </a:xfrm>
        <a:prstGeom prst="upArrowCallout">
          <a:avLst>
            <a:gd name="adj1" fmla="val 5000"/>
            <a:gd name="adj2" fmla="val 10000"/>
            <a:gd name="adj3" fmla="val 15000"/>
            <a:gd name="adj4" fmla="val 64977"/>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326" tIns="199136" rIns="113326" bIns="199136" numCol="1" spcCol="1270" anchor="ctr" anchorCtr="0">
          <a:noAutofit/>
        </a:bodyPr>
        <a:lstStyle/>
        <a:p>
          <a:pPr marL="0" lvl="0" indent="0" algn="ctr" defTabSz="1244600">
            <a:lnSpc>
              <a:spcPct val="90000"/>
            </a:lnSpc>
            <a:spcBef>
              <a:spcPct val="0"/>
            </a:spcBef>
            <a:spcAft>
              <a:spcPct val="35000"/>
            </a:spcAft>
            <a:buNone/>
          </a:pPr>
          <a:r>
            <a:rPr lang="en-US" sz="2800" kern="1200"/>
            <a:t>Justify</a:t>
          </a:r>
        </a:p>
      </dsp:txBody>
      <dsp:txXfrm rot="-10800000">
        <a:off x="0" y="3709714"/>
        <a:ext cx="1593453" cy="811085"/>
      </dsp:txXfrm>
    </dsp:sp>
    <dsp:sp modelId="{8657FE8C-662C-4222-AE66-6D29AF78EC88}">
      <dsp:nvSpPr>
        <dsp:cNvPr id="0" name=""/>
        <dsp:cNvSpPr/>
      </dsp:nvSpPr>
      <dsp:spPr>
        <a:xfrm>
          <a:off x="1593453" y="3709714"/>
          <a:ext cx="4780360" cy="811085"/>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6968" tIns="177800" rIns="96968" bIns="177800" numCol="1" spcCol="1270" anchor="ctr" anchorCtr="0">
          <a:noAutofit/>
        </a:bodyPr>
        <a:lstStyle/>
        <a:p>
          <a:pPr marL="0" lvl="0" indent="0" algn="l" defTabSz="622300">
            <a:lnSpc>
              <a:spcPct val="90000"/>
            </a:lnSpc>
            <a:spcBef>
              <a:spcPct val="0"/>
            </a:spcBef>
            <a:spcAft>
              <a:spcPct val="35000"/>
            </a:spcAft>
            <a:buNone/>
          </a:pPr>
          <a:r>
            <a:rPr lang="en-US" sz="1400" kern="1200" dirty="0"/>
            <a:t>Justify the need for clear, open communication.</a:t>
          </a:r>
        </a:p>
      </dsp:txBody>
      <dsp:txXfrm>
        <a:off x="1593453" y="3709714"/>
        <a:ext cx="4780360" cy="811085"/>
      </dsp:txXfrm>
    </dsp:sp>
    <dsp:sp modelId="{3252B128-FA59-4166-A68B-74F5594EF2E3}">
      <dsp:nvSpPr>
        <dsp:cNvPr id="0" name=""/>
        <dsp:cNvSpPr/>
      </dsp:nvSpPr>
      <dsp:spPr>
        <a:xfrm rot="10800000">
          <a:off x="0" y="2474060"/>
          <a:ext cx="1593453" cy="1247823"/>
        </a:xfrm>
        <a:prstGeom prst="upArrowCallout">
          <a:avLst>
            <a:gd name="adj1" fmla="val 5000"/>
            <a:gd name="adj2" fmla="val 10000"/>
            <a:gd name="adj3" fmla="val 15000"/>
            <a:gd name="adj4" fmla="val 64977"/>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326" tIns="199136" rIns="113326" bIns="199136" numCol="1" spcCol="1270" anchor="ctr" anchorCtr="0">
          <a:noAutofit/>
        </a:bodyPr>
        <a:lstStyle/>
        <a:p>
          <a:pPr marL="0" lvl="0" indent="0" algn="ctr" defTabSz="1244600">
            <a:lnSpc>
              <a:spcPct val="90000"/>
            </a:lnSpc>
            <a:spcBef>
              <a:spcPct val="0"/>
            </a:spcBef>
            <a:spcAft>
              <a:spcPct val="35000"/>
            </a:spcAft>
            <a:buNone/>
          </a:pPr>
          <a:r>
            <a:rPr lang="en-US" sz="2800" kern="1200" dirty="0"/>
            <a:t>Apply</a:t>
          </a:r>
        </a:p>
      </dsp:txBody>
      <dsp:txXfrm rot="-10800000">
        <a:off x="0" y="2474060"/>
        <a:ext cx="1593453" cy="811085"/>
      </dsp:txXfrm>
    </dsp:sp>
    <dsp:sp modelId="{2AFC92F8-B474-46B7-A8BE-C3110FD0B2FF}">
      <dsp:nvSpPr>
        <dsp:cNvPr id="0" name=""/>
        <dsp:cNvSpPr/>
      </dsp:nvSpPr>
      <dsp:spPr>
        <a:xfrm>
          <a:off x="1593453" y="2474060"/>
          <a:ext cx="4780360" cy="811085"/>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6968" tIns="177800" rIns="96968" bIns="177800" numCol="1" spcCol="1270" anchor="ctr" anchorCtr="0">
          <a:noAutofit/>
        </a:bodyPr>
        <a:lstStyle/>
        <a:p>
          <a:pPr marL="0" lvl="0" indent="0" algn="l" defTabSz="622300">
            <a:lnSpc>
              <a:spcPct val="90000"/>
            </a:lnSpc>
            <a:spcBef>
              <a:spcPct val="0"/>
            </a:spcBef>
            <a:spcAft>
              <a:spcPct val="35000"/>
            </a:spcAft>
            <a:buNone/>
          </a:pPr>
          <a:r>
            <a:rPr lang="en-US" sz="1400" kern="1200" dirty="0"/>
            <a:t>Use Tuckman’s and Belbin’s model within teamwork activity </a:t>
          </a:r>
        </a:p>
      </dsp:txBody>
      <dsp:txXfrm>
        <a:off x="1593453" y="2474060"/>
        <a:ext cx="4780360" cy="811085"/>
      </dsp:txXfrm>
    </dsp:sp>
    <dsp:sp modelId="{BA23E015-1D66-43B6-B5BC-C2BEC55E882E}">
      <dsp:nvSpPr>
        <dsp:cNvPr id="0" name=""/>
        <dsp:cNvSpPr/>
      </dsp:nvSpPr>
      <dsp:spPr>
        <a:xfrm rot="10800000">
          <a:off x="0" y="1238406"/>
          <a:ext cx="1593453" cy="1247823"/>
        </a:xfrm>
        <a:prstGeom prst="upArrowCallout">
          <a:avLst>
            <a:gd name="adj1" fmla="val 5000"/>
            <a:gd name="adj2" fmla="val 10000"/>
            <a:gd name="adj3" fmla="val 15000"/>
            <a:gd name="adj4" fmla="val 64977"/>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326" tIns="199136" rIns="113326" bIns="199136" numCol="1" spcCol="1270" anchor="ctr" anchorCtr="0">
          <a:noAutofit/>
        </a:bodyPr>
        <a:lstStyle/>
        <a:p>
          <a:pPr marL="0" lvl="0" indent="0" algn="ctr" defTabSz="1244600">
            <a:lnSpc>
              <a:spcPct val="90000"/>
            </a:lnSpc>
            <a:spcBef>
              <a:spcPct val="0"/>
            </a:spcBef>
            <a:spcAft>
              <a:spcPct val="35000"/>
            </a:spcAft>
            <a:buNone/>
          </a:pPr>
          <a:r>
            <a:rPr lang="en-US" sz="2800" kern="1200"/>
            <a:t>Define</a:t>
          </a:r>
        </a:p>
      </dsp:txBody>
      <dsp:txXfrm rot="-10800000">
        <a:off x="0" y="1238406"/>
        <a:ext cx="1593453" cy="811085"/>
      </dsp:txXfrm>
    </dsp:sp>
    <dsp:sp modelId="{0DDD9FF5-58B3-4A53-B8DC-4F7AB33C3386}">
      <dsp:nvSpPr>
        <dsp:cNvPr id="0" name=""/>
        <dsp:cNvSpPr/>
      </dsp:nvSpPr>
      <dsp:spPr>
        <a:xfrm>
          <a:off x="1593453" y="1238406"/>
          <a:ext cx="4780360" cy="811085"/>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6968" tIns="177800" rIns="96968" bIns="177800" numCol="1" spcCol="1270" anchor="ctr" anchorCtr="0">
          <a:noAutofit/>
        </a:bodyPr>
        <a:lstStyle/>
        <a:p>
          <a:pPr marL="0" lvl="0" indent="0" algn="l" defTabSz="622300">
            <a:lnSpc>
              <a:spcPct val="90000"/>
            </a:lnSpc>
            <a:spcBef>
              <a:spcPct val="0"/>
            </a:spcBef>
            <a:spcAft>
              <a:spcPct val="35000"/>
            </a:spcAft>
            <a:buNone/>
          </a:pPr>
          <a:r>
            <a:rPr lang="en-US" sz="1400" kern="1200"/>
            <a:t>Define team and teamworking.</a:t>
          </a:r>
        </a:p>
      </dsp:txBody>
      <dsp:txXfrm>
        <a:off x="1593453" y="1238406"/>
        <a:ext cx="4780360" cy="811085"/>
      </dsp:txXfrm>
    </dsp:sp>
    <dsp:sp modelId="{E7E2F8BC-7401-4DF8-8F1B-B720B8710DAD}">
      <dsp:nvSpPr>
        <dsp:cNvPr id="0" name=""/>
        <dsp:cNvSpPr/>
      </dsp:nvSpPr>
      <dsp:spPr>
        <a:xfrm rot="10800000">
          <a:off x="0" y="2753"/>
          <a:ext cx="1593453" cy="1247823"/>
        </a:xfrm>
        <a:prstGeom prst="upArrowCallout">
          <a:avLst>
            <a:gd name="adj1" fmla="val 5000"/>
            <a:gd name="adj2" fmla="val 10000"/>
            <a:gd name="adj3" fmla="val 15000"/>
            <a:gd name="adj4" fmla="val 64977"/>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326" tIns="199136" rIns="113326" bIns="199136" numCol="1" spcCol="1270" anchor="ctr" anchorCtr="0">
          <a:noAutofit/>
        </a:bodyPr>
        <a:lstStyle/>
        <a:p>
          <a:pPr marL="0" lvl="0" indent="0" algn="ctr" defTabSz="1244600">
            <a:lnSpc>
              <a:spcPct val="90000"/>
            </a:lnSpc>
            <a:spcBef>
              <a:spcPct val="0"/>
            </a:spcBef>
            <a:spcAft>
              <a:spcPct val="35000"/>
            </a:spcAft>
            <a:buNone/>
          </a:pPr>
          <a:r>
            <a:rPr lang="en-US" sz="2800" kern="1200"/>
            <a:t>Aim</a:t>
          </a:r>
        </a:p>
      </dsp:txBody>
      <dsp:txXfrm rot="-10800000">
        <a:off x="0" y="2753"/>
        <a:ext cx="1593453" cy="811085"/>
      </dsp:txXfrm>
    </dsp:sp>
    <dsp:sp modelId="{3EE02066-262D-4705-9E73-754AD9F076C5}">
      <dsp:nvSpPr>
        <dsp:cNvPr id="0" name=""/>
        <dsp:cNvSpPr/>
      </dsp:nvSpPr>
      <dsp:spPr>
        <a:xfrm>
          <a:off x="1593453" y="2753"/>
          <a:ext cx="4780360" cy="811085"/>
        </a:xfrm>
        <a:prstGeom prst="rect">
          <a:avLst/>
        </a:prstGeom>
        <a:solidFill>
          <a:schemeClr val="accent6">
            <a:tint val="40000"/>
            <a:alpha val="90000"/>
            <a:hueOff val="0"/>
            <a:satOff val="0"/>
            <a:lumOff val="0"/>
            <a:alphaOff val="0"/>
          </a:schemeClr>
        </a:solidFill>
        <a:ln w="12700" cap="flat" cmpd="sng" algn="ctr">
          <a:solidFill>
            <a:schemeClr val="accent6">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6968" tIns="177800" rIns="96968" bIns="177800" numCol="1" spcCol="1270" anchor="ctr" anchorCtr="0">
          <a:noAutofit/>
        </a:bodyPr>
        <a:lstStyle/>
        <a:p>
          <a:pPr marL="0" lvl="0" indent="0" algn="l" defTabSz="622300">
            <a:lnSpc>
              <a:spcPct val="90000"/>
            </a:lnSpc>
            <a:spcBef>
              <a:spcPct val="0"/>
            </a:spcBef>
            <a:spcAft>
              <a:spcPct val="35000"/>
            </a:spcAft>
            <a:buNone/>
          </a:pPr>
          <a:r>
            <a:rPr lang="en-US" sz="1400" kern="1200"/>
            <a:t>Aim: To introduce concepts of teamworking and why it is important both in health care and as a student.</a:t>
          </a:r>
        </a:p>
      </dsp:txBody>
      <dsp:txXfrm>
        <a:off x="1593453" y="2753"/>
        <a:ext cx="4780360" cy="81108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F1D284-7F95-4B17-9DFB-0A3652DA8878}">
      <dsp:nvSpPr>
        <dsp:cNvPr id="0" name=""/>
        <dsp:cNvSpPr/>
      </dsp:nvSpPr>
      <dsp:spPr>
        <a:xfrm>
          <a:off x="0" y="1341264"/>
          <a:ext cx="6373813" cy="5292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99565B5-B4DA-46E9-B87E-2E0F18409DE9}">
      <dsp:nvSpPr>
        <dsp:cNvPr id="0" name=""/>
        <dsp:cNvSpPr/>
      </dsp:nvSpPr>
      <dsp:spPr>
        <a:xfrm>
          <a:off x="318690" y="1031304"/>
          <a:ext cx="4461669" cy="61992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8640" tIns="0" rIns="168640" bIns="0" numCol="1" spcCol="1270" anchor="ctr" anchorCtr="0">
          <a:noAutofit/>
        </a:bodyPr>
        <a:lstStyle/>
        <a:p>
          <a:pPr marL="0" lvl="0" indent="0" algn="l" defTabSz="933450">
            <a:lnSpc>
              <a:spcPct val="90000"/>
            </a:lnSpc>
            <a:spcBef>
              <a:spcPct val="0"/>
            </a:spcBef>
            <a:spcAft>
              <a:spcPct val="35000"/>
            </a:spcAft>
            <a:buNone/>
          </a:pPr>
          <a:r>
            <a:rPr lang="en-US" sz="2100" kern="1200"/>
            <a:t>What teams have we all worked in?</a:t>
          </a:r>
        </a:p>
      </dsp:txBody>
      <dsp:txXfrm>
        <a:off x="348952" y="1061566"/>
        <a:ext cx="4401145" cy="559396"/>
      </dsp:txXfrm>
    </dsp:sp>
    <dsp:sp modelId="{2CC5E925-9C57-4D93-8876-A242436CE077}">
      <dsp:nvSpPr>
        <dsp:cNvPr id="0" name=""/>
        <dsp:cNvSpPr/>
      </dsp:nvSpPr>
      <dsp:spPr>
        <a:xfrm>
          <a:off x="0" y="2293824"/>
          <a:ext cx="6373813" cy="529200"/>
        </a:xfrm>
        <a:prstGeom prst="rect">
          <a:avLst/>
        </a:prstGeom>
        <a:solidFill>
          <a:schemeClr val="lt1">
            <a:alpha val="90000"/>
            <a:hueOff val="0"/>
            <a:satOff val="0"/>
            <a:lumOff val="0"/>
            <a:alphaOff val="0"/>
          </a:schemeClr>
        </a:solidFill>
        <a:ln w="12700" cap="flat" cmpd="sng" algn="ctr">
          <a:solidFill>
            <a:schemeClr val="accent5">
              <a:hueOff val="506194"/>
              <a:satOff val="-2268"/>
              <a:lumOff val="-2091"/>
              <a:alphaOff val="0"/>
            </a:schemeClr>
          </a:solidFill>
          <a:prstDash val="solid"/>
          <a:miter lim="800000"/>
        </a:ln>
        <a:effectLst/>
      </dsp:spPr>
      <dsp:style>
        <a:lnRef idx="2">
          <a:scrgbClr r="0" g="0" b="0"/>
        </a:lnRef>
        <a:fillRef idx="1">
          <a:scrgbClr r="0" g="0" b="0"/>
        </a:fillRef>
        <a:effectRef idx="0">
          <a:scrgbClr r="0" g="0" b="0"/>
        </a:effectRef>
        <a:fontRef idx="minor"/>
      </dsp:style>
    </dsp:sp>
    <dsp:sp modelId="{D660EAB9-15A2-48EA-806B-162B12545518}">
      <dsp:nvSpPr>
        <dsp:cNvPr id="0" name=""/>
        <dsp:cNvSpPr/>
      </dsp:nvSpPr>
      <dsp:spPr>
        <a:xfrm>
          <a:off x="318690" y="1983864"/>
          <a:ext cx="4461669" cy="619920"/>
        </a:xfrm>
        <a:prstGeom prst="roundRect">
          <a:avLst/>
        </a:prstGeom>
        <a:solidFill>
          <a:schemeClr val="accent5">
            <a:hueOff val="506194"/>
            <a:satOff val="-2268"/>
            <a:lumOff val="-209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8640" tIns="0" rIns="168640" bIns="0" numCol="1" spcCol="1270" anchor="ctr" anchorCtr="0">
          <a:noAutofit/>
        </a:bodyPr>
        <a:lstStyle/>
        <a:p>
          <a:pPr marL="0" lvl="0" indent="0" algn="l" defTabSz="933450">
            <a:lnSpc>
              <a:spcPct val="90000"/>
            </a:lnSpc>
            <a:spcBef>
              <a:spcPct val="0"/>
            </a:spcBef>
            <a:spcAft>
              <a:spcPct val="35000"/>
            </a:spcAft>
            <a:buNone/>
          </a:pPr>
          <a:r>
            <a:rPr lang="en-US" sz="2100" kern="1200"/>
            <a:t>How was that experience?</a:t>
          </a:r>
        </a:p>
      </dsp:txBody>
      <dsp:txXfrm>
        <a:off x="348952" y="2014126"/>
        <a:ext cx="4401145" cy="559396"/>
      </dsp:txXfrm>
    </dsp:sp>
    <dsp:sp modelId="{1A944F23-700A-48F8-9623-6B4C20D37761}">
      <dsp:nvSpPr>
        <dsp:cNvPr id="0" name=""/>
        <dsp:cNvSpPr/>
      </dsp:nvSpPr>
      <dsp:spPr>
        <a:xfrm>
          <a:off x="0" y="3246385"/>
          <a:ext cx="6373813" cy="529200"/>
        </a:xfrm>
        <a:prstGeom prst="rect">
          <a:avLst/>
        </a:prstGeom>
        <a:solidFill>
          <a:schemeClr val="lt1">
            <a:alpha val="90000"/>
            <a:hueOff val="0"/>
            <a:satOff val="0"/>
            <a:lumOff val="0"/>
            <a:alphaOff val="0"/>
          </a:schemeClr>
        </a:solidFill>
        <a:ln w="12700" cap="flat" cmpd="sng" algn="ctr">
          <a:solidFill>
            <a:schemeClr val="accent5">
              <a:hueOff val="1012389"/>
              <a:satOff val="-4537"/>
              <a:lumOff val="-4183"/>
              <a:alphaOff val="0"/>
            </a:schemeClr>
          </a:solidFill>
          <a:prstDash val="solid"/>
          <a:miter lim="800000"/>
        </a:ln>
        <a:effectLst/>
      </dsp:spPr>
      <dsp:style>
        <a:lnRef idx="2">
          <a:scrgbClr r="0" g="0" b="0"/>
        </a:lnRef>
        <a:fillRef idx="1">
          <a:scrgbClr r="0" g="0" b="0"/>
        </a:fillRef>
        <a:effectRef idx="0">
          <a:scrgbClr r="0" g="0" b="0"/>
        </a:effectRef>
        <a:fontRef idx="minor"/>
      </dsp:style>
    </dsp:sp>
    <dsp:sp modelId="{AA129B7E-6D46-477C-890B-8E97A4631E09}">
      <dsp:nvSpPr>
        <dsp:cNvPr id="0" name=""/>
        <dsp:cNvSpPr/>
      </dsp:nvSpPr>
      <dsp:spPr>
        <a:xfrm>
          <a:off x="318690" y="2936424"/>
          <a:ext cx="4461669" cy="619920"/>
        </a:xfrm>
        <a:prstGeom prst="roundRect">
          <a:avLst/>
        </a:prstGeom>
        <a:solidFill>
          <a:schemeClr val="accent5">
            <a:hueOff val="1012389"/>
            <a:satOff val="-4537"/>
            <a:lumOff val="-41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8640" tIns="0" rIns="168640" bIns="0" numCol="1" spcCol="1270" anchor="ctr" anchorCtr="0">
          <a:noAutofit/>
        </a:bodyPr>
        <a:lstStyle/>
        <a:p>
          <a:pPr marL="0" lvl="0" indent="0" algn="l" defTabSz="933450">
            <a:lnSpc>
              <a:spcPct val="90000"/>
            </a:lnSpc>
            <a:spcBef>
              <a:spcPct val="0"/>
            </a:spcBef>
            <a:spcAft>
              <a:spcPct val="35000"/>
            </a:spcAft>
            <a:buNone/>
          </a:pPr>
          <a:r>
            <a:rPr lang="en-US" sz="2100" kern="1200" dirty="0"/>
            <a:t>What teams are you in now?</a:t>
          </a:r>
        </a:p>
      </dsp:txBody>
      <dsp:txXfrm>
        <a:off x="348952" y="2966686"/>
        <a:ext cx="4401145" cy="559396"/>
      </dsp:txXfrm>
    </dsp:sp>
    <dsp:sp modelId="{B91174A5-2232-47EB-B101-3DEA7F1A2D97}">
      <dsp:nvSpPr>
        <dsp:cNvPr id="0" name=""/>
        <dsp:cNvSpPr/>
      </dsp:nvSpPr>
      <dsp:spPr>
        <a:xfrm>
          <a:off x="0" y="4198945"/>
          <a:ext cx="6373813" cy="529200"/>
        </a:xfrm>
        <a:prstGeom prst="rect">
          <a:avLst/>
        </a:prstGeom>
        <a:solidFill>
          <a:schemeClr val="lt1">
            <a:alpha val="90000"/>
            <a:hueOff val="0"/>
            <a:satOff val="0"/>
            <a:lumOff val="0"/>
            <a:alphaOff val="0"/>
          </a:schemeClr>
        </a:solidFill>
        <a:ln w="12700" cap="flat" cmpd="sng" algn="ctr">
          <a:solidFill>
            <a:schemeClr val="accent5">
              <a:hueOff val="1518583"/>
              <a:satOff val="-6805"/>
              <a:lumOff val="-6274"/>
              <a:alphaOff val="0"/>
            </a:schemeClr>
          </a:solidFill>
          <a:prstDash val="solid"/>
          <a:miter lim="800000"/>
        </a:ln>
        <a:effectLst/>
      </dsp:spPr>
      <dsp:style>
        <a:lnRef idx="2">
          <a:scrgbClr r="0" g="0" b="0"/>
        </a:lnRef>
        <a:fillRef idx="1">
          <a:scrgbClr r="0" g="0" b="0"/>
        </a:fillRef>
        <a:effectRef idx="0">
          <a:scrgbClr r="0" g="0" b="0"/>
        </a:effectRef>
        <a:fontRef idx="minor"/>
      </dsp:style>
    </dsp:sp>
    <dsp:sp modelId="{838A277D-C37A-409A-AE6C-DB0FEB8F7502}">
      <dsp:nvSpPr>
        <dsp:cNvPr id="0" name=""/>
        <dsp:cNvSpPr/>
      </dsp:nvSpPr>
      <dsp:spPr>
        <a:xfrm>
          <a:off x="318690" y="3888985"/>
          <a:ext cx="4461669" cy="619920"/>
        </a:xfrm>
        <a:prstGeom prst="roundRect">
          <a:avLst/>
        </a:prstGeom>
        <a:solidFill>
          <a:schemeClr val="accent5">
            <a:hueOff val="1518583"/>
            <a:satOff val="-6805"/>
            <a:lumOff val="-627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8640" tIns="0" rIns="168640" bIns="0" numCol="1" spcCol="1270" anchor="ctr" anchorCtr="0">
          <a:noAutofit/>
        </a:bodyPr>
        <a:lstStyle/>
        <a:p>
          <a:pPr marL="0" lvl="0" indent="0" algn="l" defTabSz="933450">
            <a:lnSpc>
              <a:spcPct val="90000"/>
            </a:lnSpc>
            <a:spcBef>
              <a:spcPct val="0"/>
            </a:spcBef>
            <a:spcAft>
              <a:spcPct val="35000"/>
            </a:spcAft>
            <a:buNone/>
          </a:pPr>
          <a:r>
            <a:rPr lang="en-US" sz="2100" kern="1200"/>
            <a:t>Positive? Negative?</a:t>
          </a:r>
        </a:p>
      </dsp:txBody>
      <dsp:txXfrm>
        <a:off x="348952" y="3919247"/>
        <a:ext cx="4401145" cy="55939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97891B-A252-4FF9-8484-98402E963A2D}">
      <dsp:nvSpPr>
        <dsp:cNvPr id="0" name=""/>
        <dsp:cNvSpPr/>
      </dsp:nvSpPr>
      <dsp:spPr>
        <a:xfrm>
          <a:off x="778" y="537920"/>
          <a:ext cx="6372257" cy="194353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2400300">
            <a:lnSpc>
              <a:spcPct val="90000"/>
            </a:lnSpc>
            <a:spcBef>
              <a:spcPct val="0"/>
            </a:spcBef>
            <a:spcAft>
              <a:spcPct val="35000"/>
            </a:spcAft>
            <a:buNone/>
          </a:pPr>
          <a:r>
            <a:rPr lang="en-US" sz="5400" kern="1200"/>
            <a:t>What makes a good team?</a:t>
          </a:r>
        </a:p>
      </dsp:txBody>
      <dsp:txXfrm>
        <a:off x="778" y="537920"/>
        <a:ext cx="6372257" cy="1943538"/>
      </dsp:txXfrm>
    </dsp:sp>
    <dsp:sp modelId="{E77587A7-B994-408F-89C8-AB2442D889ED}">
      <dsp:nvSpPr>
        <dsp:cNvPr id="0" name=""/>
        <dsp:cNvSpPr/>
      </dsp:nvSpPr>
      <dsp:spPr>
        <a:xfrm>
          <a:off x="778" y="3277991"/>
          <a:ext cx="6372257" cy="194353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2400300">
            <a:lnSpc>
              <a:spcPct val="90000"/>
            </a:lnSpc>
            <a:spcBef>
              <a:spcPct val="0"/>
            </a:spcBef>
            <a:spcAft>
              <a:spcPct val="35000"/>
            </a:spcAft>
            <a:buNone/>
          </a:pPr>
          <a:r>
            <a:rPr lang="en-US" sz="5400" kern="1200"/>
            <a:t>What prevents a team being successful?</a:t>
          </a:r>
        </a:p>
      </dsp:txBody>
      <dsp:txXfrm>
        <a:off x="778" y="3277991"/>
        <a:ext cx="6372257" cy="194353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FDEC2D-A4D7-48CD-BF6F-57FE5A5A50BA}">
      <dsp:nvSpPr>
        <dsp:cNvPr id="0" name=""/>
        <dsp:cNvSpPr/>
      </dsp:nvSpPr>
      <dsp:spPr>
        <a:xfrm>
          <a:off x="0" y="57954"/>
          <a:ext cx="6373813" cy="10319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None/>
          </a:pPr>
          <a:r>
            <a:rPr lang="en-US" sz="4200" kern="1200"/>
            <a:t>Leadership</a:t>
          </a:r>
        </a:p>
      </dsp:txBody>
      <dsp:txXfrm>
        <a:off x="50375" y="108329"/>
        <a:ext cx="6273063" cy="931190"/>
      </dsp:txXfrm>
    </dsp:sp>
    <dsp:sp modelId="{721A7712-4EF9-426F-881A-579D622DE303}">
      <dsp:nvSpPr>
        <dsp:cNvPr id="0" name=""/>
        <dsp:cNvSpPr/>
      </dsp:nvSpPr>
      <dsp:spPr>
        <a:xfrm>
          <a:off x="0" y="1210854"/>
          <a:ext cx="6373813" cy="103194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None/>
          </a:pPr>
          <a:r>
            <a:rPr lang="en-US" sz="4200" kern="1200"/>
            <a:t>Communication</a:t>
          </a:r>
        </a:p>
      </dsp:txBody>
      <dsp:txXfrm>
        <a:off x="50375" y="1261229"/>
        <a:ext cx="6273063" cy="931190"/>
      </dsp:txXfrm>
    </dsp:sp>
    <dsp:sp modelId="{B21A2A7C-C37D-497F-BA03-4B14FED48E4A}">
      <dsp:nvSpPr>
        <dsp:cNvPr id="0" name=""/>
        <dsp:cNvSpPr/>
      </dsp:nvSpPr>
      <dsp:spPr>
        <a:xfrm>
          <a:off x="0" y="2363754"/>
          <a:ext cx="6373813" cy="103194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None/>
          </a:pPr>
          <a:r>
            <a:rPr lang="en-US" sz="4200" kern="1200"/>
            <a:t>Delegation</a:t>
          </a:r>
        </a:p>
      </dsp:txBody>
      <dsp:txXfrm>
        <a:off x="50375" y="2414129"/>
        <a:ext cx="6273063" cy="931190"/>
      </dsp:txXfrm>
    </dsp:sp>
    <dsp:sp modelId="{74CC52AF-F219-4349-BA2B-515602D52CD2}">
      <dsp:nvSpPr>
        <dsp:cNvPr id="0" name=""/>
        <dsp:cNvSpPr/>
      </dsp:nvSpPr>
      <dsp:spPr>
        <a:xfrm>
          <a:off x="0" y="3516655"/>
          <a:ext cx="6373813" cy="103194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None/>
          </a:pPr>
          <a:r>
            <a:rPr lang="en-US" sz="4200" kern="1200"/>
            <a:t>Accountability</a:t>
          </a:r>
        </a:p>
      </dsp:txBody>
      <dsp:txXfrm>
        <a:off x="50375" y="3567030"/>
        <a:ext cx="6273063" cy="931190"/>
      </dsp:txXfrm>
    </dsp:sp>
    <dsp:sp modelId="{C8769241-9FC5-407B-95FA-B3FFD9B95B0F}">
      <dsp:nvSpPr>
        <dsp:cNvPr id="0" name=""/>
        <dsp:cNvSpPr/>
      </dsp:nvSpPr>
      <dsp:spPr>
        <a:xfrm>
          <a:off x="0" y="4669555"/>
          <a:ext cx="6373813" cy="103194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None/>
          </a:pPr>
          <a:r>
            <a:rPr lang="en-US" sz="4200" kern="1200"/>
            <a:t>Responsibility</a:t>
          </a:r>
        </a:p>
      </dsp:txBody>
      <dsp:txXfrm>
        <a:off x="50375" y="4719930"/>
        <a:ext cx="6273063" cy="93119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27ACFA-FF53-4389-A558-43886F5A9BD8}">
      <dsp:nvSpPr>
        <dsp:cNvPr id="0" name=""/>
        <dsp:cNvSpPr/>
      </dsp:nvSpPr>
      <dsp:spPr>
        <a:xfrm>
          <a:off x="0" y="47875"/>
          <a:ext cx="6373813" cy="85994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a:t>Cliques</a:t>
          </a:r>
        </a:p>
      </dsp:txBody>
      <dsp:txXfrm>
        <a:off x="41979" y="89854"/>
        <a:ext cx="6289855" cy="775991"/>
      </dsp:txXfrm>
    </dsp:sp>
    <dsp:sp modelId="{F34011BD-45C3-405A-AFAC-ACCBCA971579}">
      <dsp:nvSpPr>
        <dsp:cNvPr id="0" name=""/>
        <dsp:cNvSpPr/>
      </dsp:nvSpPr>
      <dsp:spPr>
        <a:xfrm>
          <a:off x="0" y="1008625"/>
          <a:ext cx="6373813" cy="859949"/>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a:t>Domineering </a:t>
          </a:r>
        </a:p>
      </dsp:txBody>
      <dsp:txXfrm>
        <a:off x="41979" y="1050604"/>
        <a:ext cx="6289855" cy="775991"/>
      </dsp:txXfrm>
    </dsp:sp>
    <dsp:sp modelId="{3241E926-B8A2-4954-9735-4104DD616C24}">
      <dsp:nvSpPr>
        <dsp:cNvPr id="0" name=""/>
        <dsp:cNvSpPr/>
      </dsp:nvSpPr>
      <dsp:spPr>
        <a:xfrm>
          <a:off x="0" y="1969374"/>
          <a:ext cx="6373813" cy="859949"/>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a:t>Lack of communication</a:t>
          </a:r>
        </a:p>
      </dsp:txBody>
      <dsp:txXfrm>
        <a:off x="41979" y="2011353"/>
        <a:ext cx="6289855" cy="775991"/>
      </dsp:txXfrm>
    </dsp:sp>
    <dsp:sp modelId="{9DED9AC4-9999-452E-9C49-89EA52E21CC1}">
      <dsp:nvSpPr>
        <dsp:cNvPr id="0" name=""/>
        <dsp:cNvSpPr/>
      </dsp:nvSpPr>
      <dsp:spPr>
        <a:xfrm>
          <a:off x="0" y="2930124"/>
          <a:ext cx="6373813" cy="85994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a:t>No interest</a:t>
          </a:r>
        </a:p>
      </dsp:txBody>
      <dsp:txXfrm>
        <a:off x="41979" y="2972103"/>
        <a:ext cx="6289855" cy="775991"/>
      </dsp:txXfrm>
    </dsp:sp>
    <dsp:sp modelId="{96A53A96-F284-47FC-9C23-EE1700066DD5}">
      <dsp:nvSpPr>
        <dsp:cNvPr id="0" name=""/>
        <dsp:cNvSpPr/>
      </dsp:nvSpPr>
      <dsp:spPr>
        <a:xfrm>
          <a:off x="0" y="3890874"/>
          <a:ext cx="6373813" cy="859949"/>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a:t>Apathy</a:t>
          </a:r>
        </a:p>
      </dsp:txBody>
      <dsp:txXfrm>
        <a:off x="41979" y="3932853"/>
        <a:ext cx="6289855" cy="775991"/>
      </dsp:txXfrm>
    </dsp:sp>
    <dsp:sp modelId="{4D259F24-7927-425C-B817-FBC92CEC1E10}">
      <dsp:nvSpPr>
        <dsp:cNvPr id="0" name=""/>
        <dsp:cNvSpPr/>
      </dsp:nvSpPr>
      <dsp:spPr>
        <a:xfrm>
          <a:off x="0" y="4851625"/>
          <a:ext cx="6373813" cy="85994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a:t>Conflict/distrust</a:t>
          </a:r>
        </a:p>
      </dsp:txBody>
      <dsp:txXfrm>
        <a:off x="41979" y="4893604"/>
        <a:ext cx="6289855" cy="77599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D87792-BC46-4C2E-B71B-5DA3979A7D8D}">
      <dsp:nvSpPr>
        <dsp:cNvPr id="0" name=""/>
        <dsp:cNvSpPr/>
      </dsp:nvSpPr>
      <dsp:spPr>
        <a:xfrm>
          <a:off x="0" y="58764"/>
          <a:ext cx="6373813" cy="27518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a:lnSpc>
              <a:spcPct val="90000"/>
            </a:lnSpc>
            <a:spcBef>
              <a:spcPct val="0"/>
            </a:spcBef>
            <a:spcAft>
              <a:spcPct val="35000"/>
            </a:spcAft>
            <a:buNone/>
          </a:pPr>
          <a:r>
            <a:rPr lang="en-US" sz="4800" kern="1200"/>
            <a:t>What are some examples of good communication?</a:t>
          </a:r>
        </a:p>
      </dsp:txBody>
      <dsp:txXfrm>
        <a:off x="134334" y="193098"/>
        <a:ext cx="6105145" cy="2483172"/>
      </dsp:txXfrm>
    </dsp:sp>
    <dsp:sp modelId="{00055ADF-1EA4-4F71-AAC6-EDBDCBEBADF7}">
      <dsp:nvSpPr>
        <dsp:cNvPr id="0" name=""/>
        <dsp:cNvSpPr/>
      </dsp:nvSpPr>
      <dsp:spPr>
        <a:xfrm>
          <a:off x="0" y="2948845"/>
          <a:ext cx="6373813" cy="2751840"/>
        </a:xfrm>
        <a:prstGeom prst="roundRect">
          <a:avLst/>
        </a:prstGeom>
        <a:solidFill>
          <a:schemeClr val="accent2">
            <a:hueOff val="3061676"/>
            <a:satOff val="-548"/>
            <a:lumOff val="137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a:lnSpc>
              <a:spcPct val="90000"/>
            </a:lnSpc>
            <a:spcBef>
              <a:spcPct val="0"/>
            </a:spcBef>
            <a:spcAft>
              <a:spcPct val="35000"/>
            </a:spcAft>
            <a:buNone/>
          </a:pPr>
          <a:r>
            <a:rPr lang="en-US" sz="4800" kern="1200"/>
            <a:t>What are some examples of bad communication?</a:t>
          </a:r>
        </a:p>
      </dsp:txBody>
      <dsp:txXfrm>
        <a:off x="134334" y="3083179"/>
        <a:ext cx="6105145" cy="248317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755825-98E2-41C2-AA34-07973A17C111}">
      <dsp:nvSpPr>
        <dsp:cNvPr id="0" name=""/>
        <dsp:cNvSpPr/>
      </dsp:nvSpPr>
      <dsp:spPr>
        <a:xfrm>
          <a:off x="0" y="2390"/>
          <a:ext cx="6373813" cy="121150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A2D6BE-2601-4592-A995-4DFA08299E08}">
      <dsp:nvSpPr>
        <dsp:cNvPr id="0" name=""/>
        <dsp:cNvSpPr/>
      </dsp:nvSpPr>
      <dsp:spPr>
        <a:xfrm>
          <a:off x="366481" y="274979"/>
          <a:ext cx="666330" cy="6663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154B509-B781-42AF-81A4-7A2D8D13AC60}">
      <dsp:nvSpPr>
        <dsp:cNvPr id="0" name=""/>
        <dsp:cNvSpPr/>
      </dsp:nvSpPr>
      <dsp:spPr>
        <a:xfrm>
          <a:off x="1399293" y="2390"/>
          <a:ext cx="4974520" cy="1211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218" tIns="128218" rIns="128218" bIns="128218" numCol="1" spcCol="1270" anchor="ctr" anchorCtr="0">
          <a:noAutofit/>
        </a:bodyPr>
        <a:lstStyle/>
        <a:p>
          <a:pPr marL="0" lvl="0" indent="0" algn="l" defTabSz="711200">
            <a:lnSpc>
              <a:spcPct val="90000"/>
            </a:lnSpc>
            <a:spcBef>
              <a:spcPct val="0"/>
            </a:spcBef>
            <a:spcAft>
              <a:spcPct val="35000"/>
            </a:spcAft>
            <a:buNone/>
          </a:pPr>
          <a:r>
            <a:rPr lang="en-US" sz="1600" kern="1200"/>
            <a:t>Passive listening is little more than hearing. </a:t>
          </a:r>
        </a:p>
      </dsp:txBody>
      <dsp:txXfrm>
        <a:off x="1399293" y="2390"/>
        <a:ext cx="4974520" cy="1211509"/>
      </dsp:txXfrm>
    </dsp:sp>
    <dsp:sp modelId="{EAC0C60E-6A84-4BD0-BDEA-2AE5B98262C8}">
      <dsp:nvSpPr>
        <dsp:cNvPr id="0" name=""/>
        <dsp:cNvSpPr/>
      </dsp:nvSpPr>
      <dsp:spPr>
        <a:xfrm>
          <a:off x="0" y="1516777"/>
          <a:ext cx="6373813" cy="121150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1312F4-17CE-40ED-BA94-50BF6F310780}">
      <dsp:nvSpPr>
        <dsp:cNvPr id="0" name=""/>
        <dsp:cNvSpPr/>
      </dsp:nvSpPr>
      <dsp:spPr>
        <a:xfrm>
          <a:off x="366481" y="1789366"/>
          <a:ext cx="666330" cy="6663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F299DE8-B039-48F4-8508-E896B5F0CE17}">
      <dsp:nvSpPr>
        <dsp:cNvPr id="0" name=""/>
        <dsp:cNvSpPr/>
      </dsp:nvSpPr>
      <dsp:spPr>
        <a:xfrm>
          <a:off x="1399293" y="1516777"/>
          <a:ext cx="4974520" cy="1211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218" tIns="128218" rIns="128218" bIns="128218" numCol="1" spcCol="1270" anchor="ctr" anchorCtr="0">
          <a:noAutofit/>
        </a:bodyPr>
        <a:lstStyle/>
        <a:p>
          <a:pPr marL="0" lvl="0" indent="0" algn="l" defTabSz="711200">
            <a:lnSpc>
              <a:spcPct val="90000"/>
            </a:lnSpc>
            <a:spcBef>
              <a:spcPct val="0"/>
            </a:spcBef>
            <a:spcAft>
              <a:spcPct val="35000"/>
            </a:spcAft>
            <a:buNone/>
          </a:pPr>
          <a:r>
            <a:rPr lang="en-US" sz="1600" kern="1200"/>
            <a:t>Passive listening is listening without reacting. </a:t>
          </a:r>
        </a:p>
      </dsp:txBody>
      <dsp:txXfrm>
        <a:off x="1399293" y="1516777"/>
        <a:ext cx="4974520" cy="1211509"/>
      </dsp:txXfrm>
    </dsp:sp>
    <dsp:sp modelId="{B180CA8C-2CCC-4729-9AD2-AD93DB953D32}">
      <dsp:nvSpPr>
        <dsp:cNvPr id="0" name=""/>
        <dsp:cNvSpPr/>
      </dsp:nvSpPr>
      <dsp:spPr>
        <a:xfrm>
          <a:off x="0" y="3031163"/>
          <a:ext cx="6373813" cy="121150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B71E93E-A7B4-4FB7-9148-1B9359EEE14A}">
      <dsp:nvSpPr>
        <dsp:cNvPr id="0" name=""/>
        <dsp:cNvSpPr/>
      </dsp:nvSpPr>
      <dsp:spPr>
        <a:xfrm>
          <a:off x="366481" y="3303753"/>
          <a:ext cx="666330" cy="6663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447D391-976E-4603-A61C-64D54CF10FD7}">
      <dsp:nvSpPr>
        <dsp:cNvPr id="0" name=""/>
        <dsp:cNvSpPr/>
      </dsp:nvSpPr>
      <dsp:spPr>
        <a:xfrm>
          <a:off x="1399293" y="3031163"/>
          <a:ext cx="4974520" cy="1211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218" tIns="128218" rIns="128218" bIns="128218" numCol="1" spcCol="1270" anchor="ctr" anchorCtr="0">
          <a:noAutofit/>
        </a:bodyPr>
        <a:lstStyle/>
        <a:p>
          <a:pPr marL="0" lvl="0" indent="0" algn="l" defTabSz="711200">
            <a:lnSpc>
              <a:spcPct val="90000"/>
            </a:lnSpc>
            <a:spcBef>
              <a:spcPct val="0"/>
            </a:spcBef>
            <a:spcAft>
              <a:spcPct val="35000"/>
            </a:spcAft>
            <a:buNone/>
          </a:pPr>
          <a:r>
            <a:rPr lang="en-US" sz="1600" kern="1200"/>
            <a:t>Not doing anything else at the same time, and yet not really paying attention to what’s being said. </a:t>
          </a:r>
        </a:p>
      </dsp:txBody>
      <dsp:txXfrm>
        <a:off x="1399293" y="3031163"/>
        <a:ext cx="4974520" cy="1211509"/>
      </dsp:txXfrm>
    </dsp:sp>
    <dsp:sp modelId="{D7418A2E-1841-4A99-AE45-446D6AA8C4F6}">
      <dsp:nvSpPr>
        <dsp:cNvPr id="0" name=""/>
        <dsp:cNvSpPr/>
      </dsp:nvSpPr>
      <dsp:spPr>
        <a:xfrm>
          <a:off x="0" y="4545550"/>
          <a:ext cx="6373813" cy="1211509"/>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AD8CFBE-1FED-4D63-9FA9-BA11D4B7F8B7}">
      <dsp:nvSpPr>
        <dsp:cNvPr id="0" name=""/>
        <dsp:cNvSpPr/>
      </dsp:nvSpPr>
      <dsp:spPr>
        <a:xfrm>
          <a:off x="366481" y="4818139"/>
          <a:ext cx="666330" cy="66633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B3BA236-54A0-4010-B4DC-E7B7732A686C}">
      <dsp:nvSpPr>
        <dsp:cNvPr id="0" name=""/>
        <dsp:cNvSpPr/>
      </dsp:nvSpPr>
      <dsp:spPr>
        <a:xfrm>
          <a:off x="1399293" y="4545550"/>
          <a:ext cx="4974520" cy="1211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218" tIns="128218" rIns="128218" bIns="128218" numCol="1" spcCol="1270" anchor="ctr" anchorCtr="0">
          <a:noAutofit/>
        </a:bodyPr>
        <a:lstStyle/>
        <a:p>
          <a:pPr marL="0" lvl="0" indent="0" algn="l" defTabSz="711200">
            <a:lnSpc>
              <a:spcPct val="90000"/>
            </a:lnSpc>
            <a:spcBef>
              <a:spcPct val="0"/>
            </a:spcBef>
            <a:spcAft>
              <a:spcPct val="35000"/>
            </a:spcAft>
            <a:buNone/>
          </a:pPr>
          <a:r>
            <a:rPr lang="en-US" sz="1600" kern="1200"/>
            <a:t>Passive listening is one-way communication where the receiver doesn’t provide feedback or ask questions and may or may not understand the sender’s message.</a:t>
          </a:r>
        </a:p>
      </dsp:txBody>
      <dsp:txXfrm>
        <a:off x="1399293" y="4545550"/>
        <a:ext cx="4974520" cy="121150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7292C7-819A-4EC7-B710-297C4FBB06C4}">
      <dsp:nvSpPr>
        <dsp:cNvPr id="0" name=""/>
        <dsp:cNvSpPr/>
      </dsp:nvSpPr>
      <dsp:spPr>
        <a:xfrm>
          <a:off x="0" y="0"/>
          <a:ext cx="6373813"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97AE192-29AC-496D-BF11-B54A0953C3DD}">
      <dsp:nvSpPr>
        <dsp:cNvPr id="0" name=""/>
        <dsp:cNvSpPr/>
      </dsp:nvSpPr>
      <dsp:spPr>
        <a:xfrm>
          <a:off x="0" y="0"/>
          <a:ext cx="6373813" cy="1439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US" sz="3300" kern="1200"/>
            <a:t>We may fill in the blanks ourselves (Fung and Gromko, 2001). </a:t>
          </a:r>
        </a:p>
      </dsp:txBody>
      <dsp:txXfrm>
        <a:off x="0" y="0"/>
        <a:ext cx="6373813" cy="1439862"/>
      </dsp:txXfrm>
    </dsp:sp>
    <dsp:sp modelId="{3C99AA17-CAEE-4347-91C8-EE71B8E6EDBA}">
      <dsp:nvSpPr>
        <dsp:cNvPr id="0" name=""/>
        <dsp:cNvSpPr/>
      </dsp:nvSpPr>
      <dsp:spPr>
        <a:xfrm>
          <a:off x="0" y="1439862"/>
          <a:ext cx="6373813"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316B39A-A146-4307-A92B-0ED456EE6268}">
      <dsp:nvSpPr>
        <dsp:cNvPr id="0" name=""/>
        <dsp:cNvSpPr/>
      </dsp:nvSpPr>
      <dsp:spPr>
        <a:xfrm>
          <a:off x="0" y="1439862"/>
          <a:ext cx="6373813" cy="1439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US" sz="3300" kern="1200"/>
            <a:t>Misunderstandings and miscommunication. </a:t>
          </a:r>
        </a:p>
      </dsp:txBody>
      <dsp:txXfrm>
        <a:off x="0" y="1439862"/>
        <a:ext cx="6373813" cy="1439862"/>
      </dsp:txXfrm>
    </dsp:sp>
    <dsp:sp modelId="{8BEBC6BA-DA8C-4849-BDDC-3A523DBB5DA1}">
      <dsp:nvSpPr>
        <dsp:cNvPr id="0" name=""/>
        <dsp:cNvSpPr/>
      </dsp:nvSpPr>
      <dsp:spPr>
        <a:xfrm>
          <a:off x="0" y="2879725"/>
          <a:ext cx="6373813"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C2EC62E-2B0C-413D-A706-83878E9E99DC}">
      <dsp:nvSpPr>
        <dsp:cNvPr id="0" name=""/>
        <dsp:cNvSpPr/>
      </dsp:nvSpPr>
      <dsp:spPr>
        <a:xfrm>
          <a:off x="0" y="2879724"/>
          <a:ext cx="6373813" cy="1439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US" sz="3300" kern="1200"/>
            <a:t>You may be perceived as disinterested and unengaged. </a:t>
          </a:r>
        </a:p>
      </dsp:txBody>
      <dsp:txXfrm>
        <a:off x="0" y="2879724"/>
        <a:ext cx="6373813" cy="1439862"/>
      </dsp:txXfrm>
    </dsp:sp>
    <dsp:sp modelId="{31D87853-0A70-47F5-B1C5-97A80A30CCD2}">
      <dsp:nvSpPr>
        <dsp:cNvPr id="0" name=""/>
        <dsp:cNvSpPr/>
      </dsp:nvSpPr>
      <dsp:spPr>
        <a:xfrm>
          <a:off x="0" y="4319587"/>
          <a:ext cx="6373813"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667C3C9-65B7-4224-91A7-C2B4CAC43FF6}">
      <dsp:nvSpPr>
        <dsp:cNvPr id="0" name=""/>
        <dsp:cNvSpPr/>
      </dsp:nvSpPr>
      <dsp:spPr>
        <a:xfrm>
          <a:off x="0" y="4319587"/>
          <a:ext cx="6373813" cy="1439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US" sz="3300" kern="1200"/>
            <a:t>Missing key parts of the conversation. </a:t>
          </a:r>
        </a:p>
      </dsp:txBody>
      <dsp:txXfrm>
        <a:off x="0" y="4319587"/>
        <a:ext cx="6373813" cy="143986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C97670-8FE5-44B1-8101-7F8F043A74E9}">
      <dsp:nvSpPr>
        <dsp:cNvPr id="0" name=""/>
        <dsp:cNvSpPr/>
      </dsp:nvSpPr>
      <dsp:spPr>
        <a:xfrm>
          <a:off x="0" y="346883"/>
          <a:ext cx="6373813" cy="1632881"/>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Active listening involves listening with all senses. </a:t>
          </a:r>
        </a:p>
      </dsp:txBody>
      <dsp:txXfrm>
        <a:off x="79711" y="426594"/>
        <a:ext cx="6214391" cy="1473459"/>
      </dsp:txXfrm>
    </dsp:sp>
    <dsp:sp modelId="{55EF685B-15BF-4CD0-9502-6D5F9ED512E9}">
      <dsp:nvSpPr>
        <dsp:cNvPr id="0" name=""/>
        <dsp:cNvSpPr/>
      </dsp:nvSpPr>
      <dsp:spPr>
        <a:xfrm>
          <a:off x="0" y="2063284"/>
          <a:ext cx="6373813" cy="1632881"/>
        </a:xfrm>
        <a:prstGeom prst="roundRect">
          <a:avLst/>
        </a:prstGeom>
        <a:solidFill>
          <a:schemeClr val="accent2">
            <a:hueOff val="1530838"/>
            <a:satOff val="-274"/>
            <a:lumOff val="68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As well as giving full attention to the speaker, it is important that the ‘active listener’ is also ‘seen’ to be listening. </a:t>
          </a:r>
        </a:p>
      </dsp:txBody>
      <dsp:txXfrm>
        <a:off x="79711" y="2142995"/>
        <a:ext cx="6214391" cy="1473459"/>
      </dsp:txXfrm>
    </dsp:sp>
    <dsp:sp modelId="{7239B43C-43C2-47EF-A701-089C918078AF}">
      <dsp:nvSpPr>
        <dsp:cNvPr id="0" name=""/>
        <dsp:cNvSpPr/>
      </dsp:nvSpPr>
      <dsp:spPr>
        <a:xfrm>
          <a:off x="0" y="3779685"/>
          <a:ext cx="6373813" cy="1632881"/>
        </a:xfrm>
        <a:prstGeom prst="roundRect">
          <a:avLst/>
        </a:prstGeom>
        <a:solidFill>
          <a:schemeClr val="accent2">
            <a:hueOff val="3061676"/>
            <a:satOff val="-548"/>
            <a:lumOff val="137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Otherwise, the speaker may conclude that what they are talking about is uninteresting to the listener. </a:t>
          </a:r>
        </a:p>
      </dsp:txBody>
      <dsp:txXfrm>
        <a:off x="79711" y="3859396"/>
        <a:ext cx="6214391" cy="1473459"/>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0FE482-D5EB-4297-A562-AA3285322D65}">
      <dsp:nvSpPr>
        <dsp:cNvPr id="0" name=""/>
        <dsp:cNvSpPr/>
      </dsp:nvSpPr>
      <dsp:spPr>
        <a:xfrm>
          <a:off x="0" y="4499"/>
          <a:ext cx="6373813" cy="95840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906C1D-04EE-4C75-81B4-7B3DE6CE65C4}">
      <dsp:nvSpPr>
        <dsp:cNvPr id="0" name=""/>
        <dsp:cNvSpPr/>
      </dsp:nvSpPr>
      <dsp:spPr>
        <a:xfrm>
          <a:off x="289918" y="220141"/>
          <a:ext cx="527124" cy="52712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EBA786C-94B5-4C87-9282-1AEC585321A5}">
      <dsp:nvSpPr>
        <dsp:cNvPr id="0" name=""/>
        <dsp:cNvSpPr/>
      </dsp:nvSpPr>
      <dsp:spPr>
        <a:xfrm>
          <a:off x="1106961" y="4499"/>
          <a:ext cx="5266852" cy="9584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432" tIns="101432" rIns="101432" bIns="101432" numCol="1" spcCol="1270" anchor="ctr" anchorCtr="0">
          <a:noAutofit/>
        </a:bodyPr>
        <a:lstStyle/>
        <a:p>
          <a:pPr marL="0" lvl="0" indent="0" algn="l" defTabSz="755650">
            <a:lnSpc>
              <a:spcPct val="90000"/>
            </a:lnSpc>
            <a:spcBef>
              <a:spcPct val="0"/>
            </a:spcBef>
            <a:spcAft>
              <a:spcPct val="35000"/>
            </a:spcAft>
            <a:buNone/>
          </a:pPr>
          <a:r>
            <a:rPr lang="en-US" sz="1700" kern="1200"/>
            <a:t>Nodding, engaging with the speaker. </a:t>
          </a:r>
        </a:p>
      </dsp:txBody>
      <dsp:txXfrm>
        <a:off x="1106961" y="4499"/>
        <a:ext cx="5266852" cy="958408"/>
      </dsp:txXfrm>
    </dsp:sp>
    <dsp:sp modelId="{4AEEE0F5-7B14-4590-9784-3B01119522D0}">
      <dsp:nvSpPr>
        <dsp:cNvPr id="0" name=""/>
        <dsp:cNvSpPr/>
      </dsp:nvSpPr>
      <dsp:spPr>
        <a:xfrm>
          <a:off x="0" y="1202510"/>
          <a:ext cx="6373813" cy="95840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ECAC8A-28EB-4568-949C-5F81B974CF25}">
      <dsp:nvSpPr>
        <dsp:cNvPr id="0" name=""/>
        <dsp:cNvSpPr/>
      </dsp:nvSpPr>
      <dsp:spPr>
        <a:xfrm>
          <a:off x="289918" y="1418152"/>
          <a:ext cx="527124" cy="52712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B694090-43D7-4D7F-974E-2303E73E4533}">
      <dsp:nvSpPr>
        <dsp:cNvPr id="0" name=""/>
        <dsp:cNvSpPr/>
      </dsp:nvSpPr>
      <dsp:spPr>
        <a:xfrm>
          <a:off x="1106961" y="1202510"/>
          <a:ext cx="5266852" cy="9584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432" tIns="101432" rIns="101432" bIns="101432" numCol="1" spcCol="1270" anchor="ctr" anchorCtr="0">
          <a:noAutofit/>
        </a:bodyPr>
        <a:lstStyle/>
        <a:p>
          <a:pPr marL="0" lvl="0" indent="0" algn="l" defTabSz="755650">
            <a:lnSpc>
              <a:spcPct val="90000"/>
            </a:lnSpc>
            <a:spcBef>
              <a:spcPct val="0"/>
            </a:spcBef>
            <a:spcAft>
              <a:spcPct val="35000"/>
            </a:spcAft>
            <a:buNone/>
          </a:pPr>
          <a:r>
            <a:rPr lang="en-US" sz="1700" kern="1200"/>
            <a:t>We are not a sponge, absorbing information. </a:t>
          </a:r>
        </a:p>
      </dsp:txBody>
      <dsp:txXfrm>
        <a:off x="1106961" y="1202510"/>
        <a:ext cx="5266852" cy="958408"/>
      </dsp:txXfrm>
    </dsp:sp>
    <dsp:sp modelId="{DF13855F-F206-4715-A50F-51F4A7FD3FF8}">
      <dsp:nvSpPr>
        <dsp:cNvPr id="0" name=""/>
        <dsp:cNvSpPr/>
      </dsp:nvSpPr>
      <dsp:spPr>
        <a:xfrm>
          <a:off x="0" y="2400520"/>
          <a:ext cx="6373813" cy="958408"/>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B3C170-863D-4E5D-B934-A35D6616D1F5}">
      <dsp:nvSpPr>
        <dsp:cNvPr id="0" name=""/>
        <dsp:cNvSpPr/>
      </dsp:nvSpPr>
      <dsp:spPr>
        <a:xfrm>
          <a:off x="289918" y="2616162"/>
          <a:ext cx="527124" cy="52712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132E133-E993-472A-A1F0-165B18B84FF3}">
      <dsp:nvSpPr>
        <dsp:cNvPr id="0" name=""/>
        <dsp:cNvSpPr/>
      </dsp:nvSpPr>
      <dsp:spPr>
        <a:xfrm>
          <a:off x="1106961" y="2400520"/>
          <a:ext cx="5266852" cy="9584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432" tIns="101432" rIns="101432" bIns="101432" numCol="1" spcCol="1270" anchor="ctr" anchorCtr="0">
          <a:noAutofit/>
        </a:bodyPr>
        <a:lstStyle/>
        <a:p>
          <a:pPr marL="0" lvl="0" indent="0" algn="l" defTabSz="755650">
            <a:lnSpc>
              <a:spcPct val="90000"/>
            </a:lnSpc>
            <a:spcBef>
              <a:spcPct val="0"/>
            </a:spcBef>
            <a:spcAft>
              <a:spcPct val="35000"/>
            </a:spcAft>
            <a:buNone/>
          </a:pPr>
          <a:r>
            <a:rPr lang="en-US" sz="1700" kern="1200"/>
            <a:t>We need to be trampoline listeners, giving height, energy, amplification and acceleration to the words we hear. </a:t>
          </a:r>
        </a:p>
      </dsp:txBody>
      <dsp:txXfrm>
        <a:off x="1106961" y="2400520"/>
        <a:ext cx="5266852" cy="958408"/>
      </dsp:txXfrm>
    </dsp:sp>
    <dsp:sp modelId="{C6ACF82E-6916-4DBE-8309-9F60D775ED65}">
      <dsp:nvSpPr>
        <dsp:cNvPr id="0" name=""/>
        <dsp:cNvSpPr/>
      </dsp:nvSpPr>
      <dsp:spPr>
        <a:xfrm>
          <a:off x="0" y="3598531"/>
          <a:ext cx="6373813" cy="958408"/>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79E7A6-33DD-4CD3-AB4A-366776BF13F8}">
      <dsp:nvSpPr>
        <dsp:cNvPr id="0" name=""/>
        <dsp:cNvSpPr/>
      </dsp:nvSpPr>
      <dsp:spPr>
        <a:xfrm>
          <a:off x="289918" y="3814173"/>
          <a:ext cx="527124" cy="52712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06A16D2-4077-49B1-9ADC-20FF28135A90}">
      <dsp:nvSpPr>
        <dsp:cNvPr id="0" name=""/>
        <dsp:cNvSpPr/>
      </dsp:nvSpPr>
      <dsp:spPr>
        <a:xfrm>
          <a:off x="1106961" y="3598531"/>
          <a:ext cx="5266852" cy="9584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432" tIns="101432" rIns="101432" bIns="101432" numCol="1" spcCol="1270" anchor="ctr" anchorCtr="0">
          <a:noAutofit/>
        </a:bodyPr>
        <a:lstStyle/>
        <a:p>
          <a:pPr marL="0" lvl="0" indent="0" algn="l" defTabSz="755650">
            <a:lnSpc>
              <a:spcPct val="90000"/>
            </a:lnSpc>
            <a:spcBef>
              <a:spcPct val="0"/>
            </a:spcBef>
            <a:spcAft>
              <a:spcPct val="35000"/>
            </a:spcAft>
            <a:buNone/>
          </a:pPr>
          <a:r>
            <a:rPr lang="en-US" sz="1700" kern="1200"/>
            <a:t>Paraphrasing at the end of the conversation. </a:t>
          </a:r>
        </a:p>
      </dsp:txBody>
      <dsp:txXfrm>
        <a:off x="1106961" y="3598531"/>
        <a:ext cx="5266852" cy="958408"/>
      </dsp:txXfrm>
    </dsp:sp>
    <dsp:sp modelId="{019BB1B2-6219-4F0D-9C75-D0E3101BCEE0}">
      <dsp:nvSpPr>
        <dsp:cNvPr id="0" name=""/>
        <dsp:cNvSpPr/>
      </dsp:nvSpPr>
      <dsp:spPr>
        <a:xfrm>
          <a:off x="0" y="4796541"/>
          <a:ext cx="6373813" cy="958408"/>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3D8B10-CD58-4C86-B41F-0C691EE136B8}">
      <dsp:nvSpPr>
        <dsp:cNvPr id="0" name=""/>
        <dsp:cNvSpPr/>
      </dsp:nvSpPr>
      <dsp:spPr>
        <a:xfrm>
          <a:off x="289918" y="5012183"/>
          <a:ext cx="527124" cy="52712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671BDF1-A05D-4039-8D4E-00331A243CC8}">
      <dsp:nvSpPr>
        <dsp:cNvPr id="0" name=""/>
        <dsp:cNvSpPr/>
      </dsp:nvSpPr>
      <dsp:spPr>
        <a:xfrm>
          <a:off x="1106961" y="4796541"/>
          <a:ext cx="5266852" cy="9584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432" tIns="101432" rIns="101432" bIns="101432" numCol="1" spcCol="1270" anchor="ctr" anchorCtr="0">
          <a:noAutofit/>
        </a:bodyPr>
        <a:lstStyle/>
        <a:p>
          <a:pPr marL="0" lvl="0" indent="0" algn="l" defTabSz="755650">
            <a:lnSpc>
              <a:spcPct val="90000"/>
            </a:lnSpc>
            <a:spcBef>
              <a:spcPct val="0"/>
            </a:spcBef>
            <a:spcAft>
              <a:spcPct val="35000"/>
            </a:spcAft>
            <a:buNone/>
          </a:pPr>
          <a:r>
            <a:rPr lang="en-US" sz="1700" kern="1200"/>
            <a:t>Smiling, mirroring and posture. </a:t>
          </a:r>
        </a:p>
      </dsp:txBody>
      <dsp:txXfrm>
        <a:off x="1106961" y="4796541"/>
        <a:ext cx="5266852" cy="958408"/>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E3C9E0-7348-41C8-A63D-B79771B1C954}">
      <dsp:nvSpPr>
        <dsp:cNvPr id="0" name=""/>
        <dsp:cNvSpPr/>
      </dsp:nvSpPr>
      <dsp:spPr>
        <a:xfrm>
          <a:off x="0" y="34464"/>
          <a:ext cx="6373813" cy="135135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You are perceived to be more helpful! (Bodie et al., 2015). </a:t>
          </a:r>
        </a:p>
      </dsp:txBody>
      <dsp:txXfrm>
        <a:off x="65967" y="100431"/>
        <a:ext cx="6241879" cy="1219416"/>
      </dsp:txXfrm>
    </dsp:sp>
    <dsp:sp modelId="{D6873F40-C8BE-40C1-A031-C668A05274B3}">
      <dsp:nvSpPr>
        <dsp:cNvPr id="0" name=""/>
        <dsp:cNvSpPr/>
      </dsp:nvSpPr>
      <dsp:spPr>
        <a:xfrm>
          <a:off x="0" y="1480854"/>
          <a:ext cx="6373813" cy="1351350"/>
        </a:xfrm>
        <a:prstGeom prst="roundRect">
          <a:avLst/>
        </a:prstGeom>
        <a:solidFill>
          <a:schemeClr val="accent2">
            <a:hueOff val="1020559"/>
            <a:satOff val="-183"/>
            <a:lumOff val="4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Well-being actives improves (Manzano et al., 2015). </a:t>
          </a:r>
        </a:p>
      </dsp:txBody>
      <dsp:txXfrm>
        <a:off x="65967" y="1546821"/>
        <a:ext cx="6241879" cy="1219416"/>
      </dsp:txXfrm>
    </dsp:sp>
    <dsp:sp modelId="{2FEB1EA3-BC0A-4EB3-B4F1-5D70D81817FF}">
      <dsp:nvSpPr>
        <dsp:cNvPr id="0" name=""/>
        <dsp:cNvSpPr/>
      </dsp:nvSpPr>
      <dsp:spPr>
        <a:xfrm>
          <a:off x="0" y="2927244"/>
          <a:ext cx="6373813" cy="1351350"/>
        </a:xfrm>
        <a:prstGeom prst="roundRect">
          <a:avLst/>
        </a:prstGeom>
        <a:solidFill>
          <a:schemeClr val="accent2">
            <a:hueOff val="2041118"/>
            <a:satOff val="-365"/>
            <a:lumOff val="91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Patients ACTUALLY WANT it! (Lang et al., 2000). </a:t>
          </a:r>
        </a:p>
      </dsp:txBody>
      <dsp:txXfrm>
        <a:off x="65967" y="2993211"/>
        <a:ext cx="6241879" cy="1219416"/>
      </dsp:txXfrm>
    </dsp:sp>
    <dsp:sp modelId="{D2164D92-C9E1-429E-B3B9-97B775C6FF04}">
      <dsp:nvSpPr>
        <dsp:cNvPr id="0" name=""/>
        <dsp:cNvSpPr/>
      </dsp:nvSpPr>
      <dsp:spPr>
        <a:xfrm>
          <a:off x="0" y="4373635"/>
          <a:ext cx="6373813" cy="1351350"/>
        </a:xfrm>
        <a:prstGeom prst="roundRect">
          <a:avLst/>
        </a:prstGeom>
        <a:solidFill>
          <a:schemeClr val="accent2">
            <a:hueOff val="3061676"/>
            <a:satOff val="-548"/>
            <a:lumOff val="137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It makes you better at your job, overall (Andersen, 2008). </a:t>
          </a:r>
        </a:p>
      </dsp:txBody>
      <dsp:txXfrm>
        <a:off x="65967" y="4439602"/>
        <a:ext cx="6241879" cy="1219416"/>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6F2D7D-4D01-49A5-9548-9589BE8E2131}">
      <dsp:nvSpPr>
        <dsp:cNvPr id="0" name=""/>
        <dsp:cNvSpPr/>
      </dsp:nvSpPr>
      <dsp:spPr>
        <a:xfrm>
          <a:off x="0" y="0"/>
          <a:ext cx="6373813"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4BEAE57-E481-474F-A6BA-383980DCB2AC}">
      <dsp:nvSpPr>
        <dsp:cNvPr id="0" name=""/>
        <dsp:cNvSpPr/>
      </dsp:nvSpPr>
      <dsp:spPr>
        <a:xfrm>
          <a:off x="0" y="0"/>
          <a:ext cx="6373813" cy="28797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640" tIns="167640" rIns="167640" bIns="167640" numCol="1" spcCol="1270" anchor="t" anchorCtr="0">
          <a:noAutofit/>
        </a:bodyPr>
        <a:lstStyle/>
        <a:p>
          <a:pPr marL="0" lvl="0" indent="0" algn="l" defTabSz="1955800">
            <a:lnSpc>
              <a:spcPct val="90000"/>
            </a:lnSpc>
            <a:spcBef>
              <a:spcPct val="0"/>
            </a:spcBef>
            <a:spcAft>
              <a:spcPct val="35000"/>
            </a:spcAft>
            <a:buNone/>
          </a:pPr>
          <a:r>
            <a:rPr lang="en-US" sz="4400" kern="1200"/>
            <a:t>So what does this mean? It's much more than just working together! </a:t>
          </a:r>
        </a:p>
      </dsp:txBody>
      <dsp:txXfrm>
        <a:off x="0" y="0"/>
        <a:ext cx="6373813" cy="2879724"/>
      </dsp:txXfrm>
    </dsp:sp>
    <dsp:sp modelId="{498D2CC0-0E78-443C-ABD1-7302CBED85E1}">
      <dsp:nvSpPr>
        <dsp:cNvPr id="0" name=""/>
        <dsp:cNvSpPr/>
      </dsp:nvSpPr>
      <dsp:spPr>
        <a:xfrm>
          <a:off x="0" y="2879724"/>
          <a:ext cx="6373813"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87D48A0-53A5-45E1-AE45-9535C8C0C1DA}">
      <dsp:nvSpPr>
        <dsp:cNvPr id="0" name=""/>
        <dsp:cNvSpPr/>
      </dsp:nvSpPr>
      <dsp:spPr>
        <a:xfrm>
          <a:off x="0" y="2879724"/>
          <a:ext cx="6373813" cy="28797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640" tIns="167640" rIns="167640" bIns="167640" numCol="1" spcCol="1270" anchor="t" anchorCtr="0">
          <a:noAutofit/>
        </a:bodyPr>
        <a:lstStyle/>
        <a:p>
          <a:pPr marL="0" lvl="0" indent="0" algn="l" defTabSz="1955800">
            <a:lnSpc>
              <a:spcPct val="90000"/>
            </a:lnSpc>
            <a:spcBef>
              <a:spcPct val="0"/>
            </a:spcBef>
            <a:spcAft>
              <a:spcPct val="35000"/>
            </a:spcAft>
            <a:buNone/>
          </a:pPr>
          <a:r>
            <a:rPr lang="en-US" sz="4400" kern="1200"/>
            <a:t>We must ensure effective teamworking throughout your projects and in your job roles too.</a:t>
          </a:r>
        </a:p>
      </dsp:txBody>
      <dsp:txXfrm>
        <a:off x="0" y="2879724"/>
        <a:ext cx="6373813" cy="2879724"/>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3B544B-720B-4DE2-AA2C-DD9EC4119FC6}">
      <dsp:nvSpPr>
        <dsp:cNvPr id="0" name=""/>
        <dsp:cNvSpPr/>
      </dsp:nvSpPr>
      <dsp:spPr>
        <a:xfrm>
          <a:off x="0" y="993347"/>
          <a:ext cx="6836956" cy="183387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16FBF6-5CBF-4EF7-96DF-0F3420DC90C1}">
      <dsp:nvSpPr>
        <dsp:cNvPr id="0" name=""/>
        <dsp:cNvSpPr/>
      </dsp:nvSpPr>
      <dsp:spPr>
        <a:xfrm>
          <a:off x="554746" y="1405969"/>
          <a:ext cx="1008629" cy="100862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FED09FD-3A96-4B0C-90F9-BAD6481FCA82}">
      <dsp:nvSpPr>
        <dsp:cNvPr id="0" name=""/>
        <dsp:cNvSpPr/>
      </dsp:nvSpPr>
      <dsp:spPr>
        <a:xfrm>
          <a:off x="2118122" y="993347"/>
          <a:ext cx="4718833" cy="18338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085" tIns="194085" rIns="194085" bIns="194085" numCol="1" spcCol="1270" anchor="ctr" anchorCtr="0">
          <a:noAutofit/>
        </a:bodyPr>
        <a:lstStyle/>
        <a:p>
          <a:pPr marL="0" lvl="0" indent="0" algn="l" defTabSz="1111250">
            <a:lnSpc>
              <a:spcPct val="90000"/>
            </a:lnSpc>
            <a:spcBef>
              <a:spcPct val="0"/>
            </a:spcBef>
            <a:spcAft>
              <a:spcPct val="35000"/>
            </a:spcAft>
            <a:buNone/>
          </a:pPr>
          <a:r>
            <a:rPr lang="en-US" sz="2500" kern="1200" dirty="0"/>
            <a:t>Why should we look back at what we've done?</a:t>
          </a:r>
        </a:p>
      </dsp:txBody>
      <dsp:txXfrm>
        <a:off x="2118122" y="993347"/>
        <a:ext cx="4718833" cy="1833872"/>
      </dsp:txXfrm>
    </dsp:sp>
    <dsp:sp modelId="{2933601A-7407-4399-A06D-88D5613E3A88}">
      <dsp:nvSpPr>
        <dsp:cNvPr id="0" name=""/>
        <dsp:cNvSpPr/>
      </dsp:nvSpPr>
      <dsp:spPr>
        <a:xfrm>
          <a:off x="0" y="3285688"/>
          <a:ext cx="6836956" cy="183387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BB630A-5423-48E4-84B7-8C9AF0E05D8D}">
      <dsp:nvSpPr>
        <dsp:cNvPr id="0" name=""/>
        <dsp:cNvSpPr/>
      </dsp:nvSpPr>
      <dsp:spPr>
        <a:xfrm>
          <a:off x="554746" y="3698309"/>
          <a:ext cx="1008629" cy="100862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C8AA7AA-0BCE-40D5-9E8E-CA09F84130B3}">
      <dsp:nvSpPr>
        <dsp:cNvPr id="0" name=""/>
        <dsp:cNvSpPr/>
      </dsp:nvSpPr>
      <dsp:spPr>
        <a:xfrm>
          <a:off x="2118122" y="3285688"/>
          <a:ext cx="4718833" cy="18338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085" tIns="194085" rIns="194085" bIns="194085" numCol="1" spcCol="1270" anchor="ctr" anchorCtr="0">
          <a:noAutofit/>
        </a:bodyPr>
        <a:lstStyle/>
        <a:p>
          <a:pPr marL="0" lvl="0" indent="0" algn="l" defTabSz="1111250">
            <a:lnSpc>
              <a:spcPct val="90000"/>
            </a:lnSpc>
            <a:spcBef>
              <a:spcPct val="0"/>
            </a:spcBef>
            <a:spcAft>
              <a:spcPct val="35000"/>
            </a:spcAft>
            <a:buNone/>
          </a:pPr>
          <a:r>
            <a:rPr lang="en-US" sz="2500" kern="1200"/>
            <a:t>What purpose does it serve?</a:t>
          </a:r>
        </a:p>
      </dsp:txBody>
      <dsp:txXfrm>
        <a:off x="2118122" y="3285688"/>
        <a:ext cx="4718833" cy="1833872"/>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035122-B263-4E27-B1BC-61253C2E9F8B}">
      <dsp:nvSpPr>
        <dsp:cNvPr id="0" name=""/>
        <dsp:cNvSpPr/>
      </dsp:nvSpPr>
      <dsp:spPr>
        <a:xfrm>
          <a:off x="0" y="2984"/>
          <a:ext cx="683695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3C88D56-3960-4894-A5A8-292B2AC6437E}">
      <dsp:nvSpPr>
        <dsp:cNvPr id="0" name=""/>
        <dsp:cNvSpPr/>
      </dsp:nvSpPr>
      <dsp:spPr>
        <a:xfrm>
          <a:off x="0" y="2984"/>
          <a:ext cx="6836956" cy="20356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kern="1200"/>
            <a:t>Valuable tool to assist nursing students in learning from practice (Jootun &amp; McGarry, 2014).​</a:t>
          </a:r>
        </a:p>
      </dsp:txBody>
      <dsp:txXfrm>
        <a:off x="0" y="2984"/>
        <a:ext cx="6836956" cy="2035646"/>
      </dsp:txXfrm>
    </dsp:sp>
    <dsp:sp modelId="{1367E8E7-E281-4833-AA11-F48039C45D2F}">
      <dsp:nvSpPr>
        <dsp:cNvPr id="0" name=""/>
        <dsp:cNvSpPr/>
      </dsp:nvSpPr>
      <dsp:spPr>
        <a:xfrm>
          <a:off x="0" y="2038631"/>
          <a:ext cx="6836956" cy="0"/>
        </a:xfrm>
        <a:prstGeom prst="line">
          <a:avLst/>
        </a:prstGeom>
        <a:solidFill>
          <a:schemeClr val="accent2">
            <a:hueOff val="1530838"/>
            <a:satOff val="-274"/>
            <a:lumOff val="686"/>
            <a:alphaOff val="0"/>
          </a:schemeClr>
        </a:solidFill>
        <a:ln w="12700" cap="flat" cmpd="sng" algn="ctr">
          <a:solidFill>
            <a:schemeClr val="accent2">
              <a:hueOff val="1530838"/>
              <a:satOff val="-274"/>
              <a:lumOff val="68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839167A-8F5F-4FAE-88F9-24D26E043BA6}">
      <dsp:nvSpPr>
        <dsp:cNvPr id="0" name=""/>
        <dsp:cNvSpPr/>
      </dsp:nvSpPr>
      <dsp:spPr>
        <a:xfrm>
          <a:off x="0" y="2038631"/>
          <a:ext cx="6836956" cy="20356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kern="1200"/>
            <a:t>Helps nurses provide optimum care to patients (Caldwell &amp; Grobbel, 2013).​</a:t>
          </a:r>
        </a:p>
      </dsp:txBody>
      <dsp:txXfrm>
        <a:off x="0" y="2038631"/>
        <a:ext cx="6836956" cy="2035646"/>
      </dsp:txXfrm>
    </dsp:sp>
    <dsp:sp modelId="{E4163D88-59AE-463D-841D-F3D6C1DAD15D}">
      <dsp:nvSpPr>
        <dsp:cNvPr id="0" name=""/>
        <dsp:cNvSpPr/>
      </dsp:nvSpPr>
      <dsp:spPr>
        <a:xfrm>
          <a:off x="0" y="4074277"/>
          <a:ext cx="6836956" cy="0"/>
        </a:xfrm>
        <a:prstGeom prst="line">
          <a:avLst/>
        </a:prstGeom>
        <a:solidFill>
          <a:schemeClr val="accent2">
            <a:hueOff val="3061676"/>
            <a:satOff val="-548"/>
            <a:lumOff val="1372"/>
            <a:alphaOff val="0"/>
          </a:schemeClr>
        </a:solidFill>
        <a:ln w="12700" cap="flat" cmpd="sng" algn="ctr">
          <a:solidFill>
            <a:schemeClr val="accent2">
              <a:hueOff val="3061676"/>
              <a:satOff val="-548"/>
              <a:lumOff val="137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10163A5-A087-42AE-8C3F-A72804910438}">
      <dsp:nvSpPr>
        <dsp:cNvPr id="0" name=""/>
        <dsp:cNvSpPr/>
      </dsp:nvSpPr>
      <dsp:spPr>
        <a:xfrm>
          <a:off x="0" y="4074277"/>
          <a:ext cx="6836956" cy="20356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kern="1200"/>
            <a:t>Dates back to Dewey's (1933) original work, showing the endurance of the concept.​</a:t>
          </a:r>
        </a:p>
      </dsp:txBody>
      <dsp:txXfrm>
        <a:off x="0" y="4074277"/>
        <a:ext cx="6836956" cy="2035646"/>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BD920D-FDBF-4776-B250-AE848F239E20}">
      <dsp:nvSpPr>
        <dsp:cNvPr id="0" name=""/>
        <dsp:cNvSpPr/>
      </dsp:nvSpPr>
      <dsp:spPr>
        <a:xfrm>
          <a:off x="0" y="746"/>
          <a:ext cx="6836956"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3F40D0A-C6F2-43BB-A424-FA3E3848DA9F}">
      <dsp:nvSpPr>
        <dsp:cNvPr id="0" name=""/>
        <dsp:cNvSpPr/>
      </dsp:nvSpPr>
      <dsp:spPr>
        <a:xfrm>
          <a:off x="0" y="746"/>
          <a:ext cx="6836956" cy="8730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Persons consist of multiple dimensions which include physical, cognitive, emotional, social, and spiritual. </a:t>
          </a:r>
        </a:p>
      </dsp:txBody>
      <dsp:txXfrm>
        <a:off x="0" y="746"/>
        <a:ext cx="6836956" cy="873059"/>
      </dsp:txXfrm>
    </dsp:sp>
    <dsp:sp modelId="{62DBD895-6041-433F-9293-0C6AB4603ECE}">
      <dsp:nvSpPr>
        <dsp:cNvPr id="0" name=""/>
        <dsp:cNvSpPr/>
      </dsp:nvSpPr>
      <dsp:spPr>
        <a:xfrm>
          <a:off x="0" y="873805"/>
          <a:ext cx="6836956"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4DA5D74-20BB-4E98-8A7D-1FA18178365C}">
      <dsp:nvSpPr>
        <dsp:cNvPr id="0" name=""/>
        <dsp:cNvSpPr/>
      </dsp:nvSpPr>
      <dsp:spPr>
        <a:xfrm>
          <a:off x="0" y="873805"/>
          <a:ext cx="6836956" cy="8730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Persons are integrated holistic beings. </a:t>
          </a:r>
        </a:p>
      </dsp:txBody>
      <dsp:txXfrm>
        <a:off x="0" y="873805"/>
        <a:ext cx="6836956" cy="873059"/>
      </dsp:txXfrm>
    </dsp:sp>
    <dsp:sp modelId="{D60092B0-1CEC-47F8-AE67-2FF913C7A212}">
      <dsp:nvSpPr>
        <dsp:cNvPr id="0" name=""/>
        <dsp:cNvSpPr/>
      </dsp:nvSpPr>
      <dsp:spPr>
        <a:xfrm>
          <a:off x="0" y="1746865"/>
          <a:ext cx="6836956"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779CCBE-6289-4556-B957-B1F454812A95}">
      <dsp:nvSpPr>
        <dsp:cNvPr id="0" name=""/>
        <dsp:cNvSpPr/>
      </dsp:nvSpPr>
      <dsp:spPr>
        <a:xfrm>
          <a:off x="0" y="1746865"/>
          <a:ext cx="6836956" cy="8730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The environment affects persons, processes, and results. </a:t>
          </a:r>
        </a:p>
      </dsp:txBody>
      <dsp:txXfrm>
        <a:off x="0" y="1746865"/>
        <a:ext cx="6836956" cy="873059"/>
      </dsp:txXfrm>
    </dsp:sp>
    <dsp:sp modelId="{E022FBBE-E949-4CAE-8724-19F6C34A34D8}">
      <dsp:nvSpPr>
        <dsp:cNvPr id="0" name=""/>
        <dsp:cNvSpPr/>
      </dsp:nvSpPr>
      <dsp:spPr>
        <a:xfrm>
          <a:off x="0" y="2619924"/>
          <a:ext cx="6836956"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7C519E9-5A55-41EF-985E-4977D32F7ED3}">
      <dsp:nvSpPr>
        <dsp:cNvPr id="0" name=""/>
        <dsp:cNvSpPr/>
      </dsp:nvSpPr>
      <dsp:spPr>
        <a:xfrm>
          <a:off x="0" y="2619924"/>
          <a:ext cx="6836956" cy="8730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Persons incessantly encounter events that affect their multiple dimensions. </a:t>
          </a:r>
        </a:p>
      </dsp:txBody>
      <dsp:txXfrm>
        <a:off x="0" y="2619924"/>
        <a:ext cx="6836956" cy="873059"/>
      </dsp:txXfrm>
    </dsp:sp>
    <dsp:sp modelId="{9743D4F2-996F-4DFC-9367-19FDDE3558E5}">
      <dsp:nvSpPr>
        <dsp:cNvPr id="0" name=""/>
        <dsp:cNvSpPr/>
      </dsp:nvSpPr>
      <dsp:spPr>
        <a:xfrm>
          <a:off x="0" y="3492984"/>
          <a:ext cx="6836956"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69C58F-115B-42C4-90F3-54ACA3F17236}">
      <dsp:nvSpPr>
        <dsp:cNvPr id="0" name=""/>
        <dsp:cNvSpPr/>
      </dsp:nvSpPr>
      <dsp:spPr>
        <a:xfrm>
          <a:off x="0" y="3492984"/>
          <a:ext cx="6836956" cy="8730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Persons can learn from and find meaning in their lived experiences. </a:t>
          </a:r>
        </a:p>
      </dsp:txBody>
      <dsp:txXfrm>
        <a:off x="0" y="3492984"/>
        <a:ext cx="6836956" cy="873059"/>
      </dsp:txXfrm>
    </dsp:sp>
    <dsp:sp modelId="{00F8A942-6892-4962-A232-3E33D69E254E}">
      <dsp:nvSpPr>
        <dsp:cNvPr id="0" name=""/>
        <dsp:cNvSpPr/>
      </dsp:nvSpPr>
      <dsp:spPr>
        <a:xfrm>
          <a:off x="0" y="4366043"/>
          <a:ext cx="6836956"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ED36FC4-6029-4544-9EF4-C31A2AEE7E1A}">
      <dsp:nvSpPr>
        <dsp:cNvPr id="0" name=""/>
        <dsp:cNvSpPr/>
      </dsp:nvSpPr>
      <dsp:spPr>
        <a:xfrm>
          <a:off x="0" y="4366043"/>
          <a:ext cx="6836956" cy="8730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Learning is a lifelong process. </a:t>
          </a:r>
        </a:p>
      </dsp:txBody>
      <dsp:txXfrm>
        <a:off x="0" y="4366043"/>
        <a:ext cx="6836956" cy="873059"/>
      </dsp:txXfrm>
    </dsp:sp>
    <dsp:sp modelId="{455E81CC-16BD-4B2D-A778-519E1257F2E8}">
      <dsp:nvSpPr>
        <dsp:cNvPr id="0" name=""/>
        <dsp:cNvSpPr/>
      </dsp:nvSpPr>
      <dsp:spPr>
        <a:xfrm>
          <a:off x="0" y="5239103"/>
          <a:ext cx="6836956"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3C5457C-A46D-43DA-9F19-0D45ECAD9A91}">
      <dsp:nvSpPr>
        <dsp:cNvPr id="0" name=""/>
        <dsp:cNvSpPr/>
      </dsp:nvSpPr>
      <dsp:spPr>
        <a:xfrm>
          <a:off x="0" y="5239103"/>
          <a:ext cx="6836956" cy="8730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Reflection is one of the ways by which persons learn. </a:t>
          </a:r>
        </a:p>
      </dsp:txBody>
      <dsp:txXfrm>
        <a:off x="0" y="5239103"/>
        <a:ext cx="6836956" cy="873059"/>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C6F462-9EEC-486B-B4B1-1EE3C8921A72}">
      <dsp:nvSpPr>
        <dsp:cNvPr id="0" name=""/>
        <dsp:cNvSpPr/>
      </dsp:nvSpPr>
      <dsp:spPr>
        <a:xfrm>
          <a:off x="0" y="2821"/>
          <a:ext cx="6668792"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6FB7656-AB43-4C06-A6BD-8F38B19D6CAB}">
      <dsp:nvSpPr>
        <dsp:cNvPr id="0" name=""/>
        <dsp:cNvSpPr/>
      </dsp:nvSpPr>
      <dsp:spPr>
        <a:xfrm>
          <a:off x="0" y="2821"/>
          <a:ext cx="6668792" cy="1924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Gibbs' Reflective Cycle was developed by Graham Gibbs in 1988 to give structure to learning from experiences.  </a:t>
          </a:r>
        </a:p>
      </dsp:txBody>
      <dsp:txXfrm>
        <a:off x="0" y="2821"/>
        <a:ext cx="6668792" cy="1924119"/>
      </dsp:txXfrm>
    </dsp:sp>
    <dsp:sp modelId="{11D82BD8-D18F-47A6-BBBB-72A562679E5A}">
      <dsp:nvSpPr>
        <dsp:cNvPr id="0" name=""/>
        <dsp:cNvSpPr/>
      </dsp:nvSpPr>
      <dsp:spPr>
        <a:xfrm>
          <a:off x="0" y="1926940"/>
          <a:ext cx="6668792"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DA5B129-23CA-49EB-827D-D1628C0FF772}">
      <dsp:nvSpPr>
        <dsp:cNvPr id="0" name=""/>
        <dsp:cNvSpPr/>
      </dsp:nvSpPr>
      <dsp:spPr>
        <a:xfrm>
          <a:off x="0" y="1926940"/>
          <a:ext cx="6668792" cy="1924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rtl="0">
            <a:lnSpc>
              <a:spcPct val="90000"/>
            </a:lnSpc>
            <a:spcBef>
              <a:spcPct val="0"/>
            </a:spcBef>
            <a:spcAft>
              <a:spcPct val="35000"/>
            </a:spcAft>
            <a:buNone/>
          </a:pPr>
          <a:r>
            <a:rPr lang="en-US" sz="2400" kern="1200" dirty="0"/>
            <a:t>It offers a framework for examining experiences, and given its cyclic nature lends itself particularly well to repeated experiences, allowing you to learn and plan from things that either went well or didn’t go well.</a:t>
          </a:r>
          <a:r>
            <a:rPr lang="en-US" sz="2400" kern="1200" dirty="0">
              <a:latin typeface="Gill Sans Nova"/>
            </a:rPr>
            <a:t> </a:t>
          </a:r>
          <a:endParaRPr lang="en-US" sz="2400" kern="1200" dirty="0"/>
        </a:p>
      </dsp:txBody>
      <dsp:txXfrm>
        <a:off x="0" y="1926940"/>
        <a:ext cx="6668792" cy="1924119"/>
      </dsp:txXfrm>
    </dsp:sp>
    <dsp:sp modelId="{36744878-CCBF-4312-863D-F03DE552D2E9}">
      <dsp:nvSpPr>
        <dsp:cNvPr id="0" name=""/>
        <dsp:cNvSpPr/>
      </dsp:nvSpPr>
      <dsp:spPr>
        <a:xfrm>
          <a:off x="0" y="3851059"/>
          <a:ext cx="6668792"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624FB96-D43D-4B7D-ACA4-166C03AD2E6A}">
      <dsp:nvSpPr>
        <dsp:cNvPr id="0" name=""/>
        <dsp:cNvSpPr/>
      </dsp:nvSpPr>
      <dsp:spPr>
        <a:xfrm>
          <a:off x="0" y="3851059"/>
          <a:ext cx="6668792" cy="1924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It covers 6 stages, all of which must be followed.</a:t>
          </a:r>
        </a:p>
      </dsp:txBody>
      <dsp:txXfrm>
        <a:off x="0" y="3851059"/>
        <a:ext cx="6668792" cy="1924119"/>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E940D7-6B7B-4575-B05C-81E87522282A}">
      <dsp:nvSpPr>
        <dsp:cNvPr id="0" name=""/>
        <dsp:cNvSpPr/>
      </dsp:nvSpPr>
      <dsp:spPr>
        <a:xfrm>
          <a:off x="2238759" y="987244"/>
          <a:ext cx="484487" cy="91440"/>
        </a:xfrm>
        <a:custGeom>
          <a:avLst/>
          <a:gdLst/>
          <a:ahLst/>
          <a:cxnLst/>
          <a:rect l="0" t="0" r="0" b="0"/>
          <a:pathLst>
            <a:path>
              <a:moveTo>
                <a:pt x="0" y="45720"/>
              </a:moveTo>
              <a:lnTo>
                <a:pt x="484487"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68126" y="1030388"/>
        <a:ext cx="25754" cy="5150"/>
      </dsp:txXfrm>
    </dsp:sp>
    <dsp:sp modelId="{D6C69B39-A795-4BC5-8A6B-35592A9A3864}">
      <dsp:nvSpPr>
        <dsp:cNvPr id="0" name=""/>
        <dsp:cNvSpPr/>
      </dsp:nvSpPr>
      <dsp:spPr>
        <a:xfrm>
          <a:off x="1049" y="361110"/>
          <a:ext cx="2239510" cy="1343706"/>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9738" tIns="115189" rIns="109738" bIns="115189" numCol="1" spcCol="1270" anchor="ctr" anchorCtr="0">
          <a:noAutofit/>
        </a:bodyPr>
        <a:lstStyle/>
        <a:p>
          <a:pPr marL="0" lvl="0" indent="0" algn="ctr" defTabSz="666750">
            <a:lnSpc>
              <a:spcPct val="90000"/>
            </a:lnSpc>
            <a:spcBef>
              <a:spcPct val="0"/>
            </a:spcBef>
            <a:spcAft>
              <a:spcPct val="35000"/>
            </a:spcAft>
            <a:buNone/>
          </a:pPr>
          <a:r>
            <a:rPr lang="en-US" sz="1500" b="1" kern="1200" dirty="0"/>
            <a:t>Description</a:t>
          </a:r>
          <a:r>
            <a:rPr lang="en-US" sz="1500" kern="1200" dirty="0"/>
            <a:t> of the experience</a:t>
          </a:r>
        </a:p>
      </dsp:txBody>
      <dsp:txXfrm>
        <a:off x="1049" y="361110"/>
        <a:ext cx="2239510" cy="1343706"/>
      </dsp:txXfrm>
    </dsp:sp>
    <dsp:sp modelId="{EF09FCAC-5A02-443D-94A0-D531C01F4CC7}">
      <dsp:nvSpPr>
        <dsp:cNvPr id="0" name=""/>
        <dsp:cNvSpPr/>
      </dsp:nvSpPr>
      <dsp:spPr>
        <a:xfrm>
          <a:off x="1120804" y="1703017"/>
          <a:ext cx="2754598" cy="484487"/>
        </a:xfrm>
        <a:custGeom>
          <a:avLst/>
          <a:gdLst/>
          <a:ahLst/>
          <a:cxnLst/>
          <a:rect l="0" t="0" r="0" b="0"/>
          <a:pathLst>
            <a:path>
              <a:moveTo>
                <a:pt x="2754598" y="0"/>
              </a:moveTo>
              <a:lnTo>
                <a:pt x="2754598" y="259343"/>
              </a:lnTo>
              <a:lnTo>
                <a:pt x="0" y="259343"/>
              </a:lnTo>
              <a:lnTo>
                <a:pt x="0" y="484487"/>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28044" y="1942685"/>
        <a:ext cx="140117" cy="5150"/>
      </dsp:txXfrm>
    </dsp:sp>
    <dsp:sp modelId="{6F7C3D8B-6482-46E1-AAAA-3B6B59571AEB}">
      <dsp:nvSpPr>
        <dsp:cNvPr id="0" name=""/>
        <dsp:cNvSpPr/>
      </dsp:nvSpPr>
      <dsp:spPr>
        <a:xfrm>
          <a:off x="2755647" y="361110"/>
          <a:ext cx="2239510" cy="1343706"/>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9738" tIns="115189" rIns="109738" bIns="115189" numCol="1" spcCol="1270" anchor="ctr" anchorCtr="0">
          <a:noAutofit/>
        </a:bodyPr>
        <a:lstStyle/>
        <a:p>
          <a:pPr marL="0" lvl="0" indent="0" algn="ctr" defTabSz="666750">
            <a:lnSpc>
              <a:spcPct val="90000"/>
            </a:lnSpc>
            <a:spcBef>
              <a:spcPct val="0"/>
            </a:spcBef>
            <a:spcAft>
              <a:spcPct val="35000"/>
            </a:spcAft>
            <a:buNone/>
          </a:pPr>
          <a:r>
            <a:rPr lang="en-US" sz="1500" b="1" kern="1200" dirty="0"/>
            <a:t>Feelings</a:t>
          </a:r>
          <a:r>
            <a:rPr lang="en-US" sz="1500" kern="1200" dirty="0"/>
            <a:t> and thoughts about the experience</a:t>
          </a:r>
        </a:p>
      </dsp:txBody>
      <dsp:txXfrm>
        <a:off x="2755647" y="361110"/>
        <a:ext cx="2239510" cy="1343706"/>
      </dsp:txXfrm>
    </dsp:sp>
    <dsp:sp modelId="{7F9941A5-4209-4978-9C23-0674C970AA26}">
      <dsp:nvSpPr>
        <dsp:cNvPr id="0" name=""/>
        <dsp:cNvSpPr/>
      </dsp:nvSpPr>
      <dsp:spPr>
        <a:xfrm>
          <a:off x="2238759" y="2846038"/>
          <a:ext cx="484487" cy="91440"/>
        </a:xfrm>
        <a:custGeom>
          <a:avLst/>
          <a:gdLst/>
          <a:ahLst/>
          <a:cxnLst/>
          <a:rect l="0" t="0" r="0" b="0"/>
          <a:pathLst>
            <a:path>
              <a:moveTo>
                <a:pt x="0" y="45720"/>
              </a:moveTo>
              <a:lnTo>
                <a:pt x="484487"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68126" y="2889182"/>
        <a:ext cx="25754" cy="5150"/>
      </dsp:txXfrm>
    </dsp:sp>
    <dsp:sp modelId="{F1A12BCE-44EB-4DC8-AA84-B3CAE94F44C9}">
      <dsp:nvSpPr>
        <dsp:cNvPr id="0" name=""/>
        <dsp:cNvSpPr/>
      </dsp:nvSpPr>
      <dsp:spPr>
        <a:xfrm>
          <a:off x="1049" y="2219904"/>
          <a:ext cx="2239510" cy="1343706"/>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9738" tIns="115189" rIns="109738" bIns="115189" numCol="1" spcCol="1270" anchor="ctr" anchorCtr="0">
          <a:noAutofit/>
        </a:bodyPr>
        <a:lstStyle/>
        <a:p>
          <a:pPr marL="0" lvl="0" indent="0" algn="ctr" defTabSz="666750">
            <a:lnSpc>
              <a:spcPct val="90000"/>
            </a:lnSpc>
            <a:spcBef>
              <a:spcPct val="0"/>
            </a:spcBef>
            <a:spcAft>
              <a:spcPct val="35000"/>
            </a:spcAft>
            <a:buNone/>
          </a:pPr>
          <a:r>
            <a:rPr lang="en-US" sz="1500" b="1" kern="1200" dirty="0"/>
            <a:t>Evaluation</a:t>
          </a:r>
          <a:r>
            <a:rPr lang="en-US" sz="1500" kern="1200" dirty="0"/>
            <a:t> of the experience, both good and bad</a:t>
          </a:r>
        </a:p>
      </dsp:txBody>
      <dsp:txXfrm>
        <a:off x="1049" y="2219904"/>
        <a:ext cx="2239510" cy="1343706"/>
      </dsp:txXfrm>
    </dsp:sp>
    <dsp:sp modelId="{1E10FD63-185C-44A0-BF14-D8BB5A57295E}">
      <dsp:nvSpPr>
        <dsp:cNvPr id="0" name=""/>
        <dsp:cNvSpPr/>
      </dsp:nvSpPr>
      <dsp:spPr>
        <a:xfrm>
          <a:off x="1120804" y="3561811"/>
          <a:ext cx="2754598" cy="484487"/>
        </a:xfrm>
        <a:custGeom>
          <a:avLst/>
          <a:gdLst/>
          <a:ahLst/>
          <a:cxnLst/>
          <a:rect l="0" t="0" r="0" b="0"/>
          <a:pathLst>
            <a:path>
              <a:moveTo>
                <a:pt x="2754598" y="0"/>
              </a:moveTo>
              <a:lnTo>
                <a:pt x="2754598" y="259343"/>
              </a:lnTo>
              <a:lnTo>
                <a:pt x="0" y="259343"/>
              </a:lnTo>
              <a:lnTo>
                <a:pt x="0" y="484487"/>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28044" y="3801479"/>
        <a:ext cx="140117" cy="5150"/>
      </dsp:txXfrm>
    </dsp:sp>
    <dsp:sp modelId="{8BF891BC-AC79-49A7-BE2D-808138382B7E}">
      <dsp:nvSpPr>
        <dsp:cNvPr id="0" name=""/>
        <dsp:cNvSpPr/>
      </dsp:nvSpPr>
      <dsp:spPr>
        <a:xfrm>
          <a:off x="2755647" y="2219904"/>
          <a:ext cx="2239510" cy="1343706"/>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9738" tIns="115189" rIns="109738" bIns="115189" numCol="1" spcCol="1270" anchor="ctr" anchorCtr="0">
          <a:noAutofit/>
        </a:bodyPr>
        <a:lstStyle/>
        <a:p>
          <a:pPr marL="0" lvl="0" indent="0" algn="ctr" defTabSz="666750">
            <a:lnSpc>
              <a:spcPct val="90000"/>
            </a:lnSpc>
            <a:spcBef>
              <a:spcPct val="0"/>
            </a:spcBef>
            <a:spcAft>
              <a:spcPct val="35000"/>
            </a:spcAft>
            <a:buNone/>
          </a:pPr>
          <a:r>
            <a:rPr lang="en-US" sz="1500" b="1" kern="1200" dirty="0"/>
            <a:t>Analysis</a:t>
          </a:r>
          <a:r>
            <a:rPr lang="en-US" sz="1500" kern="1200" dirty="0"/>
            <a:t> to make sense of the situation</a:t>
          </a:r>
        </a:p>
      </dsp:txBody>
      <dsp:txXfrm>
        <a:off x="2755647" y="2219904"/>
        <a:ext cx="2239510" cy="1343706"/>
      </dsp:txXfrm>
    </dsp:sp>
    <dsp:sp modelId="{5EBA448C-80E4-4F68-B0DC-6867C6AC8523}">
      <dsp:nvSpPr>
        <dsp:cNvPr id="0" name=""/>
        <dsp:cNvSpPr/>
      </dsp:nvSpPr>
      <dsp:spPr>
        <a:xfrm>
          <a:off x="2238759" y="4704831"/>
          <a:ext cx="484487" cy="91440"/>
        </a:xfrm>
        <a:custGeom>
          <a:avLst/>
          <a:gdLst/>
          <a:ahLst/>
          <a:cxnLst/>
          <a:rect l="0" t="0" r="0" b="0"/>
          <a:pathLst>
            <a:path>
              <a:moveTo>
                <a:pt x="0" y="45720"/>
              </a:moveTo>
              <a:lnTo>
                <a:pt x="484487"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68126" y="4747976"/>
        <a:ext cx="25754" cy="5150"/>
      </dsp:txXfrm>
    </dsp:sp>
    <dsp:sp modelId="{E215CE47-125A-49EC-827A-689480B1443F}">
      <dsp:nvSpPr>
        <dsp:cNvPr id="0" name=""/>
        <dsp:cNvSpPr/>
      </dsp:nvSpPr>
      <dsp:spPr>
        <a:xfrm>
          <a:off x="1049" y="4078698"/>
          <a:ext cx="2239510" cy="1343706"/>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9738" tIns="115189" rIns="109738" bIns="115189" numCol="1" spcCol="1270" anchor="ctr" anchorCtr="0">
          <a:noAutofit/>
        </a:bodyPr>
        <a:lstStyle/>
        <a:p>
          <a:pPr marL="0" lvl="0" indent="0" algn="ctr" defTabSz="666750">
            <a:lnSpc>
              <a:spcPct val="90000"/>
            </a:lnSpc>
            <a:spcBef>
              <a:spcPct val="0"/>
            </a:spcBef>
            <a:spcAft>
              <a:spcPct val="35000"/>
            </a:spcAft>
            <a:buNone/>
          </a:pPr>
          <a:r>
            <a:rPr lang="en-US" sz="1500" b="1" kern="1200" dirty="0"/>
            <a:t>Conclusion</a:t>
          </a:r>
          <a:r>
            <a:rPr lang="en-US" sz="1500" kern="1200" dirty="0"/>
            <a:t> about what you learned and what you could have done differently</a:t>
          </a:r>
        </a:p>
      </dsp:txBody>
      <dsp:txXfrm>
        <a:off x="1049" y="4078698"/>
        <a:ext cx="2239510" cy="1343706"/>
      </dsp:txXfrm>
    </dsp:sp>
    <dsp:sp modelId="{4E9360CD-7B63-4187-808F-5E1CE286AE2E}">
      <dsp:nvSpPr>
        <dsp:cNvPr id="0" name=""/>
        <dsp:cNvSpPr/>
      </dsp:nvSpPr>
      <dsp:spPr>
        <a:xfrm>
          <a:off x="2755647" y="4078698"/>
          <a:ext cx="2239510" cy="1343706"/>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9738" tIns="115189" rIns="109738" bIns="115189" numCol="1" spcCol="1270" anchor="ctr" anchorCtr="0">
          <a:noAutofit/>
        </a:bodyPr>
        <a:lstStyle/>
        <a:p>
          <a:pPr marL="0" lvl="0" indent="0" algn="ctr" defTabSz="666750">
            <a:lnSpc>
              <a:spcPct val="90000"/>
            </a:lnSpc>
            <a:spcBef>
              <a:spcPct val="0"/>
            </a:spcBef>
            <a:spcAft>
              <a:spcPct val="35000"/>
            </a:spcAft>
            <a:buNone/>
          </a:pPr>
          <a:r>
            <a:rPr lang="en-US" sz="1500" b="1" kern="1200" dirty="0"/>
            <a:t>Action plan</a:t>
          </a:r>
          <a:r>
            <a:rPr lang="en-US" sz="1500" kern="1200" dirty="0"/>
            <a:t> for how you would deal with similar situations in the future, or general changes you might find appropriate.</a:t>
          </a:r>
        </a:p>
      </dsp:txBody>
      <dsp:txXfrm>
        <a:off x="2755647" y="4078698"/>
        <a:ext cx="2239510" cy="1343706"/>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92A170-C79B-4530-A82C-B2AAC9D54D29}">
      <dsp:nvSpPr>
        <dsp:cNvPr id="0" name=""/>
        <dsp:cNvSpPr/>
      </dsp:nvSpPr>
      <dsp:spPr>
        <a:xfrm>
          <a:off x="0" y="147869"/>
          <a:ext cx="6668792" cy="57330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Here you have a chance to describe the situation in detail. The main points to include here concern what happened. Your feelings and conclusions will come later.</a:t>
          </a:r>
        </a:p>
      </dsp:txBody>
      <dsp:txXfrm>
        <a:off x="27986" y="175855"/>
        <a:ext cx="6612820" cy="517328"/>
      </dsp:txXfrm>
    </dsp:sp>
    <dsp:sp modelId="{9EF0E944-F651-46B0-8099-AA72085F2F51}">
      <dsp:nvSpPr>
        <dsp:cNvPr id="0" name=""/>
        <dsp:cNvSpPr/>
      </dsp:nvSpPr>
      <dsp:spPr>
        <a:xfrm>
          <a:off x="0" y="761489"/>
          <a:ext cx="6668792" cy="573300"/>
        </a:xfrm>
        <a:prstGeom prst="roundRect">
          <a:avLst/>
        </a:prstGeom>
        <a:gradFill rotWithShape="0">
          <a:gsLst>
            <a:gs pos="0">
              <a:schemeClr val="accent2">
                <a:hueOff val="382710"/>
                <a:satOff val="-68"/>
                <a:lumOff val="171"/>
                <a:alphaOff val="0"/>
                <a:satMod val="103000"/>
                <a:lumMod val="102000"/>
                <a:tint val="94000"/>
              </a:schemeClr>
            </a:gs>
            <a:gs pos="50000">
              <a:schemeClr val="accent2">
                <a:hueOff val="382710"/>
                <a:satOff val="-68"/>
                <a:lumOff val="171"/>
                <a:alphaOff val="0"/>
                <a:satMod val="110000"/>
                <a:lumMod val="100000"/>
                <a:shade val="100000"/>
              </a:schemeClr>
            </a:gs>
            <a:gs pos="100000">
              <a:schemeClr val="accent2">
                <a:hueOff val="382710"/>
                <a:satOff val="-68"/>
                <a:lumOff val="17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Helpful questions:</a:t>
          </a:r>
        </a:p>
      </dsp:txBody>
      <dsp:txXfrm>
        <a:off x="27986" y="789475"/>
        <a:ext cx="6612820" cy="517328"/>
      </dsp:txXfrm>
    </dsp:sp>
    <dsp:sp modelId="{97290936-2D32-4E47-AC78-7D330D5BF21D}">
      <dsp:nvSpPr>
        <dsp:cNvPr id="0" name=""/>
        <dsp:cNvSpPr/>
      </dsp:nvSpPr>
      <dsp:spPr>
        <a:xfrm>
          <a:off x="0" y="1375109"/>
          <a:ext cx="6668792" cy="573300"/>
        </a:xfrm>
        <a:prstGeom prst="roundRect">
          <a:avLst/>
        </a:prstGeom>
        <a:gradFill rotWithShape="0">
          <a:gsLst>
            <a:gs pos="0">
              <a:schemeClr val="accent2">
                <a:hueOff val="765419"/>
                <a:satOff val="-137"/>
                <a:lumOff val="343"/>
                <a:alphaOff val="0"/>
                <a:satMod val="103000"/>
                <a:lumMod val="102000"/>
                <a:tint val="94000"/>
              </a:schemeClr>
            </a:gs>
            <a:gs pos="50000">
              <a:schemeClr val="accent2">
                <a:hueOff val="765419"/>
                <a:satOff val="-137"/>
                <a:lumOff val="343"/>
                <a:alphaOff val="0"/>
                <a:satMod val="110000"/>
                <a:lumMod val="100000"/>
                <a:shade val="100000"/>
              </a:schemeClr>
            </a:gs>
            <a:gs pos="100000">
              <a:schemeClr val="accent2">
                <a:hueOff val="765419"/>
                <a:satOff val="-137"/>
                <a:lumOff val="34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What happened?</a:t>
          </a:r>
        </a:p>
      </dsp:txBody>
      <dsp:txXfrm>
        <a:off x="27986" y="1403095"/>
        <a:ext cx="6612820" cy="517328"/>
      </dsp:txXfrm>
    </dsp:sp>
    <dsp:sp modelId="{77C26959-33E6-40A9-A47A-BEFCBB9480FF}">
      <dsp:nvSpPr>
        <dsp:cNvPr id="0" name=""/>
        <dsp:cNvSpPr/>
      </dsp:nvSpPr>
      <dsp:spPr>
        <a:xfrm>
          <a:off x="0" y="1988729"/>
          <a:ext cx="6668792" cy="573300"/>
        </a:xfrm>
        <a:prstGeom prst="roundRect">
          <a:avLst/>
        </a:prstGeom>
        <a:gradFill rotWithShape="0">
          <a:gsLst>
            <a:gs pos="0">
              <a:schemeClr val="accent2">
                <a:hueOff val="1148129"/>
                <a:satOff val="-205"/>
                <a:lumOff val="514"/>
                <a:alphaOff val="0"/>
                <a:satMod val="103000"/>
                <a:lumMod val="102000"/>
                <a:tint val="94000"/>
              </a:schemeClr>
            </a:gs>
            <a:gs pos="50000">
              <a:schemeClr val="accent2">
                <a:hueOff val="1148129"/>
                <a:satOff val="-205"/>
                <a:lumOff val="514"/>
                <a:alphaOff val="0"/>
                <a:satMod val="110000"/>
                <a:lumMod val="100000"/>
                <a:shade val="100000"/>
              </a:schemeClr>
            </a:gs>
            <a:gs pos="100000">
              <a:schemeClr val="accent2">
                <a:hueOff val="1148129"/>
                <a:satOff val="-205"/>
                <a:lumOff val="51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When and where did it happen?</a:t>
          </a:r>
        </a:p>
      </dsp:txBody>
      <dsp:txXfrm>
        <a:off x="27986" y="2016715"/>
        <a:ext cx="6612820" cy="517328"/>
      </dsp:txXfrm>
    </dsp:sp>
    <dsp:sp modelId="{8C6C0E88-D0AD-4B06-A49B-F01FA942216F}">
      <dsp:nvSpPr>
        <dsp:cNvPr id="0" name=""/>
        <dsp:cNvSpPr/>
      </dsp:nvSpPr>
      <dsp:spPr>
        <a:xfrm>
          <a:off x="0" y="2602349"/>
          <a:ext cx="6668792" cy="573300"/>
        </a:xfrm>
        <a:prstGeom prst="roundRect">
          <a:avLst/>
        </a:prstGeom>
        <a:gradFill rotWithShape="0">
          <a:gsLst>
            <a:gs pos="0">
              <a:schemeClr val="accent2">
                <a:hueOff val="1530838"/>
                <a:satOff val="-274"/>
                <a:lumOff val="686"/>
                <a:alphaOff val="0"/>
                <a:satMod val="103000"/>
                <a:lumMod val="102000"/>
                <a:tint val="94000"/>
              </a:schemeClr>
            </a:gs>
            <a:gs pos="50000">
              <a:schemeClr val="accent2">
                <a:hueOff val="1530838"/>
                <a:satOff val="-274"/>
                <a:lumOff val="686"/>
                <a:alphaOff val="0"/>
                <a:satMod val="110000"/>
                <a:lumMod val="100000"/>
                <a:shade val="100000"/>
              </a:schemeClr>
            </a:gs>
            <a:gs pos="100000">
              <a:schemeClr val="accent2">
                <a:hueOff val="1530838"/>
                <a:satOff val="-274"/>
                <a:lumOff val="68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Who was present?</a:t>
          </a:r>
        </a:p>
      </dsp:txBody>
      <dsp:txXfrm>
        <a:off x="27986" y="2630335"/>
        <a:ext cx="6612820" cy="517328"/>
      </dsp:txXfrm>
    </dsp:sp>
    <dsp:sp modelId="{4232245F-594F-4523-BFFB-DFF1853EB5A3}">
      <dsp:nvSpPr>
        <dsp:cNvPr id="0" name=""/>
        <dsp:cNvSpPr/>
      </dsp:nvSpPr>
      <dsp:spPr>
        <a:xfrm>
          <a:off x="0" y="3215969"/>
          <a:ext cx="6668792" cy="573300"/>
        </a:xfrm>
        <a:prstGeom prst="roundRect">
          <a:avLst/>
        </a:prstGeom>
        <a:gradFill rotWithShape="0">
          <a:gsLst>
            <a:gs pos="0">
              <a:schemeClr val="accent2">
                <a:hueOff val="1913548"/>
                <a:satOff val="-342"/>
                <a:lumOff val="857"/>
                <a:alphaOff val="0"/>
                <a:satMod val="103000"/>
                <a:lumMod val="102000"/>
                <a:tint val="94000"/>
              </a:schemeClr>
            </a:gs>
            <a:gs pos="50000">
              <a:schemeClr val="accent2">
                <a:hueOff val="1913548"/>
                <a:satOff val="-342"/>
                <a:lumOff val="857"/>
                <a:alphaOff val="0"/>
                <a:satMod val="110000"/>
                <a:lumMod val="100000"/>
                <a:shade val="100000"/>
              </a:schemeClr>
            </a:gs>
            <a:gs pos="100000">
              <a:schemeClr val="accent2">
                <a:hueOff val="1913548"/>
                <a:satOff val="-342"/>
                <a:lumOff val="85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What did you and the other people do?</a:t>
          </a:r>
        </a:p>
      </dsp:txBody>
      <dsp:txXfrm>
        <a:off x="27986" y="3243955"/>
        <a:ext cx="6612820" cy="517328"/>
      </dsp:txXfrm>
    </dsp:sp>
    <dsp:sp modelId="{4409D213-4762-4002-B7DD-D16370849976}">
      <dsp:nvSpPr>
        <dsp:cNvPr id="0" name=""/>
        <dsp:cNvSpPr/>
      </dsp:nvSpPr>
      <dsp:spPr>
        <a:xfrm>
          <a:off x="0" y="3829589"/>
          <a:ext cx="6668792" cy="573300"/>
        </a:xfrm>
        <a:prstGeom prst="roundRect">
          <a:avLst/>
        </a:prstGeom>
        <a:gradFill rotWithShape="0">
          <a:gsLst>
            <a:gs pos="0">
              <a:schemeClr val="accent2">
                <a:hueOff val="2296257"/>
                <a:satOff val="-411"/>
                <a:lumOff val="1029"/>
                <a:alphaOff val="0"/>
                <a:satMod val="103000"/>
                <a:lumMod val="102000"/>
                <a:tint val="94000"/>
              </a:schemeClr>
            </a:gs>
            <a:gs pos="50000">
              <a:schemeClr val="accent2">
                <a:hueOff val="2296257"/>
                <a:satOff val="-411"/>
                <a:lumOff val="1029"/>
                <a:alphaOff val="0"/>
                <a:satMod val="110000"/>
                <a:lumMod val="100000"/>
                <a:shade val="100000"/>
              </a:schemeClr>
            </a:gs>
            <a:gs pos="100000">
              <a:schemeClr val="accent2">
                <a:hueOff val="2296257"/>
                <a:satOff val="-411"/>
                <a:lumOff val="102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What was the outcome of the situation?</a:t>
          </a:r>
        </a:p>
      </dsp:txBody>
      <dsp:txXfrm>
        <a:off x="27986" y="3857575"/>
        <a:ext cx="6612820" cy="517328"/>
      </dsp:txXfrm>
    </dsp:sp>
    <dsp:sp modelId="{5008402B-4558-4BDC-A829-014B27DC922D}">
      <dsp:nvSpPr>
        <dsp:cNvPr id="0" name=""/>
        <dsp:cNvSpPr/>
      </dsp:nvSpPr>
      <dsp:spPr>
        <a:xfrm>
          <a:off x="0" y="4443209"/>
          <a:ext cx="6668792" cy="573300"/>
        </a:xfrm>
        <a:prstGeom prst="roundRect">
          <a:avLst/>
        </a:prstGeom>
        <a:gradFill rotWithShape="0">
          <a:gsLst>
            <a:gs pos="0">
              <a:schemeClr val="accent2">
                <a:hueOff val="2678967"/>
                <a:satOff val="-479"/>
                <a:lumOff val="1200"/>
                <a:alphaOff val="0"/>
                <a:satMod val="103000"/>
                <a:lumMod val="102000"/>
                <a:tint val="94000"/>
              </a:schemeClr>
            </a:gs>
            <a:gs pos="50000">
              <a:schemeClr val="accent2">
                <a:hueOff val="2678967"/>
                <a:satOff val="-479"/>
                <a:lumOff val="1200"/>
                <a:alphaOff val="0"/>
                <a:satMod val="110000"/>
                <a:lumMod val="100000"/>
                <a:shade val="100000"/>
              </a:schemeClr>
            </a:gs>
            <a:gs pos="100000">
              <a:schemeClr val="accent2">
                <a:hueOff val="2678967"/>
                <a:satOff val="-479"/>
                <a:lumOff val="120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Why were you there?</a:t>
          </a:r>
        </a:p>
      </dsp:txBody>
      <dsp:txXfrm>
        <a:off x="27986" y="4471195"/>
        <a:ext cx="6612820" cy="517328"/>
      </dsp:txXfrm>
    </dsp:sp>
    <dsp:sp modelId="{C32FB405-63DE-4FE8-9322-B3D380C79E64}">
      <dsp:nvSpPr>
        <dsp:cNvPr id="0" name=""/>
        <dsp:cNvSpPr/>
      </dsp:nvSpPr>
      <dsp:spPr>
        <a:xfrm>
          <a:off x="0" y="5056830"/>
          <a:ext cx="6668792" cy="573300"/>
        </a:xfrm>
        <a:prstGeom prst="roundRect">
          <a:avLst/>
        </a:prstGeom>
        <a:gradFill rotWithShape="0">
          <a:gsLst>
            <a:gs pos="0">
              <a:schemeClr val="accent2">
                <a:hueOff val="3061676"/>
                <a:satOff val="-548"/>
                <a:lumOff val="1372"/>
                <a:alphaOff val="0"/>
                <a:satMod val="103000"/>
                <a:lumMod val="102000"/>
                <a:tint val="94000"/>
              </a:schemeClr>
            </a:gs>
            <a:gs pos="50000">
              <a:schemeClr val="accent2">
                <a:hueOff val="3061676"/>
                <a:satOff val="-548"/>
                <a:lumOff val="1372"/>
                <a:alphaOff val="0"/>
                <a:satMod val="110000"/>
                <a:lumMod val="100000"/>
                <a:shade val="100000"/>
              </a:schemeClr>
            </a:gs>
            <a:gs pos="100000">
              <a:schemeClr val="accent2">
                <a:hueOff val="3061676"/>
                <a:satOff val="-548"/>
                <a:lumOff val="137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What did you want to happen?</a:t>
          </a:r>
        </a:p>
      </dsp:txBody>
      <dsp:txXfrm>
        <a:off x="27986" y="5084816"/>
        <a:ext cx="6612820" cy="517328"/>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97941C-73A5-40BF-88C0-9C5BA04BC557}">
      <dsp:nvSpPr>
        <dsp:cNvPr id="0" name=""/>
        <dsp:cNvSpPr/>
      </dsp:nvSpPr>
      <dsp:spPr>
        <a:xfrm>
          <a:off x="0" y="53621"/>
          <a:ext cx="7032175" cy="73710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Here you can explore any feelings or thoughts that you had during the experience and how they may have impacted the experience.</a:t>
          </a:r>
        </a:p>
      </dsp:txBody>
      <dsp:txXfrm>
        <a:off x="35982" y="89603"/>
        <a:ext cx="6960211" cy="665136"/>
      </dsp:txXfrm>
    </dsp:sp>
    <dsp:sp modelId="{7EF70C6C-82DE-44E0-B937-C720783BE160}">
      <dsp:nvSpPr>
        <dsp:cNvPr id="0" name=""/>
        <dsp:cNvSpPr/>
      </dsp:nvSpPr>
      <dsp:spPr>
        <a:xfrm>
          <a:off x="0" y="842561"/>
          <a:ext cx="7032175" cy="737100"/>
        </a:xfrm>
        <a:prstGeom prst="roundRect">
          <a:avLst/>
        </a:prstGeom>
        <a:gradFill rotWithShape="0">
          <a:gsLst>
            <a:gs pos="0">
              <a:schemeClr val="accent5">
                <a:hueOff val="216940"/>
                <a:satOff val="-972"/>
                <a:lumOff val="-896"/>
                <a:alphaOff val="0"/>
                <a:satMod val="103000"/>
                <a:lumMod val="102000"/>
                <a:tint val="94000"/>
              </a:schemeClr>
            </a:gs>
            <a:gs pos="50000">
              <a:schemeClr val="accent5">
                <a:hueOff val="216940"/>
                <a:satOff val="-972"/>
                <a:lumOff val="-896"/>
                <a:alphaOff val="0"/>
                <a:satMod val="110000"/>
                <a:lumMod val="100000"/>
                <a:shade val="100000"/>
              </a:schemeClr>
            </a:gs>
            <a:gs pos="100000">
              <a:schemeClr val="accent5">
                <a:hueOff val="216940"/>
                <a:satOff val="-972"/>
                <a:lumOff val="-89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Helpful questions:</a:t>
          </a:r>
        </a:p>
      </dsp:txBody>
      <dsp:txXfrm>
        <a:off x="35982" y="878543"/>
        <a:ext cx="6960211" cy="665136"/>
      </dsp:txXfrm>
    </dsp:sp>
    <dsp:sp modelId="{5B47F6EE-BC38-4AA3-8720-EDEC46C52C0E}">
      <dsp:nvSpPr>
        <dsp:cNvPr id="0" name=""/>
        <dsp:cNvSpPr/>
      </dsp:nvSpPr>
      <dsp:spPr>
        <a:xfrm>
          <a:off x="0" y="1631501"/>
          <a:ext cx="7032175" cy="737100"/>
        </a:xfrm>
        <a:prstGeom prst="roundRect">
          <a:avLst/>
        </a:prstGeom>
        <a:gradFill rotWithShape="0">
          <a:gsLst>
            <a:gs pos="0">
              <a:schemeClr val="accent5">
                <a:hueOff val="433881"/>
                <a:satOff val="-1944"/>
                <a:lumOff val="-1793"/>
                <a:alphaOff val="0"/>
                <a:satMod val="103000"/>
                <a:lumMod val="102000"/>
                <a:tint val="94000"/>
              </a:schemeClr>
            </a:gs>
            <a:gs pos="50000">
              <a:schemeClr val="accent5">
                <a:hueOff val="433881"/>
                <a:satOff val="-1944"/>
                <a:lumOff val="-1793"/>
                <a:alphaOff val="0"/>
                <a:satMod val="110000"/>
                <a:lumMod val="100000"/>
                <a:shade val="100000"/>
              </a:schemeClr>
            </a:gs>
            <a:gs pos="100000">
              <a:schemeClr val="accent5">
                <a:hueOff val="433881"/>
                <a:satOff val="-1944"/>
                <a:lumOff val="-179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What were you feeling during the situation?</a:t>
          </a:r>
        </a:p>
      </dsp:txBody>
      <dsp:txXfrm>
        <a:off x="35982" y="1667483"/>
        <a:ext cx="6960211" cy="665136"/>
      </dsp:txXfrm>
    </dsp:sp>
    <dsp:sp modelId="{0D89C9A5-B818-4179-9562-8FC0684FE64E}">
      <dsp:nvSpPr>
        <dsp:cNvPr id="0" name=""/>
        <dsp:cNvSpPr/>
      </dsp:nvSpPr>
      <dsp:spPr>
        <a:xfrm>
          <a:off x="0" y="2420441"/>
          <a:ext cx="7032175" cy="737100"/>
        </a:xfrm>
        <a:prstGeom prst="roundRect">
          <a:avLst/>
        </a:prstGeom>
        <a:gradFill rotWithShape="0">
          <a:gsLst>
            <a:gs pos="0">
              <a:schemeClr val="accent5">
                <a:hueOff val="650821"/>
                <a:satOff val="-2916"/>
                <a:lumOff val="-2689"/>
                <a:alphaOff val="0"/>
                <a:satMod val="103000"/>
                <a:lumMod val="102000"/>
                <a:tint val="94000"/>
              </a:schemeClr>
            </a:gs>
            <a:gs pos="50000">
              <a:schemeClr val="accent5">
                <a:hueOff val="650821"/>
                <a:satOff val="-2916"/>
                <a:lumOff val="-2689"/>
                <a:alphaOff val="0"/>
                <a:satMod val="110000"/>
                <a:lumMod val="100000"/>
                <a:shade val="100000"/>
              </a:schemeClr>
            </a:gs>
            <a:gs pos="100000">
              <a:schemeClr val="accent5">
                <a:hueOff val="650821"/>
                <a:satOff val="-2916"/>
                <a:lumOff val="-268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What were you feeling before and after the situation?</a:t>
          </a:r>
        </a:p>
      </dsp:txBody>
      <dsp:txXfrm>
        <a:off x="35982" y="2456423"/>
        <a:ext cx="6960211" cy="665136"/>
      </dsp:txXfrm>
    </dsp:sp>
    <dsp:sp modelId="{C16162A2-8695-42A0-89D1-1E0D26C47E6F}">
      <dsp:nvSpPr>
        <dsp:cNvPr id="0" name=""/>
        <dsp:cNvSpPr/>
      </dsp:nvSpPr>
      <dsp:spPr>
        <a:xfrm>
          <a:off x="0" y="3209381"/>
          <a:ext cx="7032175" cy="737100"/>
        </a:xfrm>
        <a:prstGeom prst="roundRect">
          <a:avLst/>
        </a:prstGeom>
        <a:gradFill rotWithShape="0">
          <a:gsLst>
            <a:gs pos="0">
              <a:schemeClr val="accent5">
                <a:hueOff val="867762"/>
                <a:satOff val="-3889"/>
                <a:lumOff val="-3585"/>
                <a:alphaOff val="0"/>
                <a:satMod val="103000"/>
                <a:lumMod val="102000"/>
                <a:tint val="94000"/>
              </a:schemeClr>
            </a:gs>
            <a:gs pos="50000">
              <a:schemeClr val="accent5">
                <a:hueOff val="867762"/>
                <a:satOff val="-3889"/>
                <a:lumOff val="-3585"/>
                <a:alphaOff val="0"/>
                <a:satMod val="110000"/>
                <a:lumMod val="100000"/>
                <a:shade val="100000"/>
              </a:schemeClr>
            </a:gs>
            <a:gs pos="100000">
              <a:schemeClr val="accent5">
                <a:hueOff val="867762"/>
                <a:satOff val="-3889"/>
                <a:lumOff val="-358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What do you think other people were feeling about the situation?</a:t>
          </a:r>
        </a:p>
      </dsp:txBody>
      <dsp:txXfrm>
        <a:off x="35982" y="3245363"/>
        <a:ext cx="6960211" cy="665136"/>
      </dsp:txXfrm>
    </dsp:sp>
    <dsp:sp modelId="{79B6107F-6B58-4F62-B0E6-FD6BB00007A2}">
      <dsp:nvSpPr>
        <dsp:cNvPr id="0" name=""/>
        <dsp:cNvSpPr/>
      </dsp:nvSpPr>
      <dsp:spPr>
        <a:xfrm>
          <a:off x="0" y="3998321"/>
          <a:ext cx="7032175" cy="737100"/>
        </a:xfrm>
        <a:prstGeom prst="roundRect">
          <a:avLst/>
        </a:prstGeom>
        <a:gradFill rotWithShape="0">
          <a:gsLst>
            <a:gs pos="0">
              <a:schemeClr val="accent5">
                <a:hueOff val="1084702"/>
                <a:satOff val="-4861"/>
                <a:lumOff val="-4481"/>
                <a:alphaOff val="0"/>
                <a:satMod val="103000"/>
                <a:lumMod val="102000"/>
                <a:tint val="94000"/>
              </a:schemeClr>
            </a:gs>
            <a:gs pos="50000">
              <a:schemeClr val="accent5">
                <a:hueOff val="1084702"/>
                <a:satOff val="-4861"/>
                <a:lumOff val="-4481"/>
                <a:alphaOff val="0"/>
                <a:satMod val="110000"/>
                <a:lumMod val="100000"/>
                <a:shade val="100000"/>
              </a:schemeClr>
            </a:gs>
            <a:gs pos="100000">
              <a:schemeClr val="accent5">
                <a:hueOff val="1084702"/>
                <a:satOff val="-4861"/>
                <a:lumOff val="-44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What do you think other people feel about the situation now?</a:t>
          </a:r>
        </a:p>
      </dsp:txBody>
      <dsp:txXfrm>
        <a:off x="35982" y="4034303"/>
        <a:ext cx="6960211" cy="665136"/>
      </dsp:txXfrm>
    </dsp:sp>
    <dsp:sp modelId="{AED22B1C-A901-49CE-9CBB-E65E36708C0A}">
      <dsp:nvSpPr>
        <dsp:cNvPr id="0" name=""/>
        <dsp:cNvSpPr/>
      </dsp:nvSpPr>
      <dsp:spPr>
        <a:xfrm>
          <a:off x="0" y="4787261"/>
          <a:ext cx="7032175" cy="737100"/>
        </a:xfrm>
        <a:prstGeom prst="roundRect">
          <a:avLst/>
        </a:prstGeom>
        <a:gradFill rotWithShape="0">
          <a:gsLst>
            <a:gs pos="0">
              <a:schemeClr val="accent5">
                <a:hueOff val="1301643"/>
                <a:satOff val="-5833"/>
                <a:lumOff val="-5378"/>
                <a:alphaOff val="0"/>
                <a:satMod val="103000"/>
                <a:lumMod val="102000"/>
                <a:tint val="94000"/>
              </a:schemeClr>
            </a:gs>
            <a:gs pos="50000">
              <a:schemeClr val="accent5">
                <a:hueOff val="1301643"/>
                <a:satOff val="-5833"/>
                <a:lumOff val="-5378"/>
                <a:alphaOff val="0"/>
                <a:satMod val="110000"/>
                <a:lumMod val="100000"/>
                <a:shade val="100000"/>
              </a:schemeClr>
            </a:gs>
            <a:gs pos="100000">
              <a:schemeClr val="accent5">
                <a:hueOff val="1301643"/>
                <a:satOff val="-5833"/>
                <a:lumOff val="-537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What were you thinking during the situation?</a:t>
          </a:r>
        </a:p>
      </dsp:txBody>
      <dsp:txXfrm>
        <a:off x="35982" y="4823243"/>
        <a:ext cx="6960211" cy="665136"/>
      </dsp:txXfrm>
    </dsp:sp>
    <dsp:sp modelId="{9494714E-D5A3-4823-A109-F8759354E73B}">
      <dsp:nvSpPr>
        <dsp:cNvPr id="0" name=""/>
        <dsp:cNvSpPr/>
      </dsp:nvSpPr>
      <dsp:spPr>
        <a:xfrm>
          <a:off x="0" y="5576200"/>
          <a:ext cx="7032175" cy="737100"/>
        </a:xfrm>
        <a:prstGeom prst="roundRect">
          <a:avLst/>
        </a:prstGeom>
        <a:gradFill rotWithShape="0">
          <a:gsLst>
            <a:gs pos="0">
              <a:schemeClr val="accent5">
                <a:hueOff val="1518583"/>
                <a:satOff val="-6805"/>
                <a:lumOff val="-6274"/>
                <a:alphaOff val="0"/>
                <a:satMod val="103000"/>
                <a:lumMod val="102000"/>
                <a:tint val="94000"/>
              </a:schemeClr>
            </a:gs>
            <a:gs pos="50000">
              <a:schemeClr val="accent5">
                <a:hueOff val="1518583"/>
                <a:satOff val="-6805"/>
                <a:lumOff val="-6274"/>
                <a:alphaOff val="0"/>
                <a:satMod val="110000"/>
                <a:lumMod val="100000"/>
                <a:shade val="100000"/>
              </a:schemeClr>
            </a:gs>
            <a:gs pos="100000">
              <a:schemeClr val="accent5">
                <a:hueOff val="1518583"/>
                <a:satOff val="-6805"/>
                <a:lumOff val="-627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What do you think about the situation now?</a:t>
          </a:r>
        </a:p>
      </dsp:txBody>
      <dsp:txXfrm>
        <a:off x="35982" y="5612182"/>
        <a:ext cx="6960211" cy="665136"/>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D8573E-A6C6-44FD-B532-F6A6222BD3EF}">
      <dsp:nvSpPr>
        <dsp:cNvPr id="0" name=""/>
        <dsp:cNvSpPr/>
      </dsp:nvSpPr>
      <dsp:spPr>
        <a:xfrm>
          <a:off x="0" y="100674"/>
          <a:ext cx="7222675" cy="852271"/>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US" sz="1500" kern="1200" dirty="0"/>
            <a:t>Here you have a chance to evaluate what worked and what didn’t work in the situation. </a:t>
          </a:r>
          <a:endParaRPr lang="en-US" sz="1500" kern="1200" dirty="0">
            <a:latin typeface="Goudy Old Style"/>
          </a:endParaRPr>
        </a:p>
      </dsp:txBody>
      <dsp:txXfrm>
        <a:off x="41604" y="142278"/>
        <a:ext cx="7139467" cy="769063"/>
      </dsp:txXfrm>
    </dsp:sp>
    <dsp:sp modelId="{43F3EEB8-A241-4977-B061-1A8ED3F0E6FF}">
      <dsp:nvSpPr>
        <dsp:cNvPr id="0" name=""/>
        <dsp:cNvSpPr/>
      </dsp:nvSpPr>
      <dsp:spPr>
        <a:xfrm>
          <a:off x="0" y="996146"/>
          <a:ext cx="7222675" cy="852271"/>
        </a:xfrm>
        <a:prstGeom prst="roundRect">
          <a:avLst/>
        </a:prstGeom>
        <a:gradFill rotWithShape="0">
          <a:gsLst>
            <a:gs pos="0">
              <a:schemeClr val="accent2">
                <a:hueOff val="510279"/>
                <a:satOff val="-91"/>
                <a:lumOff val="229"/>
                <a:alphaOff val="0"/>
                <a:satMod val="103000"/>
                <a:lumMod val="102000"/>
                <a:tint val="94000"/>
              </a:schemeClr>
            </a:gs>
            <a:gs pos="50000">
              <a:schemeClr val="accent2">
                <a:hueOff val="510279"/>
                <a:satOff val="-91"/>
                <a:lumOff val="229"/>
                <a:alphaOff val="0"/>
                <a:satMod val="110000"/>
                <a:lumMod val="100000"/>
                <a:shade val="100000"/>
              </a:schemeClr>
            </a:gs>
            <a:gs pos="100000">
              <a:schemeClr val="accent2">
                <a:hueOff val="510279"/>
                <a:satOff val="-91"/>
                <a:lumOff val="22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t>Try to be as objective and honest as possible. To get the most out of your reflection focus on both the positive and the negative aspects of the situation, even if it was primarily one or the other.</a:t>
          </a:r>
        </a:p>
      </dsp:txBody>
      <dsp:txXfrm>
        <a:off x="41604" y="1037750"/>
        <a:ext cx="7139467" cy="769063"/>
      </dsp:txXfrm>
    </dsp:sp>
    <dsp:sp modelId="{3DADDB07-B28E-427F-8F79-19A130C4F3C5}">
      <dsp:nvSpPr>
        <dsp:cNvPr id="0" name=""/>
        <dsp:cNvSpPr/>
      </dsp:nvSpPr>
      <dsp:spPr>
        <a:xfrm>
          <a:off x="0" y="1891618"/>
          <a:ext cx="7222675" cy="852271"/>
        </a:xfrm>
        <a:prstGeom prst="roundRect">
          <a:avLst/>
        </a:prstGeom>
        <a:gradFill rotWithShape="0">
          <a:gsLst>
            <a:gs pos="0">
              <a:schemeClr val="accent2">
                <a:hueOff val="1020559"/>
                <a:satOff val="-183"/>
                <a:lumOff val="457"/>
                <a:alphaOff val="0"/>
                <a:satMod val="103000"/>
                <a:lumMod val="102000"/>
                <a:tint val="94000"/>
              </a:schemeClr>
            </a:gs>
            <a:gs pos="50000">
              <a:schemeClr val="accent2">
                <a:hueOff val="1020559"/>
                <a:satOff val="-183"/>
                <a:lumOff val="457"/>
                <a:alphaOff val="0"/>
                <a:satMod val="110000"/>
                <a:lumMod val="100000"/>
                <a:shade val="100000"/>
              </a:schemeClr>
            </a:gs>
            <a:gs pos="100000">
              <a:schemeClr val="accent2">
                <a:hueOff val="1020559"/>
                <a:satOff val="-183"/>
                <a:lumOff val="45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t>Helpful questions:</a:t>
          </a:r>
        </a:p>
      </dsp:txBody>
      <dsp:txXfrm>
        <a:off x="41604" y="1933222"/>
        <a:ext cx="7139467" cy="769063"/>
      </dsp:txXfrm>
    </dsp:sp>
    <dsp:sp modelId="{E25DE644-14CF-49D3-89D5-9A2C967D1092}">
      <dsp:nvSpPr>
        <dsp:cNvPr id="0" name=""/>
        <dsp:cNvSpPr/>
      </dsp:nvSpPr>
      <dsp:spPr>
        <a:xfrm>
          <a:off x="0" y="2787090"/>
          <a:ext cx="7222675" cy="852271"/>
        </a:xfrm>
        <a:prstGeom prst="roundRect">
          <a:avLst/>
        </a:prstGeom>
        <a:gradFill rotWithShape="0">
          <a:gsLst>
            <a:gs pos="0">
              <a:schemeClr val="accent2">
                <a:hueOff val="1530838"/>
                <a:satOff val="-274"/>
                <a:lumOff val="686"/>
                <a:alphaOff val="0"/>
                <a:satMod val="103000"/>
                <a:lumMod val="102000"/>
                <a:tint val="94000"/>
              </a:schemeClr>
            </a:gs>
            <a:gs pos="50000">
              <a:schemeClr val="accent2">
                <a:hueOff val="1530838"/>
                <a:satOff val="-274"/>
                <a:lumOff val="686"/>
                <a:alphaOff val="0"/>
                <a:satMod val="110000"/>
                <a:lumMod val="100000"/>
                <a:shade val="100000"/>
              </a:schemeClr>
            </a:gs>
            <a:gs pos="100000">
              <a:schemeClr val="accent2">
                <a:hueOff val="1530838"/>
                <a:satOff val="-274"/>
                <a:lumOff val="68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t>What was good and bad about the experience?</a:t>
          </a:r>
        </a:p>
      </dsp:txBody>
      <dsp:txXfrm>
        <a:off x="41604" y="2828694"/>
        <a:ext cx="7139467" cy="769063"/>
      </dsp:txXfrm>
    </dsp:sp>
    <dsp:sp modelId="{6B9FD5E7-EF54-4DA0-90F6-C876FAA592C6}">
      <dsp:nvSpPr>
        <dsp:cNvPr id="0" name=""/>
        <dsp:cNvSpPr/>
      </dsp:nvSpPr>
      <dsp:spPr>
        <a:xfrm>
          <a:off x="0" y="3682562"/>
          <a:ext cx="7222675" cy="852271"/>
        </a:xfrm>
        <a:prstGeom prst="roundRect">
          <a:avLst/>
        </a:prstGeom>
        <a:gradFill rotWithShape="0">
          <a:gsLst>
            <a:gs pos="0">
              <a:schemeClr val="accent2">
                <a:hueOff val="2041118"/>
                <a:satOff val="-365"/>
                <a:lumOff val="915"/>
                <a:alphaOff val="0"/>
                <a:satMod val="103000"/>
                <a:lumMod val="102000"/>
                <a:tint val="94000"/>
              </a:schemeClr>
            </a:gs>
            <a:gs pos="50000">
              <a:schemeClr val="accent2">
                <a:hueOff val="2041118"/>
                <a:satOff val="-365"/>
                <a:lumOff val="915"/>
                <a:alphaOff val="0"/>
                <a:satMod val="110000"/>
                <a:lumMod val="100000"/>
                <a:shade val="100000"/>
              </a:schemeClr>
            </a:gs>
            <a:gs pos="100000">
              <a:schemeClr val="accent2">
                <a:hueOff val="2041118"/>
                <a:satOff val="-365"/>
                <a:lumOff val="91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t>What went well?</a:t>
          </a:r>
        </a:p>
      </dsp:txBody>
      <dsp:txXfrm>
        <a:off x="41604" y="3724166"/>
        <a:ext cx="7139467" cy="769063"/>
      </dsp:txXfrm>
    </dsp:sp>
    <dsp:sp modelId="{64D48372-6289-4385-B4F9-AB469AB0C078}">
      <dsp:nvSpPr>
        <dsp:cNvPr id="0" name=""/>
        <dsp:cNvSpPr/>
      </dsp:nvSpPr>
      <dsp:spPr>
        <a:xfrm>
          <a:off x="0" y="4578034"/>
          <a:ext cx="7222675" cy="852271"/>
        </a:xfrm>
        <a:prstGeom prst="roundRect">
          <a:avLst/>
        </a:prstGeom>
        <a:gradFill rotWithShape="0">
          <a:gsLst>
            <a:gs pos="0">
              <a:schemeClr val="accent2">
                <a:hueOff val="2551397"/>
                <a:satOff val="-457"/>
                <a:lumOff val="1143"/>
                <a:alphaOff val="0"/>
                <a:satMod val="103000"/>
                <a:lumMod val="102000"/>
                <a:tint val="94000"/>
              </a:schemeClr>
            </a:gs>
            <a:gs pos="50000">
              <a:schemeClr val="accent2">
                <a:hueOff val="2551397"/>
                <a:satOff val="-457"/>
                <a:lumOff val="1143"/>
                <a:alphaOff val="0"/>
                <a:satMod val="110000"/>
                <a:lumMod val="100000"/>
                <a:shade val="100000"/>
              </a:schemeClr>
            </a:gs>
            <a:gs pos="100000">
              <a:schemeClr val="accent2">
                <a:hueOff val="2551397"/>
                <a:satOff val="-457"/>
                <a:lumOff val="114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t>What didn’t go so well?</a:t>
          </a:r>
        </a:p>
      </dsp:txBody>
      <dsp:txXfrm>
        <a:off x="41604" y="4619638"/>
        <a:ext cx="7139467" cy="769063"/>
      </dsp:txXfrm>
    </dsp:sp>
    <dsp:sp modelId="{9CD06E1D-0B50-4211-9031-BD21AE77B9A5}">
      <dsp:nvSpPr>
        <dsp:cNvPr id="0" name=""/>
        <dsp:cNvSpPr/>
      </dsp:nvSpPr>
      <dsp:spPr>
        <a:xfrm>
          <a:off x="0" y="5473506"/>
          <a:ext cx="7222675" cy="852271"/>
        </a:xfrm>
        <a:prstGeom prst="roundRect">
          <a:avLst/>
        </a:prstGeom>
        <a:gradFill rotWithShape="0">
          <a:gsLst>
            <a:gs pos="0">
              <a:schemeClr val="accent2">
                <a:hueOff val="3061676"/>
                <a:satOff val="-548"/>
                <a:lumOff val="1372"/>
                <a:alphaOff val="0"/>
                <a:satMod val="103000"/>
                <a:lumMod val="102000"/>
                <a:tint val="94000"/>
              </a:schemeClr>
            </a:gs>
            <a:gs pos="50000">
              <a:schemeClr val="accent2">
                <a:hueOff val="3061676"/>
                <a:satOff val="-548"/>
                <a:lumOff val="1372"/>
                <a:alphaOff val="0"/>
                <a:satMod val="110000"/>
                <a:lumMod val="100000"/>
                <a:shade val="100000"/>
              </a:schemeClr>
            </a:gs>
            <a:gs pos="100000">
              <a:schemeClr val="accent2">
                <a:hueOff val="3061676"/>
                <a:satOff val="-548"/>
                <a:lumOff val="137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t>What did you and other people contribute to the situation (positively or negatively)?</a:t>
          </a:r>
        </a:p>
      </dsp:txBody>
      <dsp:txXfrm>
        <a:off x="41604" y="5515110"/>
        <a:ext cx="7139467" cy="769063"/>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8B1C8F-08C1-4B1C-B57D-84C86383DA5B}">
      <dsp:nvSpPr>
        <dsp:cNvPr id="0" name=""/>
        <dsp:cNvSpPr/>
      </dsp:nvSpPr>
      <dsp:spPr>
        <a:xfrm>
          <a:off x="0" y="194183"/>
          <a:ext cx="7460800" cy="651105"/>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The analysis step is where you have a chance to make sense of what happened. </a:t>
          </a:r>
          <a:endParaRPr lang="en-US" sz="1600" kern="1200">
            <a:latin typeface="Goudy Old Style"/>
          </a:endParaRPr>
        </a:p>
      </dsp:txBody>
      <dsp:txXfrm>
        <a:off x="31784" y="225967"/>
        <a:ext cx="7397232" cy="587537"/>
      </dsp:txXfrm>
    </dsp:sp>
    <dsp:sp modelId="{49D69F55-D47E-4C44-ADFF-8FBB835EE97D}">
      <dsp:nvSpPr>
        <dsp:cNvPr id="0" name=""/>
        <dsp:cNvSpPr/>
      </dsp:nvSpPr>
      <dsp:spPr>
        <a:xfrm>
          <a:off x="0" y="891368"/>
          <a:ext cx="7460800" cy="651105"/>
        </a:xfrm>
        <a:prstGeom prst="roundRect">
          <a:avLst/>
        </a:prstGeom>
        <a:gradFill rotWithShape="0">
          <a:gsLst>
            <a:gs pos="0">
              <a:schemeClr val="accent5">
                <a:hueOff val="189823"/>
                <a:satOff val="-851"/>
                <a:lumOff val="-784"/>
                <a:alphaOff val="0"/>
                <a:satMod val="103000"/>
                <a:lumMod val="102000"/>
                <a:tint val="94000"/>
              </a:schemeClr>
            </a:gs>
            <a:gs pos="50000">
              <a:schemeClr val="accent5">
                <a:hueOff val="189823"/>
                <a:satOff val="-851"/>
                <a:lumOff val="-784"/>
                <a:alphaOff val="0"/>
                <a:satMod val="110000"/>
                <a:lumMod val="100000"/>
                <a:shade val="100000"/>
              </a:schemeClr>
            </a:gs>
            <a:gs pos="100000">
              <a:schemeClr val="accent5">
                <a:hueOff val="189823"/>
                <a:satOff val="-851"/>
                <a:lumOff val="-78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US" sz="1600" kern="1200"/>
            <a:t>Up until now you have focused on details around what happened in the situation. Now you have a chance to extract meaning from it.</a:t>
          </a:r>
          <a:r>
            <a:rPr lang="en-US" sz="1600" kern="1200">
              <a:latin typeface="Goudy Old Style"/>
            </a:rPr>
            <a:t> </a:t>
          </a:r>
        </a:p>
      </dsp:txBody>
      <dsp:txXfrm>
        <a:off x="31784" y="923152"/>
        <a:ext cx="7397232" cy="587537"/>
      </dsp:txXfrm>
    </dsp:sp>
    <dsp:sp modelId="{F8EFCF25-3ADB-4932-BC59-97D45F9E6688}">
      <dsp:nvSpPr>
        <dsp:cNvPr id="0" name=""/>
        <dsp:cNvSpPr/>
      </dsp:nvSpPr>
      <dsp:spPr>
        <a:xfrm>
          <a:off x="0" y="1588553"/>
          <a:ext cx="7460800" cy="651105"/>
        </a:xfrm>
        <a:prstGeom prst="roundRect">
          <a:avLst/>
        </a:prstGeom>
        <a:gradFill rotWithShape="0">
          <a:gsLst>
            <a:gs pos="0">
              <a:schemeClr val="accent5">
                <a:hueOff val="379646"/>
                <a:satOff val="-1701"/>
                <a:lumOff val="-1569"/>
                <a:alphaOff val="0"/>
                <a:satMod val="103000"/>
                <a:lumMod val="102000"/>
                <a:tint val="94000"/>
              </a:schemeClr>
            </a:gs>
            <a:gs pos="50000">
              <a:schemeClr val="accent5">
                <a:hueOff val="379646"/>
                <a:satOff val="-1701"/>
                <a:lumOff val="-1569"/>
                <a:alphaOff val="0"/>
                <a:satMod val="110000"/>
                <a:lumMod val="100000"/>
                <a:shade val="100000"/>
              </a:schemeClr>
            </a:gs>
            <a:gs pos="100000">
              <a:schemeClr val="accent5">
                <a:hueOff val="379646"/>
                <a:satOff val="-1701"/>
                <a:lumOff val="-156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US" sz="1600" kern="1200"/>
            <a:t>You want to target the different aspects that went well or poorly and ask yourself why. </a:t>
          </a:r>
          <a:endParaRPr lang="en-US" sz="1600" kern="1200">
            <a:latin typeface="Goudy Old Style"/>
          </a:endParaRPr>
        </a:p>
      </dsp:txBody>
      <dsp:txXfrm>
        <a:off x="31784" y="1620337"/>
        <a:ext cx="7397232" cy="587537"/>
      </dsp:txXfrm>
    </dsp:sp>
    <dsp:sp modelId="{5D8B89D0-DBBE-4A19-8C24-0843FBE7954C}">
      <dsp:nvSpPr>
        <dsp:cNvPr id="0" name=""/>
        <dsp:cNvSpPr/>
      </dsp:nvSpPr>
      <dsp:spPr>
        <a:xfrm>
          <a:off x="0" y="2285738"/>
          <a:ext cx="7460800" cy="651105"/>
        </a:xfrm>
        <a:prstGeom prst="roundRect">
          <a:avLst/>
        </a:prstGeom>
        <a:gradFill rotWithShape="0">
          <a:gsLst>
            <a:gs pos="0">
              <a:schemeClr val="accent5">
                <a:hueOff val="569469"/>
                <a:satOff val="-2552"/>
                <a:lumOff val="-2353"/>
                <a:alphaOff val="0"/>
                <a:satMod val="103000"/>
                <a:lumMod val="102000"/>
                <a:tint val="94000"/>
              </a:schemeClr>
            </a:gs>
            <a:gs pos="50000">
              <a:schemeClr val="accent5">
                <a:hueOff val="569469"/>
                <a:satOff val="-2552"/>
                <a:lumOff val="-2353"/>
                <a:alphaOff val="0"/>
                <a:satMod val="110000"/>
                <a:lumMod val="100000"/>
                <a:shade val="100000"/>
              </a:schemeClr>
            </a:gs>
            <a:gs pos="100000">
              <a:schemeClr val="accent5">
                <a:hueOff val="569469"/>
                <a:satOff val="-2552"/>
                <a:lumOff val="-235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If you are looking to include academic literature, this is the natural place to include it.</a:t>
          </a:r>
        </a:p>
      </dsp:txBody>
      <dsp:txXfrm>
        <a:off x="31784" y="2317522"/>
        <a:ext cx="7397232" cy="587537"/>
      </dsp:txXfrm>
    </dsp:sp>
    <dsp:sp modelId="{52BAC2E1-08FE-4334-8295-238A81638A44}">
      <dsp:nvSpPr>
        <dsp:cNvPr id="0" name=""/>
        <dsp:cNvSpPr/>
      </dsp:nvSpPr>
      <dsp:spPr>
        <a:xfrm>
          <a:off x="0" y="2982923"/>
          <a:ext cx="7460800" cy="651105"/>
        </a:xfrm>
        <a:prstGeom prst="roundRect">
          <a:avLst/>
        </a:prstGeom>
        <a:gradFill rotWithShape="0">
          <a:gsLst>
            <a:gs pos="0">
              <a:schemeClr val="accent5">
                <a:hueOff val="759291"/>
                <a:satOff val="-3403"/>
                <a:lumOff val="-3137"/>
                <a:alphaOff val="0"/>
                <a:satMod val="103000"/>
                <a:lumMod val="102000"/>
                <a:tint val="94000"/>
              </a:schemeClr>
            </a:gs>
            <a:gs pos="50000">
              <a:schemeClr val="accent5">
                <a:hueOff val="759291"/>
                <a:satOff val="-3403"/>
                <a:lumOff val="-3137"/>
                <a:alphaOff val="0"/>
                <a:satMod val="110000"/>
                <a:lumMod val="100000"/>
                <a:shade val="100000"/>
              </a:schemeClr>
            </a:gs>
            <a:gs pos="100000">
              <a:schemeClr val="accent5">
                <a:hueOff val="759291"/>
                <a:satOff val="-3403"/>
                <a:lumOff val="-313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Helpful questions:</a:t>
          </a:r>
        </a:p>
      </dsp:txBody>
      <dsp:txXfrm>
        <a:off x="31784" y="3014707"/>
        <a:ext cx="7397232" cy="587537"/>
      </dsp:txXfrm>
    </dsp:sp>
    <dsp:sp modelId="{89FECAC5-EB60-437B-B8D2-446C12A8E5F7}">
      <dsp:nvSpPr>
        <dsp:cNvPr id="0" name=""/>
        <dsp:cNvSpPr/>
      </dsp:nvSpPr>
      <dsp:spPr>
        <a:xfrm>
          <a:off x="0" y="3680109"/>
          <a:ext cx="7460800" cy="651105"/>
        </a:xfrm>
        <a:prstGeom prst="roundRect">
          <a:avLst/>
        </a:prstGeom>
        <a:gradFill rotWithShape="0">
          <a:gsLst>
            <a:gs pos="0">
              <a:schemeClr val="accent5">
                <a:hueOff val="949114"/>
                <a:satOff val="-4253"/>
                <a:lumOff val="-3921"/>
                <a:alphaOff val="0"/>
                <a:satMod val="103000"/>
                <a:lumMod val="102000"/>
                <a:tint val="94000"/>
              </a:schemeClr>
            </a:gs>
            <a:gs pos="50000">
              <a:schemeClr val="accent5">
                <a:hueOff val="949114"/>
                <a:satOff val="-4253"/>
                <a:lumOff val="-3921"/>
                <a:alphaOff val="0"/>
                <a:satMod val="110000"/>
                <a:lumMod val="100000"/>
                <a:shade val="100000"/>
              </a:schemeClr>
            </a:gs>
            <a:gs pos="100000">
              <a:schemeClr val="accent5">
                <a:hueOff val="949114"/>
                <a:satOff val="-4253"/>
                <a:lumOff val="-392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Why did things go well?</a:t>
          </a:r>
        </a:p>
      </dsp:txBody>
      <dsp:txXfrm>
        <a:off x="31784" y="3711893"/>
        <a:ext cx="7397232" cy="587537"/>
      </dsp:txXfrm>
    </dsp:sp>
    <dsp:sp modelId="{D28E93B0-9445-472C-9E77-FB94437159EB}">
      <dsp:nvSpPr>
        <dsp:cNvPr id="0" name=""/>
        <dsp:cNvSpPr/>
      </dsp:nvSpPr>
      <dsp:spPr>
        <a:xfrm>
          <a:off x="0" y="4377294"/>
          <a:ext cx="7460800" cy="651105"/>
        </a:xfrm>
        <a:prstGeom prst="roundRect">
          <a:avLst/>
        </a:prstGeom>
        <a:gradFill rotWithShape="0">
          <a:gsLst>
            <a:gs pos="0">
              <a:schemeClr val="accent5">
                <a:hueOff val="1138937"/>
                <a:satOff val="-5104"/>
                <a:lumOff val="-4706"/>
                <a:alphaOff val="0"/>
                <a:satMod val="103000"/>
                <a:lumMod val="102000"/>
                <a:tint val="94000"/>
              </a:schemeClr>
            </a:gs>
            <a:gs pos="50000">
              <a:schemeClr val="accent5">
                <a:hueOff val="1138937"/>
                <a:satOff val="-5104"/>
                <a:lumOff val="-4706"/>
                <a:alphaOff val="0"/>
                <a:satMod val="110000"/>
                <a:lumMod val="100000"/>
                <a:shade val="100000"/>
              </a:schemeClr>
            </a:gs>
            <a:gs pos="100000">
              <a:schemeClr val="accent5">
                <a:hueOff val="1138937"/>
                <a:satOff val="-5104"/>
                <a:lumOff val="-470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Why didn’t it go well?</a:t>
          </a:r>
        </a:p>
      </dsp:txBody>
      <dsp:txXfrm>
        <a:off x="31784" y="4409078"/>
        <a:ext cx="7397232" cy="587537"/>
      </dsp:txXfrm>
    </dsp:sp>
    <dsp:sp modelId="{B1A59C4B-86DD-4851-B1F5-17F4D2B9B64D}">
      <dsp:nvSpPr>
        <dsp:cNvPr id="0" name=""/>
        <dsp:cNvSpPr/>
      </dsp:nvSpPr>
      <dsp:spPr>
        <a:xfrm>
          <a:off x="0" y="5074479"/>
          <a:ext cx="7460800" cy="651105"/>
        </a:xfrm>
        <a:prstGeom prst="roundRect">
          <a:avLst/>
        </a:prstGeom>
        <a:gradFill rotWithShape="0">
          <a:gsLst>
            <a:gs pos="0">
              <a:schemeClr val="accent5">
                <a:hueOff val="1328760"/>
                <a:satOff val="-5954"/>
                <a:lumOff val="-5490"/>
                <a:alphaOff val="0"/>
                <a:satMod val="103000"/>
                <a:lumMod val="102000"/>
                <a:tint val="94000"/>
              </a:schemeClr>
            </a:gs>
            <a:gs pos="50000">
              <a:schemeClr val="accent5">
                <a:hueOff val="1328760"/>
                <a:satOff val="-5954"/>
                <a:lumOff val="-5490"/>
                <a:alphaOff val="0"/>
                <a:satMod val="110000"/>
                <a:lumMod val="100000"/>
                <a:shade val="100000"/>
              </a:schemeClr>
            </a:gs>
            <a:gs pos="100000">
              <a:schemeClr val="accent5">
                <a:hueOff val="1328760"/>
                <a:satOff val="-5954"/>
                <a:lumOff val="-549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What sense can I make of the situation?</a:t>
          </a:r>
        </a:p>
      </dsp:txBody>
      <dsp:txXfrm>
        <a:off x="31784" y="5106263"/>
        <a:ext cx="7397232" cy="587537"/>
      </dsp:txXfrm>
    </dsp:sp>
    <dsp:sp modelId="{84088E93-F52E-465F-AB36-44E051036DA5}">
      <dsp:nvSpPr>
        <dsp:cNvPr id="0" name=""/>
        <dsp:cNvSpPr/>
      </dsp:nvSpPr>
      <dsp:spPr>
        <a:xfrm>
          <a:off x="0" y="5771664"/>
          <a:ext cx="7460800" cy="651105"/>
        </a:xfrm>
        <a:prstGeom prst="roundRect">
          <a:avLst/>
        </a:prstGeom>
        <a:gradFill rotWithShape="0">
          <a:gsLst>
            <a:gs pos="0">
              <a:schemeClr val="accent5">
                <a:hueOff val="1518583"/>
                <a:satOff val="-6805"/>
                <a:lumOff val="-6274"/>
                <a:alphaOff val="0"/>
                <a:satMod val="103000"/>
                <a:lumMod val="102000"/>
                <a:tint val="94000"/>
              </a:schemeClr>
            </a:gs>
            <a:gs pos="50000">
              <a:schemeClr val="accent5">
                <a:hueOff val="1518583"/>
                <a:satOff val="-6805"/>
                <a:lumOff val="-6274"/>
                <a:alphaOff val="0"/>
                <a:satMod val="110000"/>
                <a:lumMod val="100000"/>
                <a:shade val="100000"/>
              </a:schemeClr>
            </a:gs>
            <a:gs pos="100000">
              <a:schemeClr val="accent5">
                <a:hueOff val="1518583"/>
                <a:satOff val="-6805"/>
                <a:lumOff val="-627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What knowledge – my own or others (for example academic literature) can help me understand the situation?</a:t>
          </a:r>
        </a:p>
      </dsp:txBody>
      <dsp:txXfrm>
        <a:off x="31784" y="5803448"/>
        <a:ext cx="7397232" cy="587537"/>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5FB274-503E-47E3-A17A-C10F0473AA24}">
      <dsp:nvSpPr>
        <dsp:cNvPr id="0" name=""/>
        <dsp:cNvSpPr/>
      </dsp:nvSpPr>
      <dsp:spPr>
        <a:xfrm>
          <a:off x="0" y="262548"/>
          <a:ext cx="6853581" cy="732493"/>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US" sz="1800" kern="1200" dirty="0"/>
            <a:t>In this section you can make conclusions about what happened. </a:t>
          </a:r>
          <a:endParaRPr lang="en-US" sz="1800" kern="1200" dirty="0">
            <a:latin typeface="Goudy Old Style"/>
          </a:endParaRPr>
        </a:p>
      </dsp:txBody>
      <dsp:txXfrm>
        <a:off x="35757" y="298305"/>
        <a:ext cx="6782067" cy="660979"/>
      </dsp:txXfrm>
    </dsp:sp>
    <dsp:sp modelId="{1949BD69-4046-4C73-A9E3-1453BA889C8A}">
      <dsp:nvSpPr>
        <dsp:cNvPr id="0" name=""/>
        <dsp:cNvSpPr/>
      </dsp:nvSpPr>
      <dsp:spPr>
        <a:xfrm>
          <a:off x="0" y="1046881"/>
          <a:ext cx="6853581" cy="732493"/>
        </a:xfrm>
        <a:prstGeom prst="roundRect">
          <a:avLst/>
        </a:prstGeom>
        <a:gradFill rotWithShape="0">
          <a:gsLst>
            <a:gs pos="0">
              <a:schemeClr val="accent2">
                <a:hueOff val="437382"/>
                <a:satOff val="-78"/>
                <a:lumOff val="196"/>
                <a:alphaOff val="0"/>
                <a:satMod val="103000"/>
                <a:lumMod val="102000"/>
                <a:tint val="94000"/>
              </a:schemeClr>
            </a:gs>
            <a:gs pos="50000">
              <a:schemeClr val="accent2">
                <a:hueOff val="437382"/>
                <a:satOff val="-78"/>
                <a:lumOff val="196"/>
                <a:alphaOff val="0"/>
                <a:satMod val="110000"/>
                <a:lumMod val="100000"/>
                <a:shade val="100000"/>
              </a:schemeClr>
            </a:gs>
            <a:gs pos="100000">
              <a:schemeClr val="accent2">
                <a:hueOff val="437382"/>
                <a:satOff val="-78"/>
                <a:lumOff val="19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US" sz="1800" kern="1200" dirty="0"/>
            <a:t>This is where you </a:t>
          </a:r>
          <a:r>
            <a:rPr lang="en-US" sz="1800" kern="1200" dirty="0" err="1"/>
            <a:t>summarise</a:t>
          </a:r>
          <a:r>
            <a:rPr lang="en-US" sz="1800" kern="1200" dirty="0"/>
            <a:t> your learning and highlight what changes to your actions could improve the outcome in the future.</a:t>
          </a:r>
          <a:r>
            <a:rPr lang="en-US" sz="1800" kern="1200" dirty="0">
              <a:latin typeface="Goudy Old Style"/>
            </a:rPr>
            <a:t> </a:t>
          </a:r>
        </a:p>
      </dsp:txBody>
      <dsp:txXfrm>
        <a:off x="35757" y="1082638"/>
        <a:ext cx="6782067" cy="660979"/>
      </dsp:txXfrm>
    </dsp:sp>
    <dsp:sp modelId="{C2EDBDC2-ED93-4517-90A6-3E7F0A602ACA}">
      <dsp:nvSpPr>
        <dsp:cNvPr id="0" name=""/>
        <dsp:cNvSpPr/>
      </dsp:nvSpPr>
      <dsp:spPr>
        <a:xfrm>
          <a:off x="0" y="1831214"/>
          <a:ext cx="6853581" cy="732493"/>
        </a:xfrm>
        <a:prstGeom prst="roundRect">
          <a:avLst/>
        </a:prstGeom>
        <a:gradFill rotWithShape="0">
          <a:gsLst>
            <a:gs pos="0">
              <a:schemeClr val="accent2">
                <a:hueOff val="874765"/>
                <a:satOff val="-157"/>
                <a:lumOff val="392"/>
                <a:alphaOff val="0"/>
                <a:satMod val="103000"/>
                <a:lumMod val="102000"/>
                <a:tint val="94000"/>
              </a:schemeClr>
            </a:gs>
            <a:gs pos="50000">
              <a:schemeClr val="accent2">
                <a:hueOff val="874765"/>
                <a:satOff val="-157"/>
                <a:lumOff val="392"/>
                <a:alphaOff val="0"/>
                <a:satMod val="110000"/>
                <a:lumMod val="100000"/>
                <a:shade val="100000"/>
              </a:schemeClr>
            </a:gs>
            <a:gs pos="100000">
              <a:schemeClr val="accent2">
                <a:hueOff val="874765"/>
                <a:satOff val="-157"/>
                <a:lumOff val="39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It should be a natural response to the previous sections.</a:t>
          </a:r>
        </a:p>
      </dsp:txBody>
      <dsp:txXfrm>
        <a:off x="35757" y="1866971"/>
        <a:ext cx="6782067" cy="660979"/>
      </dsp:txXfrm>
    </dsp:sp>
    <dsp:sp modelId="{BC899E60-1165-471A-AAF0-4E40BB9097F8}">
      <dsp:nvSpPr>
        <dsp:cNvPr id="0" name=""/>
        <dsp:cNvSpPr/>
      </dsp:nvSpPr>
      <dsp:spPr>
        <a:xfrm>
          <a:off x="0" y="2615547"/>
          <a:ext cx="6853581" cy="732493"/>
        </a:xfrm>
        <a:prstGeom prst="roundRect">
          <a:avLst/>
        </a:prstGeom>
        <a:gradFill rotWithShape="0">
          <a:gsLst>
            <a:gs pos="0">
              <a:schemeClr val="accent2">
                <a:hueOff val="1312147"/>
                <a:satOff val="-235"/>
                <a:lumOff val="588"/>
                <a:alphaOff val="0"/>
                <a:satMod val="103000"/>
                <a:lumMod val="102000"/>
                <a:tint val="94000"/>
              </a:schemeClr>
            </a:gs>
            <a:gs pos="50000">
              <a:schemeClr val="accent2">
                <a:hueOff val="1312147"/>
                <a:satOff val="-235"/>
                <a:lumOff val="588"/>
                <a:alphaOff val="0"/>
                <a:satMod val="110000"/>
                <a:lumMod val="100000"/>
                <a:shade val="100000"/>
              </a:schemeClr>
            </a:gs>
            <a:gs pos="100000">
              <a:schemeClr val="accent2">
                <a:hueOff val="1312147"/>
                <a:satOff val="-235"/>
                <a:lumOff val="58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Helpful questions:</a:t>
          </a:r>
        </a:p>
      </dsp:txBody>
      <dsp:txXfrm>
        <a:off x="35757" y="2651304"/>
        <a:ext cx="6782067" cy="660979"/>
      </dsp:txXfrm>
    </dsp:sp>
    <dsp:sp modelId="{EC4265E2-F37F-49CD-9932-2778F10D2951}">
      <dsp:nvSpPr>
        <dsp:cNvPr id="0" name=""/>
        <dsp:cNvSpPr/>
      </dsp:nvSpPr>
      <dsp:spPr>
        <a:xfrm>
          <a:off x="0" y="3399880"/>
          <a:ext cx="6853581" cy="732493"/>
        </a:xfrm>
        <a:prstGeom prst="roundRect">
          <a:avLst/>
        </a:prstGeom>
        <a:gradFill rotWithShape="0">
          <a:gsLst>
            <a:gs pos="0">
              <a:schemeClr val="accent2">
                <a:hueOff val="1749529"/>
                <a:satOff val="-313"/>
                <a:lumOff val="784"/>
                <a:alphaOff val="0"/>
                <a:satMod val="103000"/>
                <a:lumMod val="102000"/>
                <a:tint val="94000"/>
              </a:schemeClr>
            </a:gs>
            <a:gs pos="50000">
              <a:schemeClr val="accent2">
                <a:hueOff val="1749529"/>
                <a:satOff val="-313"/>
                <a:lumOff val="784"/>
                <a:alphaOff val="0"/>
                <a:satMod val="110000"/>
                <a:lumMod val="100000"/>
                <a:shade val="100000"/>
              </a:schemeClr>
            </a:gs>
            <a:gs pos="100000">
              <a:schemeClr val="accent2">
                <a:hueOff val="1749529"/>
                <a:satOff val="-313"/>
                <a:lumOff val="78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What did I learn from this situation?</a:t>
          </a:r>
        </a:p>
      </dsp:txBody>
      <dsp:txXfrm>
        <a:off x="35757" y="3435637"/>
        <a:ext cx="6782067" cy="660979"/>
      </dsp:txXfrm>
    </dsp:sp>
    <dsp:sp modelId="{F1D03425-4371-479C-953A-EBA1443AF8E7}">
      <dsp:nvSpPr>
        <dsp:cNvPr id="0" name=""/>
        <dsp:cNvSpPr/>
      </dsp:nvSpPr>
      <dsp:spPr>
        <a:xfrm>
          <a:off x="0" y="4184214"/>
          <a:ext cx="6853581" cy="732493"/>
        </a:xfrm>
        <a:prstGeom prst="roundRect">
          <a:avLst/>
        </a:prstGeom>
        <a:gradFill rotWithShape="0">
          <a:gsLst>
            <a:gs pos="0">
              <a:schemeClr val="accent2">
                <a:hueOff val="2186912"/>
                <a:satOff val="-391"/>
                <a:lumOff val="980"/>
                <a:alphaOff val="0"/>
                <a:satMod val="103000"/>
                <a:lumMod val="102000"/>
                <a:tint val="94000"/>
              </a:schemeClr>
            </a:gs>
            <a:gs pos="50000">
              <a:schemeClr val="accent2">
                <a:hueOff val="2186912"/>
                <a:satOff val="-391"/>
                <a:lumOff val="980"/>
                <a:alphaOff val="0"/>
                <a:satMod val="110000"/>
                <a:lumMod val="100000"/>
                <a:shade val="100000"/>
              </a:schemeClr>
            </a:gs>
            <a:gs pos="100000">
              <a:schemeClr val="accent2">
                <a:hueOff val="2186912"/>
                <a:satOff val="-391"/>
                <a:lumOff val="98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How could this have been a more positive situation for everyone involved?</a:t>
          </a:r>
        </a:p>
      </dsp:txBody>
      <dsp:txXfrm>
        <a:off x="35757" y="4219971"/>
        <a:ext cx="6782067" cy="660979"/>
      </dsp:txXfrm>
    </dsp:sp>
    <dsp:sp modelId="{968DDDE3-8E36-44A5-BBA7-EBEDA2B57021}">
      <dsp:nvSpPr>
        <dsp:cNvPr id="0" name=""/>
        <dsp:cNvSpPr/>
      </dsp:nvSpPr>
      <dsp:spPr>
        <a:xfrm>
          <a:off x="0" y="4968547"/>
          <a:ext cx="6853581" cy="732493"/>
        </a:xfrm>
        <a:prstGeom prst="roundRect">
          <a:avLst/>
        </a:prstGeom>
        <a:gradFill rotWithShape="0">
          <a:gsLst>
            <a:gs pos="0">
              <a:schemeClr val="accent2">
                <a:hueOff val="2624294"/>
                <a:satOff val="-470"/>
                <a:lumOff val="1176"/>
                <a:alphaOff val="0"/>
                <a:satMod val="103000"/>
                <a:lumMod val="102000"/>
                <a:tint val="94000"/>
              </a:schemeClr>
            </a:gs>
            <a:gs pos="50000">
              <a:schemeClr val="accent2">
                <a:hueOff val="2624294"/>
                <a:satOff val="-470"/>
                <a:lumOff val="1176"/>
                <a:alphaOff val="0"/>
                <a:satMod val="110000"/>
                <a:lumMod val="100000"/>
                <a:shade val="100000"/>
              </a:schemeClr>
            </a:gs>
            <a:gs pos="100000">
              <a:schemeClr val="accent2">
                <a:hueOff val="2624294"/>
                <a:satOff val="-470"/>
                <a:lumOff val="117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What skills do I need to develop for me to handle a situation like this better?</a:t>
          </a:r>
        </a:p>
      </dsp:txBody>
      <dsp:txXfrm>
        <a:off x="35757" y="5004304"/>
        <a:ext cx="6782067" cy="660979"/>
      </dsp:txXfrm>
    </dsp:sp>
    <dsp:sp modelId="{41F375E7-C63C-486C-94E5-D95C2134AECE}">
      <dsp:nvSpPr>
        <dsp:cNvPr id="0" name=""/>
        <dsp:cNvSpPr/>
      </dsp:nvSpPr>
      <dsp:spPr>
        <a:xfrm>
          <a:off x="0" y="5752880"/>
          <a:ext cx="6853581" cy="732493"/>
        </a:xfrm>
        <a:prstGeom prst="roundRect">
          <a:avLst/>
        </a:prstGeom>
        <a:gradFill rotWithShape="0">
          <a:gsLst>
            <a:gs pos="0">
              <a:schemeClr val="accent2">
                <a:hueOff val="3061676"/>
                <a:satOff val="-548"/>
                <a:lumOff val="1372"/>
                <a:alphaOff val="0"/>
                <a:satMod val="103000"/>
                <a:lumMod val="102000"/>
                <a:tint val="94000"/>
              </a:schemeClr>
            </a:gs>
            <a:gs pos="50000">
              <a:schemeClr val="accent2">
                <a:hueOff val="3061676"/>
                <a:satOff val="-548"/>
                <a:lumOff val="1372"/>
                <a:alphaOff val="0"/>
                <a:satMod val="110000"/>
                <a:lumMod val="100000"/>
                <a:shade val="100000"/>
              </a:schemeClr>
            </a:gs>
            <a:gs pos="100000">
              <a:schemeClr val="accent2">
                <a:hueOff val="3061676"/>
                <a:satOff val="-548"/>
                <a:lumOff val="137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What else could I have done?</a:t>
          </a:r>
        </a:p>
      </dsp:txBody>
      <dsp:txXfrm>
        <a:off x="35757" y="5788637"/>
        <a:ext cx="6782067" cy="660979"/>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D164E0-260D-4E24-8C84-07F4C42AAA30}">
      <dsp:nvSpPr>
        <dsp:cNvPr id="0" name=""/>
        <dsp:cNvSpPr/>
      </dsp:nvSpPr>
      <dsp:spPr>
        <a:xfrm>
          <a:off x="0" y="169220"/>
          <a:ext cx="7151238" cy="844593"/>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US" sz="1500" kern="1200" dirty="0"/>
            <a:t>At this step you plan for what you would do differently in a similar or related situation in the future.</a:t>
          </a:r>
          <a:r>
            <a:rPr lang="en-US" sz="1500" kern="1200" dirty="0">
              <a:latin typeface="Goudy Old Style"/>
            </a:rPr>
            <a:t> </a:t>
          </a:r>
        </a:p>
      </dsp:txBody>
      <dsp:txXfrm>
        <a:off x="41230" y="210450"/>
        <a:ext cx="7068778" cy="762133"/>
      </dsp:txXfrm>
    </dsp:sp>
    <dsp:sp modelId="{EBA7076D-6F14-49DC-81DD-6C5CFEFA8932}">
      <dsp:nvSpPr>
        <dsp:cNvPr id="0" name=""/>
        <dsp:cNvSpPr/>
      </dsp:nvSpPr>
      <dsp:spPr>
        <a:xfrm>
          <a:off x="0" y="1057014"/>
          <a:ext cx="7151238" cy="844593"/>
        </a:xfrm>
        <a:prstGeom prst="roundRect">
          <a:avLst/>
        </a:prstGeom>
        <a:gradFill rotWithShape="0">
          <a:gsLst>
            <a:gs pos="0">
              <a:schemeClr val="accent5">
                <a:hueOff val="253097"/>
                <a:satOff val="-1134"/>
                <a:lumOff val="-1046"/>
                <a:alphaOff val="0"/>
                <a:satMod val="103000"/>
                <a:lumMod val="102000"/>
                <a:tint val="94000"/>
              </a:schemeClr>
            </a:gs>
            <a:gs pos="50000">
              <a:schemeClr val="accent5">
                <a:hueOff val="253097"/>
                <a:satOff val="-1134"/>
                <a:lumOff val="-1046"/>
                <a:alphaOff val="0"/>
                <a:satMod val="110000"/>
                <a:lumMod val="100000"/>
                <a:shade val="100000"/>
              </a:schemeClr>
            </a:gs>
            <a:gs pos="100000">
              <a:schemeClr val="accent5">
                <a:hueOff val="253097"/>
                <a:satOff val="-1134"/>
                <a:lumOff val="-104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US" sz="1500" kern="1200" dirty="0"/>
            <a:t>It can also be extremely helpful to think about how you will help yourself to act differently – such that you don’t only plan what you will do differently, but also how you will make sure it happens. </a:t>
          </a:r>
          <a:endParaRPr lang="en-US" sz="1500" kern="1200" dirty="0">
            <a:latin typeface="Goudy Old Style"/>
          </a:endParaRPr>
        </a:p>
      </dsp:txBody>
      <dsp:txXfrm>
        <a:off x="41230" y="1098244"/>
        <a:ext cx="7068778" cy="762133"/>
      </dsp:txXfrm>
    </dsp:sp>
    <dsp:sp modelId="{67030CF5-2BB9-4985-8E48-E862D43F8701}">
      <dsp:nvSpPr>
        <dsp:cNvPr id="0" name=""/>
        <dsp:cNvSpPr/>
      </dsp:nvSpPr>
      <dsp:spPr>
        <a:xfrm>
          <a:off x="0" y="1944807"/>
          <a:ext cx="7151238" cy="844593"/>
        </a:xfrm>
        <a:prstGeom prst="roundRect">
          <a:avLst/>
        </a:prstGeom>
        <a:gradFill rotWithShape="0">
          <a:gsLst>
            <a:gs pos="0">
              <a:schemeClr val="accent5">
                <a:hueOff val="506194"/>
                <a:satOff val="-2268"/>
                <a:lumOff val="-2091"/>
                <a:alphaOff val="0"/>
                <a:satMod val="103000"/>
                <a:lumMod val="102000"/>
                <a:tint val="94000"/>
              </a:schemeClr>
            </a:gs>
            <a:gs pos="50000">
              <a:schemeClr val="accent5">
                <a:hueOff val="506194"/>
                <a:satOff val="-2268"/>
                <a:lumOff val="-2091"/>
                <a:alphaOff val="0"/>
                <a:satMod val="110000"/>
                <a:lumMod val="100000"/>
                <a:shade val="100000"/>
              </a:schemeClr>
            </a:gs>
            <a:gs pos="100000">
              <a:schemeClr val="accent5">
                <a:hueOff val="506194"/>
                <a:satOff val="-2268"/>
                <a:lumOff val="-209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t>Sometimes just the </a:t>
          </a:r>
          <a:r>
            <a:rPr lang="en-US" sz="1500" kern="1200" dirty="0" err="1"/>
            <a:t>realisation</a:t>
          </a:r>
          <a:r>
            <a:rPr lang="en-US" sz="1500" kern="1200" dirty="0"/>
            <a:t> is enough, but other times reminders might be helpful.</a:t>
          </a:r>
        </a:p>
      </dsp:txBody>
      <dsp:txXfrm>
        <a:off x="41230" y="1986037"/>
        <a:ext cx="7068778" cy="762133"/>
      </dsp:txXfrm>
    </dsp:sp>
    <dsp:sp modelId="{8F8FC006-4DAB-4064-A3D0-66E15C0E811B}">
      <dsp:nvSpPr>
        <dsp:cNvPr id="0" name=""/>
        <dsp:cNvSpPr/>
      </dsp:nvSpPr>
      <dsp:spPr>
        <a:xfrm>
          <a:off x="0" y="2832601"/>
          <a:ext cx="7151238" cy="844593"/>
        </a:xfrm>
        <a:prstGeom prst="roundRect">
          <a:avLst/>
        </a:prstGeom>
        <a:gradFill rotWithShape="0">
          <a:gsLst>
            <a:gs pos="0">
              <a:schemeClr val="accent5">
                <a:hueOff val="759291"/>
                <a:satOff val="-3403"/>
                <a:lumOff val="-3137"/>
                <a:alphaOff val="0"/>
                <a:satMod val="103000"/>
                <a:lumMod val="102000"/>
                <a:tint val="94000"/>
              </a:schemeClr>
            </a:gs>
            <a:gs pos="50000">
              <a:schemeClr val="accent5">
                <a:hueOff val="759291"/>
                <a:satOff val="-3403"/>
                <a:lumOff val="-3137"/>
                <a:alphaOff val="0"/>
                <a:satMod val="110000"/>
                <a:lumMod val="100000"/>
                <a:shade val="100000"/>
              </a:schemeClr>
            </a:gs>
            <a:gs pos="100000">
              <a:schemeClr val="accent5">
                <a:hueOff val="759291"/>
                <a:satOff val="-3403"/>
                <a:lumOff val="-313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t>Helpful questions:</a:t>
          </a:r>
        </a:p>
      </dsp:txBody>
      <dsp:txXfrm>
        <a:off x="41230" y="2873831"/>
        <a:ext cx="7068778" cy="762133"/>
      </dsp:txXfrm>
    </dsp:sp>
    <dsp:sp modelId="{3317CF65-514C-477A-8BA5-A712B95168A2}">
      <dsp:nvSpPr>
        <dsp:cNvPr id="0" name=""/>
        <dsp:cNvSpPr/>
      </dsp:nvSpPr>
      <dsp:spPr>
        <a:xfrm>
          <a:off x="0" y="3720395"/>
          <a:ext cx="7151238" cy="844593"/>
        </a:xfrm>
        <a:prstGeom prst="roundRect">
          <a:avLst/>
        </a:prstGeom>
        <a:gradFill rotWithShape="0">
          <a:gsLst>
            <a:gs pos="0">
              <a:schemeClr val="accent5">
                <a:hueOff val="1012389"/>
                <a:satOff val="-4537"/>
                <a:lumOff val="-4183"/>
                <a:alphaOff val="0"/>
                <a:satMod val="103000"/>
                <a:lumMod val="102000"/>
                <a:tint val="94000"/>
              </a:schemeClr>
            </a:gs>
            <a:gs pos="50000">
              <a:schemeClr val="accent5">
                <a:hueOff val="1012389"/>
                <a:satOff val="-4537"/>
                <a:lumOff val="-4183"/>
                <a:alphaOff val="0"/>
                <a:satMod val="110000"/>
                <a:lumMod val="100000"/>
                <a:shade val="100000"/>
              </a:schemeClr>
            </a:gs>
            <a:gs pos="100000">
              <a:schemeClr val="accent5">
                <a:hueOff val="1012389"/>
                <a:satOff val="-4537"/>
                <a:lumOff val="-41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t>If I had to do the same thing again, what would I do differently?</a:t>
          </a:r>
        </a:p>
      </dsp:txBody>
      <dsp:txXfrm>
        <a:off x="41230" y="3761625"/>
        <a:ext cx="7068778" cy="762133"/>
      </dsp:txXfrm>
    </dsp:sp>
    <dsp:sp modelId="{3065DD33-6F40-496B-9A38-D0F6F3EEFBDB}">
      <dsp:nvSpPr>
        <dsp:cNvPr id="0" name=""/>
        <dsp:cNvSpPr/>
      </dsp:nvSpPr>
      <dsp:spPr>
        <a:xfrm>
          <a:off x="0" y="4608189"/>
          <a:ext cx="7151238" cy="844593"/>
        </a:xfrm>
        <a:prstGeom prst="roundRect">
          <a:avLst/>
        </a:prstGeom>
        <a:gradFill rotWithShape="0">
          <a:gsLst>
            <a:gs pos="0">
              <a:schemeClr val="accent5">
                <a:hueOff val="1265486"/>
                <a:satOff val="-5671"/>
                <a:lumOff val="-5228"/>
                <a:alphaOff val="0"/>
                <a:satMod val="103000"/>
                <a:lumMod val="102000"/>
                <a:tint val="94000"/>
              </a:schemeClr>
            </a:gs>
            <a:gs pos="50000">
              <a:schemeClr val="accent5">
                <a:hueOff val="1265486"/>
                <a:satOff val="-5671"/>
                <a:lumOff val="-5228"/>
                <a:alphaOff val="0"/>
                <a:satMod val="110000"/>
                <a:lumMod val="100000"/>
                <a:shade val="100000"/>
              </a:schemeClr>
            </a:gs>
            <a:gs pos="100000">
              <a:schemeClr val="accent5">
                <a:hueOff val="1265486"/>
                <a:satOff val="-5671"/>
                <a:lumOff val="-52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t>How will I develop the required skills I need?</a:t>
          </a:r>
        </a:p>
      </dsp:txBody>
      <dsp:txXfrm>
        <a:off x="41230" y="4649419"/>
        <a:ext cx="7068778" cy="762133"/>
      </dsp:txXfrm>
    </dsp:sp>
    <dsp:sp modelId="{04906E67-A6F8-4972-9A08-B2D372F9D9D8}">
      <dsp:nvSpPr>
        <dsp:cNvPr id="0" name=""/>
        <dsp:cNvSpPr/>
      </dsp:nvSpPr>
      <dsp:spPr>
        <a:xfrm>
          <a:off x="0" y="5495982"/>
          <a:ext cx="7151238" cy="844593"/>
        </a:xfrm>
        <a:prstGeom prst="roundRect">
          <a:avLst/>
        </a:prstGeom>
        <a:gradFill rotWithShape="0">
          <a:gsLst>
            <a:gs pos="0">
              <a:schemeClr val="accent5">
                <a:hueOff val="1518583"/>
                <a:satOff val="-6805"/>
                <a:lumOff val="-6274"/>
                <a:alphaOff val="0"/>
                <a:satMod val="103000"/>
                <a:lumMod val="102000"/>
                <a:tint val="94000"/>
              </a:schemeClr>
            </a:gs>
            <a:gs pos="50000">
              <a:schemeClr val="accent5">
                <a:hueOff val="1518583"/>
                <a:satOff val="-6805"/>
                <a:lumOff val="-6274"/>
                <a:alphaOff val="0"/>
                <a:satMod val="110000"/>
                <a:lumMod val="100000"/>
                <a:shade val="100000"/>
              </a:schemeClr>
            </a:gs>
            <a:gs pos="100000">
              <a:schemeClr val="accent5">
                <a:hueOff val="1518583"/>
                <a:satOff val="-6805"/>
                <a:lumOff val="-627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t>How can I make sure that I can act differently next time?</a:t>
          </a:r>
        </a:p>
      </dsp:txBody>
      <dsp:txXfrm>
        <a:off x="41230" y="5537212"/>
        <a:ext cx="7068778" cy="762133"/>
      </dsp:txXfrm>
    </dsp:sp>
  </dsp:spTree>
</dsp:drawing>
</file>

<file path=ppt/diagrams/layout1.xml><?xml version="1.0" encoding="utf-8"?>
<dgm:layoutDef xmlns:dgm="http://schemas.openxmlformats.org/drawingml/2006/diagram" xmlns:a="http://schemas.openxmlformats.org/drawingml/2006/main" uniqueId="urn:microsoft.com/office/officeart/2016/7/layout/VerticalDownArrowProcess">
  <dgm:title val="Vertical Down Arrow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36"/>
      <dgm:constr type="primFontSz" for="des" forName="parentTextArrow" refType="primFontSz" refFor="des" refForName="parentTextBox" op="equ"/>
      <dgm:constr type="primFontSz" for="des" forName="descendantArrow" val="24"/>
      <dgm:constr type="primFontSz" for="des" forName="descendantArrow" refType="primFontSz" refFor="des" refForName="parentTextArrow" op="lte"/>
      <dgm:constr type="primFontSz" for="des" forName="descendantBox" refType="primFontSz" refFor="des" refForName="parentTextArrow" op="lte"/>
      <dgm:constr type="primFontSz" for="des" forName="descendantBox" refType="primFontSz" refFor="des" refForName="parentTextBox" op="lte"/>
      <dgm:constr type="primFontSz" for="des" forName="descendantArrow" refType="primFontSz" refFor="des" refForName="parentTextBox" op="lte"/>
      <dgm:constr type="primFontSz" for="des" forName="descendantBox" refType="primFontSz" refFor="des" refForName="descendan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onstrLst>
              <dgm:constr type="w" for="ch" forName="parentTextBox" refType="w" fact="0.25"/>
              <dgm:constr type="h" for="ch" forName="parentTextBox" refType="h"/>
              <dgm:constr type="t" for="ch" forName="parentTextBox"/>
              <dgm:constr type="w" for="ch" forName="descendantBox" refType="w" fact="0.75"/>
              <dgm:constr type="l" for="ch" forName="descendantBox" refType="w" fact="0.25"/>
              <dgm:constr type="b" for="ch" forName="descendantBox" refType="h"/>
              <dgm:constr type="h" for="ch" forName="descendantBox" refType="h"/>
            </dgm:constrLst>
            <dgm:ruleLst/>
            <dgm:layoutNode name="parentTextBox" styleLbl="alignNode1">
              <dgm:alg type="tx"/>
              <dgm:shape xmlns:r="http://schemas.openxmlformats.org/officeDocument/2006/relationships" type="rect" r:blip="">
                <dgm:adjLst/>
              </dgm:shape>
              <dgm:presOf axis="self"/>
              <dgm:constrLst>
                <dgm:constr type="primFontSz" refType="h" op="lte" fact="0.5"/>
                <dgm:constr type="lMarg" refType="w" fact="0.2016"/>
                <dgm:constr type="rMarg" refType="w" fact="0.2016"/>
              </dgm:constrLst>
              <dgm:ruleLst>
                <dgm:rule type="primFontSz" val="13" fact="NaN" max="NaN"/>
              </dgm:ruleLst>
            </dgm:layoutNode>
            <dgm:layoutNode name="descendantBox" styleLbl="bgAccFollowNode1">
              <dgm:alg type="tx">
                <dgm:param type="stBulletLvl" val="0"/>
                <dgm:param type="parTxLTRAlign" val="l"/>
              </dgm:alg>
              <dgm:shape xmlns:r="http://schemas.openxmlformats.org/officeDocument/2006/relationships" type="rect" r:blip="">
                <dgm:adjLst/>
              </dgm:shape>
              <dgm:presOf/>
              <dgm:constrLst>
                <dgm:constr type="tMarg" refType="primFontSz"/>
                <dgm:constr type="bMarg" refType="primFontSz"/>
                <dgm:constr type="lMarg" refType="w" fact="0.0575"/>
                <dgm:constr type="rMarg" refType="w" fact="0.0575"/>
              </dgm:constrLst>
              <dgm:presOf axis="des" ptType="node"/>
              <dgm:ruleLst>
                <dgm:rule type="primFontSz" val="11" fact="NaN" max="NaN"/>
              </dgm:ruleLst>
            </dgm:layoutNode>
          </dgm:layoutNode>
        </dgm:if>
        <dgm:else name="Name17">
          <dgm:layoutNode name="arrowAndChildren">
            <dgm:alg type="composite"/>
            <dgm:shape xmlns:r="http://schemas.openxmlformats.org/officeDocument/2006/relationships" r:blip="">
              <dgm:adjLst/>
            </dgm:shape>
            <dgm:presOf/>
            <dgm:constrLst>
              <dgm:constr type="w" for="ch" forName="parentTextArrow" refType="w" fact="0.25"/>
              <dgm:constr type="t" for="ch" forName="parentTextArrow"/>
              <dgm:constr type="h" for="ch" forName="parentTextArrow" refType="h" fact="0.65"/>
              <dgm:constr type="w" for="ch" forName="arrow" refType="w" fact="0.25"/>
              <dgm:constr type="h" for="ch" forName="arrow" refType="h"/>
              <dgm:constr type="l" for="ch" forName="descendantArrow" refType="w" fact="0.25"/>
              <dgm:constr type="w" for="ch" forName="descendantArrow" refType="w" fact="0.75"/>
              <dgm:constr type="b" for="ch" forName="descendantArrow" refType="h" fact="0.65"/>
              <dgm:constr type="h" for="ch" forName="descendantArrow" refType="h" fact="0.65"/>
            </dgm:constrLst>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constr type="primFontSz" refType="h" op="lte" fact="0.5"/>
                <dgm:constr type="lMarg" refType="w" fact="0.2016"/>
                <dgm:constr type="rMarg" refType="w" fact="0.2016"/>
              </dgm:constrLst>
              <dgm:ruleLst>
                <dgm:rule type="primFontSz" val="13" fact="NaN" max="NaN"/>
              </dgm:ruleLst>
            </dgm:layoutNode>
            <dgm:layoutNode name="arrow" styleLbl="alignNode1">
              <dgm:alg type="sp"/>
              <dgm:shape xmlns:r="http://schemas.openxmlformats.org/officeDocument/2006/relationships" rot="180" type="upArrowCallout" r:blip="">
                <dgm:adjLst>
                  <dgm:adj idx="1" val="0.05"/>
                  <dgm:adj idx="2" val="0.1"/>
                  <dgm:adj idx="3" val="0.15"/>
                </dgm:adjLst>
              </dgm:shape>
              <dgm:presOf axis="self"/>
              <dgm:constrLst/>
              <dgm:ruleLst/>
            </dgm:layoutNode>
            <dgm:layoutNode name="descendantArrow" styleLbl="bgAccFollowNode1">
              <dgm:alg type="tx">
                <dgm:param type="stBulletLvl" val="0"/>
                <dgm:param type="parTxLTRAlign" val="l"/>
              </dgm:alg>
              <dgm:shape xmlns:r="http://schemas.openxmlformats.org/officeDocument/2006/relationships" type="rect" r:blip="">
                <dgm:adjLst/>
              </dgm:shape>
              <dgm:presOf axis="des" ptType="node"/>
              <dgm:constrLst>
                <dgm:constr type="tMarg" refType="primFontSz"/>
                <dgm:constr type="bMarg" refType="primFontSz"/>
                <dgm:constr type="lMarg" refType="w" fact="0.0575"/>
                <dgm:constr type="rMarg" refType="w" fact="0.0575"/>
              </dgm:constrLst>
              <dgm:ruleLst>
                <dgm:rule type="primFontSz" val="11" fact="NaN" max="NaN"/>
              </dgm:ruleLst>
            </dgm:layoutNod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9/3/layout/HorizontalOrganizationChart">
  <dgm:title val=""/>
  <dgm:desc val=""/>
  <dgm:catLst>
    <dgm:cat type="hierarchy" pri="43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305"/>
      <dgm:constr type="w" for="des" forName="rootComposite" refType="w" fact="10"/>
      <dgm:constr type="h" for="des" forName="rootComposite" refType="w" refFor="des" refForName="rootComposite1" fact="0.305"/>
      <dgm:constr type="w" for="des" forName="rootComposite3" refType="w" fact="10"/>
      <dgm:constr type="h" for="des" forName="rootComposite3" refType="w" refFor="des" refForName="rootComposite1" fact="0.305"/>
      <dgm:constr type="primFontSz" for="des" ptType="node" op="equ"/>
      <dgm:constr type="sp" for="des" op="equ"/>
      <dgm:constr type="sp" for="des" forName="hierRoot1" refType="w" refFor="des" refForName="rootComposite1" fact="0.2"/>
      <dgm:constr type="sp" for="des" forName="hierRoot2" refType="sp" refFor="des" refForName="hierRoot1"/>
      <dgm:constr type="sp" for="des" forName="hierRoot3" refType="sp" refFor="des" refForName="hierRoot1"/>
      <dgm:constr type="sibSp" refType="w" refFor="des" refForName="rootComposite1" fact="0.125"/>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125"/>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func="var" arg="dir" op="equ" val="norm">
                  <dgm:alg type="hierRoot">
                    <dgm:param type="hierAlign" val="lT"/>
                  </dgm:alg>
                  <dgm:constrLst>
                    <dgm:constr type="alignOff" val="0.75"/>
                  </dgm:constrLst>
                </dgm:if>
                <dgm:else name="Name9">
                  <dgm:alg type="hierRoot">
                    <dgm:param type="hierAlign" val="rT"/>
                  </dgm:alg>
                  <dgm:constrLst>
                    <dgm:constr type="alignOff" val="0.75"/>
                  </dgm:constrLst>
                </dgm:else>
              </dgm:choose>
            </dgm:if>
            <dgm:if name="Name10" func="var" arg="hierBranch" op="equ" val="r">
              <dgm:choose name="Name11">
                <dgm:if name="Name12" func="var" arg="dir" op="equ" val="norm">
                  <dgm:alg type="hierRoot">
                    <dgm:param type="hierAlign" val="lB"/>
                  </dgm:alg>
                  <dgm:constrLst>
                    <dgm:constr type="alignOff" val="0.75"/>
                  </dgm:constrLst>
                </dgm:if>
                <dgm:else name="Name13">
                  <dgm:alg type="hierRoot">
                    <dgm:param type="hierAlign" val="rB"/>
                  </dgm:alg>
                  <dgm:constrLst>
                    <dgm:constr type="alignOff" val="0.75"/>
                  </dgm:constrLst>
                </dgm:else>
              </dgm:choose>
            </dgm:if>
            <dgm:if name="Name14" func="var" arg="hierBranch" op="equ" val="hang">
              <dgm:choose name="Name15">
                <dgm:if name="Name16" func="var" arg="dir" op="equ" val="norm">
                  <dgm:alg type="hierRoot">
                    <dgm:param type="hierAlign" val="lCtrCh"/>
                  </dgm:alg>
                  <dgm:constrLst>
                    <dgm:constr type="alignOff" val="0.65"/>
                  </dgm:constrLst>
                </dgm:if>
                <dgm:else name="Name17">
                  <dgm:alg type="hierRoot">
                    <dgm:param type="hierAlign" val="rCtrCh"/>
                  </dgm:alg>
                  <dgm:constrLst>
                    <dgm:constr type="alignOff" val="0.65"/>
                  </dgm:constrLst>
                </dgm:else>
              </dgm:choose>
            </dgm:if>
            <dgm:else name="Name18">
              <dgm:choose name="Name19">
                <dgm:if name="Name20" func="var" arg="dir" op="equ" val="norm">
                  <dgm:alg type="hierRoot">
                    <dgm:param type="hierAlign" val="lCtrCh"/>
                  </dgm:alg>
                  <dgm:constrLst>
                    <dgm:constr type="alignOff"/>
                    <dgm:constr type="bendDist" for="des" ptType="parTrans" refType="sp" fact="0.5"/>
                  </dgm:constrLst>
                </dgm:if>
                <dgm:else name="Name21">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22">
              <dgm:if name="Name23"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24"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25"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6">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7">
              <dgm:if name="Name28" func="var" arg="hierBranch" op="equ" val="l">
                <dgm:choose name="Name29">
                  <dgm:if name="Name30" func="var" arg="dir" op="equ" val="norm">
                    <dgm:alg type="hierChild">
                      <dgm:param type="chAlign" val="t"/>
                      <dgm:param type="linDir" val="fromL"/>
                    </dgm:alg>
                  </dgm:if>
                  <dgm:else name="Name31">
                    <dgm:alg type="hierChild">
                      <dgm:param type="chAlign" val="t"/>
                      <dgm:param type="linDir" val="fromR"/>
                    </dgm:alg>
                  </dgm:else>
                </dgm:choose>
              </dgm:if>
              <dgm:if name="Name32" func="var" arg="hierBranch" op="equ" val="r">
                <dgm:choose name="Name33">
                  <dgm:if name="Name34" func="var" arg="dir" op="equ" val="norm">
                    <dgm:alg type="hierChild">
                      <dgm:param type="chAlign" val="b"/>
                      <dgm:param type="linDir" val="fromL"/>
                    </dgm:alg>
                  </dgm:if>
                  <dgm:else name="Name35">
                    <dgm:alg type="hierChild">
                      <dgm:param type="chAlign" val="b"/>
                      <dgm:param type="linDir" val="fromR"/>
                    </dgm:alg>
                  </dgm:else>
                </dgm:choose>
              </dgm:if>
              <dgm:if name="Name36" func="var" arg="hierBranch" op="equ" val="hang">
                <dgm:choose name="Name37">
                  <dgm:if name="Name38" func="var" arg="dir" op="equ" val="norm">
                    <dgm:alg type="hierChild">
                      <dgm:param type="chAlign" val="l"/>
                      <dgm:param type="linDir" val="fromT"/>
                      <dgm:param type="secChAlign" val="t"/>
                      <dgm:param type="secLinDir" val="fromL"/>
                    </dgm:alg>
                  </dgm:if>
                  <dgm:else name="Name39">
                    <dgm:alg type="hierChild">
                      <dgm:param type="chAlign" val="r"/>
                      <dgm:param type="linDir" val="fromT"/>
                      <dgm:param type="secChAlign" val="t"/>
                      <dgm:param type="secLinDir" val="fromR"/>
                    </dgm:alg>
                  </dgm:else>
                </dgm:choose>
              </dgm:if>
              <dgm:else name="Name40">
                <dgm:choose name="Name41">
                  <dgm:if name="Name42" func="var" arg="dir" op="equ" val="norm">
                    <dgm:alg type="hierChild">
                      <dgm:param type="linDir" val="fromT"/>
                      <dgm:param type="chAlign" val="l"/>
                    </dgm:alg>
                  </dgm:if>
                  <dgm:else name="Name43">
                    <dgm:alg type="hierChild">
                      <dgm:param type="linDir" val="fromT"/>
                      <dgm:param type="chAlign" val="r"/>
                    </dgm:alg>
                  </dgm:else>
                </dgm:choose>
              </dgm:else>
            </dgm:choose>
            <dgm:shape xmlns:r="http://schemas.openxmlformats.org/officeDocument/2006/relationships" r:blip="">
              <dgm:adjLst/>
            </dgm:shape>
            <dgm:presOf/>
            <dgm:constrLst/>
            <dgm:ruleLst/>
            <dgm:forEach name="rep2a" axis="ch" ptType="nonAsst">
              <dgm:forEach name="Name44" axis="precedSib" ptType="parTrans" st="-1" cnt="1">
                <dgm:choose name="Name45">
                  <dgm:if name="Name46" func="var" arg="hierBranch" op="equ" val="hang">
                    <dgm:layoutNode name="Name47">
                      <dgm:choose name="Name48">
                        <dgm:if name="Name49" func="var" arg="dir" op="equ" val="norm">
                          <dgm:alg type="conn">
                            <dgm:param type="connRout" val="bend"/>
                            <dgm:param type="dim" val="1D"/>
                            <dgm:param type="endSty" val="noArr"/>
                            <dgm:param type="begPts" val="midR"/>
                            <dgm:param type="endPts" val="bCtr tCtr"/>
                          </dgm:alg>
                        </dgm:if>
                        <dgm:else name="Name50">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1" func="var" arg="hierBranch" op="equ" val="l">
                    <dgm:layoutNode name="Name52">
                      <dgm:choose name="Name53">
                        <dgm:if name="Name54" func="var" arg="dir" op="equ" val="norm">
                          <dgm:alg type="conn">
                            <dgm:param type="connRout" val="bend"/>
                            <dgm:param type="dim" val="1D"/>
                            <dgm:param type="endSty" val="noArr"/>
                            <dgm:param type="begPts" val="midR"/>
                            <dgm:param type="endPts" val="tCtr"/>
                          </dgm:alg>
                        </dgm:if>
                        <dgm:else name="Name55">
                          <dgm:alg type="conn">
                            <dgm:param type="connRout" val="bend"/>
                            <dgm:param type="dim" val="1D"/>
                            <dgm:param type="endSty" val="noArr"/>
                            <dgm:param type="begPts" val="midL"/>
                            <dgm:param type="endPts" val="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6" func="var" arg="hierBranch" op="equ" val="r">
                    <dgm:layoutNode name="Name57">
                      <dgm:choose name="Name58">
                        <dgm:if name="Name59" func="var" arg="dir" op="equ" val="norm">
                          <dgm:alg type="conn">
                            <dgm:param type="connRout" val="bend"/>
                            <dgm:param type="dim" val="1D"/>
                            <dgm:param type="endSty" val="noArr"/>
                            <dgm:param type="begPts" val="midR"/>
                            <dgm:param type="endPts" val="bCtr"/>
                          </dgm:alg>
                        </dgm:if>
                        <dgm:else name="Name60">
                          <dgm:alg type="conn">
                            <dgm:param type="connRout" val="bend"/>
                            <dgm:param type="dim" val="1D"/>
                            <dgm:param type="endSty" val="noArr"/>
                            <dgm:param type="begPts" val="midL"/>
                            <dgm:param type="endPts" val="bCtr"/>
                          </dgm:alg>
                        </dgm:else>
                      </dgm:choose>
                      <dgm:shape xmlns:r="http://schemas.openxmlformats.org/officeDocument/2006/relationships" type="conn" r:blip="" zOrderOff="-99999">
                        <dgm:adjLst/>
                      </dgm:shape>
                      <dgm:presOf axis="self"/>
                      <dgm:constrLst>
                        <dgm:constr type="begPad"/>
                        <dgm:constr type="endPad"/>
                      </dgm:constrLst>
                      <dgm:ruleLst/>
                    </dgm:layoutNode>
                  </dgm:if>
                  <dgm:else name="Name61">
                    <dgm:choose name="Name62">
                      <dgm:if name="Name63" func="var" arg="dir" op="equ" val="norm">
                        <dgm:layoutNode name="Name64">
                          <dgm:alg type="conn">
                            <dgm:param type="connRout" val="bend"/>
                            <dgm:param type="dim" val="1D"/>
                            <dgm:param type="endSty" val="noArr"/>
                            <dgm:param type="begPts" val="midR"/>
                            <dgm:param type="endPts" val="midL"/>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else name="Name65">
                        <dgm:layoutNode name="Name66">
                          <dgm:alg type="conn">
                            <dgm:param type="connRout" val="bend"/>
                            <dgm:param type="dim" val="1D"/>
                            <dgm:param type="endSty" val="noArr"/>
                            <dgm:param type="begPts" val="midL"/>
                            <dgm:param type="endPts" val="midR"/>
                            <dgm:param type="bendPt" val="end"/>
                          </dgm:alg>
                          <dgm:shape xmlns:r="http://schemas.openxmlformats.org/officeDocument/2006/relationships" type="conn" r:blip="" zOrderOff="-99999">
                            <dgm:adjLst/>
                          </dgm:shape>
                          <dgm:presOf axis="self"/>
                          <dgm:constrLst>
                            <dgm:constr type="begPad"/>
                            <dgm:constr type="endPad"/>
                          </dgm:constrLst>
                          <dgm:ruleLst/>
                        </dgm:layoutNode>
                      </dgm:else>
                    </dgm:choose>
                  </dgm:else>
                </dgm:choose>
              </dgm:forEach>
              <dgm:layoutNode name="hierRoot2">
                <dgm:varLst>
                  <dgm:hierBranch val="init"/>
                </dgm:varLst>
                <dgm:choose name="Name67">
                  <dgm:if name="Name68" func="var" arg="hierBranch" op="equ" val="l">
                    <dgm:choose name="Name69">
                      <dgm:if name="Name70" func="var" arg="dir" op="equ" val="norm">
                        <dgm:alg type="hierRoot">
                          <dgm:param type="hierAlign" val="lT"/>
                        </dgm:alg>
                        <dgm:constrLst>
                          <dgm:constr type="alignOff" val="0.75"/>
                        </dgm:constrLst>
                      </dgm:if>
                      <dgm:else name="Name71">
                        <dgm:alg type="hierRoot">
                          <dgm:param type="hierAlign" val="rT"/>
                        </dgm:alg>
                        <dgm:constrLst>
                          <dgm:constr type="alignOff" val="0.75"/>
                        </dgm:constrLst>
                      </dgm:else>
                    </dgm:choose>
                  </dgm:if>
                  <dgm:if name="Name72" func="var" arg="hierBranch" op="equ" val="r">
                    <dgm:choose name="Name73">
                      <dgm:if name="Name74" func="var" arg="dir" op="equ" val="norm">
                        <dgm:alg type="hierRoot">
                          <dgm:param type="hierAlign" val="lB"/>
                        </dgm:alg>
                        <dgm:constrLst>
                          <dgm:constr type="alignOff" val="0.75"/>
                        </dgm:constrLst>
                      </dgm:if>
                      <dgm:else name="Name75">
                        <dgm:alg type="hierRoot">
                          <dgm:param type="hierAlign" val="rB"/>
                        </dgm:alg>
                        <dgm:constrLst>
                          <dgm:constr type="alignOff" val="0.75"/>
                        </dgm:constrLst>
                      </dgm:else>
                    </dgm:choose>
                  </dgm:if>
                  <dgm:if name="Name76" func="var" arg="hierBranch" op="equ" val="hang">
                    <dgm:choose name="Name77">
                      <dgm:if name="Name78" func="var" arg="dir" op="equ" val="norm">
                        <dgm:alg type="hierRoot">
                          <dgm:param type="hierAlign" val="lCtrCh"/>
                        </dgm:alg>
                        <dgm:constrLst>
                          <dgm:constr type="alignOff" val="0.65"/>
                        </dgm:constrLst>
                      </dgm:if>
                      <dgm:else name="Name79">
                        <dgm:alg type="hierRoot">
                          <dgm:param type="hierAlign" val="rCtrCh"/>
                        </dgm:alg>
                        <dgm:constrLst>
                          <dgm:constr type="alignOff" val="0.65"/>
                        </dgm:constrLst>
                      </dgm:else>
                    </dgm:choose>
                  </dgm:if>
                  <dgm:else name="Name80">
                    <dgm:choose name="Name81">
                      <dgm:if name="Name82" func="var" arg="dir" op="equ" val="norm">
                        <dgm:alg type="hierRoot">
                          <dgm:param type="hierAlign" val="lCtrCh"/>
                        </dgm:alg>
                        <dgm:constrLst>
                          <dgm:constr type="alignOff"/>
                          <dgm:constr type="bendDist" for="des" ptType="parTrans" refType="sp" fact="0.5"/>
                        </dgm:constrLst>
                      </dgm:if>
                      <dgm:else name="Name83">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
                  <dgm:alg type="composite"/>
                  <dgm:shape xmlns:r="http://schemas.openxmlformats.org/officeDocument/2006/relationships" r:blip="">
                    <dgm:adjLst/>
                  </dgm:shape>
                  <dgm:presOf axis="self" ptType="node" cnt="1"/>
                  <dgm:choose name="Name84">
                    <dgm:if name="Name85"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6"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7"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8">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9">
                    <dgm:if name="Name90" func="var" arg="hierBranch" op="equ" val="l">
                      <dgm:choose name="Name91">
                        <dgm:if name="Name92" func="var" arg="dir" op="equ" val="norm">
                          <dgm:alg type="hierChild">
                            <dgm:param type="chAlign" val="t"/>
                            <dgm:param type="linDir" val="fromL"/>
                          </dgm:alg>
                        </dgm:if>
                        <dgm:else name="Name93">
                          <dgm:alg type="hierChild">
                            <dgm:param type="chAlign" val="t"/>
                            <dgm:param type="linDir" val="fromR"/>
                          </dgm:alg>
                        </dgm:else>
                      </dgm:choose>
                    </dgm:if>
                    <dgm:if name="Name94" func="var" arg="hierBranch" op="equ" val="r">
                      <dgm:choose name="Name95">
                        <dgm:if name="Name96" func="var" arg="dir" op="equ" val="norm">
                          <dgm:alg type="hierChild">
                            <dgm:param type="chAlign" val="b"/>
                            <dgm:param type="linDir" val="fromL"/>
                          </dgm:alg>
                        </dgm:if>
                        <dgm:else name="Name97">
                          <dgm:alg type="hierChild">
                            <dgm:param type="chAlign" val="b"/>
                            <dgm:param type="linDir" val="fromR"/>
                          </dgm:alg>
                        </dgm:else>
                      </dgm:choose>
                    </dgm:if>
                    <dgm:if name="Name98" func="var" arg="hierBranch" op="equ" val="hang">
                      <dgm:choose name="Name99">
                        <dgm:if name="Name100" func="var" arg="dir" op="equ" val="norm">
                          <dgm:alg type="hierChild">
                            <dgm:param type="chAlign" val="l"/>
                            <dgm:param type="linDir" val="fromT"/>
                            <dgm:param type="secChAlign" val="t"/>
                            <dgm:param type="secLinDir" val="fromL"/>
                          </dgm:alg>
                        </dgm:if>
                        <dgm:else name="Name101">
                          <dgm:alg type="hierChild">
                            <dgm:param type="chAlign" val="r"/>
                            <dgm:param type="linDir" val="fromT"/>
                            <dgm:param type="secChAlign" val="t"/>
                            <dgm:param type="secLinDir" val="fromR"/>
                          </dgm:alg>
                        </dgm:else>
                      </dgm:choose>
                    </dgm:if>
                    <dgm:else name="Name102">
                      <dgm:choose name="Name103">
                        <dgm:if name="Name104" func="var" arg="dir" op="equ" val="norm">
                          <dgm:alg type="hierChild">
                            <dgm:param type="linDir" val="fromT"/>
                            <dgm:param type="chAlign" val="l"/>
                          </dgm:alg>
                        </dgm:if>
                        <dgm:else name="Name105">
                          <dgm:alg type="hierChild">
                            <dgm:param type="linDir" val="fromT"/>
                            <dgm:param type="chAlign" val="r"/>
                          </dgm:alg>
                        </dgm:else>
                      </dgm:choose>
                    </dgm:else>
                  </dgm:choose>
                  <dgm:shape xmlns:r="http://schemas.openxmlformats.org/officeDocument/2006/relationships" r:blip="">
                    <dgm:adjLst/>
                  </dgm:shape>
                  <dgm:presOf/>
                  <dgm:constrLst/>
                  <dgm:ruleLst/>
                  <dgm:forEach name="Name106" ref="rep2a"/>
                </dgm:layoutNode>
                <dgm:layoutNode name="hierChild5">
                  <dgm:choose name="Name107">
                    <dgm:if name="Name108" func="var" arg="dir" op="equ" val="norm">
                      <dgm:alg type="hierChild">
                        <dgm:param type="chAlign" val="l"/>
                        <dgm:param type="linDir" val="fromT"/>
                        <dgm:param type="secChAlign" val="t"/>
                        <dgm:param type="secLinDir" val="fromL"/>
                      </dgm:alg>
                    </dgm:if>
                    <dgm:else name="Name109">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10" ref="rep2b"/>
                </dgm:layoutNode>
              </dgm:layoutNode>
            </dgm:forEach>
          </dgm:layoutNode>
          <dgm:layoutNode name="hierChild3">
            <dgm:choose name="Name111">
              <dgm:if name="Name112" func="var" arg="dir" op="equ" val="norm">
                <dgm:alg type="hierChild">
                  <dgm:param type="chAlign" val="l"/>
                  <dgm:param type="linDir" val="fromT"/>
                  <dgm:param type="secChAlign" val="t"/>
                  <dgm:param type="secLinDir" val="fromL"/>
                </dgm:alg>
              </dgm:if>
              <dgm:else name="Name113">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rep2b" axis="ch" ptType="asst">
              <dgm:forEach name="Name114" axis="precedSib" ptType="parTrans" st="-1" cnt="1">
                <dgm:layoutNode name="Name115">
                  <dgm:choose name="Name116">
                    <dgm:if name="Name117" func="var" arg="dir" op="equ" val="norm">
                      <dgm:alg type="conn">
                        <dgm:param type="connRout" val="bend"/>
                        <dgm:param type="dim" val="1D"/>
                        <dgm:param type="endSty" val="noArr"/>
                        <dgm:param type="begPts" val="midR"/>
                        <dgm:param type="endPts" val="bCtr tCtr"/>
                      </dgm:alg>
                    </dgm:if>
                    <dgm:else name="Name118">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9">
                  <dgm:if name="Name120" func="var" arg="hierBranch" op="equ" val="l">
                    <dgm:choose name="Name121">
                      <dgm:if name="Name122" func="var" arg="dir" op="equ" val="norm">
                        <dgm:alg type="hierRoot">
                          <dgm:param type="hierAlign" val="lT"/>
                        </dgm:alg>
                        <dgm:constrLst>
                          <dgm:constr type="alignOff" val="0.75"/>
                        </dgm:constrLst>
                      </dgm:if>
                      <dgm:else name="Name123">
                        <dgm:alg type="hierRoot">
                          <dgm:param type="hierAlign" val="rT"/>
                        </dgm:alg>
                        <dgm:constrLst>
                          <dgm:constr type="alignOff" val="0.75"/>
                        </dgm:constrLst>
                      </dgm:else>
                    </dgm:choose>
                  </dgm:if>
                  <dgm:if name="Name124" func="var" arg="hierBranch" op="equ" val="r">
                    <dgm:choose name="Name125">
                      <dgm:if name="Name126" func="var" arg="dir" op="equ" val="norm">
                        <dgm:alg type="hierRoot">
                          <dgm:param type="hierAlign" val="lB"/>
                        </dgm:alg>
                        <dgm:constrLst>
                          <dgm:constr type="alignOff" val="0.75"/>
                        </dgm:constrLst>
                      </dgm:if>
                      <dgm:else name="Name127">
                        <dgm:alg type="hierRoot">
                          <dgm:param type="hierAlign" val="rB"/>
                        </dgm:alg>
                        <dgm:constrLst>
                          <dgm:constr type="alignOff" val="0.75"/>
                        </dgm:constrLst>
                      </dgm:else>
                    </dgm:choose>
                  </dgm:if>
                  <dgm:if name="Name128" func="var" arg="hierBranch" op="equ" val="hang">
                    <dgm:choose name="Name129">
                      <dgm:if name="Name130" func="var" arg="dir" op="equ" val="norm">
                        <dgm:alg type="hierRoot">
                          <dgm:param type="hierAlign" val="lCtrCh"/>
                        </dgm:alg>
                        <dgm:constrLst>
                          <dgm:constr type="alignOff" val="0.65"/>
                        </dgm:constrLst>
                      </dgm:if>
                      <dgm:else name="Name131">
                        <dgm:alg type="hierRoot">
                          <dgm:param type="hierAlign" val="rCtrCh"/>
                        </dgm:alg>
                        <dgm:constrLst>
                          <dgm:constr type="alignOff" val="0.65"/>
                        </dgm:constrLst>
                      </dgm:else>
                    </dgm:choose>
                  </dgm:if>
                  <dgm:else name="Name132">
                    <dgm:choose name="Name133">
                      <dgm:if name="Name134" func="var" arg="dir" op="equ" val="norm">
                        <dgm:alg type="hierRoot">
                          <dgm:param type="hierAlign" val="lCtrCh"/>
                        </dgm:alg>
                        <dgm:constrLst>
                          <dgm:constr type="alignOff"/>
                          <dgm:constr type="bendDist" for="des" ptType="parTrans" refType="sp" fact="0.5"/>
                        </dgm:constrLst>
                      </dgm:if>
                      <dgm:else name="Name135">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3">
                  <dgm:alg type="composite"/>
                  <dgm:shape xmlns:r="http://schemas.openxmlformats.org/officeDocument/2006/relationships" r:blip="">
                    <dgm:adjLst/>
                  </dgm:shape>
                  <dgm:presOf axis="self" ptType="node" cnt="1"/>
                  <dgm:choose name="Name136">
                    <dgm:if name="Name137"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38"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39"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40">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41">
                    <dgm:if name="Name142" func="var" arg="hierBranch" op="equ" val="l">
                      <dgm:choose name="Name143">
                        <dgm:if name="Name144" func="var" arg="dir" op="equ" val="norm">
                          <dgm:alg type="hierChild">
                            <dgm:param type="chAlign" val="t"/>
                            <dgm:param type="linDir" val="fromL"/>
                          </dgm:alg>
                        </dgm:if>
                        <dgm:else name="Name145">
                          <dgm:alg type="hierChild">
                            <dgm:param type="chAlign" val="t"/>
                            <dgm:param type="linDir" val="fromR"/>
                          </dgm:alg>
                        </dgm:else>
                      </dgm:choose>
                    </dgm:if>
                    <dgm:if name="Name146" func="var" arg="hierBranch" op="equ" val="r">
                      <dgm:choose name="Name147">
                        <dgm:if name="Name148" func="var" arg="dir" op="equ" val="norm">
                          <dgm:alg type="hierChild">
                            <dgm:param type="chAlign" val="b"/>
                            <dgm:param type="linDir" val="fromL"/>
                          </dgm:alg>
                        </dgm:if>
                        <dgm:else name="Name149">
                          <dgm:alg type="hierChild">
                            <dgm:param type="chAlign" val="b"/>
                            <dgm:param type="linDir" val="fromR"/>
                          </dgm:alg>
                        </dgm:else>
                      </dgm:choose>
                    </dgm:if>
                    <dgm:if name="Name150" func="var" arg="hierBranch" op="equ" val="hang">
                      <dgm:choose name="Name151">
                        <dgm:if name="Name152" func="var" arg="dir" op="equ" val="norm">
                          <dgm:alg type="hierChild">
                            <dgm:param type="chAlign" val="l"/>
                            <dgm:param type="linDir" val="fromT"/>
                            <dgm:param type="secChAlign" val="t"/>
                            <dgm:param type="secLinDir" val="fromL"/>
                          </dgm:alg>
                        </dgm:if>
                        <dgm:else name="Name153">
                          <dgm:alg type="hierChild">
                            <dgm:param type="chAlign" val="r"/>
                            <dgm:param type="linDir" val="fromT"/>
                            <dgm:param type="secChAlign" val="t"/>
                            <dgm:param type="secLinDir" val="fromR"/>
                          </dgm:alg>
                        </dgm:else>
                      </dgm:choose>
                    </dgm:if>
                    <dgm:else name="Name154">
                      <dgm:choose name="Name155">
                        <dgm:if name="Name156" func="var" arg="dir" op="equ" val="norm">
                          <dgm:alg type="hierChild">
                            <dgm:param type="linDir" val="fromT"/>
                            <dgm:param type="chAlign" val="l"/>
                          </dgm:alg>
                        </dgm:if>
                        <dgm:else name="Name157">
                          <dgm:alg type="hierChild">
                            <dgm:param type="linDir" val="fromT"/>
                            <dgm:param type="chAlign" val="r"/>
                          </dgm:alg>
                        </dgm:else>
                      </dgm:choose>
                    </dgm:else>
                  </dgm:choose>
                  <dgm:shape xmlns:r="http://schemas.openxmlformats.org/officeDocument/2006/relationships" r:blip="">
                    <dgm:adjLst/>
                  </dgm:shape>
                  <dgm:presOf/>
                  <dgm:constrLst/>
                  <dgm:ruleLst/>
                  <dgm:forEach name="Name158" ref="rep2a"/>
                </dgm:layoutNode>
                <dgm:layoutNode name="hierChild7">
                  <dgm:choose name="Name159">
                    <dgm:if name="Name160" func="var" arg="dir" op="equ" val="norm">
                      <dgm:alg type="hierChild">
                        <dgm:param type="chAlign" val="l"/>
                        <dgm:param type="linDir" val="fromT"/>
                        <dgm:param type="secChAlign" val="t"/>
                        <dgm:param type="secLinDir" val="fromL"/>
                      </dgm:alg>
                    </dgm:if>
                    <dgm:else name="Name161">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62" ref="rep2b"/>
                </dgm:layoutNode>
              </dgm:layoutNode>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7.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77394-0A20-4CF6-9066-CFC2C1C9D30F}"/>
              </a:ext>
            </a:extLst>
          </p:cNvPr>
          <p:cNvSpPr>
            <a:spLocks noGrp="1"/>
          </p:cNvSpPr>
          <p:nvPr>
            <p:ph type="ctrTitle"/>
          </p:nvPr>
        </p:nvSpPr>
        <p:spPr>
          <a:xfrm>
            <a:off x="3359149" y="389840"/>
            <a:ext cx="8281987" cy="2954655"/>
          </a:xfrm>
        </p:spPr>
        <p:txBody>
          <a:bodyPr anchor="t" anchorCtr="0">
            <a:normAutofit/>
          </a:bodyPr>
          <a:lstStyle>
            <a:lvl1pPr algn="l">
              <a:lnSpc>
                <a:spcPct val="100000"/>
              </a:lnSpc>
              <a:defRPr sz="6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F10971F-8922-4B23-9C80-0643D7E35026}"/>
              </a:ext>
            </a:extLst>
          </p:cNvPr>
          <p:cNvSpPr>
            <a:spLocks noGrp="1"/>
          </p:cNvSpPr>
          <p:nvPr>
            <p:ph type="subTitle" idx="1"/>
          </p:nvPr>
        </p:nvSpPr>
        <p:spPr>
          <a:xfrm>
            <a:off x="3359149" y="3536951"/>
            <a:ext cx="8281989" cy="2555874"/>
          </a:xfrm>
        </p:spPr>
        <p:txBody>
          <a:bodyPr>
            <a:normAutofit/>
          </a:bodyPr>
          <a:lstStyle>
            <a:lvl1pPr marL="0" indent="0" algn="l">
              <a:lnSpc>
                <a:spcPct val="100000"/>
              </a:lnSpc>
              <a:buNone/>
              <a:defRPr sz="2400">
                <a:solidFill>
                  <a:schemeClr val="tx1">
                    <a:alpha val="8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a:lstStyle/>
          <a:p>
            <a:fld id="{72EA7947-E287-4738-8C82-07CE4F01EF03}" type="datetime2">
              <a:rPr lang="en-US" smtClean="0"/>
              <a:t>Friday, October 4, 2024</a:t>
            </a:fld>
            <a:endParaRPr lang="en-US" dirty="0"/>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19" name="Freeform: Shape 18">
            <a:extLst>
              <a:ext uri="{FF2B5EF4-FFF2-40B4-BE49-F238E27FC236}">
                <a16:creationId xmlns:a16="http://schemas.microsoft.com/office/drawing/2014/main" id="{82184FF4-7029-4ED7-813A-192E60608764}"/>
              </a:ext>
            </a:extLst>
          </p:cNvPr>
          <p:cNvSpPr>
            <a:spLocks noChangeAspect="1"/>
          </p:cNvSpPr>
          <p:nvPr/>
        </p:nvSpPr>
        <p:spPr>
          <a:xfrm rot="2700000">
            <a:off x="612445" y="48188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Oval 19">
            <a:extLst>
              <a:ext uri="{FF2B5EF4-FFF2-40B4-BE49-F238E27FC236}">
                <a16:creationId xmlns:a16="http://schemas.microsoft.com/office/drawing/2014/main" id="{AAA7AB09-557C-41AD-9113-FF9F68FA1035}"/>
              </a:ext>
            </a:extLst>
          </p:cNvPr>
          <p:cNvSpPr/>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5" name="Oval 24">
            <a:extLst>
              <a:ext uri="{FF2B5EF4-FFF2-40B4-BE49-F238E27FC236}">
                <a16:creationId xmlns:a16="http://schemas.microsoft.com/office/drawing/2014/main" id="{EF99ECAA-1F11-4937-BBA6-51935AB44C9D}"/>
              </a:ext>
            </a:extLst>
          </p:cNvPr>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34" name="Group 33">
            <a:extLst>
              <a:ext uri="{FF2B5EF4-FFF2-40B4-BE49-F238E27FC236}">
                <a16:creationId xmlns:a16="http://schemas.microsoft.com/office/drawing/2014/main" id="{79DE9FAB-6BBA-4CFE-B67D-77B47F01ECA4}"/>
              </a:ext>
            </a:extLst>
          </p:cNvPr>
          <p:cNvGrpSpPr/>
          <p:nvPr/>
        </p:nvGrpSpPr>
        <p:grpSpPr>
          <a:xfrm>
            <a:off x="1329952" y="4524379"/>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Tree>
    <p:extLst>
      <p:ext uri="{BB962C8B-B14F-4D97-AF65-F5344CB8AC3E}">
        <p14:creationId xmlns:p14="http://schemas.microsoft.com/office/powerpoint/2010/main" val="41854793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3BDBC526-6DCD-4FF6-8395-D8C22E46E527}"/>
              </a:ext>
            </a:extLst>
          </p:cNvPr>
          <p:cNvGrpSpPr/>
          <p:nvPr/>
        </p:nvGrpSpPr>
        <p:grpSpPr>
          <a:xfrm>
            <a:off x="613998" y="5334748"/>
            <a:ext cx="678135" cy="990000"/>
            <a:chOff x="10490969" y="1448827"/>
            <a:chExt cx="678135" cy="990000"/>
          </a:xfrm>
        </p:grpSpPr>
        <p:sp>
          <p:nvSpPr>
            <p:cNvPr id="13" name="Freeform: Shape 12">
              <a:extLst>
                <a:ext uri="{FF2B5EF4-FFF2-40B4-BE49-F238E27FC236}">
                  <a16:creationId xmlns:a16="http://schemas.microsoft.com/office/drawing/2014/main" id="{02ECB475-568C-47AC-B16D-2E202DEB2DE0}"/>
                </a:ext>
              </a:extLst>
            </p:cNvPr>
            <p:cNvSpPr>
              <a:spLocks noChangeAspect="1"/>
            </p:cNvSpPr>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4" name="Oval 13">
              <a:extLst>
                <a:ext uri="{FF2B5EF4-FFF2-40B4-BE49-F238E27FC236}">
                  <a16:creationId xmlns:a16="http://schemas.microsoft.com/office/drawing/2014/main" id="{080D8764-525A-441E-B58F-068E82F09714}"/>
                </a:ext>
              </a:extLst>
            </p:cNvPr>
            <p:cNvSpPr/>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5" name="Oval 14">
              <a:extLst>
                <a:ext uri="{FF2B5EF4-FFF2-40B4-BE49-F238E27FC236}">
                  <a16:creationId xmlns:a16="http://schemas.microsoft.com/office/drawing/2014/main" id="{11196109-6F2B-4738-B2FC-2CCC753AABD4}"/>
                </a:ext>
              </a:extLst>
            </p:cNvPr>
            <p:cNvSpPr/>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6" name="Freeform: Shape 15">
              <a:extLst>
                <a:ext uri="{FF2B5EF4-FFF2-40B4-BE49-F238E27FC236}">
                  <a16:creationId xmlns:a16="http://schemas.microsoft.com/office/drawing/2014/main" id="{F7E468C2-69B8-470B-85E3-801A3CB1D7E2}"/>
                </a:ext>
              </a:extLst>
            </p:cNvPr>
            <p:cNvSpPr>
              <a:spLocks noChangeAspect="1"/>
            </p:cNvSpPr>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sp>
        <p:nvSpPr>
          <p:cNvPr id="2" name="Title 1">
            <a:extLst>
              <a:ext uri="{FF2B5EF4-FFF2-40B4-BE49-F238E27FC236}">
                <a16:creationId xmlns:a16="http://schemas.microsoft.com/office/drawing/2014/main" id="{B1A4B040-51E3-4DA0-B21D-EEE173E7536F}"/>
              </a:ext>
            </a:extLst>
          </p:cNvPr>
          <p:cNvSpPr>
            <a:spLocks noGrp="1"/>
          </p:cNvSpPr>
          <p:nvPr>
            <p:ph type="title"/>
          </p:nvPr>
        </p:nvSpPr>
        <p:spPr>
          <a:xfrm>
            <a:off x="550862" y="549275"/>
            <a:ext cx="11091600" cy="1332000"/>
          </a:xfrm>
        </p:spPr>
        <p:txBody>
          <a:bodyPr vert="horz" wrap="square" lIns="0" tIns="0" rIns="0" bIns="0" rtlCol="0" anchor="t" anchorCtr="0">
            <a:normAutofit/>
          </a:bodyPr>
          <a:lstStyle>
            <a:lvl1pPr>
              <a:defRPr lang="en-US" dirty="0"/>
            </a:lvl1pPr>
          </a:lstStyle>
          <a:p>
            <a:pPr lvl="0">
              <a:lnSpc>
                <a:spcPct val="100000"/>
              </a:lnSpc>
            </a:pPr>
            <a:r>
              <a:rPr lang="en-US"/>
              <a:t>Click to edit Master title style</a:t>
            </a:r>
            <a:endParaRPr lang="en-US" dirty="0"/>
          </a:p>
        </p:txBody>
      </p:sp>
      <p:sp>
        <p:nvSpPr>
          <p:cNvPr id="3" name="Content Placeholder 2">
            <a:extLst>
              <a:ext uri="{FF2B5EF4-FFF2-40B4-BE49-F238E27FC236}">
                <a16:creationId xmlns:a16="http://schemas.microsoft.com/office/drawing/2014/main" id="{F8A2CD90-429B-4A55-B6C8-DD6CE6994118}"/>
              </a:ext>
            </a:extLst>
          </p:cNvPr>
          <p:cNvSpPr>
            <a:spLocks noGrp="1"/>
          </p:cNvSpPr>
          <p:nvPr>
            <p:ph idx="1"/>
          </p:nvPr>
        </p:nvSpPr>
        <p:spPr>
          <a:xfrm>
            <a:off x="550863" y="2113199"/>
            <a:ext cx="11090274" cy="3979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D4EE704-5DCA-484E-85E0-0E3A7B1C5046}"/>
              </a:ext>
            </a:extLst>
          </p:cNvPr>
          <p:cNvSpPr>
            <a:spLocks noGrp="1"/>
          </p:cNvSpPr>
          <p:nvPr>
            <p:ph type="dt" sz="half" idx="10"/>
          </p:nvPr>
        </p:nvSpPr>
        <p:spPr/>
        <p:txBody>
          <a:bodyPr/>
          <a:lstStyle/>
          <a:p>
            <a:fld id="{6FE8C025-CD7A-4966-867E-81CF82B15267}" type="datetime2">
              <a:rPr lang="en-US" smtClean="0"/>
              <a:t>Friday, October 4, 2024</a:t>
            </a:fld>
            <a:endParaRPr lang="en-US"/>
          </a:p>
        </p:txBody>
      </p:sp>
      <p:sp>
        <p:nvSpPr>
          <p:cNvPr id="5" name="Footer Placeholder 4">
            <a:extLst>
              <a:ext uri="{FF2B5EF4-FFF2-40B4-BE49-F238E27FC236}">
                <a16:creationId xmlns:a16="http://schemas.microsoft.com/office/drawing/2014/main" id="{4CA69B66-1C18-44A2-93F7-97DED26F24AB}"/>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7E44B5A0-66FA-433A-8DC5-C097C63B4DFC}"/>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9691734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48" name="Group 47">
            <a:extLst>
              <a:ext uri="{FF2B5EF4-FFF2-40B4-BE49-F238E27FC236}">
                <a16:creationId xmlns:a16="http://schemas.microsoft.com/office/drawing/2014/main" id="{4644CBB8-40B8-42F8-9172-07A476341DDA}"/>
              </a:ext>
            </a:extLst>
          </p:cNvPr>
          <p:cNvGrpSpPr/>
          <p:nvPr/>
        </p:nvGrpSpPr>
        <p:grpSpPr>
          <a:xfrm>
            <a:off x="356481" y="879007"/>
            <a:ext cx="734257" cy="760506"/>
            <a:chOff x="5243759" y="1363788"/>
            <a:chExt cx="734257" cy="760506"/>
          </a:xfrm>
        </p:grpSpPr>
        <p:sp>
          <p:nvSpPr>
            <p:cNvPr id="49" name="Freeform 5">
              <a:extLst>
                <a:ext uri="{FF2B5EF4-FFF2-40B4-BE49-F238E27FC236}">
                  <a16:creationId xmlns:a16="http://schemas.microsoft.com/office/drawing/2014/main" id="{35CE073E-302A-4AA7-98C7-8667DDDCFA18}"/>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0" name="Freeform 6">
              <a:extLst>
                <a:ext uri="{FF2B5EF4-FFF2-40B4-BE49-F238E27FC236}">
                  <a16:creationId xmlns:a16="http://schemas.microsoft.com/office/drawing/2014/main" id="{4FD1AE2F-DD70-4E93-B905-E052A23F0B1C}"/>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1" name="Freeform 8">
              <a:extLst>
                <a:ext uri="{FF2B5EF4-FFF2-40B4-BE49-F238E27FC236}">
                  <a16:creationId xmlns:a16="http://schemas.microsoft.com/office/drawing/2014/main" id="{E8D529E5-8838-47F0-98A4-2D46F11E499C}"/>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45DA2564-D3DB-48AD-83F0-6CC6B5743960}"/>
              </a:ext>
            </a:extLst>
          </p:cNvPr>
          <p:cNvSpPr>
            <a:spLocks noGrp="1"/>
          </p:cNvSpPr>
          <p:nvPr>
            <p:ph type="title"/>
          </p:nvPr>
        </p:nvSpPr>
        <p:spPr>
          <a:xfrm>
            <a:off x="563563" y="474345"/>
            <a:ext cx="11077574" cy="2954655"/>
          </a:xfrm>
        </p:spPr>
        <p:txBody>
          <a:bodyPr vert="horz" wrap="square" lIns="0" tIns="0" rIns="0" bIns="0" rtlCol="0" anchor="b" anchorCtr="0">
            <a:normAutofit/>
          </a:bodyPr>
          <a:lstStyle>
            <a:lvl1pPr>
              <a:defRPr lang="en-US" sz="6400" dirty="0"/>
            </a:lvl1pPr>
          </a:lstStyle>
          <a:p>
            <a:pPr lvl="0">
              <a:lnSpc>
                <a:spcPct val="100000"/>
              </a:lnSpc>
            </a:pPr>
            <a:r>
              <a:rPr lang="en-US"/>
              <a:t>Click to edit Master title style</a:t>
            </a:r>
            <a:endParaRPr lang="en-US" dirty="0"/>
          </a:p>
        </p:txBody>
      </p:sp>
      <p:sp>
        <p:nvSpPr>
          <p:cNvPr id="4" name="Date Placeholder 3">
            <a:extLst>
              <a:ext uri="{FF2B5EF4-FFF2-40B4-BE49-F238E27FC236}">
                <a16:creationId xmlns:a16="http://schemas.microsoft.com/office/drawing/2014/main" id="{56403DDF-462A-45CE-931B-010AB4F73C3F}"/>
              </a:ext>
            </a:extLst>
          </p:cNvPr>
          <p:cNvSpPr>
            <a:spLocks noGrp="1"/>
          </p:cNvSpPr>
          <p:nvPr>
            <p:ph type="dt" sz="half" idx="10"/>
          </p:nvPr>
        </p:nvSpPr>
        <p:spPr/>
        <p:txBody>
          <a:bodyPr/>
          <a:lstStyle/>
          <a:p>
            <a:fld id="{FE809929-0719-4517-94D6-FDF7F99E70F6}" type="datetime2">
              <a:rPr lang="en-US" smtClean="0"/>
              <a:t>Friday, October 4, 2024</a:t>
            </a:fld>
            <a:endParaRPr lang="en-US"/>
          </a:p>
        </p:txBody>
      </p:sp>
      <p:sp>
        <p:nvSpPr>
          <p:cNvPr id="5" name="Footer Placeholder 4">
            <a:extLst>
              <a:ext uri="{FF2B5EF4-FFF2-40B4-BE49-F238E27FC236}">
                <a16:creationId xmlns:a16="http://schemas.microsoft.com/office/drawing/2014/main" id="{39E10702-2ACF-4768-9E91-8CB87B89594D}"/>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E8DFA722-391E-4FCF-8E15-0D7E2EC02B63}"/>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3" name="Text Placeholder 2">
            <a:extLst>
              <a:ext uri="{FF2B5EF4-FFF2-40B4-BE49-F238E27FC236}">
                <a16:creationId xmlns:a16="http://schemas.microsoft.com/office/drawing/2014/main" id="{76EEA752-36DA-440B-8747-0EB2914080EE}"/>
              </a:ext>
            </a:extLst>
          </p:cNvPr>
          <p:cNvSpPr>
            <a:spLocks noGrp="1"/>
          </p:cNvSpPr>
          <p:nvPr>
            <p:ph type="body" idx="1"/>
          </p:nvPr>
        </p:nvSpPr>
        <p:spPr>
          <a:xfrm>
            <a:off x="566271" y="3629772"/>
            <a:ext cx="11074866" cy="2678953"/>
          </a:xfrm>
        </p:spPr>
        <p:txBody>
          <a:bodyPr>
            <a:normAutofit/>
          </a:bodyPr>
          <a:lstStyle>
            <a:lvl1pPr marL="0" indent="0">
              <a:lnSpc>
                <a:spcPct val="110000"/>
              </a:lnSpc>
              <a:spcBef>
                <a:spcPts val="0"/>
              </a:spcBef>
              <a:buNone/>
              <a:defRPr sz="2400">
                <a:solidFill>
                  <a:schemeClr val="tx1">
                    <a:alpha val="8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1" name="Freeform: Shape 40">
            <a:extLst>
              <a:ext uri="{FF2B5EF4-FFF2-40B4-BE49-F238E27FC236}">
                <a16:creationId xmlns:a16="http://schemas.microsoft.com/office/drawing/2014/main" id="{0BCC02B0-8581-4752-B7BC-3CE1EF17B9F7}"/>
              </a:ext>
            </a:extLst>
          </p:cNvPr>
          <p:cNvSpPr>
            <a:spLocks noChangeAspect="1"/>
          </p:cNvSpPr>
          <p:nvPr/>
        </p:nvSpPr>
        <p:spPr>
          <a:xfrm rot="18900000">
            <a:off x="11209132" y="4448189"/>
            <a:ext cx="999200" cy="1262947"/>
          </a:xfrm>
          <a:custGeom>
            <a:avLst/>
            <a:gdLst>
              <a:gd name="connsiteX0" fmla="*/ 540000 w 999200"/>
              <a:gd name="connsiteY0" fmla="*/ 0 h 1262947"/>
              <a:gd name="connsiteX1" fmla="*/ 999200 w 999200"/>
              <a:gd name="connsiteY1" fmla="*/ 815317 h 1262947"/>
              <a:gd name="connsiteX2" fmla="*/ 552185 w 999200"/>
              <a:gd name="connsiteY2" fmla="*/ 1262333 h 1262947"/>
              <a:gd name="connsiteX3" fmla="*/ 540000 w 999200"/>
              <a:gd name="connsiteY3" fmla="*/ 1262947 h 1262947"/>
              <a:gd name="connsiteX4" fmla="*/ 0 w 999200"/>
              <a:gd name="connsiteY4" fmla="*/ 992947 h 1262947"/>
              <a:gd name="connsiteX5" fmla="*/ 10971 w 999200"/>
              <a:gd name="connsiteY5" fmla="*/ 938533 h 1262947"/>
              <a:gd name="connsiteX6" fmla="*/ 15626 w 999200"/>
              <a:gd name="connsiteY6" fmla="*/ 931034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99200" h="1262947">
                <a:moveTo>
                  <a:pt x="540000" y="0"/>
                </a:moveTo>
                <a:lnTo>
                  <a:pt x="999200" y="815317"/>
                </a:lnTo>
                <a:lnTo>
                  <a:pt x="552185" y="1262333"/>
                </a:lnTo>
                <a:lnTo>
                  <a:pt x="540000" y="1262947"/>
                </a:lnTo>
                <a:cubicBezTo>
                  <a:pt x="241766" y="1262947"/>
                  <a:pt x="0" y="1142064"/>
                  <a:pt x="0" y="992947"/>
                </a:cubicBezTo>
                <a:cubicBezTo>
                  <a:pt x="0" y="974307"/>
                  <a:pt x="3778" y="956109"/>
                  <a:pt x="10971" y="938533"/>
                </a:cubicBezTo>
                <a:lnTo>
                  <a:pt x="15626" y="931034"/>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10200000" scaled="0"/>
          </a:gradFill>
          <a:ln>
            <a:noFill/>
          </a:ln>
          <a:effectLst>
            <a:innerShdw blurRad="254000" dist="101600" dir="42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3" name="Freeform: Shape 42">
            <a:extLst>
              <a:ext uri="{FF2B5EF4-FFF2-40B4-BE49-F238E27FC236}">
                <a16:creationId xmlns:a16="http://schemas.microsoft.com/office/drawing/2014/main" id="{EA0FF4DB-8180-4D26-AEAE-7ECDB670F71D}"/>
              </a:ext>
            </a:extLst>
          </p:cNvPr>
          <p:cNvSpPr/>
          <p:nvPr/>
        </p:nvSpPr>
        <p:spPr>
          <a:xfrm rot="2700000">
            <a:off x="11686937" y="4853516"/>
            <a:ext cx="540000" cy="978284"/>
          </a:xfrm>
          <a:custGeom>
            <a:avLst/>
            <a:gdLst>
              <a:gd name="connsiteX0" fmla="*/ 113288 w 540000"/>
              <a:gd name="connsiteY0" fmla="*/ 0 h 978284"/>
              <a:gd name="connsiteX1" fmla="*/ 539386 w 540000"/>
              <a:gd name="connsiteY1" fmla="*/ 426099 h 978284"/>
              <a:gd name="connsiteX2" fmla="*/ 540000 w 540000"/>
              <a:gd name="connsiteY2" fmla="*/ 438284 h 978284"/>
              <a:gd name="connsiteX3" fmla="*/ 270000 w 540000"/>
              <a:gd name="connsiteY3" fmla="*/ 978284 h 978284"/>
              <a:gd name="connsiteX4" fmla="*/ 0 w 540000"/>
              <a:gd name="connsiteY4" fmla="*/ 438284 h 978284"/>
              <a:gd name="connsiteX5" fmla="*/ 79081 w 540000"/>
              <a:gd name="connsiteY5" fmla="*/ 56446 h 978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0000" h="978284">
                <a:moveTo>
                  <a:pt x="113288" y="0"/>
                </a:moveTo>
                <a:lnTo>
                  <a:pt x="539386" y="426099"/>
                </a:lnTo>
                <a:lnTo>
                  <a:pt x="540000" y="438284"/>
                </a:lnTo>
                <a:cubicBezTo>
                  <a:pt x="540000" y="736518"/>
                  <a:pt x="419117" y="978284"/>
                  <a:pt x="270000" y="978284"/>
                </a:cubicBezTo>
                <a:cubicBezTo>
                  <a:pt x="120883" y="978284"/>
                  <a:pt x="0" y="736518"/>
                  <a:pt x="0" y="438284"/>
                </a:cubicBezTo>
                <a:cubicBezTo>
                  <a:pt x="0" y="289167"/>
                  <a:pt x="30220" y="154167"/>
                  <a:pt x="79081" y="56446"/>
                </a:cubicBezTo>
                <a:close/>
              </a:path>
            </a:pathLst>
          </a:cu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5113043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2" name="Oval 21">
            <a:extLst>
              <a:ext uri="{FF2B5EF4-FFF2-40B4-BE49-F238E27FC236}">
                <a16:creationId xmlns:a16="http://schemas.microsoft.com/office/drawing/2014/main" id="{94729CA3-91C4-4A89-9448-A2F0E409177A}"/>
              </a:ext>
            </a:extLst>
          </p:cNvPr>
          <p:cNvSpPr>
            <a:spLocks noChangeAspect="1"/>
          </p:cNvSpPr>
          <p:nvPr/>
        </p:nvSpPr>
        <p:spPr>
          <a:xfrm>
            <a:off x="11069864" y="33337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3" name="Group 12">
            <a:extLst>
              <a:ext uri="{FF2B5EF4-FFF2-40B4-BE49-F238E27FC236}">
                <a16:creationId xmlns:a16="http://schemas.microsoft.com/office/drawing/2014/main" id="{168347B7-45FA-4A01-924D-DC385B720B3E}"/>
              </a:ext>
            </a:extLst>
          </p:cNvPr>
          <p:cNvGrpSpPr/>
          <p:nvPr/>
        </p:nvGrpSpPr>
        <p:grpSpPr>
          <a:xfrm>
            <a:off x="331786" y="5528198"/>
            <a:ext cx="631474" cy="667800"/>
            <a:chOff x="2994153" y="1378666"/>
            <a:chExt cx="631474" cy="667800"/>
          </a:xfrm>
        </p:grpSpPr>
        <p:sp>
          <p:nvSpPr>
            <p:cNvPr id="20" name="Freeform: Shape 19">
              <a:extLst>
                <a:ext uri="{FF2B5EF4-FFF2-40B4-BE49-F238E27FC236}">
                  <a16:creationId xmlns:a16="http://schemas.microsoft.com/office/drawing/2014/main" id="{31167DA1-25D1-4E60-A62E-42B6F56A96EC}"/>
                </a:ext>
              </a:extLst>
            </p:cNvPr>
            <p:cNvSpPr>
              <a:spLocks noChangeAspect="1"/>
            </p:cNvSpPr>
            <p:nvPr/>
          </p:nvSpPr>
          <p:spPr>
            <a:xfrm rot="2700000">
              <a:off x="3039890" y="1332929"/>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Oval 20">
              <a:extLst>
                <a:ext uri="{FF2B5EF4-FFF2-40B4-BE49-F238E27FC236}">
                  <a16:creationId xmlns:a16="http://schemas.microsoft.com/office/drawing/2014/main" id="{6B7B7215-A661-477E-91D0-CDBE5564D2B9}"/>
                </a:ext>
              </a:extLst>
            </p:cNvPr>
            <p:cNvSpPr/>
            <p:nvPr/>
          </p:nvSpPr>
          <p:spPr>
            <a:xfrm rot="8100000">
              <a:off x="3047090" y="1506466"/>
              <a:ext cx="270000" cy="54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8978E540-142B-4A82-9C3F-E61BC190AEED}"/>
              </a:ext>
            </a:extLst>
          </p:cNvPr>
          <p:cNvSpPr>
            <a:spLocks noGrp="1"/>
          </p:cNvSpPr>
          <p:nvPr>
            <p:ph type="title"/>
          </p:nvPr>
        </p:nvSpPr>
        <p:spPr>
          <a:xfrm>
            <a:off x="550863" y="549275"/>
            <a:ext cx="11090274" cy="1332000"/>
          </a:xfrm>
        </p:spPr>
        <p:txBody>
          <a:bodyPr/>
          <a:lstStyle>
            <a:lvl1pPr>
              <a:lnSpc>
                <a:spcPct val="100000"/>
              </a:lnSpc>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2C6BF36-D4F5-4363-B440-BDAE50BBD4B6}"/>
              </a:ext>
            </a:extLst>
          </p:cNvPr>
          <p:cNvSpPr>
            <a:spLocks noGrp="1"/>
          </p:cNvSpPr>
          <p:nvPr>
            <p:ph sz="half" idx="1"/>
          </p:nvPr>
        </p:nvSpPr>
        <p:spPr>
          <a:xfrm>
            <a:off x="550862" y="2097175"/>
            <a:ext cx="5435600" cy="399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F8362910-87AA-4E67-992D-8D4822FD89FE}"/>
              </a:ext>
            </a:extLst>
          </p:cNvPr>
          <p:cNvSpPr>
            <a:spLocks noGrp="1"/>
          </p:cNvSpPr>
          <p:nvPr>
            <p:ph sz="half" idx="2"/>
          </p:nvPr>
        </p:nvSpPr>
        <p:spPr>
          <a:xfrm>
            <a:off x="6205538" y="2097175"/>
            <a:ext cx="5435600" cy="399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BB99A8AF-0998-4613-B1D8-C14ECBFFDF67}"/>
              </a:ext>
            </a:extLst>
          </p:cNvPr>
          <p:cNvSpPr>
            <a:spLocks noGrp="1"/>
          </p:cNvSpPr>
          <p:nvPr>
            <p:ph type="dt" sz="half" idx="10"/>
          </p:nvPr>
        </p:nvSpPr>
        <p:spPr/>
        <p:txBody>
          <a:bodyPr/>
          <a:lstStyle/>
          <a:p>
            <a:fld id="{20E95673-5512-4AAA-9AEB-E00C61EC65D5}" type="datetime2">
              <a:rPr lang="en-US" smtClean="0"/>
              <a:t>Friday, October 4, 2024</a:t>
            </a:fld>
            <a:endParaRPr lang="en-US"/>
          </a:p>
        </p:txBody>
      </p:sp>
      <p:sp>
        <p:nvSpPr>
          <p:cNvPr id="6" name="Footer Placeholder 5">
            <a:extLst>
              <a:ext uri="{FF2B5EF4-FFF2-40B4-BE49-F238E27FC236}">
                <a16:creationId xmlns:a16="http://schemas.microsoft.com/office/drawing/2014/main" id="{66E44EAA-B8A9-4428-A9DF-1174DA940990}"/>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19E5C381-C899-4BF9-B584-2D78074D1CB2}"/>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17876097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2" name="Oval 11">
            <a:extLst>
              <a:ext uri="{FF2B5EF4-FFF2-40B4-BE49-F238E27FC236}">
                <a16:creationId xmlns:a16="http://schemas.microsoft.com/office/drawing/2014/main" id="{FD65A50E-2F73-4426-8586-9731AFA2D2E0}"/>
              </a:ext>
            </a:extLst>
          </p:cNvPr>
          <p:cNvSpPr>
            <a:spLocks noChangeAspect="1"/>
          </p:cNvSpPr>
          <p:nvPr/>
        </p:nvSpPr>
        <p:spPr>
          <a:xfrm>
            <a:off x="11091612" y="5893466"/>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Rectangle 10">
            <a:extLst>
              <a:ext uri="{FF2B5EF4-FFF2-40B4-BE49-F238E27FC236}">
                <a16:creationId xmlns:a16="http://schemas.microsoft.com/office/drawing/2014/main" id="{EB89C080-4102-49AE-BDA9-59A4A67E2486}"/>
              </a:ext>
            </a:extLst>
          </p:cNvPr>
          <p:cNvSpPr/>
          <p:nvPr/>
        </p:nvSpPr>
        <p:spPr>
          <a:xfrm>
            <a:off x="11451612" y="5827878"/>
            <a:ext cx="379049" cy="360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E62014-F04C-495A-964E-6B888D49CDE9}"/>
              </a:ext>
            </a:extLst>
          </p:cNvPr>
          <p:cNvSpPr>
            <a:spLocks noGrp="1"/>
          </p:cNvSpPr>
          <p:nvPr>
            <p:ph type="title"/>
          </p:nvPr>
        </p:nvSpPr>
        <p:spPr>
          <a:xfrm>
            <a:off x="550862" y="549275"/>
            <a:ext cx="11097551" cy="1332000"/>
          </a:xfrm>
        </p:spPr>
        <p:txBody>
          <a:bodyPr vert="horz" wrap="square" lIns="0" tIns="0" rIns="0" bIns="0" rtlCol="0" anchor="t" anchorCtr="0">
            <a:normAutofit/>
          </a:bodyPr>
          <a:lstStyle>
            <a:lvl1pPr>
              <a:defRPr lang="en-US" sz="3200" dirty="0"/>
            </a:lvl1p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555DF027-E633-44EE-ACA0-C205930AA93E}"/>
              </a:ext>
            </a:extLst>
          </p:cNvPr>
          <p:cNvSpPr>
            <a:spLocks noGrp="1"/>
          </p:cNvSpPr>
          <p:nvPr>
            <p:ph type="body" idx="1"/>
          </p:nvPr>
        </p:nvSpPr>
        <p:spPr>
          <a:xfrm>
            <a:off x="550864" y="1881275"/>
            <a:ext cx="5437186" cy="535354"/>
          </a:xfrm>
        </p:spPr>
        <p:txBody>
          <a:bodyPr anchor="b">
            <a:normAutofit/>
          </a:bodyPr>
          <a:lstStyle>
            <a:lvl1pPr marL="0" indent="0">
              <a:buNone/>
              <a:defRPr sz="14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BA4F363-FEEF-4CD2-A18E-17AE8D485171}"/>
              </a:ext>
            </a:extLst>
          </p:cNvPr>
          <p:cNvSpPr>
            <a:spLocks noGrp="1"/>
          </p:cNvSpPr>
          <p:nvPr>
            <p:ph sz="half" idx="2"/>
          </p:nvPr>
        </p:nvSpPr>
        <p:spPr>
          <a:xfrm>
            <a:off x="550863" y="2577270"/>
            <a:ext cx="5429114" cy="3515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34E50F8C-4D64-40FD-AE8C-6A1F3C2A84ED}"/>
              </a:ext>
            </a:extLst>
          </p:cNvPr>
          <p:cNvSpPr>
            <a:spLocks noGrp="1"/>
          </p:cNvSpPr>
          <p:nvPr>
            <p:ph type="body" sz="quarter" idx="3"/>
          </p:nvPr>
        </p:nvSpPr>
        <p:spPr>
          <a:xfrm>
            <a:off x="6212024" y="1881275"/>
            <a:ext cx="5436392" cy="535354"/>
          </a:xfrm>
        </p:spPr>
        <p:txBody>
          <a:bodyPr vert="horz" wrap="square" lIns="0" tIns="0" rIns="0" bIns="0" rtlCol="0" anchor="b">
            <a:normAutofit/>
          </a:bodyPr>
          <a:lstStyle>
            <a:lvl1pPr>
              <a:defRPr lang="en-US" sz="1400" b="0" cap="all" spc="200" baseline="0" dirty="0">
                <a:solidFill>
                  <a:schemeClr val="tx1"/>
                </a:solidFill>
              </a:defRPr>
            </a:lvl1pPr>
          </a:lstStyle>
          <a:p>
            <a:pPr marL="0" lvl="0" indent="0">
              <a:buNone/>
            </a:pPr>
            <a:r>
              <a:rPr lang="en-US"/>
              <a:t>Click to edit Master text styles</a:t>
            </a:r>
          </a:p>
        </p:txBody>
      </p:sp>
      <p:sp>
        <p:nvSpPr>
          <p:cNvPr id="6" name="Content Placeholder 5">
            <a:extLst>
              <a:ext uri="{FF2B5EF4-FFF2-40B4-BE49-F238E27FC236}">
                <a16:creationId xmlns:a16="http://schemas.microsoft.com/office/drawing/2014/main" id="{A7AC943E-DB2B-40E0-907F-8EA1404791DE}"/>
              </a:ext>
            </a:extLst>
          </p:cNvPr>
          <p:cNvSpPr>
            <a:spLocks noGrp="1"/>
          </p:cNvSpPr>
          <p:nvPr>
            <p:ph sz="quarter" idx="4"/>
          </p:nvPr>
        </p:nvSpPr>
        <p:spPr>
          <a:xfrm>
            <a:off x="6212023" y="2577270"/>
            <a:ext cx="5436391" cy="3515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DCDCD5B-3F26-4AFA-8BD4-E5D8DD2AF494}"/>
              </a:ext>
            </a:extLst>
          </p:cNvPr>
          <p:cNvSpPr>
            <a:spLocks noGrp="1"/>
          </p:cNvSpPr>
          <p:nvPr>
            <p:ph type="dt" sz="half" idx="10"/>
          </p:nvPr>
        </p:nvSpPr>
        <p:spPr/>
        <p:txBody>
          <a:bodyPr/>
          <a:lstStyle/>
          <a:p>
            <a:fld id="{C13138FA-2E87-4873-8BBA-13E447C9A99A}" type="datetime2">
              <a:rPr lang="en-US" smtClean="0"/>
              <a:t>Friday, October 4, 2024</a:t>
            </a:fld>
            <a:endParaRPr lang="en-US"/>
          </a:p>
        </p:txBody>
      </p:sp>
      <p:sp>
        <p:nvSpPr>
          <p:cNvPr id="8" name="Footer Placeholder 7">
            <a:extLst>
              <a:ext uri="{FF2B5EF4-FFF2-40B4-BE49-F238E27FC236}">
                <a16:creationId xmlns:a16="http://schemas.microsoft.com/office/drawing/2014/main" id="{3D10D1EE-83A0-4FB5-9B25-8A73DE891A87}"/>
              </a:ext>
            </a:extLst>
          </p:cNvPr>
          <p:cNvSpPr>
            <a:spLocks noGrp="1"/>
          </p:cNvSpPr>
          <p:nvPr>
            <p:ph type="ftr" sz="quarter" idx="11"/>
          </p:nvPr>
        </p:nvSpPr>
        <p:spPr/>
        <p:txBody>
          <a:bodyPr/>
          <a:lstStyle/>
          <a:p>
            <a:r>
              <a:rPr lang="en-US"/>
              <a:t>Sample Footer</a:t>
            </a:r>
          </a:p>
        </p:txBody>
      </p:sp>
      <p:sp>
        <p:nvSpPr>
          <p:cNvPr id="9" name="Slide Number Placeholder 8">
            <a:extLst>
              <a:ext uri="{FF2B5EF4-FFF2-40B4-BE49-F238E27FC236}">
                <a16:creationId xmlns:a16="http://schemas.microsoft.com/office/drawing/2014/main" id="{03031C35-2E5B-491D-85ED-DB42A4FE1623}"/>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26688407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2053C-0E9C-4159-B7C9-6AB74343918D}"/>
              </a:ext>
            </a:extLst>
          </p:cNvPr>
          <p:cNvSpPr>
            <a:spLocks noGrp="1"/>
          </p:cNvSpPr>
          <p:nvPr>
            <p:ph type="title"/>
          </p:nvPr>
        </p:nvSpPr>
        <p:spPr>
          <a:xfrm>
            <a:off x="3359149" y="550799"/>
            <a:ext cx="8283313" cy="5542025"/>
          </a:xfrm>
        </p:spPr>
        <p:txBody>
          <a:bodyPr vert="horz" wrap="square" lIns="0" tIns="0" rIns="0" bIns="0" rtlCol="0" anchor="ctr" anchorCtr="0">
            <a:normAutofit/>
          </a:bodyPr>
          <a:lstStyle>
            <a:lvl1pPr>
              <a:defRPr lang="en-US" dirty="0"/>
            </a:lvl1pPr>
          </a:lstStyle>
          <a:p>
            <a:pPr lvl="0">
              <a:lnSpc>
                <a:spcPct val="100000"/>
              </a:lnSpc>
            </a:pPr>
            <a:r>
              <a:rPr lang="en-US"/>
              <a:t>Click to edit Master title style</a:t>
            </a:r>
            <a:endParaRPr lang="en-US" dirty="0"/>
          </a:p>
        </p:txBody>
      </p:sp>
      <p:sp>
        <p:nvSpPr>
          <p:cNvPr id="3" name="Date Placeholder 2">
            <a:extLst>
              <a:ext uri="{FF2B5EF4-FFF2-40B4-BE49-F238E27FC236}">
                <a16:creationId xmlns:a16="http://schemas.microsoft.com/office/drawing/2014/main" id="{D4F51F65-E111-4656-83BE-CFCDE2DD6CD6}"/>
              </a:ext>
            </a:extLst>
          </p:cNvPr>
          <p:cNvSpPr>
            <a:spLocks noGrp="1"/>
          </p:cNvSpPr>
          <p:nvPr>
            <p:ph type="dt" sz="half" idx="10"/>
          </p:nvPr>
        </p:nvSpPr>
        <p:spPr/>
        <p:txBody>
          <a:bodyPr/>
          <a:lstStyle/>
          <a:p>
            <a:fld id="{D75BB40A-97BD-4BFB-B639-0BFF95FDE8B7}" type="datetime2">
              <a:rPr lang="en-US" smtClean="0"/>
              <a:t>Friday, October 4, 2024</a:t>
            </a:fld>
            <a:endParaRPr lang="en-US"/>
          </a:p>
        </p:txBody>
      </p:sp>
      <p:sp>
        <p:nvSpPr>
          <p:cNvPr id="4" name="Footer Placeholder 3">
            <a:extLst>
              <a:ext uri="{FF2B5EF4-FFF2-40B4-BE49-F238E27FC236}">
                <a16:creationId xmlns:a16="http://schemas.microsoft.com/office/drawing/2014/main" id="{F9FF82CB-2D17-4918-821E-485475CF243B}"/>
              </a:ext>
            </a:extLst>
          </p:cNvPr>
          <p:cNvSpPr>
            <a:spLocks noGrp="1"/>
          </p:cNvSpPr>
          <p:nvPr>
            <p:ph type="ftr" sz="quarter" idx="11"/>
          </p:nvPr>
        </p:nvSpPr>
        <p:spPr/>
        <p:txBody>
          <a:bodyPr/>
          <a:lstStyle/>
          <a:p>
            <a:r>
              <a:rPr lang="en-US"/>
              <a:t>Sample Footer</a:t>
            </a:r>
          </a:p>
        </p:txBody>
      </p:sp>
      <p:sp>
        <p:nvSpPr>
          <p:cNvPr id="5" name="Slide Number Placeholder 4">
            <a:extLst>
              <a:ext uri="{FF2B5EF4-FFF2-40B4-BE49-F238E27FC236}">
                <a16:creationId xmlns:a16="http://schemas.microsoft.com/office/drawing/2014/main" id="{7B66589D-A056-4817-AE15-39D87FE13169}"/>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39" name="Freeform: Shape 38">
            <a:extLst>
              <a:ext uri="{FF2B5EF4-FFF2-40B4-BE49-F238E27FC236}">
                <a16:creationId xmlns:a16="http://schemas.microsoft.com/office/drawing/2014/main" id="{E489F067-39E1-4757-BC11-6169A343F2E1}"/>
              </a:ext>
            </a:extLst>
          </p:cNvPr>
          <p:cNvSpPr>
            <a:spLocks noChangeAspect="1"/>
          </p:cNvSpPr>
          <p:nvPr/>
        </p:nvSpPr>
        <p:spPr>
          <a:xfrm rot="18900000" flipV="1">
            <a:off x="-410727" y="3958416"/>
            <a:ext cx="3536330" cy="1853969"/>
          </a:xfrm>
          <a:custGeom>
            <a:avLst/>
            <a:gdLst>
              <a:gd name="connsiteX0" fmla="*/ 3536330 w 3536330"/>
              <a:gd name="connsiteY0" fmla="*/ 1853969 h 1853969"/>
              <a:gd name="connsiteX1" fmla="*/ 1682362 w 3536330"/>
              <a:gd name="connsiteY1" fmla="*/ 0 h 1853969"/>
              <a:gd name="connsiteX2" fmla="*/ 52157 w 3536330"/>
              <a:gd name="connsiteY2" fmla="*/ 970257 h 1853969"/>
              <a:gd name="connsiteX3" fmla="*/ 0 w 3536330"/>
              <a:gd name="connsiteY3" fmla="*/ 1078528 h 1853969"/>
              <a:gd name="connsiteX4" fmla="*/ 757215 w 3536330"/>
              <a:gd name="connsiteY4" fmla="*/ 1835743 h 1853969"/>
              <a:gd name="connsiteX5" fmla="*/ 774211 w 3536330"/>
              <a:gd name="connsiteY5" fmla="*/ 1667149 h 1853969"/>
              <a:gd name="connsiteX6" fmla="*/ 1682362 w 3536330"/>
              <a:gd name="connsiteY6" fmla="*/ 926985 h 1853969"/>
              <a:gd name="connsiteX7" fmla="*/ 2609345 w 3536330"/>
              <a:gd name="connsiteY7" fmla="*/ 1853969 h 185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36330" h="1853969">
                <a:moveTo>
                  <a:pt x="3536330" y="1853969"/>
                </a:moveTo>
                <a:cubicBezTo>
                  <a:pt x="3536330" y="830051"/>
                  <a:pt x="2706280" y="0"/>
                  <a:pt x="1682362" y="0"/>
                </a:cubicBezTo>
                <a:cubicBezTo>
                  <a:pt x="978418" y="0"/>
                  <a:pt x="366107" y="392328"/>
                  <a:pt x="52157" y="970257"/>
                </a:cubicBezTo>
                <a:lnTo>
                  <a:pt x="0" y="1078528"/>
                </a:lnTo>
                <a:lnTo>
                  <a:pt x="757215" y="1835743"/>
                </a:lnTo>
                <a:lnTo>
                  <a:pt x="774211" y="1667149"/>
                </a:lnTo>
                <a:cubicBezTo>
                  <a:pt x="860649" y="1244739"/>
                  <a:pt x="1234397" y="926985"/>
                  <a:pt x="1682362" y="926985"/>
                </a:cubicBezTo>
                <a:cubicBezTo>
                  <a:pt x="2194320" y="926985"/>
                  <a:pt x="2609345" y="1342010"/>
                  <a:pt x="2609345" y="1853969"/>
                </a:cubicBezTo>
                <a:close/>
              </a:path>
            </a:pathLst>
          </a:custGeom>
          <a:gradFill flip="none" rotWithShape="1">
            <a:gsLst>
              <a:gs pos="97000">
                <a:schemeClr val="bg2"/>
              </a:gs>
              <a:gs pos="31000">
                <a:schemeClr val="bg2">
                  <a:lumMod val="90000"/>
                  <a:lumOff val="10000"/>
                </a:schemeClr>
              </a:gs>
            </a:gsLst>
            <a:lin ang="15000000" scaled="0"/>
            <a:tileRect/>
          </a:gradFill>
          <a:ln>
            <a:noFill/>
          </a:ln>
          <a:effectLst>
            <a:innerShdw blurRad="355600" dist="101600" dir="16200000">
              <a:schemeClr val="accent1">
                <a:lumMod val="60000"/>
                <a:lumOff val="40000"/>
                <a:alpha val="8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3" name="Freeform: Shape 32">
            <a:extLst>
              <a:ext uri="{FF2B5EF4-FFF2-40B4-BE49-F238E27FC236}">
                <a16:creationId xmlns:a16="http://schemas.microsoft.com/office/drawing/2014/main" id="{DD231011-607F-42F1-B2D9-2BA8E91CC6AF}"/>
              </a:ext>
            </a:extLst>
          </p:cNvPr>
          <p:cNvSpPr>
            <a:spLocks noChangeAspect="1"/>
          </p:cNvSpPr>
          <p:nvPr/>
        </p:nvSpPr>
        <p:spPr>
          <a:xfrm rot="18900000" flipV="1">
            <a:off x="-481151" y="3649708"/>
            <a:ext cx="3478701" cy="2164843"/>
          </a:xfrm>
          <a:custGeom>
            <a:avLst/>
            <a:gdLst>
              <a:gd name="connsiteX0" fmla="*/ 3478701 w 3478701"/>
              <a:gd name="connsiteY0" fmla="*/ 2164843 h 2164843"/>
              <a:gd name="connsiteX1" fmla="*/ 1624733 w 3478701"/>
              <a:gd name="connsiteY1" fmla="*/ 0 h 2164843"/>
              <a:gd name="connsiteX2" fmla="*/ 87393 w 3478701"/>
              <a:gd name="connsiteY2" fmla="*/ 954459 h 2164843"/>
              <a:gd name="connsiteX3" fmla="*/ 0 w 3478701"/>
              <a:gd name="connsiteY3" fmla="*/ 1122434 h 2164843"/>
              <a:gd name="connsiteX4" fmla="*/ 736015 w 3478701"/>
              <a:gd name="connsiteY4" fmla="*/ 1858449 h 2164843"/>
              <a:gd name="connsiteX5" fmla="*/ 739424 w 3478701"/>
              <a:gd name="connsiteY5" fmla="*/ 1842964 h 2164843"/>
              <a:gd name="connsiteX6" fmla="*/ 1624733 w 3478701"/>
              <a:gd name="connsiteY6" fmla="*/ 1082422 h 2164843"/>
              <a:gd name="connsiteX7" fmla="*/ 2551716 w 3478701"/>
              <a:gd name="connsiteY7" fmla="*/ 2164843 h 2164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78701" h="2164843">
                <a:moveTo>
                  <a:pt x="3478701" y="2164843"/>
                </a:moveTo>
                <a:cubicBezTo>
                  <a:pt x="3478701" y="969234"/>
                  <a:pt x="2648651" y="0"/>
                  <a:pt x="1624733" y="0"/>
                </a:cubicBezTo>
                <a:cubicBezTo>
                  <a:pt x="984784" y="0"/>
                  <a:pt x="420564" y="378607"/>
                  <a:pt x="87393" y="954459"/>
                </a:cubicBezTo>
                <a:lnTo>
                  <a:pt x="0" y="1122434"/>
                </a:lnTo>
                <a:lnTo>
                  <a:pt x="736015" y="1858449"/>
                </a:lnTo>
                <a:lnTo>
                  <a:pt x="739424" y="1842964"/>
                </a:lnTo>
                <a:cubicBezTo>
                  <a:pt x="856791" y="1402344"/>
                  <a:pt x="1208766" y="1082422"/>
                  <a:pt x="1624733" y="1082422"/>
                </a:cubicBezTo>
                <a:cubicBezTo>
                  <a:pt x="2136692" y="1082422"/>
                  <a:pt x="2551716" y="1567038"/>
                  <a:pt x="2551716" y="2164843"/>
                </a:cubicBezTo>
                <a:close/>
              </a:path>
            </a:pathLst>
          </a:custGeom>
          <a:solidFill>
            <a:schemeClr val="bg2">
              <a:lumMod val="50000"/>
              <a:lumOff val="50000"/>
              <a:alpha val="40000"/>
            </a:schemeClr>
          </a:solidFill>
          <a:ln>
            <a:noFill/>
          </a:ln>
          <a:effectLst>
            <a:softEdge rad="381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Oval 23">
            <a:extLst>
              <a:ext uri="{FF2B5EF4-FFF2-40B4-BE49-F238E27FC236}">
                <a16:creationId xmlns:a16="http://schemas.microsoft.com/office/drawing/2014/main" id="{EC472EFA-56B5-4A41-8D4B-E9F37727F34D}"/>
              </a:ext>
            </a:extLst>
          </p:cNvPr>
          <p:cNvSpPr/>
          <p:nvPr/>
        </p:nvSpPr>
        <p:spPr>
          <a:xfrm rot="13500000" flipV="1">
            <a:off x="1512277" y="2840042"/>
            <a:ext cx="214196" cy="933178"/>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2" name="Oval 41">
            <a:extLst>
              <a:ext uri="{FF2B5EF4-FFF2-40B4-BE49-F238E27FC236}">
                <a16:creationId xmlns:a16="http://schemas.microsoft.com/office/drawing/2014/main" id="{33781B6C-21AD-489D-A3CB-522BB2AC543F}"/>
              </a:ext>
            </a:extLst>
          </p:cNvPr>
          <p:cNvSpPr>
            <a:spLocks noChangeAspect="1"/>
          </p:cNvSpPr>
          <p:nvPr/>
        </p:nvSpPr>
        <p:spPr>
          <a:xfrm>
            <a:off x="1780661" y="385236"/>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51" name="Group 50">
            <a:extLst>
              <a:ext uri="{FF2B5EF4-FFF2-40B4-BE49-F238E27FC236}">
                <a16:creationId xmlns:a16="http://schemas.microsoft.com/office/drawing/2014/main" id="{01AD5B80-530E-44CD-8D4A-2796FB214CBF}"/>
              </a:ext>
            </a:extLst>
          </p:cNvPr>
          <p:cNvGrpSpPr/>
          <p:nvPr/>
        </p:nvGrpSpPr>
        <p:grpSpPr>
          <a:xfrm>
            <a:off x="623181" y="1514007"/>
            <a:ext cx="734257" cy="760506"/>
            <a:chOff x="5243759" y="1363788"/>
            <a:chExt cx="734257" cy="760506"/>
          </a:xfrm>
        </p:grpSpPr>
        <p:sp>
          <p:nvSpPr>
            <p:cNvPr id="52" name="Freeform 5">
              <a:extLst>
                <a:ext uri="{FF2B5EF4-FFF2-40B4-BE49-F238E27FC236}">
                  <a16:creationId xmlns:a16="http://schemas.microsoft.com/office/drawing/2014/main" id="{2F746AA8-9050-4515-9B17-BC8503685299}"/>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3" name="Freeform 6">
              <a:extLst>
                <a:ext uri="{FF2B5EF4-FFF2-40B4-BE49-F238E27FC236}">
                  <a16:creationId xmlns:a16="http://schemas.microsoft.com/office/drawing/2014/main" id="{23EC1AC3-1698-46D5-80B7-F22F15E1A5E4}"/>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4" name="Freeform 8">
              <a:extLst>
                <a:ext uri="{FF2B5EF4-FFF2-40B4-BE49-F238E27FC236}">
                  <a16:creationId xmlns:a16="http://schemas.microsoft.com/office/drawing/2014/main" id="{73766156-553C-46EB-93FA-4F37CC0FF5CF}"/>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Tree>
    <p:extLst>
      <p:ext uri="{BB962C8B-B14F-4D97-AF65-F5344CB8AC3E}">
        <p14:creationId xmlns:p14="http://schemas.microsoft.com/office/powerpoint/2010/main" val="9122588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lstStyle/>
          <a:p>
            <a:fld id="{9EE9E0E3-ECF6-4CFE-8698-AEFEBCECC3C0}" type="datetime2">
              <a:rPr lang="en-US" smtClean="0"/>
              <a:t>Friday, October 4, 2024</a:t>
            </a:fld>
            <a:endParaRPr lang="en-US"/>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lstStyle/>
          <a:p>
            <a:r>
              <a:rPr lang="en-US"/>
              <a:t>Sample Footer</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24772410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78B0BE9-88B0-4883-9BA9-CD594C400EC1}"/>
              </a:ext>
            </a:extLst>
          </p:cNvPr>
          <p:cNvGrpSpPr/>
          <p:nvPr/>
        </p:nvGrpSpPr>
        <p:grpSpPr>
          <a:xfrm>
            <a:off x="4949631" y="5111861"/>
            <a:ext cx="1262947" cy="1335600"/>
            <a:chOff x="2678417" y="2427951"/>
            <a:chExt cx="1262947" cy="1335600"/>
          </a:xfrm>
        </p:grpSpPr>
        <p:sp>
          <p:nvSpPr>
            <p:cNvPr id="11" name="Freeform: Shape 10">
              <a:extLst>
                <a:ext uri="{FF2B5EF4-FFF2-40B4-BE49-F238E27FC236}">
                  <a16:creationId xmlns:a16="http://schemas.microsoft.com/office/drawing/2014/main" id="{C59DCBF3-7AFA-4CD1-A918-BC6DDE674E6C}"/>
                </a:ext>
              </a:extLst>
            </p:cNvPr>
            <p:cNvSpPr>
              <a:spLocks noChangeAspect="1"/>
            </p:cNvSpPr>
            <p:nvPr/>
          </p:nvSpPr>
          <p:spPr>
            <a:xfrm rot="2700000">
              <a:off x="2769891" y="2336477"/>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Oval 11">
              <a:extLst>
                <a:ext uri="{FF2B5EF4-FFF2-40B4-BE49-F238E27FC236}">
                  <a16:creationId xmlns:a16="http://schemas.microsoft.com/office/drawing/2014/main" id="{06964A02-96E1-4654-9187-DDDE7409F75B}"/>
                </a:ext>
              </a:extLst>
            </p:cNvPr>
            <p:cNvSpPr/>
            <p:nvPr/>
          </p:nvSpPr>
          <p:spPr>
            <a:xfrm rot="8100000">
              <a:off x="2784291" y="2683551"/>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BF3FF76C-A012-4CDA-8AE7-E9413955716A}"/>
              </a:ext>
            </a:extLst>
          </p:cNvPr>
          <p:cNvSpPr>
            <a:spLocks noGrp="1"/>
          </p:cNvSpPr>
          <p:nvPr>
            <p:ph type="title"/>
          </p:nvPr>
        </p:nvSpPr>
        <p:spPr>
          <a:xfrm>
            <a:off x="550863" y="549275"/>
            <a:ext cx="11090275" cy="984885"/>
          </a:xfrm>
        </p:spPr>
        <p:txBody>
          <a:bodyPr anchor="t">
            <a:normAutofit/>
          </a:bodyPr>
          <a:lstStyle>
            <a:lvl1pPr>
              <a:lnSpc>
                <a:spcPct val="100000"/>
              </a:lnSpc>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11A4C80-DC38-4641-924F-90D6078CF592}"/>
              </a:ext>
            </a:extLst>
          </p:cNvPr>
          <p:cNvSpPr>
            <a:spLocks noGrp="1"/>
          </p:cNvSpPr>
          <p:nvPr>
            <p:ph idx="1"/>
          </p:nvPr>
        </p:nvSpPr>
        <p:spPr>
          <a:xfrm>
            <a:off x="4295775" y="1750060"/>
            <a:ext cx="7345362" cy="4342765"/>
          </a:xfrm>
        </p:spPr>
        <p:txBody>
          <a:bodyPr>
            <a:normAutofit/>
          </a:bodyPr>
          <a:lstStyle>
            <a:lvl1pPr>
              <a:defRPr sz="1600"/>
            </a:lvl1pPr>
            <a:lvl2pPr>
              <a:defRPr sz="1600"/>
            </a:lvl2pPr>
            <a:lvl3pPr>
              <a:defRPr sz="16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2C42771-D3A7-4072-85DC-B7C5E530E8AA}"/>
              </a:ext>
            </a:extLst>
          </p:cNvPr>
          <p:cNvSpPr>
            <a:spLocks noGrp="1"/>
          </p:cNvSpPr>
          <p:nvPr>
            <p:ph type="body" sz="half" idx="2"/>
          </p:nvPr>
        </p:nvSpPr>
        <p:spPr>
          <a:xfrm>
            <a:off x="550863" y="1750060"/>
            <a:ext cx="3565525" cy="434276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BD47AB1-6EB5-4E2C-B4A7-42DC643E9FF9}"/>
              </a:ext>
            </a:extLst>
          </p:cNvPr>
          <p:cNvSpPr>
            <a:spLocks noGrp="1"/>
          </p:cNvSpPr>
          <p:nvPr>
            <p:ph type="dt" sz="half" idx="10"/>
          </p:nvPr>
        </p:nvSpPr>
        <p:spPr/>
        <p:txBody>
          <a:bodyPr/>
          <a:lstStyle/>
          <a:p>
            <a:fld id="{251462FC-960E-4740-921F-B36862979F21}" type="datetime2">
              <a:rPr lang="en-US" smtClean="0"/>
              <a:t>Friday, October 4, 2024</a:t>
            </a:fld>
            <a:endParaRPr lang="en-US"/>
          </a:p>
        </p:txBody>
      </p:sp>
      <p:sp>
        <p:nvSpPr>
          <p:cNvPr id="6" name="Footer Placeholder 5">
            <a:extLst>
              <a:ext uri="{FF2B5EF4-FFF2-40B4-BE49-F238E27FC236}">
                <a16:creationId xmlns:a16="http://schemas.microsoft.com/office/drawing/2014/main" id="{5BA9D15F-B6ED-46E1-9840-0B625880EE4B}"/>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CDAEB023-7A5E-4087-B75E-A38A80EE5D01}"/>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42418088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F98F1FBA-F8BB-42CF-8B3E-D19AAFEE96C1}"/>
              </a:ext>
            </a:extLst>
          </p:cNvPr>
          <p:cNvGrpSpPr/>
          <p:nvPr/>
        </p:nvGrpSpPr>
        <p:grpSpPr>
          <a:xfrm>
            <a:off x="334964" y="5115518"/>
            <a:ext cx="734257" cy="760506"/>
            <a:chOff x="5243759" y="1363788"/>
            <a:chExt cx="734257" cy="760506"/>
          </a:xfrm>
        </p:grpSpPr>
        <p:sp>
          <p:nvSpPr>
            <p:cNvPr id="18" name="Freeform 5">
              <a:extLst>
                <a:ext uri="{FF2B5EF4-FFF2-40B4-BE49-F238E27FC236}">
                  <a16:creationId xmlns:a16="http://schemas.microsoft.com/office/drawing/2014/main" id="{60EE09DD-C3DB-4266-BCC3-A765CFFBF379}"/>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Freeform 6">
              <a:extLst>
                <a:ext uri="{FF2B5EF4-FFF2-40B4-BE49-F238E27FC236}">
                  <a16:creationId xmlns:a16="http://schemas.microsoft.com/office/drawing/2014/main" id="{5F301FE0-96DC-4EFB-BBEE-AED762C337C9}"/>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Freeform 8">
              <a:extLst>
                <a:ext uri="{FF2B5EF4-FFF2-40B4-BE49-F238E27FC236}">
                  <a16:creationId xmlns:a16="http://schemas.microsoft.com/office/drawing/2014/main" id="{3BEAD276-8850-4C0C-9777-8537000D522A}"/>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4E5EE0A0-B07E-479B-9684-4BD09FA4376C}"/>
              </a:ext>
            </a:extLst>
          </p:cNvPr>
          <p:cNvSpPr>
            <a:spLocks noGrp="1"/>
          </p:cNvSpPr>
          <p:nvPr>
            <p:ph type="title"/>
          </p:nvPr>
        </p:nvSpPr>
        <p:spPr>
          <a:xfrm>
            <a:off x="550863" y="575409"/>
            <a:ext cx="4500562" cy="984885"/>
          </a:xfrm>
        </p:spPr>
        <p:txBody>
          <a:bodyPr vert="horz" wrap="square" lIns="0" tIns="0" rIns="0" bIns="0" rtlCol="0" anchor="t" anchorCtr="0">
            <a:normAutofit/>
          </a:bodyPr>
          <a:lstStyle>
            <a:lvl1pPr>
              <a:defRPr lang="en-US" sz="3200" dirty="0"/>
            </a:lvl1pPr>
          </a:lstStyle>
          <a:p>
            <a:pPr lvl="0">
              <a:lnSpc>
                <a:spcPct val="100000"/>
              </a:lnSpc>
            </a:pPr>
            <a:r>
              <a:rPr lang="en-US"/>
              <a:t>Click to edit Master title style</a:t>
            </a:r>
            <a:endParaRPr lang="en-US" dirty="0"/>
          </a:p>
        </p:txBody>
      </p:sp>
      <p:sp>
        <p:nvSpPr>
          <p:cNvPr id="3" name="Picture Placeholder 2">
            <a:extLst>
              <a:ext uri="{FF2B5EF4-FFF2-40B4-BE49-F238E27FC236}">
                <a16:creationId xmlns:a16="http://schemas.microsoft.com/office/drawing/2014/main" id="{C11893A9-3462-4F51-83AE-5D2F124B985F}"/>
              </a:ext>
            </a:extLst>
          </p:cNvPr>
          <p:cNvSpPr>
            <a:spLocks noGrp="1"/>
          </p:cNvSpPr>
          <p:nvPr>
            <p:ph type="pic" idx="1"/>
          </p:nvPr>
        </p:nvSpPr>
        <p:spPr>
          <a:xfrm>
            <a:off x="5267324" y="575409"/>
            <a:ext cx="6373813" cy="5733316"/>
          </a:xfrm>
        </p:spPr>
        <p:txBody>
          <a:bodyPr>
            <a:normAutofit/>
          </a:bodyPr>
          <a:lstStyle>
            <a:lvl1pPr marL="0" indent="0">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8BA9240C-79C0-4A88-A476-725DE1B9C28F}"/>
              </a:ext>
            </a:extLst>
          </p:cNvPr>
          <p:cNvSpPr>
            <a:spLocks noGrp="1"/>
          </p:cNvSpPr>
          <p:nvPr>
            <p:ph type="body" sz="half" idx="2"/>
          </p:nvPr>
        </p:nvSpPr>
        <p:spPr>
          <a:xfrm>
            <a:off x="550863" y="1776195"/>
            <a:ext cx="4500562" cy="4532530"/>
          </a:xfrm>
        </p:spPr>
        <p:txBody>
          <a:bodyPr anchor="t" anchorCtr="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7D2D6F-49E8-4217-A908-2D9E43583589}"/>
              </a:ext>
            </a:extLst>
          </p:cNvPr>
          <p:cNvSpPr>
            <a:spLocks noGrp="1"/>
          </p:cNvSpPr>
          <p:nvPr>
            <p:ph type="dt" sz="half" idx="10"/>
          </p:nvPr>
        </p:nvSpPr>
        <p:spPr/>
        <p:txBody>
          <a:bodyPr/>
          <a:lstStyle/>
          <a:p>
            <a:fld id="{E50BC9E2-CB44-4C05-9BB5-496C18A241E0}" type="datetime2">
              <a:rPr lang="en-US" smtClean="0"/>
              <a:t>Friday, October 4, 2024</a:t>
            </a:fld>
            <a:endParaRPr lang="en-US"/>
          </a:p>
        </p:txBody>
      </p:sp>
      <p:sp>
        <p:nvSpPr>
          <p:cNvPr id="6" name="Footer Placeholder 5">
            <a:extLst>
              <a:ext uri="{FF2B5EF4-FFF2-40B4-BE49-F238E27FC236}">
                <a16:creationId xmlns:a16="http://schemas.microsoft.com/office/drawing/2014/main" id="{591C4440-6B8D-4A24-A807-8B1302A3DFAF}"/>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76CFE189-E20B-4108-B290-244424336512}"/>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4749943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879361-B9A1-48F2-9473-23DE30E2D151}"/>
              </a:ext>
            </a:extLst>
          </p:cNvPr>
          <p:cNvSpPr>
            <a:spLocks noGrp="1"/>
          </p:cNvSpPr>
          <p:nvPr>
            <p:ph type="title"/>
          </p:nvPr>
        </p:nvSpPr>
        <p:spPr>
          <a:xfrm>
            <a:off x="550862" y="503906"/>
            <a:ext cx="11090275" cy="1333057"/>
          </a:xfrm>
        </p:spPr>
        <p:txBody>
          <a:bodyPr vert="horz" wrap="square" lIns="0" tIns="0" rIns="0" bIns="0" rtlCol="0" anchor="t" anchorCtr="0">
            <a:normAutofit/>
          </a:bodyPr>
          <a:lstStyle>
            <a:lvl1pPr>
              <a:defRPr lang="en-US" dirty="0"/>
            </a:lvl1pPr>
          </a:lstStyle>
          <a:p>
            <a:pPr lvl="0"/>
            <a:r>
              <a:rPr lang="en-US"/>
              <a:t>Click to edit Master title style</a:t>
            </a:r>
            <a:endParaRPr lang="en-US" dirty="0"/>
          </a:p>
        </p:txBody>
      </p:sp>
      <p:sp>
        <p:nvSpPr>
          <p:cNvPr id="3" name="Vertical Text Placeholder 2">
            <a:extLst>
              <a:ext uri="{FF2B5EF4-FFF2-40B4-BE49-F238E27FC236}">
                <a16:creationId xmlns:a16="http://schemas.microsoft.com/office/drawing/2014/main" id="{FD986779-C2F3-447D-85F7-F6B0E2C97DC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8661572-1A59-4E3B-BA65-3329E9468C69}"/>
              </a:ext>
            </a:extLst>
          </p:cNvPr>
          <p:cNvSpPr>
            <a:spLocks noGrp="1"/>
          </p:cNvSpPr>
          <p:nvPr>
            <p:ph type="dt" sz="half" idx="10"/>
          </p:nvPr>
        </p:nvSpPr>
        <p:spPr/>
        <p:txBody>
          <a:bodyPr/>
          <a:lstStyle/>
          <a:p>
            <a:fld id="{EE2EBD84-71F4-4271-8C46-0D47C0A9B12E}" type="datetime2">
              <a:rPr lang="en-US" smtClean="0"/>
              <a:t>Friday, October 4, 2024</a:t>
            </a:fld>
            <a:endParaRPr lang="en-US"/>
          </a:p>
        </p:txBody>
      </p:sp>
      <p:sp>
        <p:nvSpPr>
          <p:cNvPr id="5" name="Footer Placeholder 4">
            <a:extLst>
              <a:ext uri="{FF2B5EF4-FFF2-40B4-BE49-F238E27FC236}">
                <a16:creationId xmlns:a16="http://schemas.microsoft.com/office/drawing/2014/main" id="{AFEF84F1-99FE-4F0B-9E76-F581C2C1B6D9}"/>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97B2D769-16B1-43C4-BF14-3175533511ED}"/>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30122403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E56583A-514F-4632-820D-E7EE236A465B}"/>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173CBBB-7DDC-4437-8C7D-22A1C352027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4C69EBF-DA20-4024-8006-B158D571E08E}"/>
              </a:ext>
            </a:extLst>
          </p:cNvPr>
          <p:cNvSpPr>
            <a:spLocks noGrp="1"/>
          </p:cNvSpPr>
          <p:nvPr>
            <p:ph type="dt" sz="half" idx="10"/>
          </p:nvPr>
        </p:nvSpPr>
        <p:spPr/>
        <p:txBody>
          <a:bodyPr/>
          <a:lstStyle/>
          <a:p>
            <a:fld id="{ABAE0CE1-F450-4107-B2CB-17B18F8A3F4A}" type="datetime2">
              <a:rPr lang="en-US" smtClean="0"/>
              <a:t>Friday, October 4, 2024</a:t>
            </a:fld>
            <a:endParaRPr lang="en-US"/>
          </a:p>
        </p:txBody>
      </p:sp>
      <p:sp>
        <p:nvSpPr>
          <p:cNvPr id="5" name="Footer Placeholder 4">
            <a:extLst>
              <a:ext uri="{FF2B5EF4-FFF2-40B4-BE49-F238E27FC236}">
                <a16:creationId xmlns:a16="http://schemas.microsoft.com/office/drawing/2014/main" id="{ADBAC8B9-14B5-4DF1-994D-AB47DB3BA0C5}"/>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C7876582-5F9B-4F5E-AAD5-D608CB68EA3D}"/>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7033296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028302-E866-455D-8898-53623027543F}"/>
              </a:ext>
            </a:extLst>
          </p:cNvPr>
          <p:cNvSpPr>
            <a:spLocks noGrp="1"/>
          </p:cNvSpPr>
          <p:nvPr>
            <p:ph type="title"/>
          </p:nvPr>
        </p:nvSpPr>
        <p:spPr>
          <a:xfrm>
            <a:off x="550863" y="550800"/>
            <a:ext cx="11090275" cy="1333057"/>
          </a:xfrm>
          <a:prstGeom prst="rect">
            <a:avLst/>
          </a:prstGeom>
        </p:spPr>
        <p:txBody>
          <a:bodyPr vert="horz" wrap="square" lIns="0" tIns="0" rIns="0" bIns="0" rtlCol="0" anchor="t" anchorCtr="0">
            <a:normAutofit/>
          </a:body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BC94E72B-F0CF-4BC4-B509-A1C4508BE435}"/>
              </a:ext>
            </a:extLst>
          </p:cNvPr>
          <p:cNvSpPr>
            <a:spLocks noGrp="1"/>
          </p:cNvSpPr>
          <p:nvPr>
            <p:ph type="body" idx="1"/>
          </p:nvPr>
        </p:nvSpPr>
        <p:spPr>
          <a:xfrm>
            <a:off x="550863" y="2113862"/>
            <a:ext cx="11091600" cy="3978963"/>
          </a:xfrm>
          <a:prstGeom prst="rect">
            <a:avLst/>
          </a:prstGeom>
        </p:spPr>
        <p:txBody>
          <a:bodyPr vert="horz" wrap="square"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4ACE49D-C22F-4540-AC09-E421D2A2EDBE}"/>
              </a:ext>
            </a:extLst>
          </p:cNvPr>
          <p:cNvSpPr>
            <a:spLocks noGrp="1"/>
          </p:cNvSpPr>
          <p:nvPr>
            <p:ph type="dt" sz="half" idx="2"/>
          </p:nvPr>
        </p:nvSpPr>
        <p:spPr>
          <a:xfrm>
            <a:off x="550863" y="6507212"/>
            <a:ext cx="2628900" cy="153888"/>
          </a:xfrm>
          <a:prstGeom prst="rect">
            <a:avLst/>
          </a:prstGeom>
        </p:spPr>
        <p:txBody>
          <a:bodyPr vert="horz" wrap="square" lIns="0" tIns="0" rIns="0" bIns="0" rtlCol="0" anchor="ctr">
            <a:spAutoFit/>
          </a:bodyPr>
          <a:lstStyle>
            <a:lvl1pPr algn="l">
              <a:defRPr sz="900">
                <a:solidFill>
                  <a:schemeClr val="tx1">
                    <a:alpha val="80000"/>
                  </a:schemeClr>
                </a:solidFill>
              </a:defRPr>
            </a:lvl1pPr>
          </a:lstStyle>
          <a:p>
            <a:fld id="{246CB39B-5F4C-4A7E-9BE3-AAFD45576D16}" type="datetime2">
              <a:rPr lang="en-US" smtClean="0"/>
              <a:t>Friday, October 4, 2024</a:t>
            </a:fld>
            <a:endParaRPr lang="en-US" dirty="0"/>
          </a:p>
        </p:txBody>
      </p:sp>
      <p:sp>
        <p:nvSpPr>
          <p:cNvPr id="5" name="Footer Placeholder 4">
            <a:extLst>
              <a:ext uri="{FF2B5EF4-FFF2-40B4-BE49-F238E27FC236}">
                <a16:creationId xmlns:a16="http://schemas.microsoft.com/office/drawing/2014/main" id="{ACD5C3BE-317E-49E8-82B5-C8A7EC9C8A7E}"/>
              </a:ext>
            </a:extLst>
          </p:cNvPr>
          <p:cNvSpPr>
            <a:spLocks noGrp="1"/>
          </p:cNvSpPr>
          <p:nvPr>
            <p:ph type="ftr" sz="quarter" idx="3"/>
          </p:nvPr>
        </p:nvSpPr>
        <p:spPr>
          <a:xfrm>
            <a:off x="3359150" y="6507212"/>
            <a:ext cx="6379210" cy="153888"/>
          </a:xfrm>
          <a:prstGeom prst="rect">
            <a:avLst/>
          </a:prstGeom>
        </p:spPr>
        <p:txBody>
          <a:bodyPr vert="horz" wrap="square" lIns="0" tIns="0" rIns="0" bIns="0" rtlCol="0" anchor="ctr">
            <a:spAutoFit/>
          </a:bodyPr>
          <a:lstStyle>
            <a:lvl1pPr algn="l">
              <a:defRPr sz="900">
                <a:solidFill>
                  <a:schemeClr val="tx1">
                    <a:alpha val="80000"/>
                  </a:schemeClr>
                </a:solidFill>
              </a:defRPr>
            </a:lvl1pPr>
          </a:lstStyle>
          <a:p>
            <a:r>
              <a:rPr lang="en-US"/>
              <a:t>Sample Footer</a:t>
            </a:r>
            <a:endParaRPr lang="en-US" dirty="0"/>
          </a:p>
        </p:txBody>
      </p:sp>
      <p:sp>
        <p:nvSpPr>
          <p:cNvPr id="6" name="Slide Number Placeholder 5">
            <a:extLst>
              <a:ext uri="{FF2B5EF4-FFF2-40B4-BE49-F238E27FC236}">
                <a16:creationId xmlns:a16="http://schemas.microsoft.com/office/drawing/2014/main" id="{45574E12-6C16-431F-B2CE-E4B15916BA05}"/>
              </a:ext>
            </a:extLst>
          </p:cNvPr>
          <p:cNvSpPr>
            <a:spLocks noGrp="1"/>
          </p:cNvSpPr>
          <p:nvPr>
            <p:ph type="sldNum" sz="quarter" idx="4"/>
          </p:nvPr>
        </p:nvSpPr>
        <p:spPr>
          <a:xfrm>
            <a:off x="9948863" y="6507212"/>
            <a:ext cx="1692274" cy="153888"/>
          </a:xfrm>
          <a:prstGeom prst="rect">
            <a:avLst/>
          </a:prstGeom>
        </p:spPr>
        <p:txBody>
          <a:bodyPr vert="horz" wrap="square" lIns="0" tIns="0" rIns="0" bIns="0" rtlCol="0" anchor="ctr">
            <a:spAutoFit/>
          </a:bodyPr>
          <a:lstStyle>
            <a:lvl1pPr algn="r">
              <a:defRPr sz="900">
                <a:solidFill>
                  <a:schemeClr val="tx1">
                    <a:alpha val="80000"/>
                  </a:schemeClr>
                </a:solidFill>
              </a:defRPr>
            </a:lvl1pPr>
          </a:lstStyle>
          <a:p>
            <a:fld id="{DBA1B0FB-D917-4C8C-928F-313BD683BF39}" type="slidenum">
              <a:rPr lang="en-US" smtClean="0"/>
              <a:pPr/>
              <a:t>‹#›</a:t>
            </a:fld>
            <a:endParaRPr lang="en-US"/>
          </a:p>
        </p:txBody>
      </p:sp>
    </p:spTree>
    <p:extLst>
      <p:ext uri="{BB962C8B-B14F-4D97-AF65-F5344CB8AC3E}">
        <p14:creationId xmlns:p14="http://schemas.microsoft.com/office/powerpoint/2010/main" val="1528417"/>
      </p:ext>
    </p:extLst>
  </p:cSld>
  <p:clrMap bg1="dk1" tx1="lt1" bg2="dk2" tx2="lt2" accent1="accent1" accent2="accent2" accent3="accent3" accent4="accent4" accent5="accent5" accent6="accent6" hlink="hlink" folHlink="folHlink"/>
  <p:sldLayoutIdLst>
    <p:sldLayoutId id="2147483752" r:id="rId1"/>
    <p:sldLayoutId id="2147483753" r:id="rId2"/>
    <p:sldLayoutId id="2147483754" r:id="rId3"/>
    <p:sldLayoutId id="2147483755" r:id="rId4"/>
    <p:sldLayoutId id="2147483756" r:id="rId5"/>
    <p:sldLayoutId id="2147483757" r:id="rId6"/>
    <p:sldLayoutId id="2147483758" r:id="rId7"/>
    <p:sldLayoutId id="2147483759" r:id="rId8"/>
    <p:sldLayoutId id="2147483760" r:id="rId9"/>
    <p:sldLayoutId id="2147483761" r:id="rId10"/>
    <p:sldLayoutId id="2147483762" r:id="rId11"/>
  </p:sldLayoutIdLst>
  <p:hf sldNum="0" hdr="0" ftr="0" dt="0"/>
  <p:txStyles>
    <p:titleStyle>
      <a:lvl1pPr algn="l" defTabSz="914400" rtl="0" eaLnBrk="1" latinLnBrk="0" hangingPunct="1">
        <a:lnSpc>
          <a:spcPct val="100000"/>
        </a:lnSpc>
        <a:spcBef>
          <a:spcPct val="0"/>
        </a:spcBef>
        <a:buNone/>
        <a:defRPr lang="en-US" sz="4800" kern="1200" dirty="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spcAft>
          <a:spcPts val="800"/>
        </a:spcAft>
        <a:buFont typeface="Arial" panose="020B0604020202020204" pitchFamily="34" charset="0"/>
        <a:buChar char="•"/>
        <a:defRPr sz="20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https://www.youtube.com/embed/3_dAkDsBQyk?feature=oembed" TargetMode="External"/><Relationship Id="rId1" Type="http://schemas.openxmlformats.org/officeDocument/2006/relationships/video" Target="https://www.youtube.com/embed/-O18rYBieww?feature=oembed" TargetMode="External"/><Relationship Id="rId5" Type="http://schemas.openxmlformats.org/officeDocument/2006/relationships/image" Target="../media/image6.jpeg"/><Relationship Id="rId4" Type="http://schemas.openxmlformats.org/officeDocument/2006/relationships/image" Target="../media/image5.jpeg"/></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1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9.xml.rels><?xml version="1.0" encoding="UTF-8" standalone="yes"?>
<Relationships xmlns="http://schemas.openxmlformats.org/package/2006/relationships"><Relationship Id="rId3" Type="http://schemas.openxmlformats.org/officeDocument/2006/relationships/image" Target="../media/image40.svg"/><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35.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2.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19.xml"/><Relationship Id="rId2" Type="http://schemas.openxmlformats.org/officeDocument/2006/relationships/diagramData" Target="../diagrams/data19.xml"/><Relationship Id="rId1" Type="http://schemas.openxmlformats.org/officeDocument/2006/relationships/slideLayout" Target="../slideLayouts/slideLayout2.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20.xml"/><Relationship Id="rId2" Type="http://schemas.openxmlformats.org/officeDocument/2006/relationships/diagramData" Target="../diagrams/data20.xml"/><Relationship Id="rId1" Type="http://schemas.openxmlformats.org/officeDocument/2006/relationships/slideLayout" Target="../slideLayouts/slideLayout2.xml"/><Relationship Id="rId6" Type="http://schemas.microsoft.com/office/2007/relationships/diagramDrawing" Target="../diagrams/drawing20.xml"/><Relationship Id="rId5" Type="http://schemas.openxmlformats.org/officeDocument/2006/relationships/diagramColors" Target="../diagrams/colors20.xml"/><Relationship Id="rId4" Type="http://schemas.openxmlformats.org/officeDocument/2006/relationships/diagramQuickStyle" Target="../diagrams/quickStyle20.xml"/></Relationships>
</file>

<file path=ppt/slides/_rels/slide39.xml.rels><?xml version="1.0" encoding="UTF-8" standalone="yes"?>
<Relationships xmlns="http://schemas.openxmlformats.org/package/2006/relationships"><Relationship Id="rId3" Type="http://schemas.openxmlformats.org/officeDocument/2006/relationships/diagramLayout" Target="../diagrams/layout21.xml"/><Relationship Id="rId2" Type="http://schemas.openxmlformats.org/officeDocument/2006/relationships/diagramData" Target="../diagrams/data21.xml"/><Relationship Id="rId1" Type="http://schemas.openxmlformats.org/officeDocument/2006/relationships/slideLayout" Target="../slideLayouts/slideLayout2.xml"/><Relationship Id="rId6" Type="http://schemas.microsoft.com/office/2007/relationships/diagramDrawing" Target="../diagrams/drawing21.xml"/><Relationship Id="rId5" Type="http://schemas.openxmlformats.org/officeDocument/2006/relationships/diagramColors" Target="../diagrams/colors21.xml"/><Relationship Id="rId4" Type="http://schemas.openxmlformats.org/officeDocument/2006/relationships/diagramQuickStyle" Target="../diagrams/quickStyle21.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22.xml"/><Relationship Id="rId2" Type="http://schemas.openxmlformats.org/officeDocument/2006/relationships/diagramData" Target="../diagrams/data22.xml"/><Relationship Id="rId1" Type="http://schemas.openxmlformats.org/officeDocument/2006/relationships/slideLayout" Target="../slideLayouts/slideLayout2.xml"/><Relationship Id="rId6" Type="http://schemas.microsoft.com/office/2007/relationships/diagramDrawing" Target="../diagrams/drawing22.xml"/><Relationship Id="rId5" Type="http://schemas.openxmlformats.org/officeDocument/2006/relationships/diagramColors" Target="../diagrams/colors22.xml"/><Relationship Id="rId4" Type="http://schemas.openxmlformats.org/officeDocument/2006/relationships/diagramQuickStyle" Target="../diagrams/quickStyle22.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23.xml"/><Relationship Id="rId2" Type="http://schemas.openxmlformats.org/officeDocument/2006/relationships/diagramData" Target="../diagrams/data23.xml"/><Relationship Id="rId1" Type="http://schemas.openxmlformats.org/officeDocument/2006/relationships/slideLayout" Target="../slideLayouts/slideLayout2.xml"/><Relationship Id="rId6" Type="http://schemas.microsoft.com/office/2007/relationships/diagramDrawing" Target="../diagrams/drawing23.xml"/><Relationship Id="rId5" Type="http://schemas.openxmlformats.org/officeDocument/2006/relationships/diagramColors" Target="../diagrams/colors23.xml"/><Relationship Id="rId4" Type="http://schemas.openxmlformats.org/officeDocument/2006/relationships/diagramQuickStyle" Target="../diagrams/quickStyle23.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8">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50864" y="549275"/>
            <a:ext cx="6373812" cy="984885"/>
          </a:xfrm>
        </p:spPr>
        <p:txBody>
          <a:bodyPr wrap="square" anchor="ctr">
            <a:normAutofit/>
          </a:bodyPr>
          <a:lstStyle/>
          <a:p>
            <a:r>
              <a:rPr lang="en-US" sz="4800">
                <a:ea typeface="Calibri Light"/>
                <a:cs typeface="Calibri Light"/>
              </a:rPr>
              <a:t>Team Working</a:t>
            </a:r>
            <a:endParaRPr lang="en-US" sz="4800"/>
          </a:p>
        </p:txBody>
      </p:sp>
      <p:sp>
        <p:nvSpPr>
          <p:cNvPr id="3" name="Subtitle 2"/>
          <p:cNvSpPr>
            <a:spLocks noGrp="1"/>
          </p:cNvSpPr>
          <p:nvPr>
            <p:ph type="subTitle" idx="1"/>
          </p:nvPr>
        </p:nvSpPr>
        <p:spPr>
          <a:xfrm>
            <a:off x="7140575" y="549275"/>
            <a:ext cx="4498976" cy="984885"/>
          </a:xfrm>
        </p:spPr>
        <p:txBody>
          <a:bodyPr anchor="ctr">
            <a:normAutofit/>
          </a:bodyPr>
          <a:lstStyle/>
          <a:p>
            <a:pPr algn="r"/>
            <a:endParaRPr lang="en-US" dirty="0">
              <a:solidFill>
                <a:schemeClr val="tx1">
                  <a:alpha val="60000"/>
                </a:schemeClr>
              </a:solidFill>
            </a:endParaRPr>
          </a:p>
        </p:txBody>
      </p:sp>
      <p:pic>
        <p:nvPicPr>
          <p:cNvPr id="10" name="Picture 3">
            <a:extLst>
              <a:ext uri="{FF2B5EF4-FFF2-40B4-BE49-F238E27FC236}">
                <a16:creationId xmlns:a16="http://schemas.microsoft.com/office/drawing/2014/main" id="{D769C03B-3B8B-6170-C58C-3FF2AE9B5A8C}"/>
              </a:ext>
            </a:extLst>
          </p:cNvPr>
          <p:cNvPicPr>
            <a:picLocks noChangeAspect="1"/>
          </p:cNvPicPr>
          <p:nvPr/>
        </p:nvPicPr>
        <p:blipFill rotWithShape="1">
          <a:blip r:embed="rId2"/>
          <a:srcRect t="46142" r="-2" b="14696"/>
          <a:stretch/>
        </p:blipFill>
        <p:spPr>
          <a:xfrm>
            <a:off x="20" y="2083435"/>
            <a:ext cx="12191980" cy="4774564"/>
          </a:xfrm>
          <a:custGeom>
            <a:avLst/>
            <a:gdLst/>
            <a:ahLst/>
            <a:cxnLst/>
            <a:rect l="l" t="t" r="r" b="b"/>
            <a:pathLst>
              <a:path w="12192000" h="4774564">
                <a:moveTo>
                  <a:pt x="0" y="0"/>
                </a:moveTo>
                <a:lnTo>
                  <a:pt x="12192000" y="0"/>
                </a:lnTo>
                <a:lnTo>
                  <a:pt x="12192000" y="4774564"/>
                </a:lnTo>
                <a:lnTo>
                  <a:pt x="0" y="4774564"/>
                </a:lnTo>
                <a:close/>
              </a:path>
            </a:pathLst>
          </a:custGeom>
        </p:spPr>
      </p:pic>
      <p:sp>
        <p:nvSpPr>
          <p:cNvPr id="12" name="Rectangle 10">
            <a:extLst>
              <a:ext uri="{FF2B5EF4-FFF2-40B4-BE49-F238E27FC236}">
                <a16:creationId xmlns:a16="http://schemas.microsoft.com/office/drawing/2014/main" id="{5337EA23-6703-4C96-9EEB-A408CBDD6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CCDCDE-8400-B013-16F2-0443CEE9586E}"/>
              </a:ext>
            </a:extLst>
          </p:cNvPr>
          <p:cNvSpPr>
            <a:spLocks noGrp="1"/>
          </p:cNvSpPr>
          <p:nvPr>
            <p:ph type="title"/>
          </p:nvPr>
        </p:nvSpPr>
        <p:spPr>
          <a:xfrm>
            <a:off x="550863" y="1520825"/>
            <a:ext cx="4535487" cy="3779838"/>
          </a:xfrm>
        </p:spPr>
        <p:txBody>
          <a:bodyPr anchor="ctr">
            <a:normAutofit/>
          </a:bodyPr>
          <a:lstStyle/>
          <a:p>
            <a:r>
              <a:rPr lang="en-US" sz="6400"/>
              <a:t>Aims and Objectives</a:t>
            </a:r>
          </a:p>
        </p:txBody>
      </p:sp>
      <p:grpSp>
        <p:nvGrpSpPr>
          <p:cNvPr id="11" name="Group 10">
            <a:extLst>
              <a:ext uri="{FF2B5EF4-FFF2-40B4-BE49-F238E27FC236}">
                <a16:creationId xmlns:a16="http://schemas.microsoft.com/office/drawing/2014/main" id="{20205E53-D75C-4F15-A4A3-21DA0826FCE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2950" y="623661"/>
            <a:ext cx="667800" cy="631474"/>
            <a:chOff x="8069541" y="1262702"/>
            <a:chExt cx="667800" cy="631474"/>
          </a:xfrm>
        </p:grpSpPr>
        <p:sp>
          <p:nvSpPr>
            <p:cNvPr id="12" name="Freeform: Shape 11">
              <a:extLst>
                <a:ext uri="{FF2B5EF4-FFF2-40B4-BE49-F238E27FC236}">
                  <a16:creationId xmlns:a16="http://schemas.microsoft.com/office/drawing/2014/main" id="{EB48C7E5-9699-4FB1-9EEE-581C686293C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a:off x="8069541" y="1262702"/>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10200000" scaled="0"/>
            </a:gradFill>
            <a:ln>
              <a:noFill/>
            </a:ln>
            <a:effectLst>
              <a:innerShdw blurRad="127000" dist="50800" dir="42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3" name="Oval 12">
              <a:extLst>
                <a:ext uri="{FF2B5EF4-FFF2-40B4-BE49-F238E27FC236}">
                  <a16:creationId xmlns:a16="http://schemas.microsoft.com/office/drawing/2014/main" id="{316993F2-7052-4269-8B81-AC271D2D99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8332341" y="1436239"/>
              <a:ext cx="270000" cy="540000"/>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sp>
        <p:nvSpPr>
          <p:cNvPr id="15" name="Oval 14">
            <a:extLst>
              <a:ext uri="{FF2B5EF4-FFF2-40B4-BE49-F238E27FC236}">
                <a16:creationId xmlns:a16="http://schemas.microsoft.com/office/drawing/2014/main" id="{52D58DC7-20C8-4471-BAA7-B296A2AEC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384" y="497717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7" name="Freeform: Shape 16">
            <a:extLst>
              <a:ext uri="{FF2B5EF4-FFF2-40B4-BE49-F238E27FC236}">
                <a16:creationId xmlns:a16="http://schemas.microsoft.com/office/drawing/2014/main" id="{8E4AABAC-100B-437F-86D3-981412859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3261346" y="5733597"/>
            <a:ext cx="1758388" cy="926985"/>
          </a:xfrm>
          <a:custGeom>
            <a:avLst/>
            <a:gdLst>
              <a:gd name="connsiteX0" fmla="*/ 1486881 w 1758388"/>
              <a:gd name="connsiteY0" fmla="*/ 271508 h 926985"/>
              <a:gd name="connsiteX1" fmla="*/ 1758388 w 1758388"/>
              <a:gd name="connsiteY1" fmla="*/ 926985 h 926985"/>
              <a:gd name="connsiteX2" fmla="*/ 1294895 w 1758388"/>
              <a:gd name="connsiteY2" fmla="*/ 926985 h 926985"/>
              <a:gd name="connsiteX3" fmla="*/ 831404 w 1758388"/>
              <a:gd name="connsiteY3" fmla="*/ 463493 h 926985"/>
              <a:gd name="connsiteX4" fmla="*/ 377328 w 1758388"/>
              <a:gd name="connsiteY4" fmla="*/ 833575 h 926985"/>
              <a:gd name="connsiteX5" fmla="*/ 371585 w 1758388"/>
              <a:gd name="connsiteY5" fmla="*/ 890552 h 926985"/>
              <a:gd name="connsiteX6" fmla="*/ 0 w 1758388"/>
              <a:gd name="connsiteY6" fmla="*/ 518968 h 926985"/>
              <a:gd name="connsiteX7" fmla="*/ 16301 w 1758388"/>
              <a:gd name="connsiteY7" fmla="*/ 485129 h 926985"/>
              <a:gd name="connsiteX8" fmla="*/ 831403 w 1758388"/>
              <a:gd name="connsiteY8" fmla="*/ 0 h 926985"/>
              <a:gd name="connsiteX9" fmla="*/ 1486881 w 1758388"/>
              <a:gd name="connsiteY9" fmla="*/ 271508 h 926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58388" h="926985">
                <a:moveTo>
                  <a:pt x="1486881" y="271508"/>
                </a:moveTo>
                <a:cubicBezTo>
                  <a:pt x="1654632" y="439259"/>
                  <a:pt x="1758388" y="671005"/>
                  <a:pt x="1758388" y="926985"/>
                </a:cubicBezTo>
                <a:lnTo>
                  <a:pt x="1294895" y="926985"/>
                </a:lnTo>
                <a:cubicBezTo>
                  <a:pt x="1294895" y="671005"/>
                  <a:pt x="1087383" y="463493"/>
                  <a:pt x="831404" y="463493"/>
                </a:cubicBezTo>
                <a:cubicBezTo>
                  <a:pt x="607421" y="463493"/>
                  <a:pt x="420547" y="622370"/>
                  <a:pt x="377328" y="833575"/>
                </a:cubicBezTo>
                <a:lnTo>
                  <a:pt x="371585" y="890552"/>
                </a:lnTo>
                <a:lnTo>
                  <a:pt x="0" y="518968"/>
                </a:lnTo>
                <a:lnTo>
                  <a:pt x="16301" y="485129"/>
                </a:lnTo>
                <a:cubicBezTo>
                  <a:pt x="173276" y="196165"/>
                  <a:pt x="479432" y="0"/>
                  <a:pt x="831403" y="0"/>
                </a:cubicBezTo>
                <a:cubicBezTo>
                  <a:pt x="1087383" y="0"/>
                  <a:pt x="1319129" y="103757"/>
                  <a:pt x="1486881" y="271508"/>
                </a:cubicBezTo>
                <a:close/>
              </a:path>
            </a:pathLst>
          </a:custGeom>
          <a:solidFill>
            <a:schemeClr val="bg2"/>
          </a:solidFill>
          <a:ln>
            <a:noFill/>
          </a:ln>
          <a:effectLst>
            <a:innerShdw blurRad="254000" dist="50800" dir="54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19" name="Freeform: Shape 18">
            <a:extLst>
              <a:ext uri="{FF2B5EF4-FFF2-40B4-BE49-F238E27FC236}">
                <a16:creationId xmlns:a16="http://schemas.microsoft.com/office/drawing/2014/main" id="{1DFD33E0-4D46-4176-BAE2-6AED15231C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3353363" y="5725768"/>
            <a:ext cx="1728640" cy="1042921"/>
          </a:xfrm>
          <a:custGeom>
            <a:avLst/>
            <a:gdLst>
              <a:gd name="connsiteX0" fmla="*/ 1391304 w 1728640"/>
              <a:gd name="connsiteY0" fmla="*/ 238153 h 1042921"/>
              <a:gd name="connsiteX1" fmla="*/ 1728640 w 1728640"/>
              <a:gd name="connsiteY1" fmla="*/ 1042921 h 1042921"/>
              <a:gd name="connsiteX2" fmla="*/ 1265147 w 1728640"/>
              <a:gd name="connsiteY2" fmla="*/ 1042921 h 1042921"/>
              <a:gd name="connsiteX3" fmla="*/ 801655 w 1728640"/>
              <a:gd name="connsiteY3" fmla="*/ 521461 h 1042921"/>
              <a:gd name="connsiteX4" fmla="*/ 374587 w 1728640"/>
              <a:gd name="connsiteY4" fmla="*/ 839945 h 1042921"/>
              <a:gd name="connsiteX5" fmla="*/ 362576 w 1728640"/>
              <a:gd name="connsiteY5" fmla="*/ 883477 h 1042921"/>
              <a:gd name="connsiteX6" fmla="*/ 0 w 1728640"/>
              <a:gd name="connsiteY6" fmla="*/ 520901 h 1042921"/>
              <a:gd name="connsiteX7" fmla="*/ 32986 w 1728640"/>
              <a:gd name="connsiteY7" fmla="*/ 459814 h 1042921"/>
              <a:gd name="connsiteX8" fmla="*/ 801656 w 1728640"/>
              <a:gd name="connsiteY8" fmla="*/ 0 h 1042921"/>
              <a:gd name="connsiteX9" fmla="*/ 1391304 w 1728640"/>
              <a:gd name="connsiteY9" fmla="*/ 238153 h 1042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28640" h="1042921">
                <a:moveTo>
                  <a:pt x="1391304" y="238153"/>
                </a:moveTo>
                <a:cubicBezTo>
                  <a:pt x="1597323" y="429440"/>
                  <a:pt x="1728640" y="718927"/>
                  <a:pt x="1728640" y="1042921"/>
                </a:cubicBezTo>
                <a:lnTo>
                  <a:pt x="1265147" y="1042921"/>
                </a:lnTo>
                <a:cubicBezTo>
                  <a:pt x="1265147" y="754926"/>
                  <a:pt x="1057635" y="521461"/>
                  <a:pt x="801655" y="521461"/>
                </a:cubicBezTo>
                <a:cubicBezTo>
                  <a:pt x="609671" y="521461"/>
                  <a:pt x="444949" y="652785"/>
                  <a:pt x="374587" y="839945"/>
                </a:cubicBezTo>
                <a:lnTo>
                  <a:pt x="362576" y="883477"/>
                </a:lnTo>
                <a:lnTo>
                  <a:pt x="0" y="520901"/>
                </a:lnTo>
                <a:lnTo>
                  <a:pt x="32986" y="459814"/>
                </a:lnTo>
                <a:cubicBezTo>
                  <a:pt x="199571" y="182395"/>
                  <a:pt x="481681" y="0"/>
                  <a:pt x="801656" y="0"/>
                </a:cubicBezTo>
                <a:cubicBezTo>
                  <a:pt x="1025638" y="0"/>
                  <a:pt x="1231066" y="89374"/>
                  <a:pt x="1391304" y="238153"/>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21" name="Oval 20">
            <a:extLst>
              <a:ext uri="{FF2B5EF4-FFF2-40B4-BE49-F238E27FC236}">
                <a16:creationId xmlns:a16="http://schemas.microsoft.com/office/drawing/2014/main" id="{022B5D87-7689-4E7F-B03A-7F803B5DF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872920" y="5836283"/>
            <a:ext cx="107098" cy="466589"/>
          </a:xfrm>
          <a:prstGeom prst="ellipse">
            <a:avLst/>
          </a:prstGeom>
          <a:solidFill>
            <a:schemeClr val="bg2"/>
          </a:solidFill>
          <a:ln>
            <a:noFill/>
          </a:ln>
          <a:effectLst>
            <a:innerShdw blurRad="63500" dist="254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aphicFrame>
        <p:nvGraphicFramePr>
          <p:cNvPr id="5" name="Content Placeholder 2">
            <a:extLst>
              <a:ext uri="{FF2B5EF4-FFF2-40B4-BE49-F238E27FC236}">
                <a16:creationId xmlns:a16="http://schemas.microsoft.com/office/drawing/2014/main" id="{C6C01071-455C-6C32-1125-A6357ECC70C7}"/>
              </a:ext>
            </a:extLst>
          </p:cNvPr>
          <p:cNvGraphicFramePr>
            <a:graphicFrameLocks noGrp="1"/>
          </p:cNvGraphicFramePr>
          <p:nvPr>
            <p:ph idx="1"/>
            <p:extLst>
              <p:ext uri="{D42A27DB-BD31-4B8C-83A1-F6EECF244321}">
                <p14:modId xmlns:p14="http://schemas.microsoft.com/office/powerpoint/2010/main" val="1638522740"/>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837921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797EBA-B76E-7A03-D66C-F3A314C6E618}"/>
              </a:ext>
            </a:extLst>
          </p:cNvPr>
          <p:cNvSpPr>
            <a:spLocks noGrp="1"/>
          </p:cNvSpPr>
          <p:nvPr>
            <p:ph type="title"/>
          </p:nvPr>
        </p:nvSpPr>
        <p:spPr>
          <a:xfrm>
            <a:off x="550863" y="1520825"/>
            <a:ext cx="4535487" cy="3779838"/>
          </a:xfrm>
        </p:spPr>
        <p:txBody>
          <a:bodyPr anchor="ctr">
            <a:normAutofit/>
          </a:bodyPr>
          <a:lstStyle/>
          <a:p>
            <a:r>
              <a:rPr lang="en-US" sz="6400"/>
              <a:t>Teams</a:t>
            </a:r>
          </a:p>
        </p:txBody>
      </p:sp>
      <p:grpSp>
        <p:nvGrpSpPr>
          <p:cNvPr id="11" name="Group 10">
            <a:extLst>
              <a:ext uri="{FF2B5EF4-FFF2-40B4-BE49-F238E27FC236}">
                <a16:creationId xmlns:a16="http://schemas.microsoft.com/office/drawing/2014/main" id="{20205E53-D75C-4F15-A4A3-21DA0826FCE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2950" y="623661"/>
            <a:ext cx="667800" cy="631474"/>
            <a:chOff x="8069541" y="1262702"/>
            <a:chExt cx="667800" cy="631474"/>
          </a:xfrm>
        </p:grpSpPr>
        <p:sp>
          <p:nvSpPr>
            <p:cNvPr id="12" name="Freeform: Shape 11">
              <a:extLst>
                <a:ext uri="{FF2B5EF4-FFF2-40B4-BE49-F238E27FC236}">
                  <a16:creationId xmlns:a16="http://schemas.microsoft.com/office/drawing/2014/main" id="{EB48C7E5-9699-4FB1-9EEE-581C686293C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a:off x="8069541" y="1262702"/>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10200000" scaled="0"/>
            </a:gradFill>
            <a:ln>
              <a:noFill/>
            </a:ln>
            <a:effectLst>
              <a:innerShdw blurRad="127000" dist="50800" dir="42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3" name="Oval 12">
              <a:extLst>
                <a:ext uri="{FF2B5EF4-FFF2-40B4-BE49-F238E27FC236}">
                  <a16:creationId xmlns:a16="http://schemas.microsoft.com/office/drawing/2014/main" id="{316993F2-7052-4269-8B81-AC271D2D99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8332341" y="1436239"/>
              <a:ext cx="270000" cy="540000"/>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sp>
        <p:nvSpPr>
          <p:cNvPr id="15" name="Oval 14">
            <a:extLst>
              <a:ext uri="{FF2B5EF4-FFF2-40B4-BE49-F238E27FC236}">
                <a16:creationId xmlns:a16="http://schemas.microsoft.com/office/drawing/2014/main" id="{52D58DC7-20C8-4471-BAA7-B296A2AEC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384" y="497717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7" name="Freeform: Shape 16">
            <a:extLst>
              <a:ext uri="{FF2B5EF4-FFF2-40B4-BE49-F238E27FC236}">
                <a16:creationId xmlns:a16="http://schemas.microsoft.com/office/drawing/2014/main" id="{8E4AABAC-100B-437F-86D3-981412859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3261346" y="5733597"/>
            <a:ext cx="1758388" cy="926985"/>
          </a:xfrm>
          <a:custGeom>
            <a:avLst/>
            <a:gdLst>
              <a:gd name="connsiteX0" fmla="*/ 1486881 w 1758388"/>
              <a:gd name="connsiteY0" fmla="*/ 271508 h 926985"/>
              <a:gd name="connsiteX1" fmla="*/ 1758388 w 1758388"/>
              <a:gd name="connsiteY1" fmla="*/ 926985 h 926985"/>
              <a:gd name="connsiteX2" fmla="*/ 1294895 w 1758388"/>
              <a:gd name="connsiteY2" fmla="*/ 926985 h 926985"/>
              <a:gd name="connsiteX3" fmla="*/ 831404 w 1758388"/>
              <a:gd name="connsiteY3" fmla="*/ 463493 h 926985"/>
              <a:gd name="connsiteX4" fmla="*/ 377328 w 1758388"/>
              <a:gd name="connsiteY4" fmla="*/ 833575 h 926985"/>
              <a:gd name="connsiteX5" fmla="*/ 371585 w 1758388"/>
              <a:gd name="connsiteY5" fmla="*/ 890552 h 926985"/>
              <a:gd name="connsiteX6" fmla="*/ 0 w 1758388"/>
              <a:gd name="connsiteY6" fmla="*/ 518968 h 926985"/>
              <a:gd name="connsiteX7" fmla="*/ 16301 w 1758388"/>
              <a:gd name="connsiteY7" fmla="*/ 485129 h 926985"/>
              <a:gd name="connsiteX8" fmla="*/ 831403 w 1758388"/>
              <a:gd name="connsiteY8" fmla="*/ 0 h 926985"/>
              <a:gd name="connsiteX9" fmla="*/ 1486881 w 1758388"/>
              <a:gd name="connsiteY9" fmla="*/ 271508 h 926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58388" h="926985">
                <a:moveTo>
                  <a:pt x="1486881" y="271508"/>
                </a:moveTo>
                <a:cubicBezTo>
                  <a:pt x="1654632" y="439259"/>
                  <a:pt x="1758388" y="671005"/>
                  <a:pt x="1758388" y="926985"/>
                </a:cubicBezTo>
                <a:lnTo>
                  <a:pt x="1294895" y="926985"/>
                </a:lnTo>
                <a:cubicBezTo>
                  <a:pt x="1294895" y="671005"/>
                  <a:pt x="1087383" y="463493"/>
                  <a:pt x="831404" y="463493"/>
                </a:cubicBezTo>
                <a:cubicBezTo>
                  <a:pt x="607421" y="463493"/>
                  <a:pt x="420547" y="622370"/>
                  <a:pt x="377328" y="833575"/>
                </a:cubicBezTo>
                <a:lnTo>
                  <a:pt x="371585" y="890552"/>
                </a:lnTo>
                <a:lnTo>
                  <a:pt x="0" y="518968"/>
                </a:lnTo>
                <a:lnTo>
                  <a:pt x="16301" y="485129"/>
                </a:lnTo>
                <a:cubicBezTo>
                  <a:pt x="173276" y="196165"/>
                  <a:pt x="479432" y="0"/>
                  <a:pt x="831403" y="0"/>
                </a:cubicBezTo>
                <a:cubicBezTo>
                  <a:pt x="1087383" y="0"/>
                  <a:pt x="1319129" y="103757"/>
                  <a:pt x="1486881" y="271508"/>
                </a:cubicBezTo>
                <a:close/>
              </a:path>
            </a:pathLst>
          </a:custGeom>
          <a:solidFill>
            <a:schemeClr val="bg2"/>
          </a:solidFill>
          <a:ln>
            <a:noFill/>
          </a:ln>
          <a:effectLst>
            <a:innerShdw blurRad="254000" dist="50800" dir="54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19" name="Freeform: Shape 18">
            <a:extLst>
              <a:ext uri="{FF2B5EF4-FFF2-40B4-BE49-F238E27FC236}">
                <a16:creationId xmlns:a16="http://schemas.microsoft.com/office/drawing/2014/main" id="{1DFD33E0-4D46-4176-BAE2-6AED15231C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3353363" y="5725768"/>
            <a:ext cx="1728640" cy="1042921"/>
          </a:xfrm>
          <a:custGeom>
            <a:avLst/>
            <a:gdLst>
              <a:gd name="connsiteX0" fmla="*/ 1391304 w 1728640"/>
              <a:gd name="connsiteY0" fmla="*/ 238153 h 1042921"/>
              <a:gd name="connsiteX1" fmla="*/ 1728640 w 1728640"/>
              <a:gd name="connsiteY1" fmla="*/ 1042921 h 1042921"/>
              <a:gd name="connsiteX2" fmla="*/ 1265147 w 1728640"/>
              <a:gd name="connsiteY2" fmla="*/ 1042921 h 1042921"/>
              <a:gd name="connsiteX3" fmla="*/ 801655 w 1728640"/>
              <a:gd name="connsiteY3" fmla="*/ 521461 h 1042921"/>
              <a:gd name="connsiteX4" fmla="*/ 374587 w 1728640"/>
              <a:gd name="connsiteY4" fmla="*/ 839945 h 1042921"/>
              <a:gd name="connsiteX5" fmla="*/ 362576 w 1728640"/>
              <a:gd name="connsiteY5" fmla="*/ 883477 h 1042921"/>
              <a:gd name="connsiteX6" fmla="*/ 0 w 1728640"/>
              <a:gd name="connsiteY6" fmla="*/ 520901 h 1042921"/>
              <a:gd name="connsiteX7" fmla="*/ 32986 w 1728640"/>
              <a:gd name="connsiteY7" fmla="*/ 459814 h 1042921"/>
              <a:gd name="connsiteX8" fmla="*/ 801656 w 1728640"/>
              <a:gd name="connsiteY8" fmla="*/ 0 h 1042921"/>
              <a:gd name="connsiteX9" fmla="*/ 1391304 w 1728640"/>
              <a:gd name="connsiteY9" fmla="*/ 238153 h 1042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28640" h="1042921">
                <a:moveTo>
                  <a:pt x="1391304" y="238153"/>
                </a:moveTo>
                <a:cubicBezTo>
                  <a:pt x="1597323" y="429440"/>
                  <a:pt x="1728640" y="718927"/>
                  <a:pt x="1728640" y="1042921"/>
                </a:cubicBezTo>
                <a:lnTo>
                  <a:pt x="1265147" y="1042921"/>
                </a:lnTo>
                <a:cubicBezTo>
                  <a:pt x="1265147" y="754926"/>
                  <a:pt x="1057635" y="521461"/>
                  <a:pt x="801655" y="521461"/>
                </a:cubicBezTo>
                <a:cubicBezTo>
                  <a:pt x="609671" y="521461"/>
                  <a:pt x="444949" y="652785"/>
                  <a:pt x="374587" y="839945"/>
                </a:cubicBezTo>
                <a:lnTo>
                  <a:pt x="362576" y="883477"/>
                </a:lnTo>
                <a:lnTo>
                  <a:pt x="0" y="520901"/>
                </a:lnTo>
                <a:lnTo>
                  <a:pt x="32986" y="459814"/>
                </a:lnTo>
                <a:cubicBezTo>
                  <a:pt x="199571" y="182395"/>
                  <a:pt x="481681" y="0"/>
                  <a:pt x="801656" y="0"/>
                </a:cubicBezTo>
                <a:cubicBezTo>
                  <a:pt x="1025638" y="0"/>
                  <a:pt x="1231066" y="89374"/>
                  <a:pt x="1391304" y="238153"/>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21" name="Oval 20">
            <a:extLst>
              <a:ext uri="{FF2B5EF4-FFF2-40B4-BE49-F238E27FC236}">
                <a16:creationId xmlns:a16="http://schemas.microsoft.com/office/drawing/2014/main" id="{022B5D87-7689-4E7F-B03A-7F803B5DF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872920" y="5836283"/>
            <a:ext cx="107098" cy="466589"/>
          </a:xfrm>
          <a:prstGeom prst="ellipse">
            <a:avLst/>
          </a:prstGeom>
          <a:solidFill>
            <a:schemeClr val="bg2"/>
          </a:solidFill>
          <a:ln>
            <a:noFill/>
          </a:ln>
          <a:effectLst>
            <a:innerShdw blurRad="63500" dist="254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aphicFrame>
        <p:nvGraphicFramePr>
          <p:cNvPr id="5" name="Content Placeholder 2">
            <a:extLst>
              <a:ext uri="{FF2B5EF4-FFF2-40B4-BE49-F238E27FC236}">
                <a16:creationId xmlns:a16="http://schemas.microsoft.com/office/drawing/2014/main" id="{39882F34-28B8-7888-D982-FB7FA6809F1A}"/>
              </a:ext>
            </a:extLst>
          </p:cNvPr>
          <p:cNvGraphicFramePr>
            <a:graphicFrameLocks noGrp="1"/>
          </p:cNvGraphicFramePr>
          <p:nvPr>
            <p:ph idx="1"/>
            <p:extLst>
              <p:ext uri="{D42A27DB-BD31-4B8C-83A1-F6EECF244321}">
                <p14:modId xmlns:p14="http://schemas.microsoft.com/office/powerpoint/2010/main" val="52326266"/>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231136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5DA23C-AB2E-81DE-1326-E98B824A9FB6}"/>
              </a:ext>
            </a:extLst>
          </p:cNvPr>
          <p:cNvSpPr>
            <a:spLocks noGrp="1"/>
          </p:cNvSpPr>
          <p:nvPr>
            <p:ph type="title"/>
          </p:nvPr>
        </p:nvSpPr>
        <p:spPr>
          <a:xfrm>
            <a:off x="550863" y="1520825"/>
            <a:ext cx="4535487" cy="3779838"/>
          </a:xfrm>
        </p:spPr>
        <p:txBody>
          <a:bodyPr anchor="ctr">
            <a:normAutofit/>
          </a:bodyPr>
          <a:lstStyle/>
          <a:p>
            <a:r>
              <a:rPr lang="en-US" sz="6400"/>
              <a:t>Teams</a:t>
            </a:r>
          </a:p>
        </p:txBody>
      </p:sp>
      <p:grpSp>
        <p:nvGrpSpPr>
          <p:cNvPr id="11" name="Group 10">
            <a:extLst>
              <a:ext uri="{FF2B5EF4-FFF2-40B4-BE49-F238E27FC236}">
                <a16:creationId xmlns:a16="http://schemas.microsoft.com/office/drawing/2014/main" id="{20205E53-D75C-4F15-A4A3-21DA0826FCE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2950" y="623661"/>
            <a:ext cx="667800" cy="631474"/>
            <a:chOff x="8069541" y="1262702"/>
            <a:chExt cx="667800" cy="631474"/>
          </a:xfrm>
        </p:grpSpPr>
        <p:sp>
          <p:nvSpPr>
            <p:cNvPr id="12" name="Freeform: Shape 11">
              <a:extLst>
                <a:ext uri="{FF2B5EF4-FFF2-40B4-BE49-F238E27FC236}">
                  <a16:creationId xmlns:a16="http://schemas.microsoft.com/office/drawing/2014/main" id="{EB48C7E5-9699-4FB1-9EEE-581C686293C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a:off x="8069541" y="1262702"/>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10200000" scaled="0"/>
            </a:gradFill>
            <a:ln>
              <a:noFill/>
            </a:ln>
            <a:effectLst>
              <a:innerShdw blurRad="127000" dist="50800" dir="42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3" name="Oval 12">
              <a:extLst>
                <a:ext uri="{FF2B5EF4-FFF2-40B4-BE49-F238E27FC236}">
                  <a16:creationId xmlns:a16="http://schemas.microsoft.com/office/drawing/2014/main" id="{316993F2-7052-4269-8B81-AC271D2D99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8332341" y="1436239"/>
              <a:ext cx="270000" cy="540000"/>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sp>
        <p:nvSpPr>
          <p:cNvPr id="15" name="Oval 14">
            <a:extLst>
              <a:ext uri="{FF2B5EF4-FFF2-40B4-BE49-F238E27FC236}">
                <a16:creationId xmlns:a16="http://schemas.microsoft.com/office/drawing/2014/main" id="{52D58DC7-20C8-4471-BAA7-B296A2AEC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384" y="497717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7" name="Freeform: Shape 16">
            <a:extLst>
              <a:ext uri="{FF2B5EF4-FFF2-40B4-BE49-F238E27FC236}">
                <a16:creationId xmlns:a16="http://schemas.microsoft.com/office/drawing/2014/main" id="{8E4AABAC-100B-437F-86D3-981412859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3261346" y="5733597"/>
            <a:ext cx="1758388" cy="926985"/>
          </a:xfrm>
          <a:custGeom>
            <a:avLst/>
            <a:gdLst>
              <a:gd name="connsiteX0" fmla="*/ 1486881 w 1758388"/>
              <a:gd name="connsiteY0" fmla="*/ 271508 h 926985"/>
              <a:gd name="connsiteX1" fmla="*/ 1758388 w 1758388"/>
              <a:gd name="connsiteY1" fmla="*/ 926985 h 926985"/>
              <a:gd name="connsiteX2" fmla="*/ 1294895 w 1758388"/>
              <a:gd name="connsiteY2" fmla="*/ 926985 h 926985"/>
              <a:gd name="connsiteX3" fmla="*/ 831404 w 1758388"/>
              <a:gd name="connsiteY3" fmla="*/ 463493 h 926985"/>
              <a:gd name="connsiteX4" fmla="*/ 377328 w 1758388"/>
              <a:gd name="connsiteY4" fmla="*/ 833575 h 926985"/>
              <a:gd name="connsiteX5" fmla="*/ 371585 w 1758388"/>
              <a:gd name="connsiteY5" fmla="*/ 890552 h 926985"/>
              <a:gd name="connsiteX6" fmla="*/ 0 w 1758388"/>
              <a:gd name="connsiteY6" fmla="*/ 518968 h 926985"/>
              <a:gd name="connsiteX7" fmla="*/ 16301 w 1758388"/>
              <a:gd name="connsiteY7" fmla="*/ 485129 h 926985"/>
              <a:gd name="connsiteX8" fmla="*/ 831403 w 1758388"/>
              <a:gd name="connsiteY8" fmla="*/ 0 h 926985"/>
              <a:gd name="connsiteX9" fmla="*/ 1486881 w 1758388"/>
              <a:gd name="connsiteY9" fmla="*/ 271508 h 926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58388" h="926985">
                <a:moveTo>
                  <a:pt x="1486881" y="271508"/>
                </a:moveTo>
                <a:cubicBezTo>
                  <a:pt x="1654632" y="439259"/>
                  <a:pt x="1758388" y="671005"/>
                  <a:pt x="1758388" y="926985"/>
                </a:cubicBezTo>
                <a:lnTo>
                  <a:pt x="1294895" y="926985"/>
                </a:lnTo>
                <a:cubicBezTo>
                  <a:pt x="1294895" y="671005"/>
                  <a:pt x="1087383" y="463493"/>
                  <a:pt x="831404" y="463493"/>
                </a:cubicBezTo>
                <a:cubicBezTo>
                  <a:pt x="607421" y="463493"/>
                  <a:pt x="420547" y="622370"/>
                  <a:pt x="377328" y="833575"/>
                </a:cubicBezTo>
                <a:lnTo>
                  <a:pt x="371585" y="890552"/>
                </a:lnTo>
                <a:lnTo>
                  <a:pt x="0" y="518968"/>
                </a:lnTo>
                <a:lnTo>
                  <a:pt x="16301" y="485129"/>
                </a:lnTo>
                <a:cubicBezTo>
                  <a:pt x="173276" y="196165"/>
                  <a:pt x="479432" y="0"/>
                  <a:pt x="831403" y="0"/>
                </a:cubicBezTo>
                <a:cubicBezTo>
                  <a:pt x="1087383" y="0"/>
                  <a:pt x="1319129" y="103757"/>
                  <a:pt x="1486881" y="271508"/>
                </a:cubicBezTo>
                <a:close/>
              </a:path>
            </a:pathLst>
          </a:custGeom>
          <a:solidFill>
            <a:schemeClr val="bg2"/>
          </a:solidFill>
          <a:ln>
            <a:noFill/>
          </a:ln>
          <a:effectLst>
            <a:innerShdw blurRad="254000" dist="50800" dir="54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19" name="Freeform: Shape 18">
            <a:extLst>
              <a:ext uri="{FF2B5EF4-FFF2-40B4-BE49-F238E27FC236}">
                <a16:creationId xmlns:a16="http://schemas.microsoft.com/office/drawing/2014/main" id="{1DFD33E0-4D46-4176-BAE2-6AED15231C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3353363" y="5725768"/>
            <a:ext cx="1728640" cy="1042921"/>
          </a:xfrm>
          <a:custGeom>
            <a:avLst/>
            <a:gdLst>
              <a:gd name="connsiteX0" fmla="*/ 1391304 w 1728640"/>
              <a:gd name="connsiteY0" fmla="*/ 238153 h 1042921"/>
              <a:gd name="connsiteX1" fmla="*/ 1728640 w 1728640"/>
              <a:gd name="connsiteY1" fmla="*/ 1042921 h 1042921"/>
              <a:gd name="connsiteX2" fmla="*/ 1265147 w 1728640"/>
              <a:gd name="connsiteY2" fmla="*/ 1042921 h 1042921"/>
              <a:gd name="connsiteX3" fmla="*/ 801655 w 1728640"/>
              <a:gd name="connsiteY3" fmla="*/ 521461 h 1042921"/>
              <a:gd name="connsiteX4" fmla="*/ 374587 w 1728640"/>
              <a:gd name="connsiteY4" fmla="*/ 839945 h 1042921"/>
              <a:gd name="connsiteX5" fmla="*/ 362576 w 1728640"/>
              <a:gd name="connsiteY5" fmla="*/ 883477 h 1042921"/>
              <a:gd name="connsiteX6" fmla="*/ 0 w 1728640"/>
              <a:gd name="connsiteY6" fmla="*/ 520901 h 1042921"/>
              <a:gd name="connsiteX7" fmla="*/ 32986 w 1728640"/>
              <a:gd name="connsiteY7" fmla="*/ 459814 h 1042921"/>
              <a:gd name="connsiteX8" fmla="*/ 801656 w 1728640"/>
              <a:gd name="connsiteY8" fmla="*/ 0 h 1042921"/>
              <a:gd name="connsiteX9" fmla="*/ 1391304 w 1728640"/>
              <a:gd name="connsiteY9" fmla="*/ 238153 h 1042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28640" h="1042921">
                <a:moveTo>
                  <a:pt x="1391304" y="238153"/>
                </a:moveTo>
                <a:cubicBezTo>
                  <a:pt x="1597323" y="429440"/>
                  <a:pt x="1728640" y="718927"/>
                  <a:pt x="1728640" y="1042921"/>
                </a:cubicBezTo>
                <a:lnTo>
                  <a:pt x="1265147" y="1042921"/>
                </a:lnTo>
                <a:cubicBezTo>
                  <a:pt x="1265147" y="754926"/>
                  <a:pt x="1057635" y="521461"/>
                  <a:pt x="801655" y="521461"/>
                </a:cubicBezTo>
                <a:cubicBezTo>
                  <a:pt x="609671" y="521461"/>
                  <a:pt x="444949" y="652785"/>
                  <a:pt x="374587" y="839945"/>
                </a:cubicBezTo>
                <a:lnTo>
                  <a:pt x="362576" y="883477"/>
                </a:lnTo>
                <a:lnTo>
                  <a:pt x="0" y="520901"/>
                </a:lnTo>
                <a:lnTo>
                  <a:pt x="32986" y="459814"/>
                </a:lnTo>
                <a:cubicBezTo>
                  <a:pt x="199571" y="182395"/>
                  <a:pt x="481681" y="0"/>
                  <a:pt x="801656" y="0"/>
                </a:cubicBezTo>
                <a:cubicBezTo>
                  <a:pt x="1025638" y="0"/>
                  <a:pt x="1231066" y="89374"/>
                  <a:pt x="1391304" y="238153"/>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21" name="Oval 20">
            <a:extLst>
              <a:ext uri="{FF2B5EF4-FFF2-40B4-BE49-F238E27FC236}">
                <a16:creationId xmlns:a16="http://schemas.microsoft.com/office/drawing/2014/main" id="{022B5D87-7689-4E7F-B03A-7F803B5DF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872920" y="5836283"/>
            <a:ext cx="107098" cy="466589"/>
          </a:xfrm>
          <a:prstGeom prst="ellipse">
            <a:avLst/>
          </a:prstGeom>
          <a:solidFill>
            <a:schemeClr val="bg2"/>
          </a:solidFill>
          <a:ln>
            <a:noFill/>
          </a:ln>
          <a:effectLst>
            <a:innerShdw blurRad="63500" dist="254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aphicFrame>
        <p:nvGraphicFramePr>
          <p:cNvPr id="5" name="Content Placeholder 2">
            <a:extLst>
              <a:ext uri="{FF2B5EF4-FFF2-40B4-BE49-F238E27FC236}">
                <a16:creationId xmlns:a16="http://schemas.microsoft.com/office/drawing/2014/main" id="{70096FE3-D2E9-6F51-CFAA-8F6E282DEE2C}"/>
              </a:ext>
            </a:extLst>
          </p:cNvPr>
          <p:cNvGraphicFramePr>
            <a:graphicFrameLocks noGrp="1"/>
          </p:cNvGraphicFramePr>
          <p:nvPr>
            <p:ph idx="1"/>
            <p:extLst>
              <p:ext uri="{D42A27DB-BD31-4B8C-83A1-F6EECF244321}">
                <p14:modId xmlns:p14="http://schemas.microsoft.com/office/powerpoint/2010/main" val="1020115483"/>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267190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B84FC1-B326-1759-EAAD-437679B5A419}"/>
              </a:ext>
            </a:extLst>
          </p:cNvPr>
          <p:cNvSpPr>
            <a:spLocks noGrp="1"/>
          </p:cNvSpPr>
          <p:nvPr>
            <p:ph type="title"/>
          </p:nvPr>
        </p:nvSpPr>
        <p:spPr>
          <a:xfrm>
            <a:off x="550864" y="549275"/>
            <a:ext cx="3565524" cy="1997855"/>
          </a:xfrm>
        </p:spPr>
        <p:txBody>
          <a:bodyPr wrap="square" anchor="b">
            <a:normAutofit/>
          </a:bodyPr>
          <a:lstStyle/>
          <a:p>
            <a:pPr>
              <a:lnSpc>
                <a:spcPct val="90000"/>
              </a:lnSpc>
            </a:pPr>
            <a:r>
              <a:rPr lang="en-GB" sz="2600" dirty="0"/>
              <a:t>Rubin, </a:t>
            </a:r>
            <a:r>
              <a:rPr lang="en-GB" sz="2600" dirty="0" err="1"/>
              <a:t>Plovnick</a:t>
            </a:r>
            <a:r>
              <a:rPr lang="en-GB" sz="2600" dirty="0"/>
              <a:t>, and Fry's GRPI Model of Team Effectiveness (1997)</a:t>
            </a:r>
            <a:br>
              <a:rPr lang="en-GB" sz="2600" dirty="0"/>
            </a:br>
            <a:endParaRPr lang="en-GB" sz="2600" dirty="0"/>
          </a:p>
        </p:txBody>
      </p:sp>
      <p:grpSp>
        <p:nvGrpSpPr>
          <p:cNvPr id="11" name="Group 10">
            <a:extLst>
              <a:ext uri="{FF2B5EF4-FFF2-40B4-BE49-F238E27FC236}">
                <a16:creationId xmlns:a16="http://schemas.microsoft.com/office/drawing/2014/main" id="{9F2D4ED5-DC78-4C88-97AA-483206C53E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570793" y="0"/>
            <a:ext cx="1468514" cy="1521012"/>
            <a:chOff x="5236793" y="2432482"/>
            <a:chExt cx="1468514" cy="1521012"/>
          </a:xfrm>
        </p:grpSpPr>
        <p:sp>
          <p:nvSpPr>
            <p:cNvPr id="12" name="Freeform 5">
              <a:extLst>
                <a:ext uri="{FF2B5EF4-FFF2-40B4-BE49-F238E27FC236}">
                  <a16:creationId xmlns:a16="http://schemas.microsoft.com/office/drawing/2014/main" id="{0DE0B65A-4839-40B2-BA92-1464FEADBA4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800000">
              <a:off x="5463135" y="2432482"/>
              <a:ext cx="1242172" cy="729202"/>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4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3" name="Freeform 6">
              <a:extLst>
                <a:ext uri="{FF2B5EF4-FFF2-40B4-BE49-F238E27FC236}">
                  <a16:creationId xmlns:a16="http://schemas.microsoft.com/office/drawing/2014/main" id="{842A0A68-39DD-4DA7-BAD5-63B9C13987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800000">
              <a:off x="5236793" y="2566400"/>
              <a:ext cx="611884" cy="1076550"/>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4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4" name="Freeform 8">
              <a:extLst>
                <a:ext uri="{FF2B5EF4-FFF2-40B4-BE49-F238E27FC236}">
                  <a16:creationId xmlns:a16="http://schemas.microsoft.com/office/drawing/2014/main" id="{21A69E50-7E10-45C3-B4F2-19DBA774849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800000">
              <a:off x="5765469" y="2876944"/>
              <a:ext cx="630288" cy="1076550"/>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40000"/>
                    <a:lumOff val="60000"/>
                    <a:alpha val="60000"/>
                  </a:schemeClr>
                </a:gs>
              </a:gsLst>
              <a:lin ang="18000000" scaled="0"/>
              <a:tileRect/>
            </a:gradFill>
            <a:ln>
              <a:noFill/>
            </a:ln>
            <a:effectLst>
              <a:innerShdw blurRad="508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16" name="Oval 15">
            <a:extLst>
              <a:ext uri="{FF2B5EF4-FFF2-40B4-BE49-F238E27FC236}">
                <a16:creationId xmlns:a16="http://schemas.microsoft.com/office/drawing/2014/main" id="{D166A8AB-8924-421C-BCED-B54DBC4054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77897" y="5497189"/>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726B5649-916E-3113-FF3C-5C2417125B07}"/>
              </a:ext>
            </a:extLst>
          </p:cNvPr>
          <p:cNvSpPr>
            <a:spLocks noGrp="1"/>
          </p:cNvSpPr>
          <p:nvPr>
            <p:ph idx="1"/>
          </p:nvPr>
        </p:nvSpPr>
        <p:spPr>
          <a:xfrm>
            <a:off x="550863" y="2677306"/>
            <a:ext cx="3565525" cy="3415519"/>
          </a:xfrm>
        </p:spPr>
        <p:txBody>
          <a:bodyPr anchor="t">
            <a:normAutofit/>
          </a:bodyPr>
          <a:lstStyle/>
          <a:p>
            <a:r>
              <a:rPr lang="en-GB" sz="1600"/>
              <a:t>Goals: Well-defined objectives plus communicated priorities and expectations.</a:t>
            </a:r>
          </a:p>
          <a:p>
            <a:r>
              <a:rPr lang="en-GB" sz="1600"/>
              <a:t>Roles: Well-defined responsibilities and acceptance of a leader</a:t>
            </a:r>
          </a:p>
          <a:p>
            <a:r>
              <a:rPr lang="en-GB" sz="1600"/>
              <a:t>Processes: Clear decision-making processes.</a:t>
            </a:r>
          </a:p>
          <a:p>
            <a:r>
              <a:rPr lang="en-GB" sz="1600"/>
              <a:t>Interpersonal relationships: Good communication, trust, and flexibility.</a:t>
            </a:r>
          </a:p>
          <a:p>
            <a:endParaRPr lang="en-GB" sz="1600"/>
          </a:p>
        </p:txBody>
      </p:sp>
      <p:pic>
        <p:nvPicPr>
          <p:cNvPr id="4" name="Picture 3">
            <a:extLst>
              <a:ext uri="{FF2B5EF4-FFF2-40B4-BE49-F238E27FC236}">
                <a16:creationId xmlns:a16="http://schemas.microsoft.com/office/drawing/2014/main" id="{2755647D-1D9D-A90D-9955-173F19D37929}"/>
              </a:ext>
            </a:extLst>
          </p:cNvPr>
          <p:cNvPicPr>
            <a:picLocks noChangeAspect="1"/>
          </p:cNvPicPr>
          <p:nvPr/>
        </p:nvPicPr>
        <p:blipFill>
          <a:blip r:embed="rId2"/>
          <a:stretch>
            <a:fillRect/>
          </a:stretch>
        </p:blipFill>
        <p:spPr>
          <a:xfrm>
            <a:off x="4550900" y="770161"/>
            <a:ext cx="7090237" cy="5317679"/>
          </a:xfrm>
          <a:custGeom>
            <a:avLst/>
            <a:gdLst/>
            <a:ahLst/>
            <a:cxnLst/>
            <a:rect l="l" t="t" r="r" b="b"/>
            <a:pathLst>
              <a:path w="7090237" h="5759451">
                <a:moveTo>
                  <a:pt x="0" y="0"/>
                </a:moveTo>
                <a:lnTo>
                  <a:pt x="7090237" y="0"/>
                </a:lnTo>
                <a:lnTo>
                  <a:pt x="7090237" y="5759451"/>
                </a:lnTo>
                <a:lnTo>
                  <a:pt x="0" y="5759451"/>
                </a:lnTo>
                <a:close/>
              </a:path>
            </a:pathLst>
          </a:custGeom>
        </p:spPr>
      </p:pic>
    </p:spTree>
    <p:extLst>
      <p:ext uri="{BB962C8B-B14F-4D97-AF65-F5344CB8AC3E}">
        <p14:creationId xmlns:p14="http://schemas.microsoft.com/office/powerpoint/2010/main" val="290362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A8056C-713C-99EF-AB92-9E38DCB8B4CB}"/>
              </a:ext>
            </a:extLst>
          </p:cNvPr>
          <p:cNvSpPr>
            <a:spLocks noGrp="1"/>
          </p:cNvSpPr>
          <p:nvPr>
            <p:ph type="title"/>
          </p:nvPr>
        </p:nvSpPr>
        <p:spPr>
          <a:xfrm>
            <a:off x="550864" y="549275"/>
            <a:ext cx="3565524" cy="1997855"/>
          </a:xfrm>
        </p:spPr>
        <p:txBody>
          <a:bodyPr wrap="square" anchor="b">
            <a:normAutofit/>
          </a:bodyPr>
          <a:lstStyle/>
          <a:p>
            <a:pPr>
              <a:lnSpc>
                <a:spcPct val="90000"/>
              </a:lnSpc>
            </a:pPr>
            <a:r>
              <a:rPr lang="en-GB" dirty="0"/>
              <a:t>The T7 Model of Team Effectiveness. </a:t>
            </a:r>
            <a:endParaRPr lang="en-GB"/>
          </a:p>
        </p:txBody>
      </p:sp>
      <p:grpSp>
        <p:nvGrpSpPr>
          <p:cNvPr id="11" name="Group 10">
            <a:extLst>
              <a:ext uri="{FF2B5EF4-FFF2-40B4-BE49-F238E27FC236}">
                <a16:creationId xmlns:a16="http://schemas.microsoft.com/office/drawing/2014/main" id="{9F2D4ED5-DC78-4C88-97AA-483206C53E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570793" y="0"/>
            <a:ext cx="1468514" cy="1521012"/>
            <a:chOff x="5236793" y="2432482"/>
            <a:chExt cx="1468514" cy="1521012"/>
          </a:xfrm>
        </p:grpSpPr>
        <p:sp>
          <p:nvSpPr>
            <p:cNvPr id="12" name="Freeform 5">
              <a:extLst>
                <a:ext uri="{FF2B5EF4-FFF2-40B4-BE49-F238E27FC236}">
                  <a16:creationId xmlns:a16="http://schemas.microsoft.com/office/drawing/2014/main" id="{0DE0B65A-4839-40B2-BA92-1464FEADBA4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800000">
              <a:off x="5463135" y="2432482"/>
              <a:ext cx="1242172" cy="729202"/>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4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3" name="Freeform 6">
              <a:extLst>
                <a:ext uri="{FF2B5EF4-FFF2-40B4-BE49-F238E27FC236}">
                  <a16:creationId xmlns:a16="http://schemas.microsoft.com/office/drawing/2014/main" id="{842A0A68-39DD-4DA7-BAD5-63B9C13987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800000">
              <a:off x="5236793" y="2566400"/>
              <a:ext cx="611884" cy="1076550"/>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4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4" name="Freeform 8">
              <a:extLst>
                <a:ext uri="{FF2B5EF4-FFF2-40B4-BE49-F238E27FC236}">
                  <a16:creationId xmlns:a16="http://schemas.microsoft.com/office/drawing/2014/main" id="{21A69E50-7E10-45C3-B4F2-19DBA774849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800000">
              <a:off x="5765469" y="2876944"/>
              <a:ext cx="630288" cy="1076550"/>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40000"/>
                    <a:lumOff val="60000"/>
                    <a:alpha val="60000"/>
                  </a:schemeClr>
                </a:gs>
              </a:gsLst>
              <a:lin ang="18000000" scaled="0"/>
              <a:tileRect/>
            </a:gradFill>
            <a:ln>
              <a:noFill/>
            </a:ln>
            <a:effectLst>
              <a:innerShdw blurRad="508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16" name="Oval 15">
            <a:extLst>
              <a:ext uri="{FF2B5EF4-FFF2-40B4-BE49-F238E27FC236}">
                <a16:creationId xmlns:a16="http://schemas.microsoft.com/office/drawing/2014/main" id="{D166A8AB-8924-421C-BCED-B54DBC4054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77897" y="5497189"/>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9BB7C892-7DBE-6DF0-83CA-2DD03A4EE96C}"/>
              </a:ext>
            </a:extLst>
          </p:cNvPr>
          <p:cNvSpPr>
            <a:spLocks noGrp="1"/>
          </p:cNvSpPr>
          <p:nvPr>
            <p:ph idx="1"/>
          </p:nvPr>
        </p:nvSpPr>
        <p:spPr>
          <a:xfrm>
            <a:off x="550863" y="2677306"/>
            <a:ext cx="3565525" cy="3415519"/>
          </a:xfrm>
        </p:spPr>
        <p:txBody>
          <a:bodyPr anchor="t">
            <a:normAutofit/>
          </a:bodyPr>
          <a:lstStyle/>
          <a:p>
            <a:r>
              <a:rPr lang="en-GB" sz="1600" dirty="0"/>
              <a:t>This model of teamwork emphasizes the factors that can impact effectiveness. </a:t>
            </a:r>
          </a:p>
          <a:p>
            <a:r>
              <a:rPr lang="en-GB" sz="1600" dirty="0"/>
              <a:t>Trust: knowledge of team support</a:t>
            </a:r>
          </a:p>
          <a:p>
            <a:r>
              <a:rPr lang="en-GB" sz="1600" dirty="0"/>
              <a:t>Task: Execution </a:t>
            </a:r>
          </a:p>
          <a:p>
            <a:r>
              <a:rPr lang="en-GB" sz="1600" dirty="0"/>
              <a:t>Talent: Skills to contribute</a:t>
            </a:r>
          </a:p>
          <a:p>
            <a:r>
              <a:rPr lang="en-GB" sz="1600" dirty="0"/>
              <a:t>Teaming: function as a team. </a:t>
            </a:r>
          </a:p>
          <a:p>
            <a:r>
              <a:rPr lang="en-GB" sz="1600" dirty="0"/>
              <a:t>Thrust: A common goal</a:t>
            </a:r>
          </a:p>
          <a:p>
            <a:endParaRPr lang="en-GB" sz="1600" dirty="0"/>
          </a:p>
        </p:txBody>
      </p:sp>
      <p:pic>
        <p:nvPicPr>
          <p:cNvPr id="4" name="Picture 3" descr="A diagram of a team&#10;&#10;Description automatically generated">
            <a:extLst>
              <a:ext uri="{FF2B5EF4-FFF2-40B4-BE49-F238E27FC236}">
                <a16:creationId xmlns:a16="http://schemas.microsoft.com/office/drawing/2014/main" id="{4692D74A-CCE0-005B-7A17-EC2CDACBB70B}"/>
              </a:ext>
            </a:extLst>
          </p:cNvPr>
          <p:cNvPicPr>
            <a:picLocks noChangeAspect="1"/>
          </p:cNvPicPr>
          <p:nvPr/>
        </p:nvPicPr>
        <p:blipFill>
          <a:blip r:embed="rId2"/>
          <a:stretch>
            <a:fillRect/>
          </a:stretch>
        </p:blipFill>
        <p:spPr>
          <a:xfrm>
            <a:off x="4550900" y="858790"/>
            <a:ext cx="7090237" cy="5140421"/>
          </a:xfrm>
          <a:custGeom>
            <a:avLst/>
            <a:gdLst/>
            <a:ahLst/>
            <a:cxnLst/>
            <a:rect l="l" t="t" r="r" b="b"/>
            <a:pathLst>
              <a:path w="7090237" h="5759451">
                <a:moveTo>
                  <a:pt x="0" y="0"/>
                </a:moveTo>
                <a:lnTo>
                  <a:pt x="7090237" y="0"/>
                </a:lnTo>
                <a:lnTo>
                  <a:pt x="7090237" y="5759451"/>
                </a:lnTo>
                <a:lnTo>
                  <a:pt x="0" y="5759451"/>
                </a:lnTo>
                <a:close/>
              </a:path>
            </a:pathLst>
          </a:custGeom>
        </p:spPr>
      </p:pic>
    </p:spTree>
    <p:extLst>
      <p:ext uri="{BB962C8B-B14F-4D97-AF65-F5344CB8AC3E}">
        <p14:creationId xmlns:p14="http://schemas.microsoft.com/office/powerpoint/2010/main" val="361591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E3F200-E33F-9EFC-A81A-1D5AD04534B8}"/>
              </a:ext>
            </a:extLst>
          </p:cNvPr>
          <p:cNvSpPr>
            <a:spLocks noGrp="1"/>
          </p:cNvSpPr>
          <p:nvPr>
            <p:ph type="title"/>
          </p:nvPr>
        </p:nvSpPr>
        <p:spPr>
          <a:xfrm>
            <a:off x="550863" y="1520825"/>
            <a:ext cx="4535487" cy="3779838"/>
          </a:xfrm>
        </p:spPr>
        <p:txBody>
          <a:bodyPr anchor="ctr">
            <a:normAutofit/>
          </a:bodyPr>
          <a:lstStyle/>
          <a:p>
            <a:r>
              <a:rPr lang="en-US" sz="6400"/>
              <a:t>A Good Team</a:t>
            </a:r>
          </a:p>
        </p:txBody>
      </p:sp>
      <p:grpSp>
        <p:nvGrpSpPr>
          <p:cNvPr id="11" name="Group 10">
            <a:extLst>
              <a:ext uri="{FF2B5EF4-FFF2-40B4-BE49-F238E27FC236}">
                <a16:creationId xmlns:a16="http://schemas.microsoft.com/office/drawing/2014/main" id="{20205E53-D75C-4F15-A4A3-21DA0826FCE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2950" y="623661"/>
            <a:ext cx="667800" cy="631474"/>
            <a:chOff x="8069541" y="1262702"/>
            <a:chExt cx="667800" cy="631474"/>
          </a:xfrm>
        </p:grpSpPr>
        <p:sp>
          <p:nvSpPr>
            <p:cNvPr id="12" name="Freeform: Shape 11">
              <a:extLst>
                <a:ext uri="{FF2B5EF4-FFF2-40B4-BE49-F238E27FC236}">
                  <a16:creationId xmlns:a16="http://schemas.microsoft.com/office/drawing/2014/main" id="{EB48C7E5-9699-4FB1-9EEE-581C686293C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a:off x="8069541" y="1262702"/>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10200000" scaled="0"/>
            </a:gradFill>
            <a:ln>
              <a:noFill/>
            </a:ln>
            <a:effectLst>
              <a:innerShdw blurRad="127000" dist="50800" dir="42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3" name="Oval 12">
              <a:extLst>
                <a:ext uri="{FF2B5EF4-FFF2-40B4-BE49-F238E27FC236}">
                  <a16:creationId xmlns:a16="http://schemas.microsoft.com/office/drawing/2014/main" id="{316993F2-7052-4269-8B81-AC271D2D99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8332341" y="1436239"/>
              <a:ext cx="270000" cy="540000"/>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sp>
        <p:nvSpPr>
          <p:cNvPr id="15" name="Oval 14">
            <a:extLst>
              <a:ext uri="{FF2B5EF4-FFF2-40B4-BE49-F238E27FC236}">
                <a16:creationId xmlns:a16="http://schemas.microsoft.com/office/drawing/2014/main" id="{52D58DC7-20C8-4471-BAA7-B296A2AEC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384" y="497717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7" name="Freeform: Shape 16">
            <a:extLst>
              <a:ext uri="{FF2B5EF4-FFF2-40B4-BE49-F238E27FC236}">
                <a16:creationId xmlns:a16="http://schemas.microsoft.com/office/drawing/2014/main" id="{8E4AABAC-100B-437F-86D3-981412859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3261346" y="5733597"/>
            <a:ext cx="1758388" cy="926985"/>
          </a:xfrm>
          <a:custGeom>
            <a:avLst/>
            <a:gdLst>
              <a:gd name="connsiteX0" fmla="*/ 1486881 w 1758388"/>
              <a:gd name="connsiteY0" fmla="*/ 271508 h 926985"/>
              <a:gd name="connsiteX1" fmla="*/ 1758388 w 1758388"/>
              <a:gd name="connsiteY1" fmla="*/ 926985 h 926985"/>
              <a:gd name="connsiteX2" fmla="*/ 1294895 w 1758388"/>
              <a:gd name="connsiteY2" fmla="*/ 926985 h 926985"/>
              <a:gd name="connsiteX3" fmla="*/ 831404 w 1758388"/>
              <a:gd name="connsiteY3" fmla="*/ 463493 h 926985"/>
              <a:gd name="connsiteX4" fmla="*/ 377328 w 1758388"/>
              <a:gd name="connsiteY4" fmla="*/ 833575 h 926985"/>
              <a:gd name="connsiteX5" fmla="*/ 371585 w 1758388"/>
              <a:gd name="connsiteY5" fmla="*/ 890552 h 926985"/>
              <a:gd name="connsiteX6" fmla="*/ 0 w 1758388"/>
              <a:gd name="connsiteY6" fmla="*/ 518968 h 926985"/>
              <a:gd name="connsiteX7" fmla="*/ 16301 w 1758388"/>
              <a:gd name="connsiteY7" fmla="*/ 485129 h 926985"/>
              <a:gd name="connsiteX8" fmla="*/ 831403 w 1758388"/>
              <a:gd name="connsiteY8" fmla="*/ 0 h 926985"/>
              <a:gd name="connsiteX9" fmla="*/ 1486881 w 1758388"/>
              <a:gd name="connsiteY9" fmla="*/ 271508 h 926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58388" h="926985">
                <a:moveTo>
                  <a:pt x="1486881" y="271508"/>
                </a:moveTo>
                <a:cubicBezTo>
                  <a:pt x="1654632" y="439259"/>
                  <a:pt x="1758388" y="671005"/>
                  <a:pt x="1758388" y="926985"/>
                </a:cubicBezTo>
                <a:lnTo>
                  <a:pt x="1294895" y="926985"/>
                </a:lnTo>
                <a:cubicBezTo>
                  <a:pt x="1294895" y="671005"/>
                  <a:pt x="1087383" y="463493"/>
                  <a:pt x="831404" y="463493"/>
                </a:cubicBezTo>
                <a:cubicBezTo>
                  <a:pt x="607421" y="463493"/>
                  <a:pt x="420547" y="622370"/>
                  <a:pt x="377328" y="833575"/>
                </a:cubicBezTo>
                <a:lnTo>
                  <a:pt x="371585" y="890552"/>
                </a:lnTo>
                <a:lnTo>
                  <a:pt x="0" y="518968"/>
                </a:lnTo>
                <a:lnTo>
                  <a:pt x="16301" y="485129"/>
                </a:lnTo>
                <a:cubicBezTo>
                  <a:pt x="173276" y="196165"/>
                  <a:pt x="479432" y="0"/>
                  <a:pt x="831403" y="0"/>
                </a:cubicBezTo>
                <a:cubicBezTo>
                  <a:pt x="1087383" y="0"/>
                  <a:pt x="1319129" y="103757"/>
                  <a:pt x="1486881" y="271508"/>
                </a:cubicBezTo>
                <a:close/>
              </a:path>
            </a:pathLst>
          </a:custGeom>
          <a:solidFill>
            <a:schemeClr val="bg2"/>
          </a:solidFill>
          <a:ln>
            <a:noFill/>
          </a:ln>
          <a:effectLst>
            <a:innerShdw blurRad="254000" dist="50800" dir="54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19" name="Freeform: Shape 18">
            <a:extLst>
              <a:ext uri="{FF2B5EF4-FFF2-40B4-BE49-F238E27FC236}">
                <a16:creationId xmlns:a16="http://schemas.microsoft.com/office/drawing/2014/main" id="{1DFD33E0-4D46-4176-BAE2-6AED15231C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3353363" y="5725768"/>
            <a:ext cx="1728640" cy="1042921"/>
          </a:xfrm>
          <a:custGeom>
            <a:avLst/>
            <a:gdLst>
              <a:gd name="connsiteX0" fmla="*/ 1391304 w 1728640"/>
              <a:gd name="connsiteY0" fmla="*/ 238153 h 1042921"/>
              <a:gd name="connsiteX1" fmla="*/ 1728640 w 1728640"/>
              <a:gd name="connsiteY1" fmla="*/ 1042921 h 1042921"/>
              <a:gd name="connsiteX2" fmla="*/ 1265147 w 1728640"/>
              <a:gd name="connsiteY2" fmla="*/ 1042921 h 1042921"/>
              <a:gd name="connsiteX3" fmla="*/ 801655 w 1728640"/>
              <a:gd name="connsiteY3" fmla="*/ 521461 h 1042921"/>
              <a:gd name="connsiteX4" fmla="*/ 374587 w 1728640"/>
              <a:gd name="connsiteY4" fmla="*/ 839945 h 1042921"/>
              <a:gd name="connsiteX5" fmla="*/ 362576 w 1728640"/>
              <a:gd name="connsiteY5" fmla="*/ 883477 h 1042921"/>
              <a:gd name="connsiteX6" fmla="*/ 0 w 1728640"/>
              <a:gd name="connsiteY6" fmla="*/ 520901 h 1042921"/>
              <a:gd name="connsiteX7" fmla="*/ 32986 w 1728640"/>
              <a:gd name="connsiteY7" fmla="*/ 459814 h 1042921"/>
              <a:gd name="connsiteX8" fmla="*/ 801656 w 1728640"/>
              <a:gd name="connsiteY8" fmla="*/ 0 h 1042921"/>
              <a:gd name="connsiteX9" fmla="*/ 1391304 w 1728640"/>
              <a:gd name="connsiteY9" fmla="*/ 238153 h 1042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28640" h="1042921">
                <a:moveTo>
                  <a:pt x="1391304" y="238153"/>
                </a:moveTo>
                <a:cubicBezTo>
                  <a:pt x="1597323" y="429440"/>
                  <a:pt x="1728640" y="718927"/>
                  <a:pt x="1728640" y="1042921"/>
                </a:cubicBezTo>
                <a:lnTo>
                  <a:pt x="1265147" y="1042921"/>
                </a:lnTo>
                <a:cubicBezTo>
                  <a:pt x="1265147" y="754926"/>
                  <a:pt x="1057635" y="521461"/>
                  <a:pt x="801655" y="521461"/>
                </a:cubicBezTo>
                <a:cubicBezTo>
                  <a:pt x="609671" y="521461"/>
                  <a:pt x="444949" y="652785"/>
                  <a:pt x="374587" y="839945"/>
                </a:cubicBezTo>
                <a:lnTo>
                  <a:pt x="362576" y="883477"/>
                </a:lnTo>
                <a:lnTo>
                  <a:pt x="0" y="520901"/>
                </a:lnTo>
                <a:lnTo>
                  <a:pt x="32986" y="459814"/>
                </a:lnTo>
                <a:cubicBezTo>
                  <a:pt x="199571" y="182395"/>
                  <a:pt x="481681" y="0"/>
                  <a:pt x="801656" y="0"/>
                </a:cubicBezTo>
                <a:cubicBezTo>
                  <a:pt x="1025638" y="0"/>
                  <a:pt x="1231066" y="89374"/>
                  <a:pt x="1391304" y="238153"/>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21" name="Oval 20">
            <a:extLst>
              <a:ext uri="{FF2B5EF4-FFF2-40B4-BE49-F238E27FC236}">
                <a16:creationId xmlns:a16="http://schemas.microsoft.com/office/drawing/2014/main" id="{022B5D87-7689-4E7F-B03A-7F803B5DF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872920" y="5836283"/>
            <a:ext cx="107098" cy="466589"/>
          </a:xfrm>
          <a:prstGeom prst="ellipse">
            <a:avLst/>
          </a:prstGeom>
          <a:solidFill>
            <a:schemeClr val="bg2"/>
          </a:solidFill>
          <a:ln>
            <a:noFill/>
          </a:ln>
          <a:effectLst>
            <a:innerShdw blurRad="63500" dist="254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aphicFrame>
        <p:nvGraphicFramePr>
          <p:cNvPr id="5" name="Content Placeholder 2">
            <a:extLst>
              <a:ext uri="{FF2B5EF4-FFF2-40B4-BE49-F238E27FC236}">
                <a16:creationId xmlns:a16="http://schemas.microsoft.com/office/drawing/2014/main" id="{9542CB73-B584-5330-DDBB-3F9E55E1BBCF}"/>
              </a:ext>
            </a:extLst>
          </p:cNvPr>
          <p:cNvGraphicFramePr>
            <a:graphicFrameLocks noGrp="1"/>
          </p:cNvGraphicFramePr>
          <p:nvPr>
            <p:ph idx="1"/>
            <p:extLst>
              <p:ext uri="{D42A27DB-BD31-4B8C-83A1-F6EECF244321}">
                <p14:modId xmlns:p14="http://schemas.microsoft.com/office/powerpoint/2010/main" val="4135547937"/>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436213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B978E9-628F-E562-193B-1E248310B68F}"/>
              </a:ext>
            </a:extLst>
          </p:cNvPr>
          <p:cNvSpPr>
            <a:spLocks noGrp="1"/>
          </p:cNvSpPr>
          <p:nvPr>
            <p:ph type="title"/>
          </p:nvPr>
        </p:nvSpPr>
        <p:spPr>
          <a:xfrm>
            <a:off x="550863" y="1520825"/>
            <a:ext cx="4535487" cy="3779838"/>
          </a:xfrm>
        </p:spPr>
        <p:txBody>
          <a:bodyPr anchor="ctr">
            <a:normAutofit/>
          </a:bodyPr>
          <a:lstStyle/>
          <a:p>
            <a:r>
              <a:rPr lang="en-US" sz="6400"/>
              <a:t>A Bad Team</a:t>
            </a:r>
          </a:p>
        </p:txBody>
      </p:sp>
      <p:grpSp>
        <p:nvGrpSpPr>
          <p:cNvPr id="11" name="Group 10">
            <a:extLst>
              <a:ext uri="{FF2B5EF4-FFF2-40B4-BE49-F238E27FC236}">
                <a16:creationId xmlns:a16="http://schemas.microsoft.com/office/drawing/2014/main" id="{20205E53-D75C-4F15-A4A3-21DA0826FCE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2950" y="623661"/>
            <a:ext cx="667800" cy="631474"/>
            <a:chOff x="8069541" y="1262702"/>
            <a:chExt cx="667800" cy="631474"/>
          </a:xfrm>
        </p:grpSpPr>
        <p:sp>
          <p:nvSpPr>
            <p:cNvPr id="12" name="Freeform: Shape 11">
              <a:extLst>
                <a:ext uri="{FF2B5EF4-FFF2-40B4-BE49-F238E27FC236}">
                  <a16:creationId xmlns:a16="http://schemas.microsoft.com/office/drawing/2014/main" id="{EB48C7E5-9699-4FB1-9EEE-581C686293C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a:off x="8069541" y="1262702"/>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10200000" scaled="0"/>
            </a:gradFill>
            <a:ln>
              <a:noFill/>
            </a:ln>
            <a:effectLst>
              <a:innerShdw blurRad="127000" dist="50800" dir="42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3" name="Oval 12">
              <a:extLst>
                <a:ext uri="{FF2B5EF4-FFF2-40B4-BE49-F238E27FC236}">
                  <a16:creationId xmlns:a16="http://schemas.microsoft.com/office/drawing/2014/main" id="{316993F2-7052-4269-8B81-AC271D2D99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8332341" y="1436239"/>
              <a:ext cx="270000" cy="540000"/>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sp>
        <p:nvSpPr>
          <p:cNvPr id="15" name="Oval 14">
            <a:extLst>
              <a:ext uri="{FF2B5EF4-FFF2-40B4-BE49-F238E27FC236}">
                <a16:creationId xmlns:a16="http://schemas.microsoft.com/office/drawing/2014/main" id="{52D58DC7-20C8-4471-BAA7-B296A2AEC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384" y="497717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7" name="Freeform: Shape 16">
            <a:extLst>
              <a:ext uri="{FF2B5EF4-FFF2-40B4-BE49-F238E27FC236}">
                <a16:creationId xmlns:a16="http://schemas.microsoft.com/office/drawing/2014/main" id="{8E4AABAC-100B-437F-86D3-981412859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3261346" y="5733597"/>
            <a:ext cx="1758388" cy="926985"/>
          </a:xfrm>
          <a:custGeom>
            <a:avLst/>
            <a:gdLst>
              <a:gd name="connsiteX0" fmla="*/ 1486881 w 1758388"/>
              <a:gd name="connsiteY0" fmla="*/ 271508 h 926985"/>
              <a:gd name="connsiteX1" fmla="*/ 1758388 w 1758388"/>
              <a:gd name="connsiteY1" fmla="*/ 926985 h 926985"/>
              <a:gd name="connsiteX2" fmla="*/ 1294895 w 1758388"/>
              <a:gd name="connsiteY2" fmla="*/ 926985 h 926985"/>
              <a:gd name="connsiteX3" fmla="*/ 831404 w 1758388"/>
              <a:gd name="connsiteY3" fmla="*/ 463493 h 926985"/>
              <a:gd name="connsiteX4" fmla="*/ 377328 w 1758388"/>
              <a:gd name="connsiteY4" fmla="*/ 833575 h 926985"/>
              <a:gd name="connsiteX5" fmla="*/ 371585 w 1758388"/>
              <a:gd name="connsiteY5" fmla="*/ 890552 h 926985"/>
              <a:gd name="connsiteX6" fmla="*/ 0 w 1758388"/>
              <a:gd name="connsiteY6" fmla="*/ 518968 h 926985"/>
              <a:gd name="connsiteX7" fmla="*/ 16301 w 1758388"/>
              <a:gd name="connsiteY7" fmla="*/ 485129 h 926985"/>
              <a:gd name="connsiteX8" fmla="*/ 831403 w 1758388"/>
              <a:gd name="connsiteY8" fmla="*/ 0 h 926985"/>
              <a:gd name="connsiteX9" fmla="*/ 1486881 w 1758388"/>
              <a:gd name="connsiteY9" fmla="*/ 271508 h 926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58388" h="926985">
                <a:moveTo>
                  <a:pt x="1486881" y="271508"/>
                </a:moveTo>
                <a:cubicBezTo>
                  <a:pt x="1654632" y="439259"/>
                  <a:pt x="1758388" y="671005"/>
                  <a:pt x="1758388" y="926985"/>
                </a:cubicBezTo>
                <a:lnTo>
                  <a:pt x="1294895" y="926985"/>
                </a:lnTo>
                <a:cubicBezTo>
                  <a:pt x="1294895" y="671005"/>
                  <a:pt x="1087383" y="463493"/>
                  <a:pt x="831404" y="463493"/>
                </a:cubicBezTo>
                <a:cubicBezTo>
                  <a:pt x="607421" y="463493"/>
                  <a:pt x="420547" y="622370"/>
                  <a:pt x="377328" y="833575"/>
                </a:cubicBezTo>
                <a:lnTo>
                  <a:pt x="371585" y="890552"/>
                </a:lnTo>
                <a:lnTo>
                  <a:pt x="0" y="518968"/>
                </a:lnTo>
                <a:lnTo>
                  <a:pt x="16301" y="485129"/>
                </a:lnTo>
                <a:cubicBezTo>
                  <a:pt x="173276" y="196165"/>
                  <a:pt x="479432" y="0"/>
                  <a:pt x="831403" y="0"/>
                </a:cubicBezTo>
                <a:cubicBezTo>
                  <a:pt x="1087383" y="0"/>
                  <a:pt x="1319129" y="103757"/>
                  <a:pt x="1486881" y="271508"/>
                </a:cubicBezTo>
                <a:close/>
              </a:path>
            </a:pathLst>
          </a:custGeom>
          <a:solidFill>
            <a:schemeClr val="bg2"/>
          </a:solidFill>
          <a:ln>
            <a:noFill/>
          </a:ln>
          <a:effectLst>
            <a:innerShdw blurRad="254000" dist="50800" dir="54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19" name="Freeform: Shape 18">
            <a:extLst>
              <a:ext uri="{FF2B5EF4-FFF2-40B4-BE49-F238E27FC236}">
                <a16:creationId xmlns:a16="http://schemas.microsoft.com/office/drawing/2014/main" id="{1DFD33E0-4D46-4176-BAE2-6AED15231C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3353363" y="5725768"/>
            <a:ext cx="1728640" cy="1042921"/>
          </a:xfrm>
          <a:custGeom>
            <a:avLst/>
            <a:gdLst>
              <a:gd name="connsiteX0" fmla="*/ 1391304 w 1728640"/>
              <a:gd name="connsiteY0" fmla="*/ 238153 h 1042921"/>
              <a:gd name="connsiteX1" fmla="*/ 1728640 w 1728640"/>
              <a:gd name="connsiteY1" fmla="*/ 1042921 h 1042921"/>
              <a:gd name="connsiteX2" fmla="*/ 1265147 w 1728640"/>
              <a:gd name="connsiteY2" fmla="*/ 1042921 h 1042921"/>
              <a:gd name="connsiteX3" fmla="*/ 801655 w 1728640"/>
              <a:gd name="connsiteY3" fmla="*/ 521461 h 1042921"/>
              <a:gd name="connsiteX4" fmla="*/ 374587 w 1728640"/>
              <a:gd name="connsiteY4" fmla="*/ 839945 h 1042921"/>
              <a:gd name="connsiteX5" fmla="*/ 362576 w 1728640"/>
              <a:gd name="connsiteY5" fmla="*/ 883477 h 1042921"/>
              <a:gd name="connsiteX6" fmla="*/ 0 w 1728640"/>
              <a:gd name="connsiteY6" fmla="*/ 520901 h 1042921"/>
              <a:gd name="connsiteX7" fmla="*/ 32986 w 1728640"/>
              <a:gd name="connsiteY7" fmla="*/ 459814 h 1042921"/>
              <a:gd name="connsiteX8" fmla="*/ 801656 w 1728640"/>
              <a:gd name="connsiteY8" fmla="*/ 0 h 1042921"/>
              <a:gd name="connsiteX9" fmla="*/ 1391304 w 1728640"/>
              <a:gd name="connsiteY9" fmla="*/ 238153 h 1042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28640" h="1042921">
                <a:moveTo>
                  <a:pt x="1391304" y="238153"/>
                </a:moveTo>
                <a:cubicBezTo>
                  <a:pt x="1597323" y="429440"/>
                  <a:pt x="1728640" y="718927"/>
                  <a:pt x="1728640" y="1042921"/>
                </a:cubicBezTo>
                <a:lnTo>
                  <a:pt x="1265147" y="1042921"/>
                </a:lnTo>
                <a:cubicBezTo>
                  <a:pt x="1265147" y="754926"/>
                  <a:pt x="1057635" y="521461"/>
                  <a:pt x="801655" y="521461"/>
                </a:cubicBezTo>
                <a:cubicBezTo>
                  <a:pt x="609671" y="521461"/>
                  <a:pt x="444949" y="652785"/>
                  <a:pt x="374587" y="839945"/>
                </a:cubicBezTo>
                <a:lnTo>
                  <a:pt x="362576" y="883477"/>
                </a:lnTo>
                <a:lnTo>
                  <a:pt x="0" y="520901"/>
                </a:lnTo>
                <a:lnTo>
                  <a:pt x="32986" y="459814"/>
                </a:lnTo>
                <a:cubicBezTo>
                  <a:pt x="199571" y="182395"/>
                  <a:pt x="481681" y="0"/>
                  <a:pt x="801656" y="0"/>
                </a:cubicBezTo>
                <a:cubicBezTo>
                  <a:pt x="1025638" y="0"/>
                  <a:pt x="1231066" y="89374"/>
                  <a:pt x="1391304" y="238153"/>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21" name="Oval 20">
            <a:extLst>
              <a:ext uri="{FF2B5EF4-FFF2-40B4-BE49-F238E27FC236}">
                <a16:creationId xmlns:a16="http://schemas.microsoft.com/office/drawing/2014/main" id="{022B5D87-7689-4E7F-B03A-7F803B5DF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872920" y="5836283"/>
            <a:ext cx="107098" cy="466589"/>
          </a:xfrm>
          <a:prstGeom prst="ellipse">
            <a:avLst/>
          </a:prstGeom>
          <a:solidFill>
            <a:schemeClr val="bg2"/>
          </a:solidFill>
          <a:ln>
            <a:noFill/>
          </a:ln>
          <a:effectLst>
            <a:innerShdw blurRad="63500" dist="254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aphicFrame>
        <p:nvGraphicFramePr>
          <p:cNvPr id="5" name="Content Placeholder 2">
            <a:extLst>
              <a:ext uri="{FF2B5EF4-FFF2-40B4-BE49-F238E27FC236}">
                <a16:creationId xmlns:a16="http://schemas.microsoft.com/office/drawing/2014/main" id="{AE816FD1-1D05-3056-609C-C86F3CED5F01}"/>
              </a:ext>
            </a:extLst>
          </p:cNvPr>
          <p:cNvGraphicFramePr>
            <a:graphicFrameLocks noGrp="1"/>
          </p:cNvGraphicFramePr>
          <p:nvPr>
            <p:ph idx="1"/>
            <p:extLst>
              <p:ext uri="{D42A27DB-BD31-4B8C-83A1-F6EECF244321}">
                <p14:modId xmlns:p14="http://schemas.microsoft.com/office/powerpoint/2010/main" val="2194220641"/>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116190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FA84C4-E27B-5538-537F-5C615427705A}"/>
              </a:ext>
            </a:extLst>
          </p:cNvPr>
          <p:cNvSpPr>
            <a:spLocks noGrp="1"/>
          </p:cNvSpPr>
          <p:nvPr>
            <p:ph type="title"/>
          </p:nvPr>
        </p:nvSpPr>
        <p:spPr/>
        <p:txBody>
          <a:bodyPr/>
          <a:lstStyle/>
          <a:p>
            <a:pPr algn="ctr"/>
            <a:r>
              <a:rPr lang="en-GB" dirty="0"/>
              <a:t>5 Dysfunctions of a team </a:t>
            </a:r>
          </a:p>
        </p:txBody>
      </p:sp>
      <p:pic>
        <p:nvPicPr>
          <p:cNvPr id="4" name="Picture 3">
            <a:extLst>
              <a:ext uri="{FF2B5EF4-FFF2-40B4-BE49-F238E27FC236}">
                <a16:creationId xmlns:a16="http://schemas.microsoft.com/office/drawing/2014/main" id="{6C1DA6DB-5291-4114-D92A-EDFC3F293271}"/>
              </a:ext>
            </a:extLst>
          </p:cNvPr>
          <p:cNvPicPr>
            <a:picLocks noChangeAspect="1"/>
          </p:cNvPicPr>
          <p:nvPr/>
        </p:nvPicPr>
        <p:blipFill>
          <a:blip r:embed="rId2"/>
          <a:stretch>
            <a:fillRect/>
          </a:stretch>
        </p:blipFill>
        <p:spPr>
          <a:xfrm>
            <a:off x="2479181" y="822290"/>
            <a:ext cx="6474513" cy="6181880"/>
          </a:xfrm>
          <a:prstGeom prst="rect">
            <a:avLst/>
          </a:prstGeom>
        </p:spPr>
      </p:pic>
    </p:spTree>
    <p:extLst>
      <p:ext uri="{BB962C8B-B14F-4D97-AF65-F5344CB8AC3E}">
        <p14:creationId xmlns:p14="http://schemas.microsoft.com/office/powerpoint/2010/main" val="18053377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E67571-41BE-0012-29E1-5B25E6E2DC80}"/>
              </a:ext>
            </a:extLst>
          </p:cNvPr>
          <p:cNvSpPr>
            <a:spLocks noGrp="1"/>
          </p:cNvSpPr>
          <p:nvPr>
            <p:ph type="title"/>
          </p:nvPr>
        </p:nvSpPr>
        <p:spPr>
          <a:xfrm>
            <a:off x="550863" y="549275"/>
            <a:ext cx="3565525" cy="5543549"/>
          </a:xfrm>
        </p:spPr>
        <p:txBody>
          <a:bodyPr wrap="square" anchor="ctr">
            <a:normAutofit/>
          </a:bodyPr>
          <a:lstStyle/>
          <a:p>
            <a:r>
              <a:rPr lang="en-US" sz="4100"/>
              <a:t>Communication</a:t>
            </a:r>
          </a:p>
        </p:txBody>
      </p:sp>
      <p:sp>
        <p:nvSpPr>
          <p:cNvPr id="11" name="Rectangle 10">
            <a:extLst>
              <a:ext uri="{FF2B5EF4-FFF2-40B4-BE49-F238E27FC236}">
                <a16:creationId xmlns:a16="http://schemas.microsoft.com/office/drawing/2014/main" id="{429899A3-416E-4DB5-846D-023526052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9" y="0"/>
            <a:ext cx="7641102" cy="6858000"/>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B412C43-CFD7-CD80-6AA7-08545C92DC01}"/>
              </a:ext>
            </a:extLst>
          </p:cNvPr>
          <p:cNvGraphicFramePr>
            <a:graphicFrameLocks noGrp="1"/>
          </p:cNvGraphicFramePr>
          <p:nvPr>
            <p:ph idx="1"/>
            <p:extLst>
              <p:ext uri="{D42A27DB-BD31-4B8C-83A1-F6EECF244321}">
                <p14:modId xmlns:p14="http://schemas.microsoft.com/office/powerpoint/2010/main" val="1179144378"/>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3233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746ECF6E-1937-4212-B2E3-E2F43AD7A2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2413"/>
            <a:ext cx="670118" cy="1080000"/>
          </a:xfrm>
          <a:custGeom>
            <a:avLst/>
            <a:gdLst>
              <a:gd name="connsiteX0" fmla="*/ 130118 w 670118"/>
              <a:gd name="connsiteY0" fmla="*/ 0 h 1080000"/>
              <a:gd name="connsiteX1" fmla="*/ 670118 w 670118"/>
              <a:gd name="connsiteY1" fmla="*/ 540000 h 1080000"/>
              <a:gd name="connsiteX2" fmla="*/ 130118 w 670118"/>
              <a:gd name="connsiteY2" fmla="*/ 1080000 h 1080000"/>
              <a:gd name="connsiteX3" fmla="*/ 21289 w 670118"/>
              <a:gd name="connsiteY3" fmla="*/ 1069029 h 1080000"/>
              <a:gd name="connsiteX4" fmla="*/ 0 w 670118"/>
              <a:gd name="connsiteY4" fmla="*/ 1062421 h 1080000"/>
              <a:gd name="connsiteX5" fmla="*/ 0 w 670118"/>
              <a:gd name="connsiteY5" fmla="*/ 17579 h 1080000"/>
              <a:gd name="connsiteX6" fmla="*/ 21289 w 670118"/>
              <a:gd name="connsiteY6" fmla="*/ 10971 h 1080000"/>
              <a:gd name="connsiteX7" fmla="*/ 130118 w 670118"/>
              <a:gd name="connsiteY7" fmla="*/ 0 h 108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70118" h="1080000">
                <a:moveTo>
                  <a:pt x="130118" y="0"/>
                </a:moveTo>
                <a:cubicBezTo>
                  <a:pt x="428352" y="0"/>
                  <a:pt x="670118" y="241766"/>
                  <a:pt x="670118" y="540000"/>
                </a:cubicBezTo>
                <a:cubicBezTo>
                  <a:pt x="670118" y="838234"/>
                  <a:pt x="428352" y="1080000"/>
                  <a:pt x="130118" y="1080000"/>
                </a:cubicBezTo>
                <a:cubicBezTo>
                  <a:pt x="92839" y="1080000"/>
                  <a:pt x="56442" y="1076223"/>
                  <a:pt x="21289" y="1069029"/>
                </a:cubicBezTo>
                <a:lnTo>
                  <a:pt x="0" y="1062421"/>
                </a:lnTo>
                <a:lnTo>
                  <a:pt x="0" y="17579"/>
                </a:lnTo>
                <a:lnTo>
                  <a:pt x="21289" y="10971"/>
                </a:lnTo>
                <a:cubicBezTo>
                  <a:pt x="56442" y="3778"/>
                  <a:pt x="92839" y="0"/>
                  <a:pt x="130118" y="0"/>
                </a:cubicBezTo>
                <a:close/>
              </a:path>
            </a:pathLst>
          </a:cu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 name="Title 1">
            <a:extLst>
              <a:ext uri="{FF2B5EF4-FFF2-40B4-BE49-F238E27FC236}">
                <a16:creationId xmlns:a16="http://schemas.microsoft.com/office/drawing/2014/main" id="{8DE55A44-8587-68EC-20E0-3B104A6B66B3}"/>
              </a:ext>
            </a:extLst>
          </p:cNvPr>
          <p:cNvSpPr>
            <a:spLocks noGrp="1"/>
          </p:cNvSpPr>
          <p:nvPr>
            <p:ph type="title"/>
          </p:nvPr>
        </p:nvSpPr>
        <p:spPr>
          <a:xfrm>
            <a:off x="550864" y="549275"/>
            <a:ext cx="5437186" cy="2663806"/>
          </a:xfrm>
        </p:spPr>
        <p:txBody>
          <a:bodyPr wrap="square" anchor="b">
            <a:normAutofit/>
          </a:bodyPr>
          <a:lstStyle/>
          <a:p>
            <a:pPr algn="ctr">
              <a:lnSpc>
                <a:spcPct val="90000"/>
              </a:lnSpc>
            </a:pPr>
            <a:r>
              <a:rPr lang="en-US" sz="5900" dirty="0"/>
              <a:t>Active Listening vs Passive Listening</a:t>
            </a:r>
          </a:p>
        </p:txBody>
      </p:sp>
      <p:grpSp>
        <p:nvGrpSpPr>
          <p:cNvPr id="14" name="Group 13">
            <a:extLst>
              <a:ext uri="{FF2B5EF4-FFF2-40B4-BE49-F238E27FC236}">
                <a16:creationId xmlns:a16="http://schemas.microsoft.com/office/drawing/2014/main" id="{7119AF2A-3C22-4BC0-A8C5-A077AA201CE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47431" y="842413"/>
            <a:ext cx="762805" cy="734873"/>
            <a:chOff x="7950336" y="1300590"/>
            <a:chExt cx="762805" cy="734873"/>
          </a:xfrm>
        </p:grpSpPr>
        <p:sp>
          <p:nvSpPr>
            <p:cNvPr id="15" name="Freeform 5">
              <a:extLst>
                <a:ext uri="{FF2B5EF4-FFF2-40B4-BE49-F238E27FC236}">
                  <a16:creationId xmlns:a16="http://schemas.microsoft.com/office/drawing/2014/main" id="{E2A3E344-FE73-466B-9169-50D95B1DEB8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3600000">
              <a:off x="8220298" y="1428832"/>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60000"/>
                  </a:schemeClr>
                </a:gs>
                <a:gs pos="100000">
                  <a:schemeClr val="accent1">
                    <a:lumMod val="60000"/>
                    <a:lumOff val="40000"/>
                    <a:alpha val="60000"/>
                  </a:schemeClr>
                </a:gs>
              </a:gsLst>
              <a:lin ang="0" scaled="0"/>
              <a:tileRect/>
            </a:gradFill>
            <a:ln>
              <a:noFill/>
            </a:ln>
            <a:effectLst>
              <a:innerShdw blurRad="254000">
                <a:schemeClr val="bg2"/>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6" name="Freeform 6">
              <a:extLst>
                <a:ext uri="{FF2B5EF4-FFF2-40B4-BE49-F238E27FC236}">
                  <a16:creationId xmlns:a16="http://schemas.microsoft.com/office/drawing/2014/main" id="{DEA66A1E-1BD8-4765-A717-BA220280789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3600000">
              <a:off x="8066503" y="1339815"/>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60000"/>
                  </a:schemeClr>
                </a:gs>
                <a:gs pos="100000">
                  <a:schemeClr val="accent1">
                    <a:lumMod val="60000"/>
                    <a:lumOff val="40000"/>
                  </a:schemeClr>
                </a:gs>
              </a:gsLst>
              <a:lin ang="180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7" name="Freeform 8">
              <a:extLst>
                <a:ext uri="{FF2B5EF4-FFF2-40B4-BE49-F238E27FC236}">
                  <a16:creationId xmlns:a16="http://schemas.microsoft.com/office/drawing/2014/main" id="{D12B08F5-F02D-4B4E-975E-C41ED7AA98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3600000">
              <a:off x="8217173" y="1608753"/>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60000"/>
                  </a:schemeClr>
                </a:gs>
                <a:gs pos="100000">
                  <a:schemeClr val="accent1">
                    <a:lumMod val="60000"/>
                    <a:lumOff val="40000"/>
                    <a:alpha val="60000"/>
                  </a:schemeClr>
                </a:gs>
              </a:gsLst>
              <a:lin ang="18000000" scaled="0"/>
              <a:tileRect/>
            </a:gradFill>
            <a:ln>
              <a:noFill/>
            </a:ln>
            <a:effectLst>
              <a:innerShdw blurRad="508000">
                <a:schemeClr val="bg2"/>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pic>
        <p:nvPicPr>
          <p:cNvPr id="5" name="Online Media 4" title="Sheldon is a bad listener">
            <a:hlinkClick r:id="" action="ppaction://media"/>
            <a:extLst>
              <a:ext uri="{FF2B5EF4-FFF2-40B4-BE49-F238E27FC236}">
                <a16:creationId xmlns:a16="http://schemas.microsoft.com/office/drawing/2014/main" id="{BC7B4D4F-277B-73B1-D6F1-ED660A4E9D47}"/>
              </a:ext>
            </a:extLst>
          </p:cNvPr>
          <p:cNvPicPr>
            <a:picLocks noRot="1" noChangeAspect="1"/>
          </p:cNvPicPr>
          <p:nvPr>
            <a:videoFile r:link="rId1"/>
          </p:nvPr>
        </p:nvPicPr>
        <p:blipFill>
          <a:blip r:embed="rId4"/>
          <a:stretch>
            <a:fillRect/>
          </a:stretch>
        </p:blipFill>
        <p:spPr>
          <a:xfrm>
            <a:off x="6646245" y="549275"/>
            <a:ext cx="4905796" cy="2771775"/>
          </a:xfrm>
          <a:custGeom>
            <a:avLst/>
            <a:gdLst/>
            <a:ahLst/>
            <a:cxnLst/>
            <a:rect l="l" t="t" r="r" b="b"/>
            <a:pathLst>
              <a:path w="5083992" h="2880518">
                <a:moveTo>
                  <a:pt x="0" y="0"/>
                </a:moveTo>
                <a:lnTo>
                  <a:pt x="5083992" y="0"/>
                </a:lnTo>
                <a:lnTo>
                  <a:pt x="5083992" y="2880518"/>
                </a:lnTo>
                <a:lnTo>
                  <a:pt x="0" y="2880518"/>
                </a:lnTo>
                <a:close/>
              </a:path>
            </a:pathLst>
          </a:custGeom>
        </p:spPr>
      </p:pic>
      <p:sp>
        <p:nvSpPr>
          <p:cNvPr id="19" name="Freeform: Shape 18">
            <a:extLst>
              <a:ext uri="{FF2B5EF4-FFF2-40B4-BE49-F238E27FC236}">
                <a16:creationId xmlns:a16="http://schemas.microsoft.com/office/drawing/2014/main" id="{57B709FF-BFDC-4D26-9990-BC26F14DEA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4695687" y="5744830"/>
            <a:ext cx="998223" cy="1262947"/>
          </a:xfrm>
          <a:custGeom>
            <a:avLst/>
            <a:gdLst>
              <a:gd name="connsiteX0" fmla="*/ 458223 w 998223"/>
              <a:gd name="connsiteY0" fmla="*/ 0 h 1262947"/>
              <a:gd name="connsiteX1" fmla="*/ 982597 w 998223"/>
              <a:gd name="connsiteY1" fmla="*/ 931034 h 1262947"/>
              <a:gd name="connsiteX2" fmla="*/ 987252 w 998223"/>
              <a:gd name="connsiteY2" fmla="*/ 938533 h 1262947"/>
              <a:gd name="connsiteX3" fmla="*/ 998223 w 998223"/>
              <a:gd name="connsiteY3" fmla="*/ 992947 h 1262947"/>
              <a:gd name="connsiteX4" fmla="*/ 458223 w 998223"/>
              <a:gd name="connsiteY4" fmla="*/ 1262947 h 1262947"/>
              <a:gd name="connsiteX5" fmla="*/ 448893 w 998223"/>
              <a:gd name="connsiteY5" fmla="*/ 1262476 h 1262947"/>
              <a:gd name="connsiteX6" fmla="*/ 0 w 998223"/>
              <a:gd name="connsiteY6" fmla="*/ 813583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98223" h="1262947">
                <a:moveTo>
                  <a:pt x="458223" y="0"/>
                </a:moveTo>
                <a:lnTo>
                  <a:pt x="982597" y="931034"/>
                </a:lnTo>
                <a:lnTo>
                  <a:pt x="987252" y="938533"/>
                </a:lnTo>
                <a:cubicBezTo>
                  <a:pt x="994446" y="956109"/>
                  <a:pt x="998223" y="974307"/>
                  <a:pt x="998223" y="992947"/>
                </a:cubicBezTo>
                <a:cubicBezTo>
                  <a:pt x="998223" y="1142064"/>
                  <a:pt x="756457" y="1262947"/>
                  <a:pt x="458223" y="1262947"/>
                </a:cubicBezTo>
                <a:lnTo>
                  <a:pt x="448893" y="1262476"/>
                </a:lnTo>
                <a:lnTo>
                  <a:pt x="0" y="813583"/>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10200000" scaled="0"/>
          </a:gradFill>
          <a:ln>
            <a:noFill/>
          </a:ln>
          <a:effectLst>
            <a:innerShdw blurRad="254000" dist="101600" dir="2700000">
              <a:schemeClr val="accent1">
                <a:lumMod val="60000"/>
                <a:lumOff val="40000"/>
                <a:alpha val="8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Freeform: Shape 20">
            <a:extLst>
              <a:ext uri="{FF2B5EF4-FFF2-40B4-BE49-F238E27FC236}">
                <a16:creationId xmlns:a16="http://schemas.microsoft.com/office/drawing/2014/main" id="{6F427B2B-E8F7-4FF7-AA4D-580128383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5188044" y="6135961"/>
            <a:ext cx="540000" cy="976595"/>
          </a:xfrm>
          <a:custGeom>
            <a:avLst/>
            <a:gdLst>
              <a:gd name="connsiteX0" fmla="*/ 164903 w 540000"/>
              <a:gd name="connsiteY0" fmla="*/ 42436 h 976595"/>
              <a:gd name="connsiteX1" fmla="*/ 270000 w 540000"/>
              <a:gd name="connsiteY1" fmla="*/ 0 h 976595"/>
              <a:gd name="connsiteX2" fmla="*/ 540000 w 540000"/>
              <a:gd name="connsiteY2" fmla="*/ 540000 h 976595"/>
              <a:gd name="connsiteX3" fmla="*/ 539530 w 540000"/>
              <a:gd name="connsiteY3" fmla="*/ 549329 h 976595"/>
              <a:gd name="connsiteX4" fmla="*/ 112264 w 540000"/>
              <a:gd name="connsiteY4" fmla="*/ 976595 h 976595"/>
              <a:gd name="connsiteX5" fmla="*/ 79081 w 540000"/>
              <a:gd name="connsiteY5" fmla="*/ 921838 h 976595"/>
              <a:gd name="connsiteX6" fmla="*/ 0 w 540000"/>
              <a:gd name="connsiteY6" fmla="*/ 540000 h 976595"/>
              <a:gd name="connsiteX7" fmla="*/ 164903 w 540000"/>
              <a:gd name="connsiteY7" fmla="*/ 42436 h 976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0000" h="976595">
                <a:moveTo>
                  <a:pt x="164903" y="42436"/>
                </a:moveTo>
                <a:cubicBezTo>
                  <a:pt x="197206" y="15110"/>
                  <a:pt x="232721" y="0"/>
                  <a:pt x="270000" y="0"/>
                </a:cubicBezTo>
                <a:cubicBezTo>
                  <a:pt x="419117" y="0"/>
                  <a:pt x="540000" y="241766"/>
                  <a:pt x="540000" y="540000"/>
                </a:cubicBezTo>
                <a:lnTo>
                  <a:pt x="539530" y="549329"/>
                </a:lnTo>
                <a:lnTo>
                  <a:pt x="112264" y="976595"/>
                </a:lnTo>
                <a:lnTo>
                  <a:pt x="79081" y="921838"/>
                </a:lnTo>
                <a:cubicBezTo>
                  <a:pt x="30221" y="824117"/>
                  <a:pt x="0" y="689117"/>
                  <a:pt x="0" y="540000"/>
                </a:cubicBezTo>
                <a:cubicBezTo>
                  <a:pt x="0" y="316324"/>
                  <a:pt x="67997" y="124412"/>
                  <a:pt x="164903" y="42436"/>
                </a:cubicBezTo>
                <a:close/>
              </a:path>
            </a:pathLst>
          </a:cu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C32CFF44-8FB1-8FC9-E566-27D2AAD222C2}"/>
              </a:ext>
            </a:extLst>
          </p:cNvPr>
          <p:cNvSpPr>
            <a:spLocks noGrp="1"/>
          </p:cNvSpPr>
          <p:nvPr>
            <p:ph idx="1"/>
          </p:nvPr>
        </p:nvSpPr>
        <p:spPr>
          <a:xfrm>
            <a:off x="550863" y="3409936"/>
            <a:ext cx="5437187" cy="2682889"/>
          </a:xfrm>
        </p:spPr>
        <p:txBody>
          <a:bodyPr vert="horz" lIns="0" tIns="0" rIns="0" bIns="0" rtlCol="0" anchor="t">
            <a:normAutofit/>
          </a:bodyPr>
          <a:lstStyle/>
          <a:p>
            <a:pPr marL="0" indent="0" algn="ctr">
              <a:buNone/>
            </a:pPr>
            <a:r>
              <a:rPr lang="en-US" sz="2400" dirty="0">
                <a:ea typeface="+mn-lt"/>
                <a:cs typeface="+mn-lt"/>
              </a:rPr>
              <a:t>Let's see an example!</a:t>
            </a:r>
            <a:endParaRPr lang="en-US" sz="2400" dirty="0"/>
          </a:p>
        </p:txBody>
      </p:sp>
      <p:pic>
        <p:nvPicPr>
          <p:cNvPr id="4" name="Online Media 3" title="The Big Bang Theory Active Listening - english sub">
            <a:hlinkClick r:id="" action="ppaction://media"/>
            <a:extLst>
              <a:ext uri="{FF2B5EF4-FFF2-40B4-BE49-F238E27FC236}">
                <a16:creationId xmlns:a16="http://schemas.microsoft.com/office/drawing/2014/main" id="{5D2E6132-1129-FB49-DF61-4FEB6CC3EA43}"/>
              </a:ext>
            </a:extLst>
          </p:cNvPr>
          <p:cNvPicPr>
            <a:picLocks noRot="1" noChangeAspect="1"/>
          </p:cNvPicPr>
          <p:nvPr>
            <a:videoFile r:link="rId2"/>
          </p:nvPr>
        </p:nvPicPr>
        <p:blipFill>
          <a:blip r:embed="rId5"/>
          <a:stretch>
            <a:fillRect/>
          </a:stretch>
        </p:blipFill>
        <p:spPr>
          <a:xfrm>
            <a:off x="6644840" y="3536950"/>
            <a:ext cx="4908605" cy="2773362"/>
          </a:xfrm>
          <a:custGeom>
            <a:avLst/>
            <a:gdLst/>
            <a:ahLst/>
            <a:cxnLst/>
            <a:rect l="l" t="t" r="r" b="b"/>
            <a:pathLst>
              <a:path w="5083992" h="2880518">
                <a:moveTo>
                  <a:pt x="0" y="0"/>
                </a:moveTo>
                <a:lnTo>
                  <a:pt x="5083992" y="0"/>
                </a:lnTo>
                <a:lnTo>
                  <a:pt x="5083992" y="2880518"/>
                </a:lnTo>
                <a:lnTo>
                  <a:pt x="0" y="2880518"/>
                </a:lnTo>
                <a:close/>
              </a:path>
            </a:pathLst>
          </a:custGeom>
        </p:spPr>
      </p:pic>
    </p:spTree>
    <p:extLst>
      <p:ext uri="{BB962C8B-B14F-4D97-AF65-F5344CB8AC3E}">
        <p14:creationId xmlns:p14="http://schemas.microsoft.com/office/powerpoint/2010/main" val="34891551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4"/>
                </p:tgtEl>
              </p:cMediaNode>
            </p:video>
            <p:seq concurrent="1" nextAc="seek">
              <p:cTn id="12" restart="whenNotActive" fill="hold" evtFilter="cancelBubble" nodeType="interactiveSeq">
                <p:stCondLst>
                  <p:cond evt="onClick" delay="0">
                    <p:tgtEl>
                      <p:spTgt spid="4"/>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4"/>
                                        </p:tgtEl>
                                      </p:cBhvr>
                                    </p:cmd>
                                  </p:childTnLst>
                                </p:cTn>
                              </p:par>
                            </p:childTnLst>
                          </p:cTn>
                        </p:par>
                      </p:childTnLst>
                    </p:cTn>
                  </p:par>
                </p:childTnLst>
              </p:cTn>
              <p:nextCondLst>
                <p:cond evt="onClick" delay="0">
                  <p:tgtEl>
                    <p:spTgt spid="4"/>
                  </p:tgtEl>
                </p:cond>
              </p:nextCondLst>
            </p:seq>
            <p:video>
              <p:cMediaNode vol="80000">
                <p:cTn id="17" fill="hold" display="0">
                  <p:stCondLst>
                    <p:cond delay="indefinite"/>
                  </p:stCondLst>
                </p:cTn>
                <p:tgtEl>
                  <p:spTgt spid="5"/>
                </p:tgtEl>
              </p:cMediaNode>
            </p:video>
            <p:seq concurrent="1" nextAc="seek">
              <p:cTn id="18" restart="whenNotActive" fill="hold" evtFilter="cancelBubble" nodeType="interactiveSeq">
                <p:stCondLst>
                  <p:cond evt="onClick" delay="0">
                    <p:tgtEl>
                      <p:spTgt spid="5"/>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300F3A-F4ED-D1F0-D1E8-7A0F36AF3F8A}"/>
              </a:ext>
            </a:extLst>
          </p:cNvPr>
          <p:cNvSpPr>
            <a:spLocks noGrp="1"/>
          </p:cNvSpPr>
          <p:nvPr>
            <p:ph type="title"/>
          </p:nvPr>
        </p:nvSpPr>
        <p:spPr>
          <a:xfrm>
            <a:off x="550863" y="549275"/>
            <a:ext cx="3565525" cy="5543549"/>
          </a:xfrm>
        </p:spPr>
        <p:txBody>
          <a:bodyPr wrap="square" anchor="ctr">
            <a:normAutofit/>
          </a:bodyPr>
          <a:lstStyle/>
          <a:p>
            <a:r>
              <a:rPr lang="en-US"/>
              <a:t>Passive Listening</a:t>
            </a:r>
          </a:p>
        </p:txBody>
      </p:sp>
      <p:sp>
        <p:nvSpPr>
          <p:cNvPr id="11" name="Rectangle 10">
            <a:extLst>
              <a:ext uri="{FF2B5EF4-FFF2-40B4-BE49-F238E27FC236}">
                <a16:creationId xmlns:a16="http://schemas.microsoft.com/office/drawing/2014/main" id="{429899A3-416E-4DB5-846D-023526052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9" y="0"/>
            <a:ext cx="7641102" cy="6858000"/>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187BFDD-AD39-DBE8-46FE-08CA7D36CF10}"/>
              </a:ext>
            </a:extLst>
          </p:cNvPr>
          <p:cNvGraphicFramePr>
            <a:graphicFrameLocks noGrp="1"/>
          </p:cNvGraphicFramePr>
          <p:nvPr>
            <p:ph idx="1"/>
            <p:extLst>
              <p:ext uri="{D42A27DB-BD31-4B8C-83A1-F6EECF244321}">
                <p14:modId xmlns:p14="http://schemas.microsoft.com/office/powerpoint/2010/main" val="4093881445"/>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184398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E9C2E8-49D9-3606-BDA4-7D0409886950}"/>
              </a:ext>
            </a:extLst>
          </p:cNvPr>
          <p:cNvSpPr>
            <a:spLocks noGrp="1"/>
          </p:cNvSpPr>
          <p:nvPr>
            <p:ph type="title"/>
          </p:nvPr>
        </p:nvSpPr>
        <p:spPr>
          <a:xfrm>
            <a:off x="550863" y="549275"/>
            <a:ext cx="3565525" cy="5543549"/>
          </a:xfrm>
        </p:spPr>
        <p:txBody>
          <a:bodyPr wrap="square" anchor="ctr">
            <a:normAutofit/>
          </a:bodyPr>
          <a:lstStyle/>
          <a:p>
            <a:r>
              <a:rPr lang="en-US"/>
              <a:t>Impacts of Passive Listening</a:t>
            </a:r>
          </a:p>
        </p:txBody>
      </p:sp>
      <p:sp>
        <p:nvSpPr>
          <p:cNvPr id="11" name="Rectangle 10">
            <a:extLst>
              <a:ext uri="{FF2B5EF4-FFF2-40B4-BE49-F238E27FC236}">
                <a16:creationId xmlns:a16="http://schemas.microsoft.com/office/drawing/2014/main" id="{429899A3-416E-4DB5-846D-023526052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9" y="0"/>
            <a:ext cx="7641102" cy="6858000"/>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3C5E72D4-BC56-2BBF-BE48-F4A83BAF4160}"/>
              </a:ext>
            </a:extLst>
          </p:cNvPr>
          <p:cNvGraphicFramePr>
            <a:graphicFrameLocks noGrp="1"/>
          </p:cNvGraphicFramePr>
          <p:nvPr>
            <p:ph idx="1"/>
            <p:extLst>
              <p:ext uri="{D42A27DB-BD31-4B8C-83A1-F6EECF244321}">
                <p14:modId xmlns:p14="http://schemas.microsoft.com/office/powerpoint/2010/main" val="2195268838"/>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364332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24B2DB-6298-4F57-F275-5871E5125067}"/>
              </a:ext>
            </a:extLst>
          </p:cNvPr>
          <p:cNvSpPr>
            <a:spLocks noGrp="1"/>
          </p:cNvSpPr>
          <p:nvPr>
            <p:ph type="title"/>
          </p:nvPr>
        </p:nvSpPr>
        <p:spPr>
          <a:xfrm>
            <a:off x="550863" y="549275"/>
            <a:ext cx="3565525" cy="5543549"/>
          </a:xfrm>
        </p:spPr>
        <p:txBody>
          <a:bodyPr wrap="square" anchor="ctr">
            <a:normAutofit/>
          </a:bodyPr>
          <a:lstStyle/>
          <a:p>
            <a:r>
              <a:rPr lang="en-US"/>
              <a:t>Active Listening</a:t>
            </a:r>
          </a:p>
        </p:txBody>
      </p:sp>
      <p:sp>
        <p:nvSpPr>
          <p:cNvPr id="11" name="Rectangle 10">
            <a:extLst>
              <a:ext uri="{FF2B5EF4-FFF2-40B4-BE49-F238E27FC236}">
                <a16:creationId xmlns:a16="http://schemas.microsoft.com/office/drawing/2014/main" id="{429899A3-416E-4DB5-846D-023526052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9" y="0"/>
            <a:ext cx="7641102" cy="6858000"/>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AFA0CBF2-7909-19D0-0A6C-3B8144004FDD}"/>
              </a:ext>
            </a:extLst>
          </p:cNvPr>
          <p:cNvGraphicFramePr>
            <a:graphicFrameLocks noGrp="1"/>
          </p:cNvGraphicFramePr>
          <p:nvPr>
            <p:ph idx="1"/>
            <p:extLst>
              <p:ext uri="{D42A27DB-BD31-4B8C-83A1-F6EECF244321}">
                <p14:modId xmlns:p14="http://schemas.microsoft.com/office/powerpoint/2010/main" val="3892390990"/>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476439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65E948-706A-29F4-E2E3-D15A039B1BC2}"/>
              </a:ext>
            </a:extLst>
          </p:cNvPr>
          <p:cNvSpPr>
            <a:spLocks noGrp="1"/>
          </p:cNvSpPr>
          <p:nvPr>
            <p:ph type="title"/>
          </p:nvPr>
        </p:nvSpPr>
        <p:spPr>
          <a:xfrm>
            <a:off x="550863" y="549275"/>
            <a:ext cx="3565525" cy="5543549"/>
          </a:xfrm>
        </p:spPr>
        <p:txBody>
          <a:bodyPr wrap="square" anchor="ctr">
            <a:normAutofit/>
          </a:bodyPr>
          <a:lstStyle/>
          <a:p>
            <a:r>
              <a:rPr lang="en-US"/>
              <a:t>Active Listening: Examples</a:t>
            </a:r>
          </a:p>
        </p:txBody>
      </p:sp>
      <p:sp>
        <p:nvSpPr>
          <p:cNvPr id="11" name="Rectangle 10">
            <a:extLst>
              <a:ext uri="{FF2B5EF4-FFF2-40B4-BE49-F238E27FC236}">
                <a16:creationId xmlns:a16="http://schemas.microsoft.com/office/drawing/2014/main" id="{429899A3-416E-4DB5-846D-023526052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9" y="0"/>
            <a:ext cx="7641102" cy="6858000"/>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5C281530-EB06-4B93-6779-A27C26D2F618}"/>
              </a:ext>
            </a:extLst>
          </p:cNvPr>
          <p:cNvGraphicFramePr>
            <a:graphicFrameLocks noGrp="1"/>
          </p:cNvGraphicFramePr>
          <p:nvPr>
            <p:ph idx="1"/>
            <p:extLst>
              <p:ext uri="{D42A27DB-BD31-4B8C-83A1-F6EECF244321}">
                <p14:modId xmlns:p14="http://schemas.microsoft.com/office/powerpoint/2010/main" val="668379161"/>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899085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63E780-5501-C734-93D4-6E4869D7AE45}"/>
              </a:ext>
            </a:extLst>
          </p:cNvPr>
          <p:cNvSpPr>
            <a:spLocks noGrp="1"/>
          </p:cNvSpPr>
          <p:nvPr>
            <p:ph type="title"/>
          </p:nvPr>
        </p:nvSpPr>
        <p:spPr>
          <a:xfrm>
            <a:off x="550863" y="549275"/>
            <a:ext cx="3565525" cy="5543549"/>
          </a:xfrm>
        </p:spPr>
        <p:txBody>
          <a:bodyPr wrap="square" anchor="ctr">
            <a:normAutofit/>
          </a:bodyPr>
          <a:lstStyle/>
          <a:p>
            <a:r>
              <a:rPr lang="en-US"/>
              <a:t>Impacts of Active Listening</a:t>
            </a:r>
          </a:p>
        </p:txBody>
      </p:sp>
      <p:sp>
        <p:nvSpPr>
          <p:cNvPr id="11" name="Rectangle 10">
            <a:extLst>
              <a:ext uri="{FF2B5EF4-FFF2-40B4-BE49-F238E27FC236}">
                <a16:creationId xmlns:a16="http://schemas.microsoft.com/office/drawing/2014/main" id="{429899A3-416E-4DB5-846D-023526052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9" y="0"/>
            <a:ext cx="7641102" cy="6858000"/>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636959C-D4F7-4F1B-2C97-CEC7807D5411}"/>
              </a:ext>
            </a:extLst>
          </p:cNvPr>
          <p:cNvGraphicFramePr>
            <a:graphicFrameLocks noGrp="1"/>
          </p:cNvGraphicFramePr>
          <p:nvPr>
            <p:ph idx="1"/>
            <p:extLst>
              <p:ext uri="{D42A27DB-BD31-4B8C-83A1-F6EECF244321}">
                <p14:modId xmlns:p14="http://schemas.microsoft.com/office/powerpoint/2010/main" val="412568545"/>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95166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13F69C-711C-FD39-F7B1-BCB0BAAE7D2B}"/>
              </a:ext>
            </a:extLst>
          </p:cNvPr>
          <p:cNvSpPr>
            <a:spLocks noGrp="1"/>
          </p:cNvSpPr>
          <p:nvPr>
            <p:ph type="title"/>
          </p:nvPr>
        </p:nvSpPr>
        <p:spPr>
          <a:xfrm>
            <a:off x="550863" y="549275"/>
            <a:ext cx="3565525" cy="5543549"/>
          </a:xfrm>
        </p:spPr>
        <p:txBody>
          <a:bodyPr wrap="square" anchor="ctr">
            <a:normAutofit/>
          </a:bodyPr>
          <a:lstStyle/>
          <a:p>
            <a:r>
              <a:rPr lang="en-US"/>
              <a:t>Teamworking</a:t>
            </a:r>
          </a:p>
        </p:txBody>
      </p:sp>
      <p:sp>
        <p:nvSpPr>
          <p:cNvPr id="11" name="Rectangle 10">
            <a:extLst>
              <a:ext uri="{FF2B5EF4-FFF2-40B4-BE49-F238E27FC236}">
                <a16:creationId xmlns:a16="http://schemas.microsoft.com/office/drawing/2014/main" id="{429899A3-416E-4DB5-846D-023526052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9" y="0"/>
            <a:ext cx="7641102" cy="6858000"/>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3AD13E6D-77D1-A2AA-3AAF-A08A338FAFB1}"/>
              </a:ext>
            </a:extLst>
          </p:cNvPr>
          <p:cNvGraphicFramePr>
            <a:graphicFrameLocks noGrp="1"/>
          </p:cNvGraphicFramePr>
          <p:nvPr>
            <p:ph idx="1"/>
            <p:extLst>
              <p:ext uri="{D42A27DB-BD31-4B8C-83A1-F6EECF244321}">
                <p14:modId xmlns:p14="http://schemas.microsoft.com/office/powerpoint/2010/main" val="842483241"/>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234444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9F18E5-9EEB-7978-4172-88674CF2EC76}"/>
              </a:ext>
            </a:extLst>
          </p:cNvPr>
          <p:cNvSpPr>
            <a:spLocks noGrp="1"/>
          </p:cNvSpPr>
          <p:nvPr>
            <p:ph type="title"/>
          </p:nvPr>
        </p:nvSpPr>
        <p:spPr>
          <a:xfrm>
            <a:off x="628684" y="0"/>
            <a:ext cx="11091600" cy="1332000"/>
          </a:xfrm>
        </p:spPr>
        <p:txBody>
          <a:bodyPr/>
          <a:lstStyle/>
          <a:p>
            <a:pPr algn="ctr"/>
            <a:r>
              <a:rPr lang="en-GB" dirty="0"/>
              <a:t>Teamwork Activity </a:t>
            </a:r>
          </a:p>
        </p:txBody>
      </p:sp>
      <p:pic>
        <p:nvPicPr>
          <p:cNvPr id="4" name="Content Placeholder 3">
            <a:extLst>
              <a:ext uri="{FF2B5EF4-FFF2-40B4-BE49-F238E27FC236}">
                <a16:creationId xmlns:a16="http://schemas.microsoft.com/office/drawing/2014/main" id="{546FB88F-5AE3-19A9-D60A-9527F04D5108}"/>
              </a:ext>
            </a:extLst>
          </p:cNvPr>
          <p:cNvPicPr>
            <a:picLocks noGrp="1" noChangeAspect="1"/>
          </p:cNvPicPr>
          <p:nvPr>
            <p:ph idx="1"/>
          </p:nvPr>
        </p:nvPicPr>
        <p:blipFill>
          <a:blip r:embed="rId2"/>
          <a:stretch>
            <a:fillRect/>
          </a:stretch>
        </p:blipFill>
        <p:spPr>
          <a:xfrm>
            <a:off x="1274323" y="806713"/>
            <a:ext cx="9494195" cy="5771861"/>
          </a:xfrm>
          <a:prstGeom prst="rect">
            <a:avLst/>
          </a:prstGeom>
        </p:spPr>
      </p:pic>
    </p:spTree>
    <p:extLst>
      <p:ext uri="{BB962C8B-B14F-4D97-AF65-F5344CB8AC3E}">
        <p14:creationId xmlns:p14="http://schemas.microsoft.com/office/powerpoint/2010/main" val="369807565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3588E5-3A56-307A-8130-F04D73BC27DD}"/>
              </a:ext>
            </a:extLst>
          </p:cNvPr>
          <p:cNvSpPr>
            <a:spLocks noGrp="1"/>
          </p:cNvSpPr>
          <p:nvPr>
            <p:ph type="title"/>
          </p:nvPr>
        </p:nvSpPr>
        <p:spPr/>
        <p:txBody>
          <a:bodyPr/>
          <a:lstStyle/>
          <a:p>
            <a:pPr algn="ctr"/>
            <a:r>
              <a:rPr lang="en-GB" dirty="0"/>
              <a:t>Tuckman's Theory of Teamwork </a:t>
            </a:r>
          </a:p>
        </p:txBody>
      </p:sp>
      <p:pic>
        <p:nvPicPr>
          <p:cNvPr id="4" name="Picture 3">
            <a:extLst>
              <a:ext uri="{FF2B5EF4-FFF2-40B4-BE49-F238E27FC236}">
                <a16:creationId xmlns:a16="http://schemas.microsoft.com/office/drawing/2014/main" id="{2EC85D78-ACC2-1695-659E-6FB291052286}"/>
              </a:ext>
            </a:extLst>
          </p:cNvPr>
          <p:cNvPicPr>
            <a:picLocks noChangeAspect="1"/>
          </p:cNvPicPr>
          <p:nvPr/>
        </p:nvPicPr>
        <p:blipFill>
          <a:blip r:embed="rId2"/>
          <a:stretch>
            <a:fillRect/>
          </a:stretch>
        </p:blipFill>
        <p:spPr>
          <a:xfrm>
            <a:off x="4723" y="1498600"/>
            <a:ext cx="9525000" cy="4810125"/>
          </a:xfrm>
          <a:prstGeom prst="rect">
            <a:avLst/>
          </a:prstGeom>
        </p:spPr>
      </p:pic>
      <p:pic>
        <p:nvPicPr>
          <p:cNvPr id="5" name="Picture 4">
            <a:extLst>
              <a:ext uri="{FF2B5EF4-FFF2-40B4-BE49-F238E27FC236}">
                <a16:creationId xmlns:a16="http://schemas.microsoft.com/office/drawing/2014/main" id="{CD4B75BA-070E-929A-D812-E6A1BAD4D742}"/>
              </a:ext>
            </a:extLst>
          </p:cNvPr>
          <p:cNvPicPr>
            <a:picLocks noChangeAspect="1"/>
          </p:cNvPicPr>
          <p:nvPr/>
        </p:nvPicPr>
        <p:blipFill>
          <a:blip r:embed="rId3"/>
          <a:stretch>
            <a:fillRect/>
          </a:stretch>
        </p:blipFill>
        <p:spPr>
          <a:xfrm>
            <a:off x="9529723" y="1498599"/>
            <a:ext cx="2542303" cy="4810125"/>
          </a:xfrm>
          <a:prstGeom prst="rect">
            <a:avLst/>
          </a:prstGeom>
        </p:spPr>
      </p:pic>
    </p:spTree>
    <p:extLst>
      <p:ext uri="{BB962C8B-B14F-4D97-AF65-F5344CB8AC3E}">
        <p14:creationId xmlns:p14="http://schemas.microsoft.com/office/powerpoint/2010/main" val="20745093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8F133-2054-B61A-8E58-45E2134B4B1F}"/>
              </a:ext>
            </a:extLst>
          </p:cNvPr>
          <p:cNvSpPr>
            <a:spLocks noGrp="1"/>
          </p:cNvSpPr>
          <p:nvPr>
            <p:ph type="title"/>
          </p:nvPr>
        </p:nvSpPr>
        <p:spPr/>
        <p:txBody>
          <a:bodyPr/>
          <a:lstStyle/>
          <a:p>
            <a:pPr algn="ctr"/>
            <a:r>
              <a:rPr lang="en-GB" dirty="0"/>
              <a:t>Belbin’s Team Roles  </a:t>
            </a:r>
          </a:p>
        </p:txBody>
      </p:sp>
      <p:pic>
        <p:nvPicPr>
          <p:cNvPr id="4" name="Content Placeholder 3">
            <a:extLst>
              <a:ext uri="{FF2B5EF4-FFF2-40B4-BE49-F238E27FC236}">
                <a16:creationId xmlns:a16="http://schemas.microsoft.com/office/drawing/2014/main" id="{97E38DE4-652A-949E-F40A-489509F47A55}"/>
              </a:ext>
            </a:extLst>
          </p:cNvPr>
          <p:cNvPicPr>
            <a:picLocks noGrp="1" noChangeAspect="1"/>
          </p:cNvPicPr>
          <p:nvPr>
            <p:ph idx="1"/>
          </p:nvPr>
        </p:nvPicPr>
        <p:blipFill>
          <a:blip r:embed="rId2"/>
          <a:stretch>
            <a:fillRect/>
          </a:stretch>
        </p:blipFill>
        <p:spPr>
          <a:xfrm>
            <a:off x="1933754" y="1301363"/>
            <a:ext cx="8324491" cy="5323724"/>
          </a:xfrm>
          <a:prstGeom prst="rect">
            <a:avLst/>
          </a:prstGeom>
        </p:spPr>
      </p:pic>
    </p:spTree>
    <p:extLst>
      <p:ext uri="{BB962C8B-B14F-4D97-AF65-F5344CB8AC3E}">
        <p14:creationId xmlns:p14="http://schemas.microsoft.com/office/powerpoint/2010/main" val="154447899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566976-AA69-E09B-8993-9BFE54777EC3}"/>
              </a:ext>
            </a:extLst>
          </p:cNvPr>
          <p:cNvSpPr>
            <a:spLocks noGrp="1"/>
          </p:cNvSpPr>
          <p:nvPr>
            <p:ph type="title"/>
          </p:nvPr>
        </p:nvSpPr>
        <p:spPr/>
        <p:txBody>
          <a:bodyPr/>
          <a:lstStyle/>
          <a:p>
            <a:pPr algn="ctr"/>
            <a:r>
              <a:rPr lang="en-GB" dirty="0"/>
              <a:t>Forming </a:t>
            </a:r>
          </a:p>
        </p:txBody>
      </p:sp>
      <p:pic>
        <p:nvPicPr>
          <p:cNvPr id="4" name="Content Placeholder 3">
            <a:extLst>
              <a:ext uri="{FF2B5EF4-FFF2-40B4-BE49-F238E27FC236}">
                <a16:creationId xmlns:a16="http://schemas.microsoft.com/office/drawing/2014/main" id="{8CCC48AB-6C84-90C4-AE8A-75FCA1DFE6C9}"/>
              </a:ext>
            </a:extLst>
          </p:cNvPr>
          <p:cNvPicPr>
            <a:picLocks noGrp="1" noChangeAspect="1"/>
          </p:cNvPicPr>
          <p:nvPr>
            <p:ph idx="1"/>
          </p:nvPr>
        </p:nvPicPr>
        <p:blipFill>
          <a:blip r:embed="rId2"/>
          <a:stretch>
            <a:fillRect/>
          </a:stretch>
        </p:blipFill>
        <p:spPr>
          <a:xfrm>
            <a:off x="3980207" y="2112963"/>
            <a:ext cx="4231586" cy="3979862"/>
          </a:xfrm>
          <a:prstGeom prst="rect">
            <a:avLst/>
          </a:prstGeom>
        </p:spPr>
      </p:pic>
    </p:spTree>
    <p:extLst>
      <p:ext uri="{BB962C8B-B14F-4D97-AF65-F5344CB8AC3E}">
        <p14:creationId xmlns:p14="http://schemas.microsoft.com/office/powerpoint/2010/main" val="84215270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C27388-8F9D-6BF5-6CF3-01A66922CF4A}"/>
              </a:ext>
            </a:extLst>
          </p:cNvPr>
          <p:cNvSpPr>
            <a:spLocks noGrp="1"/>
          </p:cNvSpPr>
          <p:nvPr>
            <p:ph type="title"/>
          </p:nvPr>
        </p:nvSpPr>
        <p:spPr/>
        <p:txBody>
          <a:bodyPr/>
          <a:lstStyle/>
          <a:p>
            <a:pPr algn="ctr"/>
            <a:r>
              <a:rPr lang="en-GB" dirty="0"/>
              <a:t>Forming </a:t>
            </a:r>
          </a:p>
        </p:txBody>
      </p:sp>
      <p:pic>
        <p:nvPicPr>
          <p:cNvPr id="7" name="Content Placeholder 6">
            <a:extLst>
              <a:ext uri="{FF2B5EF4-FFF2-40B4-BE49-F238E27FC236}">
                <a16:creationId xmlns:a16="http://schemas.microsoft.com/office/drawing/2014/main" id="{9FFE5C00-ACBB-FD67-CCF4-39E6A7E59471}"/>
              </a:ext>
            </a:extLst>
          </p:cNvPr>
          <p:cNvPicPr>
            <a:picLocks noGrp="1" noChangeAspect="1"/>
          </p:cNvPicPr>
          <p:nvPr>
            <p:ph idx="1"/>
          </p:nvPr>
        </p:nvPicPr>
        <p:blipFill>
          <a:blip r:embed="rId2"/>
          <a:stretch>
            <a:fillRect/>
          </a:stretch>
        </p:blipFill>
        <p:spPr>
          <a:xfrm>
            <a:off x="3958828" y="2112963"/>
            <a:ext cx="4274345" cy="3979862"/>
          </a:xfrm>
          <a:prstGeom prst="rect">
            <a:avLst/>
          </a:prstGeom>
        </p:spPr>
      </p:pic>
    </p:spTree>
    <p:extLst>
      <p:ext uri="{BB962C8B-B14F-4D97-AF65-F5344CB8AC3E}">
        <p14:creationId xmlns:p14="http://schemas.microsoft.com/office/powerpoint/2010/main" val="186070858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A78AC3-E7AA-BCE6-EDF2-81230E8C7DA7}"/>
              </a:ext>
            </a:extLst>
          </p:cNvPr>
          <p:cNvSpPr>
            <a:spLocks noGrp="1"/>
          </p:cNvSpPr>
          <p:nvPr>
            <p:ph type="title"/>
          </p:nvPr>
        </p:nvSpPr>
        <p:spPr/>
        <p:txBody>
          <a:bodyPr/>
          <a:lstStyle/>
          <a:p>
            <a:pPr algn="ctr"/>
            <a:r>
              <a:rPr lang="en-GB" dirty="0"/>
              <a:t>Storming </a:t>
            </a:r>
          </a:p>
        </p:txBody>
      </p:sp>
      <p:pic>
        <p:nvPicPr>
          <p:cNvPr id="4" name="Content Placeholder 3">
            <a:extLst>
              <a:ext uri="{FF2B5EF4-FFF2-40B4-BE49-F238E27FC236}">
                <a16:creationId xmlns:a16="http://schemas.microsoft.com/office/drawing/2014/main" id="{38F4023A-3AA5-1CE5-D0AB-D9EE03DF77D6}"/>
              </a:ext>
            </a:extLst>
          </p:cNvPr>
          <p:cNvPicPr>
            <a:picLocks noGrp="1" noChangeAspect="1"/>
          </p:cNvPicPr>
          <p:nvPr>
            <p:ph idx="1"/>
          </p:nvPr>
        </p:nvPicPr>
        <p:blipFill>
          <a:blip r:embed="rId2"/>
          <a:stretch>
            <a:fillRect/>
          </a:stretch>
        </p:blipFill>
        <p:spPr>
          <a:xfrm>
            <a:off x="549538" y="1585609"/>
            <a:ext cx="10988349" cy="4565582"/>
          </a:xfrm>
          <a:prstGeom prst="rect">
            <a:avLst/>
          </a:prstGeom>
        </p:spPr>
      </p:pic>
    </p:spTree>
    <p:extLst>
      <p:ext uri="{BB962C8B-B14F-4D97-AF65-F5344CB8AC3E}">
        <p14:creationId xmlns:p14="http://schemas.microsoft.com/office/powerpoint/2010/main" val="414302139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2DA795-92D8-250B-0B07-8856C8FE9070}"/>
              </a:ext>
            </a:extLst>
          </p:cNvPr>
          <p:cNvSpPr>
            <a:spLocks noGrp="1"/>
          </p:cNvSpPr>
          <p:nvPr>
            <p:ph type="title"/>
          </p:nvPr>
        </p:nvSpPr>
        <p:spPr/>
        <p:txBody>
          <a:bodyPr/>
          <a:lstStyle/>
          <a:p>
            <a:r>
              <a:rPr lang="en-GB" dirty="0"/>
              <a:t>Storming </a:t>
            </a:r>
          </a:p>
        </p:txBody>
      </p:sp>
      <p:pic>
        <p:nvPicPr>
          <p:cNvPr id="4" name="Content Placeholder 3">
            <a:extLst>
              <a:ext uri="{FF2B5EF4-FFF2-40B4-BE49-F238E27FC236}">
                <a16:creationId xmlns:a16="http://schemas.microsoft.com/office/drawing/2014/main" id="{87133BDC-78E5-54BD-1080-D3B4C7814980}"/>
              </a:ext>
            </a:extLst>
          </p:cNvPr>
          <p:cNvPicPr>
            <a:picLocks noGrp="1" noChangeAspect="1"/>
          </p:cNvPicPr>
          <p:nvPr>
            <p:ph idx="1"/>
          </p:nvPr>
        </p:nvPicPr>
        <p:blipFill>
          <a:blip r:embed="rId2"/>
          <a:stretch>
            <a:fillRect/>
          </a:stretch>
        </p:blipFill>
        <p:spPr>
          <a:xfrm>
            <a:off x="2326362" y="2112963"/>
            <a:ext cx="7539276" cy="3979862"/>
          </a:xfrm>
          <a:prstGeom prst="rect">
            <a:avLst/>
          </a:prstGeom>
        </p:spPr>
      </p:pic>
    </p:spTree>
    <p:extLst>
      <p:ext uri="{BB962C8B-B14F-4D97-AF65-F5344CB8AC3E}">
        <p14:creationId xmlns:p14="http://schemas.microsoft.com/office/powerpoint/2010/main" val="409115858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F7450-9589-C308-4635-E48381468DAC}"/>
              </a:ext>
            </a:extLst>
          </p:cNvPr>
          <p:cNvSpPr>
            <a:spLocks noGrp="1"/>
          </p:cNvSpPr>
          <p:nvPr>
            <p:ph type="title"/>
          </p:nvPr>
        </p:nvSpPr>
        <p:spPr/>
        <p:txBody>
          <a:bodyPr/>
          <a:lstStyle/>
          <a:p>
            <a:pPr algn="ctr"/>
            <a:r>
              <a:rPr lang="en-GB" dirty="0"/>
              <a:t>Norming </a:t>
            </a:r>
          </a:p>
        </p:txBody>
      </p:sp>
      <p:pic>
        <p:nvPicPr>
          <p:cNvPr id="4" name="Content Placeholder 3">
            <a:extLst>
              <a:ext uri="{FF2B5EF4-FFF2-40B4-BE49-F238E27FC236}">
                <a16:creationId xmlns:a16="http://schemas.microsoft.com/office/drawing/2014/main" id="{75E64564-FBA9-7D03-8C42-0A44D49172F2}"/>
              </a:ext>
            </a:extLst>
          </p:cNvPr>
          <p:cNvPicPr>
            <a:picLocks noGrp="1" noChangeAspect="1"/>
          </p:cNvPicPr>
          <p:nvPr>
            <p:ph idx="1"/>
          </p:nvPr>
        </p:nvPicPr>
        <p:blipFill>
          <a:blip r:embed="rId2"/>
          <a:stretch>
            <a:fillRect/>
          </a:stretch>
        </p:blipFill>
        <p:spPr>
          <a:xfrm>
            <a:off x="1321567" y="1454332"/>
            <a:ext cx="9548865" cy="4525282"/>
          </a:xfrm>
          <a:prstGeom prst="rect">
            <a:avLst/>
          </a:prstGeom>
        </p:spPr>
      </p:pic>
    </p:spTree>
    <p:extLst>
      <p:ext uri="{BB962C8B-B14F-4D97-AF65-F5344CB8AC3E}">
        <p14:creationId xmlns:p14="http://schemas.microsoft.com/office/powerpoint/2010/main" val="220638365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E7F083-231E-B5E7-D3DA-ECF1FF5E5006}"/>
              </a:ext>
            </a:extLst>
          </p:cNvPr>
          <p:cNvSpPr>
            <a:spLocks noGrp="1"/>
          </p:cNvSpPr>
          <p:nvPr>
            <p:ph type="title"/>
          </p:nvPr>
        </p:nvSpPr>
        <p:spPr/>
        <p:txBody>
          <a:bodyPr/>
          <a:lstStyle/>
          <a:p>
            <a:r>
              <a:rPr lang="en-GB" dirty="0"/>
              <a:t>Norming </a:t>
            </a:r>
          </a:p>
        </p:txBody>
      </p:sp>
      <p:sp>
        <p:nvSpPr>
          <p:cNvPr id="4" name="Content Placeholder 2">
            <a:extLst>
              <a:ext uri="{FF2B5EF4-FFF2-40B4-BE49-F238E27FC236}">
                <a16:creationId xmlns:a16="http://schemas.microsoft.com/office/drawing/2014/main" id="{EB37608B-FEE9-4421-A8AF-F4CC333E1260}"/>
              </a:ext>
            </a:extLst>
          </p:cNvPr>
          <p:cNvSpPr txBox="1">
            <a:spLocks/>
          </p:cNvSpPr>
          <p:nvPr/>
        </p:nvSpPr>
        <p:spPr>
          <a:xfrm>
            <a:off x="457200" y="2096713"/>
            <a:ext cx="11821886" cy="4080250"/>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3200" dirty="0">
                <a:ea typeface="+mn-lt"/>
                <a:cs typeface="+mn-lt"/>
              </a:rPr>
              <a:t>It can be difficult at this stage for concerns and new ideas to be raised, as people are keen to leave behind the uncertainty and unpleasantness of the "Storming" phase. </a:t>
            </a:r>
          </a:p>
          <a:p>
            <a:r>
              <a:rPr lang="en-US" sz="3200" dirty="0">
                <a:ea typeface="+mn-lt"/>
                <a:cs typeface="+mn-lt"/>
              </a:rPr>
              <a:t>There is a pressure to move forwards and get things done and leaders must remain open to new ideas and ensure that conflicts are aired and dealt with.</a:t>
            </a:r>
          </a:p>
        </p:txBody>
      </p:sp>
    </p:spTree>
    <p:extLst>
      <p:ext uri="{BB962C8B-B14F-4D97-AF65-F5344CB8AC3E}">
        <p14:creationId xmlns:p14="http://schemas.microsoft.com/office/powerpoint/2010/main" val="45271585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025237-EB85-4691-E626-4C06FF45EF69}"/>
              </a:ext>
            </a:extLst>
          </p:cNvPr>
          <p:cNvSpPr>
            <a:spLocks noGrp="1"/>
          </p:cNvSpPr>
          <p:nvPr>
            <p:ph type="title"/>
          </p:nvPr>
        </p:nvSpPr>
        <p:spPr/>
        <p:txBody>
          <a:bodyPr/>
          <a:lstStyle/>
          <a:p>
            <a:pPr algn="ctr"/>
            <a:r>
              <a:rPr lang="en-GB" dirty="0"/>
              <a:t>Performing </a:t>
            </a:r>
          </a:p>
        </p:txBody>
      </p:sp>
      <p:pic>
        <p:nvPicPr>
          <p:cNvPr id="7" name="Content Placeholder 6">
            <a:extLst>
              <a:ext uri="{FF2B5EF4-FFF2-40B4-BE49-F238E27FC236}">
                <a16:creationId xmlns:a16="http://schemas.microsoft.com/office/drawing/2014/main" id="{C65E5666-838B-01DB-8724-FC79BB01A804}"/>
              </a:ext>
            </a:extLst>
          </p:cNvPr>
          <p:cNvPicPr>
            <a:picLocks noGrp="1" noChangeAspect="1"/>
          </p:cNvPicPr>
          <p:nvPr>
            <p:ph idx="1"/>
          </p:nvPr>
        </p:nvPicPr>
        <p:blipFill>
          <a:blip r:embed="rId2"/>
          <a:stretch>
            <a:fillRect/>
          </a:stretch>
        </p:blipFill>
        <p:spPr>
          <a:xfrm>
            <a:off x="1950721" y="1504175"/>
            <a:ext cx="8120348" cy="4727987"/>
          </a:xfrm>
          <a:prstGeom prst="rect">
            <a:avLst/>
          </a:prstGeom>
        </p:spPr>
      </p:pic>
    </p:spTree>
    <p:extLst>
      <p:ext uri="{BB962C8B-B14F-4D97-AF65-F5344CB8AC3E}">
        <p14:creationId xmlns:p14="http://schemas.microsoft.com/office/powerpoint/2010/main" val="406019913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E51D5B-E738-300B-6DEC-74AC8CE4B2AA}"/>
              </a:ext>
            </a:extLst>
          </p:cNvPr>
          <p:cNvSpPr>
            <a:spLocks noGrp="1"/>
          </p:cNvSpPr>
          <p:nvPr>
            <p:ph type="title"/>
          </p:nvPr>
        </p:nvSpPr>
        <p:spPr>
          <a:xfrm>
            <a:off x="777240" y="493988"/>
            <a:ext cx="3948953" cy="5817056"/>
          </a:xfrm>
        </p:spPr>
        <p:txBody>
          <a:bodyPr anchor="ctr">
            <a:normAutofit/>
          </a:bodyPr>
          <a:lstStyle/>
          <a:p>
            <a:r>
              <a:rPr lang="en-US" sz="4400"/>
              <a:t>Reflection</a:t>
            </a:r>
          </a:p>
        </p:txBody>
      </p:sp>
      <p:graphicFrame>
        <p:nvGraphicFramePr>
          <p:cNvPr id="5" name="Content Placeholder 2">
            <a:extLst>
              <a:ext uri="{FF2B5EF4-FFF2-40B4-BE49-F238E27FC236}">
                <a16:creationId xmlns:a16="http://schemas.microsoft.com/office/drawing/2014/main" id="{146D2759-B44A-392A-330B-F8E7056224F6}"/>
              </a:ext>
            </a:extLst>
          </p:cNvPr>
          <p:cNvGraphicFramePr>
            <a:graphicFrameLocks noGrp="1"/>
          </p:cNvGraphicFramePr>
          <p:nvPr>
            <p:ph idx="1"/>
            <p:extLst>
              <p:ext uri="{D42A27DB-BD31-4B8C-83A1-F6EECF244321}">
                <p14:modId xmlns:p14="http://schemas.microsoft.com/office/powerpoint/2010/main" val="1377623698"/>
              </p:ext>
            </p:extLst>
          </p:nvPr>
        </p:nvGraphicFramePr>
        <p:xfrm>
          <a:off x="5042848" y="238836"/>
          <a:ext cx="6836956" cy="61129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1230411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4E5741-0A10-54B3-F026-1CB62A447C4F}"/>
              </a:ext>
            </a:extLst>
          </p:cNvPr>
          <p:cNvSpPr>
            <a:spLocks noGrp="1"/>
          </p:cNvSpPr>
          <p:nvPr>
            <p:ph type="title"/>
          </p:nvPr>
        </p:nvSpPr>
        <p:spPr>
          <a:xfrm>
            <a:off x="6201412" y="549275"/>
            <a:ext cx="5437185" cy="1997855"/>
          </a:xfrm>
        </p:spPr>
        <p:txBody>
          <a:bodyPr wrap="square" anchor="b">
            <a:normAutofit/>
          </a:bodyPr>
          <a:lstStyle/>
          <a:p>
            <a:pPr algn="ctr"/>
            <a:r>
              <a:rPr lang="en-US" dirty="0"/>
              <a:t>Reflection</a:t>
            </a:r>
          </a:p>
        </p:txBody>
      </p:sp>
      <p:pic>
        <p:nvPicPr>
          <p:cNvPr id="7" name="Graphic 6" descr="Group Brainstorm">
            <a:extLst>
              <a:ext uri="{FF2B5EF4-FFF2-40B4-BE49-F238E27FC236}">
                <a16:creationId xmlns:a16="http://schemas.microsoft.com/office/drawing/2014/main" id="{65AB0A5F-1A7A-4974-8D08-E6EB7DCE02B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53403" y="882969"/>
            <a:ext cx="5092062" cy="5092062"/>
          </a:xfrm>
          <a:custGeom>
            <a:avLst/>
            <a:gdLst/>
            <a:ahLst/>
            <a:cxnLst/>
            <a:rect l="l" t="t" r="r" b="b"/>
            <a:pathLst>
              <a:path w="5092062" h="5759450">
                <a:moveTo>
                  <a:pt x="0" y="0"/>
                </a:moveTo>
                <a:lnTo>
                  <a:pt x="5092062" y="0"/>
                </a:lnTo>
                <a:lnTo>
                  <a:pt x="5092062" y="5759450"/>
                </a:lnTo>
                <a:lnTo>
                  <a:pt x="0" y="5759450"/>
                </a:lnTo>
                <a:close/>
              </a:path>
            </a:pathLst>
          </a:custGeom>
        </p:spPr>
      </p:pic>
      <p:sp>
        <p:nvSpPr>
          <p:cNvPr id="3" name="Content Placeholder 2">
            <a:extLst>
              <a:ext uri="{FF2B5EF4-FFF2-40B4-BE49-F238E27FC236}">
                <a16:creationId xmlns:a16="http://schemas.microsoft.com/office/drawing/2014/main" id="{51BF6826-FAB9-8355-5973-AE4A23B0EEB8}"/>
              </a:ext>
            </a:extLst>
          </p:cNvPr>
          <p:cNvSpPr>
            <a:spLocks noGrp="1"/>
          </p:cNvSpPr>
          <p:nvPr>
            <p:ph idx="1"/>
          </p:nvPr>
        </p:nvSpPr>
        <p:spPr>
          <a:xfrm>
            <a:off x="6201410" y="2677306"/>
            <a:ext cx="5437187" cy="3415519"/>
          </a:xfrm>
        </p:spPr>
        <p:txBody>
          <a:bodyPr vert="horz" lIns="91440" tIns="45720" rIns="91440" bIns="45720" rtlCol="0" anchor="t">
            <a:normAutofit/>
          </a:bodyPr>
          <a:lstStyle/>
          <a:p>
            <a:r>
              <a:rPr lang="en-US" dirty="0">
                <a:ea typeface="+mn-lt"/>
                <a:cs typeface="+mn-lt"/>
              </a:rPr>
              <a:t>Reflective practice is based on the philosophy that life situations and experiences provide a significant means for persons to learn. </a:t>
            </a:r>
            <a:endParaRPr lang="en-US"/>
          </a:p>
        </p:txBody>
      </p:sp>
    </p:spTree>
    <p:extLst>
      <p:ext uri="{BB962C8B-B14F-4D97-AF65-F5344CB8AC3E}">
        <p14:creationId xmlns:p14="http://schemas.microsoft.com/office/powerpoint/2010/main" val="356567544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9498CF-08C0-3E4F-57CC-BE2FAA3CF71C}"/>
              </a:ext>
            </a:extLst>
          </p:cNvPr>
          <p:cNvSpPr>
            <a:spLocks noGrp="1"/>
          </p:cNvSpPr>
          <p:nvPr>
            <p:ph type="title"/>
          </p:nvPr>
        </p:nvSpPr>
        <p:spPr/>
        <p:txBody>
          <a:bodyPr/>
          <a:lstStyle/>
          <a:p>
            <a:pPr algn="ctr"/>
            <a:r>
              <a:rPr lang="en-GB" dirty="0"/>
              <a:t>Reflection Models </a:t>
            </a:r>
          </a:p>
        </p:txBody>
      </p:sp>
      <p:pic>
        <p:nvPicPr>
          <p:cNvPr id="4" name="Content Placeholder 3">
            <a:extLst>
              <a:ext uri="{FF2B5EF4-FFF2-40B4-BE49-F238E27FC236}">
                <a16:creationId xmlns:a16="http://schemas.microsoft.com/office/drawing/2014/main" id="{35EA57A3-A230-9C04-F83B-973F4156B9E0}"/>
              </a:ext>
            </a:extLst>
          </p:cNvPr>
          <p:cNvPicPr>
            <a:picLocks noGrp="1" noChangeAspect="1"/>
          </p:cNvPicPr>
          <p:nvPr>
            <p:ph idx="1"/>
          </p:nvPr>
        </p:nvPicPr>
        <p:blipFill>
          <a:blip r:embed="rId2"/>
          <a:stretch>
            <a:fillRect/>
          </a:stretch>
        </p:blipFill>
        <p:spPr>
          <a:xfrm>
            <a:off x="3060938" y="2112963"/>
            <a:ext cx="6070125" cy="3979862"/>
          </a:xfrm>
          <a:prstGeom prst="rect">
            <a:avLst/>
          </a:prstGeom>
        </p:spPr>
      </p:pic>
    </p:spTree>
    <p:extLst>
      <p:ext uri="{BB962C8B-B14F-4D97-AF65-F5344CB8AC3E}">
        <p14:creationId xmlns:p14="http://schemas.microsoft.com/office/powerpoint/2010/main" val="268488829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F164CF-C78A-3206-D804-2340ED9D17C5}"/>
              </a:ext>
            </a:extLst>
          </p:cNvPr>
          <p:cNvSpPr>
            <a:spLocks noGrp="1"/>
          </p:cNvSpPr>
          <p:nvPr>
            <p:ph type="title"/>
          </p:nvPr>
        </p:nvSpPr>
        <p:spPr>
          <a:xfrm>
            <a:off x="777240" y="493988"/>
            <a:ext cx="3948953" cy="5817056"/>
          </a:xfrm>
        </p:spPr>
        <p:txBody>
          <a:bodyPr anchor="ctr">
            <a:normAutofit/>
          </a:bodyPr>
          <a:lstStyle/>
          <a:p>
            <a:r>
              <a:rPr lang="en-US" sz="4400" dirty="0"/>
              <a:t>Reflection</a:t>
            </a:r>
          </a:p>
        </p:txBody>
      </p:sp>
      <p:graphicFrame>
        <p:nvGraphicFramePr>
          <p:cNvPr id="5" name="Content Placeholder 2">
            <a:extLst>
              <a:ext uri="{FF2B5EF4-FFF2-40B4-BE49-F238E27FC236}">
                <a16:creationId xmlns:a16="http://schemas.microsoft.com/office/drawing/2014/main" id="{7E06BD22-0039-60C6-971F-6B8B4BA085D8}"/>
              </a:ext>
            </a:extLst>
          </p:cNvPr>
          <p:cNvGraphicFramePr>
            <a:graphicFrameLocks noGrp="1"/>
          </p:cNvGraphicFramePr>
          <p:nvPr>
            <p:ph idx="1"/>
            <p:extLst>
              <p:ext uri="{D42A27DB-BD31-4B8C-83A1-F6EECF244321}">
                <p14:modId xmlns:p14="http://schemas.microsoft.com/office/powerpoint/2010/main" val="3864730983"/>
              </p:ext>
            </p:extLst>
          </p:nvPr>
        </p:nvGraphicFramePr>
        <p:xfrm>
          <a:off x="5042848" y="238836"/>
          <a:ext cx="6836956" cy="61129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0948238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EFD506-09AD-A931-4E2F-775DD97EBF86}"/>
              </a:ext>
            </a:extLst>
          </p:cNvPr>
          <p:cNvSpPr>
            <a:spLocks noGrp="1"/>
          </p:cNvSpPr>
          <p:nvPr>
            <p:ph type="title"/>
          </p:nvPr>
        </p:nvSpPr>
        <p:spPr>
          <a:xfrm>
            <a:off x="777240" y="493988"/>
            <a:ext cx="3948953" cy="5817056"/>
          </a:xfrm>
        </p:spPr>
        <p:txBody>
          <a:bodyPr anchor="ctr">
            <a:normAutofit/>
          </a:bodyPr>
          <a:lstStyle/>
          <a:p>
            <a:r>
              <a:rPr lang="en-US" sz="4400" dirty="0"/>
              <a:t>Assumptions of Reflective Practice</a:t>
            </a:r>
          </a:p>
        </p:txBody>
      </p:sp>
      <p:graphicFrame>
        <p:nvGraphicFramePr>
          <p:cNvPr id="5" name="Content Placeholder 2">
            <a:extLst>
              <a:ext uri="{FF2B5EF4-FFF2-40B4-BE49-F238E27FC236}">
                <a16:creationId xmlns:a16="http://schemas.microsoft.com/office/drawing/2014/main" id="{3B309D33-4DA6-42B4-E757-0B984671C07E}"/>
              </a:ext>
            </a:extLst>
          </p:cNvPr>
          <p:cNvGraphicFramePr>
            <a:graphicFrameLocks noGrp="1"/>
          </p:cNvGraphicFramePr>
          <p:nvPr>
            <p:ph idx="1"/>
            <p:extLst>
              <p:ext uri="{D42A27DB-BD31-4B8C-83A1-F6EECF244321}">
                <p14:modId xmlns:p14="http://schemas.microsoft.com/office/powerpoint/2010/main" val="2546851440"/>
              </p:ext>
            </p:extLst>
          </p:nvPr>
        </p:nvGraphicFramePr>
        <p:xfrm>
          <a:off x="5042848" y="238836"/>
          <a:ext cx="6836956" cy="61129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2784774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4B68F0-3437-A370-81F0-51681CC43621}"/>
              </a:ext>
            </a:extLst>
          </p:cNvPr>
          <p:cNvSpPr>
            <a:spLocks noGrp="1"/>
          </p:cNvSpPr>
          <p:nvPr>
            <p:ph type="title"/>
          </p:nvPr>
        </p:nvSpPr>
        <p:spPr>
          <a:xfrm>
            <a:off x="990000" y="946800"/>
            <a:ext cx="2802386" cy="4689475"/>
          </a:xfrm>
        </p:spPr>
        <p:txBody>
          <a:bodyPr anchor="t">
            <a:normAutofit/>
          </a:bodyPr>
          <a:lstStyle/>
          <a:p>
            <a:r>
              <a:rPr lang="en-US" dirty="0"/>
              <a:t>Gibbs' Cycle (1988)</a:t>
            </a:r>
          </a:p>
        </p:txBody>
      </p:sp>
      <p:graphicFrame>
        <p:nvGraphicFramePr>
          <p:cNvPr id="5" name="Content Placeholder 2">
            <a:extLst>
              <a:ext uri="{FF2B5EF4-FFF2-40B4-BE49-F238E27FC236}">
                <a16:creationId xmlns:a16="http://schemas.microsoft.com/office/drawing/2014/main" id="{550B1817-A992-1228-8E9F-C61A2850EB54}"/>
              </a:ext>
            </a:extLst>
          </p:cNvPr>
          <p:cNvGraphicFramePr>
            <a:graphicFrameLocks noGrp="1"/>
          </p:cNvGraphicFramePr>
          <p:nvPr>
            <p:ph idx="1"/>
            <p:extLst>
              <p:ext uri="{D42A27DB-BD31-4B8C-83A1-F6EECF244321}">
                <p14:modId xmlns:p14="http://schemas.microsoft.com/office/powerpoint/2010/main" val="2071123873"/>
              </p:ext>
            </p:extLst>
          </p:nvPr>
        </p:nvGraphicFramePr>
        <p:xfrm>
          <a:off x="4982215" y="537330"/>
          <a:ext cx="6668792" cy="577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8729373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EE2B25-550E-1D91-5996-E72F1D8554A6}"/>
              </a:ext>
            </a:extLst>
          </p:cNvPr>
          <p:cNvSpPr>
            <a:spLocks noGrp="1"/>
          </p:cNvSpPr>
          <p:nvPr>
            <p:ph type="title"/>
          </p:nvPr>
        </p:nvSpPr>
        <p:spPr>
          <a:xfrm>
            <a:off x="7212013" y="1079500"/>
            <a:ext cx="3894138" cy="4689475"/>
          </a:xfrm>
        </p:spPr>
        <p:txBody>
          <a:bodyPr anchor="ctr">
            <a:normAutofit/>
          </a:bodyPr>
          <a:lstStyle/>
          <a:p>
            <a:pPr algn="ctr"/>
            <a:r>
              <a:rPr lang="en-US" sz="4800" dirty="0"/>
              <a:t>Gibbs' Cycle (1988)</a:t>
            </a:r>
          </a:p>
        </p:txBody>
      </p:sp>
      <p:graphicFrame>
        <p:nvGraphicFramePr>
          <p:cNvPr id="5" name="Content Placeholder 2">
            <a:extLst>
              <a:ext uri="{FF2B5EF4-FFF2-40B4-BE49-F238E27FC236}">
                <a16:creationId xmlns:a16="http://schemas.microsoft.com/office/drawing/2014/main" id="{9F0BC2F7-85EA-37F3-15B1-259DE77D05B6}"/>
              </a:ext>
            </a:extLst>
          </p:cNvPr>
          <p:cNvGraphicFramePr>
            <a:graphicFrameLocks noGrp="1"/>
          </p:cNvGraphicFramePr>
          <p:nvPr>
            <p:ph idx="1"/>
            <p:extLst>
              <p:ext uri="{D42A27DB-BD31-4B8C-83A1-F6EECF244321}">
                <p14:modId xmlns:p14="http://schemas.microsoft.com/office/powerpoint/2010/main" val="2170778791"/>
              </p:ext>
            </p:extLst>
          </p:nvPr>
        </p:nvGraphicFramePr>
        <p:xfrm>
          <a:off x="541338" y="531814"/>
          <a:ext cx="4996207" cy="57835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636506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847B01-B6FC-5123-5D0E-5AC4753EFED7}"/>
              </a:ext>
            </a:extLst>
          </p:cNvPr>
          <p:cNvSpPr>
            <a:spLocks noGrp="1"/>
          </p:cNvSpPr>
          <p:nvPr>
            <p:ph type="title"/>
          </p:nvPr>
        </p:nvSpPr>
        <p:spPr>
          <a:xfrm>
            <a:off x="990000" y="1089025"/>
            <a:ext cx="4075200" cy="1532951"/>
          </a:xfrm>
        </p:spPr>
        <p:txBody>
          <a:bodyPr vert="horz" lIns="91440" tIns="45720" rIns="91440" bIns="45720" rtlCol="0" anchor="b" anchorCtr="0">
            <a:normAutofit/>
          </a:bodyPr>
          <a:lstStyle/>
          <a:p>
            <a:pPr algn="ctr">
              <a:lnSpc>
                <a:spcPct val="90000"/>
              </a:lnSpc>
            </a:pPr>
            <a:r>
              <a:rPr lang="en-US" sz="4800"/>
              <a:t>Gibbs' Cycle (1988)</a:t>
            </a:r>
          </a:p>
        </p:txBody>
      </p:sp>
      <p:pic>
        <p:nvPicPr>
          <p:cNvPr id="4" name="Picture 4" descr="Diagram&#10;&#10;Description automatically generated">
            <a:extLst>
              <a:ext uri="{FF2B5EF4-FFF2-40B4-BE49-F238E27FC236}">
                <a16:creationId xmlns:a16="http://schemas.microsoft.com/office/drawing/2014/main" id="{278B9E86-DAF4-2EC6-8DE5-C9E55B19DAFC}"/>
              </a:ext>
            </a:extLst>
          </p:cNvPr>
          <p:cNvPicPr>
            <a:picLocks noGrp="1" noChangeAspect="1"/>
          </p:cNvPicPr>
          <p:nvPr>
            <p:ph idx="1"/>
          </p:nvPr>
        </p:nvPicPr>
        <p:blipFill>
          <a:blip r:embed="rId2"/>
          <a:stretch>
            <a:fillRect/>
          </a:stretch>
        </p:blipFill>
        <p:spPr>
          <a:xfrm>
            <a:off x="6654799" y="929566"/>
            <a:ext cx="4996213" cy="4996213"/>
          </a:xfrm>
          <a:prstGeom prst="rect">
            <a:avLst/>
          </a:prstGeom>
        </p:spPr>
      </p:pic>
    </p:spTree>
    <p:extLst>
      <p:ext uri="{BB962C8B-B14F-4D97-AF65-F5344CB8AC3E}">
        <p14:creationId xmlns:p14="http://schemas.microsoft.com/office/powerpoint/2010/main" val="19694591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BED82-D5F2-254C-5923-A64927D4F7C7}"/>
              </a:ext>
            </a:extLst>
          </p:cNvPr>
          <p:cNvSpPr>
            <a:spLocks noGrp="1"/>
          </p:cNvSpPr>
          <p:nvPr>
            <p:ph type="title"/>
          </p:nvPr>
        </p:nvSpPr>
        <p:spPr>
          <a:xfrm>
            <a:off x="990000" y="946800"/>
            <a:ext cx="3733719" cy="4689475"/>
          </a:xfrm>
        </p:spPr>
        <p:txBody>
          <a:bodyPr anchor="t">
            <a:normAutofit/>
          </a:bodyPr>
          <a:lstStyle/>
          <a:p>
            <a:r>
              <a:rPr lang="en-US" dirty="0"/>
              <a:t>Description</a:t>
            </a:r>
          </a:p>
        </p:txBody>
      </p:sp>
      <p:graphicFrame>
        <p:nvGraphicFramePr>
          <p:cNvPr id="5" name="Content Placeholder 2">
            <a:extLst>
              <a:ext uri="{FF2B5EF4-FFF2-40B4-BE49-F238E27FC236}">
                <a16:creationId xmlns:a16="http://schemas.microsoft.com/office/drawing/2014/main" id="{35BC3D24-34F5-EB89-CD36-609E548D6EB7}"/>
              </a:ext>
            </a:extLst>
          </p:cNvPr>
          <p:cNvGraphicFramePr>
            <a:graphicFrameLocks noGrp="1"/>
          </p:cNvGraphicFramePr>
          <p:nvPr>
            <p:ph idx="1"/>
            <p:extLst>
              <p:ext uri="{D42A27DB-BD31-4B8C-83A1-F6EECF244321}">
                <p14:modId xmlns:p14="http://schemas.microsoft.com/office/powerpoint/2010/main" val="2798131213"/>
              </p:ext>
            </p:extLst>
          </p:nvPr>
        </p:nvGraphicFramePr>
        <p:xfrm>
          <a:off x="4982215" y="537330"/>
          <a:ext cx="6668792" cy="577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3893991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E2205A-157A-6C84-9D77-042EA4918FF0}"/>
              </a:ext>
            </a:extLst>
          </p:cNvPr>
          <p:cNvSpPr>
            <a:spLocks noGrp="1"/>
          </p:cNvSpPr>
          <p:nvPr>
            <p:ph type="title"/>
          </p:nvPr>
        </p:nvSpPr>
        <p:spPr>
          <a:xfrm>
            <a:off x="1080001" y="1079500"/>
            <a:ext cx="3904750" cy="4689475"/>
          </a:xfrm>
        </p:spPr>
        <p:txBody>
          <a:bodyPr anchor="ctr">
            <a:normAutofit/>
          </a:bodyPr>
          <a:lstStyle/>
          <a:p>
            <a:pPr algn="ctr"/>
            <a:r>
              <a:rPr lang="en-US" sz="4800"/>
              <a:t>Feelings</a:t>
            </a:r>
          </a:p>
        </p:txBody>
      </p:sp>
      <p:graphicFrame>
        <p:nvGraphicFramePr>
          <p:cNvPr id="15" name="Content Placeholder 2">
            <a:extLst>
              <a:ext uri="{FF2B5EF4-FFF2-40B4-BE49-F238E27FC236}">
                <a16:creationId xmlns:a16="http://schemas.microsoft.com/office/drawing/2014/main" id="{253C0EFD-1559-94C3-4CB8-79B23CE6BCBA}"/>
              </a:ext>
            </a:extLst>
          </p:cNvPr>
          <p:cNvGraphicFramePr>
            <a:graphicFrameLocks noGrp="1"/>
          </p:cNvGraphicFramePr>
          <p:nvPr>
            <p:ph idx="1"/>
            <p:extLst>
              <p:ext uri="{D42A27DB-BD31-4B8C-83A1-F6EECF244321}">
                <p14:modId xmlns:p14="http://schemas.microsoft.com/office/powerpoint/2010/main" val="526602247"/>
              </p:ext>
            </p:extLst>
          </p:nvPr>
        </p:nvGraphicFramePr>
        <p:xfrm>
          <a:off x="4618831" y="-51592"/>
          <a:ext cx="7032175" cy="63669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438387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8C317A-B34B-7A69-D264-EE61A7F4017C}"/>
              </a:ext>
            </a:extLst>
          </p:cNvPr>
          <p:cNvSpPr>
            <a:spLocks noGrp="1"/>
          </p:cNvSpPr>
          <p:nvPr>
            <p:ph type="title"/>
          </p:nvPr>
        </p:nvSpPr>
        <p:spPr>
          <a:xfrm>
            <a:off x="1080001" y="1079500"/>
            <a:ext cx="3904750" cy="4689475"/>
          </a:xfrm>
        </p:spPr>
        <p:txBody>
          <a:bodyPr anchor="ctr">
            <a:normAutofit/>
          </a:bodyPr>
          <a:lstStyle/>
          <a:p>
            <a:pPr algn="ctr"/>
            <a:r>
              <a:rPr lang="en-US" sz="4800"/>
              <a:t>Evaluation</a:t>
            </a:r>
          </a:p>
        </p:txBody>
      </p:sp>
      <p:graphicFrame>
        <p:nvGraphicFramePr>
          <p:cNvPr id="5" name="Content Placeholder 2">
            <a:extLst>
              <a:ext uri="{FF2B5EF4-FFF2-40B4-BE49-F238E27FC236}">
                <a16:creationId xmlns:a16="http://schemas.microsoft.com/office/drawing/2014/main" id="{E1239966-5002-AB66-AB41-97E0B9F9C202}"/>
              </a:ext>
            </a:extLst>
          </p:cNvPr>
          <p:cNvGraphicFramePr>
            <a:graphicFrameLocks noGrp="1"/>
          </p:cNvGraphicFramePr>
          <p:nvPr>
            <p:ph idx="1"/>
            <p:extLst>
              <p:ext uri="{D42A27DB-BD31-4B8C-83A1-F6EECF244321}">
                <p14:modId xmlns:p14="http://schemas.microsoft.com/office/powerpoint/2010/main" val="1441116377"/>
              </p:ext>
            </p:extLst>
          </p:nvPr>
        </p:nvGraphicFramePr>
        <p:xfrm>
          <a:off x="4428331" y="-111123"/>
          <a:ext cx="7222675" cy="642645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4560588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484B11-6092-529C-C97E-DB7D4E175A02}"/>
              </a:ext>
            </a:extLst>
          </p:cNvPr>
          <p:cNvSpPr>
            <a:spLocks noGrp="1"/>
          </p:cNvSpPr>
          <p:nvPr>
            <p:ph type="title"/>
          </p:nvPr>
        </p:nvSpPr>
        <p:spPr>
          <a:xfrm>
            <a:off x="1080001" y="1079500"/>
            <a:ext cx="3904750" cy="4689475"/>
          </a:xfrm>
        </p:spPr>
        <p:txBody>
          <a:bodyPr anchor="ctr">
            <a:normAutofit/>
          </a:bodyPr>
          <a:lstStyle/>
          <a:p>
            <a:pPr algn="ctr"/>
            <a:r>
              <a:rPr lang="en-US" sz="4800"/>
              <a:t>Analysis</a:t>
            </a:r>
          </a:p>
        </p:txBody>
      </p:sp>
      <p:graphicFrame>
        <p:nvGraphicFramePr>
          <p:cNvPr id="5" name="Content Placeholder 2">
            <a:extLst>
              <a:ext uri="{FF2B5EF4-FFF2-40B4-BE49-F238E27FC236}">
                <a16:creationId xmlns:a16="http://schemas.microsoft.com/office/drawing/2014/main" id="{0F7244B5-36D9-FE91-9B33-5CF2DBCBAE1E}"/>
              </a:ext>
            </a:extLst>
          </p:cNvPr>
          <p:cNvGraphicFramePr>
            <a:graphicFrameLocks noGrp="1"/>
          </p:cNvGraphicFramePr>
          <p:nvPr>
            <p:ph idx="1"/>
            <p:extLst>
              <p:ext uri="{D42A27DB-BD31-4B8C-83A1-F6EECF244321}">
                <p14:modId xmlns:p14="http://schemas.microsoft.com/office/powerpoint/2010/main" val="3110966153"/>
              </p:ext>
            </p:extLst>
          </p:nvPr>
        </p:nvGraphicFramePr>
        <p:xfrm>
          <a:off x="4387762" y="65266"/>
          <a:ext cx="7460800" cy="661695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6300576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9FA5B-8D57-3E15-62FE-0C46F920D061}"/>
              </a:ext>
            </a:extLst>
          </p:cNvPr>
          <p:cNvSpPr>
            <a:spLocks noGrp="1"/>
          </p:cNvSpPr>
          <p:nvPr>
            <p:ph type="title"/>
          </p:nvPr>
        </p:nvSpPr>
        <p:spPr>
          <a:xfrm>
            <a:off x="1080001" y="1079500"/>
            <a:ext cx="3904750" cy="4689475"/>
          </a:xfrm>
        </p:spPr>
        <p:txBody>
          <a:bodyPr anchor="ctr">
            <a:normAutofit/>
          </a:bodyPr>
          <a:lstStyle/>
          <a:p>
            <a:pPr algn="ctr"/>
            <a:r>
              <a:rPr lang="en-US" sz="4800"/>
              <a:t>Conclusions</a:t>
            </a:r>
          </a:p>
        </p:txBody>
      </p:sp>
      <p:graphicFrame>
        <p:nvGraphicFramePr>
          <p:cNvPr id="5" name="Content Placeholder 2">
            <a:extLst>
              <a:ext uri="{FF2B5EF4-FFF2-40B4-BE49-F238E27FC236}">
                <a16:creationId xmlns:a16="http://schemas.microsoft.com/office/drawing/2014/main" id="{59DED44A-AE1B-0404-9E43-0297CE6C7A26}"/>
              </a:ext>
            </a:extLst>
          </p:cNvPr>
          <p:cNvGraphicFramePr>
            <a:graphicFrameLocks noGrp="1"/>
          </p:cNvGraphicFramePr>
          <p:nvPr>
            <p:ph idx="1"/>
            <p:extLst>
              <p:ext uri="{D42A27DB-BD31-4B8C-83A1-F6EECF244321}">
                <p14:modId xmlns:p14="http://schemas.microsoft.com/office/powerpoint/2010/main" val="1583723428"/>
              </p:ext>
            </p:extLst>
          </p:nvPr>
        </p:nvGraphicFramePr>
        <p:xfrm>
          <a:off x="4910314" y="47186"/>
          <a:ext cx="6853581" cy="67479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6668789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60471B-0EB9-CCF4-3A60-95320FC2ADBB}"/>
              </a:ext>
            </a:extLst>
          </p:cNvPr>
          <p:cNvSpPr>
            <a:spLocks noGrp="1"/>
          </p:cNvSpPr>
          <p:nvPr>
            <p:ph type="title"/>
          </p:nvPr>
        </p:nvSpPr>
        <p:spPr>
          <a:xfrm>
            <a:off x="1080001" y="1079500"/>
            <a:ext cx="3904750" cy="4689475"/>
          </a:xfrm>
        </p:spPr>
        <p:txBody>
          <a:bodyPr anchor="ctr">
            <a:normAutofit/>
          </a:bodyPr>
          <a:lstStyle/>
          <a:p>
            <a:pPr algn="ctr"/>
            <a:r>
              <a:rPr lang="en-US" sz="4800" dirty="0"/>
              <a:t>Action Plan</a:t>
            </a:r>
          </a:p>
        </p:txBody>
      </p:sp>
      <p:graphicFrame>
        <p:nvGraphicFramePr>
          <p:cNvPr id="5" name="Content Placeholder 2">
            <a:extLst>
              <a:ext uri="{FF2B5EF4-FFF2-40B4-BE49-F238E27FC236}">
                <a16:creationId xmlns:a16="http://schemas.microsoft.com/office/drawing/2014/main" id="{6A71652A-1720-FFC6-C390-1B1C1E05C4FB}"/>
              </a:ext>
            </a:extLst>
          </p:cNvPr>
          <p:cNvGraphicFramePr>
            <a:graphicFrameLocks noGrp="1"/>
          </p:cNvGraphicFramePr>
          <p:nvPr>
            <p:ph idx="1"/>
            <p:extLst>
              <p:ext uri="{D42A27DB-BD31-4B8C-83A1-F6EECF244321}">
                <p14:modId xmlns:p14="http://schemas.microsoft.com/office/powerpoint/2010/main" val="594433067"/>
              </p:ext>
            </p:extLst>
          </p:nvPr>
        </p:nvGraphicFramePr>
        <p:xfrm>
          <a:off x="4527990" y="73644"/>
          <a:ext cx="7151238" cy="65097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3489449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ADF6E-280B-AEAB-5249-CA7B79926D4E}"/>
              </a:ext>
            </a:extLst>
          </p:cNvPr>
          <p:cNvSpPr>
            <a:spLocks noGrp="1"/>
          </p:cNvSpPr>
          <p:nvPr>
            <p:ph type="title"/>
          </p:nvPr>
        </p:nvSpPr>
        <p:spPr/>
        <p:txBody>
          <a:bodyPr/>
          <a:lstStyle/>
          <a:p>
            <a:r>
              <a:rPr lang="en-GB"/>
              <a:t>Group Activity: Academic Poster</a:t>
            </a:r>
          </a:p>
        </p:txBody>
      </p:sp>
      <p:sp>
        <p:nvSpPr>
          <p:cNvPr id="3" name="Content Placeholder 2">
            <a:extLst>
              <a:ext uri="{FF2B5EF4-FFF2-40B4-BE49-F238E27FC236}">
                <a16:creationId xmlns:a16="http://schemas.microsoft.com/office/drawing/2014/main" id="{EFA0C3B0-43BD-828D-1B0F-88308D72C9DF}"/>
              </a:ext>
            </a:extLst>
          </p:cNvPr>
          <p:cNvSpPr>
            <a:spLocks noGrp="1"/>
          </p:cNvSpPr>
          <p:nvPr>
            <p:ph idx="1"/>
          </p:nvPr>
        </p:nvSpPr>
        <p:spPr/>
        <p:txBody>
          <a:bodyPr vert="horz" wrap="square" lIns="0" tIns="0" rIns="0" bIns="0" rtlCol="0" anchor="t">
            <a:normAutofit/>
          </a:bodyPr>
          <a:lstStyle/>
          <a:p>
            <a:r>
              <a:rPr lang="en-GB" dirty="0">
                <a:solidFill>
                  <a:srgbClr val="FFFFFF">
                    <a:alpha val="60000"/>
                  </a:srgbClr>
                </a:solidFill>
                <a:ea typeface="Source Sans Pro"/>
              </a:rPr>
              <a:t>You will have some time today to work on your poster, but this will not be finished today. </a:t>
            </a:r>
            <a:endParaRPr lang="en-US" dirty="0"/>
          </a:p>
          <a:p>
            <a:r>
              <a:rPr lang="en-GB" dirty="0">
                <a:solidFill>
                  <a:srgbClr val="FFFFFF">
                    <a:alpha val="60000"/>
                  </a:srgbClr>
                </a:solidFill>
                <a:ea typeface="Source Sans Pro"/>
              </a:rPr>
              <a:t>You must collaborate outside of class in your groups for this.</a:t>
            </a:r>
          </a:p>
          <a:p>
            <a:r>
              <a:rPr lang="en-GB" dirty="0">
                <a:solidFill>
                  <a:srgbClr val="FFFFFF">
                    <a:alpha val="60000"/>
                  </a:srgbClr>
                </a:solidFill>
                <a:ea typeface="Source Sans Pro"/>
              </a:rPr>
              <a:t>Leave your posters in the Teams channel but upload a screenshot to your portfolio.</a:t>
            </a:r>
          </a:p>
        </p:txBody>
      </p:sp>
    </p:spTree>
    <p:extLst>
      <p:ext uri="{BB962C8B-B14F-4D97-AF65-F5344CB8AC3E}">
        <p14:creationId xmlns:p14="http://schemas.microsoft.com/office/powerpoint/2010/main" val="67909449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78A215-0713-4050-68F5-02C826729903}"/>
              </a:ext>
            </a:extLst>
          </p:cNvPr>
          <p:cNvSpPr>
            <a:spLocks noGrp="1"/>
          </p:cNvSpPr>
          <p:nvPr>
            <p:ph type="title"/>
          </p:nvPr>
        </p:nvSpPr>
        <p:spPr/>
        <p:txBody>
          <a:bodyPr/>
          <a:lstStyle/>
          <a:p>
            <a:pPr algn="ctr"/>
            <a:r>
              <a:rPr lang="en-GB" dirty="0"/>
              <a:t>Unit 3 </a:t>
            </a:r>
          </a:p>
        </p:txBody>
      </p:sp>
      <p:sp>
        <p:nvSpPr>
          <p:cNvPr id="3" name="Content Placeholder 2">
            <a:extLst>
              <a:ext uri="{FF2B5EF4-FFF2-40B4-BE49-F238E27FC236}">
                <a16:creationId xmlns:a16="http://schemas.microsoft.com/office/drawing/2014/main" id="{F0743414-687A-06F4-52D9-881E4ED7250F}"/>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271235190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21787D-21C4-966C-D3AF-4AB606FA0946}"/>
              </a:ext>
            </a:extLst>
          </p:cNvPr>
          <p:cNvSpPr>
            <a:spLocks noGrp="1"/>
          </p:cNvSpPr>
          <p:nvPr>
            <p:ph type="title"/>
          </p:nvPr>
        </p:nvSpPr>
        <p:spPr/>
        <p:txBody>
          <a:bodyPr/>
          <a:lstStyle/>
          <a:p>
            <a:r>
              <a:rPr lang="en-US"/>
              <a:t>References</a:t>
            </a:r>
          </a:p>
        </p:txBody>
      </p:sp>
      <p:sp>
        <p:nvSpPr>
          <p:cNvPr id="3" name="Content Placeholder 2">
            <a:extLst>
              <a:ext uri="{FF2B5EF4-FFF2-40B4-BE49-F238E27FC236}">
                <a16:creationId xmlns:a16="http://schemas.microsoft.com/office/drawing/2014/main" id="{1E496939-44EA-4AF5-7AA8-1B4E76996EB2}"/>
              </a:ext>
            </a:extLst>
          </p:cNvPr>
          <p:cNvSpPr>
            <a:spLocks noGrp="1"/>
          </p:cNvSpPr>
          <p:nvPr>
            <p:ph idx="1"/>
          </p:nvPr>
        </p:nvSpPr>
        <p:spPr/>
        <p:txBody>
          <a:bodyPr vert="horz" wrap="square" lIns="0" tIns="0" rIns="0" bIns="0" rtlCol="0" anchor="t">
            <a:normAutofit/>
          </a:bodyPr>
          <a:lstStyle/>
          <a:p>
            <a:pPr>
              <a:lnSpc>
                <a:spcPct val="125000"/>
              </a:lnSpc>
              <a:spcAft>
                <a:spcPts val="0"/>
              </a:spcAft>
            </a:pPr>
            <a:r>
              <a:rPr lang="en-US" sz="1800" dirty="0">
                <a:latin typeface="Arial"/>
                <a:cs typeface="Arial"/>
              </a:rPr>
              <a:t>Andersen, J., (2008). Developing active listening skills: can you hear me now? how effective communication will enhance your career. </a:t>
            </a:r>
            <a:r>
              <a:rPr lang="en-US" sz="1800" i="1" dirty="0">
                <a:latin typeface="Arial"/>
                <a:cs typeface="Arial"/>
              </a:rPr>
              <a:t>IDEA Fitness Journal</a:t>
            </a:r>
            <a:r>
              <a:rPr lang="en-US" sz="1800" dirty="0">
                <a:latin typeface="Arial"/>
                <a:cs typeface="Arial"/>
              </a:rPr>
              <a:t>, </a:t>
            </a:r>
            <a:r>
              <a:rPr lang="en-US" sz="1800" i="1" dirty="0">
                <a:latin typeface="Arial"/>
                <a:cs typeface="Arial"/>
              </a:rPr>
              <a:t>5</a:t>
            </a:r>
            <a:r>
              <a:rPr lang="en-US" sz="1800" dirty="0">
                <a:latin typeface="Arial"/>
                <a:cs typeface="Arial"/>
              </a:rPr>
              <a:t>(5), pp.85-88.</a:t>
            </a:r>
            <a:endParaRPr lang="en-US" sz="1800" dirty="0">
              <a:solidFill>
                <a:srgbClr val="FFFFFF">
                  <a:alpha val="60000"/>
                </a:srgbClr>
              </a:solidFill>
              <a:latin typeface="Arial"/>
              <a:cs typeface="Arial"/>
            </a:endParaRPr>
          </a:p>
          <a:p>
            <a:pPr>
              <a:lnSpc>
                <a:spcPct val="125000"/>
              </a:lnSpc>
              <a:spcAft>
                <a:spcPts val="0"/>
              </a:spcAft>
            </a:pPr>
            <a:r>
              <a:rPr lang="en-US" sz="1800" dirty="0">
                <a:latin typeface="Arial"/>
                <a:cs typeface="Arial"/>
              </a:rPr>
              <a:t>Fung, C.V. and Gromko, J.E., (2001). Effects of active versus passive listening on the quality of children's invented notations and preferences for two pieces from an unfamiliar culture. </a:t>
            </a:r>
            <a:r>
              <a:rPr lang="en-US" sz="1800" i="1" dirty="0">
                <a:latin typeface="Arial"/>
                <a:cs typeface="Arial"/>
              </a:rPr>
              <a:t>Psychology of Music</a:t>
            </a:r>
            <a:r>
              <a:rPr lang="en-US" sz="1800" dirty="0">
                <a:latin typeface="Arial"/>
                <a:cs typeface="Arial"/>
              </a:rPr>
              <a:t>, </a:t>
            </a:r>
            <a:r>
              <a:rPr lang="en-US" sz="1800" i="1" dirty="0">
                <a:latin typeface="Arial"/>
                <a:cs typeface="Arial"/>
              </a:rPr>
              <a:t>29</a:t>
            </a:r>
            <a:r>
              <a:rPr lang="en-US" sz="1800" dirty="0">
                <a:latin typeface="Arial"/>
                <a:cs typeface="Arial"/>
              </a:rPr>
              <a:t>(2), </a:t>
            </a:r>
            <a:r>
              <a:rPr lang="en-US" sz="1800">
                <a:latin typeface="Arial"/>
                <a:cs typeface="Arial"/>
              </a:rPr>
              <a:t>pp.128-138</a:t>
            </a:r>
            <a:endParaRPr lang="en-US" sz="1800" dirty="0">
              <a:solidFill>
                <a:srgbClr val="FFFFFF">
                  <a:alpha val="60000"/>
                </a:srgbClr>
              </a:solidFill>
              <a:latin typeface="Arial"/>
              <a:cs typeface="Arial"/>
            </a:endParaRPr>
          </a:p>
          <a:p>
            <a:pPr>
              <a:lnSpc>
                <a:spcPct val="125000"/>
              </a:lnSpc>
              <a:spcAft>
                <a:spcPts val="0"/>
              </a:spcAft>
            </a:pPr>
            <a:r>
              <a:rPr lang="en-US" sz="1800" dirty="0">
                <a:latin typeface="Arial"/>
                <a:cs typeface="Arial"/>
              </a:rPr>
              <a:t>Gibbs, G. (1988). </a:t>
            </a:r>
            <a:r>
              <a:rPr lang="en-US" sz="1800" i="1" dirty="0">
                <a:latin typeface="Arial"/>
                <a:cs typeface="Arial"/>
              </a:rPr>
              <a:t>Learning by doing: A guide to teaching and learning methods</a:t>
            </a:r>
            <a:r>
              <a:rPr lang="en-US" sz="1800" dirty="0">
                <a:latin typeface="Arial"/>
                <a:cs typeface="Arial"/>
              </a:rPr>
              <a:t>.  Further Education Unit.</a:t>
            </a:r>
            <a:endParaRPr lang="en-US" sz="1800" dirty="0">
              <a:solidFill>
                <a:srgbClr val="FFFFFF">
                  <a:alpha val="60000"/>
                </a:srgbClr>
              </a:solidFill>
              <a:latin typeface="Arial"/>
              <a:cs typeface="Arial"/>
            </a:endParaRPr>
          </a:p>
          <a:p>
            <a:pPr>
              <a:lnSpc>
                <a:spcPct val="125000"/>
              </a:lnSpc>
              <a:spcAft>
                <a:spcPts val="0"/>
              </a:spcAft>
            </a:pPr>
            <a:r>
              <a:rPr lang="en-US" sz="1800" dirty="0">
                <a:latin typeface="Arial"/>
                <a:cs typeface="Arial"/>
              </a:rPr>
              <a:t>Lang, F., Floyd, M.R. and Beine, K.L., (2000). Clues to patients' explanations and concerns about their illnesses: A call for active listening. </a:t>
            </a:r>
            <a:r>
              <a:rPr lang="en-US" sz="1800" i="1" dirty="0">
                <a:latin typeface="Arial"/>
                <a:cs typeface="Arial"/>
              </a:rPr>
              <a:t>Archives of family medicine</a:t>
            </a:r>
            <a:r>
              <a:rPr lang="en-US" sz="1800" dirty="0">
                <a:latin typeface="Arial"/>
                <a:cs typeface="Arial"/>
              </a:rPr>
              <a:t>, </a:t>
            </a:r>
            <a:r>
              <a:rPr lang="en-US" sz="1800" i="1" dirty="0">
                <a:latin typeface="Arial"/>
                <a:cs typeface="Arial"/>
              </a:rPr>
              <a:t>9</a:t>
            </a:r>
            <a:r>
              <a:rPr lang="en-US" sz="1800" dirty="0">
                <a:latin typeface="Arial"/>
                <a:cs typeface="Arial"/>
              </a:rPr>
              <a:t>(3), p.222.</a:t>
            </a:r>
            <a:endParaRPr lang="en-US" sz="1800">
              <a:solidFill>
                <a:srgbClr val="FFFFFF">
                  <a:alpha val="60000"/>
                </a:srgbClr>
              </a:solidFill>
              <a:latin typeface="Arial"/>
              <a:cs typeface="Arial"/>
            </a:endParaRPr>
          </a:p>
          <a:p>
            <a:pPr>
              <a:lnSpc>
                <a:spcPct val="125000"/>
              </a:lnSpc>
              <a:spcAft>
                <a:spcPts val="0"/>
              </a:spcAft>
            </a:pPr>
            <a:r>
              <a:rPr lang="en-US" sz="1800" dirty="0">
                <a:latin typeface="Arial"/>
                <a:cs typeface="Arial"/>
              </a:rPr>
              <a:t>Manzano, A., Swift, C., Closs, S.J. and Briggs, M., (2015). Active listening by hospital chaplaincy volunteers: Benefits, challenges and good practice. </a:t>
            </a:r>
            <a:r>
              <a:rPr lang="en-US" sz="1800" i="1" dirty="0">
                <a:latin typeface="Arial"/>
                <a:cs typeface="Arial"/>
              </a:rPr>
              <a:t>Health and Social Care Chaplaincy</a:t>
            </a:r>
            <a:r>
              <a:rPr lang="en-US" sz="1800" dirty="0">
                <a:latin typeface="Arial"/>
                <a:cs typeface="Arial"/>
              </a:rPr>
              <a:t>, </a:t>
            </a:r>
            <a:r>
              <a:rPr lang="en-US" sz="1800" i="1" dirty="0">
                <a:latin typeface="Arial"/>
                <a:cs typeface="Arial"/>
              </a:rPr>
              <a:t>3</a:t>
            </a:r>
            <a:r>
              <a:rPr lang="en-US" sz="1800" dirty="0">
                <a:latin typeface="Arial"/>
                <a:cs typeface="Arial"/>
              </a:rPr>
              <a:t>(2).</a:t>
            </a:r>
            <a:endParaRPr lang="en-US" sz="1800">
              <a:solidFill>
                <a:srgbClr val="FFFFFF">
                  <a:alpha val="60000"/>
                </a:srgbClr>
              </a:solidFill>
              <a:latin typeface="Arial"/>
              <a:cs typeface="Arial"/>
            </a:endParaRPr>
          </a:p>
          <a:p>
            <a:endParaRPr lang="en-US" sz="3200" dirty="0">
              <a:solidFill>
                <a:srgbClr val="FFFFFF">
                  <a:alpha val="60000"/>
                </a:srgbClr>
              </a:solidFill>
              <a:latin typeface="Source Sans Pro"/>
              <a:ea typeface="Source Sans Pro"/>
              <a:cs typeface="Arial"/>
            </a:endParaRPr>
          </a:p>
        </p:txBody>
      </p:sp>
    </p:spTree>
    <p:extLst>
      <p:ext uri="{BB962C8B-B14F-4D97-AF65-F5344CB8AC3E}">
        <p14:creationId xmlns:p14="http://schemas.microsoft.com/office/powerpoint/2010/main" val="974279452"/>
      </p:ext>
    </p:extLst>
  </p:cSld>
  <p:clrMapOvr>
    <a:masterClrMapping/>
  </p:clrMapOvr>
</p:sld>
</file>

<file path=ppt/theme/theme1.xml><?xml version="1.0" encoding="utf-8"?>
<a:theme xmlns:a="http://schemas.openxmlformats.org/drawingml/2006/main" name="3DFloatVTI">
  <a:themeElements>
    <a:clrScheme name="AnalogousFromLightSeed_2SEEDS">
      <a:dk1>
        <a:srgbClr val="000000"/>
      </a:dk1>
      <a:lt1>
        <a:srgbClr val="FFFFFF"/>
      </a:lt1>
      <a:dk2>
        <a:srgbClr val="243741"/>
      </a:dk2>
      <a:lt2>
        <a:srgbClr val="E8E8E2"/>
      </a:lt2>
      <a:accent1>
        <a:srgbClr val="817FBA"/>
      </a:accent1>
      <a:accent2>
        <a:srgbClr val="91A5C4"/>
      </a:accent2>
      <a:accent3>
        <a:srgbClr val="AC96C6"/>
      </a:accent3>
      <a:accent4>
        <a:srgbClr val="BA877F"/>
      </a:accent4>
      <a:accent5>
        <a:srgbClr val="BAA07F"/>
      </a:accent5>
      <a:accent6>
        <a:srgbClr val="A7A672"/>
      </a:accent6>
      <a:hlink>
        <a:srgbClr val="848651"/>
      </a:hlink>
      <a:folHlink>
        <a:srgbClr val="7F7F7F"/>
      </a:folHlink>
    </a:clrScheme>
    <a:fontScheme name="Float">
      <a:majorFont>
        <a:latin typeface="Sitka Heading"/>
        <a:ea typeface=""/>
        <a:cs typeface=""/>
      </a:majorFont>
      <a:minorFont>
        <a:latin typeface="Source Sans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3DFloatVTI" id="{F59BA300-ED19-4B39-9AE3-7882B1DE8B78}" vid="{0FEC63E3-719F-4F50-9F1E-5B8BAF39109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1785</Words>
  <Application>Microsoft Office PowerPoint</Application>
  <PresentationFormat>Widescreen</PresentationFormat>
  <Paragraphs>186</Paragraphs>
  <Slides>44</Slides>
  <Notes>0</Notes>
  <HiddenSlides>0</HiddenSlides>
  <MMClips>2</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44</vt:i4>
      </vt:variant>
    </vt:vector>
  </HeadingPairs>
  <TitlesOfParts>
    <vt:vector size="51" baseType="lpstr">
      <vt:lpstr>Arial</vt:lpstr>
      <vt:lpstr>Calibri Light</vt:lpstr>
      <vt:lpstr>Gill Sans Nova</vt:lpstr>
      <vt:lpstr>Goudy Old Style</vt:lpstr>
      <vt:lpstr>Sitka Heading</vt:lpstr>
      <vt:lpstr>Source Sans Pro</vt:lpstr>
      <vt:lpstr>3DFloatVTI</vt:lpstr>
      <vt:lpstr>Team Working</vt:lpstr>
      <vt:lpstr>Aims and Objectives</vt:lpstr>
      <vt:lpstr>Teams</vt:lpstr>
      <vt:lpstr>Teams</vt:lpstr>
      <vt:lpstr>Rubin, Plovnick, and Fry's GRPI Model of Team Effectiveness (1997) </vt:lpstr>
      <vt:lpstr>The T7 Model of Team Effectiveness. </vt:lpstr>
      <vt:lpstr>A Good Team</vt:lpstr>
      <vt:lpstr>A Bad Team</vt:lpstr>
      <vt:lpstr>5 Dysfunctions of a team </vt:lpstr>
      <vt:lpstr>Communication</vt:lpstr>
      <vt:lpstr>Active Listening vs Passive Listening</vt:lpstr>
      <vt:lpstr>Passive Listening</vt:lpstr>
      <vt:lpstr>Impacts of Passive Listening</vt:lpstr>
      <vt:lpstr>Active Listening</vt:lpstr>
      <vt:lpstr>Active Listening: Examples</vt:lpstr>
      <vt:lpstr>Impacts of Active Listening</vt:lpstr>
      <vt:lpstr>Teamworking</vt:lpstr>
      <vt:lpstr>Teamwork Activity </vt:lpstr>
      <vt:lpstr>Tuckman's Theory of Teamwork </vt:lpstr>
      <vt:lpstr>Belbin’s Team Roles  </vt:lpstr>
      <vt:lpstr>Forming </vt:lpstr>
      <vt:lpstr>Forming </vt:lpstr>
      <vt:lpstr>Storming </vt:lpstr>
      <vt:lpstr>Storming </vt:lpstr>
      <vt:lpstr>Norming </vt:lpstr>
      <vt:lpstr>Norming </vt:lpstr>
      <vt:lpstr>Performing </vt:lpstr>
      <vt:lpstr>Reflection</vt:lpstr>
      <vt:lpstr>Reflection</vt:lpstr>
      <vt:lpstr>Reflection Models </vt:lpstr>
      <vt:lpstr>Reflection</vt:lpstr>
      <vt:lpstr>Assumptions of Reflective Practice</vt:lpstr>
      <vt:lpstr>Gibbs' Cycle (1988)</vt:lpstr>
      <vt:lpstr>Gibbs' Cycle (1988)</vt:lpstr>
      <vt:lpstr>Gibbs' Cycle (1988)</vt:lpstr>
      <vt:lpstr>Description</vt:lpstr>
      <vt:lpstr>Feelings</vt:lpstr>
      <vt:lpstr>Evaluation</vt:lpstr>
      <vt:lpstr>Analysis</vt:lpstr>
      <vt:lpstr>Conclusions</vt:lpstr>
      <vt:lpstr>Action Plan</vt:lpstr>
      <vt:lpstr>Group Activity: Academic Poster</vt:lpstr>
      <vt:lpstr>Unit 3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Jonathan Wyatt</dc:creator>
  <cp:lastModifiedBy>Jonathan Wyatt</cp:lastModifiedBy>
  <cp:revision>218</cp:revision>
  <dcterms:created xsi:type="dcterms:W3CDTF">2023-07-10T08:08:29Z</dcterms:created>
  <dcterms:modified xsi:type="dcterms:W3CDTF">2024-10-04T14:24:35Z</dcterms:modified>
</cp:coreProperties>
</file>