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3" d="100"/>
          <a:sy n="143" d="100"/>
        </p:scale>
        <p:origin x="684" y="11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6ed2ead24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6ed2ead24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Enterprise UK places emphasis on customer service and internal promotions, and outperforms Hertz and Avis Budget Group on various indicators, including CEO score, it is clear that aligning employees with the company's goals and values through effective communication is a key factor in its progress (Comparably,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6ed2ead242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6ed2ead242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Enterprise communication is a procedure that is not limited to team building but rather creates a favorable environment for cooperation and professional growth among employees by building a culture of teamwork in a creative and challenging environment, thereby maintaining positivity in the workplace and playing a helpful role in attracting and retaining skilled manpower, while relationship-based communication helps ensure the sustainable development of the business (Michigan State University, 2020).</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6ed2ead24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6ed2ead242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internal communication, knowledge management, employee engagement, training, and compliance become major challenges in today's complex business environment, the new AI-powered intranet, called 'The Hub', enhances personalisation, information flow, and automation in a way that enables employees to easily collaborate and understand (Ndimba,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6ed2ead24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6ed2ead24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Shannon and Weaver, in their 1948 article “A Mathematical Theory of Communication”, published in the “Bell System Technical Journal,” emphasised the importance of accurate communication between sender and receiver in the flow of information, and the need to reduce “noise.” Enterprise communication systems also work in line with that theory, significantly increasing message acceptance and comprehension by reducing email-based noise and providing direct and coherent information exchange (Communication Theory,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6ed2ead242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6ed2ead242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internal communication and employee engagement are challenges in today's complex business environment, AI-powered hubs enhance collaboration (Haumer, 2021).</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6ed2ead242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6ed2ead242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Enterprise, the UK's leading car rental company, builds public trust internationally by showcasing its values and services in multi-media campaigns (Chegg, 2021).</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6ed2ead242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6ed2ead242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When expanding a business abroad, hiring local experts makes it easier to understand the culture, reduce costs, and integrate the brand (Safeguard Global, 2024).</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6ed2ead242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6ed2ead242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Scrum, the context, knowledge, knowledge, and reactions of the sender and receiver are analysed through continuous assessment in message delivery and interpretation (Social Sci LibreTexts, 2021).</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6ed2ead242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6ed2ead242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4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effective communication at Enterprise Rent-A-Car aligns workers with business goals, supports teamwork, and enhances investor relationships. By mixing communication theories, AI tools like ‘The Hub,’ and culturally subtle strategies, Enterprise reduces barricades, strengthens its brand, and ensures sustainable growth through strong, inclusive, and adaptive internal and external communication.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6ed2ead242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6ed2ead242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6350"/>
            <a:ext cx="9144000" cy="5149850"/>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765209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165999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915761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9501074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7/13/2025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3700569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7/13/2025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93648028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7/13/2025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34008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469979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8917559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280589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1750265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495160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206128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3460663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829897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808008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624370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6350"/>
            <a:ext cx="9144000" cy="5149850"/>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90298CD5-6C1E-4009-B41F-6DF62E31D3BE}" type="datetimeFigureOut">
              <a:rPr lang="en-US" smtClean="0"/>
              <a:pPr/>
              <a:t>7/13/2025</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lumMod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00841292"/>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342900" rtl="0" eaLnBrk="1" latinLnBrk="0" hangingPunct="1">
        <a:spcBef>
          <a:spcPct val="0"/>
        </a:spcBef>
        <a:buNone/>
        <a:defRPr sz="27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lumMod val="75000"/>
          </a:schemeClr>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lumMod val="75000"/>
          </a:schemeClr>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hyperlink" Target="https://www.michiganstateuniversityonline.com/resources/leadership/how-to-build-a-culture-of-teamwork/" TargetMode="External"/><Relationship Id="rId7" Type="http://schemas.openxmlformats.org/officeDocument/2006/relationships/hyperlink" Target="https://socialsci.libretexts.org/Courses/Pueblo_Community_College/Interpersonal_Communication_-_A_Mindful_Approach_to_Relationships_(Wrench_et_al.)/02%3A_Overview_of_Interpersonal_Communication/2.04%3A_Models_of_Interpersonal_Communication"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hyperlink" Target="https://www.safeguardglobal.com/resources/blog/benefits-of-expanding-into-new-markets/" TargetMode="External"/><Relationship Id="rId5" Type="http://schemas.openxmlformats.org/officeDocument/2006/relationships/hyperlink" Target="https://doi.org/10.1108/jsma-08-2020-0207" TargetMode="External"/><Relationship Id="rId4" Type="http://schemas.openxmlformats.org/officeDocument/2006/relationships/hyperlink" Target="https://www.communicationtheory.org/shannon-and-weaver-model-of-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GB" sz="1200" b="1">
                <a:latin typeface="Times New Roman"/>
                <a:ea typeface="Times New Roman"/>
                <a:cs typeface="Times New Roman"/>
                <a:sym typeface="Times New Roman"/>
              </a:rPr>
              <a:t>Effective Internal Communication at Enterprise Rent-A-Car</a:t>
            </a:r>
            <a:br>
              <a:rPr lang="en-GB" sz="1200" b="1">
                <a:latin typeface="Times New Roman"/>
                <a:ea typeface="Times New Roman"/>
                <a:cs typeface="Times New Roman"/>
                <a:sym typeface="Times New Roman"/>
              </a:rPr>
            </a:b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0"/>
              </a:spcAft>
              <a:buClr>
                <a:schemeClr val="dk1"/>
              </a:buClr>
              <a:buSzPct val="91666"/>
              <a:buFont typeface="Arial"/>
              <a:buNone/>
            </a:pPr>
            <a:r>
              <a:rPr lang="en-GB" sz="1200" b="1">
                <a:latin typeface="Times New Roman"/>
                <a:ea typeface="Times New Roman"/>
                <a:cs typeface="Times New Roman"/>
                <a:sym typeface="Times New Roman"/>
              </a:rPr>
              <a:t> Overview of Key Topics</a:t>
            </a:r>
            <a:endParaRPr sz="1200" b="1">
              <a:latin typeface="Times New Roman"/>
              <a:ea typeface="Times New Roman"/>
              <a:cs typeface="Times New Roman"/>
              <a:sym typeface="Times New Roman"/>
            </a:endParaRPr>
          </a:p>
          <a:p>
            <a:pPr marL="0" lvl="0" indent="0" algn="l" rtl="0">
              <a:spcBef>
                <a:spcPts val="1200"/>
              </a:spcBef>
              <a:spcAft>
                <a:spcPts val="0"/>
              </a:spcAft>
              <a:buNone/>
            </a:pPr>
            <a:endParaRPr/>
          </a:p>
        </p:txBody>
      </p:sp>
      <p:sp>
        <p:nvSpPr>
          <p:cNvPr id="60" name="Google Shape;60;p14"/>
          <p:cNvSpPr txBox="1">
            <a:spLocks noGrp="1"/>
          </p:cNvSpPr>
          <p:nvPr>
            <p:ph type="body" idx="1"/>
          </p:nvPr>
        </p:nvSpPr>
        <p:spPr>
          <a:xfrm>
            <a:off x="311700" y="1152475"/>
            <a:ext cx="42018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Introduction to Enterprise Rent-A-Car.</a:t>
            </a:r>
            <a:endParaRPr sz="1200" dirty="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Purpose of internal communication</a:t>
            </a:r>
            <a:endParaRPr sz="1200" dirty="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Methods and tools used</a:t>
            </a:r>
            <a:br>
              <a:rPr lang="en-GB" sz="1200" dirty="0">
                <a:solidFill>
                  <a:schemeClr val="dk1"/>
                </a:solidFill>
                <a:latin typeface="Times New Roman"/>
                <a:ea typeface="Times New Roman"/>
                <a:cs typeface="Times New Roman"/>
                <a:sym typeface="Times New Roman"/>
              </a:rPr>
            </a:br>
            <a:r>
              <a:rPr lang="en-GB" sz="1200" dirty="0">
                <a:solidFill>
                  <a:schemeClr val="dk1"/>
                </a:solidFill>
                <a:latin typeface="Times New Roman"/>
                <a:ea typeface="Times New Roman"/>
                <a:cs typeface="Times New Roman"/>
                <a:sym typeface="Times New Roman"/>
              </a:rPr>
              <a:t>Reducing communication barriers</a:t>
            </a:r>
            <a:endParaRPr sz="1200" dirty="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Link to communication theory</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026" name="Picture 2" descr="Enterprise Rent-A-Car">
            <a:extLst>
              <a:ext uri="{FF2B5EF4-FFF2-40B4-BE49-F238E27FC236}">
                <a16:creationId xmlns:a16="http://schemas.microsoft.com/office/drawing/2014/main" id="{0D32AC4F-11C0-8C6F-0FB1-BFB5D5B4D7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7878" y="1017725"/>
            <a:ext cx="4731979" cy="31546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Internal Communication Goals</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67" name="Google Shape;67;p15"/>
          <p:cNvSpPr txBox="1">
            <a:spLocks noGrp="1"/>
          </p:cNvSpPr>
          <p:nvPr>
            <p:ph type="body" idx="1"/>
          </p:nvPr>
        </p:nvSpPr>
        <p:spPr>
          <a:xfrm>
            <a:off x="311700" y="1152475"/>
            <a:ext cx="4326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Share company values and updates (Ndimba,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Train and onboard employees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Encourage collaboration (Ndimba,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Promote employee engagement</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Gather staff feedback (Ndimba,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68" name="Google Shape;68;p15"/>
          <p:cNvPicPr preferRelativeResize="0"/>
          <p:nvPr/>
        </p:nvPicPr>
        <p:blipFill>
          <a:blip r:embed="rId3">
            <a:alphaModFix/>
          </a:blip>
          <a:stretch>
            <a:fillRect/>
          </a:stretch>
        </p:blipFill>
        <p:spPr>
          <a:xfrm>
            <a:off x="4790400" y="1170125"/>
            <a:ext cx="4201200" cy="181176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 Methods of Internal Communication</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74" name="Google Shape;74;p16"/>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Oral Communication:</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Meetings, one-on-ones, video calls (Ndimba,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Written Communication:</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Emails, newsletters, intranet ("The Hub")</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Visual Tools: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Posters, onboarding letters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Informal Channels: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Desk conversations, team chats (Ndimba,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75" name="Google Shape;75;p16"/>
          <p:cNvPicPr preferRelativeResize="0"/>
          <p:nvPr/>
        </p:nvPicPr>
        <p:blipFill>
          <a:blip r:embed="rId3">
            <a:alphaModFix/>
          </a:blip>
          <a:stretch>
            <a:fillRect/>
          </a:stretch>
        </p:blipFill>
        <p:spPr>
          <a:xfrm>
            <a:off x="4749050" y="1613475"/>
            <a:ext cx="3941974" cy="2494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Theories &amp; Barriers Addressed</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1" name="Google Shape;81;p17"/>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Shannon &amp; Weaver Model:</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Hub reduces noise and confusion (Communication Theory,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Berlo’s SMCR Model:</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Clear encoding by leadership → better understanding</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Barriers reduced:</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Language, inconsistency, and information overload (Communication Theory,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Feedback channels: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studies, open discussions, and peer recognition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2" name="Google Shape;82;p17"/>
          <p:cNvPicPr preferRelativeResize="0"/>
          <p:nvPr/>
        </p:nvPicPr>
        <p:blipFill>
          <a:blip r:embed="rId3">
            <a:alphaModFix/>
          </a:blip>
          <a:stretch>
            <a:fillRect/>
          </a:stretch>
        </p:blipFill>
        <p:spPr>
          <a:xfrm>
            <a:off x="4724400" y="1170125"/>
            <a:ext cx="4267200" cy="303305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Target Stakeholders</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8" name="Google Shape;88;p18"/>
          <p:cNvSpPr txBox="1">
            <a:spLocks noGrp="1"/>
          </p:cNvSpPr>
          <p:nvPr>
            <p:ph type="body" idx="1"/>
          </p:nvPr>
        </p:nvSpPr>
        <p:spPr>
          <a:xfrm>
            <a:off x="311700" y="1152475"/>
            <a:ext cx="42156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Customers: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B2B (corporate) &amp; B2C (retail)</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Job Seekers: </a:t>
            </a:r>
            <a:r>
              <a:rPr lang="en-GB" sz="1200">
                <a:solidFill>
                  <a:schemeClr val="dk1"/>
                </a:solidFill>
                <a:latin typeface="Times New Roman"/>
                <a:ea typeface="Times New Roman"/>
                <a:cs typeface="Times New Roman"/>
                <a:sym typeface="Times New Roman"/>
              </a:rPr>
              <a:t>Graduates, career changers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Communities: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Local, national, and environmental</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Media/Public</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Building a positive brand image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9" name="Google Shape;89;p18"/>
          <p:cNvPicPr preferRelativeResize="0"/>
          <p:nvPr/>
        </p:nvPicPr>
        <p:blipFill>
          <a:blip r:embed="rId3">
            <a:alphaModFix/>
          </a:blip>
          <a:stretch>
            <a:fillRect/>
          </a:stretch>
        </p:blipFill>
        <p:spPr>
          <a:xfrm>
            <a:off x="4679700" y="1170125"/>
            <a:ext cx="4311899" cy="200652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External Communication Methods</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5" name="Google Shape;95;p19"/>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Mass Media:</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TV, radio, newspapers (Chegg, 2021).</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Digital Platforms: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Social media, email, and career websites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Events: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Job fairs, sponsorships (Chegg, 2021).</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Public Relations:</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Awards, sustainability campaigns (Chegg, 2021).</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96" name="Google Shape;96;p19"/>
          <p:cNvPicPr preferRelativeResize="0"/>
          <p:nvPr/>
        </p:nvPicPr>
        <p:blipFill>
          <a:blip r:embed="rId3">
            <a:alphaModFix/>
          </a:blip>
          <a:stretch>
            <a:fillRect/>
          </a:stretch>
        </p:blipFill>
        <p:spPr>
          <a:xfrm>
            <a:off x="4724400" y="1170125"/>
            <a:ext cx="4267200" cy="284622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ts val="1100"/>
              <a:buFont typeface="Arial"/>
              <a:buNone/>
            </a:pPr>
            <a:r>
              <a:rPr lang="en-GB" sz="1200" b="1">
                <a:latin typeface="Times New Roman"/>
                <a:ea typeface="Times New Roman"/>
                <a:cs typeface="Times New Roman"/>
                <a:sym typeface="Times New Roman"/>
              </a:rPr>
              <a:t>Reducing External Barriers</a:t>
            </a:r>
            <a:endParaRPr sz="1200" b="1">
              <a:latin typeface="Times New Roman"/>
              <a:ea typeface="Times New Roman"/>
              <a:cs typeface="Times New Roman"/>
              <a:sym typeface="Times New Roman"/>
            </a:endParaRPr>
          </a:p>
        </p:txBody>
      </p:sp>
      <p:sp>
        <p:nvSpPr>
          <p:cNvPr id="102" name="Google Shape;102;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Localised strategies for France &amp; Spain acquisitions (Safeguard Global,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Cultural sensitivity in messaging</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Professional media partners for localisation</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Consumer satisfaction studies for feedback (Safeguard Global,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Adapted communication per stakeholder group</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103" name="Google Shape;103;p20"/>
          <p:cNvPicPr preferRelativeResize="0"/>
          <p:nvPr/>
        </p:nvPicPr>
        <p:blipFill>
          <a:blip r:embed="rId3">
            <a:alphaModFix/>
          </a:blip>
          <a:stretch>
            <a:fillRect/>
          </a:stretch>
        </p:blipFill>
        <p:spPr>
          <a:xfrm>
            <a:off x="4724400" y="1170125"/>
            <a:ext cx="4267200" cy="28448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Theoretical Framework &amp; Evaluation</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9" name="Google Shape;109;p21"/>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Schramm’s Model:</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Builds shared experience with audiences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Feedback Loop:</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studies, social media listening, and media coverage (Social Sci LibreTexts, 2021).</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Consistent evaluation:</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Adjust messages based on audience reaction</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Outcome:</a:t>
            </a:r>
            <a:endParaRPr sz="1200" b="1">
              <a:solidFill>
                <a:schemeClr val="dk1"/>
              </a:solidFill>
              <a:latin typeface="Times New Roman"/>
              <a:ea typeface="Times New Roman"/>
              <a:cs typeface="Times New Roman"/>
              <a:sym typeface="Times New Roman"/>
            </a:endParaRPr>
          </a:p>
          <a:p>
            <a:pPr marL="914400" lvl="1" indent="-304800" algn="l"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Strong brand reputation and stakeholder trust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110" name="Google Shape;110;p21"/>
          <p:cNvPicPr preferRelativeResize="0"/>
          <p:nvPr/>
        </p:nvPicPr>
        <p:blipFill>
          <a:blip r:embed="rId3">
            <a:alphaModFix/>
          </a:blip>
          <a:stretch>
            <a:fillRect/>
          </a:stretch>
        </p:blipFill>
        <p:spPr>
          <a:xfrm>
            <a:off x="4724400" y="1170125"/>
            <a:ext cx="4267203" cy="317748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Conclusion</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6" name="Google Shape;116;p22"/>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4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Enhances employee arrangement and engagement through clear, theory-based internal communication.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Strengthens brand duplicate with adaptive, socially aware external communication.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7" name="Google Shape;117;p22"/>
          <p:cNvPicPr preferRelativeResize="0"/>
          <p:nvPr/>
        </p:nvPicPr>
        <p:blipFill>
          <a:blip r:embed="rId3">
            <a:alphaModFix/>
          </a:blip>
          <a:stretch>
            <a:fillRect/>
          </a:stretch>
        </p:blipFill>
        <p:spPr>
          <a:xfrm>
            <a:off x="4724400" y="1170125"/>
            <a:ext cx="4267200" cy="2133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400"/>
              </a:spcBef>
              <a:spcAft>
                <a:spcPts val="0"/>
              </a:spcAft>
              <a:buClr>
                <a:schemeClr val="dk1"/>
              </a:buClr>
              <a:buSzPct val="91666"/>
              <a:buFont typeface="Arial"/>
              <a:buNone/>
            </a:pPr>
            <a:r>
              <a:rPr lang="en-GB" sz="1200" b="1">
                <a:latin typeface="Times New Roman"/>
                <a:ea typeface="Times New Roman"/>
                <a:cs typeface="Times New Roman"/>
                <a:sym typeface="Times New Roman"/>
              </a:rPr>
              <a:t>Reference</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3" name="Google Shape;123;p23"/>
          <p:cNvSpPr txBox="1">
            <a:spLocks noGrp="1"/>
          </p:cNvSpPr>
          <p:nvPr>
            <p:ph type="body" idx="1"/>
          </p:nvPr>
        </p:nvSpPr>
        <p:spPr>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Comparably. (2025). Enterprise Rent-A-Car Competitors. [online] Available at: https://www.comparably.com/companies/enterprise-rent-a-car/competitors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Michigan State University (2020). How to Create a Culture of Teamwork. [online] Michigan State University Online. Available at:</a:t>
            </a:r>
            <a:r>
              <a:rPr lang="en-GB"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https://www.michiganstateuniversityonline.com/resources/leadership/how-to-build-a-culture-of-teamwork/</a:t>
            </a:r>
            <a:r>
              <a:rPr lang="en-GB" sz="1200">
                <a:solidFill>
                  <a:schemeClr val="dk1"/>
                </a:solidFill>
                <a:latin typeface="Times New Roman"/>
                <a:ea typeface="Times New Roman"/>
                <a:cs typeface="Times New Roman"/>
                <a:sym typeface="Times New Roman"/>
              </a:rPr>
              <a:t>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Ndimba, F. (2025). Enterprise Intranet: Addressing Enterprise Challenges with AI &amp; Employee Hubs. [online] Lumapps.com. Available at: https://www.lumapps.com/insights/blog/an-intranet-for-enterprises-addressing-challenges-with-intranets-employee-hubs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Communication Theory (2025). Shannon and Weaver's Model of Communication. [online] Communication Theory. Available at:</a:t>
            </a:r>
            <a:r>
              <a:rPr lang="en-GB" sz="12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https://www.communicationtheory.org/shannon-and-weaver-model-of-communication/</a:t>
            </a:r>
            <a:r>
              <a:rPr lang="en-GB" sz="1200">
                <a:solidFill>
                  <a:schemeClr val="dk1"/>
                </a:solidFill>
                <a:latin typeface="Times New Roman"/>
                <a:ea typeface="Times New Roman"/>
                <a:cs typeface="Times New Roman"/>
                <a:sym typeface="Times New Roman"/>
              </a:rPr>
              <a:t>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Haumer, F., Schlicker, L., Murschetz, P.C. and Kolo, C. (2021). Tailor the message, and change will happen? An experimental study of message tailoring as an effective communication strategy for organisational change. Journal of Strategy and Management, ahead-of-print(ahead-of-print). doi:</a:t>
            </a:r>
            <a:r>
              <a:rPr lang="en-GB" sz="12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https://doi.org/10.1108/jsma-08-2020-0207</a:t>
            </a:r>
            <a:r>
              <a:rPr lang="en-GB" sz="1200">
                <a:solidFill>
                  <a:schemeClr val="dk1"/>
                </a:solidFill>
                <a:latin typeface="Times New Roman"/>
                <a:ea typeface="Times New Roman"/>
                <a:cs typeface="Times New Roman"/>
                <a:sym typeface="Times New Roman"/>
              </a:rPr>
              <a:t>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Chegg.com. (2021). Solved Communication – Enterprise Rent-A-Car Enterprise | Chegg.com. [online] Available at: https://www.chegg.com/homework-help/questions-and-answers/communication-enterprise-rent-car-enterprise-rent-car-uk-s-leading-car-rental-company-comp-q86197783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Safeguard Global (2024). Market Expansion Strategies | Safeguard Global. [online] Safeguard Global. Available at:</a:t>
            </a:r>
            <a:r>
              <a:rPr lang="en-GB" sz="12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https://www.safeguardglobal.com/resources/blog/benefits-of-expanding-into-new-markets/</a:t>
            </a:r>
            <a:r>
              <a:rPr lang="en-GB" sz="1200">
                <a:solidFill>
                  <a:schemeClr val="dk1"/>
                </a:solidFill>
                <a:latin typeface="Times New Roman"/>
                <a:ea typeface="Times New Roman"/>
                <a:cs typeface="Times New Roman"/>
                <a:sym typeface="Times New Roman"/>
              </a:rPr>
              <a:t> [Accessed 13 Jul.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Social Sci LibreTexts. (2021). 2.4: Models of Interpersonal Communication. [online] Available at:</a:t>
            </a:r>
            <a:r>
              <a:rPr lang="en-GB" sz="12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https://socialsci.libretexts.org/Courses/Pueblo_Community_College/Interpersonal_Communication_-_A_Mindful_Approach_to_Relationships_(Wrench_et_al.)/02%3A_Overview_of_Interpersonal_Communication/2.04%3A_Models_of_Interpersonal_Communication</a:t>
            </a:r>
            <a:r>
              <a:rPr lang="en-GB" sz="1200">
                <a:solidFill>
                  <a:schemeClr val="dk1"/>
                </a:solidFill>
                <a:latin typeface="Times New Roman"/>
                <a:ea typeface="Times New Roman"/>
                <a:cs typeface="Times New Roman"/>
                <a:sym typeface="Times New Roman"/>
              </a:rPr>
              <a:t> [Accessed 13 Jul. 2025].</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1233</Words>
  <Application>Microsoft Office PowerPoint</Application>
  <PresentationFormat>On-screen Show (16:9)</PresentationFormat>
  <Paragraphs>83</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Times New Roman</vt:lpstr>
      <vt:lpstr>Trebuchet MS</vt:lpstr>
      <vt:lpstr>Wingdings 3</vt:lpstr>
      <vt:lpstr>Facet</vt:lpstr>
      <vt:lpstr>Effective Internal Communication at Enterprise Rent-A-Car </vt:lpstr>
      <vt:lpstr> Overview of Key Topics </vt:lpstr>
      <vt:lpstr>Internal Communication Goals </vt:lpstr>
      <vt:lpstr> Methods of Internal Communication </vt:lpstr>
      <vt:lpstr>Theories &amp; Barriers Addressed </vt:lpstr>
      <vt:lpstr>Target Stakeholders </vt:lpstr>
      <vt:lpstr>External Communication Methods </vt:lpstr>
      <vt:lpstr>Reducing External Barriers</vt:lpstr>
      <vt:lpstr>Theoretical Framework &amp; Evaluation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pc</cp:lastModifiedBy>
  <cp:revision>1</cp:revision>
  <dcterms:modified xsi:type="dcterms:W3CDTF">2025-07-13T13:16:35Z</dcterms:modified>
</cp:coreProperties>
</file>