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9" r:id="rId1"/>
  </p:sldMasterIdLst>
  <p:sldIdLst>
    <p:sldId id="256" r:id="rId2"/>
    <p:sldId id="258" r:id="rId3"/>
    <p:sldId id="259" r:id="rId4"/>
    <p:sldId id="260" r:id="rId5"/>
    <p:sldId id="261" r:id="rId6"/>
    <p:sldId id="262"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5A09BD-0B56-DF36-0D95-57918D5B3C7F}" v="1227" dt="2025-06-13T15:29:27.999"/>
    <p1510:client id="{B2D7E025-673D-EF16-B540-3F3BD25692BD}" v="98" dt="2025-06-13T15:33:22.547"/>
    <p1510:client id="{C225D588-C8E5-32A2-DA8D-823D776094DB}" v="307" dt="2025-06-13T20:39:01.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a Caroline Grunzova (2434616)" userId="S::2434616@student.uwtsd.ac.uk::e55ea0de-ea9c-4b98-a5ae-e62023152208" providerId="AD" clId="Web-{C225D588-C8E5-32A2-DA8D-823D776094DB}"/>
    <pc:docChg chg="addSld delSld modSld modMainMaster">
      <pc:chgData name="Christina Caroline Grunzova (2434616)" userId="S::2434616@student.uwtsd.ac.uk::e55ea0de-ea9c-4b98-a5ae-e62023152208" providerId="AD" clId="Web-{C225D588-C8E5-32A2-DA8D-823D776094DB}" dt="2025-06-13T20:39:01.979" v="304"/>
      <pc:docMkLst>
        <pc:docMk/>
      </pc:docMkLst>
      <pc:sldChg chg="modTransition">
        <pc:chgData name="Christina Caroline Grunzova (2434616)" userId="S::2434616@student.uwtsd.ac.uk::e55ea0de-ea9c-4b98-a5ae-e62023152208" providerId="AD" clId="Web-{C225D588-C8E5-32A2-DA8D-823D776094DB}" dt="2025-06-13T20:37:25.178" v="300"/>
        <pc:sldMkLst>
          <pc:docMk/>
          <pc:sldMk cId="109857222" sldId="256"/>
        </pc:sldMkLst>
      </pc:sldChg>
      <pc:sldChg chg="modTransition">
        <pc:chgData name="Christina Caroline Grunzova (2434616)" userId="S::2434616@student.uwtsd.ac.uk::e55ea0de-ea9c-4b98-a5ae-e62023152208" providerId="AD" clId="Web-{C225D588-C8E5-32A2-DA8D-823D776094DB}" dt="2025-06-13T20:38:09.680" v="301"/>
        <pc:sldMkLst>
          <pc:docMk/>
          <pc:sldMk cId="1460091373" sldId="258"/>
        </pc:sldMkLst>
      </pc:sldChg>
      <pc:sldChg chg="modTransition">
        <pc:chgData name="Christina Caroline Grunzova (2434616)" userId="S::2434616@student.uwtsd.ac.uk::e55ea0de-ea9c-4b98-a5ae-e62023152208" providerId="AD" clId="Web-{C225D588-C8E5-32A2-DA8D-823D776094DB}" dt="2025-06-13T20:38:45.619" v="302"/>
        <pc:sldMkLst>
          <pc:docMk/>
          <pc:sldMk cId="623689991" sldId="259"/>
        </pc:sldMkLst>
      </pc:sldChg>
      <pc:sldChg chg="addSp modSp modTransition">
        <pc:chgData name="Christina Caroline Grunzova (2434616)" userId="S::2434616@student.uwtsd.ac.uk::e55ea0de-ea9c-4b98-a5ae-e62023152208" providerId="AD" clId="Web-{C225D588-C8E5-32A2-DA8D-823D776094DB}" dt="2025-06-13T20:38:56.838" v="303"/>
        <pc:sldMkLst>
          <pc:docMk/>
          <pc:sldMk cId="484295111" sldId="260"/>
        </pc:sldMkLst>
        <pc:spChg chg="mod">
          <ac:chgData name="Christina Caroline Grunzova (2434616)" userId="S::2434616@student.uwtsd.ac.uk::e55ea0de-ea9c-4b98-a5ae-e62023152208" providerId="AD" clId="Web-{C225D588-C8E5-32A2-DA8D-823D776094DB}" dt="2025-06-13T17:44:06.741" v="130" actId="20577"/>
          <ac:spMkLst>
            <pc:docMk/>
            <pc:sldMk cId="484295111" sldId="260"/>
            <ac:spMk id="3" creationId="{59C4FC70-AA3A-58C7-DABE-4AD011BA0B0B}"/>
          </ac:spMkLst>
        </pc:spChg>
        <pc:spChg chg="add mod">
          <ac:chgData name="Christina Caroline Grunzova (2434616)" userId="S::2434616@student.uwtsd.ac.uk::e55ea0de-ea9c-4b98-a5ae-e62023152208" providerId="AD" clId="Web-{C225D588-C8E5-32A2-DA8D-823D776094DB}" dt="2025-06-13T15:44:57.971" v="69" actId="1076"/>
          <ac:spMkLst>
            <pc:docMk/>
            <pc:sldMk cId="484295111" sldId="260"/>
            <ac:spMk id="5" creationId="{D78C3FAC-3BCE-96D3-DC40-2B53110B552C}"/>
          </ac:spMkLst>
        </pc:spChg>
        <pc:picChg chg="add mod">
          <ac:chgData name="Christina Caroline Grunzova (2434616)" userId="S::2434616@student.uwtsd.ac.uk::e55ea0de-ea9c-4b98-a5ae-e62023152208" providerId="AD" clId="Web-{C225D588-C8E5-32A2-DA8D-823D776094DB}" dt="2025-06-13T17:43:48.147" v="126" actId="1076"/>
          <ac:picMkLst>
            <pc:docMk/>
            <pc:sldMk cId="484295111" sldId="260"/>
            <ac:picMk id="4" creationId="{41837AD8-5F6B-4334-42B9-32156A7C8AC7}"/>
          </ac:picMkLst>
        </pc:picChg>
      </pc:sldChg>
      <pc:sldChg chg="addSp modSp new modTransition">
        <pc:chgData name="Christina Caroline Grunzova (2434616)" userId="S::2434616@student.uwtsd.ac.uk::e55ea0de-ea9c-4b98-a5ae-e62023152208" providerId="AD" clId="Web-{C225D588-C8E5-32A2-DA8D-823D776094DB}" dt="2025-06-13T20:36:24.797" v="294"/>
        <pc:sldMkLst>
          <pc:docMk/>
          <pc:sldMk cId="3706843124" sldId="261"/>
        </pc:sldMkLst>
        <pc:spChg chg="mod">
          <ac:chgData name="Christina Caroline Grunzova (2434616)" userId="S::2434616@student.uwtsd.ac.uk::e55ea0de-ea9c-4b98-a5ae-e62023152208" providerId="AD" clId="Web-{C225D588-C8E5-32A2-DA8D-823D776094DB}" dt="2025-06-13T20:22:21.375" v="142" actId="20577"/>
          <ac:spMkLst>
            <pc:docMk/>
            <pc:sldMk cId="3706843124" sldId="261"/>
            <ac:spMk id="2" creationId="{F8E4F94D-0052-0F49-64D5-B3BD5893BE70}"/>
          </ac:spMkLst>
        </pc:spChg>
        <pc:spChg chg="mod">
          <ac:chgData name="Christina Caroline Grunzova (2434616)" userId="S::2434616@student.uwtsd.ac.uk::e55ea0de-ea9c-4b98-a5ae-e62023152208" providerId="AD" clId="Web-{C225D588-C8E5-32A2-DA8D-823D776094DB}" dt="2025-06-13T20:26:54.713" v="180" actId="20577"/>
          <ac:spMkLst>
            <pc:docMk/>
            <pc:sldMk cId="3706843124" sldId="261"/>
            <ac:spMk id="3" creationId="{B41F0378-4D5B-4B45-EAD5-4F811C90E4B9}"/>
          </ac:spMkLst>
        </pc:spChg>
        <pc:spChg chg="add mod">
          <ac:chgData name="Christina Caroline Grunzova (2434616)" userId="S::2434616@student.uwtsd.ac.uk::e55ea0de-ea9c-4b98-a5ae-e62023152208" providerId="AD" clId="Web-{C225D588-C8E5-32A2-DA8D-823D776094DB}" dt="2025-06-13T20:26:48.713" v="179" actId="1076"/>
          <ac:spMkLst>
            <pc:docMk/>
            <pc:sldMk cId="3706843124" sldId="261"/>
            <ac:spMk id="5" creationId="{CD2641D7-95E9-C042-8288-2B03E0C211F4}"/>
          </ac:spMkLst>
        </pc:spChg>
        <pc:picChg chg="add mod">
          <ac:chgData name="Christina Caroline Grunzova (2434616)" userId="S::2434616@student.uwtsd.ac.uk::e55ea0de-ea9c-4b98-a5ae-e62023152208" providerId="AD" clId="Web-{C225D588-C8E5-32A2-DA8D-823D776094DB}" dt="2025-06-13T20:27:08.620" v="184" actId="1076"/>
          <ac:picMkLst>
            <pc:docMk/>
            <pc:sldMk cId="3706843124" sldId="261"/>
            <ac:picMk id="4" creationId="{52783975-5E6F-23AE-9439-A389998200A4}"/>
          </ac:picMkLst>
        </pc:picChg>
      </pc:sldChg>
      <pc:sldChg chg="modSp new modTransition">
        <pc:chgData name="Christina Caroline Grunzova (2434616)" userId="S::2434616@student.uwtsd.ac.uk::e55ea0de-ea9c-4b98-a5ae-e62023152208" providerId="AD" clId="Web-{C225D588-C8E5-32A2-DA8D-823D776094DB}" dt="2025-06-13T20:39:01.979" v="304"/>
        <pc:sldMkLst>
          <pc:docMk/>
          <pc:sldMk cId="698728237" sldId="262"/>
        </pc:sldMkLst>
        <pc:spChg chg="mod">
          <ac:chgData name="Christina Caroline Grunzova (2434616)" userId="S::2434616@student.uwtsd.ac.uk::e55ea0de-ea9c-4b98-a5ae-e62023152208" providerId="AD" clId="Web-{C225D588-C8E5-32A2-DA8D-823D776094DB}" dt="2025-06-13T20:33:33.853" v="238" actId="20577"/>
          <ac:spMkLst>
            <pc:docMk/>
            <pc:sldMk cId="698728237" sldId="262"/>
            <ac:spMk id="2" creationId="{2783930E-F264-CA94-36CE-5799791B10EC}"/>
          </ac:spMkLst>
        </pc:spChg>
      </pc:sldChg>
      <pc:sldChg chg="delSp new del">
        <pc:chgData name="Christina Caroline Grunzova (2434616)" userId="S::2434616@student.uwtsd.ac.uk::e55ea0de-ea9c-4b98-a5ae-e62023152208" providerId="AD" clId="Web-{C225D588-C8E5-32A2-DA8D-823D776094DB}" dt="2025-06-13T20:27:35.449" v="187"/>
        <pc:sldMkLst>
          <pc:docMk/>
          <pc:sldMk cId="899402101" sldId="262"/>
        </pc:sldMkLst>
        <pc:spChg chg="del">
          <ac:chgData name="Christina Caroline Grunzova (2434616)" userId="S::2434616@student.uwtsd.ac.uk::e55ea0de-ea9c-4b98-a5ae-e62023152208" providerId="AD" clId="Web-{C225D588-C8E5-32A2-DA8D-823D776094DB}" dt="2025-06-13T20:27:25.495" v="186"/>
          <ac:spMkLst>
            <pc:docMk/>
            <pc:sldMk cId="899402101" sldId="262"/>
            <ac:spMk id="3" creationId="{3001C3A6-1B4B-F571-B7AF-8A92589FA8BA}"/>
          </ac:spMkLst>
        </pc:spChg>
      </pc:sldChg>
      <pc:sldChg chg="new del">
        <pc:chgData name="Christina Caroline Grunzova (2434616)" userId="S::2434616@student.uwtsd.ac.uk::e55ea0de-ea9c-4b98-a5ae-e62023152208" providerId="AD" clId="Web-{C225D588-C8E5-32A2-DA8D-823D776094DB}" dt="2025-06-13T20:27:42.699" v="189"/>
        <pc:sldMkLst>
          <pc:docMk/>
          <pc:sldMk cId="2089056254" sldId="262"/>
        </pc:sldMkLst>
      </pc:sldChg>
      <pc:sldChg chg="addSp modSp new mod modTransition setBg">
        <pc:chgData name="Christina Caroline Grunzova (2434616)" userId="S::2434616@student.uwtsd.ac.uk::e55ea0de-ea9c-4b98-a5ae-e62023152208" providerId="AD" clId="Web-{C225D588-C8E5-32A2-DA8D-823D776094DB}" dt="2025-06-13T20:36:24.797" v="294"/>
        <pc:sldMkLst>
          <pc:docMk/>
          <pc:sldMk cId="4001198597" sldId="263"/>
        </pc:sldMkLst>
        <pc:spChg chg="mod">
          <ac:chgData name="Christina Caroline Grunzova (2434616)" userId="S::2434616@student.uwtsd.ac.uk::e55ea0de-ea9c-4b98-a5ae-e62023152208" providerId="AD" clId="Web-{C225D588-C8E5-32A2-DA8D-823D776094DB}" dt="2025-06-13T20:34:19.777" v="263"/>
          <ac:spMkLst>
            <pc:docMk/>
            <pc:sldMk cId="4001198597" sldId="263"/>
            <ac:spMk id="2" creationId="{FFA89F4B-DFE0-14E8-DD6E-A544ED592579}"/>
          </ac:spMkLst>
        </pc:spChg>
        <pc:spChg chg="add mod">
          <ac:chgData name="Christina Caroline Grunzova (2434616)" userId="S::2434616@student.uwtsd.ac.uk::e55ea0de-ea9c-4b98-a5ae-e62023152208" providerId="AD" clId="Web-{C225D588-C8E5-32A2-DA8D-823D776094DB}" dt="2025-06-13T20:35:20.373" v="288" actId="20577"/>
          <ac:spMkLst>
            <pc:docMk/>
            <pc:sldMk cId="4001198597" sldId="263"/>
            <ac:spMk id="4" creationId="{11022550-C9F2-0836-9CD3-C3DAC2DA99F0}"/>
          </ac:spMkLst>
        </pc:spChg>
        <pc:spChg chg="add">
          <ac:chgData name="Christina Caroline Grunzova (2434616)" userId="S::2434616@student.uwtsd.ac.uk::e55ea0de-ea9c-4b98-a5ae-e62023152208" providerId="AD" clId="Web-{C225D588-C8E5-32A2-DA8D-823D776094DB}" dt="2025-06-13T20:34:19.777" v="263"/>
          <ac:spMkLst>
            <pc:docMk/>
            <pc:sldMk cId="4001198597" sldId="263"/>
            <ac:spMk id="11" creationId="{19F9BF86-FE94-4517-B97D-026C7515E589}"/>
          </ac:spMkLst>
        </pc:spChg>
        <pc:picChg chg="add mod ord">
          <ac:chgData name="Christina Caroline Grunzova (2434616)" userId="S::2434616@student.uwtsd.ac.uk::e55ea0de-ea9c-4b98-a5ae-e62023152208" providerId="AD" clId="Web-{C225D588-C8E5-32A2-DA8D-823D776094DB}" dt="2025-06-13T20:34:19.777" v="263"/>
          <ac:picMkLst>
            <pc:docMk/>
            <pc:sldMk cId="4001198597" sldId="263"/>
            <ac:picMk id="3" creationId="{A6384FAB-6D81-E98A-1A14-99128F1F9DE1}"/>
          </ac:picMkLst>
        </pc:picChg>
        <pc:cxnChg chg="add">
          <ac:chgData name="Christina Caroline Grunzova (2434616)" userId="S::2434616@student.uwtsd.ac.uk::e55ea0de-ea9c-4b98-a5ae-e62023152208" providerId="AD" clId="Web-{C225D588-C8E5-32A2-DA8D-823D776094DB}" dt="2025-06-13T20:34:19.777" v="263"/>
          <ac:cxnSpMkLst>
            <pc:docMk/>
            <pc:sldMk cId="4001198597" sldId="263"/>
            <ac:cxnSpMk id="9" creationId="{118E06E4-607B-144B-382B-AD3D06B1EE8C}"/>
          </ac:cxnSpMkLst>
        </pc:cxnChg>
        <pc:cxnChg chg="add">
          <ac:chgData name="Christina Caroline Grunzova (2434616)" userId="S::2434616@student.uwtsd.ac.uk::e55ea0de-ea9c-4b98-a5ae-e62023152208" providerId="AD" clId="Web-{C225D588-C8E5-32A2-DA8D-823D776094DB}" dt="2025-06-13T20:34:19.777" v="263"/>
          <ac:cxnSpMkLst>
            <pc:docMk/>
            <pc:sldMk cId="4001198597" sldId="263"/>
            <ac:cxnSpMk id="13" creationId="{503FCC9E-47A2-69B7-68E7-7FA95EAD538D}"/>
          </ac:cxnSpMkLst>
        </pc:cxnChg>
      </pc:sldChg>
      <pc:sldMasterChg chg="modTransition modSldLayout">
        <pc:chgData name="Christina Caroline Grunzova (2434616)" userId="S::2434616@student.uwtsd.ac.uk::e55ea0de-ea9c-4b98-a5ae-e62023152208" providerId="AD" clId="Web-{C225D588-C8E5-32A2-DA8D-823D776094DB}" dt="2025-06-13T20:36:24.797" v="294"/>
        <pc:sldMasterMkLst>
          <pc:docMk/>
          <pc:sldMasterMk cId="1103182652" sldId="2147483899"/>
        </pc:sldMasterMkLst>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913195785" sldId="2147483888"/>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1217160093" sldId="2147483889"/>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1015132144" sldId="2147483890"/>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2713862183" sldId="2147483891"/>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1952488936" sldId="2147483892"/>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4176660113" sldId="2147483893"/>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3584205601" sldId="2147483894"/>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1054261606" sldId="2147483895"/>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2007154815" sldId="2147483896"/>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1688794307" sldId="2147483897"/>
          </pc:sldLayoutMkLst>
        </pc:sldLayoutChg>
        <pc:sldLayoutChg chg="modTransition">
          <pc:chgData name="Christina Caroline Grunzova (2434616)" userId="S::2434616@student.uwtsd.ac.uk::e55ea0de-ea9c-4b98-a5ae-e62023152208" providerId="AD" clId="Web-{C225D588-C8E5-32A2-DA8D-823D776094DB}" dt="2025-06-13T20:36:24.797" v="294"/>
          <pc:sldLayoutMkLst>
            <pc:docMk/>
            <pc:sldMasterMk cId="1103182652" sldId="2147483899"/>
            <pc:sldLayoutMk cId="2448315106" sldId="2147483898"/>
          </pc:sldLayoutMkLst>
        </pc:sldLayoutChg>
      </pc:sldMasterChg>
    </pc:docChg>
  </pc:docChgLst>
  <pc:docChgLst>
    <pc:chgData name="Christina Caroline Grunzova (2434616)" userId="S::2434616@student.uwtsd.ac.uk::e55ea0de-ea9c-4b98-a5ae-e62023152208" providerId="AD" clId="Web-{B2D7E025-673D-EF16-B540-3F3BD25692BD}"/>
    <pc:docChg chg="modSld">
      <pc:chgData name="Christina Caroline Grunzova (2434616)" userId="S::2434616@student.uwtsd.ac.uk::e55ea0de-ea9c-4b98-a5ae-e62023152208" providerId="AD" clId="Web-{B2D7E025-673D-EF16-B540-3F3BD25692BD}" dt="2025-06-13T15:33:22.547" v="97" actId="20577"/>
      <pc:docMkLst>
        <pc:docMk/>
      </pc:docMkLst>
      <pc:sldChg chg="modSp">
        <pc:chgData name="Christina Caroline Grunzova (2434616)" userId="S::2434616@student.uwtsd.ac.uk::e55ea0de-ea9c-4b98-a5ae-e62023152208" providerId="AD" clId="Web-{B2D7E025-673D-EF16-B540-3F3BD25692BD}" dt="2025-06-13T15:33:22.547" v="97" actId="20577"/>
        <pc:sldMkLst>
          <pc:docMk/>
          <pc:sldMk cId="484295111" sldId="260"/>
        </pc:sldMkLst>
        <pc:spChg chg="mod">
          <ac:chgData name="Christina Caroline Grunzova (2434616)" userId="S::2434616@student.uwtsd.ac.uk::e55ea0de-ea9c-4b98-a5ae-e62023152208" providerId="AD" clId="Web-{B2D7E025-673D-EF16-B540-3F3BD25692BD}" dt="2025-06-13T15:33:22.547" v="97" actId="20577"/>
          <ac:spMkLst>
            <pc:docMk/>
            <pc:sldMk cId="484295111" sldId="260"/>
            <ac:spMk id="3" creationId="{59C4FC70-AA3A-58C7-DABE-4AD011BA0B0B}"/>
          </ac:spMkLst>
        </pc:spChg>
      </pc:sldChg>
    </pc:docChg>
  </pc:docChgLst>
  <pc:docChgLst>
    <pc:chgData name="Christina Caroline Grunzova (2434616)" userId="S::2434616@student.uwtsd.ac.uk::e55ea0de-ea9c-4b98-a5ae-e62023152208" providerId="AD" clId="Web-{7A5A09BD-0B56-DF36-0D95-57918D5B3C7F}"/>
    <pc:docChg chg="addSld delSld modSld addMainMaster delMainMaster">
      <pc:chgData name="Christina Caroline Grunzova (2434616)" userId="S::2434616@student.uwtsd.ac.uk::e55ea0de-ea9c-4b98-a5ae-e62023152208" providerId="AD" clId="Web-{7A5A09BD-0B56-DF36-0D95-57918D5B3C7F}" dt="2025-06-13T15:29:27.999" v="1023" actId="20577"/>
      <pc:docMkLst>
        <pc:docMk/>
      </pc:docMkLst>
      <pc:sldChg chg="addSp delSp modSp mod setBg modClrScheme setClrOvrMap chgLayout">
        <pc:chgData name="Christina Caroline Grunzova (2434616)" userId="S::2434616@student.uwtsd.ac.uk::e55ea0de-ea9c-4b98-a5ae-e62023152208" providerId="AD" clId="Web-{7A5A09BD-0B56-DF36-0D95-57918D5B3C7F}" dt="2025-06-13T13:07:32.311" v="769" actId="20577"/>
        <pc:sldMkLst>
          <pc:docMk/>
          <pc:sldMk cId="109857222" sldId="256"/>
        </pc:sldMkLst>
        <pc:spChg chg="mod">
          <ac:chgData name="Christina Caroline Grunzova (2434616)" userId="S::2434616@student.uwtsd.ac.uk::e55ea0de-ea9c-4b98-a5ae-e62023152208" providerId="AD" clId="Web-{7A5A09BD-0B56-DF36-0D95-57918D5B3C7F}" dt="2025-06-12T18:33:27.358" v="43"/>
          <ac:spMkLst>
            <pc:docMk/>
            <pc:sldMk cId="109857222" sldId="256"/>
            <ac:spMk id="2" creationId="{00000000-0000-0000-0000-000000000000}"/>
          </ac:spMkLst>
        </pc:spChg>
        <pc:spChg chg="mod">
          <ac:chgData name="Christina Caroline Grunzova (2434616)" userId="S::2434616@student.uwtsd.ac.uk::e55ea0de-ea9c-4b98-a5ae-e62023152208" providerId="AD" clId="Web-{7A5A09BD-0B56-DF36-0D95-57918D5B3C7F}" dt="2025-06-13T13:07:32.311" v="769" actId="20577"/>
          <ac:spMkLst>
            <pc:docMk/>
            <pc:sldMk cId="109857222" sldId="256"/>
            <ac:spMk id="3" creationId="{00000000-0000-0000-0000-000000000000}"/>
          </ac:spMkLst>
        </pc:spChg>
        <pc:spChg chg="add del">
          <ac:chgData name="Christina Caroline Grunzova (2434616)" userId="S::2434616@student.uwtsd.ac.uk::e55ea0de-ea9c-4b98-a5ae-e62023152208" providerId="AD" clId="Web-{7A5A09BD-0B56-DF36-0D95-57918D5B3C7F}" dt="2025-06-12T18:32:08.247" v="4"/>
          <ac:spMkLst>
            <pc:docMk/>
            <pc:sldMk cId="109857222" sldId="256"/>
            <ac:spMk id="9" creationId="{6E448DB1-4196-18A6-15DA-C72635C1B11E}"/>
          </ac:spMkLst>
        </pc:spChg>
        <pc:spChg chg="add del">
          <ac:chgData name="Christina Caroline Grunzova (2434616)" userId="S::2434616@student.uwtsd.ac.uk::e55ea0de-ea9c-4b98-a5ae-e62023152208" providerId="AD" clId="Web-{7A5A09BD-0B56-DF36-0D95-57918D5B3C7F}" dt="2025-06-12T18:32:08.247" v="4"/>
          <ac:spMkLst>
            <pc:docMk/>
            <pc:sldMk cId="109857222" sldId="256"/>
            <ac:spMk id="11" creationId="{A9CCD9CD-49AE-3D3E-923B-81ECD3FBF75F}"/>
          </ac:spMkLst>
        </pc:spChg>
        <pc:spChg chg="add del">
          <ac:chgData name="Christina Caroline Grunzova (2434616)" userId="S::2434616@student.uwtsd.ac.uk::e55ea0de-ea9c-4b98-a5ae-e62023152208" providerId="AD" clId="Web-{7A5A09BD-0B56-DF36-0D95-57918D5B3C7F}" dt="2025-06-12T18:32:13.810" v="6"/>
          <ac:spMkLst>
            <pc:docMk/>
            <pc:sldMk cId="109857222" sldId="256"/>
            <ac:spMk id="13" creationId="{0FA27539-4286-4FA8-9DA6-7CF237447C8D}"/>
          </ac:spMkLst>
        </pc:spChg>
        <pc:spChg chg="add del">
          <ac:chgData name="Christina Caroline Grunzova (2434616)" userId="S::2434616@student.uwtsd.ac.uk::e55ea0de-ea9c-4b98-a5ae-e62023152208" providerId="AD" clId="Web-{7A5A09BD-0B56-DF36-0D95-57918D5B3C7F}" dt="2025-06-12T18:33:00.358" v="38"/>
          <ac:spMkLst>
            <pc:docMk/>
            <pc:sldMk cId="109857222" sldId="256"/>
            <ac:spMk id="17" creationId="{3899DA5E-794D-4391-A67B-C734D18C5EED}"/>
          </ac:spMkLst>
        </pc:spChg>
        <pc:spChg chg="add del">
          <ac:chgData name="Christina Caroline Grunzova (2434616)" userId="S::2434616@student.uwtsd.ac.uk::e55ea0de-ea9c-4b98-a5ae-e62023152208" providerId="AD" clId="Web-{7A5A09BD-0B56-DF36-0D95-57918D5B3C7F}" dt="2025-06-12T18:33:00.358" v="38"/>
          <ac:spMkLst>
            <pc:docMk/>
            <pc:sldMk cId="109857222" sldId="256"/>
            <ac:spMk id="18" creationId="{DF8D6DF5-7A00-4A9D-BD50-E8BCC8F4D30E}"/>
          </ac:spMkLst>
        </pc:spChg>
        <pc:spChg chg="add del">
          <ac:chgData name="Christina Caroline Grunzova (2434616)" userId="S::2434616@student.uwtsd.ac.uk::e55ea0de-ea9c-4b98-a5ae-e62023152208" providerId="AD" clId="Web-{7A5A09BD-0B56-DF36-0D95-57918D5B3C7F}" dt="2025-06-12T18:33:00.358" v="38"/>
          <ac:spMkLst>
            <pc:docMk/>
            <pc:sldMk cId="109857222" sldId="256"/>
            <ac:spMk id="20" creationId="{B30B727F-99CD-48A5-9962-6F0C0EA62625}"/>
          </ac:spMkLst>
        </pc:spChg>
        <pc:spChg chg="add del">
          <ac:chgData name="Christina Caroline Grunzova (2434616)" userId="S::2434616@student.uwtsd.ac.uk::e55ea0de-ea9c-4b98-a5ae-e62023152208" providerId="AD" clId="Web-{7A5A09BD-0B56-DF36-0D95-57918D5B3C7F}" dt="2025-06-12T18:33:00.295" v="37"/>
          <ac:spMkLst>
            <pc:docMk/>
            <pc:sldMk cId="109857222" sldId="256"/>
            <ac:spMk id="26" creationId="{33E93247-6229-44AB-A550-739E971E690B}"/>
          </ac:spMkLst>
        </pc:spChg>
        <pc:spChg chg="add del">
          <ac:chgData name="Christina Caroline Grunzova (2434616)" userId="S::2434616@student.uwtsd.ac.uk::e55ea0de-ea9c-4b98-a5ae-e62023152208" providerId="AD" clId="Web-{7A5A09BD-0B56-DF36-0D95-57918D5B3C7F}" dt="2025-06-12T18:33:27.358" v="43"/>
          <ac:spMkLst>
            <pc:docMk/>
            <pc:sldMk cId="109857222" sldId="256"/>
            <ac:spMk id="30" creationId="{4DE89493-AC86-4DB9-8963-3671DDEBE88A}"/>
          </ac:spMkLst>
        </pc:spChg>
        <pc:spChg chg="add del">
          <ac:chgData name="Christina Caroline Grunzova (2434616)" userId="S::2434616@student.uwtsd.ac.uk::e55ea0de-ea9c-4b98-a5ae-e62023152208" providerId="AD" clId="Web-{7A5A09BD-0B56-DF36-0D95-57918D5B3C7F}" dt="2025-06-12T18:33:27.358" v="43"/>
          <ac:spMkLst>
            <pc:docMk/>
            <pc:sldMk cId="109857222" sldId="256"/>
            <ac:spMk id="32" creationId="{BDAC9C0A-BBCA-4B9F-8ADF-5B2CCB19F90F}"/>
          </ac:spMkLst>
        </pc:spChg>
        <pc:spChg chg="add del">
          <ac:chgData name="Christina Caroline Grunzova (2434616)" userId="S::2434616@student.uwtsd.ac.uk::e55ea0de-ea9c-4b98-a5ae-e62023152208" providerId="AD" clId="Web-{7A5A09BD-0B56-DF36-0D95-57918D5B3C7F}" dt="2025-06-12T18:33:27.358" v="43"/>
          <ac:spMkLst>
            <pc:docMk/>
            <pc:sldMk cId="109857222" sldId="256"/>
            <ac:spMk id="34" creationId="{148D47FD-99F1-4F70-A0B7-DE3FFDD3B821}"/>
          </ac:spMkLst>
        </pc:spChg>
        <pc:spChg chg="add del">
          <ac:chgData name="Christina Caroline Grunzova (2434616)" userId="S::2434616@student.uwtsd.ac.uk::e55ea0de-ea9c-4b98-a5ae-e62023152208" providerId="AD" clId="Web-{7A5A09BD-0B56-DF36-0D95-57918D5B3C7F}" dt="2025-06-12T18:33:27.233" v="42"/>
          <ac:spMkLst>
            <pc:docMk/>
            <pc:sldMk cId="109857222" sldId="256"/>
            <ac:spMk id="39" creationId="{774A975B-A886-5202-0489-6965514A0D14}"/>
          </ac:spMkLst>
        </pc:spChg>
        <pc:spChg chg="add del">
          <ac:chgData name="Christina Caroline Grunzova (2434616)" userId="S::2434616@student.uwtsd.ac.uk::e55ea0de-ea9c-4b98-a5ae-e62023152208" providerId="AD" clId="Web-{7A5A09BD-0B56-DF36-0D95-57918D5B3C7F}" dt="2025-06-12T18:33:27.233" v="42"/>
          <ac:spMkLst>
            <pc:docMk/>
            <pc:sldMk cId="109857222" sldId="256"/>
            <ac:spMk id="41" creationId="{9EE42DCE-4A4F-44C4-84E5-261B3BEEF1DA}"/>
          </ac:spMkLst>
        </pc:spChg>
        <pc:spChg chg="add del">
          <ac:chgData name="Christina Caroline Grunzova (2434616)" userId="S::2434616@student.uwtsd.ac.uk::e55ea0de-ea9c-4b98-a5ae-e62023152208" providerId="AD" clId="Web-{7A5A09BD-0B56-DF36-0D95-57918D5B3C7F}" dt="2025-06-12T18:33:27.233" v="42"/>
          <ac:spMkLst>
            <pc:docMk/>
            <pc:sldMk cId="109857222" sldId="256"/>
            <ac:spMk id="43" creationId="{887F59F2-5FBC-40CD-AD35-376AECE49EA6}"/>
          </ac:spMkLst>
        </pc:spChg>
        <pc:spChg chg="add">
          <ac:chgData name="Christina Caroline Grunzova (2434616)" userId="S::2434616@student.uwtsd.ac.uk::e55ea0de-ea9c-4b98-a5ae-e62023152208" providerId="AD" clId="Web-{7A5A09BD-0B56-DF36-0D95-57918D5B3C7F}" dt="2025-06-12T18:33:27.358" v="43"/>
          <ac:spMkLst>
            <pc:docMk/>
            <pc:sldMk cId="109857222" sldId="256"/>
            <ac:spMk id="47" creationId="{406BD704-01C2-4341-B99A-116CC7EC56EF}"/>
          </ac:spMkLst>
        </pc:spChg>
        <pc:spChg chg="add">
          <ac:chgData name="Christina Caroline Grunzova (2434616)" userId="S::2434616@student.uwtsd.ac.uk::e55ea0de-ea9c-4b98-a5ae-e62023152208" providerId="AD" clId="Web-{7A5A09BD-0B56-DF36-0D95-57918D5B3C7F}" dt="2025-06-12T18:33:27.358" v="43"/>
          <ac:spMkLst>
            <pc:docMk/>
            <pc:sldMk cId="109857222" sldId="256"/>
            <ac:spMk id="48" creationId="{0225C01B-A296-4FAA-AA46-794F27DF6934}"/>
          </ac:spMkLst>
        </pc:spChg>
        <pc:grpChg chg="add del">
          <ac:chgData name="Christina Caroline Grunzova (2434616)" userId="S::2434616@student.uwtsd.ac.uk::e55ea0de-ea9c-4b98-a5ae-e62023152208" providerId="AD" clId="Web-{7A5A09BD-0B56-DF36-0D95-57918D5B3C7F}" dt="2025-06-12T18:33:27.358" v="43"/>
          <ac:grpSpMkLst>
            <pc:docMk/>
            <pc:sldMk cId="109857222" sldId="256"/>
            <ac:grpSpMk id="31" creationId="{EB6ECC43-D65E-4A7B-A76B-D278A2184166}"/>
          </ac:grpSpMkLst>
        </pc:grpChg>
        <pc:picChg chg="add del">
          <ac:chgData name="Christina Caroline Grunzova (2434616)" userId="S::2434616@student.uwtsd.ac.uk::e55ea0de-ea9c-4b98-a5ae-e62023152208" providerId="AD" clId="Web-{7A5A09BD-0B56-DF36-0D95-57918D5B3C7F}" dt="2025-06-12T18:32:08.247" v="4"/>
          <ac:picMkLst>
            <pc:docMk/>
            <pc:sldMk cId="109857222" sldId="256"/>
            <ac:picMk id="4" creationId="{0F5B814D-F434-A767-4973-23214B6082DF}"/>
          </ac:picMkLst>
        </pc:picChg>
        <pc:picChg chg="add del">
          <ac:chgData name="Christina Caroline Grunzova (2434616)" userId="S::2434616@student.uwtsd.ac.uk::e55ea0de-ea9c-4b98-a5ae-e62023152208" providerId="AD" clId="Web-{7A5A09BD-0B56-DF36-0D95-57918D5B3C7F}" dt="2025-06-12T18:32:13.810" v="6"/>
          <ac:picMkLst>
            <pc:docMk/>
            <pc:sldMk cId="109857222" sldId="256"/>
            <ac:picMk id="14" creationId="{36FCC3F8-0E66-0F43-99F1-8DDE3C963DA2}"/>
          </ac:picMkLst>
        </pc:picChg>
        <pc:picChg chg="add mod ord">
          <ac:chgData name="Christina Caroline Grunzova (2434616)" userId="S::2434616@student.uwtsd.ac.uk::e55ea0de-ea9c-4b98-a5ae-e62023152208" providerId="AD" clId="Web-{7A5A09BD-0B56-DF36-0D95-57918D5B3C7F}" dt="2025-06-12T18:33:27.358" v="43"/>
          <ac:picMkLst>
            <pc:docMk/>
            <pc:sldMk cId="109857222" sldId="256"/>
            <ac:picMk id="19" creationId="{C4EB0804-B96A-8B79-14CA-28527FB405B3}"/>
          </ac:picMkLst>
        </pc:picChg>
        <pc:cxnChg chg="add del">
          <ac:chgData name="Christina Caroline Grunzova (2434616)" userId="S::2434616@student.uwtsd.ac.uk::e55ea0de-ea9c-4b98-a5ae-e62023152208" providerId="AD" clId="Web-{7A5A09BD-0B56-DF36-0D95-57918D5B3C7F}" dt="2025-06-12T18:32:13.810" v="6"/>
          <ac:cxnSpMkLst>
            <pc:docMk/>
            <pc:sldMk cId="109857222" sldId="256"/>
            <ac:cxnSpMk id="15" creationId="{C5E74535-9C0E-4211-B088-610AD56262A4}"/>
          </ac:cxnSpMkLst>
        </pc:cxnChg>
        <pc:cxnChg chg="add del">
          <ac:chgData name="Christina Caroline Grunzova (2434616)" userId="S::2434616@student.uwtsd.ac.uk::e55ea0de-ea9c-4b98-a5ae-e62023152208" providerId="AD" clId="Web-{7A5A09BD-0B56-DF36-0D95-57918D5B3C7F}" dt="2025-06-12T18:33:00.295" v="37"/>
          <ac:cxnSpMkLst>
            <pc:docMk/>
            <pc:sldMk cId="109857222" sldId="256"/>
            <ac:cxnSpMk id="21" creationId="{2C4AD1A6-4D2B-4BD2-A7D5-B3F27077C471}"/>
          </ac:cxnSpMkLst>
        </pc:cxnChg>
        <pc:cxnChg chg="add del">
          <ac:chgData name="Christina Caroline Grunzova (2434616)" userId="S::2434616@student.uwtsd.ac.uk::e55ea0de-ea9c-4b98-a5ae-e62023152208" providerId="AD" clId="Web-{7A5A09BD-0B56-DF36-0D95-57918D5B3C7F}" dt="2025-06-12T18:33:00.295" v="37"/>
          <ac:cxnSpMkLst>
            <pc:docMk/>
            <pc:sldMk cId="109857222" sldId="256"/>
            <ac:cxnSpMk id="28" creationId="{EE2E603F-4A95-4FE8-BB06-211DFD75DBEF}"/>
          </ac:cxnSpMkLst>
        </pc:cxnChg>
        <pc:cxnChg chg="add">
          <ac:chgData name="Christina Caroline Grunzova (2434616)" userId="S::2434616@student.uwtsd.ac.uk::e55ea0de-ea9c-4b98-a5ae-e62023152208" providerId="AD" clId="Web-{7A5A09BD-0B56-DF36-0D95-57918D5B3C7F}" dt="2025-06-12T18:33:27.358" v="43"/>
          <ac:cxnSpMkLst>
            <pc:docMk/>
            <pc:sldMk cId="109857222" sldId="256"/>
            <ac:cxnSpMk id="46" creationId="{118E06E4-607B-144B-382B-AD3D06B1EE8C}"/>
          </ac:cxnSpMkLst>
        </pc:cxnChg>
      </pc:sldChg>
      <pc:sldChg chg="addSp delSp modSp new del mod setBg setClrOvrMap">
        <pc:chgData name="Christina Caroline Grunzova (2434616)" userId="S::2434616@student.uwtsd.ac.uk::e55ea0de-ea9c-4b98-a5ae-e62023152208" providerId="AD" clId="Web-{7A5A09BD-0B56-DF36-0D95-57918D5B3C7F}" dt="2025-06-12T18:37:05.567" v="87"/>
        <pc:sldMkLst>
          <pc:docMk/>
          <pc:sldMk cId="4123845263" sldId="257"/>
        </pc:sldMkLst>
        <pc:spChg chg="mod">
          <ac:chgData name="Christina Caroline Grunzova (2434616)" userId="S::2434616@student.uwtsd.ac.uk::e55ea0de-ea9c-4b98-a5ae-e62023152208" providerId="AD" clId="Web-{7A5A09BD-0B56-DF36-0D95-57918D5B3C7F}" dt="2025-06-12T18:37:03.005" v="86" actId="20577"/>
          <ac:spMkLst>
            <pc:docMk/>
            <pc:sldMk cId="4123845263" sldId="257"/>
            <ac:spMk id="2" creationId="{83065AB0-D4C8-CA65-712A-62DD1DD74954}"/>
          </ac:spMkLst>
        </pc:spChg>
        <pc:spChg chg="del">
          <ac:chgData name="Christina Caroline Grunzova (2434616)" userId="S::2434616@student.uwtsd.ac.uk::e55ea0de-ea9c-4b98-a5ae-e62023152208" providerId="AD" clId="Web-{7A5A09BD-0B56-DF36-0D95-57918D5B3C7F}" dt="2025-06-12T18:34:11.485" v="67"/>
          <ac:spMkLst>
            <pc:docMk/>
            <pc:sldMk cId="4123845263" sldId="257"/>
            <ac:spMk id="3" creationId="{5AE54276-900A-DA5E-2DA4-45F15FB3AFC8}"/>
          </ac:spMkLst>
        </pc:spChg>
        <pc:spChg chg="add del">
          <ac:chgData name="Christina Caroline Grunzova (2434616)" userId="S::2434616@student.uwtsd.ac.uk::e55ea0de-ea9c-4b98-a5ae-e62023152208" providerId="AD" clId="Web-{7A5A09BD-0B56-DF36-0D95-57918D5B3C7F}" dt="2025-06-12T18:34:44.985" v="70"/>
          <ac:spMkLst>
            <pc:docMk/>
            <pc:sldMk cId="4123845263" sldId="257"/>
            <ac:spMk id="4" creationId="{1E6ED64A-5EE1-9FAE-4557-9FB05DF0EC60}"/>
          </ac:spMkLst>
        </pc:spChg>
        <pc:spChg chg="add del">
          <ac:chgData name="Christina Caroline Grunzova (2434616)" userId="S::2434616@student.uwtsd.ac.uk::e55ea0de-ea9c-4b98-a5ae-e62023152208" providerId="AD" clId="Web-{7A5A09BD-0B56-DF36-0D95-57918D5B3C7F}" dt="2025-06-12T18:35:40.643" v="77"/>
          <ac:spMkLst>
            <pc:docMk/>
            <pc:sldMk cId="4123845263" sldId="257"/>
            <ac:spMk id="6" creationId="{C1CD8DCA-CE1C-2C03-85DF-36027C1EE96A}"/>
          </ac:spMkLst>
        </pc:spChg>
        <pc:spChg chg="add">
          <ac:chgData name="Christina Caroline Grunzova (2434616)" userId="S::2434616@student.uwtsd.ac.uk::e55ea0de-ea9c-4b98-a5ae-e62023152208" providerId="AD" clId="Web-{7A5A09BD-0B56-DF36-0D95-57918D5B3C7F}" dt="2025-06-12T18:34:11.485" v="67"/>
          <ac:spMkLst>
            <pc:docMk/>
            <pc:sldMk cId="4123845263" sldId="257"/>
            <ac:spMk id="11" creationId="{19F9BF86-FE94-4517-B97D-026C7515E589}"/>
          </ac:spMkLst>
        </pc:spChg>
        <pc:spChg chg="add">
          <ac:chgData name="Christina Caroline Grunzova (2434616)" userId="S::2434616@student.uwtsd.ac.uk::e55ea0de-ea9c-4b98-a5ae-e62023152208" providerId="AD" clId="Web-{7A5A09BD-0B56-DF36-0D95-57918D5B3C7F}" dt="2025-06-12T18:34:11.485" v="67"/>
          <ac:spMkLst>
            <pc:docMk/>
            <pc:sldMk cId="4123845263" sldId="257"/>
            <ac:spMk id="13" creationId="{9E9D00D9-C4F5-471E-BE2C-126CB112A6BD}"/>
          </ac:spMkLst>
        </pc:spChg>
        <pc:picChg chg="add del mod ord modCrop">
          <ac:chgData name="Christina Caroline Grunzova (2434616)" userId="S::2434616@student.uwtsd.ac.uk::e55ea0de-ea9c-4b98-a5ae-e62023152208" providerId="AD" clId="Web-{7A5A09BD-0B56-DF36-0D95-57918D5B3C7F}" dt="2025-06-12T18:36:57.880" v="85"/>
          <ac:picMkLst>
            <pc:docMk/>
            <pc:sldMk cId="4123845263" sldId="257"/>
            <ac:picMk id="5" creationId="{F2F09953-B1FB-2044-7341-73F398729C2A}"/>
          </ac:picMkLst>
        </pc:picChg>
        <pc:cxnChg chg="add">
          <ac:chgData name="Christina Caroline Grunzova (2434616)" userId="S::2434616@student.uwtsd.ac.uk::e55ea0de-ea9c-4b98-a5ae-e62023152208" providerId="AD" clId="Web-{7A5A09BD-0B56-DF36-0D95-57918D5B3C7F}" dt="2025-06-12T18:34:11.485" v="67"/>
          <ac:cxnSpMkLst>
            <pc:docMk/>
            <pc:sldMk cId="4123845263" sldId="257"/>
            <ac:cxnSpMk id="9" creationId="{118E06E4-607B-144B-382B-AD3D06B1EE8C}"/>
          </ac:cxnSpMkLst>
        </pc:cxnChg>
        <pc:cxnChg chg="add">
          <ac:chgData name="Christina Caroline Grunzova (2434616)" userId="S::2434616@student.uwtsd.ac.uk::e55ea0de-ea9c-4b98-a5ae-e62023152208" providerId="AD" clId="Web-{7A5A09BD-0B56-DF36-0D95-57918D5B3C7F}" dt="2025-06-12T18:34:11.485" v="67"/>
          <ac:cxnSpMkLst>
            <pc:docMk/>
            <pc:sldMk cId="4123845263" sldId="257"/>
            <ac:cxnSpMk id="15" creationId="{97CC2FE6-3AD0-4131-B4BC-1F4D65E25E13}"/>
          </ac:cxnSpMkLst>
        </pc:cxnChg>
      </pc:sldChg>
      <pc:sldChg chg="addSp modSp new">
        <pc:chgData name="Christina Caroline Grunzova (2434616)" userId="S::2434616@student.uwtsd.ac.uk::e55ea0de-ea9c-4b98-a5ae-e62023152208" providerId="AD" clId="Web-{7A5A09BD-0B56-DF36-0D95-57918D5B3C7F}" dt="2025-06-12T22:19:39.711" v="392" actId="14100"/>
        <pc:sldMkLst>
          <pc:docMk/>
          <pc:sldMk cId="1460091373" sldId="258"/>
        </pc:sldMkLst>
        <pc:spChg chg="mod">
          <ac:chgData name="Christina Caroline Grunzova (2434616)" userId="S::2434616@student.uwtsd.ac.uk::e55ea0de-ea9c-4b98-a5ae-e62023152208" providerId="AD" clId="Web-{7A5A09BD-0B56-DF36-0D95-57918D5B3C7F}" dt="2025-06-12T18:45:21.799" v="157" actId="20577"/>
          <ac:spMkLst>
            <pc:docMk/>
            <pc:sldMk cId="1460091373" sldId="258"/>
            <ac:spMk id="2" creationId="{ABA2E3D5-8E33-C1D5-A0DD-6FD01AACF2BD}"/>
          </ac:spMkLst>
        </pc:spChg>
        <pc:spChg chg="mod">
          <ac:chgData name="Christina Caroline Grunzova (2434616)" userId="S::2434616@student.uwtsd.ac.uk::e55ea0de-ea9c-4b98-a5ae-e62023152208" providerId="AD" clId="Web-{7A5A09BD-0B56-DF36-0D95-57918D5B3C7F}" dt="2025-06-12T18:45:12.689" v="156" actId="20577"/>
          <ac:spMkLst>
            <pc:docMk/>
            <pc:sldMk cId="1460091373" sldId="258"/>
            <ac:spMk id="3" creationId="{FEE52387-4535-0AB0-33E1-20C59780ECA2}"/>
          </ac:spMkLst>
        </pc:spChg>
        <pc:spChg chg="add mod">
          <ac:chgData name="Christina Caroline Grunzova (2434616)" userId="S::2434616@student.uwtsd.ac.uk::e55ea0de-ea9c-4b98-a5ae-e62023152208" providerId="AD" clId="Web-{7A5A09BD-0B56-DF36-0D95-57918D5B3C7F}" dt="2025-06-12T22:16:29.174" v="374" actId="20577"/>
          <ac:spMkLst>
            <pc:docMk/>
            <pc:sldMk cId="1460091373" sldId="258"/>
            <ac:spMk id="4" creationId="{0E0EF979-2F1D-92A6-3EBD-DDCFDF0B5B8A}"/>
          </ac:spMkLst>
        </pc:spChg>
        <pc:spChg chg="add mod">
          <ac:chgData name="Christina Caroline Grunzova (2434616)" userId="S::2434616@student.uwtsd.ac.uk::e55ea0de-ea9c-4b98-a5ae-e62023152208" providerId="AD" clId="Web-{7A5A09BD-0B56-DF36-0D95-57918D5B3C7F}" dt="2025-06-12T22:19:39.711" v="392" actId="14100"/>
          <ac:spMkLst>
            <pc:docMk/>
            <pc:sldMk cId="1460091373" sldId="258"/>
            <ac:spMk id="6" creationId="{384BF6B6-DF54-365A-4949-D2992123E93D}"/>
          </ac:spMkLst>
        </pc:spChg>
        <pc:picChg chg="add mod">
          <ac:chgData name="Christina Caroline Grunzova (2434616)" userId="S::2434616@student.uwtsd.ac.uk::e55ea0de-ea9c-4b98-a5ae-e62023152208" providerId="AD" clId="Web-{7A5A09BD-0B56-DF36-0D95-57918D5B3C7F}" dt="2025-06-12T22:19:39.695" v="391" actId="14100"/>
          <ac:picMkLst>
            <pc:docMk/>
            <pc:sldMk cId="1460091373" sldId="258"/>
            <ac:picMk id="5" creationId="{0C2802C0-FD99-BABA-25EC-A4E29FFBD5BB}"/>
          </ac:picMkLst>
        </pc:picChg>
      </pc:sldChg>
      <pc:sldChg chg="modSp new">
        <pc:chgData name="Christina Caroline Grunzova (2434616)" userId="S::2434616@student.uwtsd.ac.uk::e55ea0de-ea9c-4b98-a5ae-e62023152208" providerId="AD" clId="Web-{7A5A09BD-0B56-DF36-0D95-57918D5B3C7F}" dt="2025-06-13T12:44:11.523" v="751" actId="20577"/>
        <pc:sldMkLst>
          <pc:docMk/>
          <pc:sldMk cId="623689991" sldId="259"/>
        </pc:sldMkLst>
        <pc:spChg chg="mod">
          <ac:chgData name="Christina Caroline Grunzova (2434616)" userId="S::2434616@student.uwtsd.ac.uk::e55ea0de-ea9c-4b98-a5ae-e62023152208" providerId="AD" clId="Web-{7A5A09BD-0B56-DF36-0D95-57918D5B3C7F}" dt="2025-06-13T12:32:47.667" v="414" actId="20577"/>
          <ac:spMkLst>
            <pc:docMk/>
            <pc:sldMk cId="623689991" sldId="259"/>
            <ac:spMk id="2" creationId="{7C2A8CD1-7915-460D-627A-E5FE56B56F50}"/>
          </ac:spMkLst>
        </pc:spChg>
        <pc:spChg chg="mod">
          <ac:chgData name="Christina Caroline Grunzova (2434616)" userId="S::2434616@student.uwtsd.ac.uk::e55ea0de-ea9c-4b98-a5ae-e62023152208" providerId="AD" clId="Web-{7A5A09BD-0B56-DF36-0D95-57918D5B3C7F}" dt="2025-06-13T12:44:11.523" v="751" actId="20577"/>
          <ac:spMkLst>
            <pc:docMk/>
            <pc:sldMk cId="623689991" sldId="259"/>
            <ac:spMk id="3" creationId="{10268DCD-365D-EE6E-0A8B-C2E20BE45E1B}"/>
          </ac:spMkLst>
        </pc:spChg>
      </pc:sldChg>
      <pc:sldChg chg="modSp new">
        <pc:chgData name="Christina Caroline Grunzova (2434616)" userId="S::2434616@student.uwtsd.ac.uk::e55ea0de-ea9c-4b98-a5ae-e62023152208" providerId="AD" clId="Web-{7A5A09BD-0B56-DF36-0D95-57918D5B3C7F}" dt="2025-06-13T15:29:27.999" v="1023" actId="20577"/>
        <pc:sldMkLst>
          <pc:docMk/>
          <pc:sldMk cId="484295111" sldId="260"/>
        </pc:sldMkLst>
        <pc:spChg chg="mod">
          <ac:chgData name="Christina Caroline Grunzova (2434616)" userId="S::2434616@student.uwtsd.ac.uk::e55ea0de-ea9c-4b98-a5ae-e62023152208" providerId="AD" clId="Web-{7A5A09BD-0B56-DF36-0D95-57918D5B3C7F}" dt="2025-06-13T15:24:50.288" v="820" actId="20577"/>
          <ac:spMkLst>
            <pc:docMk/>
            <pc:sldMk cId="484295111" sldId="260"/>
            <ac:spMk id="2" creationId="{EF88A0C7-F3F6-CB27-C901-5D16D7950CF7}"/>
          </ac:spMkLst>
        </pc:spChg>
        <pc:spChg chg="mod">
          <ac:chgData name="Christina Caroline Grunzova (2434616)" userId="S::2434616@student.uwtsd.ac.uk::e55ea0de-ea9c-4b98-a5ae-e62023152208" providerId="AD" clId="Web-{7A5A09BD-0B56-DF36-0D95-57918D5B3C7F}" dt="2025-06-13T15:29:27.999" v="1023" actId="20577"/>
          <ac:spMkLst>
            <pc:docMk/>
            <pc:sldMk cId="484295111" sldId="260"/>
            <ac:spMk id="3" creationId="{59C4FC70-AA3A-58C7-DABE-4AD011BA0B0B}"/>
          </ac:spMkLst>
        </pc:spChg>
      </pc:sldChg>
      <pc:sldMasterChg chg="add del addSldLayout delSldLayout">
        <pc:chgData name="Christina Caroline Grunzova (2434616)" userId="S::2434616@student.uwtsd.ac.uk::e55ea0de-ea9c-4b98-a5ae-e62023152208" providerId="AD" clId="Web-{7A5A09BD-0B56-DF36-0D95-57918D5B3C7F}" dt="2025-06-12T18:32:13.857" v="7"/>
        <pc:sldMasterMkLst>
          <pc:docMk/>
          <pc:sldMasterMk cId="2460954070" sldId="2147483660"/>
        </pc:sldMasterMkLst>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2385387890" sldId="2147483661"/>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949138452" sldId="2147483662"/>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2591524520" sldId="2147483663"/>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1203092039" sldId="2147483664"/>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3733172339" sldId="2147483665"/>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3210312558" sldId="2147483666"/>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3146388984" sldId="2147483667"/>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3171841454" sldId="2147483668"/>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1718958274" sldId="2147483669"/>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2202905451" sldId="2147483670"/>
          </pc:sldLayoutMkLst>
        </pc:sldLayoutChg>
        <pc:sldLayoutChg chg="add del">
          <pc:chgData name="Christina Caroline Grunzova (2434616)" userId="S::2434616@student.uwtsd.ac.uk::e55ea0de-ea9c-4b98-a5ae-e62023152208" providerId="AD" clId="Web-{7A5A09BD-0B56-DF36-0D95-57918D5B3C7F}" dt="2025-06-12T18:32:13.857" v="7"/>
          <pc:sldLayoutMkLst>
            <pc:docMk/>
            <pc:sldMasterMk cId="2460954070" sldId="2147483660"/>
            <pc:sldLayoutMk cId="3479445657" sldId="2147483671"/>
          </pc:sldLayoutMkLst>
        </pc:sldLayoutChg>
      </pc:sldMasterChg>
      <pc:sldMasterChg chg="add del addSldLayout delSldLayout">
        <pc:chgData name="Christina Caroline Grunzova (2434616)" userId="S::2434616@student.uwtsd.ac.uk::e55ea0de-ea9c-4b98-a5ae-e62023152208" providerId="AD" clId="Web-{7A5A09BD-0B56-DF36-0D95-57918D5B3C7F}" dt="2025-06-12T18:32:08.247" v="4"/>
        <pc:sldMasterMkLst>
          <pc:docMk/>
          <pc:sldMasterMk cId="3661274048" sldId="2147483672"/>
        </pc:sldMasterMkLst>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3601960900" sldId="2147483673"/>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59559244" sldId="2147483674"/>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1798153811" sldId="2147483675"/>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2869366058" sldId="2147483676"/>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2786293449" sldId="2147483677"/>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3442528227" sldId="2147483678"/>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2372015931" sldId="2147483679"/>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881767427" sldId="2147483680"/>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2865609402" sldId="2147483681"/>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392661804" sldId="2147483682"/>
          </pc:sldLayoutMkLst>
        </pc:sldLayoutChg>
        <pc:sldLayoutChg chg="add del">
          <pc:chgData name="Christina Caroline Grunzova (2434616)" userId="S::2434616@student.uwtsd.ac.uk::e55ea0de-ea9c-4b98-a5ae-e62023152208" providerId="AD" clId="Web-{7A5A09BD-0B56-DF36-0D95-57918D5B3C7F}" dt="2025-06-12T18:32:08.247" v="4"/>
          <pc:sldLayoutMkLst>
            <pc:docMk/>
            <pc:sldMasterMk cId="3661274048" sldId="2147483672"/>
            <pc:sldLayoutMk cId="497162065" sldId="2147483683"/>
          </pc:sldLayoutMkLst>
        </pc:sldLayoutChg>
      </pc:sldMasterChg>
      <pc:sldMasterChg chg="add del addSldLayout delSldLayout">
        <pc:chgData name="Christina Caroline Grunzova (2434616)" userId="S::2434616@student.uwtsd.ac.uk::e55ea0de-ea9c-4b98-a5ae-e62023152208" providerId="AD" clId="Web-{7A5A09BD-0B56-DF36-0D95-57918D5B3C7F}" dt="2025-06-12T18:32:13.810" v="6"/>
        <pc:sldMasterMkLst>
          <pc:docMk/>
          <pc:sldMasterMk cId="2585793217" sldId="2147483760"/>
        </pc:sldMasterMkLst>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779749703" sldId="2147483749"/>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2936928956" sldId="2147483750"/>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3091120258" sldId="2147483751"/>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2163911697" sldId="2147483752"/>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376014720" sldId="2147483753"/>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6269238" sldId="2147483754"/>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3183606975" sldId="2147483755"/>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2991684658" sldId="2147483756"/>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152753672" sldId="2147483757"/>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2153749247" sldId="2147483758"/>
          </pc:sldLayoutMkLst>
        </pc:sldLayoutChg>
        <pc:sldLayoutChg chg="add del">
          <pc:chgData name="Christina Caroline Grunzova (2434616)" userId="S::2434616@student.uwtsd.ac.uk::e55ea0de-ea9c-4b98-a5ae-e62023152208" providerId="AD" clId="Web-{7A5A09BD-0B56-DF36-0D95-57918D5B3C7F}" dt="2025-06-12T18:32:13.810" v="6"/>
          <pc:sldLayoutMkLst>
            <pc:docMk/>
            <pc:sldMasterMk cId="2585793217" sldId="2147483760"/>
            <pc:sldLayoutMk cId="1482993438" sldId="2147483759"/>
          </pc:sldLayoutMkLst>
        </pc:sldLayoutChg>
      </pc:sldMasterChg>
      <pc:sldMasterChg chg="add del addSldLayout delSldLayout">
        <pc:chgData name="Christina Caroline Grunzova (2434616)" userId="S::2434616@student.uwtsd.ac.uk::e55ea0de-ea9c-4b98-a5ae-e62023152208" providerId="AD" clId="Web-{7A5A09BD-0B56-DF36-0D95-57918D5B3C7F}" dt="2025-06-12T18:33:00.358" v="38"/>
        <pc:sldMasterMkLst>
          <pc:docMk/>
          <pc:sldMasterMk cId="1512312547" sldId="2147483773"/>
        </pc:sldMasterMkLst>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342855477" sldId="2147483762"/>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3178749300" sldId="2147483763"/>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3965554395" sldId="2147483764"/>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2295514364" sldId="2147483765"/>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2247046903" sldId="2147483766"/>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1105224049" sldId="2147483767"/>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122973730" sldId="2147483768"/>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2378314533" sldId="2147483769"/>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1205099665" sldId="2147483770"/>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803783210" sldId="2147483771"/>
          </pc:sldLayoutMkLst>
        </pc:sldLayoutChg>
        <pc:sldLayoutChg chg="add del">
          <pc:chgData name="Christina Caroline Grunzova (2434616)" userId="S::2434616@student.uwtsd.ac.uk::e55ea0de-ea9c-4b98-a5ae-e62023152208" providerId="AD" clId="Web-{7A5A09BD-0B56-DF36-0D95-57918D5B3C7F}" dt="2025-06-12T18:33:00.358" v="38"/>
          <pc:sldLayoutMkLst>
            <pc:docMk/>
            <pc:sldMasterMk cId="1512312547" sldId="2147483773"/>
            <pc:sldLayoutMk cId="289831043" sldId="2147483772"/>
          </pc:sldLayoutMkLst>
        </pc:sldLayoutChg>
      </pc:sldMasterChg>
      <pc:sldMasterChg chg="add del addSldLayout delSldLayout">
        <pc:chgData name="Christina Caroline Grunzova (2434616)" userId="S::2434616@student.uwtsd.ac.uk::e55ea0de-ea9c-4b98-a5ae-e62023152208" providerId="AD" clId="Web-{7A5A09BD-0B56-DF36-0D95-57918D5B3C7F}" dt="2025-06-12T18:33:00.295" v="37"/>
        <pc:sldMasterMkLst>
          <pc:docMk/>
          <pc:sldMasterMk cId="2009992518" sldId="2147483810"/>
        </pc:sldMasterMkLst>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1720779850" sldId="2147483799"/>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388443121" sldId="2147483800"/>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4271222712" sldId="2147483801"/>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3777517865" sldId="2147483802"/>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1209817052" sldId="2147483803"/>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4087899968" sldId="2147483804"/>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373585207" sldId="2147483805"/>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3495907693" sldId="2147483806"/>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414405517" sldId="2147483807"/>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2459776469" sldId="2147483808"/>
          </pc:sldLayoutMkLst>
        </pc:sldLayoutChg>
        <pc:sldLayoutChg chg="add del">
          <pc:chgData name="Christina Caroline Grunzova (2434616)" userId="S::2434616@student.uwtsd.ac.uk::e55ea0de-ea9c-4b98-a5ae-e62023152208" providerId="AD" clId="Web-{7A5A09BD-0B56-DF36-0D95-57918D5B3C7F}" dt="2025-06-12T18:33:00.295" v="37"/>
          <pc:sldLayoutMkLst>
            <pc:docMk/>
            <pc:sldMasterMk cId="2009992518" sldId="2147483810"/>
            <pc:sldLayoutMk cId="3280491774" sldId="2147483809"/>
          </pc:sldLayoutMkLst>
        </pc:sldLayoutChg>
      </pc:sldMasterChg>
      <pc:sldMasterChg chg="add del addSldLayout delSldLayout">
        <pc:chgData name="Christina Caroline Grunzova (2434616)" userId="S::2434616@student.uwtsd.ac.uk::e55ea0de-ea9c-4b98-a5ae-e62023152208" providerId="AD" clId="Web-{7A5A09BD-0B56-DF36-0D95-57918D5B3C7F}" dt="2025-06-12T18:33:27.358" v="43"/>
        <pc:sldMasterMkLst>
          <pc:docMk/>
          <pc:sldMasterMk cId="2557939754" sldId="2147483875"/>
        </pc:sldMasterMkLst>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4016078534" sldId="2147483864"/>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1939362920" sldId="2147483865"/>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2356590906" sldId="2147483866"/>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3745950748" sldId="2147483867"/>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889771258" sldId="2147483868"/>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1343033897" sldId="2147483869"/>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1854660377" sldId="2147483870"/>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3957045199" sldId="2147483871"/>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2479132930" sldId="2147483872"/>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866267136" sldId="2147483873"/>
          </pc:sldLayoutMkLst>
        </pc:sldLayoutChg>
        <pc:sldLayoutChg chg="add del">
          <pc:chgData name="Christina Caroline Grunzova (2434616)" userId="S::2434616@student.uwtsd.ac.uk::e55ea0de-ea9c-4b98-a5ae-e62023152208" providerId="AD" clId="Web-{7A5A09BD-0B56-DF36-0D95-57918D5B3C7F}" dt="2025-06-12T18:33:27.358" v="43"/>
          <pc:sldLayoutMkLst>
            <pc:docMk/>
            <pc:sldMasterMk cId="2557939754" sldId="2147483875"/>
            <pc:sldLayoutMk cId="1887415581" sldId="2147483874"/>
          </pc:sldLayoutMkLst>
        </pc:sldLayoutChg>
      </pc:sldMasterChg>
      <pc:sldMasterChg chg="add del addSldLayout delSldLayout">
        <pc:chgData name="Christina Caroline Grunzova (2434616)" userId="S::2434616@student.uwtsd.ac.uk::e55ea0de-ea9c-4b98-a5ae-e62023152208" providerId="AD" clId="Web-{7A5A09BD-0B56-DF36-0D95-57918D5B3C7F}" dt="2025-06-12T18:33:27.233" v="42"/>
        <pc:sldMasterMkLst>
          <pc:docMk/>
          <pc:sldMasterMk cId="3840195196" sldId="2147483876"/>
        </pc:sldMasterMkLst>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2328231138" sldId="2147483877"/>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2909540433" sldId="2147483878"/>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1033606799" sldId="2147483879"/>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37430631" sldId="2147483880"/>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3062804965" sldId="2147483881"/>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2126850041" sldId="2147483882"/>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2392235434" sldId="2147483883"/>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351077707" sldId="2147483884"/>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3724016670" sldId="2147483885"/>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1743235973" sldId="2147483886"/>
          </pc:sldLayoutMkLst>
        </pc:sldLayoutChg>
        <pc:sldLayoutChg chg="add del">
          <pc:chgData name="Christina Caroline Grunzova (2434616)" userId="S::2434616@student.uwtsd.ac.uk::e55ea0de-ea9c-4b98-a5ae-e62023152208" providerId="AD" clId="Web-{7A5A09BD-0B56-DF36-0D95-57918D5B3C7F}" dt="2025-06-12T18:33:27.233" v="42"/>
          <pc:sldLayoutMkLst>
            <pc:docMk/>
            <pc:sldMasterMk cId="3840195196" sldId="2147483876"/>
            <pc:sldLayoutMk cId="1975586461" sldId="2147483887"/>
          </pc:sldLayoutMkLst>
        </pc:sldLayoutChg>
      </pc:sldMasterChg>
      <pc:sldMasterChg chg="add addSldLayout">
        <pc:chgData name="Christina Caroline Grunzova (2434616)" userId="S::2434616@student.uwtsd.ac.uk::e55ea0de-ea9c-4b98-a5ae-e62023152208" providerId="AD" clId="Web-{7A5A09BD-0B56-DF36-0D95-57918D5B3C7F}" dt="2025-06-12T18:33:27.358" v="43"/>
        <pc:sldMasterMkLst>
          <pc:docMk/>
          <pc:sldMasterMk cId="1103182652" sldId="2147483899"/>
        </pc:sldMasterMkLst>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913195785" sldId="2147483888"/>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1217160093" sldId="2147483889"/>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1015132144" sldId="2147483890"/>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2713862183" sldId="2147483891"/>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1952488936" sldId="2147483892"/>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4176660113" sldId="2147483893"/>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3584205601" sldId="2147483894"/>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1054261606" sldId="2147483895"/>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2007154815" sldId="2147483896"/>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1688794307" sldId="2147483897"/>
          </pc:sldLayoutMkLst>
        </pc:sldLayoutChg>
        <pc:sldLayoutChg chg="add">
          <pc:chgData name="Christina Caroline Grunzova (2434616)" userId="S::2434616@student.uwtsd.ac.uk::e55ea0de-ea9c-4b98-a5ae-e62023152208" providerId="AD" clId="Web-{7A5A09BD-0B56-DF36-0D95-57918D5B3C7F}" dt="2025-06-12T18:33:27.358" v="43"/>
          <pc:sldLayoutMkLst>
            <pc:docMk/>
            <pc:sldMasterMk cId="1103182652" sldId="2147483899"/>
            <pc:sldLayoutMk cId="2448315106" sldId="2147483898"/>
          </pc:sldLayoutMkLst>
        </pc:sldLayoutChg>
      </pc:sldMasterChg>
    </pc:docChg>
  </pc:docChgLst>
  <pc:docChgLst>
    <pc:chgData clId="Web-{7A5A09BD-0B56-DF36-0D95-57918D5B3C7F}"/>
    <pc:docChg chg="modSld">
      <pc:chgData name="" userId="" providerId="" clId="Web-{7A5A09BD-0B56-DF36-0D95-57918D5B3C7F}" dt="2025-06-12T18:31:42.949" v="3" actId="20577"/>
      <pc:docMkLst>
        <pc:docMk/>
      </pc:docMkLst>
      <pc:sldChg chg="modSp">
        <pc:chgData name="" userId="" providerId="" clId="Web-{7A5A09BD-0B56-DF36-0D95-57918D5B3C7F}" dt="2025-06-12T18:31:42.949" v="3" actId="20577"/>
        <pc:sldMkLst>
          <pc:docMk/>
          <pc:sldMk cId="109857222" sldId="256"/>
        </pc:sldMkLst>
        <pc:spChg chg="mod">
          <ac:chgData name="" userId="" providerId="" clId="Web-{7A5A09BD-0B56-DF36-0D95-57918D5B3C7F}" dt="2025-06-12T18:31:42.949" v="3"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6/13/2025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842056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6/13/2025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4261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6/13/2025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71548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6/13/2025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87943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6/13/2025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483151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6/13/2025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1319578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6/13/2025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766601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6/13/2025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171600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6/13/2025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151321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6/13/2025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38621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6/13/2025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4889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6/13/2025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182652"/>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88" r:id="rId6"/>
    <p:sldLayoutId id="2147483893" r:id="rId7"/>
    <p:sldLayoutId id="2147483889" r:id="rId8"/>
    <p:sldLayoutId id="2147483890" r:id="rId9"/>
    <p:sldLayoutId id="2147483891" r:id="rId10"/>
    <p:sldLayoutId id="2147483892"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enago.com/academy/time-management-tips-for-researcher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duperrin.com/english/2020/07/22/why-it-is-sometimes-necessary-to-refuse-to-tackle-a-problem/"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iteachkinderkids.blogspot.s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037/0022-0663.83.3.405" TargetMode="External"/><Relationship Id="rId2" Type="http://schemas.openxmlformats.org/officeDocument/2006/relationships/hyperlink" Target="https://thestyleme.com/why-is-time-management-important-for-students/"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freepngimg.com/png/85354-text-question-blog-questions-logo-any" TargetMode="External"/><Relationship Id="rId2" Type="http://schemas.openxmlformats.org/officeDocument/2006/relationships/image" Target="../media/image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6" name="Straight Connector 4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47" name="Rectangle 46">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C4EB0804-B96A-8B79-14CA-28527FB405B3}"/>
              </a:ext>
            </a:extLst>
          </p:cNvPr>
          <p:cNvPicPr>
            <a:picLocks noChangeAspect="1"/>
          </p:cNvPicPr>
          <p:nvPr/>
        </p:nvPicPr>
        <p:blipFill>
          <a:blip r:embed="rId2"/>
          <a:srcRect t="4819" b="4819"/>
          <a:stretch>
            <a:fillRect/>
          </a:stretch>
        </p:blipFill>
        <p:spPr>
          <a:xfrm>
            <a:off x="20" y="10"/>
            <a:ext cx="12191980" cy="6857990"/>
          </a:xfrm>
          <a:prstGeom prst="rect">
            <a:avLst/>
          </a:prstGeom>
        </p:spPr>
      </p:pic>
      <p:sp useBgFill="1">
        <p:nvSpPr>
          <p:cNvPr id="48" name="Rectangle 47">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9451" y="1352492"/>
            <a:ext cx="4665540" cy="1143000"/>
          </a:xfrm>
        </p:spPr>
        <p:txBody>
          <a:bodyPr vert="horz" lIns="91440" tIns="45720" rIns="91440" bIns="45720" rtlCol="0" anchor="t">
            <a:normAutofit/>
          </a:bodyPr>
          <a:lstStyle/>
          <a:p>
            <a:pPr>
              <a:lnSpc>
                <a:spcPct val="90000"/>
              </a:lnSpc>
            </a:pPr>
            <a:r>
              <a:rPr lang="en-US" sz="3700" spc="700"/>
              <a:t>Time management </a:t>
            </a:r>
          </a:p>
        </p:txBody>
      </p:sp>
      <p:cxnSp>
        <p:nvCxnSpPr>
          <p:cNvPr id="45" name="Straight Connector 44">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049454" y="2662356"/>
            <a:ext cx="4665546" cy="3057911"/>
          </a:xfrm>
        </p:spPr>
        <p:txBody>
          <a:bodyPr vert="horz" lIns="91440" tIns="45720" rIns="91440" bIns="45720" rtlCol="0">
            <a:normAutofit/>
          </a:bodyPr>
          <a:lstStyle/>
          <a:p>
            <a:pPr indent="-228600">
              <a:lnSpc>
                <a:spcPct val="120000"/>
              </a:lnSpc>
              <a:buFont typeface="Arial" panose="020B0604020202020204" pitchFamily="34" charset="0"/>
              <a:buChar char="•"/>
            </a:pPr>
            <a:r>
              <a:rPr lang="en-US"/>
              <a:t>By </a:t>
            </a:r>
            <a:r>
              <a:rPr lang="en-US" err="1"/>
              <a:t>christina</a:t>
            </a:r>
            <a:r>
              <a:rPr lang="en-US"/>
              <a:t> grunzova,2025</a:t>
            </a:r>
          </a:p>
          <a:p>
            <a:pPr indent="-228600">
              <a:lnSpc>
                <a:spcPct val="120000"/>
              </a:lnSpc>
              <a:buFont typeface="Arial" panose="020B0604020202020204" pitchFamily="34" charset="0"/>
              <a:buChar char="•"/>
            </a:pPr>
            <a:r>
              <a:rPr lang="en-US">
                <a:latin typeface="Arial Nova"/>
                <a:ea typeface="Calibri"/>
                <a:cs typeface="Calibri"/>
              </a:rPr>
              <a:t>2434616- student id</a:t>
            </a:r>
          </a:p>
          <a:p>
            <a:pPr indent="-228600">
              <a:lnSpc>
                <a:spcPct val="120000"/>
              </a:lnSpc>
              <a:buFont typeface="Arial" panose="020B0604020202020204" pitchFamily="34" charset="0"/>
              <a:buChar char="•"/>
            </a:pPr>
            <a:endParaRPr lang="en-US"/>
          </a:p>
          <a:p>
            <a:pPr indent="-228600">
              <a:lnSpc>
                <a:spcPct val="120000"/>
              </a:lnSpc>
              <a:buFont typeface="Arial" panose="020B0604020202020204" pitchFamily="34" charset="0"/>
              <a:buChar char="•"/>
            </a:pPr>
            <a:endParaRPr lang="en-US"/>
          </a:p>
          <a:p>
            <a:pPr indent="-228600">
              <a:lnSpc>
                <a:spcPct val="120000"/>
              </a:lnSpc>
              <a:buFont typeface="Arial" panose="020B0604020202020204" pitchFamily="34" charset="0"/>
              <a:buChar char="•"/>
            </a:pPr>
            <a:r>
              <a:rPr lang="en-US"/>
              <a:t>Lecturer: Scott </a:t>
            </a:r>
            <a:r>
              <a:rPr lang="en-US" err="1"/>
              <a:t>james</a:t>
            </a:r>
            <a:r>
              <a:rPr lang="en-US"/>
              <a:t> </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2E3D5-8E33-C1D5-A0DD-6FD01AACF2BD}"/>
              </a:ext>
            </a:extLst>
          </p:cNvPr>
          <p:cNvSpPr>
            <a:spLocks noGrp="1"/>
          </p:cNvSpPr>
          <p:nvPr>
            <p:ph type="title"/>
          </p:nvPr>
        </p:nvSpPr>
        <p:spPr/>
        <p:txBody>
          <a:bodyPr/>
          <a:lstStyle/>
          <a:p>
            <a:r>
              <a:rPr lang="en-GB">
                <a:solidFill>
                  <a:schemeClr val="tx2">
                    <a:lumMod val="90000"/>
                    <a:lumOff val="10000"/>
                  </a:schemeClr>
                </a:solidFill>
                <a:latin typeface="Arial Nova"/>
              </a:rPr>
              <a:t>Why time management matters?</a:t>
            </a:r>
          </a:p>
        </p:txBody>
      </p:sp>
      <p:sp>
        <p:nvSpPr>
          <p:cNvPr id="3" name="Content Placeholder 2">
            <a:extLst>
              <a:ext uri="{FF2B5EF4-FFF2-40B4-BE49-F238E27FC236}">
                <a16:creationId xmlns:a16="http://schemas.microsoft.com/office/drawing/2014/main" id="{FEE52387-4535-0AB0-33E1-20C59780ECA2}"/>
              </a:ext>
            </a:extLst>
          </p:cNvPr>
          <p:cNvSpPr>
            <a:spLocks noGrp="1"/>
          </p:cNvSpPr>
          <p:nvPr>
            <p:ph idx="1"/>
          </p:nvPr>
        </p:nvSpPr>
        <p:spPr/>
        <p:txBody>
          <a:bodyPr vert="horz" lIns="91440" tIns="45720" rIns="91440" bIns="45720" rtlCol="0" anchor="t">
            <a:normAutofit/>
          </a:bodyPr>
          <a:lstStyle/>
          <a:p>
            <a:pPr marL="0" indent="0">
              <a:buNone/>
            </a:pPr>
            <a:r>
              <a:rPr lang="en-GB"/>
              <a:t> </a:t>
            </a:r>
            <a:endParaRPr lang="en-GB">
              <a:latin typeface="Arial Nova"/>
              <a:ea typeface="Calibri"/>
              <a:cs typeface="Calibri"/>
            </a:endParaRPr>
          </a:p>
        </p:txBody>
      </p:sp>
      <p:sp>
        <p:nvSpPr>
          <p:cNvPr id="4" name="TextBox 3">
            <a:extLst>
              <a:ext uri="{FF2B5EF4-FFF2-40B4-BE49-F238E27FC236}">
                <a16:creationId xmlns:a16="http://schemas.microsoft.com/office/drawing/2014/main" id="{0E0EF979-2F1D-92A6-3EBD-DDCFDF0B5B8A}"/>
              </a:ext>
            </a:extLst>
          </p:cNvPr>
          <p:cNvSpPr txBox="1"/>
          <p:nvPr/>
        </p:nvSpPr>
        <p:spPr>
          <a:xfrm>
            <a:off x="274320" y="2377440"/>
            <a:ext cx="11689080"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latin typeface="Arial Nova"/>
              </a:rPr>
              <a:t>Time management helps students meets deadlines, reduce stress.</a:t>
            </a:r>
          </a:p>
          <a:p>
            <a:endParaRPr lang="en-GB" sz="2800">
              <a:latin typeface="Arial Nova"/>
            </a:endParaRPr>
          </a:p>
          <a:p>
            <a:pPr marL="285750" indent="-285750">
              <a:buFont typeface="Arial"/>
              <a:buChar char="•"/>
            </a:pPr>
            <a:r>
              <a:rPr lang="en-GB" sz="2800">
                <a:latin typeface="Arial Nova"/>
              </a:rPr>
              <a:t>Balancing part time jobs, coursework and their own personal life.</a:t>
            </a:r>
          </a:p>
          <a:p>
            <a:endParaRPr lang="en-GB" sz="2800">
              <a:latin typeface="Arial Nova"/>
            </a:endParaRPr>
          </a:p>
          <a:p>
            <a:pPr marL="285750" indent="-285750">
              <a:buFont typeface="Arial"/>
              <a:buChar char="•"/>
            </a:pPr>
            <a:r>
              <a:rPr lang="en-GB" sz="2800">
                <a:latin typeface="Arial Nova"/>
              </a:rPr>
              <a:t>Students with strong time management skills have higher grades and better well being.</a:t>
            </a:r>
          </a:p>
          <a:p>
            <a:pPr marL="285750" indent="-285750">
              <a:buFont typeface="Arial"/>
              <a:buChar char="•"/>
            </a:pPr>
            <a:endParaRPr lang="en-GB" sz="2800">
              <a:latin typeface="Arial Nova"/>
            </a:endParaRPr>
          </a:p>
        </p:txBody>
      </p:sp>
      <p:pic>
        <p:nvPicPr>
          <p:cNvPr id="5" name="Picture 4" descr="A hand writing on a glass&#10;&#10;AI-generated content may be incorrect.">
            <a:extLst>
              <a:ext uri="{FF2B5EF4-FFF2-40B4-BE49-F238E27FC236}">
                <a16:creationId xmlns:a16="http://schemas.microsoft.com/office/drawing/2014/main" id="{0C2802C0-FD99-BABA-25EC-A4E29FFBD5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66086" y="4673539"/>
            <a:ext cx="4613336" cy="1795373"/>
          </a:xfrm>
          <a:prstGeom prst="rect">
            <a:avLst/>
          </a:prstGeom>
        </p:spPr>
      </p:pic>
      <p:sp>
        <p:nvSpPr>
          <p:cNvPr id="6" name="TextBox 5">
            <a:extLst>
              <a:ext uri="{FF2B5EF4-FFF2-40B4-BE49-F238E27FC236}">
                <a16:creationId xmlns:a16="http://schemas.microsoft.com/office/drawing/2014/main" id="{384BF6B6-DF54-365A-4949-D2992123E93D}"/>
              </a:ext>
            </a:extLst>
          </p:cNvPr>
          <p:cNvSpPr txBox="1"/>
          <p:nvPr/>
        </p:nvSpPr>
        <p:spPr>
          <a:xfrm>
            <a:off x="6866086" y="6425780"/>
            <a:ext cx="4613336" cy="101840"/>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146009137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A8CD1-7915-460D-627A-E5FE56B56F50}"/>
              </a:ext>
            </a:extLst>
          </p:cNvPr>
          <p:cNvSpPr>
            <a:spLocks noGrp="1"/>
          </p:cNvSpPr>
          <p:nvPr>
            <p:ph type="title"/>
          </p:nvPr>
        </p:nvSpPr>
        <p:spPr/>
        <p:txBody>
          <a:bodyPr/>
          <a:lstStyle/>
          <a:p>
            <a:r>
              <a:rPr lang="en-GB"/>
              <a:t>Common time management challenges</a:t>
            </a:r>
          </a:p>
        </p:txBody>
      </p:sp>
      <p:sp>
        <p:nvSpPr>
          <p:cNvPr id="3" name="Content Placeholder 2">
            <a:extLst>
              <a:ext uri="{FF2B5EF4-FFF2-40B4-BE49-F238E27FC236}">
                <a16:creationId xmlns:a16="http://schemas.microsoft.com/office/drawing/2014/main" id="{10268DCD-365D-EE6E-0A8B-C2E20BE45E1B}"/>
              </a:ext>
            </a:extLst>
          </p:cNvPr>
          <p:cNvSpPr>
            <a:spLocks noGrp="1"/>
          </p:cNvSpPr>
          <p:nvPr>
            <p:ph idx="1"/>
          </p:nvPr>
        </p:nvSpPr>
        <p:spPr/>
        <p:txBody>
          <a:bodyPr vert="horz" lIns="91440" tIns="45720" rIns="91440" bIns="45720" rtlCol="0" anchor="t">
            <a:normAutofit/>
          </a:bodyPr>
          <a:lstStyle/>
          <a:p>
            <a:r>
              <a:rPr lang="en-GB">
                <a:latin typeface="Arial Nova"/>
              </a:rPr>
              <a:t>Distractions – phone nearby or video games, multitasking.</a:t>
            </a:r>
          </a:p>
          <a:p>
            <a:r>
              <a:rPr lang="en-GB">
                <a:latin typeface="Arial Nova"/>
              </a:rPr>
              <a:t>delaying/Procrastination- all tasks done in last minute.</a:t>
            </a:r>
          </a:p>
          <a:p>
            <a:r>
              <a:rPr lang="en-GB">
                <a:latin typeface="Arial Nova"/>
              </a:rPr>
              <a:t>Poor planning- understanding when the task is due but completely forgetting, not setting a reminder.</a:t>
            </a:r>
          </a:p>
          <a:p>
            <a:pPr marL="0" indent="0">
              <a:buNone/>
            </a:pPr>
            <a:r>
              <a:rPr lang="en-GB">
                <a:latin typeface="Arial Nova"/>
              </a:rPr>
              <a:t> </a:t>
            </a:r>
          </a:p>
          <a:p>
            <a:pPr marL="0" indent="0">
              <a:buNone/>
            </a:pPr>
            <a:r>
              <a:rPr lang="en-GB">
                <a:latin typeface="Arial Nova"/>
              </a:rPr>
              <a:t>Example: when the student starts an essay the night before its due, or the day its due. Resulting poor quality and missed learning opportunity.</a:t>
            </a:r>
          </a:p>
          <a:p>
            <a:endParaRPr lang="en-GB">
              <a:latin typeface="Arial Nova"/>
            </a:endParaRPr>
          </a:p>
        </p:txBody>
      </p:sp>
    </p:spTree>
    <p:extLst>
      <p:ext uri="{BB962C8B-B14F-4D97-AF65-F5344CB8AC3E}">
        <p14:creationId xmlns:p14="http://schemas.microsoft.com/office/powerpoint/2010/main" val="6236899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8A0C7-F3F6-CB27-C901-5D16D7950CF7}"/>
              </a:ext>
            </a:extLst>
          </p:cNvPr>
          <p:cNvSpPr>
            <a:spLocks noGrp="1"/>
          </p:cNvSpPr>
          <p:nvPr>
            <p:ph type="title"/>
          </p:nvPr>
        </p:nvSpPr>
        <p:spPr/>
        <p:txBody>
          <a:bodyPr/>
          <a:lstStyle/>
          <a:p>
            <a:r>
              <a:rPr lang="en-GB" err="1"/>
              <a:t>Stragies</a:t>
            </a:r>
            <a:r>
              <a:rPr lang="en-GB"/>
              <a:t> to improve time </a:t>
            </a:r>
            <a:r>
              <a:rPr lang="en-GB" err="1"/>
              <a:t>managemnt</a:t>
            </a:r>
            <a:r>
              <a:rPr lang="en-GB"/>
              <a:t> </a:t>
            </a:r>
          </a:p>
        </p:txBody>
      </p:sp>
      <p:sp>
        <p:nvSpPr>
          <p:cNvPr id="3" name="Content Placeholder 2">
            <a:extLst>
              <a:ext uri="{FF2B5EF4-FFF2-40B4-BE49-F238E27FC236}">
                <a16:creationId xmlns:a16="http://schemas.microsoft.com/office/drawing/2014/main" id="{59C4FC70-AA3A-58C7-DABE-4AD011BA0B0B}"/>
              </a:ext>
            </a:extLst>
          </p:cNvPr>
          <p:cNvSpPr>
            <a:spLocks noGrp="1"/>
          </p:cNvSpPr>
          <p:nvPr>
            <p:ph idx="1"/>
          </p:nvPr>
        </p:nvSpPr>
        <p:spPr>
          <a:xfrm>
            <a:off x="640080" y="2202152"/>
            <a:ext cx="10890928" cy="3968726"/>
          </a:xfrm>
        </p:spPr>
        <p:txBody>
          <a:bodyPr vert="horz" lIns="91440" tIns="45720" rIns="91440" bIns="45720" rtlCol="0" anchor="t">
            <a:normAutofit/>
          </a:bodyPr>
          <a:lstStyle/>
          <a:p>
            <a:pPr marL="0" indent="0">
              <a:buNone/>
            </a:pPr>
            <a:r>
              <a:rPr lang="en-GB" dirty="0">
                <a:latin typeface="Arial Nova"/>
              </a:rPr>
              <a:t>1.Use digital tools such as:</a:t>
            </a:r>
            <a:endParaRPr lang="en-US" dirty="0"/>
          </a:p>
          <a:p>
            <a:r>
              <a:rPr lang="en-GB" dirty="0">
                <a:latin typeface="Arial Nova"/>
              </a:rPr>
              <a:t> Google calendar, a to do list, Trello</a:t>
            </a:r>
          </a:p>
          <a:p>
            <a:pPr marL="0" indent="0">
              <a:buNone/>
            </a:pPr>
            <a:r>
              <a:rPr lang="en-GB" dirty="0">
                <a:latin typeface="Arial Nova"/>
              </a:rPr>
              <a:t>2.Try the pomodoro technique-</a:t>
            </a:r>
          </a:p>
          <a:p>
            <a:r>
              <a:rPr lang="en-GB" dirty="0">
                <a:latin typeface="Arial Nova"/>
              </a:rPr>
              <a:t> Work for 25 minutes but with 5 minutes break.</a:t>
            </a:r>
            <a:endParaRPr lang="en-GB" dirty="0"/>
          </a:p>
          <a:p>
            <a:pPr marL="0" indent="0">
              <a:buNone/>
            </a:pPr>
            <a:r>
              <a:rPr lang="en-GB" dirty="0">
                <a:latin typeface="Arial Nova"/>
              </a:rPr>
              <a:t>3.</a:t>
            </a:r>
            <a:r>
              <a:rPr lang="en-GB" dirty="0">
                <a:latin typeface="Arial Nova"/>
                <a:ea typeface="+mn-lt"/>
                <a:cs typeface="+mn-lt"/>
              </a:rPr>
              <a:t> Use the </a:t>
            </a:r>
            <a:r>
              <a:rPr lang="en-GB" dirty="0" err="1">
                <a:latin typeface="Arial Nova"/>
                <a:ea typeface="+mn-lt"/>
                <a:cs typeface="+mn-lt"/>
              </a:rPr>
              <a:t>Eishenhower</a:t>
            </a:r>
            <a:r>
              <a:rPr lang="en-GB" dirty="0">
                <a:latin typeface="Arial Nova"/>
                <a:ea typeface="+mn-lt"/>
                <a:cs typeface="+mn-lt"/>
              </a:rPr>
              <a:t> Matrix-</a:t>
            </a:r>
            <a:endParaRPr lang="en-GB" dirty="0">
              <a:latin typeface="Grandview Display"/>
            </a:endParaRPr>
          </a:p>
          <a:p>
            <a:pPr marL="342900" indent="-342900"/>
            <a:r>
              <a:rPr lang="en-GB" dirty="0">
                <a:latin typeface="Arial Nova"/>
                <a:ea typeface="+mn-lt"/>
                <a:cs typeface="+mn-lt"/>
              </a:rPr>
              <a:t>Prioritize tasks based on urgency and importance</a:t>
            </a:r>
            <a:r>
              <a:rPr lang="en-GB" dirty="0">
                <a:ea typeface="+mn-lt"/>
                <a:cs typeface="+mn-lt"/>
              </a:rPr>
              <a:t> </a:t>
            </a:r>
            <a:endParaRPr lang="en-GB" dirty="0">
              <a:latin typeface="Arial Nova"/>
            </a:endParaRPr>
          </a:p>
          <a:p>
            <a:pPr marL="0" indent="0">
              <a:buNone/>
            </a:pPr>
            <a:r>
              <a:rPr lang="en-GB" dirty="0">
                <a:latin typeface="Arial Nova"/>
              </a:rPr>
              <a:t>Example: you could use google </a:t>
            </a:r>
            <a:r>
              <a:rPr lang="en-GB" dirty="0" err="1">
                <a:latin typeface="Arial Nova"/>
              </a:rPr>
              <a:t>calender</a:t>
            </a:r>
            <a:r>
              <a:rPr lang="en-GB" dirty="0">
                <a:latin typeface="Arial Nova"/>
              </a:rPr>
              <a:t> to schedule your study sessions. </a:t>
            </a:r>
          </a:p>
          <a:p>
            <a:endParaRPr lang="en-GB">
              <a:latin typeface="Arial Nova"/>
            </a:endParaRPr>
          </a:p>
        </p:txBody>
      </p:sp>
      <p:pic>
        <p:nvPicPr>
          <p:cNvPr id="4" name="Picture 3">
            <a:extLst>
              <a:ext uri="{FF2B5EF4-FFF2-40B4-BE49-F238E27FC236}">
                <a16:creationId xmlns:a16="http://schemas.microsoft.com/office/drawing/2014/main" id="{41837AD8-5F6B-4334-42B9-32156A7C8A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41701" y="2068183"/>
            <a:ext cx="4392785" cy="3124201"/>
          </a:xfrm>
          <a:prstGeom prst="rect">
            <a:avLst/>
          </a:prstGeom>
        </p:spPr>
      </p:pic>
      <p:sp>
        <p:nvSpPr>
          <p:cNvPr id="5" name="TextBox 4">
            <a:extLst>
              <a:ext uri="{FF2B5EF4-FFF2-40B4-BE49-F238E27FC236}">
                <a16:creationId xmlns:a16="http://schemas.microsoft.com/office/drawing/2014/main" id="{D78C3FAC-3BCE-96D3-DC40-2B53110B552C}"/>
              </a:ext>
            </a:extLst>
          </p:cNvPr>
          <p:cNvSpPr txBox="1"/>
          <p:nvPr/>
        </p:nvSpPr>
        <p:spPr>
          <a:xfrm>
            <a:off x="8421657" y="6170043"/>
            <a:ext cx="2997440" cy="202482"/>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4842951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4F94D-0052-0F49-64D5-B3BD5893BE70}"/>
              </a:ext>
            </a:extLst>
          </p:cNvPr>
          <p:cNvSpPr>
            <a:spLocks noGrp="1"/>
          </p:cNvSpPr>
          <p:nvPr>
            <p:ph type="title"/>
          </p:nvPr>
        </p:nvSpPr>
        <p:spPr/>
        <p:txBody>
          <a:bodyPr/>
          <a:lstStyle/>
          <a:p>
            <a:r>
              <a:rPr lang="en-GB" dirty="0"/>
              <a:t>Conclusion about time management</a:t>
            </a:r>
          </a:p>
        </p:txBody>
      </p:sp>
      <p:sp>
        <p:nvSpPr>
          <p:cNvPr id="3" name="Content Placeholder 2">
            <a:extLst>
              <a:ext uri="{FF2B5EF4-FFF2-40B4-BE49-F238E27FC236}">
                <a16:creationId xmlns:a16="http://schemas.microsoft.com/office/drawing/2014/main" id="{B41F0378-4D5B-4B45-EAD5-4F811C90E4B9}"/>
              </a:ext>
            </a:extLst>
          </p:cNvPr>
          <p:cNvSpPr>
            <a:spLocks noGrp="1"/>
          </p:cNvSpPr>
          <p:nvPr>
            <p:ph idx="1"/>
          </p:nvPr>
        </p:nvSpPr>
        <p:spPr>
          <a:xfrm>
            <a:off x="481929" y="2245283"/>
            <a:ext cx="11221607" cy="4356915"/>
          </a:xfrm>
        </p:spPr>
        <p:txBody>
          <a:bodyPr vert="horz" lIns="91440" tIns="45720" rIns="91440" bIns="45720" rtlCol="0" anchor="t">
            <a:normAutofit/>
          </a:bodyPr>
          <a:lstStyle/>
          <a:p>
            <a:pPr marL="0" indent="0">
              <a:buNone/>
            </a:pPr>
            <a:r>
              <a:rPr lang="en-GB" dirty="0">
                <a:latin typeface="Arial Nova"/>
                <a:ea typeface="+mn-lt"/>
                <a:cs typeface="+mn-lt"/>
              </a:rPr>
              <a:t>Effective time management is more than just staying organized it's a key driver of academic success and personal well-being in higher education.</a:t>
            </a:r>
            <a:br>
              <a:rPr lang="en-GB" dirty="0">
                <a:latin typeface="Arial Nova"/>
                <a:ea typeface="+mn-lt"/>
                <a:cs typeface="+mn-lt"/>
              </a:rPr>
            </a:br>
            <a:r>
              <a:rPr lang="en-GB" dirty="0">
                <a:latin typeface="Arial Nova"/>
                <a:ea typeface="+mn-lt"/>
                <a:cs typeface="+mn-lt"/>
              </a:rPr>
              <a:t> By understanding common challenges like procrastination and distractions, and applying practical strategies such as the Pomodoro Technique, SMART goals, and digital tools, students can take control of their time and thrive both academically and personally.</a:t>
            </a:r>
            <a:endParaRPr lang="en-US">
              <a:latin typeface="Arial Nova"/>
            </a:endParaRPr>
          </a:p>
        </p:txBody>
      </p:sp>
      <p:pic>
        <p:nvPicPr>
          <p:cNvPr id="4" name="Picture 3">
            <a:extLst>
              <a:ext uri="{FF2B5EF4-FFF2-40B4-BE49-F238E27FC236}">
                <a16:creationId xmlns:a16="http://schemas.microsoft.com/office/drawing/2014/main" id="{52783975-5E6F-23AE-9439-A389998200A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011282" y="4156725"/>
            <a:ext cx="4413850" cy="2440812"/>
          </a:xfrm>
          <a:prstGeom prst="rect">
            <a:avLst/>
          </a:prstGeom>
        </p:spPr>
      </p:pic>
      <p:sp>
        <p:nvSpPr>
          <p:cNvPr id="5" name="TextBox 4">
            <a:extLst>
              <a:ext uri="{FF2B5EF4-FFF2-40B4-BE49-F238E27FC236}">
                <a16:creationId xmlns:a16="http://schemas.microsoft.com/office/drawing/2014/main" id="{CD2641D7-95E9-C042-8288-2B03E0C211F4}"/>
              </a:ext>
            </a:extLst>
          </p:cNvPr>
          <p:cNvSpPr txBox="1"/>
          <p:nvPr/>
        </p:nvSpPr>
        <p:spPr>
          <a:xfrm>
            <a:off x="7116792" y="6856292"/>
            <a:ext cx="4413850" cy="159350"/>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37068431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3930E-F264-CA94-36CE-5799791B10EC}"/>
              </a:ext>
            </a:extLst>
          </p:cNvPr>
          <p:cNvSpPr>
            <a:spLocks noGrp="1"/>
          </p:cNvSpPr>
          <p:nvPr>
            <p:ph type="title"/>
          </p:nvPr>
        </p:nvSpPr>
        <p:spPr>
          <a:xfrm>
            <a:off x="438796" y="422695"/>
            <a:ext cx="10890929" cy="4878525"/>
          </a:xfrm>
        </p:spPr>
        <p:txBody>
          <a:bodyPr>
            <a:normAutofit/>
          </a:bodyPr>
          <a:lstStyle/>
          <a:p>
            <a:r>
              <a:rPr lang="en-GB" dirty="0"/>
              <a:t>References</a:t>
            </a:r>
            <a:br>
              <a:rPr lang="en-GB" dirty="0"/>
            </a:br>
            <a:r>
              <a:rPr lang="en-GB" sz="1800" b="0" dirty="0">
                <a:latin typeface="Arial Nova"/>
                <a:cs typeface="Times New Roman"/>
              </a:rPr>
              <a:t>thestyleme.com. (2025). </a:t>
            </a:r>
            <a:r>
              <a:rPr lang="en-GB" sz="1800" b="0" i="1" dirty="0">
                <a:latin typeface="Arial Nova"/>
                <a:cs typeface="Times New Roman"/>
              </a:rPr>
              <a:t>Why Is Time Management Important for Students to Succeed</a:t>
            </a:r>
            <a:r>
              <a:rPr lang="en-GB" sz="1800" b="0" dirty="0">
                <a:latin typeface="Arial Nova"/>
                <a:cs typeface="Times New Roman"/>
              </a:rPr>
              <a:t>. [online] Available at: </a:t>
            </a:r>
            <a:r>
              <a:rPr lang="en-GB" sz="1800" b="0" dirty="0">
                <a:latin typeface="Arial Nova"/>
                <a:cs typeface="Times New Roman"/>
                <a:hlinkClick r:id="rId2"/>
              </a:rPr>
              <a:t>https://thestyleme.com/why-is-time-management-important-for-students/</a:t>
            </a:r>
            <a:r>
              <a:rPr lang="en-GB" sz="1800" b="0" dirty="0">
                <a:latin typeface="Arial Nova"/>
                <a:cs typeface="Times New Roman"/>
              </a:rPr>
              <a:t> [Accessed 6 Jun. 2025].</a:t>
            </a:r>
            <a:br>
              <a:rPr lang="en-GB" sz="1800" b="0" dirty="0">
                <a:latin typeface="Arial Nova"/>
                <a:cs typeface="Times New Roman"/>
              </a:rPr>
            </a:br>
            <a:endParaRPr lang="en-GB" sz="1800">
              <a:latin typeface="Arial Nova"/>
            </a:endParaRPr>
          </a:p>
          <a:p>
            <a:r>
              <a:rPr lang="en-GB" sz="1800" b="0" dirty="0">
                <a:latin typeface="Arial Nova"/>
                <a:ea typeface="+mj-lt"/>
                <a:cs typeface="+mj-lt"/>
              </a:rPr>
              <a:t>Britton, B.K. and Tesser, A., 1991. </a:t>
            </a:r>
            <a:r>
              <a:rPr lang="en-GB" sz="1800" b="0" i="1" dirty="0">
                <a:latin typeface="Arial Nova"/>
                <a:ea typeface="+mj-lt"/>
                <a:cs typeface="+mj-lt"/>
              </a:rPr>
              <a:t>Effects of time-management practices on college grades</a:t>
            </a:r>
            <a:r>
              <a:rPr lang="en-GB" sz="1800" b="0" dirty="0">
                <a:latin typeface="Arial Nova"/>
                <a:ea typeface="+mj-lt"/>
                <a:cs typeface="+mj-lt"/>
              </a:rPr>
              <a:t>. Journal of Educational Psychology, 83(3), pp.405–410. </a:t>
            </a:r>
            <a:r>
              <a:rPr lang="en-GB" sz="1800" b="0" dirty="0">
                <a:latin typeface="Arial Nova"/>
                <a:ea typeface="+mj-lt"/>
                <a:cs typeface="+mj-lt"/>
                <a:hlinkClick r:id="rId3"/>
              </a:rPr>
              <a:t>https://doi.org/10.1037/0022-0663.83.3.405</a:t>
            </a:r>
            <a:br>
              <a:rPr lang="en-GB" sz="1800" b="0" dirty="0">
                <a:latin typeface="Arial Nova"/>
                <a:ea typeface="+mj-lt"/>
                <a:cs typeface="+mj-lt"/>
              </a:rPr>
            </a:br>
            <a:endParaRPr lang="en-GB" sz="1800" b="0" dirty="0">
              <a:latin typeface="Arial Nova"/>
              <a:ea typeface="+mj-lt"/>
              <a:cs typeface="+mj-lt"/>
            </a:endParaRPr>
          </a:p>
          <a:p>
            <a:r>
              <a:rPr lang="en-GB" sz="1800" b="0" dirty="0">
                <a:latin typeface="Arial Nova"/>
                <a:ea typeface="+mj-lt"/>
                <a:cs typeface="+mj-lt"/>
              </a:rPr>
              <a:t>University of Leeds, n.d. </a:t>
            </a:r>
            <a:r>
              <a:rPr lang="en-GB" sz="1800" b="0" i="1" dirty="0">
                <a:latin typeface="Arial Nova"/>
                <a:ea typeface="+mj-lt"/>
                <a:cs typeface="+mj-lt"/>
              </a:rPr>
              <a:t>Time management strategies for students</a:t>
            </a:r>
            <a:r>
              <a:rPr lang="en-GB" sz="1800" b="0" dirty="0">
                <a:latin typeface="Arial Nova"/>
                <a:ea typeface="+mj-lt"/>
                <a:cs typeface="+mj-lt"/>
              </a:rPr>
              <a:t>. [online] </a:t>
            </a:r>
            <a:r>
              <a:rPr lang="en-GB" sz="1800" b="0" dirty="0" err="1">
                <a:latin typeface="Arial Nova"/>
                <a:ea typeface="+mj-lt"/>
                <a:cs typeface="+mj-lt"/>
              </a:rPr>
              <a:t>Skills@Library</a:t>
            </a:r>
            <a:r>
              <a:rPr lang="en-GB" sz="1800" b="0" dirty="0">
                <a:latin typeface="Arial Nova"/>
                <a:ea typeface="+mj-lt"/>
                <a:cs typeface="+mj-lt"/>
              </a:rPr>
              <a:t>. Available at: https://library.leeds.ac.uk/skills/time-management [Accessed 12 Jun. 2025].</a:t>
            </a:r>
            <a:br>
              <a:rPr lang="en-GB" sz="1800" b="0" dirty="0">
                <a:latin typeface="Arial Nova"/>
              </a:rPr>
            </a:br>
            <a:br>
              <a:rPr lang="en-GB" dirty="0">
                <a:latin typeface="Arial Nova"/>
              </a:rPr>
            </a:br>
            <a:r>
              <a:rPr lang="en-GB" sz="1800" b="0" dirty="0">
                <a:latin typeface="Arial Nova"/>
                <a:ea typeface="+mj-lt"/>
                <a:cs typeface="+mj-lt"/>
              </a:rPr>
              <a:t>Locke, E.A. and Latham, G.P., 2002. </a:t>
            </a:r>
            <a:r>
              <a:rPr lang="en-GB" sz="1800" b="0" i="1" dirty="0">
                <a:latin typeface="Arial Nova"/>
                <a:ea typeface="+mj-lt"/>
                <a:cs typeface="+mj-lt"/>
              </a:rPr>
              <a:t>Building a practically useful theory of goal setting and task motivation: A 35-year odyssey</a:t>
            </a:r>
            <a:r>
              <a:rPr lang="en-GB" sz="1800" b="0" dirty="0">
                <a:latin typeface="Arial Nova"/>
                <a:ea typeface="+mj-lt"/>
                <a:cs typeface="+mj-lt"/>
              </a:rPr>
              <a:t>. American Psychologist, 57(9), pp.705–717. https://doi.org/10.1037/0003-066X.57.9.705</a:t>
            </a:r>
            <a:endParaRPr lang="en-GB" sz="1800">
              <a:latin typeface="Arial Nova"/>
            </a:endParaRPr>
          </a:p>
        </p:txBody>
      </p:sp>
    </p:spTree>
    <p:extLst>
      <p:ext uri="{BB962C8B-B14F-4D97-AF65-F5344CB8AC3E}">
        <p14:creationId xmlns:p14="http://schemas.microsoft.com/office/powerpoint/2010/main" val="6987282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89F4B-DFE0-14E8-DD6E-A544ED592579}"/>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a:t>ANY QUESTIONS?</a:t>
            </a:r>
          </a:p>
        </p:txBody>
      </p:sp>
      <p:sp>
        <p:nvSpPr>
          <p:cNvPr id="4" name="TextBox 3">
            <a:extLst>
              <a:ext uri="{FF2B5EF4-FFF2-40B4-BE49-F238E27FC236}">
                <a16:creationId xmlns:a16="http://schemas.microsoft.com/office/drawing/2014/main" id="{11022550-C9F2-0836-9CD3-C3DAC2DA99F0}"/>
              </a:ext>
            </a:extLst>
          </p:cNvPr>
          <p:cNvSpPr txBox="1"/>
          <p:nvPr/>
        </p:nvSpPr>
        <p:spPr>
          <a:xfrm>
            <a:off x="2580442" y="5765290"/>
            <a:ext cx="7031117" cy="640705"/>
          </a:xfrm>
          <a:prstGeom prst="rect">
            <a:avLst/>
          </a:prstGeom>
        </p:spPr>
        <p:txBody>
          <a:bodyPr vert="horz" lIns="91440" tIns="45720" rIns="91440" bIns="45720" rtlCol="0" anchor="ctr">
            <a:normAutofit/>
          </a:bodyPr>
          <a:lstStyle/>
          <a:p>
            <a:pPr algn="ctr">
              <a:lnSpc>
                <a:spcPct val="120000"/>
              </a:lnSpc>
              <a:spcBef>
                <a:spcPts val="1000"/>
              </a:spcBef>
              <a:buSzPct val="87000"/>
            </a:pPr>
            <a:r>
              <a:rPr lang="en-US" sz="1500" b="1" cap="all" spc="300" dirty="0"/>
              <a:t>By </a:t>
            </a:r>
            <a:r>
              <a:rPr lang="en-US" sz="1500" b="1" cap="all" spc="300" dirty="0" err="1"/>
              <a:t>christina</a:t>
            </a:r>
            <a:r>
              <a:rPr lang="en-US" sz="1500" b="1" cap="all" spc="300" dirty="0"/>
              <a:t> </a:t>
            </a:r>
            <a:r>
              <a:rPr lang="en-US" sz="1500" b="1" cap="all" spc="300" dirty="0" err="1"/>
              <a:t>grunzova</a:t>
            </a:r>
            <a:r>
              <a:rPr lang="en-US" sz="1500" b="1" cap="all" spc="300" dirty="0"/>
              <a:t> (2434616)</a:t>
            </a:r>
          </a:p>
        </p:txBody>
      </p:sp>
      <p:pic>
        <p:nvPicPr>
          <p:cNvPr id="3" name="Picture 2" descr="A blue and green logo&#10;&#10;AI-generated content may be incorrect.">
            <a:extLst>
              <a:ext uri="{FF2B5EF4-FFF2-40B4-BE49-F238E27FC236}">
                <a16:creationId xmlns:a16="http://schemas.microsoft.com/office/drawing/2014/main" id="{A6384FAB-6D81-E98A-1A14-99128F1F9DE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387958" y="409300"/>
            <a:ext cx="5416083" cy="3899580"/>
          </a:xfrm>
          <a:prstGeom prst="rect">
            <a:avLst/>
          </a:prstGeom>
        </p:spPr>
      </p:pic>
      <p:cxnSp>
        <p:nvCxnSpPr>
          <p:cNvPr id="13" name="Straight Connector 12">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1985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DashVTI</vt:lpstr>
      <vt:lpstr>Time management </vt:lpstr>
      <vt:lpstr>Why time management matters?</vt:lpstr>
      <vt:lpstr>Common time management challenges</vt:lpstr>
      <vt:lpstr>Stragies to improve time managemnt </vt:lpstr>
      <vt:lpstr>Conclusion about time management</vt:lpstr>
      <vt:lpstr>References thestyleme.com. (2025). Why Is Time Management Important for Students to Succeed. [online] Available at: https://thestyleme.com/why-is-time-management-important-for-students/ [Accessed 6 Jun. 2025].  Britton, B.K. and Tesser, A., 1991. Effects of time-management practices on college grades. Journal of Educational Psychology, 83(3), pp.405–410. https://doi.org/10.1037/0022-0663.83.3.405  University of Leeds, n.d. Time management strategies for students. [online] Skills@Library. Available at: https://library.leeds.ac.uk/skills/time-management [Accessed 12 Jun. 2025].  Locke, E.A. and Latham, G.P., 2002. Building a practically useful theory of goal setting and task motivation: A 35-year odyssey. American Psychologist, 57(9), pp.705–717. https://doi.org/10.1037/0003-066X.57.9.705</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82</cp:revision>
  <dcterms:created xsi:type="dcterms:W3CDTF">2025-06-12T18:31:34Z</dcterms:created>
  <dcterms:modified xsi:type="dcterms:W3CDTF">2025-06-13T20:39:06Z</dcterms:modified>
</cp:coreProperties>
</file>