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6" r:id="rId1"/>
  </p:sldMasterIdLst>
  <p:sldIdLst>
    <p:sldId id="256" r:id="rId2"/>
    <p:sldId id="257" r:id="rId3"/>
    <p:sldId id="269" r:id="rId4"/>
    <p:sldId id="270" r:id="rId5"/>
    <p:sldId id="271" r:id="rId6"/>
    <p:sldId id="272" r:id="rId7"/>
    <p:sldId id="276" r:id="rId8"/>
    <p:sldId id="273" r:id="rId9"/>
    <p:sldId id="274" r:id="rId10"/>
    <p:sldId id="27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700"/>
  </p:normalViewPr>
  <p:slideViewPr>
    <p:cSldViewPr snapToGrid="0" snapToObjects="1">
      <p:cViewPr>
        <p:scale>
          <a:sx n="90" d="100"/>
          <a:sy n="90" d="100"/>
        </p:scale>
        <p:origin x="-352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82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864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521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614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348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986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044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086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104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868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8294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434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89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699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tiff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3B7BB51-92B8-4089-8DAB-1202A4D1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/>
            <a:ahLst/>
            <a:cxnLst/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97CA188-69D2-4F10-B136-082F87FD0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6AAE283-5624-304E-9DE4-90FF9DEAA134}"/>
              </a:ext>
            </a:extLst>
          </p:cNvPr>
          <p:cNvSpPr/>
          <p:nvPr/>
        </p:nvSpPr>
        <p:spPr>
          <a:xfrm>
            <a:off x="2347448" y="370050"/>
            <a:ext cx="768281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6600" b="1" i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/>
                <a:latin typeface="+mj-lt"/>
                <a:ea typeface="+mj-ea"/>
                <a:cs typeface="+mj-cs"/>
              </a:rPr>
              <a:t>Misoedd y flwyddyn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715F45-4166-034B-B6E6-5F00535A23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691" y="1750552"/>
            <a:ext cx="4445850" cy="387131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88A3930-172D-9A49-89A0-11E4BB8741CE}"/>
              </a:ext>
            </a:extLst>
          </p:cNvPr>
          <p:cNvSpPr/>
          <p:nvPr/>
        </p:nvSpPr>
        <p:spPr>
          <a:xfrm>
            <a:off x="2861733" y="5676806"/>
            <a:ext cx="5977467" cy="11364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5400" b="1" i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/>
                <a:latin typeface="+mj-lt"/>
                <a:ea typeface="+mj-ea"/>
                <a:cs typeface="+mj-cs"/>
              </a:rPr>
              <a:t>25</a:t>
            </a:r>
            <a:r>
              <a:rPr lang="cy-GB" sz="5400" b="1" i="1" cap="none" spc="0" baseline="3000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/>
                <a:latin typeface="+mj-lt"/>
                <a:ea typeface="+mj-ea"/>
                <a:cs typeface="+mj-cs"/>
              </a:rPr>
              <a:t>ain</a:t>
            </a:r>
            <a:r>
              <a:rPr lang="cy-GB" sz="5400" b="1" i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chemeClr val="accent5">
                    <a:lumMod val="75000"/>
                  </a:schemeClr>
                </a:solidFill>
                <a:effectLst/>
                <a:latin typeface="+mj-lt"/>
                <a:ea typeface="+mj-ea"/>
                <a:cs typeface="+mj-cs"/>
              </a:rPr>
              <a:t>  Chwefror 2020</a:t>
            </a:r>
          </a:p>
        </p:txBody>
      </p:sp>
    </p:spTree>
    <p:extLst>
      <p:ext uri="{BB962C8B-B14F-4D97-AF65-F5344CB8AC3E}">
        <p14:creationId xmlns:p14="http://schemas.microsoft.com/office/powerpoint/2010/main" val="3966202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5D1A340E-ADA9-EE4A-AB53-9D0C895DCF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8915" y="1932287"/>
            <a:ext cx="2385485" cy="2668910"/>
          </a:xfrm>
          <a:prstGeom prst="rect">
            <a:avLst/>
          </a:prstGeom>
        </p:spPr>
      </p:pic>
      <p:pic>
        <p:nvPicPr>
          <p:cNvPr id="10" name="Picture 9" descr="A close up of a sign&#10;&#10;Description automatically generated">
            <a:extLst>
              <a:ext uri="{FF2B5EF4-FFF2-40B4-BE49-F238E27FC236}">
                <a16:creationId xmlns:a16="http://schemas.microsoft.com/office/drawing/2014/main" id="{7B663555-5818-C64A-94F1-FDF529A77F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8230" y="1932287"/>
            <a:ext cx="2385486" cy="266891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A37B5F3-E195-0046-AD06-54AA98354E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7546" y="1857888"/>
            <a:ext cx="2385486" cy="274330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DF242FC-6A17-0D43-8BEF-C1C7475DFA18}"/>
              </a:ext>
            </a:extLst>
          </p:cNvPr>
          <p:cNvSpPr/>
          <p:nvPr/>
        </p:nvSpPr>
        <p:spPr>
          <a:xfrm>
            <a:off x="819595" y="4727242"/>
            <a:ext cx="28841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January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9B2CC32-A90C-5345-8A04-05640E9AD1DB}"/>
              </a:ext>
            </a:extLst>
          </p:cNvPr>
          <p:cNvSpPr/>
          <p:nvPr/>
        </p:nvSpPr>
        <p:spPr>
          <a:xfrm>
            <a:off x="4383877" y="4727242"/>
            <a:ext cx="31341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February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97F010B-4D1A-C34C-B8E7-26E70D85E839}"/>
              </a:ext>
            </a:extLst>
          </p:cNvPr>
          <p:cNvSpPr/>
          <p:nvPr/>
        </p:nvSpPr>
        <p:spPr>
          <a:xfrm>
            <a:off x="8447546" y="4727242"/>
            <a:ext cx="23455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March</a:t>
            </a:r>
          </a:p>
        </p:txBody>
      </p:sp>
    </p:spTree>
    <p:extLst>
      <p:ext uri="{BB962C8B-B14F-4D97-AF65-F5344CB8AC3E}">
        <p14:creationId xmlns:p14="http://schemas.microsoft.com/office/powerpoint/2010/main" val="3121106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133AC28-4925-8F41-B803-12E5BC5514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9839" y="1932287"/>
            <a:ext cx="2364561" cy="266891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688A90A-3E5C-5C44-9131-29F22806D4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3815" y="1855402"/>
            <a:ext cx="2456764" cy="274579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C6F5F04-20E4-0244-AFCA-F7F311108B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9994" y="1855401"/>
            <a:ext cx="2456764" cy="274579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9A86D03-1F09-E74B-B66F-73C65E32FF23}"/>
              </a:ext>
            </a:extLst>
          </p:cNvPr>
          <p:cNvSpPr/>
          <p:nvPr/>
        </p:nvSpPr>
        <p:spPr>
          <a:xfrm>
            <a:off x="1385242" y="4678082"/>
            <a:ext cx="17091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April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633DC8-B114-4648-9383-CDA4F93F66E0}"/>
              </a:ext>
            </a:extLst>
          </p:cNvPr>
          <p:cNvSpPr/>
          <p:nvPr/>
        </p:nvSpPr>
        <p:spPr>
          <a:xfrm>
            <a:off x="4893455" y="4678082"/>
            <a:ext cx="16674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May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E1249E-DA3B-BE4B-BA50-6711A2CA1489}"/>
              </a:ext>
            </a:extLst>
          </p:cNvPr>
          <p:cNvSpPr/>
          <p:nvPr/>
        </p:nvSpPr>
        <p:spPr>
          <a:xfrm>
            <a:off x="8682939" y="4678082"/>
            <a:ext cx="17908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June</a:t>
            </a:r>
          </a:p>
        </p:txBody>
      </p:sp>
    </p:spTree>
    <p:extLst>
      <p:ext uri="{BB962C8B-B14F-4D97-AF65-F5344CB8AC3E}">
        <p14:creationId xmlns:p14="http://schemas.microsoft.com/office/powerpoint/2010/main" val="1541071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C92D41D-965B-144E-9C49-7286DD6EE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723" y="1944985"/>
            <a:ext cx="2432678" cy="274579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A60CC9F-637C-8F47-B0F1-F6AF9C37F8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600" y="1932286"/>
            <a:ext cx="2577194" cy="27457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0A140C9-AADD-134F-AD24-F0FD7C623C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9993" y="1932286"/>
            <a:ext cx="2457929" cy="277119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AF6F649-5F98-7946-A3E5-6F5658D48C28}"/>
              </a:ext>
            </a:extLst>
          </p:cNvPr>
          <p:cNvSpPr/>
          <p:nvPr/>
        </p:nvSpPr>
        <p:spPr>
          <a:xfrm>
            <a:off x="1511291" y="4727242"/>
            <a:ext cx="15007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July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2977CA9-3EE7-3A45-B687-784A637FF43A}"/>
              </a:ext>
            </a:extLst>
          </p:cNvPr>
          <p:cNvSpPr/>
          <p:nvPr/>
        </p:nvSpPr>
        <p:spPr>
          <a:xfrm>
            <a:off x="4521716" y="4727242"/>
            <a:ext cx="24978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August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3ACBC5-CD51-2040-93E2-E9FC02246633}"/>
              </a:ext>
            </a:extLst>
          </p:cNvPr>
          <p:cNvSpPr/>
          <p:nvPr/>
        </p:nvSpPr>
        <p:spPr>
          <a:xfrm>
            <a:off x="7643170" y="4727242"/>
            <a:ext cx="38715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September</a:t>
            </a:r>
          </a:p>
        </p:txBody>
      </p:sp>
    </p:spTree>
    <p:extLst>
      <p:ext uri="{BB962C8B-B14F-4D97-AF65-F5344CB8AC3E}">
        <p14:creationId xmlns:p14="http://schemas.microsoft.com/office/powerpoint/2010/main" val="1876423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03FC5D7-F8B0-4242-A3DF-165BF253E6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207" y="2014088"/>
            <a:ext cx="2577194" cy="274579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DB3056E-F425-D747-AE91-BD3873C91C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3232" y="2009213"/>
            <a:ext cx="2457929" cy="2694268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3F7289E2-A46B-4649-9F5C-48BA69B33325}"/>
              </a:ext>
            </a:extLst>
          </p:cNvPr>
          <p:cNvGrpSpPr/>
          <p:nvPr/>
        </p:nvGrpSpPr>
        <p:grpSpPr>
          <a:xfrm>
            <a:off x="8349992" y="1967013"/>
            <a:ext cx="2457928" cy="2780686"/>
            <a:chOff x="8349992" y="1967013"/>
            <a:chExt cx="2457928" cy="2780686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C2C1B90-0B9F-F44B-A96F-14D21B4AF3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349992" y="1967013"/>
              <a:ext cx="2457928" cy="278068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FFD3E7E-4F78-8940-A819-53D3318A5F5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661889" y="2127746"/>
              <a:ext cx="1949946" cy="1902387"/>
            </a:xfrm>
            <a:prstGeom prst="rect">
              <a:avLst/>
            </a:prstGeom>
          </p:spPr>
        </p:pic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DD551DDA-B560-CB4F-9B71-50376BFB26BD}"/>
              </a:ext>
            </a:extLst>
          </p:cNvPr>
          <p:cNvSpPr/>
          <p:nvPr/>
        </p:nvSpPr>
        <p:spPr>
          <a:xfrm>
            <a:off x="769102" y="4727242"/>
            <a:ext cx="29851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October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FCB635-8FCE-8B45-BACD-A9061B848AFE}"/>
              </a:ext>
            </a:extLst>
          </p:cNvPr>
          <p:cNvSpPr/>
          <p:nvPr/>
        </p:nvSpPr>
        <p:spPr>
          <a:xfrm>
            <a:off x="4028928" y="4748196"/>
            <a:ext cx="37465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November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7F03E87-1C13-4B49-83B8-A5957EEA3E31}"/>
              </a:ext>
            </a:extLst>
          </p:cNvPr>
          <p:cNvSpPr/>
          <p:nvPr/>
        </p:nvSpPr>
        <p:spPr>
          <a:xfrm>
            <a:off x="7775466" y="4747699"/>
            <a:ext cx="37737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December</a:t>
            </a:r>
          </a:p>
        </p:txBody>
      </p:sp>
    </p:spTree>
    <p:extLst>
      <p:ext uri="{BB962C8B-B14F-4D97-AF65-F5344CB8AC3E}">
        <p14:creationId xmlns:p14="http://schemas.microsoft.com/office/powerpoint/2010/main" val="3421420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79A45-C2E7-0D4B-9A73-14BE30A90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 </a:t>
            </a:r>
            <a:r>
              <a:rPr lang="en-GB" dirty="0" err="1"/>
              <a:t>Fis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529DBA-88F8-2243-8CA5-1CA0CDD1C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109" y="3302225"/>
            <a:ext cx="5194300" cy="226104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B9A3C09-015A-BB47-AEDB-2CA03D355AA3}"/>
              </a:ext>
            </a:extLst>
          </p:cNvPr>
          <p:cNvSpPr/>
          <p:nvPr/>
        </p:nvSpPr>
        <p:spPr>
          <a:xfrm>
            <a:off x="7188752" y="1294727"/>
            <a:ext cx="313579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60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Nadolig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441089-2095-384F-BC71-EF9D6AF57BD8}"/>
              </a:ext>
            </a:extLst>
          </p:cNvPr>
          <p:cNvSpPr txBox="1"/>
          <p:nvPr/>
        </p:nvSpPr>
        <p:spPr>
          <a:xfrm>
            <a:off x="1867453" y="1802558"/>
            <a:ext cx="2819400" cy="416333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Ionawr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Chwefror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Mawrth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Ebrill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Mai 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Mehefin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Gorffenhaf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Awst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Medi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Hydref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Tachwedd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Rhagfyr </a:t>
            </a:r>
            <a:r>
              <a:rPr lang="en-US" sz="2600" b="1" dirty="0"/>
              <a:t>	</a:t>
            </a: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3738527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79A45-C2E7-0D4B-9A73-14BE30A90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 </a:t>
            </a:r>
            <a:r>
              <a:rPr lang="en-GB" dirty="0" err="1"/>
              <a:t>Fis</a:t>
            </a:r>
            <a:r>
              <a:rPr lang="en-GB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529DBA-88F8-2243-8CA5-1CA0CDD1C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109" y="3302225"/>
            <a:ext cx="5194300" cy="226104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B9A3C09-015A-BB47-AEDB-2CA03D355AA3}"/>
              </a:ext>
            </a:extLst>
          </p:cNvPr>
          <p:cNvSpPr/>
          <p:nvPr/>
        </p:nvSpPr>
        <p:spPr>
          <a:xfrm>
            <a:off x="7188752" y="1294727"/>
            <a:ext cx="313579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60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Nadolig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441089-2095-384F-BC71-EF9D6AF57BD8}"/>
              </a:ext>
            </a:extLst>
          </p:cNvPr>
          <p:cNvSpPr txBox="1"/>
          <p:nvPr/>
        </p:nvSpPr>
        <p:spPr>
          <a:xfrm>
            <a:off x="1867453" y="1802558"/>
            <a:ext cx="2819400" cy="416333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Ionawr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Chwefror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Mawrth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Ebrill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Mai 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Mehefin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Gorffenhaf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Awst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Medi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Hydref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Tachwedd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Rhagfyr </a:t>
            </a:r>
            <a:r>
              <a:rPr lang="en-US" sz="2600" b="1" dirty="0"/>
              <a:t>	</a:t>
            </a:r>
            <a:endParaRPr lang="en-US" sz="19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248003F-37EA-734C-9260-4A16C011A461}"/>
              </a:ext>
            </a:extLst>
          </p:cNvPr>
          <p:cNvSpPr/>
          <p:nvPr/>
        </p:nvSpPr>
        <p:spPr>
          <a:xfrm>
            <a:off x="5638746" y="336014"/>
            <a:ext cx="584166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Mae Nadolig ym mis…</a:t>
            </a:r>
          </a:p>
        </p:txBody>
      </p:sp>
    </p:spTree>
    <p:extLst>
      <p:ext uri="{BB962C8B-B14F-4D97-AF65-F5344CB8AC3E}">
        <p14:creationId xmlns:p14="http://schemas.microsoft.com/office/powerpoint/2010/main" val="3263557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79A45-C2E7-0D4B-9A73-14BE30A90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 </a:t>
            </a:r>
            <a:r>
              <a:rPr lang="cy-GB" dirty="0"/>
              <a:t>Fis</a:t>
            </a:r>
            <a:r>
              <a:rPr lang="en-GB" dirty="0"/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036717-2FD0-6346-898C-040D6553960D}"/>
              </a:ext>
            </a:extLst>
          </p:cNvPr>
          <p:cNvSpPr txBox="1"/>
          <p:nvPr/>
        </p:nvSpPr>
        <p:spPr>
          <a:xfrm>
            <a:off x="838201" y="2013625"/>
            <a:ext cx="4614759" cy="416333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Ionawr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Chwefror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Mawrth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Ebrill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Mai 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Mehefin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Gorffenhaf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Awst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Medi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Hydref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Tachwedd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Rhagfyr </a:t>
            </a:r>
            <a:r>
              <a:rPr lang="en-US" sz="2600" b="1" dirty="0"/>
              <a:t>	</a:t>
            </a:r>
            <a:endParaRPr lang="en-US" sz="1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ACF6C4-B079-7C43-84F6-9D25B3AA30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6567" y="2796419"/>
            <a:ext cx="3695700" cy="290376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47D6BA8-F85D-4849-91E8-9D5957BA04CF}"/>
              </a:ext>
            </a:extLst>
          </p:cNvPr>
          <p:cNvSpPr/>
          <p:nvPr/>
        </p:nvSpPr>
        <p:spPr>
          <a:xfrm>
            <a:off x="5560104" y="1294727"/>
            <a:ext cx="639309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60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Dydd Gwyl Dewi</a:t>
            </a:r>
            <a:endParaRPr lang="cy-GB" sz="6000" b="1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89330AE-C5B1-884F-A1BC-003509403E56}"/>
              </a:ext>
            </a:extLst>
          </p:cNvPr>
          <p:cNvSpPr/>
          <p:nvPr/>
        </p:nvSpPr>
        <p:spPr>
          <a:xfrm>
            <a:off x="3675033" y="425450"/>
            <a:ext cx="797846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Mae Dydd Gwyl Dewi ym mis…</a:t>
            </a:r>
          </a:p>
        </p:txBody>
      </p:sp>
    </p:spTree>
    <p:extLst>
      <p:ext uri="{BB962C8B-B14F-4D97-AF65-F5344CB8AC3E}">
        <p14:creationId xmlns:p14="http://schemas.microsoft.com/office/powerpoint/2010/main" val="507039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79A45-C2E7-0D4B-9A73-14BE30A90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 </a:t>
            </a:r>
            <a:r>
              <a:rPr lang="cy-GB" dirty="0"/>
              <a:t>Fis</a:t>
            </a:r>
            <a:r>
              <a:rPr lang="en-GB" dirty="0"/>
              <a:t>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57AF9E4-4695-654B-9DFC-9EB06F34B0BA}"/>
              </a:ext>
            </a:extLst>
          </p:cNvPr>
          <p:cNvSpPr/>
          <p:nvPr/>
        </p:nvSpPr>
        <p:spPr>
          <a:xfrm>
            <a:off x="6174855" y="1294727"/>
            <a:ext cx="516359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60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Calan Gaeaf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1A473A-ECD4-2749-96D3-18F95BE161D6}"/>
              </a:ext>
            </a:extLst>
          </p:cNvPr>
          <p:cNvSpPr txBox="1"/>
          <p:nvPr/>
        </p:nvSpPr>
        <p:spPr>
          <a:xfrm>
            <a:off x="838201" y="2013625"/>
            <a:ext cx="4614759" cy="416333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Ionawr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Chwefror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Mawrth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Ebrill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Mai 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Mehefin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Gorffenhaf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Awst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Medi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Hydref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Tachwedd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Rhagfyr 	</a:t>
            </a:r>
            <a:endParaRPr lang="cy-GB" sz="19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12DDD6-498D-9C47-93F1-542426E668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5109" y="2851150"/>
            <a:ext cx="4083086" cy="271212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4481CE4-E855-3640-AD67-58339C6F1134}"/>
              </a:ext>
            </a:extLst>
          </p:cNvPr>
          <p:cNvSpPr/>
          <p:nvPr/>
        </p:nvSpPr>
        <p:spPr>
          <a:xfrm>
            <a:off x="5007165" y="336014"/>
            <a:ext cx="710483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Mae Calan Gaeaf ym mis…</a:t>
            </a:r>
          </a:p>
        </p:txBody>
      </p:sp>
    </p:spTree>
    <p:extLst>
      <p:ext uri="{BB962C8B-B14F-4D97-AF65-F5344CB8AC3E}">
        <p14:creationId xmlns:p14="http://schemas.microsoft.com/office/powerpoint/2010/main" val="25171471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79A45-C2E7-0D4B-9A73-14BE30A90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 </a:t>
            </a:r>
            <a:r>
              <a:rPr lang="en-GB" dirty="0" err="1"/>
              <a:t>Fis</a:t>
            </a:r>
            <a:r>
              <a:rPr lang="en-GB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1A473A-ECD4-2749-96D3-18F95BE161D6}"/>
              </a:ext>
            </a:extLst>
          </p:cNvPr>
          <p:cNvSpPr txBox="1"/>
          <p:nvPr/>
        </p:nvSpPr>
        <p:spPr>
          <a:xfrm>
            <a:off x="838201" y="2013625"/>
            <a:ext cx="4614759" cy="416333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Ionawr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Chwefror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Mawrth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Ebrill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Mai 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Mehefin 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Gorffenhaf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Awst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Medi	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Hydref	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Tachwedd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600" b="1" dirty="0"/>
              <a:t>Rhagfyr </a:t>
            </a:r>
            <a:r>
              <a:rPr lang="en-US" sz="2600" b="1" dirty="0"/>
              <a:t>	</a:t>
            </a:r>
            <a:endParaRPr lang="en-US" sz="1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A90380-10CA-0148-A0FA-DF9447D968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799" y="2223439"/>
            <a:ext cx="3743708" cy="3743708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A38F5297-F2A2-0F41-B3CE-9220AE0E8AB5}"/>
              </a:ext>
            </a:extLst>
          </p:cNvPr>
          <p:cNvSpPr txBox="1">
            <a:spLocks/>
          </p:cNvSpPr>
          <p:nvPr/>
        </p:nvSpPr>
        <p:spPr>
          <a:xfrm>
            <a:off x="5580466" y="890853"/>
            <a:ext cx="538437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i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b="1" i="0" dirty="0">
                <a:solidFill>
                  <a:schemeClr val="accent1">
                    <a:lumMod val="75000"/>
                  </a:schemeClr>
                </a:solidFill>
              </a:rPr>
              <a:t>Pa fis yw dy benblwydd?</a:t>
            </a:r>
          </a:p>
        </p:txBody>
      </p:sp>
    </p:spTree>
    <p:extLst>
      <p:ext uri="{BB962C8B-B14F-4D97-AF65-F5344CB8AC3E}">
        <p14:creationId xmlns:p14="http://schemas.microsoft.com/office/powerpoint/2010/main" val="4232889738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1609</TotalTime>
  <Words>194</Words>
  <Application>Microsoft Macintosh PowerPoint</Application>
  <PresentationFormat>Widescreen</PresentationFormat>
  <Paragraphs>87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Elephant</vt:lpstr>
      <vt:lpstr>BrushVTI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Fis?</vt:lpstr>
      <vt:lpstr>Pa Fis?</vt:lpstr>
      <vt:lpstr>Pa Fis?</vt:lpstr>
      <vt:lpstr>Pa Fis?</vt:lpstr>
      <vt:lpstr>Pa Fis?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Symmonds (1900927)</dc:creator>
  <cp:lastModifiedBy>Emma Symmonds (1900927)</cp:lastModifiedBy>
  <cp:revision>14</cp:revision>
  <dcterms:created xsi:type="dcterms:W3CDTF">2020-02-24T10:39:13Z</dcterms:created>
  <dcterms:modified xsi:type="dcterms:W3CDTF">2020-02-25T13:34:11Z</dcterms:modified>
</cp:coreProperties>
</file>