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0" r:id="rId4"/>
    <p:sldId id="257" r:id="rId5"/>
    <p:sldId id="258" r:id="rId6"/>
    <p:sldId id="264" r:id="rId7"/>
    <p:sldId id="259" r:id="rId8"/>
    <p:sldId id="261" r:id="rId9"/>
    <p:sldId id="263" r:id="rId10"/>
    <p:sldId id="269" r:id="rId11"/>
    <p:sldId id="271" r:id="rId12"/>
    <p:sldId id="274" r:id="rId13"/>
    <p:sldId id="267" r:id="rId14"/>
    <p:sldId id="272" r:id="rId15"/>
    <p:sldId id="27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BDC623-0B6E-4325-BEF1-D57060899391}" type="doc">
      <dgm:prSet loTypeId="urn:microsoft.com/office/officeart/2016/7/layout/BasicLinearProcessNumbered" loCatId="process" qsTypeId="urn:microsoft.com/office/officeart/2005/8/quickstyle/simple5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D159C0F5-5DB6-467B-B08D-1C5F6C5F14DC}">
      <dgm:prSet/>
      <dgm:spPr/>
      <dgm:t>
        <a:bodyPr/>
        <a:lstStyle/>
        <a:p>
          <a:r>
            <a:rPr lang="en-GB" dirty="0"/>
            <a:t>Eliminates Gender Inequality</a:t>
          </a:r>
          <a:endParaRPr lang="en-US" dirty="0"/>
        </a:p>
      </dgm:t>
    </dgm:pt>
    <dgm:pt modelId="{C0BCDE6E-C34C-4AAA-8D66-B404A251F653}" type="parTrans" cxnId="{E37B9D68-F97B-41C7-A13B-B233977794F3}">
      <dgm:prSet/>
      <dgm:spPr/>
      <dgm:t>
        <a:bodyPr/>
        <a:lstStyle/>
        <a:p>
          <a:endParaRPr lang="en-US"/>
        </a:p>
      </dgm:t>
    </dgm:pt>
    <dgm:pt modelId="{DE8E2B71-CA62-4D8E-91E3-544B393FC6BF}" type="sibTrans" cxnId="{E37B9D68-F97B-41C7-A13B-B233977794F3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788ACB63-169B-4ACF-BAF4-4C8D455CD92C}">
      <dgm:prSet/>
      <dgm:spPr/>
      <dgm:t>
        <a:bodyPr/>
        <a:lstStyle/>
        <a:p>
          <a:r>
            <a:rPr lang="en-GB" dirty="0"/>
            <a:t>Reduces Poverty</a:t>
          </a:r>
          <a:endParaRPr lang="en-US" dirty="0"/>
        </a:p>
      </dgm:t>
    </dgm:pt>
    <dgm:pt modelId="{7BABFF60-38FA-41F0-90FC-F0024117F99D}" type="parTrans" cxnId="{A5BEFB9E-B13E-4C15-BB30-F07986468D90}">
      <dgm:prSet/>
      <dgm:spPr/>
      <dgm:t>
        <a:bodyPr/>
        <a:lstStyle/>
        <a:p>
          <a:endParaRPr lang="en-US"/>
        </a:p>
      </dgm:t>
    </dgm:pt>
    <dgm:pt modelId="{2064C285-D45C-4CC4-9708-F275C569B44C}" type="sibTrans" cxnId="{A5BEFB9E-B13E-4C15-BB30-F07986468D90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87809A73-37F1-46CB-AA78-ED0085D2DF92}">
      <dgm:prSet/>
      <dgm:spPr/>
      <dgm:t>
        <a:bodyPr/>
        <a:lstStyle/>
        <a:p>
          <a:r>
            <a:rPr lang="en-GB" dirty="0"/>
            <a:t>Creates a Sustainable Environment</a:t>
          </a:r>
          <a:endParaRPr lang="en-US" dirty="0"/>
        </a:p>
      </dgm:t>
    </dgm:pt>
    <dgm:pt modelId="{63D21519-9F54-4FCC-90EE-C90CD17D57EA}" type="parTrans" cxnId="{D39C3D1B-6555-4170-9A9F-0323A645F95E}">
      <dgm:prSet/>
      <dgm:spPr/>
      <dgm:t>
        <a:bodyPr/>
        <a:lstStyle/>
        <a:p>
          <a:endParaRPr lang="en-US"/>
        </a:p>
      </dgm:t>
    </dgm:pt>
    <dgm:pt modelId="{D1468EF2-CF8C-457C-A1B6-7E8003184097}" type="sibTrans" cxnId="{D39C3D1B-6555-4170-9A9F-0323A645F95E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69C35CE8-A06A-4299-913E-53660617EB5D}">
      <dgm:prSet/>
      <dgm:spPr/>
      <dgm:t>
        <a:bodyPr/>
        <a:lstStyle/>
        <a:p>
          <a:r>
            <a:rPr lang="en-GB" dirty="0"/>
            <a:t>Prevents needless Deaths and Illnesses</a:t>
          </a:r>
          <a:endParaRPr lang="en-US" dirty="0"/>
        </a:p>
      </dgm:t>
    </dgm:pt>
    <dgm:pt modelId="{53EEDE5F-AB50-4A66-866A-2A1951A8C25F}" type="parTrans" cxnId="{6C287D5C-257D-4672-A687-CD9B48D7A4AE}">
      <dgm:prSet/>
      <dgm:spPr/>
      <dgm:t>
        <a:bodyPr/>
        <a:lstStyle/>
        <a:p>
          <a:endParaRPr lang="en-US"/>
        </a:p>
      </dgm:t>
    </dgm:pt>
    <dgm:pt modelId="{55F52C81-6705-4830-89D6-CF9466DA868A}" type="sibTrans" cxnId="{6C287D5C-257D-4672-A687-CD9B48D7A4AE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F99A20DA-DEC6-4C49-AAFF-72FB9B8483AE}">
      <dgm:prSet/>
      <dgm:spPr/>
      <dgm:t>
        <a:bodyPr/>
        <a:lstStyle/>
        <a:p>
          <a:r>
            <a:rPr lang="en-GB" dirty="0"/>
            <a:t>Spreads Peace</a:t>
          </a:r>
          <a:endParaRPr lang="en-US" dirty="0"/>
        </a:p>
      </dgm:t>
    </dgm:pt>
    <dgm:pt modelId="{B2B3E14A-BA36-4803-9EED-9341E2B34478}" type="parTrans" cxnId="{77B84DF4-52DE-4044-8BCD-CC4D2D32CBE2}">
      <dgm:prSet/>
      <dgm:spPr/>
      <dgm:t>
        <a:bodyPr/>
        <a:lstStyle/>
        <a:p>
          <a:endParaRPr lang="en-US"/>
        </a:p>
      </dgm:t>
    </dgm:pt>
    <dgm:pt modelId="{B07682BF-EEF1-4F30-8AF7-F7D773E9A6AB}" type="sibTrans" cxnId="{77B84DF4-52DE-4044-8BCD-CC4D2D32CBE2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31DCA830-AC63-4606-A3D6-1458670C8F6F}" type="pres">
      <dgm:prSet presAssocID="{22BDC623-0B6E-4325-BEF1-D57060899391}" presName="Name0" presStyleCnt="0">
        <dgm:presLayoutVars>
          <dgm:animLvl val="lvl"/>
          <dgm:resizeHandles val="exact"/>
        </dgm:presLayoutVars>
      </dgm:prSet>
      <dgm:spPr/>
    </dgm:pt>
    <dgm:pt modelId="{D23880F6-9D7C-419C-8C82-8A9D6DBD0647}" type="pres">
      <dgm:prSet presAssocID="{D159C0F5-5DB6-467B-B08D-1C5F6C5F14DC}" presName="compositeNode" presStyleCnt="0">
        <dgm:presLayoutVars>
          <dgm:bulletEnabled val="1"/>
        </dgm:presLayoutVars>
      </dgm:prSet>
      <dgm:spPr/>
    </dgm:pt>
    <dgm:pt modelId="{961A4918-4E34-47BE-9116-E06ED4C5E8BD}" type="pres">
      <dgm:prSet presAssocID="{D159C0F5-5DB6-467B-B08D-1C5F6C5F14DC}" presName="bgRect" presStyleLbl="bgAccFollowNode1" presStyleIdx="0" presStyleCnt="5"/>
      <dgm:spPr/>
    </dgm:pt>
    <dgm:pt modelId="{7501F197-3F04-4FD3-82F4-9CF22CE26D5D}" type="pres">
      <dgm:prSet presAssocID="{DE8E2B71-CA62-4D8E-91E3-544B393FC6BF}" presName="sibTransNodeCircle" presStyleLbl="alignNode1" presStyleIdx="0" presStyleCnt="10">
        <dgm:presLayoutVars>
          <dgm:chMax val="0"/>
          <dgm:bulletEnabled/>
        </dgm:presLayoutVars>
      </dgm:prSet>
      <dgm:spPr/>
    </dgm:pt>
    <dgm:pt modelId="{7AFB2678-B3C6-4987-878B-A410D46F86ED}" type="pres">
      <dgm:prSet presAssocID="{D159C0F5-5DB6-467B-B08D-1C5F6C5F14DC}" presName="bottomLine" presStyleLbl="alignNode1" presStyleIdx="1" presStyleCnt="10">
        <dgm:presLayoutVars/>
      </dgm:prSet>
      <dgm:spPr/>
    </dgm:pt>
    <dgm:pt modelId="{8F8D545B-78BB-4421-BA20-1B0E3B47A0A2}" type="pres">
      <dgm:prSet presAssocID="{D159C0F5-5DB6-467B-B08D-1C5F6C5F14DC}" presName="nodeText" presStyleLbl="bgAccFollowNode1" presStyleIdx="0" presStyleCnt="5">
        <dgm:presLayoutVars>
          <dgm:bulletEnabled val="1"/>
        </dgm:presLayoutVars>
      </dgm:prSet>
      <dgm:spPr/>
    </dgm:pt>
    <dgm:pt modelId="{FB54335B-A910-452E-8ABA-8742F23221BB}" type="pres">
      <dgm:prSet presAssocID="{DE8E2B71-CA62-4D8E-91E3-544B393FC6BF}" presName="sibTrans" presStyleCnt="0"/>
      <dgm:spPr/>
    </dgm:pt>
    <dgm:pt modelId="{99338E8C-3965-4296-9A1D-65819310FFE4}" type="pres">
      <dgm:prSet presAssocID="{788ACB63-169B-4ACF-BAF4-4C8D455CD92C}" presName="compositeNode" presStyleCnt="0">
        <dgm:presLayoutVars>
          <dgm:bulletEnabled val="1"/>
        </dgm:presLayoutVars>
      </dgm:prSet>
      <dgm:spPr/>
    </dgm:pt>
    <dgm:pt modelId="{46976050-D4AD-4CB0-96E2-6A355984DD93}" type="pres">
      <dgm:prSet presAssocID="{788ACB63-169B-4ACF-BAF4-4C8D455CD92C}" presName="bgRect" presStyleLbl="bgAccFollowNode1" presStyleIdx="1" presStyleCnt="5"/>
      <dgm:spPr/>
    </dgm:pt>
    <dgm:pt modelId="{E3CE5DEB-CB24-40F6-AA94-C0E53114BC14}" type="pres">
      <dgm:prSet presAssocID="{2064C285-D45C-4CC4-9708-F275C569B44C}" presName="sibTransNodeCircle" presStyleLbl="alignNode1" presStyleIdx="2" presStyleCnt="10">
        <dgm:presLayoutVars>
          <dgm:chMax val="0"/>
          <dgm:bulletEnabled/>
        </dgm:presLayoutVars>
      </dgm:prSet>
      <dgm:spPr/>
    </dgm:pt>
    <dgm:pt modelId="{E49A09D2-7C9E-48C8-A351-44070178141E}" type="pres">
      <dgm:prSet presAssocID="{788ACB63-169B-4ACF-BAF4-4C8D455CD92C}" presName="bottomLine" presStyleLbl="alignNode1" presStyleIdx="3" presStyleCnt="10">
        <dgm:presLayoutVars/>
      </dgm:prSet>
      <dgm:spPr/>
    </dgm:pt>
    <dgm:pt modelId="{F81E58B0-C13E-428A-B4E4-BB60F7F4A55A}" type="pres">
      <dgm:prSet presAssocID="{788ACB63-169B-4ACF-BAF4-4C8D455CD92C}" presName="nodeText" presStyleLbl="bgAccFollowNode1" presStyleIdx="1" presStyleCnt="5">
        <dgm:presLayoutVars>
          <dgm:bulletEnabled val="1"/>
        </dgm:presLayoutVars>
      </dgm:prSet>
      <dgm:spPr/>
    </dgm:pt>
    <dgm:pt modelId="{61DE53F2-68C5-4210-8540-F049431DDDC2}" type="pres">
      <dgm:prSet presAssocID="{2064C285-D45C-4CC4-9708-F275C569B44C}" presName="sibTrans" presStyleCnt="0"/>
      <dgm:spPr/>
    </dgm:pt>
    <dgm:pt modelId="{1E86BF7A-88A3-4989-9507-6F676F7B5ED2}" type="pres">
      <dgm:prSet presAssocID="{87809A73-37F1-46CB-AA78-ED0085D2DF92}" presName="compositeNode" presStyleCnt="0">
        <dgm:presLayoutVars>
          <dgm:bulletEnabled val="1"/>
        </dgm:presLayoutVars>
      </dgm:prSet>
      <dgm:spPr/>
    </dgm:pt>
    <dgm:pt modelId="{A6F7483F-353C-4C1B-ACF4-3605C539D707}" type="pres">
      <dgm:prSet presAssocID="{87809A73-37F1-46CB-AA78-ED0085D2DF92}" presName="bgRect" presStyleLbl="bgAccFollowNode1" presStyleIdx="2" presStyleCnt="5"/>
      <dgm:spPr/>
    </dgm:pt>
    <dgm:pt modelId="{6716E02E-0E9D-4123-B987-0DBE20A78E41}" type="pres">
      <dgm:prSet presAssocID="{D1468EF2-CF8C-457C-A1B6-7E8003184097}" presName="sibTransNodeCircle" presStyleLbl="alignNode1" presStyleIdx="4" presStyleCnt="10">
        <dgm:presLayoutVars>
          <dgm:chMax val="0"/>
          <dgm:bulletEnabled/>
        </dgm:presLayoutVars>
      </dgm:prSet>
      <dgm:spPr/>
    </dgm:pt>
    <dgm:pt modelId="{87589572-FE88-48A7-864B-3F19E1514027}" type="pres">
      <dgm:prSet presAssocID="{87809A73-37F1-46CB-AA78-ED0085D2DF92}" presName="bottomLine" presStyleLbl="alignNode1" presStyleIdx="5" presStyleCnt="10">
        <dgm:presLayoutVars/>
      </dgm:prSet>
      <dgm:spPr/>
    </dgm:pt>
    <dgm:pt modelId="{26062D70-4836-48C6-B07E-50C74AD45458}" type="pres">
      <dgm:prSet presAssocID="{87809A73-37F1-46CB-AA78-ED0085D2DF92}" presName="nodeText" presStyleLbl="bgAccFollowNode1" presStyleIdx="2" presStyleCnt="5">
        <dgm:presLayoutVars>
          <dgm:bulletEnabled val="1"/>
        </dgm:presLayoutVars>
      </dgm:prSet>
      <dgm:spPr/>
    </dgm:pt>
    <dgm:pt modelId="{D7958A32-3980-402A-9B27-4E10649EDA19}" type="pres">
      <dgm:prSet presAssocID="{D1468EF2-CF8C-457C-A1B6-7E8003184097}" presName="sibTrans" presStyleCnt="0"/>
      <dgm:spPr/>
    </dgm:pt>
    <dgm:pt modelId="{2A7651A5-33B7-494A-AE7C-A3AD2B935EA0}" type="pres">
      <dgm:prSet presAssocID="{69C35CE8-A06A-4299-913E-53660617EB5D}" presName="compositeNode" presStyleCnt="0">
        <dgm:presLayoutVars>
          <dgm:bulletEnabled val="1"/>
        </dgm:presLayoutVars>
      </dgm:prSet>
      <dgm:spPr/>
    </dgm:pt>
    <dgm:pt modelId="{EA8F50AD-6A0C-4CB1-A66A-7D0CDFDBC4A3}" type="pres">
      <dgm:prSet presAssocID="{69C35CE8-A06A-4299-913E-53660617EB5D}" presName="bgRect" presStyleLbl="bgAccFollowNode1" presStyleIdx="3" presStyleCnt="5"/>
      <dgm:spPr/>
    </dgm:pt>
    <dgm:pt modelId="{BEF787C8-1A6E-4988-BFAC-7D71F2586621}" type="pres">
      <dgm:prSet presAssocID="{55F52C81-6705-4830-89D6-CF9466DA868A}" presName="sibTransNodeCircle" presStyleLbl="alignNode1" presStyleIdx="6" presStyleCnt="10">
        <dgm:presLayoutVars>
          <dgm:chMax val="0"/>
          <dgm:bulletEnabled/>
        </dgm:presLayoutVars>
      </dgm:prSet>
      <dgm:spPr/>
    </dgm:pt>
    <dgm:pt modelId="{E34165C7-AABD-4A69-A0AE-95A8F06A6CF0}" type="pres">
      <dgm:prSet presAssocID="{69C35CE8-A06A-4299-913E-53660617EB5D}" presName="bottomLine" presStyleLbl="alignNode1" presStyleIdx="7" presStyleCnt="10">
        <dgm:presLayoutVars/>
      </dgm:prSet>
      <dgm:spPr/>
    </dgm:pt>
    <dgm:pt modelId="{8D61268D-2774-49FF-94BD-9AB20E594B86}" type="pres">
      <dgm:prSet presAssocID="{69C35CE8-A06A-4299-913E-53660617EB5D}" presName="nodeText" presStyleLbl="bgAccFollowNode1" presStyleIdx="3" presStyleCnt="5">
        <dgm:presLayoutVars>
          <dgm:bulletEnabled val="1"/>
        </dgm:presLayoutVars>
      </dgm:prSet>
      <dgm:spPr/>
    </dgm:pt>
    <dgm:pt modelId="{7CA474BC-14C1-45DB-AC78-55E67566D561}" type="pres">
      <dgm:prSet presAssocID="{55F52C81-6705-4830-89D6-CF9466DA868A}" presName="sibTrans" presStyleCnt="0"/>
      <dgm:spPr/>
    </dgm:pt>
    <dgm:pt modelId="{FEE037F8-8F42-41CB-AE24-D1D8D7181C5D}" type="pres">
      <dgm:prSet presAssocID="{F99A20DA-DEC6-4C49-AAFF-72FB9B8483AE}" presName="compositeNode" presStyleCnt="0">
        <dgm:presLayoutVars>
          <dgm:bulletEnabled val="1"/>
        </dgm:presLayoutVars>
      </dgm:prSet>
      <dgm:spPr/>
    </dgm:pt>
    <dgm:pt modelId="{5A9850F1-DBF7-4129-8F73-0A1C88C7AD22}" type="pres">
      <dgm:prSet presAssocID="{F99A20DA-DEC6-4C49-AAFF-72FB9B8483AE}" presName="bgRect" presStyleLbl="bgAccFollowNode1" presStyleIdx="4" presStyleCnt="5"/>
      <dgm:spPr/>
    </dgm:pt>
    <dgm:pt modelId="{4E93D93A-CB56-4656-B03E-46A5E5BBF744}" type="pres">
      <dgm:prSet presAssocID="{B07682BF-EEF1-4F30-8AF7-F7D773E9A6AB}" presName="sibTransNodeCircle" presStyleLbl="alignNode1" presStyleIdx="8" presStyleCnt="10">
        <dgm:presLayoutVars>
          <dgm:chMax val="0"/>
          <dgm:bulletEnabled/>
        </dgm:presLayoutVars>
      </dgm:prSet>
      <dgm:spPr/>
    </dgm:pt>
    <dgm:pt modelId="{5E96CD20-D13B-455A-8328-D162CD5AB7A6}" type="pres">
      <dgm:prSet presAssocID="{F99A20DA-DEC6-4C49-AAFF-72FB9B8483AE}" presName="bottomLine" presStyleLbl="alignNode1" presStyleIdx="9" presStyleCnt="10">
        <dgm:presLayoutVars/>
      </dgm:prSet>
      <dgm:spPr/>
    </dgm:pt>
    <dgm:pt modelId="{75E66305-4B99-47C8-8A77-2A7A17B45977}" type="pres">
      <dgm:prSet presAssocID="{F99A20DA-DEC6-4C49-AAFF-72FB9B8483AE}" presName="nodeText" presStyleLbl="bgAccFollowNode1" presStyleIdx="4" presStyleCnt="5">
        <dgm:presLayoutVars>
          <dgm:bulletEnabled val="1"/>
        </dgm:presLayoutVars>
      </dgm:prSet>
      <dgm:spPr/>
    </dgm:pt>
  </dgm:ptLst>
  <dgm:cxnLst>
    <dgm:cxn modelId="{A81F1804-858C-44EE-A926-E43B775CBDED}" type="presOf" srcId="{87809A73-37F1-46CB-AA78-ED0085D2DF92}" destId="{26062D70-4836-48C6-B07E-50C74AD45458}" srcOrd="1" destOrd="0" presId="urn:microsoft.com/office/officeart/2016/7/layout/BasicLinearProcessNumbered"/>
    <dgm:cxn modelId="{1CD0DA08-5E1A-40A3-99CB-4FC544EE9EED}" type="presOf" srcId="{69C35CE8-A06A-4299-913E-53660617EB5D}" destId="{EA8F50AD-6A0C-4CB1-A66A-7D0CDFDBC4A3}" srcOrd="0" destOrd="0" presId="urn:microsoft.com/office/officeart/2016/7/layout/BasicLinearProcessNumbered"/>
    <dgm:cxn modelId="{1952050E-275A-4F84-B76F-FF37E68F6003}" type="presOf" srcId="{D159C0F5-5DB6-467B-B08D-1C5F6C5F14DC}" destId="{961A4918-4E34-47BE-9116-E06ED4C5E8BD}" srcOrd="0" destOrd="0" presId="urn:microsoft.com/office/officeart/2016/7/layout/BasicLinearProcessNumbered"/>
    <dgm:cxn modelId="{499A5C15-496F-42C5-9DAC-A2294599DAE1}" type="presOf" srcId="{B07682BF-EEF1-4F30-8AF7-F7D773E9A6AB}" destId="{4E93D93A-CB56-4656-B03E-46A5E5BBF744}" srcOrd="0" destOrd="0" presId="urn:microsoft.com/office/officeart/2016/7/layout/BasicLinearProcessNumbered"/>
    <dgm:cxn modelId="{D39C3D1B-6555-4170-9A9F-0323A645F95E}" srcId="{22BDC623-0B6E-4325-BEF1-D57060899391}" destId="{87809A73-37F1-46CB-AA78-ED0085D2DF92}" srcOrd="2" destOrd="0" parTransId="{63D21519-9F54-4FCC-90EE-C90CD17D57EA}" sibTransId="{D1468EF2-CF8C-457C-A1B6-7E8003184097}"/>
    <dgm:cxn modelId="{74CE7020-BD5B-437B-8503-DACD0A05574B}" type="presOf" srcId="{22BDC623-0B6E-4325-BEF1-D57060899391}" destId="{31DCA830-AC63-4606-A3D6-1458670C8F6F}" srcOrd="0" destOrd="0" presId="urn:microsoft.com/office/officeart/2016/7/layout/BasicLinearProcessNumbered"/>
    <dgm:cxn modelId="{96303121-B041-4771-923A-67AD2210413C}" type="presOf" srcId="{D159C0F5-5DB6-467B-B08D-1C5F6C5F14DC}" destId="{8F8D545B-78BB-4421-BA20-1B0E3B47A0A2}" srcOrd="1" destOrd="0" presId="urn:microsoft.com/office/officeart/2016/7/layout/BasicLinearProcessNumbered"/>
    <dgm:cxn modelId="{B2CC8F3C-C684-4F8E-B71A-B4CE8FD3A106}" type="presOf" srcId="{69C35CE8-A06A-4299-913E-53660617EB5D}" destId="{8D61268D-2774-49FF-94BD-9AB20E594B86}" srcOrd="1" destOrd="0" presId="urn:microsoft.com/office/officeart/2016/7/layout/BasicLinearProcessNumbered"/>
    <dgm:cxn modelId="{6C287D5C-257D-4672-A687-CD9B48D7A4AE}" srcId="{22BDC623-0B6E-4325-BEF1-D57060899391}" destId="{69C35CE8-A06A-4299-913E-53660617EB5D}" srcOrd="3" destOrd="0" parTransId="{53EEDE5F-AB50-4A66-866A-2A1951A8C25F}" sibTransId="{55F52C81-6705-4830-89D6-CF9466DA868A}"/>
    <dgm:cxn modelId="{7E85B461-9A5B-4B75-AF3B-2BFE74C861CA}" type="presOf" srcId="{788ACB63-169B-4ACF-BAF4-4C8D455CD92C}" destId="{F81E58B0-C13E-428A-B4E4-BB60F7F4A55A}" srcOrd="1" destOrd="0" presId="urn:microsoft.com/office/officeart/2016/7/layout/BasicLinearProcessNumbered"/>
    <dgm:cxn modelId="{E37B9D68-F97B-41C7-A13B-B233977794F3}" srcId="{22BDC623-0B6E-4325-BEF1-D57060899391}" destId="{D159C0F5-5DB6-467B-B08D-1C5F6C5F14DC}" srcOrd="0" destOrd="0" parTransId="{C0BCDE6E-C34C-4AAA-8D66-B404A251F653}" sibTransId="{DE8E2B71-CA62-4D8E-91E3-544B393FC6BF}"/>
    <dgm:cxn modelId="{E3085369-0957-4776-977A-EAE10BEA14AE}" type="presOf" srcId="{2064C285-D45C-4CC4-9708-F275C569B44C}" destId="{E3CE5DEB-CB24-40F6-AA94-C0E53114BC14}" srcOrd="0" destOrd="0" presId="urn:microsoft.com/office/officeart/2016/7/layout/BasicLinearProcessNumbered"/>
    <dgm:cxn modelId="{D2838D6B-00F2-43EA-86A4-9FEF1A181498}" type="presOf" srcId="{D1468EF2-CF8C-457C-A1B6-7E8003184097}" destId="{6716E02E-0E9D-4123-B987-0DBE20A78E41}" srcOrd="0" destOrd="0" presId="urn:microsoft.com/office/officeart/2016/7/layout/BasicLinearProcessNumbered"/>
    <dgm:cxn modelId="{CE8B787D-9FA1-4A0C-97BB-A9CE207B9152}" type="presOf" srcId="{DE8E2B71-CA62-4D8E-91E3-544B393FC6BF}" destId="{7501F197-3F04-4FD3-82F4-9CF22CE26D5D}" srcOrd="0" destOrd="0" presId="urn:microsoft.com/office/officeart/2016/7/layout/BasicLinearProcessNumbered"/>
    <dgm:cxn modelId="{E6178286-C52B-4C6B-9169-C0F92C3DE2D0}" type="presOf" srcId="{87809A73-37F1-46CB-AA78-ED0085D2DF92}" destId="{A6F7483F-353C-4C1B-ACF4-3605C539D707}" srcOrd="0" destOrd="0" presId="urn:microsoft.com/office/officeart/2016/7/layout/BasicLinearProcessNumbered"/>
    <dgm:cxn modelId="{C7088196-2A50-4915-A861-8F2EE7B5ACC4}" type="presOf" srcId="{F99A20DA-DEC6-4C49-AAFF-72FB9B8483AE}" destId="{5A9850F1-DBF7-4129-8F73-0A1C88C7AD22}" srcOrd="0" destOrd="0" presId="urn:microsoft.com/office/officeart/2016/7/layout/BasicLinearProcessNumbered"/>
    <dgm:cxn modelId="{A5BEFB9E-B13E-4C15-BB30-F07986468D90}" srcId="{22BDC623-0B6E-4325-BEF1-D57060899391}" destId="{788ACB63-169B-4ACF-BAF4-4C8D455CD92C}" srcOrd="1" destOrd="0" parTransId="{7BABFF60-38FA-41F0-90FC-F0024117F99D}" sibTransId="{2064C285-D45C-4CC4-9708-F275C569B44C}"/>
    <dgm:cxn modelId="{DD5D16AA-3E04-4A3B-9A55-FCDB18F3C35C}" type="presOf" srcId="{F99A20DA-DEC6-4C49-AAFF-72FB9B8483AE}" destId="{75E66305-4B99-47C8-8A77-2A7A17B45977}" srcOrd="1" destOrd="0" presId="urn:microsoft.com/office/officeart/2016/7/layout/BasicLinearProcessNumbered"/>
    <dgm:cxn modelId="{2EFBF5B7-BC7D-4CBD-B71C-133C3A650ACA}" type="presOf" srcId="{55F52C81-6705-4830-89D6-CF9466DA868A}" destId="{BEF787C8-1A6E-4988-BFAC-7D71F2586621}" srcOrd="0" destOrd="0" presId="urn:microsoft.com/office/officeart/2016/7/layout/BasicLinearProcessNumbered"/>
    <dgm:cxn modelId="{6DFBBFDE-2E8F-4CA8-A2A2-981537101C6F}" type="presOf" srcId="{788ACB63-169B-4ACF-BAF4-4C8D455CD92C}" destId="{46976050-D4AD-4CB0-96E2-6A355984DD93}" srcOrd="0" destOrd="0" presId="urn:microsoft.com/office/officeart/2016/7/layout/BasicLinearProcessNumbered"/>
    <dgm:cxn modelId="{77B84DF4-52DE-4044-8BCD-CC4D2D32CBE2}" srcId="{22BDC623-0B6E-4325-BEF1-D57060899391}" destId="{F99A20DA-DEC6-4C49-AAFF-72FB9B8483AE}" srcOrd="4" destOrd="0" parTransId="{B2B3E14A-BA36-4803-9EED-9341E2B34478}" sibTransId="{B07682BF-EEF1-4F30-8AF7-F7D773E9A6AB}"/>
    <dgm:cxn modelId="{B1A1CD6F-D965-4AC2-921B-8B1D9CAF6F52}" type="presParOf" srcId="{31DCA830-AC63-4606-A3D6-1458670C8F6F}" destId="{D23880F6-9D7C-419C-8C82-8A9D6DBD0647}" srcOrd="0" destOrd="0" presId="urn:microsoft.com/office/officeart/2016/7/layout/BasicLinearProcessNumbered"/>
    <dgm:cxn modelId="{8180AC55-D44B-4CEC-A39B-FFBA276D1956}" type="presParOf" srcId="{D23880F6-9D7C-419C-8C82-8A9D6DBD0647}" destId="{961A4918-4E34-47BE-9116-E06ED4C5E8BD}" srcOrd="0" destOrd="0" presId="urn:microsoft.com/office/officeart/2016/7/layout/BasicLinearProcessNumbered"/>
    <dgm:cxn modelId="{BAE0338A-46AE-4ECF-A8C6-0BAF9E50103F}" type="presParOf" srcId="{D23880F6-9D7C-419C-8C82-8A9D6DBD0647}" destId="{7501F197-3F04-4FD3-82F4-9CF22CE26D5D}" srcOrd="1" destOrd="0" presId="urn:microsoft.com/office/officeart/2016/7/layout/BasicLinearProcessNumbered"/>
    <dgm:cxn modelId="{860C863F-6A81-4E93-BAFB-F1F1E6A21056}" type="presParOf" srcId="{D23880F6-9D7C-419C-8C82-8A9D6DBD0647}" destId="{7AFB2678-B3C6-4987-878B-A410D46F86ED}" srcOrd="2" destOrd="0" presId="urn:microsoft.com/office/officeart/2016/7/layout/BasicLinearProcessNumbered"/>
    <dgm:cxn modelId="{2E8D3880-F27C-4DB9-B660-340289BC72F7}" type="presParOf" srcId="{D23880F6-9D7C-419C-8C82-8A9D6DBD0647}" destId="{8F8D545B-78BB-4421-BA20-1B0E3B47A0A2}" srcOrd="3" destOrd="0" presId="urn:microsoft.com/office/officeart/2016/7/layout/BasicLinearProcessNumbered"/>
    <dgm:cxn modelId="{E3A36B98-0CC1-4E0C-B55E-B17B39B8C1EE}" type="presParOf" srcId="{31DCA830-AC63-4606-A3D6-1458670C8F6F}" destId="{FB54335B-A910-452E-8ABA-8742F23221BB}" srcOrd="1" destOrd="0" presId="urn:microsoft.com/office/officeart/2016/7/layout/BasicLinearProcessNumbered"/>
    <dgm:cxn modelId="{0750C39A-1C59-4EB2-AFCA-1196C8F26162}" type="presParOf" srcId="{31DCA830-AC63-4606-A3D6-1458670C8F6F}" destId="{99338E8C-3965-4296-9A1D-65819310FFE4}" srcOrd="2" destOrd="0" presId="urn:microsoft.com/office/officeart/2016/7/layout/BasicLinearProcessNumbered"/>
    <dgm:cxn modelId="{F8896B22-7686-49DE-B7A0-A92B6C5EB563}" type="presParOf" srcId="{99338E8C-3965-4296-9A1D-65819310FFE4}" destId="{46976050-D4AD-4CB0-96E2-6A355984DD93}" srcOrd="0" destOrd="0" presId="urn:microsoft.com/office/officeart/2016/7/layout/BasicLinearProcessNumbered"/>
    <dgm:cxn modelId="{65C56506-FA1F-43E7-AEE5-1E4A124E4969}" type="presParOf" srcId="{99338E8C-3965-4296-9A1D-65819310FFE4}" destId="{E3CE5DEB-CB24-40F6-AA94-C0E53114BC14}" srcOrd="1" destOrd="0" presId="urn:microsoft.com/office/officeart/2016/7/layout/BasicLinearProcessNumbered"/>
    <dgm:cxn modelId="{F1C722AA-9050-449D-BA1A-BA50E3E32AFF}" type="presParOf" srcId="{99338E8C-3965-4296-9A1D-65819310FFE4}" destId="{E49A09D2-7C9E-48C8-A351-44070178141E}" srcOrd="2" destOrd="0" presId="urn:microsoft.com/office/officeart/2016/7/layout/BasicLinearProcessNumbered"/>
    <dgm:cxn modelId="{33642AAC-73EE-4CBF-9EC5-EC6F0C986929}" type="presParOf" srcId="{99338E8C-3965-4296-9A1D-65819310FFE4}" destId="{F81E58B0-C13E-428A-B4E4-BB60F7F4A55A}" srcOrd="3" destOrd="0" presId="urn:microsoft.com/office/officeart/2016/7/layout/BasicLinearProcessNumbered"/>
    <dgm:cxn modelId="{C0D72001-BC29-4D1C-9D6A-A8519A478748}" type="presParOf" srcId="{31DCA830-AC63-4606-A3D6-1458670C8F6F}" destId="{61DE53F2-68C5-4210-8540-F049431DDDC2}" srcOrd="3" destOrd="0" presId="urn:microsoft.com/office/officeart/2016/7/layout/BasicLinearProcessNumbered"/>
    <dgm:cxn modelId="{4200B0F3-4572-4DFC-B89D-D543145583A5}" type="presParOf" srcId="{31DCA830-AC63-4606-A3D6-1458670C8F6F}" destId="{1E86BF7A-88A3-4989-9507-6F676F7B5ED2}" srcOrd="4" destOrd="0" presId="urn:microsoft.com/office/officeart/2016/7/layout/BasicLinearProcessNumbered"/>
    <dgm:cxn modelId="{4100E4E0-1C68-4155-85B7-BD764C9FA239}" type="presParOf" srcId="{1E86BF7A-88A3-4989-9507-6F676F7B5ED2}" destId="{A6F7483F-353C-4C1B-ACF4-3605C539D707}" srcOrd="0" destOrd="0" presId="urn:microsoft.com/office/officeart/2016/7/layout/BasicLinearProcessNumbered"/>
    <dgm:cxn modelId="{F41A1B65-09A4-482E-B511-83C31214EAEF}" type="presParOf" srcId="{1E86BF7A-88A3-4989-9507-6F676F7B5ED2}" destId="{6716E02E-0E9D-4123-B987-0DBE20A78E41}" srcOrd="1" destOrd="0" presId="urn:microsoft.com/office/officeart/2016/7/layout/BasicLinearProcessNumbered"/>
    <dgm:cxn modelId="{A98C9336-5A87-4D08-979E-88CB28EE7BAF}" type="presParOf" srcId="{1E86BF7A-88A3-4989-9507-6F676F7B5ED2}" destId="{87589572-FE88-48A7-864B-3F19E1514027}" srcOrd="2" destOrd="0" presId="urn:microsoft.com/office/officeart/2016/7/layout/BasicLinearProcessNumbered"/>
    <dgm:cxn modelId="{D7C8976D-D4E5-4B6F-9125-DAB0E8045C21}" type="presParOf" srcId="{1E86BF7A-88A3-4989-9507-6F676F7B5ED2}" destId="{26062D70-4836-48C6-B07E-50C74AD45458}" srcOrd="3" destOrd="0" presId="urn:microsoft.com/office/officeart/2016/7/layout/BasicLinearProcessNumbered"/>
    <dgm:cxn modelId="{A12A9590-30FB-4A96-A1B4-959EB594C6D3}" type="presParOf" srcId="{31DCA830-AC63-4606-A3D6-1458670C8F6F}" destId="{D7958A32-3980-402A-9B27-4E10649EDA19}" srcOrd="5" destOrd="0" presId="urn:microsoft.com/office/officeart/2016/7/layout/BasicLinearProcessNumbered"/>
    <dgm:cxn modelId="{AD1DE7A7-0AA8-4E08-9E8D-2E3E2BC33D63}" type="presParOf" srcId="{31DCA830-AC63-4606-A3D6-1458670C8F6F}" destId="{2A7651A5-33B7-494A-AE7C-A3AD2B935EA0}" srcOrd="6" destOrd="0" presId="urn:microsoft.com/office/officeart/2016/7/layout/BasicLinearProcessNumbered"/>
    <dgm:cxn modelId="{E6432659-27DF-4628-A6D7-78F9D4A1526F}" type="presParOf" srcId="{2A7651A5-33B7-494A-AE7C-A3AD2B935EA0}" destId="{EA8F50AD-6A0C-4CB1-A66A-7D0CDFDBC4A3}" srcOrd="0" destOrd="0" presId="urn:microsoft.com/office/officeart/2016/7/layout/BasicLinearProcessNumbered"/>
    <dgm:cxn modelId="{5177311F-C3EE-41E2-9C2B-08221AFE284A}" type="presParOf" srcId="{2A7651A5-33B7-494A-AE7C-A3AD2B935EA0}" destId="{BEF787C8-1A6E-4988-BFAC-7D71F2586621}" srcOrd="1" destOrd="0" presId="urn:microsoft.com/office/officeart/2016/7/layout/BasicLinearProcessNumbered"/>
    <dgm:cxn modelId="{04BC5E78-ADDE-4820-94E1-93AE39B2C089}" type="presParOf" srcId="{2A7651A5-33B7-494A-AE7C-A3AD2B935EA0}" destId="{E34165C7-AABD-4A69-A0AE-95A8F06A6CF0}" srcOrd="2" destOrd="0" presId="urn:microsoft.com/office/officeart/2016/7/layout/BasicLinearProcessNumbered"/>
    <dgm:cxn modelId="{BD352B51-4EEB-4BB8-9F06-8326490FF3FD}" type="presParOf" srcId="{2A7651A5-33B7-494A-AE7C-A3AD2B935EA0}" destId="{8D61268D-2774-49FF-94BD-9AB20E594B86}" srcOrd="3" destOrd="0" presId="urn:microsoft.com/office/officeart/2016/7/layout/BasicLinearProcessNumbered"/>
    <dgm:cxn modelId="{B79E405F-989F-4968-A2DB-2F5ECC6BA3AB}" type="presParOf" srcId="{31DCA830-AC63-4606-A3D6-1458670C8F6F}" destId="{7CA474BC-14C1-45DB-AC78-55E67566D561}" srcOrd="7" destOrd="0" presId="urn:microsoft.com/office/officeart/2016/7/layout/BasicLinearProcessNumbered"/>
    <dgm:cxn modelId="{6ED576E0-7E11-48A7-BF42-3D3A2AA2701C}" type="presParOf" srcId="{31DCA830-AC63-4606-A3D6-1458670C8F6F}" destId="{FEE037F8-8F42-41CB-AE24-D1D8D7181C5D}" srcOrd="8" destOrd="0" presId="urn:microsoft.com/office/officeart/2016/7/layout/BasicLinearProcessNumbered"/>
    <dgm:cxn modelId="{38028DC9-1530-4B45-AFF3-29CCD2F11BA3}" type="presParOf" srcId="{FEE037F8-8F42-41CB-AE24-D1D8D7181C5D}" destId="{5A9850F1-DBF7-4129-8F73-0A1C88C7AD22}" srcOrd="0" destOrd="0" presId="urn:microsoft.com/office/officeart/2016/7/layout/BasicLinearProcessNumbered"/>
    <dgm:cxn modelId="{76B7A995-0DCF-49A2-9FE8-40AD3FF76F34}" type="presParOf" srcId="{FEE037F8-8F42-41CB-AE24-D1D8D7181C5D}" destId="{4E93D93A-CB56-4656-B03E-46A5E5BBF744}" srcOrd="1" destOrd="0" presId="urn:microsoft.com/office/officeart/2016/7/layout/BasicLinearProcessNumbered"/>
    <dgm:cxn modelId="{02DACB34-D61C-4F98-8505-04B7072C3D35}" type="presParOf" srcId="{FEE037F8-8F42-41CB-AE24-D1D8D7181C5D}" destId="{5E96CD20-D13B-455A-8328-D162CD5AB7A6}" srcOrd="2" destOrd="0" presId="urn:microsoft.com/office/officeart/2016/7/layout/BasicLinearProcessNumbered"/>
    <dgm:cxn modelId="{9A7239EE-706A-401F-B3EC-59A180C05521}" type="presParOf" srcId="{FEE037F8-8F42-41CB-AE24-D1D8D7181C5D}" destId="{75E66305-4B99-47C8-8A77-2A7A17B45977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219876-BF57-4FA2-B2D1-F49F88387ECD}" type="doc">
      <dgm:prSet loTypeId="urn:microsoft.com/office/officeart/2016/7/layout/RepeatingBendingProcessNew" loCatId="process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AF90407-8384-4C56-8C79-F4A8C4300A89}">
      <dgm:prSet custT="1"/>
      <dgm:spPr/>
      <dgm:t>
        <a:bodyPr/>
        <a:lstStyle/>
        <a:p>
          <a:r>
            <a:rPr lang="en-GB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Learning more diverse languages and cultures promoting communication amongst the world around us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62E769-9E58-419A-B1BE-E2863C5A9DC3}" type="parTrans" cxnId="{FC67D90B-C435-4096-AC58-DBFD2B26423A}">
      <dgm:prSet/>
      <dgm:spPr/>
      <dgm:t>
        <a:bodyPr/>
        <a:lstStyle/>
        <a:p>
          <a:endParaRPr lang="en-US"/>
        </a:p>
      </dgm:t>
    </dgm:pt>
    <dgm:pt modelId="{63EA8F69-9248-4197-A07C-1E3D473FA362}" type="sibTrans" cxnId="{FC67D90B-C435-4096-AC58-DBFD2B26423A}">
      <dgm:prSet/>
      <dgm:spPr/>
      <dgm:t>
        <a:bodyPr/>
        <a:lstStyle/>
        <a:p>
          <a:endParaRPr lang="en-US"/>
        </a:p>
      </dgm:t>
    </dgm:pt>
    <dgm:pt modelId="{96094FFE-2F19-45EB-BE63-41AAA3652DC9}">
      <dgm:prSet custT="1"/>
      <dgm:spPr/>
      <dgm:t>
        <a:bodyPr/>
        <a:lstStyle/>
        <a:p>
          <a:r>
            <a:rPr lang="en-GB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Linking up with other schools:  Germany and Wales – exchange languages so both schools benefit and learn 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815E31-D18C-4AAB-9A5C-7C0396D108C2}" type="parTrans" cxnId="{0FC6C3EA-8AEC-42CE-8741-3BE341561CAA}">
      <dgm:prSet/>
      <dgm:spPr/>
      <dgm:t>
        <a:bodyPr/>
        <a:lstStyle/>
        <a:p>
          <a:endParaRPr lang="en-US"/>
        </a:p>
      </dgm:t>
    </dgm:pt>
    <dgm:pt modelId="{E5BDFF43-C4AA-4B5C-B3FF-9DA8F5D74DD2}" type="sibTrans" cxnId="{0FC6C3EA-8AEC-42CE-8741-3BE341561CAA}">
      <dgm:prSet/>
      <dgm:spPr/>
      <dgm:t>
        <a:bodyPr/>
        <a:lstStyle/>
        <a:p>
          <a:endParaRPr lang="en-US"/>
        </a:p>
      </dgm:t>
    </dgm:pt>
    <dgm:pt modelId="{2342B29B-4652-4FEF-8BAE-D29CEBFD5A2C}">
      <dgm:prSet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Cooking classes – using local produce, encouragement for multi-cultural foods, assessing expense and produce of different cuisines</a:t>
          </a:r>
        </a:p>
      </dgm:t>
    </dgm:pt>
    <dgm:pt modelId="{4A0B35CC-2C64-4375-9345-B4A76EF356F7}" type="parTrans" cxnId="{4B979DD5-DE53-41DD-8764-EA79218CFC9E}">
      <dgm:prSet/>
      <dgm:spPr/>
      <dgm:t>
        <a:bodyPr/>
        <a:lstStyle/>
        <a:p>
          <a:endParaRPr lang="en-US"/>
        </a:p>
      </dgm:t>
    </dgm:pt>
    <dgm:pt modelId="{0E6159F5-97AD-44A6-8EC2-3E15ABB55399}" type="sibTrans" cxnId="{4B979DD5-DE53-41DD-8764-EA79218CFC9E}">
      <dgm:prSet/>
      <dgm:spPr/>
      <dgm:t>
        <a:bodyPr/>
        <a:lstStyle/>
        <a:p>
          <a:endParaRPr lang="en-US"/>
        </a:p>
      </dgm:t>
    </dgm:pt>
    <dgm:pt modelId="{ABEB5680-D092-433B-A3FC-92E911FEEBC2}">
      <dgm:prSet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Learning in history of how countries lived and the impact it has on today’s society </a:t>
          </a:r>
        </a:p>
      </dgm:t>
    </dgm:pt>
    <dgm:pt modelId="{C8EEDCFB-8865-481E-A762-9D1F208F5A89}" type="parTrans" cxnId="{293FF6B2-B79D-48DC-8B94-A7BD8E1921C9}">
      <dgm:prSet/>
      <dgm:spPr/>
      <dgm:t>
        <a:bodyPr/>
        <a:lstStyle/>
        <a:p>
          <a:endParaRPr lang="en-US"/>
        </a:p>
      </dgm:t>
    </dgm:pt>
    <dgm:pt modelId="{FD3016CF-936B-4ADF-ADAA-3BA4F06E0135}" type="sibTrans" cxnId="{293FF6B2-B79D-48DC-8B94-A7BD8E1921C9}">
      <dgm:prSet/>
      <dgm:spPr/>
      <dgm:t>
        <a:bodyPr/>
        <a:lstStyle/>
        <a:p>
          <a:endParaRPr lang="en-US"/>
        </a:p>
      </dgm:t>
    </dgm:pt>
    <dgm:pt modelId="{AE556C72-F300-4BB2-894C-1393C77C74C8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Celebrating religious festivals to gain a better understanding of the world we live in and others beliefs</a:t>
          </a:r>
        </a:p>
      </dgm:t>
    </dgm:pt>
    <dgm:pt modelId="{2FBF87C7-F4AB-46B1-B938-D9A03898A453}" type="parTrans" cxnId="{91E12FC4-8DF8-46AC-8AFD-5764E147FDBA}">
      <dgm:prSet/>
      <dgm:spPr/>
      <dgm:t>
        <a:bodyPr/>
        <a:lstStyle/>
        <a:p>
          <a:endParaRPr lang="en-US"/>
        </a:p>
      </dgm:t>
    </dgm:pt>
    <dgm:pt modelId="{2A24BD0A-8523-4074-B2BA-09F0BB478181}" type="sibTrans" cxnId="{91E12FC4-8DF8-46AC-8AFD-5764E147FDBA}">
      <dgm:prSet/>
      <dgm:spPr/>
      <dgm:t>
        <a:bodyPr/>
        <a:lstStyle/>
        <a:p>
          <a:endParaRPr lang="en-US"/>
        </a:p>
      </dgm:t>
    </dgm:pt>
    <dgm:pt modelId="{0BFAF6D8-598F-4521-A03B-C09CBCD9E9BE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Education through construction promoting energy efficient homes, eco friendly housing, less CO2</a:t>
          </a:r>
        </a:p>
      </dgm:t>
    </dgm:pt>
    <dgm:pt modelId="{385E224E-AC10-4535-BDCE-C9C4C5E56FC4}" type="parTrans" cxnId="{2146880F-09AD-49BC-9285-3B1C5F1492A3}">
      <dgm:prSet/>
      <dgm:spPr/>
      <dgm:t>
        <a:bodyPr/>
        <a:lstStyle/>
        <a:p>
          <a:endParaRPr lang="en-US"/>
        </a:p>
      </dgm:t>
    </dgm:pt>
    <dgm:pt modelId="{E871F82C-449B-454E-B1E2-02486430AC95}" type="sibTrans" cxnId="{2146880F-09AD-49BC-9285-3B1C5F1492A3}">
      <dgm:prSet/>
      <dgm:spPr/>
      <dgm:t>
        <a:bodyPr/>
        <a:lstStyle/>
        <a:p>
          <a:endParaRPr lang="en-US"/>
        </a:p>
      </dgm:t>
    </dgm:pt>
    <dgm:pt modelId="{ED0679AC-78A7-4C4F-9FFF-871C0041521F}" type="pres">
      <dgm:prSet presAssocID="{32219876-BF57-4FA2-B2D1-F49F88387ECD}" presName="Name0" presStyleCnt="0">
        <dgm:presLayoutVars>
          <dgm:dir/>
          <dgm:resizeHandles val="exact"/>
        </dgm:presLayoutVars>
      </dgm:prSet>
      <dgm:spPr/>
    </dgm:pt>
    <dgm:pt modelId="{14C4EF3B-4367-4BFA-B71E-2D77376E59F7}" type="pres">
      <dgm:prSet presAssocID="{AAF90407-8384-4C56-8C79-F4A8C4300A89}" presName="node" presStyleLbl="node1" presStyleIdx="0" presStyleCnt="6">
        <dgm:presLayoutVars>
          <dgm:bulletEnabled val="1"/>
        </dgm:presLayoutVars>
      </dgm:prSet>
      <dgm:spPr/>
    </dgm:pt>
    <dgm:pt modelId="{10794115-6FBB-48CD-B768-BD75780AB254}" type="pres">
      <dgm:prSet presAssocID="{63EA8F69-9248-4197-A07C-1E3D473FA362}" presName="sibTrans" presStyleLbl="sibTrans1D1" presStyleIdx="0" presStyleCnt="5"/>
      <dgm:spPr/>
    </dgm:pt>
    <dgm:pt modelId="{46C1CFD6-D1C1-4CDA-BF6E-5D304725FB60}" type="pres">
      <dgm:prSet presAssocID="{63EA8F69-9248-4197-A07C-1E3D473FA362}" presName="connectorText" presStyleLbl="sibTrans1D1" presStyleIdx="0" presStyleCnt="5"/>
      <dgm:spPr/>
    </dgm:pt>
    <dgm:pt modelId="{BC94B802-3054-46D5-9FA0-BB19F1F688A1}" type="pres">
      <dgm:prSet presAssocID="{96094FFE-2F19-45EB-BE63-41AAA3652DC9}" presName="node" presStyleLbl="node1" presStyleIdx="1" presStyleCnt="6">
        <dgm:presLayoutVars>
          <dgm:bulletEnabled val="1"/>
        </dgm:presLayoutVars>
      </dgm:prSet>
      <dgm:spPr/>
    </dgm:pt>
    <dgm:pt modelId="{B66459D6-FA92-4DF8-9227-3E8AD173ED85}" type="pres">
      <dgm:prSet presAssocID="{E5BDFF43-C4AA-4B5C-B3FF-9DA8F5D74DD2}" presName="sibTrans" presStyleLbl="sibTrans1D1" presStyleIdx="1" presStyleCnt="5"/>
      <dgm:spPr/>
    </dgm:pt>
    <dgm:pt modelId="{90FAFAA9-BCE9-494C-8C79-BBF949B219CF}" type="pres">
      <dgm:prSet presAssocID="{E5BDFF43-C4AA-4B5C-B3FF-9DA8F5D74DD2}" presName="connectorText" presStyleLbl="sibTrans1D1" presStyleIdx="1" presStyleCnt="5"/>
      <dgm:spPr/>
    </dgm:pt>
    <dgm:pt modelId="{8B65799D-E555-4E88-9B98-227CAAFC75B5}" type="pres">
      <dgm:prSet presAssocID="{2342B29B-4652-4FEF-8BAE-D29CEBFD5A2C}" presName="node" presStyleLbl="node1" presStyleIdx="2" presStyleCnt="6">
        <dgm:presLayoutVars>
          <dgm:bulletEnabled val="1"/>
        </dgm:presLayoutVars>
      </dgm:prSet>
      <dgm:spPr/>
    </dgm:pt>
    <dgm:pt modelId="{E1F5E537-6962-4E88-9525-13AA34161710}" type="pres">
      <dgm:prSet presAssocID="{0E6159F5-97AD-44A6-8EC2-3E15ABB55399}" presName="sibTrans" presStyleLbl="sibTrans1D1" presStyleIdx="2" presStyleCnt="5"/>
      <dgm:spPr/>
    </dgm:pt>
    <dgm:pt modelId="{5540F8B2-7648-4FCF-AAB5-9710B29E5989}" type="pres">
      <dgm:prSet presAssocID="{0E6159F5-97AD-44A6-8EC2-3E15ABB55399}" presName="connectorText" presStyleLbl="sibTrans1D1" presStyleIdx="2" presStyleCnt="5"/>
      <dgm:spPr/>
    </dgm:pt>
    <dgm:pt modelId="{2F1E0DAF-6919-4D35-BA64-8A6916D8E0C7}" type="pres">
      <dgm:prSet presAssocID="{ABEB5680-D092-433B-A3FC-92E911FEEBC2}" presName="node" presStyleLbl="node1" presStyleIdx="3" presStyleCnt="6" custLinFactNeighborX="457" custLinFactNeighborY="4568">
        <dgm:presLayoutVars>
          <dgm:bulletEnabled val="1"/>
        </dgm:presLayoutVars>
      </dgm:prSet>
      <dgm:spPr/>
    </dgm:pt>
    <dgm:pt modelId="{1B18FA84-3462-4041-BC52-0626E8A6A24E}" type="pres">
      <dgm:prSet presAssocID="{FD3016CF-936B-4ADF-ADAA-3BA4F06E0135}" presName="sibTrans" presStyleLbl="sibTrans1D1" presStyleIdx="3" presStyleCnt="5"/>
      <dgm:spPr/>
    </dgm:pt>
    <dgm:pt modelId="{5EC30750-A64B-4808-AA6D-212EAD1C9CF6}" type="pres">
      <dgm:prSet presAssocID="{FD3016CF-936B-4ADF-ADAA-3BA4F06E0135}" presName="connectorText" presStyleLbl="sibTrans1D1" presStyleIdx="3" presStyleCnt="5"/>
      <dgm:spPr/>
    </dgm:pt>
    <dgm:pt modelId="{56730B03-57F0-4E30-A22A-BA25F2C52A66}" type="pres">
      <dgm:prSet presAssocID="{AE556C72-F300-4BB2-894C-1393C77C74C8}" presName="node" presStyleLbl="node1" presStyleIdx="4" presStyleCnt="6">
        <dgm:presLayoutVars>
          <dgm:bulletEnabled val="1"/>
        </dgm:presLayoutVars>
      </dgm:prSet>
      <dgm:spPr/>
    </dgm:pt>
    <dgm:pt modelId="{91E43E04-F280-4E61-96AB-678B16B5FB00}" type="pres">
      <dgm:prSet presAssocID="{2A24BD0A-8523-4074-B2BA-09F0BB478181}" presName="sibTrans" presStyleLbl="sibTrans1D1" presStyleIdx="4" presStyleCnt="5"/>
      <dgm:spPr/>
    </dgm:pt>
    <dgm:pt modelId="{3F27A982-84EC-466C-82E6-D208925DB05C}" type="pres">
      <dgm:prSet presAssocID="{2A24BD0A-8523-4074-B2BA-09F0BB478181}" presName="connectorText" presStyleLbl="sibTrans1D1" presStyleIdx="4" presStyleCnt="5"/>
      <dgm:spPr/>
    </dgm:pt>
    <dgm:pt modelId="{B031A69B-4B23-4552-A921-FC61D5687674}" type="pres">
      <dgm:prSet presAssocID="{0BFAF6D8-598F-4521-A03B-C09CBCD9E9BE}" presName="node" presStyleLbl="node1" presStyleIdx="5" presStyleCnt="6">
        <dgm:presLayoutVars>
          <dgm:bulletEnabled val="1"/>
        </dgm:presLayoutVars>
      </dgm:prSet>
      <dgm:spPr/>
    </dgm:pt>
  </dgm:ptLst>
  <dgm:cxnLst>
    <dgm:cxn modelId="{84FEB507-5BEA-4D10-885B-574E2DE0F16F}" type="presOf" srcId="{FD3016CF-936B-4ADF-ADAA-3BA4F06E0135}" destId="{1B18FA84-3462-4041-BC52-0626E8A6A24E}" srcOrd="0" destOrd="0" presId="urn:microsoft.com/office/officeart/2016/7/layout/RepeatingBendingProcessNew"/>
    <dgm:cxn modelId="{21C6E009-1AA9-4F1A-9C72-892811C0F722}" type="presOf" srcId="{32219876-BF57-4FA2-B2D1-F49F88387ECD}" destId="{ED0679AC-78A7-4C4F-9FFF-871C0041521F}" srcOrd="0" destOrd="0" presId="urn:microsoft.com/office/officeart/2016/7/layout/RepeatingBendingProcessNew"/>
    <dgm:cxn modelId="{FC67D90B-C435-4096-AC58-DBFD2B26423A}" srcId="{32219876-BF57-4FA2-B2D1-F49F88387ECD}" destId="{AAF90407-8384-4C56-8C79-F4A8C4300A89}" srcOrd="0" destOrd="0" parTransId="{F362E769-9E58-419A-B1BE-E2863C5A9DC3}" sibTransId="{63EA8F69-9248-4197-A07C-1E3D473FA362}"/>
    <dgm:cxn modelId="{2146880F-09AD-49BC-9285-3B1C5F1492A3}" srcId="{32219876-BF57-4FA2-B2D1-F49F88387ECD}" destId="{0BFAF6D8-598F-4521-A03B-C09CBCD9E9BE}" srcOrd="5" destOrd="0" parTransId="{385E224E-AC10-4535-BDCE-C9C4C5E56FC4}" sibTransId="{E871F82C-449B-454E-B1E2-02486430AC95}"/>
    <dgm:cxn modelId="{9B769E1E-35B7-4216-9703-1F598109DA49}" type="presOf" srcId="{0BFAF6D8-598F-4521-A03B-C09CBCD9E9BE}" destId="{B031A69B-4B23-4552-A921-FC61D5687674}" srcOrd="0" destOrd="0" presId="urn:microsoft.com/office/officeart/2016/7/layout/RepeatingBendingProcessNew"/>
    <dgm:cxn modelId="{A4250021-0501-495C-AB95-551D96028E51}" type="presOf" srcId="{FD3016CF-936B-4ADF-ADAA-3BA4F06E0135}" destId="{5EC30750-A64B-4808-AA6D-212EAD1C9CF6}" srcOrd="1" destOrd="0" presId="urn:microsoft.com/office/officeart/2016/7/layout/RepeatingBendingProcessNew"/>
    <dgm:cxn modelId="{6DE3552E-646E-431B-A62D-D6B09EAF47D2}" type="presOf" srcId="{0E6159F5-97AD-44A6-8EC2-3E15ABB55399}" destId="{E1F5E537-6962-4E88-9525-13AA34161710}" srcOrd="0" destOrd="0" presId="urn:microsoft.com/office/officeart/2016/7/layout/RepeatingBendingProcessNew"/>
    <dgm:cxn modelId="{F7EC1B5E-B725-42D9-8ACE-130C60C85C94}" type="presOf" srcId="{E5BDFF43-C4AA-4B5C-B3FF-9DA8F5D74DD2}" destId="{90FAFAA9-BCE9-494C-8C79-BBF949B219CF}" srcOrd="1" destOrd="0" presId="urn:microsoft.com/office/officeart/2016/7/layout/RepeatingBendingProcessNew"/>
    <dgm:cxn modelId="{FAB8A165-934E-4BE2-84B5-BB282F5F592A}" type="presOf" srcId="{2A24BD0A-8523-4074-B2BA-09F0BB478181}" destId="{3F27A982-84EC-466C-82E6-D208925DB05C}" srcOrd="1" destOrd="0" presId="urn:microsoft.com/office/officeart/2016/7/layout/RepeatingBendingProcessNew"/>
    <dgm:cxn modelId="{0304E856-4F07-4EF8-9365-160E7D41C9FD}" type="presOf" srcId="{96094FFE-2F19-45EB-BE63-41AAA3652DC9}" destId="{BC94B802-3054-46D5-9FA0-BB19F1F688A1}" srcOrd="0" destOrd="0" presId="urn:microsoft.com/office/officeart/2016/7/layout/RepeatingBendingProcessNew"/>
    <dgm:cxn modelId="{85337978-12EF-48AB-BBCB-CFB7F78D50B3}" type="presOf" srcId="{0E6159F5-97AD-44A6-8EC2-3E15ABB55399}" destId="{5540F8B2-7648-4FCF-AAB5-9710B29E5989}" srcOrd="1" destOrd="0" presId="urn:microsoft.com/office/officeart/2016/7/layout/RepeatingBendingProcessNew"/>
    <dgm:cxn modelId="{8D400583-E39F-4E0B-A7B3-D201A583ACDA}" type="presOf" srcId="{ABEB5680-D092-433B-A3FC-92E911FEEBC2}" destId="{2F1E0DAF-6919-4D35-BA64-8A6916D8E0C7}" srcOrd="0" destOrd="0" presId="urn:microsoft.com/office/officeart/2016/7/layout/RepeatingBendingProcessNew"/>
    <dgm:cxn modelId="{CF2A588B-4A12-4146-8DE6-E14B6E5CE1E0}" type="presOf" srcId="{63EA8F69-9248-4197-A07C-1E3D473FA362}" destId="{10794115-6FBB-48CD-B768-BD75780AB254}" srcOrd="0" destOrd="0" presId="urn:microsoft.com/office/officeart/2016/7/layout/RepeatingBendingProcessNew"/>
    <dgm:cxn modelId="{12E4D797-D4C8-4D7A-BF2D-604911F1B9FE}" type="presOf" srcId="{AAF90407-8384-4C56-8C79-F4A8C4300A89}" destId="{14C4EF3B-4367-4BFA-B71E-2D77376E59F7}" srcOrd="0" destOrd="0" presId="urn:microsoft.com/office/officeart/2016/7/layout/RepeatingBendingProcessNew"/>
    <dgm:cxn modelId="{DAFCA1A1-D168-430B-8F56-970EE6B8567F}" type="presOf" srcId="{E5BDFF43-C4AA-4B5C-B3FF-9DA8F5D74DD2}" destId="{B66459D6-FA92-4DF8-9227-3E8AD173ED85}" srcOrd="0" destOrd="0" presId="urn:microsoft.com/office/officeart/2016/7/layout/RepeatingBendingProcessNew"/>
    <dgm:cxn modelId="{293FF6B2-B79D-48DC-8B94-A7BD8E1921C9}" srcId="{32219876-BF57-4FA2-B2D1-F49F88387ECD}" destId="{ABEB5680-D092-433B-A3FC-92E911FEEBC2}" srcOrd="3" destOrd="0" parTransId="{C8EEDCFB-8865-481E-A762-9D1F208F5A89}" sibTransId="{FD3016CF-936B-4ADF-ADAA-3BA4F06E0135}"/>
    <dgm:cxn modelId="{D3CA46B4-2829-4C99-82B2-4B626A5ADF96}" type="presOf" srcId="{2342B29B-4652-4FEF-8BAE-D29CEBFD5A2C}" destId="{8B65799D-E555-4E88-9B98-227CAAFC75B5}" srcOrd="0" destOrd="0" presId="urn:microsoft.com/office/officeart/2016/7/layout/RepeatingBendingProcessNew"/>
    <dgm:cxn modelId="{5B0404C2-8BAB-4E20-B0DB-18438521C59E}" type="presOf" srcId="{2A24BD0A-8523-4074-B2BA-09F0BB478181}" destId="{91E43E04-F280-4E61-96AB-678B16B5FB00}" srcOrd="0" destOrd="0" presId="urn:microsoft.com/office/officeart/2016/7/layout/RepeatingBendingProcessNew"/>
    <dgm:cxn modelId="{91E12FC4-8DF8-46AC-8AFD-5764E147FDBA}" srcId="{32219876-BF57-4FA2-B2D1-F49F88387ECD}" destId="{AE556C72-F300-4BB2-894C-1393C77C74C8}" srcOrd="4" destOrd="0" parTransId="{2FBF87C7-F4AB-46B1-B938-D9A03898A453}" sibTransId="{2A24BD0A-8523-4074-B2BA-09F0BB478181}"/>
    <dgm:cxn modelId="{044495CA-B557-4E63-9589-6AF086F946E1}" type="presOf" srcId="{63EA8F69-9248-4197-A07C-1E3D473FA362}" destId="{46C1CFD6-D1C1-4CDA-BF6E-5D304725FB60}" srcOrd="1" destOrd="0" presId="urn:microsoft.com/office/officeart/2016/7/layout/RepeatingBendingProcessNew"/>
    <dgm:cxn modelId="{4B979DD5-DE53-41DD-8764-EA79218CFC9E}" srcId="{32219876-BF57-4FA2-B2D1-F49F88387ECD}" destId="{2342B29B-4652-4FEF-8BAE-D29CEBFD5A2C}" srcOrd="2" destOrd="0" parTransId="{4A0B35CC-2C64-4375-9345-B4A76EF356F7}" sibTransId="{0E6159F5-97AD-44A6-8EC2-3E15ABB55399}"/>
    <dgm:cxn modelId="{0DAF93D9-42F8-43D3-BD29-2C8EC5021198}" type="presOf" srcId="{AE556C72-F300-4BB2-894C-1393C77C74C8}" destId="{56730B03-57F0-4E30-A22A-BA25F2C52A66}" srcOrd="0" destOrd="0" presId="urn:microsoft.com/office/officeart/2016/7/layout/RepeatingBendingProcessNew"/>
    <dgm:cxn modelId="{0FC6C3EA-8AEC-42CE-8741-3BE341561CAA}" srcId="{32219876-BF57-4FA2-B2D1-F49F88387ECD}" destId="{96094FFE-2F19-45EB-BE63-41AAA3652DC9}" srcOrd="1" destOrd="0" parTransId="{6C815E31-D18C-4AAB-9A5C-7C0396D108C2}" sibTransId="{E5BDFF43-C4AA-4B5C-B3FF-9DA8F5D74DD2}"/>
    <dgm:cxn modelId="{FCB11910-B262-4406-90E6-7D2F61B3E931}" type="presParOf" srcId="{ED0679AC-78A7-4C4F-9FFF-871C0041521F}" destId="{14C4EF3B-4367-4BFA-B71E-2D77376E59F7}" srcOrd="0" destOrd="0" presId="urn:microsoft.com/office/officeart/2016/7/layout/RepeatingBendingProcessNew"/>
    <dgm:cxn modelId="{1C57F6F4-70C7-414A-BF33-F5C122B499AB}" type="presParOf" srcId="{ED0679AC-78A7-4C4F-9FFF-871C0041521F}" destId="{10794115-6FBB-48CD-B768-BD75780AB254}" srcOrd="1" destOrd="0" presId="urn:microsoft.com/office/officeart/2016/7/layout/RepeatingBendingProcessNew"/>
    <dgm:cxn modelId="{CAE17664-4BE7-4380-9D91-4BA600CEE024}" type="presParOf" srcId="{10794115-6FBB-48CD-B768-BD75780AB254}" destId="{46C1CFD6-D1C1-4CDA-BF6E-5D304725FB60}" srcOrd="0" destOrd="0" presId="urn:microsoft.com/office/officeart/2016/7/layout/RepeatingBendingProcessNew"/>
    <dgm:cxn modelId="{6A96168A-734D-42CB-BB55-DF126BE74651}" type="presParOf" srcId="{ED0679AC-78A7-4C4F-9FFF-871C0041521F}" destId="{BC94B802-3054-46D5-9FA0-BB19F1F688A1}" srcOrd="2" destOrd="0" presId="urn:microsoft.com/office/officeart/2016/7/layout/RepeatingBendingProcessNew"/>
    <dgm:cxn modelId="{A516E475-1851-40E8-94DD-7E2423F27A7A}" type="presParOf" srcId="{ED0679AC-78A7-4C4F-9FFF-871C0041521F}" destId="{B66459D6-FA92-4DF8-9227-3E8AD173ED85}" srcOrd="3" destOrd="0" presId="urn:microsoft.com/office/officeart/2016/7/layout/RepeatingBendingProcessNew"/>
    <dgm:cxn modelId="{B3C3C58B-1ED9-40B0-92EF-ADA26B0061FC}" type="presParOf" srcId="{B66459D6-FA92-4DF8-9227-3E8AD173ED85}" destId="{90FAFAA9-BCE9-494C-8C79-BBF949B219CF}" srcOrd="0" destOrd="0" presId="urn:microsoft.com/office/officeart/2016/7/layout/RepeatingBendingProcessNew"/>
    <dgm:cxn modelId="{197FDB43-AA8C-47D4-86BE-3D1F9A2DB050}" type="presParOf" srcId="{ED0679AC-78A7-4C4F-9FFF-871C0041521F}" destId="{8B65799D-E555-4E88-9B98-227CAAFC75B5}" srcOrd="4" destOrd="0" presId="urn:microsoft.com/office/officeart/2016/7/layout/RepeatingBendingProcessNew"/>
    <dgm:cxn modelId="{78C50C16-A4CF-4C7F-B7FB-F3E3A282BFFE}" type="presParOf" srcId="{ED0679AC-78A7-4C4F-9FFF-871C0041521F}" destId="{E1F5E537-6962-4E88-9525-13AA34161710}" srcOrd="5" destOrd="0" presId="urn:microsoft.com/office/officeart/2016/7/layout/RepeatingBendingProcessNew"/>
    <dgm:cxn modelId="{27FF1E0D-5E37-49AC-9385-BE2098398B72}" type="presParOf" srcId="{E1F5E537-6962-4E88-9525-13AA34161710}" destId="{5540F8B2-7648-4FCF-AAB5-9710B29E5989}" srcOrd="0" destOrd="0" presId="urn:microsoft.com/office/officeart/2016/7/layout/RepeatingBendingProcessNew"/>
    <dgm:cxn modelId="{FE93109F-B388-4928-B634-AE4DECC53241}" type="presParOf" srcId="{ED0679AC-78A7-4C4F-9FFF-871C0041521F}" destId="{2F1E0DAF-6919-4D35-BA64-8A6916D8E0C7}" srcOrd="6" destOrd="0" presId="urn:microsoft.com/office/officeart/2016/7/layout/RepeatingBendingProcessNew"/>
    <dgm:cxn modelId="{455E6100-7AA7-4F50-84EB-FFEC91CF8841}" type="presParOf" srcId="{ED0679AC-78A7-4C4F-9FFF-871C0041521F}" destId="{1B18FA84-3462-4041-BC52-0626E8A6A24E}" srcOrd="7" destOrd="0" presId="urn:microsoft.com/office/officeart/2016/7/layout/RepeatingBendingProcessNew"/>
    <dgm:cxn modelId="{DE39808D-8DD6-4B59-8CD9-23E19CA55F62}" type="presParOf" srcId="{1B18FA84-3462-4041-BC52-0626E8A6A24E}" destId="{5EC30750-A64B-4808-AA6D-212EAD1C9CF6}" srcOrd="0" destOrd="0" presId="urn:microsoft.com/office/officeart/2016/7/layout/RepeatingBendingProcessNew"/>
    <dgm:cxn modelId="{9CE630EA-9150-4927-AF39-D8CEF43A8B0D}" type="presParOf" srcId="{ED0679AC-78A7-4C4F-9FFF-871C0041521F}" destId="{56730B03-57F0-4E30-A22A-BA25F2C52A66}" srcOrd="8" destOrd="0" presId="urn:microsoft.com/office/officeart/2016/7/layout/RepeatingBendingProcessNew"/>
    <dgm:cxn modelId="{09F43902-BEB3-4B03-9D65-CD11FACC5EC2}" type="presParOf" srcId="{ED0679AC-78A7-4C4F-9FFF-871C0041521F}" destId="{91E43E04-F280-4E61-96AB-678B16B5FB00}" srcOrd="9" destOrd="0" presId="urn:microsoft.com/office/officeart/2016/7/layout/RepeatingBendingProcessNew"/>
    <dgm:cxn modelId="{501B099D-A681-4771-AD23-BA501B64AFC4}" type="presParOf" srcId="{91E43E04-F280-4E61-96AB-678B16B5FB00}" destId="{3F27A982-84EC-466C-82E6-D208925DB05C}" srcOrd="0" destOrd="0" presId="urn:microsoft.com/office/officeart/2016/7/layout/RepeatingBendingProcessNew"/>
    <dgm:cxn modelId="{B6834CCE-8C0D-48C5-8263-BABA4EC94A10}" type="presParOf" srcId="{ED0679AC-78A7-4C4F-9FFF-871C0041521F}" destId="{B031A69B-4B23-4552-A921-FC61D5687674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F811E2-E5B1-4F6F-B4C5-453662282B45}" type="doc">
      <dgm:prSet loTypeId="urn:microsoft.com/office/officeart/2016/7/layout/BasicLinearProcessNumbered" loCatId="process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DCD18A0-89FD-4D39-85B3-639C32088649}">
      <dgm:prSet/>
      <dgm:spPr/>
      <dgm:t>
        <a:bodyPr/>
        <a:lstStyle/>
        <a:p>
          <a:r>
            <a:rPr lang="en-GB" dirty="0"/>
            <a:t>Goal 4: Quality Education </a:t>
          </a:r>
          <a:endParaRPr lang="en-US" dirty="0"/>
        </a:p>
      </dgm:t>
    </dgm:pt>
    <dgm:pt modelId="{4985E3A0-5C91-4160-ADD3-46137AC3D175}" type="parTrans" cxnId="{CC9AB473-2560-4D88-A630-AB2072B0D0F4}">
      <dgm:prSet/>
      <dgm:spPr/>
      <dgm:t>
        <a:bodyPr/>
        <a:lstStyle/>
        <a:p>
          <a:endParaRPr lang="en-US"/>
        </a:p>
      </dgm:t>
    </dgm:pt>
    <dgm:pt modelId="{404EBC29-8D73-49FF-81EC-A30B0312EA64}" type="sibTrans" cxnId="{CC9AB473-2560-4D88-A630-AB2072B0D0F4}">
      <dgm:prSet phldrT="1"/>
      <dgm:spPr/>
      <dgm:t>
        <a:bodyPr/>
        <a:lstStyle/>
        <a:p>
          <a:r>
            <a:rPr lang="en-US"/>
            <a:t>1</a:t>
          </a:r>
        </a:p>
      </dgm:t>
    </dgm:pt>
    <dgm:pt modelId="{761C7CB2-A9A4-423E-B5E7-A692B5A06FBC}">
      <dgm:prSet/>
      <dgm:spPr/>
      <dgm:t>
        <a:bodyPr/>
        <a:lstStyle/>
        <a:p>
          <a:r>
            <a:rPr lang="en-GB" dirty="0"/>
            <a:t>Goal 3: Good Health and Well-being</a:t>
          </a:r>
          <a:endParaRPr lang="en-US" dirty="0"/>
        </a:p>
      </dgm:t>
    </dgm:pt>
    <dgm:pt modelId="{F9CC55E8-84E7-4C9B-AB9A-8073AED2C01B}" type="parTrans" cxnId="{61DD883B-406C-40F1-8C2C-24B8EDDC2081}">
      <dgm:prSet/>
      <dgm:spPr/>
      <dgm:t>
        <a:bodyPr/>
        <a:lstStyle/>
        <a:p>
          <a:endParaRPr lang="en-US"/>
        </a:p>
      </dgm:t>
    </dgm:pt>
    <dgm:pt modelId="{7F1B17EC-8654-4A52-9BCB-1E6D38AF23FA}" type="sibTrans" cxnId="{61DD883B-406C-40F1-8C2C-24B8EDDC2081}">
      <dgm:prSet phldrT="2"/>
      <dgm:spPr/>
      <dgm:t>
        <a:bodyPr/>
        <a:lstStyle/>
        <a:p>
          <a:r>
            <a:rPr lang="en-US"/>
            <a:t>2</a:t>
          </a:r>
        </a:p>
      </dgm:t>
    </dgm:pt>
    <dgm:pt modelId="{B6D153EB-6E88-482E-9F8F-4D7DA5B6E4A5}">
      <dgm:prSet/>
      <dgm:spPr/>
      <dgm:t>
        <a:bodyPr/>
        <a:lstStyle/>
        <a:p>
          <a:r>
            <a:rPr lang="en-GB" dirty="0"/>
            <a:t>Goal 8: Decent Work &amp; Economic Growth</a:t>
          </a:r>
          <a:endParaRPr lang="en-US" dirty="0"/>
        </a:p>
      </dgm:t>
    </dgm:pt>
    <dgm:pt modelId="{C3F2E72A-CC1D-4707-9931-80D6542CA49B}" type="parTrans" cxnId="{2C68AE56-68ED-4805-9E67-D0AE92DF74C5}">
      <dgm:prSet/>
      <dgm:spPr/>
      <dgm:t>
        <a:bodyPr/>
        <a:lstStyle/>
        <a:p>
          <a:endParaRPr lang="en-US"/>
        </a:p>
      </dgm:t>
    </dgm:pt>
    <dgm:pt modelId="{D77B3CBE-1C87-4EA1-BD8E-EB73B21B91DA}" type="sibTrans" cxnId="{2C68AE56-68ED-4805-9E67-D0AE92DF74C5}">
      <dgm:prSet phldrT="3"/>
      <dgm:spPr/>
      <dgm:t>
        <a:bodyPr/>
        <a:lstStyle/>
        <a:p>
          <a:r>
            <a:rPr lang="en-US"/>
            <a:t>3</a:t>
          </a:r>
        </a:p>
      </dgm:t>
    </dgm:pt>
    <dgm:pt modelId="{FCEE0782-8655-4A34-BEC2-444ADE144FA3}" type="pres">
      <dgm:prSet presAssocID="{0EF811E2-E5B1-4F6F-B4C5-453662282B45}" presName="Name0" presStyleCnt="0">
        <dgm:presLayoutVars>
          <dgm:animLvl val="lvl"/>
          <dgm:resizeHandles val="exact"/>
        </dgm:presLayoutVars>
      </dgm:prSet>
      <dgm:spPr/>
    </dgm:pt>
    <dgm:pt modelId="{30BDD7CF-5D04-4B19-93F5-64FBC213CB24}" type="pres">
      <dgm:prSet presAssocID="{1DCD18A0-89FD-4D39-85B3-639C32088649}" presName="compositeNode" presStyleCnt="0">
        <dgm:presLayoutVars>
          <dgm:bulletEnabled val="1"/>
        </dgm:presLayoutVars>
      </dgm:prSet>
      <dgm:spPr/>
    </dgm:pt>
    <dgm:pt modelId="{740BECA5-5DB1-4A7A-8FD7-E043908D7271}" type="pres">
      <dgm:prSet presAssocID="{1DCD18A0-89FD-4D39-85B3-639C32088649}" presName="bgRect" presStyleLbl="bgAccFollowNode1" presStyleIdx="0" presStyleCnt="3"/>
      <dgm:spPr/>
    </dgm:pt>
    <dgm:pt modelId="{AA26A40A-43D2-41A0-BCCF-028751F211BF}" type="pres">
      <dgm:prSet presAssocID="{404EBC29-8D73-49FF-81EC-A30B0312EA64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88661378-3E8F-421B-9022-5F3CB96A2488}" type="pres">
      <dgm:prSet presAssocID="{1DCD18A0-89FD-4D39-85B3-639C32088649}" presName="bottomLine" presStyleLbl="alignNode1" presStyleIdx="1" presStyleCnt="6">
        <dgm:presLayoutVars/>
      </dgm:prSet>
      <dgm:spPr/>
    </dgm:pt>
    <dgm:pt modelId="{85504059-7A5A-48F0-B534-1CFBD06CFCFF}" type="pres">
      <dgm:prSet presAssocID="{1DCD18A0-89FD-4D39-85B3-639C32088649}" presName="nodeText" presStyleLbl="bgAccFollowNode1" presStyleIdx="0" presStyleCnt="3">
        <dgm:presLayoutVars>
          <dgm:bulletEnabled val="1"/>
        </dgm:presLayoutVars>
      </dgm:prSet>
      <dgm:spPr/>
    </dgm:pt>
    <dgm:pt modelId="{438764F1-05B7-40B8-827A-971D5FB9595A}" type="pres">
      <dgm:prSet presAssocID="{404EBC29-8D73-49FF-81EC-A30B0312EA64}" presName="sibTrans" presStyleCnt="0"/>
      <dgm:spPr/>
    </dgm:pt>
    <dgm:pt modelId="{003F3CD1-6C5C-418C-9DE7-702BC073960F}" type="pres">
      <dgm:prSet presAssocID="{761C7CB2-A9A4-423E-B5E7-A692B5A06FBC}" presName="compositeNode" presStyleCnt="0">
        <dgm:presLayoutVars>
          <dgm:bulletEnabled val="1"/>
        </dgm:presLayoutVars>
      </dgm:prSet>
      <dgm:spPr/>
    </dgm:pt>
    <dgm:pt modelId="{7BEA2380-800D-409C-8C21-8205605846D9}" type="pres">
      <dgm:prSet presAssocID="{761C7CB2-A9A4-423E-B5E7-A692B5A06FBC}" presName="bgRect" presStyleLbl="bgAccFollowNode1" presStyleIdx="1" presStyleCnt="3"/>
      <dgm:spPr/>
    </dgm:pt>
    <dgm:pt modelId="{D3D5D4FC-A253-4677-A60D-66F9FA51526F}" type="pres">
      <dgm:prSet presAssocID="{7F1B17EC-8654-4A52-9BCB-1E6D38AF23FA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D580F846-AC68-4AD5-A2E4-1638795DCA35}" type="pres">
      <dgm:prSet presAssocID="{761C7CB2-A9A4-423E-B5E7-A692B5A06FBC}" presName="bottomLine" presStyleLbl="alignNode1" presStyleIdx="3" presStyleCnt="6">
        <dgm:presLayoutVars/>
      </dgm:prSet>
      <dgm:spPr/>
    </dgm:pt>
    <dgm:pt modelId="{4364C576-8A29-4048-90B3-5174AF6DCE43}" type="pres">
      <dgm:prSet presAssocID="{761C7CB2-A9A4-423E-B5E7-A692B5A06FBC}" presName="nodeText" presStyleLbl="bgAccFollowNode1" presStyleIdx="1" presStyleCnt="3">
        <dgm:presLayoutVars>
          <dgm:bulletEnabled val="1"/>
        </dgm:presLayoutVars>
      </dgm:prSet>
      <dgm:spPr/>
    </dgm:pt>
    <dgm:pt modelId="{9C171DB8-C6BC-4453-80DC-F178BF84A842}" type="pres">
      <dgm:prSet presAssocID="{7F1B17EC-8654-4A52-9BCB-1E6D38AF23FA}" presName="sibTrans" presStyleCnt="0"/>
      <dgm:spPr/>
    </dgm:pt>
    <dgm:pt modelId="{CD07F3B4-5425-4743-AFC3-75DEBC34BAE9}" type="pres">
      <dgm:prSet presAssocID="{B6D153EB-6E88-482E-9F8F-4D7DA5B6E4A5}" presName="compositeNode" presStyleCnt="0">
        <dgm:presLayoutVars>
          <dgm:bulletEnabled val="1"/>
        </dgm:presLayoutVars>
      </dgm:prSet>
      <dgm:spPr/>
    </dgm:pt>
    <dgm:pt modelId="{16C188CD-306B-4A59-8262-9B61E8461D6E}" type="pres">
      <dgm:prSet presAssocID="{B6D153EB-6E88-482E-9F8F-4D7DA5B6E4A5}" presName="bgRect" presStyleLbl="bgAccFollowNode1" presStyleIdx="2" presStyleCnt="3"/>
      <dgm:spPr/>
    </dgm:pt>
    <dgm:pt modelId="{7586ECA7-CF5D-4F4F-81EA-DF9F5945A76A}" type="pres">
      <dgm:prSet presAssocID="{D77B3CBE-1C87-4EA1-BD8E-EB73B21B91DA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D397027E-9B09-4D0A-819F-7C82F6764462}" type="pres">
      <dgm:prSet presAssocID="{B6D153EB-6E88-482E-9F8F-4D7DA5B6E4A5}" presName="bottomLine" presStyleLbl="alignNode1" presStyleIdx="5" presStyleCnt="6">
        <dgm:presLayoutVars/>
      </dgm:prSet>
      <dgm:spPr/>
    </dgm:pt>
    <dgm:pt modelId="{E2A1F4B0-8F1A-4643-871A-EF6B3E0560D9}" type="pres">
      <dgm:prSet presAssocID="{B6D153EB-6E88-482E-9F8F-4D7DA5B6E4A5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FDCA7401-444B-474A-AF16-E4A8D4E2FA21}" type="presOf" srcId="{404EBC29-8D73-49FF-81EC-A30B0312EA64}" destId="{AA26A40A-43D2-41A0-BCCF-028751F211BF}" srcOrd="0" destOrd="0" presId="urn:microsoft.com/office/officeart/2016/7/layout/BasicLinearProcessNumbered"/>
    <dgm:cxn modelId="{AD17C314-7D8C-4E85-B18B-BA34E4341942}" type="presOf" srcId="{0EF811E2-E5B1-4F6F-B4C5-453662282B45}" destId="{FCEE0782-8655-4A34-BEC2-444ADE144FA3}" srcOrd="0" destOrd="0" presId="urn:microsoft.com/office/officeart/2016/7/layout/BasicLinearProcessNumbered"/>
    <dgm:cxn modelId="{0E631621-7F21-40EF-A34D-67C4B111C010}" type="presOf" srcId="{1DCD18A0-89FD-4D39-85B3-639C32088649}" destId="{85504059-7A5A-48F0-B534-1CFBD06CFCFF}" srcOrd="1" destOrd="0" presId="urn:microsoft.com/office/officeart/2016/7/layout/BasicLinearProcessNumbered"/>
    <dgm:cxn modelId="{332B1C25-0FD1-482E-8C20-093C55E4EECD}" type="presOf" srcId="{D77B3CBE-1C87-4EA1-BD8E-EB73B21B91DA}" destId="{7586ECA7-CF5D-4F4F-81EA-DF9F5945A76A}" srcOrd="0" destOrd="0" presId="urn:microsoft.com/office/officeart/2016/7/layout/BasicLinearProcessNumbered"/>
    <dgm:cxn modelId="{02073D27-22E1-4E74-8043-8655CEBE5F9A}" type="presOf" srcId="{7F1B17EC-8654-4A52-9BCB-1E6D38AF23FA}" destId="{D3D5D4FC-A253-4677-A60D-66F9FA51526F}" srcOrd="0" destOrd="0" presId="urn:microsoft.com/office/officeart/2016/7/layout/BasicLinearProcessNumbered"/>
    <dgm:cxn modelId="{61DD883B-406C-40F1-8C2C-24B8EDDC2081}" srcId="{0EF811E2-E5B1-4F6F-B4C5-453662282B45}" destId="{761C7CB2-A9A4-423E-B5E7-A692B5A06FBC}" srcOrd="1" destOrd="0" parTransId="{F9CC55E8-84E7-4C9B-AB9A-8073AED2C01B}" sibTransId="{7F1B17EC-8654-4A52-9BCB-1E6D38AF23FA}"/>
    <dgm:cxn modelId="{8BDD7947-71A9-4E11-A87A-F87B3CEB9EE2}" type="presOf" srcId="{B6D153EB-6E88-482E-9F8F-4D7DA5B6E4A5}" destId="{16C188CD-306B-4A59-8262-9B61E8461D6E}" srcOrd="0" destOrd="0" presId="urn:microsoft.com/office/officeart/2016/7/layout/BasicLinearProcessNumbered"/>
    <dgm:cxn modelId="{6BF7F569-D09A-4958-830D-98039025DB3E}" type="presOf" srcId="{B6D153EB-6E88-482E-9F8F-4D7DA5B6E4A5}" destId="{E2A1F4B0-8F1A-4643-871A-EF6B3E0560D9}" srcOrd="1" destOrd="0" presId="urn:microsoft.com/office/officeart/2016/7/layout/BasicLinearProcessNumbered"/>
    <dgm:cxn modelId="{43C1856D-5B7F-4A08-AF62-A1E4B0D5E685}" type="presOf" srcId="{761C7CB2-A9A4-423E-B5E7-A692B5A06FBC}" destId="{4364C576-8A29-4048-90B3-5174AF6DCE43}" srcOrd="1" destOrd="0" presId="urn:microsoft.com/office/officeart/2016/7/layout/BasicLinearProcessNumbered"/>
    <dgm:cxn modelId="{CC9AB473-2560-4D88-A630-AB2072B0D0F4}" srcId="{0EF811E2-E5B1-4F6F-B4C5-453662282B45}" destId="{1DCD18A0-89FD-4D39-85B3-639C32088649}" srcOrd="0" destOrd="0" parTransId="{4985E3A0-5C91-4160-ADD3-46137AC3D175}" sibTransId="{404EBC29-8D73-49FF-81EC-A30B0312EA64}"/>
    <dgm:cxn modelId="{2C68AE56-68ED-4805-9E67-D0AE92DF74C5}" srcId="{0EF811E2-E5B1-4F6F-B4C5-453662282B45}" destId="{B6D153EB-6E88-482E-9F8F-4D7DA5B6E4A5}" srcOrd="2" destOrd="0" parTransId="{C3F2E72A-CC1D-4707-9931-80D6542CA49B}" sibTransId="{D77B3CBE-1C87-4EA1-BD8E-EB73B21B91DA}"/>
    <dgm:cxn modelId="{F35F12C2-B5B6-4450-8EFB-37896326817C}" type="presOf" srcId="{1DCD18A0-89FD-4D39-85B3-639C32088649}" destId="{740BECA5-5DB1-4A7A-8FD7-E043908D7271}" srcOrd="0" destOrd="0" presId="urn:microsoft.com/office/officeart/2016/7/layout/BasicLinearProcessNumbered"/>
    <dgm:cxn modelId="{261948C3-3717-45C2-9A1E-2A2E9CADAC51}" type="presOf" srcId="{761C7CB2-A9A4-423E-B5E7-A692B5A06FBC}" destId="{7BEA2380-800D-409C-8C21-8205605846D9}" srcOrd="0" destOrd="0" presId="urn:microsoft.com/office/officeart/2016/7/layout/BasicLinearProcessNumbered"/>
    <dgm:cxn modelId="{415E24BF-ACA6-4763-98E9-B0FB6807F67C}" type="presParOf" srcId="{FCEE0782-8655-4A34-BEC2-444ADE144FA3}" destId="{30BDD7CF-5D04-4B19-93F5-64FBC213CB24}" srcOrd="0" destOrd="0" presId="urn:microsoft.com/office/officeart/2016/7/layout/BasicLinearProcessNumbered"/>
    <dgm:cxn modelId="{03D1BF83-66B1-4873-9548-07F9B354CD19}" type="presParOf" srcId="{30BDD7CF-5D04-4B19-93F5-64FBC213CB24}" destId="{740BECA5-5DB1-4A7A-8FD7-E043908D7271}" srcOrd="0" destOrd="0" presId="urn:microsoft.com/office/officeart/2016/7/layout/BasicLinearProcessNumbered"/>
    <dgm:cxn modelId="{7F7C35D9-7E0F-4E8F-9D09-A3B6D6187F73}" type="presParOf" srcId="{30BDD7CF-5D04-4B19-93F5-64FBC213CB24}" destId="{AA26A40A-43D2-41A0-BCCF-028751F211BF}" srcOrd="1" destOrd="0" presId="urn:microsoft.com/office/officeart/2016/7/layout/BasicLinearProcessNumbered"/>
    <dgm:cxn modelId="{EAB18492-3773-4311-A258-1319FF885902}" type="presParOf" srcId="{30BDD7CF-5D04-4B19-93F5-64FBC213CB24}" destId="{88661378-3E8F-421B-9022-5F3CB96A2488}" srcOrd="2" destOrd="0" presId="urn:microsoft.com/office/officeart/2016/7/layout/BasicLinearProcessNumbered"/>
    <dgm:cxn modelId="{EA59913C-904C-4ADA-8D78-773BF2DFAF48}" type="presParOf" srcId="{30BDD7CF-5D04-4B19-93F5-64FBC213CB24}" destId="{85504059-7A5A-48F0-B534-1CFBD06CFCFF}" srcOrd="3" destOrd="0" presId="urn:microsoft.com/office/officeart/2016/7/layout/BasicLinearProcessNumbered"/>
    <dgm:cxn modelId="{A3B2B827-206D-40E3-908E-C02D6D74EF20}" type="presParOf" srcId="{FCEE0782-8655-4A34-BEC2-444ADE144FA3}" destId="{438764F1-05B7-40B8-827A-971D5FB9595A}" srcOrd="1" destOrd="0" presId="urn:microsoft.com/office/officeart/2016/7/layout/BasicLinearProcessNumbered"/>
    <dgm:cxn modelId="{8F7B0D46-D575-4FA7-83C1-77ADA78EDA84}" type="presParOf" srcId="{FCEE0782-8655-4A34-BEC2-444ADE144FA3}" destId="{003F3CD1-6C5C-418C-9DE7-702BC073960F}" srcOrd="2" destOrd="0" presId="urn:microsoft.com/office/officeart/2016/7/layout/BasicLinearProcessNumbered"/>
    <dgm:cxn modelId="{8FB89D69-3A73-4551-B2E0-D267DC24B5FE}" type="presParOf" srcId="{003F3CD1-6C5C-418C-9DE7-702BC073960F}" destId="{7BEA2380-800D-409C-8C21-8205605846D9}" srcOrd="0" destOrd="0" presId="urn:microsoft.com/office/officeart/2016/7/layout/BasicLinearProcessNumbered"/>
    <dgm:cxn modelId="{3FB5A2FC-30D5-4B71-8BA6-453F2067B80E}" type="presParOf" srcId="{003F3CD1-6C5C-418C-9DE7-702BC073960F}" destId="{D3D5D4FC-A253-4677-A60D-66F9FA51526F}" srcOrd="1" destOrd="0" presId="urn:microsoft.com/office/officeart/2016/7/layout/BasicLinearProcessNumbered"/>
    <dgm:cxn modelId="{2B6E9887-FBD1-48EC-95FD-43891751947E}" type="presParOf" srcId="{003F3CD1-6C5C-418C-9DE7-702BC073960F}" destId="{D580F846-AC68-4AD5-A2E4-1638795DCA35}" srcOrd="2" destOrd="0" presId="urn:microsoft.com/office/officeart/2016/7/layout/BasicLinearProcessNumbered"/>
    <dgm:cxn modelId="{454C6079-5C82-4E0C-AA19-0FF2E370100D}" type="presParOf" srcId="{003F3CD1-6C5C-418C-9DE7-702BC073960F}" destId="{4364C576-8A29-4048-90B3-5174AF6DCE43}" srcOrd="3" destOrd="0" presId="urn:microsoft.com/office/officeart/2016/7/layout/BasicLinearProcessNumbered"/>
    <dgm:cxn modelId="{CC862C40-7D92-4D8B-BF80-2D76A8FE760C}" type="presParOf" srcId="{FCEE0782-8655-4A34-BEC2-444ADE144FA3}" destId="{9C171DB8-C6BC-4453-80DC-F178BF84A842}" srcOrd="3" destOrd="0" presId="urn:microsoft.com/office/officeart/2016/7/layout/BasicLinearProcessNumbered"/>
    <dgm:cxn modelId="{46873064-AFF4-401C-B1B3-C45170E28FC5}" type="presParOf" srcId="{FCEE0782-8655-4A34-BEC2-444ADE144FA3}" destId="{CD07F3B4-5425-4743-AFC3-75DEBC34BAE9}" srcOrd="4" destOrd="0" presId="urn:microsoft.com/office/officeart/2016/7/layout/BasicLinearProcessNumbered"/>
    <dgm:cxn modelId="{D453B6BB-1A20-4A18-8EAC-3262482651DB}" type="presParOf" srcId="{CD07F3B4-5425-4743-AFC3-75DEBC34BAE9}" destId="{16C188CD-306B-4A59-8262-9B61E8461D6E}" srcOrd="0" destOrd="0" presId="urn:microsoft.com/office/officeart/2016/7/layout/BasicLinearProcessNumbered"/>
    <dgm:cxn modelId="{43CFD0E0-4C4F-4302-B427-4B24188E8B3B}" type="presParOf" srcId="{CD07F3B4-5425-4743-AFC3-75DEBC34BAE9}" destId="{7586ECA7-CF5D-4F4F-81EA-DF9F5945A76A}" srcOrd="1" destOrd="0" presId="urn:microsoft.com/office/officeart/2016/7/layout/BasicLinearProcessNumbered"/>
    <dgm:cxn modelId="{75294CEF-ADB1-424E-B876-CD699F9364E8}" type="presParOf" srcId="{CD07F3B4-5425-4743-AFC3-75DEBC34BAE9}" destId="{D397027E-9B09-4D0A-819F-7C82F6764462}" srcOrd="2" destOrd="0" presId="urn:microsoft.com/office/officeart/2016/7/layout/BasicLinearProcessNumbered"/>
    <dgm:cxn modelId="{986E98C8-EC77-462D-814D-AD8721A132AF}" type="presParOf" srcId="{CD07F3B4-5425-4743-AFC3-75DEBC34BAE9}" destId="{E2A1F4B0-8F1A-4643-871A-EF6B3E0560D9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1A4918-4E34-47BE-9116-E06ED4C5E8BD}">
      <dsp:nvSpPr>
        <dsp:cNvPr id="0" name=""/>
        <dsp:cNvSpPr/>
      </dsp:nvSpPr>
      <dsp:spPr>
        <a:xfrm>
          <a:off x="3594" y="715042"/>
          <a:ext cx="1946002" cy="272440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Eliminates Gender Inequality</a:t>
          </a:r>
          <a:endParaRPr lang="en-US" sz="1900" kern="1200" dirty="0"/>
        </a:p>
      </dsp:txBody>
      <dsp:txXfrm>
        <a:off x="3594" y="1750315"/>
        <a:ext cx="1946002" cy="1634641"/>
      </dsp:txXfrm>
    </dsp:sp>
    <dsp:sp modelId="{7501F197-3F04-4FD3-82F4-9CF22CE26D5D}">
      <dsp:nvSpPr>
        <dsp:cNvPr id="0" name=""/>
        <dsp:cNvSpPr/>
      </dsp:nvSpPr>
      <dsp:spPr>
        <a:xfrm>
          <a:off x="567934" y="987482"/>
          <a:ext cx="817320" cy="8173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1</a:t>
          </a:r>
        </a:p>
      </dsp:txBody>
      <dsp:txXfrm>
        <a:off x="687628" y="1107176"/>
        <a:ext cx="577932" cy="577932"/>
      </dsp:txXfrm>
    </dsp:sp>
    <dsp:sp modelId="{7AFB2678-B3C6-4987-878B-A410D46F86ED}">
      <dsp:nvSpPr>
        <dsp:cNvPr id="0" name=""/>
        <dsp:cNvSpPr/>
      </dsp:nvSpPr>
      <dsp:spPr>
        <a:xfrm>
          <a:off x="3594" y="3439373"/>
          <a:ext cx="1946002" cy="7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6976050-D4AD-4CB0-96E2-6A355984DD93}">
      <dsp:nvSpPr>
        <dsp:cNvPr id="0" name=""/>
        <dsp:cNvSpPr/>
      </dsp:nvSpPr>
      <dsp:spPr>
        <a:xfrm>
          <a:off x="2144196" y="715042"/>
          <a:ext cx="1946002" cy="272440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Reduces Poverty</a:t>
          </a:r>
          <a:endParaRPr lang="en-US" sz="1900" kern="1200" dirty="0"/>
        </a:p>
      </dsp:txBody>
      <dsp:txXfrm>
        <a:off x="2144196" y="1750315"/>
        <a:ext cx="1946002" cy="1634641"/>
      </dsp:txXfrm>
    </dsp:sp>
    <dsp:sp modelId="{E3CE5DEB-CB24-40F6-AA94-C0E53114BC14}">
      <dsp:nvSpPr>
        <dsp:cNvPr id="0" name=""/>
        <dsp:cNvSpPr/>
      </dsp:nvSpPr>
      <dsp:spPr>
        <a:xfrm>
          <a:off x="2708537" y="987482"/>
          <a:ext cx="817320" cy="8173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2</a:t>
          </a:r>
        </a:p>
      </dsp:txBody>
      <dsp:txXfrm>
        <a:off x="2828231" y="1107176"/>
        <a:ext cx="577932" cy="577932"/>
      </dsp:txXfrm>
    </dsp:sp>
    <dsp:sp modelId="{E49A09D2-7C9E-48C8-A351-44070178141E}">
      <dsp:nvSpPr>
        <dsp:cNvPr id="0" name=""/>
        <dsp:cNvSpPr/>
      </dsp:nvSpPr>
      <dsp:spPr>
        <a:xfrm>
          <a:off x="2144196" y="3439373"/>
          <a:ext cx="1946002" cy="7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6F7483F-353C-4C1B-ACF4-3605C539D707}">
      <dsp:nvSpPr>
        <dsp:cNvPr id="0" name=""/>
        <dsp:cNvSpPr/>
      </dsp:nvSpPr>
      <dsp:spPr>
        <a:xfrm>
          <a:off x="4284798" y="715042"/>
          <a:ext cx="1946002" cy="272440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Creates a Sustainable Environment</a:t>
          </a:r>
          <a:endParaRPr lang="en-US" sz="1900" kern="1200" dirty="0"/>
        </a:p>
      </dsp:txBody>
      <dsp:txXfrm>
        <a:off x="4284798" y="1750315"/>
        <a:ext cx="1946002" cy="1634641"/>
      </dsp:txXfrm>
    </dsp:sp>
    <dsp:sp modelId="{6716E02E-0E9D-4123-B987-0DBE20A78E41}">
      <dsp:nvSpPr>
        <dsp:cNvPr id="0" name=""/>
        <dsp:cNvSpPr/>
      </dsp:nvSpPr>
      <dsp:spPr>
        <a:xfrm>
          <a:off x="4849139" y="987482"/>
          <a:ext cx="817320" cy="8173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3</a:t>
          </a:r>
        </a:p>
      </dsp:txBody>
      <dsp:txXfrm>
        <a:off x="4968833" y="1107176"/>
        <a:ext cx="577932" cy="577932"/>
      </dsp:txXfrm>
    </dsp:sp>
    <dsp:sp modelId="{87589572-FE88-48A7-864B-3F19E1514027}">
      <dsp:nvSpPr>
        <dsp:cNvPr id="0" name=""/>
        <dsp:cNvSpPr/>
      </dsp:nvSpPr>
      <dsp:spPr>
        <a:xfrm>
          <a:off x="4284798" y="3439373"/>
          <a:ext cx="1946002" cy="7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A8F50AD-6A0C-4CB1-A66A-7D0CDFDBC4A3}">
      <dsp:nvSpPr>
        <dsp:cNvPr id="0" name=""/>
        <dsp:cNvSpPr/>
      </dsp:nvSpPr>
      <dsp:spPr>
        <a:xfrm>
          <a:off x="6425401" y="715042"/>
          <a:ext cx="1946002" cy="272440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Prevents needless Deaths and Illnesses</a:t>
          </a:r>
          <a:endParaRPr lang="en-US" sz="1900" kern="1200" dirty="0"/>
        </a:p>
      </dsp:txBody>
      <dsp:txXfrm>
        <a:off x="6425401" y="1750315"/>
        <a:ext cx="1946002" cy="1634641"/>
      </dsp:txXfrm>
    </dsp:sp>
    <dsp:sp modelId="{BEF787C8-1A6E-4988-BFAC-7D71F2586621}">
      <dsp:nvSpPr>
        <dsp:cNvPr id="0" name=""/>
        <dsp:cNvSpPr/>
      </dsp:nvSpPr>
      <dsp:spPr>
        <a:xfrm>
          <a:off x="6989741" y="987482"/>
          <a:ext cx="817320" cy="8173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4</a:t>
          </a:r>
        </a:p>
      </dsp:txBody>
      <dsp:txXfrm>
        <a:off x="7109435" y="1107176"/>
        <a:ext cx="577932" cy="577932"/>
      </dsp:txXfrm>
    </dsp:sp>
    <dsp:sp modelId="{E34165C7-AABD-4A69-A0AE-95A8F06A6CF0}">
      <dsp:nvSpPr>
        <dsp:cNvPr id="0" name=""/>
        <dsp:cNvSpPr/>
      </dsp:nvSpPr>
      <dsp:spPr>
        <a:xfrm>
          <a:off x="6425401" y="3439373"/>
          <a:ext cx="1946002" cy="7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A9850F1-DBF7-4129-8F73-0A1C88C7AD22}">
      <dsp:nvSpPr>
        <dsp:cNvPr id="0" name=""/>
        <dsp:cNvSpPr/>
      </dsp:nvSpPr>
      <dsp:spPr>
        <a:xfrm>
          <a:off x="8566003" y="715042"/>
          <a:ext cx="1946002" cy="272440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Spreads Peace</a:t>
          </a:r>
          <a:endParaRPr lang="en-US" sz="1900" kern="1200" dirty="0"/>
        </a:p>
      </dsp:txBody>
      <dsp:txXfrm>
        <a:off x="8566003" y="1750315"/>
        <a:ext cx="1946002" cy="1634641"/>
      </dsp:txXfrm>
    </dsp:sp>
    <dsp:sp modelId="{4E93D93A-CB56-4656-B03E-46A5E5BBF744}">
      <dsp:nvSpPr>
        <dsp:cNvPr id="0" name=""/>
        <dsp:cNvSpPr/>
      </dsp:nvSpPr>
      <dsp:spPr>
        <a:xfrm>
          <a:off x="9130344" y="987482"/>
          <a:ext cx="817320" cy="81732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5</a:t>
          </a:r>
        </a:p>
      </dsp:txBody>
      <dsp:txXfrm>
        <a:off x="9250038" y="1107176"/>
        <a:ext cx="577932" cy="577932"/>
      </dsp:txXfrm>
    </dsp:sp>
    <dsp:sp modelId="{5E96CD20-D13B-455A-8328-D162CD5AB7A6}">
      <dsp:nvSpPr>
        <dsp:cNvPr id="0" name=""/>
        <dsp:cNvSpPr/>
      </dsp:nvSpPr>
      <dsp:spPr>
        <a:xfrm>
          <a:off x="8566003" y="3439373"/>
          <a:ext cx="1946002" cy="7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794115-6FBB-48CD-B768-BD75780AB254}">
      <dsp:nvSpPr>
        <dsp:cNvPr id="0" name=""/>
        <dsp:cNvSpPr/>
      </dsp:nvSpPr>
      <dsp:spPr>
        <a:xfrm>
          <a:off x="3140314" y="828771"/>
          <a:ext cx="6359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5985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41642" y="871155"/>
        <a:ext cx="33329" cy="6672"/>
      </dsp:txXfrm>
    </dsp:sp>
    <dsp:sp modelId="{14C4EF3B-4367-4BFA-B71E-2D77376E59F7}">
      <dsp:nvSpPr>
        <dsp:cNvPr id="0" name=""/>
        <dsp:cNvSpPr/>
      </dsp:nvSpPr>
      <dsp:spPr>
        <a:xfrm>
          <a:off x="243915" y="5031"/>
          <a:ext cx="2898199" cy="17389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014" tIns="149069" rIns="142014" bIns="149069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Learning more diverse languages and cultures promoting communication amongst the world around us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3915" y="5031"/>
        <a:ext cx="2898199" cy="1738919"/>
      </dsp:txXfrm>
    </dsp:sp>
    <dsp:sp modelId="{B66459D6-FA92-4DF8-9227-3E8AD173ED85}">
      <dsp:nvSpPr>
        <dsp:cNvPr id="0" name=""/>
        <dsp:cNvSpPr/>
      </dsp:nvSpPr>
      <dsp:spPr>
        <a:xfrm>
          <a:off x="6705099" y="828771"/>
          <a:ext cx="6359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5985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06427" y="871155"/>
        <a:ext cx="33329" cy="6672"/>
      </dsp:txXfrm>
    </dsp:sp>
    <dsp:sp modelId="{BC94B802-3054-46D5-9FA0-BB19F1F688A1}">
      <dsp:nvSpPr>
        <dsp:cNvPr id="0" name=""/>
        <dsp:cNvSpPr/>
      </dsp:nvSpPr>
      <dsp:spPr>
        <a:xfrm>
          <a:off x="3808700" y="5031"/>
          <a:ext cx="2898199" cy="17389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014" tIns="149069" rIns="142014" bIns="149069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Linking up with other schools:  Germany and Wales – exchange languages so both schools benefit and learn 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08700" y="5031"/>
        <a:ext cx="2898199" cy="1738919"/>
      </dsp:txXfrm>
    </dsp:sp>
    <dsp:sp modelId="{E1F5E537-6962-4E88-9525-13AA34161710}">
      <dsp:nvSpPr>
        <dsp:cNvPr id="0" name=""/>
        <dsp:cNvSpPr/>
      </dsp:nvSpPr>
      <dsp:spPr>
        <a:xfrm>
          <a:off x="1706259" y="1742151"/>
          <a:ext cx="7116325" cy="641017"/>
        </a:xfrm>
        <a:custGeom>
          <a:avLst/>
          <a:gdLst/>
          <a:ahLst/>
          <a:cxnLst/>
          <a:rect l="0" t="0" r="0" b="0"/>
          <a:pathLst>
            <a:path>
              <a:moveTo>
                <a:pt x="7116325" y="0"/>
              </a:moveTo>
              <a:lnTo>
                <a:pt x="7116325" y="337608"/>
              </a:lnTo>
              <a:lnTo>
                <a:pt x="0" y="337608"/>
              </a:lnTo>
              <a:lnTo>
                <a:pt x="0" y="641017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85723" y="2059323"/>
        <a:ext cx="357397" cy="6672"/>
      </dsp:txXfrm>
    </dsp:sp>
    <dsp:sp modelId="{8B65799D-E555-4E88-9B98-227CAAFC75B5}">
      <dsp:nvSpPr>
        <dsp:cNvPr id="0" name=""/>
        <dsp:cNvSpPr/>
      </dsp:nvSpPr>
      <dsp:spPr>
        <a:xfrm>
          <a:off x="7373485" y="5031"/>
          <a:ext cx="2898199" cy="17389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014" tIns="149069" rIns="142014" bIns="149069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Cooking classes – using local produce, encouragement for multi-cultural foods, assessing expense and produce of different cuisines</a:t>
          </a:r>
        </a:p>
      </dsp:txBody>
      <dsp:txXfrm>
        <a:off x="7373485" y="5031"/>
        <a:ext cx="2898199" cy="1738919"/>
      </dsp:txXfrm>
    </dsp:sp>
    <dsp:sp modelId="{1B18FA84-3462-4041-BC52-0626E8A6A24E}">
      <dsp:nvSpPr>
        <dsp:cNvPr id="0" name=""/>
        <dsp:cNvSpPr/>
      </dsp:nvSpPr>
      <dsp:spPr>
        <a:xfrm>
          <a:off x="3153559" y="3234276"/>
          <a:ext cx="6227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0751"/>
              </a:moveTo>
              <a:lnTo>
                <a:pt x="328470" y="50751"/>
              </a:lnTo>
              <a:lnTo>
                <a:pt x="328470" y="45720"/>
              </a:lnTo>
              <a:lnTo>
                <a:pt x="622741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48595" y="3276660"/>
        <a:ext cx="32668" cy="6672"/>
      </dsp:txXfrm>
    </dsp:sp>
    <dsp:sp modelId="{2F1E0DAF-6919-4D35-BA64-8A6916D8E0C7}">
      <dsp:nvSpPr>
        <dsp:cNvPr id="0" name=""/>
        <dsp:cNvSpPr/>
      </dsp:nvSpPr>
      <dsp:spPr>
        <a:xfrm>
          <a:off x="257160" y="2415568"/>
          <a:ext cx="2898199" cy="17389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014" tIns="149069" rIns="142014" bIns="149069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Learning in history of how countries lived and the impact it has on today’s society </a:t>
          </a:r>
        </a:p>
      </dsp:txBody>
      <dsp:txXfrm>
        <a:off x="257160" y="2415568"/>
        <a:ext cx="2898199" cy="1738919"/>
      </dsp:txXfrm>
    </dsp:sp>
    <dsp:sp modelId="{91E43E04-F280-4E61-96AB-678B16B5FB00}">
      <dsp:nvSpPr>
        <dsp:cNvPr id="0" name=""/>
        <dsp:cNvSpPr/>
      </dsp:nvSpPr>
      <dsp:spPr>
        <a:xfrm>
          <a:off x="6705099" y="3234276"/>
          <a:ext cx="6359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5985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06427" y="3276660"/>
        <a:ext cx="33329" cy="6672"/>
      </dsp:txXfrm>
    </dsp:sp>
    <dsp:sp modelId="{56730B03-57F0-4E30-A22A-BA25F2C52A66}">
      <dsp:nvSpPr>
        <dsp:cNvPr id="0" name=""/>
        <dsp:cNvSpPr/>
      </dsp:nvSpPr>
      <dsp:spPr>
        <a:xfrm>
          <a:off x="3808700" y="2410536"/>
          <a:ext cx="2898199" cy="17389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014" tIns="149069" rIns="142014" bIns="149069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Celebrating religious festivals to gain a better understanding of the world we live in and others beliefs</a:t>
          </a:r>
        </a:p>
      </dsp:txBody>
      <dsp:txXfrm>
        <a:off x="3808700" y="2410536"/>
        <a:ext cx="2898199" cy="1738919"/>
      </dsp:txXfrm>
    </dsp:sp>
    <dsp:sp modelId="{B031A69B-4B23-4552-A921-FC61D5687674}">
      <dsp:nvSpPr>
        <dsp:cNvPr id="0" name=""/>
        <dsp:cNvSpPr/>
      </dsp:nvSpPr>
      <dsp:spPr>
        <a:xfrm>
          <a:off x="7373485" y="2410536"/>
          <a:ext cx="2898199" cy="17389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014" tIns="149069" rIns="142014" bIns="149069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Education through construction promoting energy efficient homes, eco friendly housing, less CO2</a:t>
          </a:r>
        </a:p>
      </dsp:txBody>
      <dsp:txXfrm>
        <a:off x="7373485" y="2410536"/>
        <a:ext cx="2898199" cy="17389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0BECA5-5DB1-4A7A-8FD7-E043908D7271}">
      <dsp:nvSpPr>
        <dsp:cNvPr id="0" name=""/>
        <dsp:cNvSpPr/>
      </dsp:nvSpPr>
      <dsp:spPr>
        <a:xfrm>
          <a:off x="0" y="305196"/>
          <a:ext cx="1435319" cy="2009446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903" tIns="330200" rIns="111903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Goal 4: Quality Education </a:t>
          </a:r>
          <a:endParaRPr lang="en-US" sz="1300" kern="1200" dirty="0"/>
        </a:p>
      </dsp:txBody>
      <dsp:txXfrm>
        <a:off x="0" y="1068785"/>
        <a:ext cx="1435319" cy="1205668"/>
      </dsp:txXfrm>
    </dsp:sp>
    <dsp:sp modelId="{AA26A40A-43D2-41A0-BCCF-028751F211BF}">
      <dsp:nvSpPr>
        <dsp:cNvPr id="0" name=""/>
        <dsp:cNvSpPr/>
      </dsp:nvSpPr>
      <dsp:spPr>
        <a:xfrm>
          <a:off x="416242" y="506140"/>
          <a:ext cx="602834" cy="60283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999" tIns="12700" rIns="46999" bIns="1270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1</a:t>
          </a:r>
        </a:p>
      </dsp:txBody>
      <dsp:txXfrm>
        <a:off x="504525" y="594423"/>
        <a:ext cx="426268" cy="426268"/>
      </dsp:txXfrm>
    </dsp:sp>
    <dsp:sp modelId="{88661378-3E8F-421B-9022-5F3CB96A2488}">
      <dsp:nvSpPr>
        <dsp:cNvPr id="0" name=""/>
        <dsp:cNvSpPr/>
      </dsp:nvSpPr>
      <dsp:spPr>
        <a:xfrm>
          <a:off x="0" y="2314570"/>
          <a:ext cx="1435319" cy="72"/>
        </a:xfrm>
        <a:prstGeom prst="rect">
          <a:avLst/>
        </a:prstGeom>
        <a:gradFill rotWithShape="0">
          <a:gsLst>
            <a:gs pos="0">
              <a:schemeClr val="accent2">
                <a:hueOff val="-291073"/>
                <a:satOff val="-16786"/>
                <a:lumOff val="172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291073"/>
                <a:satOff val="-16786"/>
                <a:lumOff val="172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291073"/>
                <a:satOff val="-16786"/>
                <a:lumOff val="172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BEA2380-800D-409C-8C21-8205605846D9}">
      <dsp:nvSpPr>
        <dsp:cNvPr id="0" name=""/>
        <dsp:cNvSpPr/>
      </dsp:nvSpPr>
      <dsp:spPr>
        <a:xfrm>
          <a:off x="1578850" y="305196"/>
          <a:ext cx="1435319" cy="2009446"/>
        </a:xfrm>
        <a:prstGeom prst="rect">
          <a:avLst/>
        </a:prstGeom>
        <a:solidFill>
          <a:schemeClr val="accent2">
            <a:tint val="40000"/>
            <a:alpha val="90000"/>
            <a:hueOff val="-424613"/>
            <a:satOff val="-37673"/>
            <a:lumOff val="-385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424613"/>
              <a:satOff val="-37673"/>
              <a:lumOff val="-38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903" tIns="330200" rIns="111903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Goal 3: Good Health and Well-being</a:t>
          </a:r>
          <a:endParaRPr lang="en-US" sz="1300" kern="1200" dirty="0"/>
        </a:p>
      </dsp:txBody>
      <dsp:txXfrm>
        <a:off x="1578850" y="1068785"/>
        <a:ext cx="1435319" cy="1205668"/>
      </dsp:txXfrm>
    </dsp:sp>
    <dsp:sp modelId="{D3D5D4FC-A253-4677-A60D-66F9FA51526F}">
      <dsp:nvSpPr>
        <dsp:cNvPr id="0" name=""/>
        <dsp:cNvSpPr/>
      </dsp:nvSpPr>
      <dsp:spPr>
        <a:xfrm>
          <a:off x="1995093" y="506140"/>
          <a:ext cx="602834" cy="602834"/>
        </a:xfrm>
        <a:prstGeom prst="ellipse">
          <a:avLst/>
        </a:prstGeom>
        <a:gradFill rotWithShape="0">
          <a:gsLst>
            <a:gs pos="0">
              <a:schemeClr val="accent2">
                <a:hueOff val="-582145"/>
                <a:satOff val="-33571"/>
                <a:lumOff val="345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582145"/>
                <a:satOff val="-33571"/>
                <a:lumOff val="345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582145"/>
                <a:satOff val="-33571"/>
                <a:lumOff val="345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582145"/>
              <a:satOff val="-33571"/>
              <a:lumOff val="34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999" tIns="12700" rIns="46999" bIns="1270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2</a:t>
          </a:r>
        </a:p>
      </dsp:txBody>
      <dsp:txXfrm>
        <a:off x="2083376" y="594423"/>
        <a:ext cx="426268" cy="426268"/>
      </dsp:txXfrm>
    </dsp:sp>
    <dsp:sp modelId="{D580F846-AC68-4AD5-A2E4-1638795DCA35}">
      <dsp:nvSpPr>
        <dsp:cNvPr id="0" name=""/>
        <dsp:cNvSpPr/>
      </dsp:nvSpPr>
      <dsp:spPr>
        <a:xfrm>
          <a:off x="1578850" y="2314570"/>
          <a:ext cx="1435319" cy="72"/>
        </a:xfrm>
        <a:prstGeom prst="rect">
          <a:avLst/>
        </a:prstGeom>
        <a:gradFill rotWithShape="0">
          <a:gsLst>
            <a:gs pos="0">
              <a:schemeClr val="accent2">
                <a:hueOff val="-873218"/>
                <a:satOff val="-50357"/>
                <a:lumOff val="517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873218"/>
                <a:satOff val="-50357"/>
                <a:lumOff val="517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873218"/>
                <a:satOff val="-50357"/>
                <a:lumOff val="517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6C188CD-306B-4A59-8262-9B61E8461D6E}">
      <dsp:nvSpPr>
        <dsp:cNvPr id="0" name=""/>
        <dsp:cNvSpPr/>
      </dsp:nvSpPr>
      <dsp:spPr>
        <a:xfrm>
          <a:off x="3157701" y="305196"/>
          <a:ext cx="1435319" cy="2009446"/>
        </a:xfrm>
        <a:prstGeom prst="rect">
          <a:avLst/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903" tIns="330200" rIns="111903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Goal 8: Decent Work &amp; Economic Growth</a:t>
          </a:r>
          <a:endParaRPr lang="en-US" sz="1300" kern="1200" dirty="0"/>
        </a:p>
      </dsp:txBody>
      <dsp:txXfrm>
        <a:off x="3157701" y="1068785"/>
        <a:ext cx="1435319" cy="1205668"/>
      </dsp:txXfrm>
    </dsp:sp>
    <dsp:sp modelId="{7586ECA7-CF5D-4F4F-81EA-DF9F5945A76A}">
      <dsp:nvSpPr>
        <dsp:cNvPr id="0" name=""/>
        <dsp:cNvSpPr/>
      </dsp:nvSpPr>
      <dsp:spPr>
        <a:xfrm>
          <a:off x="3573944" y="506140"/>
          <a:ext cx="602834" cy="602834"/>
        </a:xfrm>
        <a:prstGeom prst="ellipse">
          <a:avLst/>
        </a:prstGeom>
        <a:gradFill rotWithShape="0">
          <a:gsLst>
            <a:gs pos="0">
              <a:schemeClr val="accent2">
                <a:hueOff val="-1164290"/>
                <a:satOff val="-67142"/>
                <a:lumOff val="690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1164290"/>
                <a:satOff val="-67142"/>
                <a:lumOff val="690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1164290"/>
                <a:satOff val="-67142"/>
                <a:lumOff val="690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1164290"/>
              <a:satOff val="-67142"/>
              <a:lumOff val="690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6999" tIns="12700" rIns="46999" bIns="1270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3</a:t>
          </a:r>
        </a:p>
      </dsp:txBody>
      <dsp:txXfrm>
        <a:off x="3662227" y="594423"/>
        <a:ext cx="426268" cy="426268"/>
      </dsp:txXfrm>
    </dsp:sp>
    <dsp:sp modelId="{D397027E-9B09-4D0A-819F-7C82F6764462}">
      <dsp:nvSpPr>
        <dsp:cNvPr id="0" name=""/>
        <dsp:cNvSpPr/>
      </dsp:nvSpPr>
      <dsp:spPr>
        <a:xfrm>
          <a:off x="3157701" y="2314570"/>
          <a:ext cx="1435319" cy="72"/>
        </a:xfrm>
        <a:prstGeom prst="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31576-F905-4F95-8B36-18F2352BC8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D092D-33FC-4CD3-AB0C-FF6FE83B57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C7AE0-3859-4408-AA3B-83D963B3B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380F9-6CA7-4F1B-942C-797E46625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8A07F-7A5F-4D08-A186-0B74E6CF6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123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6AA97-4BFE-4004-895B-A7DA01FF0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87034-44C3-445A-A036-96A7CAE1D8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56D2FF-EAA5-460C-8E84-7A21596B8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C58BE-4676-4BA3-99EB-D64F55624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8A6CC-6A9E-4D70-A760-8AFC666C7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43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09F90-C19F-4536-95DA-2426235FD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9CD0F-1F9F-478E-B47F-13B6EF562E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ED759-9C9E-4274-8416-4CB4806A0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2A429-49D7-42F7-8C06-D47A02E8E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FEE6A-5547-438E-BEBD-A424BCEB0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437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6FCB9-8120-4A0B-B34B-CAC36B897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9009B-76EB-41BD-BCA3-1121CE81BF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5123B-52D2-43B1-88EB-CF8AF92904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DBCE46-F320-4C15-A943-9E7FE8E91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4C07E7-20E3-4A5C-9428-D2EF998D5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086BD2-79AE-431B-8BF6-2C7171433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6970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CC930-BB25-4303-BF8C-96756D738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35BA1-CABC-4351-9320-2308C4FB5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2B83D8-E02C-49D8-A6F7-51D29B5B92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A0F565-2F61-4318-93BA-33DAEC2C8C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DF1947-FF09-4186-BE6B-CDD6A46942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80192E-8095-4563-9070-C3CEDE180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D094F1-67ED-463B-BED3-D433BCDDF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9FE068-E849-4DEF-92C3-6BAECB4D9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6011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79FAF-C623-4045-9909-91E77BB0B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AA03A0-15FC-4C77-A738-0A1AD67A6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35320D-9E9D-48B1-A0D7-A69FAF829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D24C22-7DF5-4DC5-BB5A-54882EB7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9034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084384-9784-4872-8E12-8A3FEAD36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20393E-2AB3-4595-8BCD-E296AE558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BA193B-3317-4031-A5BB-8A5B968E6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6229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95998-C419-410A-902E-FC8DECBA6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B2324-FC0D-4C01-B912-6E8DAED79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0BEBDC-AF44-4F85-93A4-E3EC6AD9E8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AECEB0-C4B8-475B-8DA9-4C04C050D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1D6CAF-F4AE-454D-8B20-46D708B8B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83C010-4FC8-4F8D-90FE-84A0B4451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01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B5B8F-F356-4534-A559-EC8B5C6ED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568E9D-5487-4127-8145-A93365452D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7183C0-59F0-4DAC-84EE-8FA0D504C6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08EA08-883C-47C5-B655-BE5E24A5F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F566CB-DC85-45E6-AF65-F46624AE0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0965D-A6DD-48D3-B3D9-CF77CD1CC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4542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B612B-1277-49A8-B10A-1B03C00DD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28B63F-3ECF-4D9C-9604-ED4D61459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9FC079-B4D1-4322-BDDA-1961E5BE4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EBB89A-26CF-4595-9B96-CD4661610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4B911-0DAA-49D8-AE09-91F28CC9C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3616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29ACC7-F6B7-4F76-9BE7-F1DEC8EA6D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4BF540-6501-4706-8DB2-0301F784AE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354E44-6695-48CD-B8B8-14AE15EAC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F5CE4B-BC40-428A-8814-C96AEC46E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C0EBE-EAB3-489A-BA7F-84BF099DD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1206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84A3B1-A785-44FA-9326-2B938FC1C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CD203-6179-4A5E-AB56-84183BDD0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5E3CC4-C5AE-4772-BE72-DD6A090DE9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475B-9B40-4D74-9773-FA34B43D95D7}" type="datetimeFigureOut">
              <a:rPr lang="en-GB" smtClean="0"/>
              <a:t>08/05/2018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FA8FA2-6851-49DC-AE02-27ADAA5AD4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110A5-823B-4CA9-AFBF-654E3FF69D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8E3F5-E02F-45CB-83ED-33C3648D617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953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1DB7C82F-AB7E-4F0C-B829-FA1B9C41518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Image result for esdgc">
            <a:extLst>
              <a:ext uri="{FF2B5EF4-FFF2-40B4-BE49-F238E27FC236}">
                <a16:creationId xmlns:a16="http://schemas.microsoft.com/office/drawing/2014/main" id="{A69FBCAC-8478-47E2-89EB-A3D78E0C04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1" r="1069"/>
          <a:stretch/>
        </p:blipFill>
        <p:spPr bwMode="auto"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4D43C1A-E628-4CE0-AB3B-7790ED3B5F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3800" dirty="0"/>
              <a:t>How does the concept of ‘ESDGC’ contribute to reducing global inequalities?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DC92E1-C195-42B7-AFF7-9150CAE17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2000"/>
              <a:t>By Katie John</a:t>
            </a:r>
          </a:p>
        </p:txBody>
      </p:sp>
    </p:spTree>
    <p:extLst>
      <p:ext uri="{BB962C8B-B14F-4D97-AF65-F5344CB8AC3E}">
        <p14:creationId xmlns:p14="http://schemas.microsoft.com/office/powerpoint/2010/main" val="7081072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62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9" name="Picture 2" descr="Image result for malala yousafzai">
            <a:extLst>
              <a:ext uri="{FF2B5EF4-FFF2-40B4-BE49-F238E27FC236}">
                <a16:creationId xmlns:a16="http://schemas.microsoft.com/office/drawing/2014/main" id="{FF34744A-4B41-4ACA-ACBD-EB07940FD8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147" y="643467"/>
            <a:ext cx="8913705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CC68BE-24DF-4A5B-AED7-C148BA2475DF}"/>
              </a:ext>
            </a:extLst>
          </p:cNvPr>
          <p:cNvSpPr txBox="1"/>
          <p:nvPr/>
        </p:nvSpPr>
        <p:spPr>
          <a:xfrm>
            <a:off x="8892209" y="6433304"/>
            <a:ext cx="2822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(Merriweather, n.d.)</a:t>
            </a:r>
          </a:p>
        </p:txBody>
      </p:sp>
    </p:spTree>
    <p:extLst>
      <p:ext uri="{BB962C8B-B14F-4D97-AF65-F5344CB8AC3E}">
        <p14:creationId xmlns:p14="http://schemas.microsoft.com/office/powerpoint/2010/main" val="406167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5B336162-B533-4EFE-8BB3-8EBB4A5E32F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314384" cy="6858000"/>
          </a:xfrm>
          <a:prstGeom prst="rect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757D20-4FBE-46A8-865D-76EFAB745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781" y="2637183"/>
            <a:ext cx="3698803" cy="1475081"/>
          </a:xfrm>
          <a:solidFill>
            <a:srgbClr val="FFFFFF"/>
          </a:solidFill>
          <a:ln w="25400" cap="sq">
            <a:solidFill>
              <a:srgbClr val="404040"/>
            </a:solidFill>
            <a:miter lim="800000"/>
          </a:ln>
        </p:spPr>
        <p:txBody>
          <a:bodyPr>
            <a:normAutofit fontScale="90000"/>
          </a:bodyPr>
          <a:lstStyle/>
          <a:p>
            <a:pPr algn="ctr"/>
            <a:r>
              <a:rPr lang="en-GB" sz="3000" dirty="0">
                <a:solidFill>
                  <a:srgbClr val="262626"/>
                </a:solidFill>
              </a:rPr>
              <a:t>What is </a:t>
            </a:r>
            <a:br>
              <a:rPr lang="en-GB" sz="3000" dirty="0">
                <a:solidFill>
                  <a:srgbClr val="262626"/>
                </a:solidFill>
              </a:rPr>
            </a:br>
            <a:r>
              <a:rPr lang="en-GB" sz="3000" dirty="0">
                <a:solidFill>
                  <a:srgbClr val="262626"/>
                </a:solidFill>
              </a:rPr>
              <a:t>Education for Sustainable Development and Global Citizenship about?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35B882-371F-4FEE-A01C-A9512C2DE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9619" y="802638"/>
            <a:ext cx="6119446" cy="5330876"/>
          </a:xfrm>
        </p:spPr>
        <p:txBody>
          <a:bodyPr anchor="ctr">
            <a:normAutofit/>
          </a:bodyPr>
          <a:lstStyle/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links between society, economy and environment and between our own lives and those of people throughout the world. 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The needs and rights of both present and future generations.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The relationship between power, resources and human rights. 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The local and global implications of everything we do and the actions that individuals and organisations can take in response to local and global issues. </a:t>
            </a:r>
          </a:p>
          <a:p>
            <a:pPr marL="0" indent="0" algn="r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(ESDGC Why? What? How? ACCAC 2002)</a:t>
            </a:r>
          </a:p>
        </p:txBody>
      </p:sp>
    </p:spTree>
    <p:extLst>
      <p:ext uri="{BB962C8B-B14F-4D97-AF65-F5344CB8AC3E}">
        <p14:creationId xmlns:p14="http://schemas.microsoft.com/office/powerpoint/2010/main" val="3312823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education">
            <a:extLst>
              <a:ext uri="{FF2B5EF4-FFF2-40B4-BE49-F238E27FC236}">
                <a16:creationId xmlns:a16="http://schemas.microsoft.com/office/drawing/2014/main" id="{FF1DD13C-3539-46CA-A883-E2D83E6C12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0E3A342-4D61-4E3F-AF90-1AB42AEB96C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1B88A-9A2C-4038-AD72-F9288CB67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2080591"/>
            <a:ext cx="4593021" cy="395682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Nelson Mandela :</a:t>
            </a:r>
          </a:p>
          <a:p>
            <a:pPr marL="0" indent="0">
              <a:buNone/>
            </a:pP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‘Education is the most powerful weapon which you can use to change the world’ </a:t>
            </a:r>
          </a:p>
        </p:txBody>
      </p:sp>
    </p:spTree>
    <p:extLst>
      <p:ext uri="{BB962C8B-B14F-4D97-AF65-F5344CB8AC3E}">
        <p14:creationId xmlns:p14="http://schemas.microsoft.com/office/powerpoint/2010/main" val="1723513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B0DF90E-6BAD-4E82-8FDF-717C9A35737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13DCC859-0434-4BB8-B6C5-09C88AE698F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id="{08E7ACFB-B791-4C23-8B17-013FEDC09A8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E35B2B-291F-4BB4-BE1D-7AB99EC18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246" y="365125"/>
            <a:ext cx="10948458" cy="1325563"/>
          </a:xfrm>
        </p:spPr>
        <p:txBody>
          <a:bodyPr>
            <a:normAutofit/>
          </a:bodyPr>
          <a:lstStyle/>
          <a:p>
            <a:r>
              <a:rPr lang="en-GB" dirty="0"/>
              <a:t>How is education the ‘most powerful weapon?’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19509EB-EC61-4BB9-BFF0-0C696C4E6B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4479002"/>
              </p:ext>
            </p:extLst>
          </p:nvPr>
        </p:nvGraphicFramePr>
        <p:xfrm>
          <a:off x="838200" y="2022475"/>
          <a:ext cx="10515600" cy="4154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026554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3B0DF90E-6BAD-4E82-8FDF-717C9A35737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3">
            <a:extLst>
              <a:ext uri="{FF2B5EF4-FFF2-40B4-BE49-F238E27FC236}">
                <a16:creationId xmlns:a16="http://schemas.microsoft.com/office/drawing/2014/main" id="{13DCC859-0434-4BB8-B6C5-09C88AE698F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1">
            <a:extLst>
              <a:ext uri="{FF2B5EF4-FFF2-40B4-BE49-F238E27FC236}">
                <a16:creationId xmlns:a16="http://schemas.microsoft.com/office/drawing/2014/main" id="{08E7ACFB-B791-4C23-8B17-013FEDC09A8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26CA51-253A-4CED-B7EB-CD35A62C4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02" y="365125"/>
            <a:ext cx="10520702" cy="1325563"/>
          </a:xfrm>
        </p:spPr>
        <p:txBody>
          <a:bodyPr>
            <a:normAutofit/>
          </a:bodyPr>
          <a:lstStyle/>
          <a:p>
            <a:r>
              <a:rPr lang="en-GB"/>
              <a:t>How can schools promote global equality through education?</a:t>
            </a:r>
            <a:endParaRPr lang="en-GB" dirty="0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FEC4E589-507A-47B8-A9E7-779D03B758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5690694"/>
              </p:ext>
            </p:extLst>
          </p:nvPr>
        </p:nvGraphicFramePr>
        <p:xfrm>
          <a:off x="838200" y="2022475"/>
          <a:ext cx="10515600" cy="4154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4859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6753252F-4873-4F63-801D-CC719279A7D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4E47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7" name="Picture 2" descr="https://esdgcincardiff.files.wordpress.com/2012/09/esdgcin-cardiff1.jpg">
            <a:extLst>
              <a:ext uri="{FF2B5EF4-FFF2-40B4-BE49-F238E27FC236}">
                <a16:creationId xmlns:a16="http://schemas.microsoft.com/office/drawing/2014/main" id="{277906C3-5F6C-4C8C-A0E0-96039F94BEB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903" y="576775"/>
            <a:ext cx="7513814" cy="585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226572-AE11-4A28-B6C7-0215DC744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Application of ESDGC to a local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118B46-7275-419A-B3CE-BF16C86FA351}"/>
              </a:ext>
            </a:extLst>
          </p:cNvPr>
          <p:cNvSpPr txBox="1"/>
          <p:nvPr/>
        </p:nvSpPr>
        <p:spPr>
          <a:xfrm>
            <a:off x="7526216" y="6306233"/>
            <a:ext cx="413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(Esdgcincardiff.files.wordpress.com, 2012)</a:t>
            </a:r>
          </a:p>
        </p:txBody>
      </p:sp>
    </p:spTree>
    <p:extLst>
      <p:ext uri="{BB962C8B-B14F-4D97-AF65-F5344CB8AC3E}">
        <p14:creationId xmlns:p14="http://schemas.microsoft.com/office/powerpoint/2010/main" val="1906610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university graduates">
            <a:extLst>
              <a:ext uri="{FF2B5EF4-FFF2-40B4-BE49-F238E27FC236}">
                <a16:creationId xmlns:a16="http://schemas.microsoft.com/office/drawing/2014/main" id="{5807D5BC-B699-42D6-9EB5-EA55748544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7" r="-4" b="-4"/>
          <a:stretch/>
        </p:blipFill>
        <p:spPr bwMode="auto">
          <a:xfrm>
            <a:off x="6355999" y="1"/>
            <a:ext cx="4151376" cy="2349401"/>
          </a:xfrm>
          <a:custGeom>
            <a:avLst/>
            <a:gdLst>
              <a:gd name="connsiteX0" fmla="*/ 20101 w 4151376"/>
              <a:gd name="connsiteY0" fmla="*/ 0 h 2349401"/>
              <a:gd name="connsiteX1" fmla="*/ 4131276 w 4151376"/>
              <a:gd name="connsiteY1" fmla="*/ 0 h 2349401"/>
              <a:gd name="connsiteX2" fmla="*/ 4140659 w 4151376"/>
              <a:gd name="connsiteY2" fmla="*/ 61486 h 2349401"/>
              <a:gd name="connsiteX3" fmla="*/ 4151376 w 4151376"/>
              <a:gd name="connsiteY3" fmla="*/ 273713 h 2349401"/>
              <a:gd name="connsiteX4" fmla="*/ 2075688 w 4151376"/>
              <a:gd name="connsiteY4" fmla="*/ 2349401 h 2349401"/>
              <a:gd name="connsiteX5" fmla="*/ 0 w 4151376"/>
              <a:gd name="connsiteY5" fmla="*/ 273713 h 2349401"/>
              <a:gd name="connsiteX6" fmla="*/ 10717 w 4151376"/>
              <a:gd name="connsiteY6" fmla="*/ 61486 h 2349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51376" h="2349401">
                <a:moveTo>
                  <a:pt x="20101" y="0"/>
                </a:moveTo>
                <a:lnTo>
                  <a:pt x="4131276" y="0"/>
                </a:lnTo>
                <a:lnTo>
                  <a:pt x="4140659" y="61486"/>
                </a:lnTo>
                <a:cubicBezTo>
                  <a:pt x="4147746" y="131265"/>
                  <a:pt x="4151376" y="202065"/>
                  <a:pt x="4151376" y="273713"/>
                </a:cubicBezTo>
                <a:cubicBezTo>
                  <a:pt x="4151376" y="1420084"/>
                  <a:pt x="3222059" y="2349401"/>
                  <a:pt x="2075688" y="2349401"/>
                </a:cubicBezTo>
                <a:cubicBezTo>
                  <a:pt x="929317" y="2349401"/>
                  <a:pt x="0" y="1420084"/>
                  <a:pt x="0" y="273713"/>
                </a:cubicBezTo>
                <a:cubicBezTo>
                  <a:pt x="0" y="202065"/>
                  <a:pt x="3630" y="131265"/>
                  <a:pt x="10717" y="6148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tatic.independent.co.uk/s3fs-public/styles/article_small/public/thumbnails/image/2018/04/04/18/johannesburg-shanty-town.jpg">
            <a:extLst>
              <a:ext uri="{FF2B5EF4-FFF2-40B4-BE49-F238E27FC236}">
                <a16:creationId xmlns:a16="http://schemas.microsoft.com/office/drawing/2014/main" id="{DA99FD60-ABE8-4596-9120-6B8E77C8E4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9" r="-1" b="-1"/>
          <a:stretch/>
        </p:blipFill>
        <p:spPr bwMode="auto">
          <a:xfrm>
            <a:off x="7390912" y="3075259"/>
            <a:ext cx="4801088" cy="3782741"/>
          </a:xfrm>
          <a:custGeom>
            <a:avLst/>
            <a:gdLst>
              <a:gd name="connsiteX0" fmla="*/ 2583180 w 4801088"/>
              <a:gd name="connsiteY0" fmla="*/ 0 h 3782741"/>
              <a:gd name="connsiteX1" fmla="*/ 4725194 w 4801088"/>
              <a:gd name="connsiteY1" fmla="*/ 1138900 h 3782741"/>
              <a:gd name="connsiteX2" fmla="*/ 4801088 w 4801088"/>
              <a:gd name="connsiteY2" fmla="*/ 1263826 h 3782741"/>
              <a:gd name="connsiteX3" fmla="*/ 4801088 w 4801088"/>
              <a:gd name="connsiteY3" fmla="*/ 3782741 h 3782741"/>
              <a:gd name="connsiteX4" fmla="*/ 296488 w 4801088"/>
              <a:gd name="connsiteY4" fmla="*/ 3782741 h 3782741"/>
              <a:gd name="connsiteX5" fmla="*/ 202999 w 4801088"/>
              <a:gd name="connsiteY5" fmla="*/ 3588671 h 3782741"/>
              <a:gd name="connsiteX6" fmla="*/ 0 w 4801088"/>
              <a:gd name="connsiteY6" fmla="*/ 2583180 h 3782741"/>
              <a:gd name="connsiteX7" fmla="*/ 2583180 w 4801088"/>
              <a:gd name="connsiteY7" fmla="*/ 0 h 3782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01088" h="3782741">
                <a:moveTo>
                  <a:pt x="2583180" y="0"/>
                </a:moveTo>
                <a:cubicBezTo>
                  <a:pt x="3474837" y="0"/>
                  <a:pt x="4260977" y="451769"/>
                  <a:pt x="4725194" y="1138900"/>
                </a:cubicBezTo>
                <a:lnTo>
                  <a:pt x="4801088" y="1263826"/>
                </a:lnTo>
                <a:lnTo>
                  <a:pt x="4801088" y="3782741"/>
                </a:lnTo>
                <a:lnTo>
                  <a:pt x="296488" y="3782741"/>
                </a:lnTo>
                <a:lnTo>
                  <a:pt x="202999" y="3588671"/>
                </a:lnTo>
                <a:cubicBezTo>
                  <a:pt x="72283" y="3279623"/>
                  <a:pt x="0" y="2939843"/>
                  <a:pt x="0" y="2583180"/>
                </a:cubicBezTo>
                <a:cubicBezTo>
                  <a:pt x="0" y="1156529"/>
                  <a:pt x="1156529" y="0"/>
                  <a:pt x="25831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1CAB53B-2FC2-4B4B-8607-6D6B1BE0C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inequality of educat</a:t>
            </a:r>
            <a:r>
              <a:rPr lang="en-GB" dirty="0">
                <a:solidFill>
                  <a:srgbClr val="002060"/>
                </a:solidFill>
              </a:rPr>
              <a:t>ion</a:t>
            </a:r>
            <a:r>
              <a:rPr lang="en-GB" dirty="0"/>
              <a:t> </a:t>
            </a:r>
            <a:r>
              <a:rPr lang="en-GB" dirty="0">
                <a:solidFill>
                  <a:srgbClr val="002060"/>
                </a:solidFill>
              </a:rPr>
              <a:t>amongst</a:t>
            </a:r>
            <a:r>
              <a:rPr lang="en-GB" dirty="0"/>
              <a:t> countries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372028-AA9F-4242-BF15-90D828471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2555" y="1681163"/>
            <a:ext cx="5157787" cy="823912"/>
          </a:xfrm>
        </p:spPr>
        <p:txBody>
          <a:bodyPr/>
          <a:lstStyle/>
          <a:p>
            <a:r>
              <a:rPr lang="en-GB" dirty="0"/>
              <a:t>England and Wales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3706A1-9E70-4D05-88B5-7FD50FD2A2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2555" y="2505075"/>
            <a:ext cx="5157787" cy="3684588"/>
          </a:xfrm>
        </p:spPr>
        <p:txBody>
          <a:bodyPr>
            <a:normAutofit/>
          </a:bodyPr>
          <a:lstStyle/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Education is compulsory</a:t>
            </a: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Must be at least sixteen before you leave education. </a:t>
            </a: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You will be prosecuted if your child doesn’t attend school.</a:t>
            </a: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Education is easily accessible.</a:t>
            </a: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Help to low income families can be gained through school uniform, transport and school meals </a:t>
            </a:r>
            <a:endParaRPr lang="en-GB" sz="1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0E06234-7F1D-4AB2-9EFF-86D05D7796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370342" y="1734431"/>
            <a:ext cx="5183188" cy="823912"/>
          </a:xfrm>
        </p:spPr>
        <p:txBody>
          <a:bodyPr/>
          <a:lstStyle/>
          <a:p>
            <a:r>
              <a:rPr lang="en-GB" dirty="0"/>
              <a:t>South Africa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39DE22B-41BF-4A04-B107-86B0C7427C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300741" y="2505075"/>
            <a:ext cx="5183188" cy="3987800"/>
          </a:xfrm>
        </p:spPr>
        <p:txBody>
          <a:bodyPr>
            <a:normAutofit/>
          </a:bodyPr>
          <a:lstStyle/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Over 1/5</a:t>
            </a:r>
            <a:r>
              <a:rPr lang="en-GB" sz="1800" baseline="30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between 6-11 are out of school</a:t>
            </a: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Highest rate of school exclusion in the world</a:t>
            </a: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Girls are more likely to stay out of school compared to boys</a:t>
            </a: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 every girl in sub-Saharan Africa completed even just a primary education, the maternal mortality rate would likely decrease by 70%.</a:t>
            </a:r>
          </a:p>
          <a:p>
            <a:pPr marL="0" indent="0" algn="r">
              <a:buNone/>
            </a:pPr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1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Rotsky</a:t>
            </a:r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2017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GB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600" dirty="0"/>
          </a:p>
          <a:p>
            <a:endParaRPr lang="en-GB" dirty="0"/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9DC4E507-0FE6-4786-ACA8-047EDE409778}"/>
              </a:ext>
            </a:extLst>
          </p:cNvPr>
          <p:cNvSpPr/>
          <p:nvPr/>
        </p:nvSpPr>
        <p:spPr>
          <a:xfrm>
            <a:off x="9722371" y="1424270"/>
            <a:ext cx="2469629" cy="1347224"/>
          </a:xfrm>
          <a:prstGeom prst="wedgeEllipse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Both countries have ‘the right to education’ (HRA)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45646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2" descr="Image result for 17 sustainable development goals and 169 targets">
            <a:extLst>
              <a:ext uri="{FF2B5EF4-FFF2-40B4-BE49-F238E27FC236}">
                <a16:creationId xmlns:a16="http://schemas.microsoft.com/office/drawing/2014/main" id="{F5F0A3B1-DF8F-4097-BB12-52BED7C7E1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r="14767"/>
          <a:stretch/>
        </p:blipFill>
        <p:spPr bwMode="auto">
          <a:xfrm>
            <a:off x="225082" y="126619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20E3A342-4D61-4E3F-AF90-1AB42AEB96C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9FB8C83-8D70-4906-9B3F-F03BC0530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/>
              <a:t>17 Sustainable Development goals</a:t>
            </a:r>
          </a:p>
        </p:txBody>
      </p:sp>
      <p:sp>
        <p:nvSpPr>
          <p:cNvPr id="6151" name="Content Placeholder 6150">
            <a:extLst>
              <a:ext uri="{FF2B5EF4-FFF2-40B4-BE49-F238E27FC236}">
                <a16:creationId xmlns:a16="http://schemas.microsoft.com/office/drawing/2014/main" id="{BA8F6506-25A9-4C14-9A6E-AC8EF9B9E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r>
              <a:rPr lang="en-US" sz="1800" dirty="0"/>
              <a:t>Aim to reach by 2030</a:t>
            </a:r>
          </a:p>
          <a:p>
            <a:r>
              <a:rPr lang="en-US" sz="1800" dirty="0"/>
              <a:t>All these goals play a part in creating a better environment, improving the planet and people. </a:t>
            </a:r>
          </a:p>
          <a:p>
            <a:r>
              <a:rPr lang="en-US" sz="1800" dirty="0"/>
              <a:t>Apply to every nation and every sector.</a:t>
            </a:r>
          </a:p>
          <a:p>
            <a:pPr algn="r"/>
            <a:r>
              <a:rPr lang="en-US" sz="1800" dirty="0"/>
              <a:t>(Government, 2017)</a:t>
            </a:r>
          </a:p>
        </p:txBody>
      </p:sp>
    </p:spTree>
    <p:extLst>
      <p:ext uri="{BB962C8B-B14F-4D97-AF65-F5344CB8AC3E}">
        <p14:creationId xmlns:p14="http://schemas.microsoft.com/office/powerpoint/2010/main" val="2944747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wealth and poverty">
            <a:extLst>
              <a:ext uri="{FF2B5EF4-FFF2-40B4-BE49-F238E27FC236}">
                <a16:creationId xmlns:a16="http://schemas.microsoft.com/office/drawing/2014/main" id="{7B0A63E2-087C-4FED-A744-BF8142F2D6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2" r="14101" b="-1"/>
          <a:stretch/>
        </p:blipFill>
        <p:spPr bwMode="auto">
          <a:xfrm>
            <a:off x="-1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8197" name="Straight Connector 72">
            <a:extLst>
              <a:ext uri="{FF2B5EF4-FFF2-40B4-BE49-F238E27FC236}">
                <a16:creationId xmlns:a16="http://schemas.microsoft.com/office/drawing/2014/main" id="{20E3A342-4D61-4E3F-AF90-1AB42AEB96C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C977DB1-8AD6-458E-92D0-F46F56400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Themes: Wealth and Poverty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9D3E876-AD6A-4CE4-B95A-32FDF3AF69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5135274"/>
              </p:ext>
            </p:extLst>
          </p:nvPr>
        </p:nvGraphicFramePr>
        <p:xfrm>
          <a:off x="525516" y="3417573"/>
          <a:ext cx="4593021" cy="2619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1342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Image result for slavery in primark">
            <a:extLst>
              <a:ext uri="{FF2B5EF4-FFF2-40B4-BE49-F238E27FC236}">
                <a16:creationId xmlns:a16="http://schemas.microsoft.com/office/drawing/2014/main" id="{92FFEE62-CE40-48FF-923B-836293C92C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0708" b="1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E862BE82-D00D-42C1-BF16-93AA37870C3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F6D92C2D-1D3D-4974-918C-06579FB354A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926B9C-D0A8-4BC8-A296-74CF95383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242" y="632990"/>
            <a:ext cx="4062643" cy="1043409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Themes: Decent Work and Economic Growth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8866A-63CD-4C85-833A-B3AFE39C59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242" y="1774372"/>
            <a:ext cx="4062642" cy="2754086"/>
          </a:xfrm>
        </p:spPr>
        <p:txBody>
          <a:bodyPr anchor="t">
            <a:normAutofit/>
          </a:bodyPr>
          <a:lstStyle/>
          <a:p>
            <a:r>
              <a:rPr lang="en-GB" sz="1800" dirty="0"/>
              <a:t>Goal 9: Industry, Innovation and Infrastructure</a:t>
            </a:r>
          </a:p>
          <a:p>
            <a:r>
              <a:rPr lang="en-GB" sz="1800" dirty="0"/>
              <a:t>Goal 3: Good Health and Well-being</a:t>
            </a:r>
          </a:p>
          <a:p>
            <a:r>
              <a:rPr lang="en-GB" sz="1800" dirty="0"/>
              <a:t>Goal 11: Sustainable Cities and Communities</a:t>
            </a:r>
          </a:p>
          <a:p>
            <a:r>
              <a:rPr lang="en-GB" sz="1800" dirty="0"/>
              <a:t>Goal 5: Gender Equality</a:t>
            </a:r>
          </a:p>
        </p:txBody>
      </p:sp>
    </p:spTree>
    <p:extLst>
      <p:ext uri="{BB962C8B-B14F-4D97-AF65-F5344CB8AC3E}">
        <p14:creationId xmlns:p14="http://schemas.microsoft.com/office/powerpoint/2010/main" val="3930345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2C6A2225-94AF-4BC4-98F4-77746E7B10A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5108" y="1"/>
            <a:ext cx="4666892" cy="3612937"/>
          </a:xfrm>
          <a:custGeom>
            <a:avLst/>
            <a:gdLst>
              <a:gd name="connsiteX0" fmla="*/ 192227 w 4666892"/>
              <a:gd name="connsiteY0" fmla="*/ 0 h 3612937"/>
              <a:gd name="connsiteX1" fmla="*/ 4666892 w 4666892"/>
              <a:gd name="connsiteY1" fmla="*/ 0 h 3612937"/>
              <a:gd name="connsiteX2" fmla="*/ 4666892 w 4666892"/>
              <a:gd name="connsiteY2" fmla="*/ 2643684 h 3612937"/>
              <a:gd name="connsiteX3" fmla="*/ 4657487 w 4666892"/>
              <a:gd name="connsiteY3" fmla="*/ 2656262 h 3612937"/>
              <a:gd name="connsiteX4" fmla="*/ 2628900 w 4666892"/>
              <a:gd name="connsiteY4" fmla="*/ 3612937 h 3612937"/>
              <a:gd name="connsiteX5" fmla="*/ 0 w 4666892"/>
              <a:gd name="connsiteY5" fmla="*/ 984037 h 3612937"/>
              <a:gd name="connsiteX6" fmla="*/ 118190 w 4666892"/>
              <a:gd name="connsiteY6" fmla="*/ 202283 h 3612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6892" h="3612937">
                <a:moveTo>
                  <a:pt x="192227" y="0"/>
                </a:moveTo>
                <a:lnTo>
                  <a:pt x="4666892" y="0"/>
                </a:lnTo>
                <a:lnTo>
                  <a:pt x="4666892" y="2643684"/>
                </a:lnTo>
                <a:lnTo>
                  <a:pt x="4657487" y="2656262"/>
                </a:lnTo>
                <a:cubicBezTo>
                  <a:pt x="4175308" y="3240527"/>
                  <a:pt x="3445594" y="3612937"/>
                  <a:pt x="2628900" y="3612937"/>
                </a:cubicBezTo>
                <a:cubicBezTo>
                  <a:pt x="1176999" y="3612937"/>
                  <a:pt x="0" y="2435938"/>
                  <a:pt x="0" y="984037"/>
                </a:cubicBezTo>
                <a:cubicBezTo>
                  <a:pt x="0" y="711806"/>
                  <a:pt x="41379" y="449239"/>
                  <a:pt x="118190" y="2022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648F5915-2CE1-4F74-88C5-D4366893D2D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4737" y="3918051"/>
            <a:ext cx="3587263" cy="2939948"/>
          </a:xfrm>
          <a:custGeom>
            <a:avLst/>
            <a:gdLst>
              <a:gd name="connsiteX0" fmla="*/ 2070613 w 3587263"/>
              <a:gd name="connsiteY0" fmla="*/ 0 h 2939948"/>
              <a:gd name="connsiteX1" fmla="*/ 3534758 w 3587263"/>
              <a:gd name="connsiteY1" fmla="*/ 606469 h 2939948"/>
              <a:gd name="connsiteX2" fmla="*/ 3587263 w 3587263"/>
              <a:gd name="connsiteY2" fmla="*/ 664240 h 2939948"/>
              <a:gd name="connsiteX3" fmla="*/ 3587263 w 3587263"/>
              <a:gd name="connsiteY3" fmla="*/ 2939948 h 2939948"/>
              <a:gd name="connsiteX4" fmla="*/ 193241 w 3587263"/>
              <a:gd name="connsiteY4" fmla="*/ 2939948 h 2939948"/>
              <a:gd name="connsiteX5" fmla="*/ 162719 w 3587263"/>
              <a:gd name="connsiteY5" fmla="*/ 2876589 h 2939948"/>
              <a:gd name="connsiteX6" fmla="*/ 0 w 3587263"/>
              <a:gd name="connsiteY6" fmla="*/ 2070613 h 2939948"/>
              <a:gd name="connsiteX7" fmla="*/ 2070613 w 3587263"/>
              <a:gd name="connsiteY7" fmla="*/ 0 h 2939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87263" h="2939948">
                <a:moveTo>
                  <a:pt x="2070613" y="0"/>
                </a:moveTo>
                <a:cubicBezTo>
                  <a:pt x="2642397" y="0"/>
                  <a:pt x="3160050" y="231761"/>
                  <a:pt x="3534758" y="606469"/>
                </a:cubicBezTo>
                <a:lnTo>
                  <a:pt x="3587263" y="664240"/>
                </a:lnTo>
                <a:lnTo>
                  <a:pt x="3587263" y="2939948"/>
                </a:lnTo>
                <a:lnTo>
                  <a:pt x="193241" y="2939948"/>
                </a:lnTo>
                <a:lnTo>
                  <a:pt x="162719" y="2876589"/>
                </a:lnTo>
                <a:cubicBezTo>
                  <a:pt x="57940" y="2628865"/>
                  <a:pt x="0" y="2356505"/>
                  <a:pt x="0" y="2070613"/>
                </a:cubicBezTo>
                <a:cubicBezTo>
                  <a:pt x="0" y="927045"/>
                  <a:pt x="927045" y="0"/>
                  <a:pt x="2070613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Image result for the donaldson report">
            <a:extLst>
              <a:ext uri="{FF2B5EF4-FFF2-40B4-BE49-F238E27FC236}">
                <a16:creationId xmlns:a16="http://schemas.microsoft.com/office/drawing/2014/main" id="{E5BAFEF2-140B-4194-8304-03519D5A92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"/>
          <a:stretch/>
        </p:blipFill>
        <p:spPr bwMode="auto">
          <a:xfrm>
            <a:off x="7689829" y="10"/>
            <a:ext cx="4502173" cy="3448209"/>
          </a:xfrm>
          <a:custGeom>
            <a:avLst/>
            <a:gdLst>
              <a:gd name="connsiteX0" fmla="*/ 205627 w 4502173"/>
              <a:gd name="connsiteY0" fmla="*/ 0 h 3448219"/>
              <a:gd name="connsiteX1" fmla="*/ 4502173 w 4502173"/>
              <a:gd name="connsiteY1" fmla="*/ 0 h 3448219"/>
              <a:gd name="connsiteX2" fmla="*/ 4502173 w 4502173"/>
              <a:gd name="connsiteY2" fmla="*/ 2368934 h 3448219"/>
              <a:gd name="connsiteX3" fmla="*/ 4365663 w 4502173"/>
              <a:gd name="connsiteY3" fmla="*/ 2551486 h 3448219"/>
              <a:gd name="connsiteX4" fmla="*/ 2464181 w 4502173"/>
              <a:gd name="connsiteY4" fmla="*/ 3448219 h 3448219"/>
              <a:gd name="connsiteX5" fmla="*/ 0 w 4502173"/>
              <a:gd name="connsiteY5" fmla="*/ 984038 h 3448219"/>
              <a:gd name="connsiteX6" fmla="*/ 193648 w 4502173"/>
              <a:gd name="connsiteY6" fmla="*/ 24867 h 3448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02173" h="3448219">
                <a:moveTo>
                  <a:pt x="205627" y="0"/>
                </a:moveTo>
                <a:lnTo>
                  <a:pt x="4502173" y="0"/>
                </a:lnTo>
                <a:lnTo>
                  <a:pt x="4502173" y="2368934"/>
                </a:lnTo>
                <a:lnTo>
                  <a:pt x="4365663" y="2551486"/>
                </a:lnTo>
                <a:cubicBezTo>
                  <a:pt x="3913696" y="3099144"/>
                  <a:pt x="3229704" y="3448219"/>
                  <a:pt x="2464181" y="3448219"/>
                </a:cubicBezTo>
                <a:cubicBezTo>
                  <a:pt x="1103251" y="3448219"/>
                  <a:pt x="0" y="2344968"/>
                  <a:pt x="0" y="984038"/>
                </a:cubicBezTo>
                <a:cubicBezTo>
                  <a:pt x="0" y="643806"/>
                  <a:pt x="68954" y="319678"/>
                  <a:pt x="193648" y="2486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elsh bacc">
            <a:extLst>
              <a:ext uri="{FF2B5EF4-FFF2-40B4-BE49-F238E27FC236}">
                <a16:creationId xmlns:a16="http://schemas.microsoft.com/office/drawing/2014/main" id="{305D94D6-5275-41E6-9181-3878671A05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53" r="1" b="7958"/>
          <a:stretch/>
        </p:blipFill>
        <p:spPr bwMode="auto">
          <a:xfrm>
            <a:off x="8768827" y="4082141"/>
            <a:ext cx="3423175" cy="2775859"/>
          </a:xfrm>
          <a:custGeom>
            <a:avLst/>
            <a:gdLst>
              <a:gd name="connsiteX0" fmla="*/ 1906524 w 3423175"/>
              <a:gd name="connsiteY0" fmla="*/ 0 h 2775859"/>
              <a:gd name="connsiteX1" fmla="*/ 3377691 w 3423175"/>
              <a:gd name="connsiteY1" fmla="*/ 693798 h 2775859"/>
              <a:gd name="connsiteX2" fmla="*/ 3423175 w 3423175"/>
              <a:gd name="connsiteY2" fmla="*/ 754624 h 2775859"/>
              <a:gd name="connsiteX3" fmla="*/ 3423175 w 3423175"/>
              <a:gd name="connsiteY3" fmla="*/ 2775859 h 2775859"/>
              <a:gd name="connsiteX4" fmla="*/ 211114 w 3423175"/>
              <a:gd name="connsiteY4" fmla="*/ 2775859 h 2775859"/>
              <a:gd name="connsiteX5" fmla="*/ 149824 w 3423175"/>
              <a:gd name="connsiteY5" fmla="*/ 2648629 h 2775859"/>
              <a:gd name="connsiteX6" fmla="*/ 0 w 3423175"/>
              <a:gd name="connsiteY6" fmla="*/ 1906524 h 2775859"/>
              <a:gd name="connsiteX7" fmla="*/ 1906524 w 3423175"/>
              <a:gd name="connsiteY7" fmla="*/ 0 h 2775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23175" h="2775859">
                <a:moveTo>
                  <a:pt x="1906524" y="0"/>
                </a:moveTo>
                <a:cubicBezTo>
                  <a:pt x="2498805" y="0"/>
                  <a:pt x="3028006" y="270078"/>
                  <a:pt x="3377691" y="693798"/>
                </a:cubicBezTo>
                <a:lnTo>
                  <a:pt x="3423175" y="754624"/>
                </a:lnTo>
                <a:lnTo>
                  <a:pt x="3423175" y="2775859"/>
                </a:lnTo>
                <a:lnTo>
                  <a:pt x="211114" y="2775859"/>
                </a:lnTo>
                <a:lnTo>
                  <a:pt x="149824" y="2648629"/>
                </a:lnTo>
                <a:cubicBezTo>
                  <a:pt x="53349" y="2420536"/>
                  <a:pt x="0" y="2169760"/>
                  <a:pt x="0" y="1906524"/>
                </a:cubicBezTo>
                <a:cubicBezTo>
                  <a:pt x="0" y="853580"/>
                  <a:pt x="853580" y="0"/>
                  <a:pt x="190652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4E5DB3-32D9-47C0-813E-FF0DD0563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6387102" cy="1325563"/>
          </a:xfrm>
        </p:spPr>
        <p:txBody>
          <a:bodyPr>
            <a:normAutofit/>
          </a:bodyPr>
          <a:lstStyle/>
          <a:p>
            <a:r>
              <a:rPr lang="en-GB" dirty="0"/>
              <a:t>The Donaldson Report: Successful Futures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8430AA-0871-4895-935B-A7EC2210B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2" y="2871982"/>
            <a:ext cx="6382657" cy="3181684"/>
          </a:xfrm>
        </p:spPr>
        <p:txBody>
          <a:bodyPr anchor="t">
            <a:normAutofit/>
          </a:bodyPr>
          <a:lstStyle/>
          <a:p>
            <a:r>
              <a:rPr lang="en-GB" sz="1800" dirty="0"/>
              <a:t>Aims to include all Learning Experiences and Assessments</a:t>
            </a:r>
          </a:p>
          <a:p>
            <a:r>
              <a:rPr lang="en-GB" sz="1800" dirty="0"/>
              <a:t>Change of Learning in Education with the aim to get children engaged and interacting</a:t>
            </a:r>
          </a:p>
          <a:p>
            <a:r>
              <a:rPr lang="en-GB" sz="1800" dirty="0"/>
              <a:t>Prepare children not for just future Employment but Life Skills and Activities where they seek Achievement and Enjoyment</a:t>
            </a:r>
          </a:p>
          <a:p>
            <a:r>
              <a:rPr lang="en-GB" sz="1800" dirty="0"/>
              <a:t>To become Informed Citizens of Wales and the World</a:t>
            </a:r>
          </a:p>
          <a:p>
            <a:r>
              <a:rPr lang="en-GB" sz="1800" dirty="0"/>
              <a:t>Strengthen the Welsh Language and Culture</a:t>
            </a:r>
          </a:p>
          <a:p>
            <a:r>
              <a:rPr lang="en-GB" sz="1800" dirty="0"/>
              <a:t>Example: Welsh Bachelorette</a:t>
            </a:r>
          </a:p>
          <a:p>
            <a:pPr marL="0" indent="0" algn="r">
              <a:buNone/>
            </a:pPr>
            <a:r>
              <a:rPr lang="en-GB" sz="1800" dirty="0"/>
              <a:t>(Donaldson, 2015) 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3730154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>
            <a:extLst>
              <a:ext uri="{FF2B5EF4-FFF2-40B4-BE49-F238E27FC236}">
                <a16:creationId xmlns:a16="http://schemas.microsoft.com/office/drawing/2014/main" id="{73ED6512-6858-4552-B699-9A97FE9A4EA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038CB10-1F5C-4D54-9DF7-12586DE5B00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4F48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4" name="Picture 6" descr="https://inequality.org/wp-content/uploads/2017/05/World-millionaires-by-country-300x161.png">
            <a:extLst>
              <a:ext uri="{FF2B5EF4-FFF2-40B4-BE49-F238E27FC236}">
                <a16:creationId xmlns:a16="http://schemas.microsoft.com/office/drawing/2014/main" id="{3E51D33D-804F-4C5E-92DC-16D1EDE975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6" r="4972" b="1"/>
          <a:stretch/>
        </p:blipFill>
        <p:spPr bwMode="auto">
          <a:xfrm>
            <a:off x="604237" y="584986"/>
            <a:ext cx="6647912" cy="386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072663-5640-4BF8-A184-5F9DC68D1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80345" y="4741528"/>
            <a:ext cx="7767668" cy="1625210"/>
          </a:xfrm>
        </p:spPr>
        <p:txBody>
          <a:bodyPr>
            <a:normAutofit/>
          </a:bodyPr>
          <a:lstStyle/>
          <a:p>
            <a:pPr algn="r"/>
            <a:r>
              <a:rPr lang="en-GB"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‘World’s richest 1% get 82% of the wealth’</a:t>
            </a:r>
            <a:br>
              <a:rPr lang="en-GB"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(Oxfam, 2018)</a:t>
            </a:r>
            <a:br>
              <a:rPr lang="en-GB"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87" name="Content Placeholder 7176">
            <a:extLst>
              <a:ext uri="{FF2B5EF4-FFF2-40B4-BE49-F238E27FC236}">
                <a16:creationId xmlns:a16="http://schemas.microsoft.com/office/drawing/2014/main" id="{D1530DC0-C2A1-4B47-B43A-7DBE6771E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than 70 percent of the world’s adults own under $10,000 in wealth. This 70.1 percent of the world holds only 3 percent of global wealth. The world’s wealthiest individuals, those owning over $100,000 in assets, total only 8.6 percent of the global population but own 85.6 percent of global wealth (Inequality, 2017.)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A924F0-E1DF-4702-BC64-D6B22B8364C9}"/>
              </a:ext>
            </a:extLst>
          </p:cNvPr>
          <p:cNvSpPr txBox="1"/>
          <p:nvPr/>
        </p:nvSpPr>
        <p:spPr>
          <a:xfrm>
            <a:off x="3928193" y="4148682"/>
            <a:ext cx="43356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(Credit Suisse Global Wealth Report, 2017)</a:t>
            </a:r>
          </a:p>
        </p:txBody>
      </p:sp>
    </p:spTree>
    <p:extLst>
      <p:ext uri="{BB962C8B-B14F-4D97-AF65-F5344CB8AC3E}">
        <p14:creationId xmlns:p14="http://schemas.microsoft.com/office/powerpoint/2010/main" val="2354054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flat world globalization">
            <a:extLst>
              <a:ext uri="{FF2B5EF4-FFF2-40B4-BE49-F238E27FC236}">
                <a16:creationId xmlns:a16="http://schemas.microsoft.com/office/drawing/2014/main" id="{E59C81A2-D93B-4EF7-9E11-ED9FB13903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66" b="29884"/>
          <a:stretch/>
        </p:blipFill>
        <p:spPr bwMode="auto">
          <a:xfrm>
            <a:off x="0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5850115-C85E-4C38-A82B-F37EE6B6A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982" y="285603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To Conclude: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8D1DE-20E3-4DE4-9644-9E5B08E90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684" y="1718713"/>
            <a:ext cx="5080154" cy="4791709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are becoming </a:t>
            </a:r>
            <a:r>
              <a:rPr lang="en-GB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connected 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 society through sustainable development. Example -Windrush</a:t>
            </a:r>
          </a:p>
          <a:p>
            <a:pPr marL="0" indent="0">
              <a:buNone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are coming to live and work here and we are becoming aware of issues in the world</a:t>
            </a:r>
          </a:p>
          <a:p>
            <a:pPr marL="0" indent="0">
              <a:buNone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Due to technology and social media we are more connected now that we have been </a:t>
            </a:r>
          </a:p>
          <a:p>
            <a:pPr marL="0" indent="0">
              <a:buNone/>
            </a:pPr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</a:t>
            </a:r>
          </a:p>
          <a:p>
            <a:pPr marL="0" indent="0">
              <a:buNone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vs Neo-liberalism</a:t>
            </a:r>
          </a:p>
          <a:p>
            <a:pPr marL="0" indent="0">
              <a:buNone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EDGSC big enough to make radical change to the educational system? </a:t>
            </a:r>
          </a:p>
          <a:p>
            <a:pPr marL="0" indent="0">
              <a:buNone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EFA goals not reached in 2015</a:t>
            </a:r>
          </a:p>
          <a:p>
            <a:pPr marL="0" indent="0">
              <a:buNone/>
            </a:pPr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Simultaneously </a:t>
            </a:r>
          </a:p>
          <a:p>
            <a:pPr marL="0" indent="0">
              <a:buNone/>
            </a:pPr>
            <a:r>
              <a:rPr lang="en-GB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all countries were to promote these goals and themes then a difference would be made to these global inequalities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8861425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7C3E9-B5F9-45E2-814C-A7024ECA2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3C7621-2C2C-4E4B-97AA-9839D302A4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Donaldson, G. (2015). </a:t>
            </a:r>
            <a:r>
              <a:rPr lang="en-GB" i="1" dirty="0"/>
              <a:t>Successful Futures</a:t>
            </a:r>
            <a:r>
              <a:rPr lang="en-GB" dirty="0"/>
              <a:t>. [</a:t>
            </a:r>
            <a:r>
              <a:rPr lang="en-GB" dirty="0" err="1"/>
              <a:t>ebook</a:t>
            </a:r>
            <a:r>
              <a:rPr lang="en-GB" dirty="0"/>
              <a:t>] Wales. Available at: http://file:///C:/Users/User/Downloads/Donaldson%20Report%20-%20Successful%20Futures%20-%20Independent%20Review%20of%20Curriculum%20and%20Assessment%20Arrangements%20in%20Wales%20(3).pdf [Accessed 8 May 2018].</a:t>
            </a:r>
          </a:p>
          <a:p>
            <a:r>
              <a:rPr lang="en-GB" dirty="0"/>
              <a:t>Esdgcincardiff.files.wordpress.com. (2012). [online] Available at: https://esdgcincardiff.files.wordpress.com/2012/09/esdgcin-cardiff1.jpg [Accessed 2 May 2018].</a:t>
            </a:r>
          </a:p>
          <a:p>
            <a:r>
              <a:rPr lang="en-GB" dirty="0"/>
              <a:t>Hutt, J. (2008). </a:t>
            </a:r>
            <a:r>
              <a:rPr lang="en-GB" i="1" dirty="0"/>
              <a:t>Education for Sustainable Development and Global Citizenship</a:t>
            </a:r>
            <a:r>
              <a:rPr lang="en-GB" dirty="0"/>
              <a:t>. [</a:t>
            </a:r>
            <a:r>
              <a:rPr lang="en-GB" dirty="0" err="1"/>
              <a:t>ebook</a:t>
            </a:r>
            <a:r>
              <a:rPr lang="en-GB" dirty="0"/>
              <a:t>] 5-15. Available at: http://learning.gov.wales/docs/learningwales/publications/081204commonunderstschoolsen.pdf [Accessed 2 May 2018].</a:t>
            </a:r>
          </a:p>
          <a:p>
            <a:r>
              <a:rPr lang="en-GB" dirty="0"/>
              <a:t>Inequality.org. (2017). </a:t>
            </a:r>
            <a:r>
              <a:rPr lang="en-GB" i="1" dirty="0"/>
              <a:t>Global Inequality - Inequality.org</a:t>
            </a:r>
            <a:r>
              <a:rPr lang="en-GB" dirty="0"/>
              <a:t>. [online] Available at: https://inequality.org/facts/global-inequality/ [Accessed 2 May 2018].</a:t>
            </a:r>
          </a:p>
          <a:p>
            <a:r>
              <a:rPr lang="en-GB" dirty="0"/>
              <a:t>Merriweather, M. (n.d.). </a:t>
            </a:r>
            <a:r>
              <a:rPr lang="en-GB" i="1" dirty="0"/>
              <a:t>Malala Yousafzai</a:t>
            </a:r>
            <a:r>
              <a:rPr lang="en-GB" dirty="0"/>
              <a:t>. [image] Available at: https://richtopia.com/women-leaders/malala-yousafzai-bravery-young-girl-provides-opportunity-education-women-worldwide [Accessed 8 May 2018].</a:t>
            </a:r>
          </a:p>
          <a:p>
            <a:r>
              <a:rPr lang="en-GB" dirty="0"/>
              <a:t>Oxfam.org. (2018). </a:t>
            </a:r>
            <a:r>
              <a:rPr lang="en-GB" i="1" dirty="0"/>
              <a:t>Richest 1 percent bagged 82 percent of wealth created last year - poorest half of humanity got nothing | Oxfam International</a:t>
            </a:r>
            <a:r>
              <a:rPr lang="en-GB" dirty="0"/>
              <a:t>. [online] Available at: https://www.oxfam.org/en/pressroom/pressreleases/2018-01-22/richest-1-percent-bagged-82-percent-wealth-created-last-year [Accessed 2 May 2018].</a:t>
            </a:r>
          </a:p>
          <a:p>
            <a:r>
              <a:rPr lang="en-GB" dirty="0" err="1"/>
              <a:t>Rotsky</a:t>
            </a:r>
            <a:r>
              <a:rPr lang="en-GB" dirty="0"/>
              <a:t>, N. (2017). </a:t>
            </a:r>
            <a:r>
              <a:rPr lang="en-GB" i="1" dirty="0"/>
              <a:t>10 Important Facts About Education in Africa - The </a:t>
            </a:r>
            <a:r>
              <a:rPr lang="en-GB" i="1" dirty="0" err="1"/>
              <a:t>Borgen</a:t>
            </a:r>
            <a:r>
              <a:rPr lang="en-GB" i="1" dirty="0"/>
              <a:t> Project</a:t>
            </a:r>
            <a:r>
              <a:rPr lang="en-GB" dirty="0"/>
              <a:t>. [online] The </a:t>
            </a:r>
            <a:r>
              <a:rPr lang="en-GB" dirty="0" err="1"/>
              <a:t>Borgen</a:t>
            </a:r>
            <a:r>
              <a:rPr lang="en-GB" dirty="0"/>
              <a:t> Project. Available at: https://borgenproject.org/10-facts-about-education-in-africa/ [Accessed 2 May 2018].</a:t>
            </a:r>
          </a:p>
          <a:p>
            <a:r>
              <a:rPr lang="en-GB" dirty="0"/>
              <a:t>Uis.unesco.org. (2018). </a:t>
            </a:r>
            <a:r>
              <a:rPr lang="en-GB" i="1" dirty="0"/>
              <a:t>Education in Africa | UNESCO UIS</a:t>
            </a:r>
            <a:r>
              <a:rPr lang="en-GB" dirty="0"/>
              <a:t>. [online] Available at: http://uis.unesco.org/en/topic/education-africa [Accessed 2 May 2018].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656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2696</TotalTime>
  <Words>754</Words>
  <Application>Microsoft Office PowerPoint</Application>
  <PresentationFormat>Widescreen</PresentationFormat>
  <Paragraphs>96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How does the concept of ‘ESDGC’ contribute to reducing global inequalities?</vt:lpstr>
      <vt:lpstr>PowerPoint Presentation</vt:lpstr>
      <vt:lpstr>What is  Education for Sustainable Development and Global Citizenship about?</vt:lpstr>
      <vt:lpstr>PowerPoint Presentation</vt:lpstr>
      <vt:lpstr>How is education the ‘most powerful weapon?’</vt:lpstr>
      <vt:lpstr>How can schools promote global equality through education?</vt:lpstr>
      <vt:lpstr>Application of ESDGC to a local level</vt:lpstr>
      <vt:lpstr>The inequality of education amongst countries</vt:lpstr>
      <vt:lpstr>17 Sustainable Development goals</vt:lpstr>
      <vt:lpstr>Themes: Wealth and Poverty</vt:lpstr>
      <vt:lpstr>Themes: Decent Work and Economic Growth</vt:lpstr>
      <vt:lpstr>The Donaldson Report: Successful Futures</vt:lpstr>
      <vt:lpstr>‘World’s richest 1% get 82% of the wealth’ (Oxfam, 2018) </vt:lpstr>
      <vt:lpstr>To Conclude: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does concept of ‘ESDGC’ contribute to reducing global inequalities?</dc:title>
  <dc:creator>Katie John (1601681)</dc:creator>
  <cp:lastModifiedBy>Katie John (1601681)</cp:lastModifiedBy>
  <cp:revision>56</cp:revision>
  <dcterms:created xsi:type="dcterms:W3CDTF">2018-05-02T09:20:02Z</dcterms:created>
  <dcterms:modified xsi:type="dcterms:W3CDTF">2018-05-08T11:42:57Z</dcterms:modified>
</cp:coreProperties>
</file>