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340" r:id="rId5"/>
    <p:sldId id="341" r:id="rId6"/>
    <p:sldId id="342" r:id="rId7"/>
    <p:sldId id="343" r:id="rId8"/>
    <p:sldId id="344" r:id="rId9"/>
    <p:sldId id="346" r:id="rId10"/>
    <p:sldId id="34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E0B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6D0389-6A3B-4506-B360-6791DF88D54A}" v="97" dt="2026-04-23T17:47:17.858"/>
  </p1510:revLst>
</p1510:revInfo>
</file>

<file path=ppt/tableStyles.xml><?xml version="1.0" encoding="utf-8"?>
<a:tblStyleLst xmlns:a="http://schemas.openxmlformats.org/drawingml/2006/main" def="{1E171933-4619-4E11-9A3F-F7608DF75F80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458" autoAdjust="0"/>
    <p:restoredTop sz="94660" autoAdjust="0"/>
  </p:normalViewPr>
  <p:slideViewPr>
    <p:cSldViewPr snapToGrid="0">
      <p:cViewPr>
        <p:scale>
          <a:sx n="92" d="100"/>
          <a:sy n="92" d="100"/>
        </p:scale>
        <p:origin x="84" y="66"/>
      </p:cViewPr>
      <p:guideLst/>
    </p:cSldViewPr>
  </p:slideViewPr>
  <p:outlineViewPr>
    <p:cViewPr>
      <p:scale>
        <a:sx n="33" d="100"/>
        <a:sy n="33" d="100"/>
      </p:scale>
      <p:origin x="0" y="-1137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264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de Newman" userId="028ef969187ad96e" providerId="LiveId" clId="{319FAB9A-FB03-40F3-A6B0-39BF3338A5A9}"/>
    <pc:docChg chg="undo custSel addSld delSld modSld">
      <pc:chgData name="Jade Newman" userId="028ef969187ad96e" providerId="LiveId" clId="{319FAB9A-FB03-40F3-A6B0-39BF3338A5A9}" dt="2026-04-23T17:51:08.088" v="2061" actId="34135"/>
      <pc:docMkLst>
        <pc:docMk/>
      </pc:docMkLst>
      <pc:sldChg chg="addSp modSp mod">
        <pc:chgData name="Jade Newman" userId="028ef969187ad96e" providerId="LiveId" clId="{319FAB9A-FB03-40F3-A6B0-39BF3338A5A9}" dt="2026-04-23T17:51:08.088" v="2061" actId="34135"/>
        <pc:sldMkLst>
          <pc:docMk/>
          <pc:sldMk cId="431835888" sldId="340"/>
        </pc:sldMkLst>
        <pc:spChg chg="add mod">
          <ac:chgData name="Jade Newman" userId="028ef969187ad96e" providerId="LiveId" clId="{319FAB9A-FB03-40F3-A6B0-39BF3338A5A9}" dt="2026-04-23T17:51:08.088" v="2061" actId="34135"/>
          <ac:spMkLst>
            <pc:docMk/>
            <pc:sldMk cId="431835888" sldId="340"/>
            <ac:spMk id="2" creationId="{92225AC6-95EC-ECC9-8BC8-373DBF8F5356}"/>
          </ac:spMkLst>
        </pc:spChg>
      </pc:sldChg>
      <pc:sldChg chg="addSp delSp modSp mod">
        <pc:chgData name="Jade Newman" userId="028ef969187ad96e" providerId="LiveId" clId="{319FAB9A-FB03-40F3-A6B0-39BF3338A5A9}" dt="2026-04-16T10:37:46.163" v="787" actId="34135"/>
        <pc:sldMkLst>
          <pc:docMk/>
          <pc:sldMk cId="909924710" sldId="341"/>
        </pc:sldMkLst>
        <pc:spChg chg="add mod">
          <ac:chgData name="Jade Newman" userId="028ef969187ad96e" providerId="LiveId" clId="{319FAB9A-FB03-40F3-A6B0-39BF3338A5A9}" dt="2026-04-16T10:37:46.163" v="787" actId="34135"/>
          <ac:spMkLst>
            <pc:docMk/>
            <pc:sldMk cId="909924710" sldId="341"/>
            <ac:spMk id="5" creationId="{66FE5C39-1338-5308-4AE5-DD7BC136047C}"/>
          </ac:spMkLst>
        </pc:spChg>
        <pc:spChg chg="add mod">
          <ac:chgData name="Jade Newman" userId="028ef969187ad96e" providerId="LiveId" clId="{319FAB9A-FB03-40F3-A6B0-39BF3338A5A9}" dt="2026-04-16T10:37:21.091" v="781" actId="34135"/>
          <ac:spMkLst>
            <pc:docMk/>
            <pc:sldMk cId="909924710" sldId="341"/>
            <ac:spMk id="7" creationId="{FCBF7D1D-92E8-AFD4-3B4B-66178C52E51D}"/>
          </ac:spMkLst>
        </pc:spChg>
        <pc:spChg chg="add mod">
          <ac:chgData name="Jade Newman" userId="028ef969187ad96e" providerId="LiveId" clId="{319FAB9A-FB03-40F3-A6B0-39BF3338A5A9}" dt="2026-04-16T10:37:29.857" v="783" actId="34135"/>
          <ac:spMkLst>
            <pc:docMk/>
            <pc:sldMk cId="909924710" sldId="341"/>
            <ac:spMk id="10" creationId="{F595C113-577E-F5C4-0654-11CE1A4E0269}"/>
          </ac:spMkLst>
        </pc:spChg>
        <pc:spChg chg="add mod">
          <ac:chgData name="Jade Newman" userId="028ef969187ad96e" providerId="LiveId" clId="{319FAB9A-FB03-40F3-A6B0-39BF3338A5A9}" dt="2026-04-16T10:37:34.503" v="784" actId="34135"/>
          <ac:spMkLst>
            <pc:docMk/>
            <pc:sldMk cId="909924710" sldId="341"/>
            <ac:spMk id="16" creationId="{31ABF978-6C2F-ECAD-D2A0-E5943BE74291}"/>
          </ac:spMkLst>
        </pc:spChg>
        <pc:spChg chg="add del mod">
          <ac:chgData name="Jade Newman" userId="028ef969187ad96e" providerId="LiveId" clId="{319FAB9A-FB03-40F3-A6B0-39BF3338A5A9}" dt="2026-04-16T10:36:16.064" v="774" actId="478"/>
          <ac:spMkLst>
            <pc:docMk/>
            <pc:sldMk cId="909924710" sldId="341"/>
            <ac:spMk id="17" creationId="{FEA582BF-7972-92C3-84F7-A181FD743FED}"/>
          </ac:spMkLst>
        </pc:spChg>
        <pc:spChg chg="add del mod">
          <ac:chgData name="Jade Newman" userId="028ef969187ad96e" providerId="LiveId" clId="{319FAB9A-FB03-40F3-A6B0-39BF3338A5A9}" dt="2026-04-16T10:37:38.570" v="785" actId="34135"/>
          <ac:spMkLst>
            <pc:docMk/>
            <pc:sldMk cId="909924710" sldId="341"/>
            <ac:spMk id="18" creationId="{D0199592-75C1-D0A6-1B3B-D99D2D9D6D6B}"/>
          </ac:spMkLst>
        </pc:spChg>
        <pc:picChg chg="add mod">
          <ac:chgData name="Jade Newman" userId="028ef969187ad96e" providerId="LiveId" clId="{319FAB9A-FB03-40F3-A6B0-39BF3338A5A9}" dt="2026-04-16T10:37:23.831" v="782" actId="34135"/>
          <ac:picMkLst>
            <pc:docMk/>
            <pc:sldMk cId="909924710" sldId="341"/>
            <ac:picMk id="4" creationId="{6AEBC0ED-0471-A5A2-85FC-9097BF768029}"/>
          </ac:picMkLst>
        </pc:picChg>
        <pc:picChg chg="add mod">
          <ac:chgData name="Jade Newman" userId="028ef969187ad96e" providerId="LiveId" clId="{319FAB9A-FB03-40F3-A6B0-39BF3338A5A9}" dt="2026-04-16T10:37:41.521" v="786" actId="34135"/>
          <ac:picMkLst>
            <pc:docMk/>
            <pc:sldMk cId="909924710" sldId="341"/>
            <ac:picMk id="15" creationId="{8A4F8934-6CD8-9828-7684-B568CCA82CE9}"/>
          </ac:picMkLst>
        </pc:picChg>
      </pc:sldChg>
      <pc:sldChg chg="addSp delSp modSp mod">
        <pc:chgData name="Jade Newman" userId="028ef969187ad96e" providerId="LiveId" clId="{319FAB9A-FB03-40F3-A6B0-39BF3338A5A9}" dt="2026-04-20T20:01:24.249" v="1045" actId="34135"/>
        <pc:sldMkLst>
          <pc:docMk/>
          <pc:sldMk cId="1173936384" sldId="342"/>
        </pc:sldMkLst>
        <pc:spChg chg="add mod">
          <ac:chgData name="Jade Newman" userId="028ef969187ad96e" providerId="LiveId" clId="{319FAB9A-FB03-40F3-A6B0-39BF3338A5A9}" dt="2026-04-20T19:56:56.649" v="1023" actId="34135"/>
          <ac:spMkLst>
            <pc:docMk/>
            <pc:sldMk cId="1173936384" sldId="342"/>
            <ac:spMk id="2" creationId="{257A4F0B-C071-6FF7-9547-9E7269BA21A8}"/>
          </ac:spMkLst>
        </pc:spChg>
        <pc:spChg chg="add mod">
          <ac:chgData name="Jade Newman" userId="028ef969187ad96e" providerId="LiveId" clId="{319FAB9A-FB03-40F3-A6B0-39BF3338A5A9}" dt="2026-04-20T20:01:24.249" v="1045" actId="34135"/>
          <ac:spMkLst>
            <pc:docMk/>
            <pc:sldMk cId="1173936384" sldId="342"/>
            <ac:spMk id="8" creationId="{04097675-1EC8-B653-F65E-29DC738DBDC6}"/>
          </ac:spMkLst>
        </pc:spChg>
        <pc:picChg chg="add mod">
          <ac:chgData name="Jade Newman" userId="028ef969187ad96e" providerId="LiveId" clId="{319FAB9A-FB03-40F3-A6B0-39BF3338A5A9}" dt="2026-04-20T19:57:00.852" v="1024" actId="34135"/>
          <ac:picMkLst>
            <pc:docMk/>
            <pc:sldMk cId="1173936384" sldId="342"/>
            <ac:picMk id="4" creationId="{816ECDDD-F7F3-9E3E-66C0-0C8A950F0EAF}"/>
          </ac:picMkLst>
        </pc:picChg>
      </pc:sldChg>
      <pc:sldChg chg="addSp delSp modSp mod">
        <pc:chgData name="Jade Newman" userId="028ef969187ad96e" providerId="LiveId" clId="{319FAB9A-FB03-40F3-A6B0-39BF3338A5A9}" dt="2026-04-23T17:18:27.629" v="1689" actId="34135"/>
        <pc:sldMkLst>
          <pc:docMk/>
          <pc:sldMk cId="959076531" sldId="343"/>
        </pc:sldMkLst>
        <pc:spChg chg="add mod">
          <ac:chgData name="Jade Newman" userId="028ef969187ad96e" providerId="LiveId" clId="{319FAB9A-FB03-40F3-A6B0-39BF3338A5A9}" dt="2026-04-23T17:18:21.242" v="1687" actId="34135"/>
          <ac:spMkLst>
            <pc:docMk/>
            <pc:sldMk cId="959076531" sldId="343"/>
            <ac:spMk id="6" creationId="{D7604A51-E0EC-C3F4-ADB7-4DD9D0993964}"/>
          </ac:spMkLst>
        </pc:spChg>
        <pc:spChg chg="add del mod">
          <ac:chgData name="Jade Newman" userId="028ef969187ad96e" providerId="LiveId" clId="{319FAB9A-FB03-40F3-A6B0-39BF3338A5A9}" dt="2026-04-21T13:36:21.864" v="1107" actId="688"/>
          <ac:spMkLst>
            <pc:docMk/>
            <pc:sldMk cId="959076531" sldId="343"/>
            <ac:spMk id="9" creationId="{975165A0-718A-5B86-E7D5-CD0A52039771}"/>
          </ac:spMkLst>
        </pc:spChg>
        <pc:spChg chg="add del mod">
          <ac:chgData name="Jade Newman" userId="028ef969187ad96e" providerId="LiveId" clId="{319FAB9A-FB03-40F3-A6B0-39BF3338A5A9}" dt="2026-04-23T17:18:27.629" v="1689" actId="34135"/>
          <ac:spMkLst>
            <pc:docMk/>
            <pc:sldMk cId="959076531" sldId="343"/>
            <ac:spMk id="10" creationId="{2453A28D-49F5-3E83-AD8E-789F0A4EC11A}"/>
          </ac:spMkLst>
        </pc:spChg>
        <pc:picChg chg="add mod">
          <ac:chgData name="Jade Newman" userId="028ef969187ad96e" providerId="LiveId" clId="{319FAB9A-FB03-40F3-A6B0-39BF3338A5A9}" dt="2026-04-23T17:18:13.236" v="1686" actId="34135"/>
          <ac:picMkLst>
            <pc:docMk/>
            <pc:sldMk cId="959076531" sldId="343"/>
            <ac:picMk id="3" creationId="{2507E168-8FD8-8C92-313D-388122022401}"/>
          </ac:picMkLst>
        </pc:picChg>
        <pc:picChg chg="add mod">
          <ac:chgData name="Jade Newman" userId="028ef969187ad96e" providerId="LiveId" clId="{319FAB9A-FB03-40F3-A6B0-39BF3338A5A9}" dt="2026-04-23T17:18:24.514" v="1688" actId="34135"/>
          <ac:picMkLst>
            <pc:docMk/>
            <pc:sldMk cId="959076531" sldId="343"/>
            <ac:picMk id="8" creationId="{D84CE39F-89C2-2EFD-961D-537E811B7474}"/>
          </ac:picMkLst>
        </pc:picChg>
      </pc:sldChg>
      <pc:sldChg chg="addSp delSp modSp mod modClrScheme chgLayout">
        <pc:chgData name="Jade Newman" userId="028ef969187ad96e" providerId="LiveId" clId="{319FAB9A-FB03-40F3-A6B0-39BF3338A5A9}" dt="2026-04-23T17:19:30.375" v="1694" actId="34135"/>
        <pc:sldMkLst>
          <pc:docMk/>
          <pc:sldMk cId="3937483142" sldId="344"/>
        </pc:sldMkLst>
        <pc:spChg chg="add del mod ord">
          <ac:chgData name="Jade Newman" userId="028ef969187ad96e" providerId="LiveId" clId="{319FAB9A-FB03-40F3-A6B0-39BF3338A5A9}" dt="2026-04-23T16:38:19.179" v="1269" actId="478"/>
          <ac:spMkLst>
            <pc:docMk/>
            <pc:sldMk cId="3937483142" sldId="344"/>
            <ac:spMk id="4" creationId="{993BE7B6-3489-DD37-AA47-8D694FD10281}"/>
          </ac:spMkLst>
        </pc:spChg>
        <pc:spChg chg="add mod">
          <ac:chgData name="Jade Newman" userId="028ef969187ad96e" providerId="LiveId" clId="{319FAB9A-FB03-40F3-A6B0-39BF3338A5A9}" dt="2026-04-23T17:19:11.458" v="1690" actId="34135"/>
          <ac:spMkLst>
            <pc:docMk/>
            <pc:sldMk cId="3937483142" sldId="344"/>
            <ac:spMk id="5" creationId="{A7E49C49-52AF-EDCC-5487-E50F248CFC8C}"/>
          </ac:spMkLst>
        </pc:spChg>
        <pc:spChg chg="add del mod">
          <ac:chgData name="Jade Newman" userId="028ef969187ad96e" providerId="LiveId" clId="{319FAB9A-FB03-40F3-A6B0-39BF3338A5A9}" dt="2026-04-23T16:38:54.416" v="1276"/>
          <ac:spMkLst>
            <pc:docMk/>
            <pc:sldMk cId="3937483142" sldId="344"/>
            <ac:spMk id="8" creationId="{1ABAE6E5-B061-3095-602D-F39F62333A4B}"/>
          </ac:spMkLst>
        </pc:spChg>
        <pc:spChg chg="add mod">
          <ac:chgData name="Jade Newman" userId="028ef969187ad96e" providerId="LiveId" clId="{319FAB9A-FB03-40F3-A6B0-39BF3338A5A9}" dt="2026-04-23T17:19:22.343" v="1692" actId="34135"/>
          <ac:spMkLst>
            <pc:docMk/>
            <pc:sldMk cId="3937483142" sldId="344"/>
            <ac:spMk id="9" creationId="{D9D63EA0-5448-2BDC-34BD-D95FF120939B}"/>
          </ac:spMkLst>
        </pc:spChg>
        <pc:spChg chg="add del mod">
          <ac:chgData name="Jade Newman" userId="028ef969187ad96e" providerId="LiveId" clId="{319FAB9A-FB03-40F3-A6B0-39BF3338A5A9}" dt="2026-04-23T16:54:43.688" v="1658"/>
          <ac:spMkLst>
            <pc:docMk/>
            <pc:sldMk cId="3937483142" sldId="344"/>
            <ac:spMk id="14" creationId="{EBB64991-B72C-2B99-6F55-85A49821888E}"/>
          </ac:spMkLst>
        </pc:spChg>
        <pc:spChg chg="add mod">
          <ac:chgData name="Jade Newman" userId="028ef969187ad96e" providerId="LiveId" clId="{319FAB9A-FB03-40F3-A6B0-39BF3338A5A9}" dt="2026-04-23T17:19:30.375" v="1694" actId="34135"/>
          <ac:spMkLst>
            <pc:docMk/>
            <pc:sldMk cId="3937483142" sldId="344"/>
            <ac:spMk id="15" creationId="{69479C61-DF0B-58AE-85B3-1DBACA6C74C3}"/>
          </ac:spMkLst>
        </pc:spChg>
        <pc:picChg chg="add del mod">
          <ac:chgData name="Jade Newman" userId="028ef969187ad96e" providerId="LiveId" clId="{319FAB9A-FB03-40F3-A6B0-39BF3338A5A9}" dt="2026-04-23T16:35:51.823" v="1259" actId="478"/>
          <ac:picMkLst>
            <pc:docMk/>
            <pc:sldMk cId="3937483142" sldId="344"/>
            <ac:picMk id="3" creationId="{0ECE6DC6-E014-95D7-01D6-F37383C74172}"/>
          </ac:picMkLst>
        </pc:picChg>
        <pc:picChg chg="add del mod">
          <ac:chgData name="Jade Newman" userId="028ef969187ad96e" providerId="LiveId" clId="{319FAB9A-FB03-40F3-A6B0-39BF3338A5A9}" dt="2026-04-23T16:51:14.057" v="1642" actId="478"/>
          <ac:picMkLst>
            <pc:docMk/>
            <pc:sldMk cId="3937483142" sldId="344"/>
            <ac:picMk id="7" creationId="{24B70BDE-1413-37F6-1D9D-D615D0CF79D8}"/>
          </ac:picMkLst>
        </pc:picChg>
        <pc:picChg chg="add mod">
          <ac:chgData name="Jade Newman" userId="028ef969187ad96e" providerId="LiveId" clId="{319FAB9A-FB03-40F3-A6B0-39BF3338A5A9}" dt="2026-04-23T17:19:25.216" v="1693" actId="34135"/>
          <ac:picMkLst>
            <pc:docMk/>
            <pc:sldMk cId="3937483142" sldId="344"/>
            <ac:picMk id="11" creationId="{518BE647-7061-F3A0-A8AE-5C15443677E8}"/>
          </ac:picMkLst>
        </pc:picChg>
        <pc:picChg chg="add mod">
          <ac:chgData name="Jade Newman" userId="028ef969187ad96e" providerId="LiveId" clId="{319FAB9A-FB03-40F3-A6B0-39BF3338A5A9}" dt="2026-04-23T17:19:16.495" v="1691" actId="34135"/>
          <ac:picMkLst>
            <pc:docMk/>
            <pc:sldMk cId="3937483142" sldId="344"/>
            <ac:picMk id="13" creationId="{F550B0D3-210B-49A9-7C1A-38B864D09FF8}"/>
          </ac:picMkLst>
        </pc:picChg>
      </pc:sldChg>
      <pc:sldChg chg="modSp mod">
        <pc:chgData name="Jade Newman" userId="028ef969187ad96e" providerId="LiveId" clId="{319FAB9A-FB03-40F3-A6B0-39BF3338A5A9}" dt="2026-04-23T17:43:58.488" v="1921" actId="34135"/>
        <pc:sldMkLst>
          <pc:docMk/>
          <pc:sldMk cId="4104434737" sldId="346"/>
        </pc:sldMkLst>
        <pc:spChg chg="mod">
          <ac:chgData name="Jade Newman" userId="028ef969187ad96e" providerId="LiveId" clId="{319FAB9A-FB03-40F3-A6B0-39BF3338A5A9}" dt="2026-04-23T17:43:58.488" v="1921" actId="34135"/>
          <ac:spMkLst>
            <pc:docMk/>
            <pc:sldMk cId="4104434737" sldId="346"/>
            <ac:spMk id="7" creationId="{AD6AD7D9-DEA3-79A4-785F-0EA945171020}"/>
          </ac:spMkLst>
        </pc:spChg>
      </pc:sldChg>
      <pc:sldChg chg="new del">
        <pc:chgData name="Jade Newman" userId="028ef969187ad96e" providerId="LiveId" clId="{319FAB9A-FB03-40F3-A6B0-39BF3338A5A9}" dt="2026-04-23T17:23:45.846" v="1784" actId="680"/>
        <pc:sldMkLst>
          <pc:docMk/>
          <pc:sldMk cId="2865159369" sldId="347"/>
        </pc:sldMkLst>
      </pc:sldChg>
      <pc:sldChg chg="addSp modSp new mod">
        <pc:chgData name="Jade Newman" userId="028ef969187ad96e" providerId="LiveId" clId="{319FAB9A-FB03-40F3-A6B0-39BF3338A5A9}" dt="2026-04-23T17:45:19.163" v="2036" actId="1076"/>
        <pc:sldMkLst>
          <pc:docMk/>
          <pc:sldMk cId="2955572416" sldId="347"/>
        </pc:sldMkLst>
        <pc:spChg chg="mod">
          <ac:chgData name="Jade Newman" userId="028ef969187ad96e" providerId="LiveId" clId="{319FAB9A-FB03-40F3-A6B0-39BF3338A5A9}" dt="2026-04-23T17:27:19.326" v="1834" actId="20577"/>
          <ac:spMkLst>
            <pc:docMk/>
            <pc:sldMk cId="2955572416" sldId="347"/>
            <ac:spMk id="2" creationId="{DDDEFAF8-D859-7928-31D0-1458C751AA14}"/>
          </ac:spMkLst>
        </pc:spChg>
        <pc:spChg chg="add mod">
          <ac:chgData name="Jade Newman" userId="028ef969187ad96e" providerId="LiveId" clId="{319FAB9A-FB03-40F3-A6B0-39BF3338A5A9}" dt="2026-04-23T17:44:06.613" v="1922" actId="34135"/>
          <ac:spMkLst>
            <pc:docMk/>
            <pc:sldMk cId="2955572416" sldId="347"/>
            <ac:spMk id="3" creationId="{91AE5BA0-03CD-C059-856C-F2DF5B25991E}"/>
          </ac:spMkLst>
        </pc:spChg>
        <pc:spChg chg="add mod">
          <ac:chgData name="Jade Newman" userId="028ef969187ad96e" providerId="LiveId" clId="{319FAB9A-FB03-40F3-A6B0-39BF3338A5A9}" dt="2026-04-23T17:45:19.163" v="2036" actId="1076"/>
          <ac:spMkLst>
            <pc:docMk/>
            <pc:sldMk cId="2955572416" sldId="347"/>
            <ac:spMk id="4" creationId="{256A6CA3-E405-674E-2493-A54FBE0FE35D}"/>
          </ac:spMkLst>
        </pc:spChg>
      </pc:sldChg>
      <pc:sldChg chg="new del">
        <pc:chgData name="Jade Newman" userId="028ef969187ad96e" providerId="LiveId" clId="{319FAB9A-FB03-40F3-A6B0-39BF3338A5A9}" dt="2026-04-23T17:23:30.643" v="1782" actId="2696"/>
        <pc:sldMkLst>
          <pc:docMk/>
          <pc:sldMk cId="3642340798" sldId="34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482B951-AFFF-3499-FDE3-02A7F0BD15F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E5896A-FCE2-110F-B202-A8E435372D6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69F83-204D-4778-AAD0-A0F851A3AEEE}" type="datetimeFigureOut">
              <a:rPr lang="en-US" smtClean="0"/>
              <a:t>4/23/2026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1BFBA0-47AD-543A-6AE4-769D8F86580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8FC355-FEF6-ED8F-8D0E-F362E204A0F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669D59-B021-49CB-887D-52B8FEE1CE1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70690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AE3C21-C3CB-4B8D-9033-56C1B3CE75FA}" type="datetimeFigureOut">
              <a:rPr lang="en-US" smtClean="0"/>
              <a:t>4/21/2026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732C3C-A191-48C2-A7E8-9C96AF841A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394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048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4802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3993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97939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1577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82815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phic 14">
            <a:extLst>
              <a:ext uri="{FF2B5EF4-FFF2-40B4-BE49-F238E27FC236}">
                <a16:creationId xmlns:a16="http://schemas.microsoft.com/office/drawing/2014/main" id="{BECDFC6B-0742-962E-44A1-19C9C173B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50848" y="425303"/>
            <a:ext cx="11305217" cy="6007394"/>
          </a:xfrm>
          <a:prstGeom prst="rect">
            <a:avLst/>
          </a:prstGeom>
          <a:effectLst/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33046"/>
            <a:ext cx="10571998" cy="3366198"/>
          </a:xfrm>
          <a:ln>
            <a:noFill/>
          </a:ln>
          <a:effectLst/>
        </p:spPr>
        <p:txBody>
          <a:bodyPr/>
          <a:lstStyle>
            <a:lvl1pPr algn="ctr">
              <a:defRPr sz="7200" b="1" spc="-30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236985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ADBC817-DA57-A518-5544-0D3B819C7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873FFF3-C7B6-C678-1B03-17FBD0D5A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46174" y="425303"/>
            <a:ext cx="5379242" cy="598343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44217" y="924167"/>
            <a:ext cx="4383156" cy="5009322"/>
          </a:xfrm>
          <a:solidFill>
            <a:schemeClr val="accent1">
              <a:lumMod val="50000"/>
            </a:schemeClr>
          </a:solidFill>
          <a:effectLst>
            <a:outerShdw blurRad="254000" dist="50800" dir="2700000" algn="ctr" rotWithShape="0">
              <a:prstClr val="black">
                <a:alpha val="25000"/>
              </a:prstClr>
            </a:outerShdw>
          </a:effectLst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00800" y="924512"/>
            <a:ext cx="4750904" cy="5008977"/>
          </a:xfrm>
        </p:spPr>
        <p:txBody>
          <a:bodyPr/>
          <a:lstStyle>
            <a:lvl1pPr marL="0" indent="0">
              <a:buNone/>
              <a:defRPr/>
            </a:lvl1pPr>
            <a:lvl2pPr marL="742950" indent="-285750">
              <a:buFont typeface="Arial" panose="020B0604020202020204" pitchFamily="34" charset="0"/>
              <a:buChar char="•"/>
              <a:defRPr/>
            </a:lvl2pPr>
            <a:lvl3pPr marL="1200150" indent="-285750">
              <a:buFont typeface="Arial" panose="020B0604020202020204" pitchFamily="34" charset="0"/>
              <a:buChar char="•"/>
              <a:defRPr/>
            </a:lvl3pPr>
            <a:lvl4pPr marL="1543050" indent="-171450">
              <a:buFont typeface="Arial" panose="020B0604020202020204" pitchFamily="34" charset="0"/>
              <a:buChar char="•"/>
              <a:defRPr/>
            </a:lvl4pPr>
            <a:lvl5pPr marL="2000250" indent="-17145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779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105E210-05B5-5EA1-C778-30BB3A494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9987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8792193-1165-3487-6FB9-133CB518C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0924" y="-2235006"/>
            <a:ext cx="6010147" cy="11320132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1741064"/>
            <a:ext cx="10571998" cy="1928264"/>
          </a:xfrm>
          <a:ln>
            <a:noFill/>
          </a:ln>
          <a:effectLst/>
        </p:spPr>
        <p:txBody>
          <a:bodyPr/>
          <a:lstStyle>
            <a:lvl1pPr algn="ctr">
              <a:defRPr sz="3600" spc="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810000" y="3694102"/>
            <a:ext cx="10572000" cy="896468"/>
          </a:xfrm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800" b="1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480000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8905615-9FD2-EBB3-89AB-555B373EB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23955" y="414670"/>
            <a:ext cx="7132110" cy="601802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B638DB-3E00-7F4B-D4B7-9D7F09056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0459" y="420624"/>
            <a:ext cx="4183496" cy="601675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0EED07-CDD5-9244-28FA-5195E6795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35934" y="422551"/>
            <a:ext cx="4183495" cy="601014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717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B5AB4E8D-8B32-8B00-8152-856C592BAB3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346793" y="924340"/>
            <a:ext cx="5684373" cy="5009322"/>
          </a:xfrm>
          <a:effectLst/>
        </p:spPr>
        <p:txBody>
          <a:bodyPr lIns="0" rIns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1pPr>
            <a:lvl2pPr marL="4572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2pPr>
            <a:lvl3pPr marL="9144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3pPr>
            <a:lvl4pPr marL="13716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4pPr>
            <a:lvl5pPr marL="18288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7692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F4A700F-42CA-D7A9-D709-C0017521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rgbClr val="F9E0B9"/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961DA139-D8FD-A752-758D-4F836DFB2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-1353" t="-388" r="-1" b="-254"/>
          <a:stretch/>
        </p:blipFill>
        <p:spPr>
          <a:xfrm rot="16200000" flipH="1">
            <a:off x="210940" y="1589892"/>
            <a:ext cx="5245922" cy="3667583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85516" y="1433219"/>
            <a:ext cx="5695102" cy="2092049"/>
          </a:xfrm>
          <a:noFill/>
          <a:effectLst/>
        </p:spPr>
        <p:txBody>
          <a:bodyPr anchor="b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96F37D4-7152-EA75-8D7D-D8F7D6DD9C4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350099" y="1974707"/>
            <a:ext cx="2907792" cy="2907792"/>
          </a:xfrm>
          <a:solidFill>
            <a:srgbClr val="F9E0B9"/>
          </a:solidFill>
          <a:effectLst/>
        </p:spPr>
        <p:txBody>
          <a:bodyPr anchor="t"/>
          <a:lstStyle>
            <a:lvl1pPr marL="0" indent="0" algn="ctr"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AFBE5B12-0D10-DA99-093A-2C4FB738B21C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496789" y="3525268"/>
            <a:ext cx="5683829" cy="2595429"/>
          </a:xfrm>
          <a:effectLst/>
        </p:spPr>
        <p:txBody>
          <a:bodyPr anchor="t"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b="1">
                <a:solidFill>
                  <a:schemeClr val="accent1">
                    <a:lumMod val="50000"/>
                  </a:schemeClr>
                </a:solidFill>
              </a:defRPr>
            </a:lvl1pPr>
            <a:lvl2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79950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633845"/>
            <a:ext cx="3990110" cy="219248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15614EF-4CFA-2D69-0F78-9D7409E2337E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747423" y="3174531"/>
            <a:ext cx="3772622" cy="3122360"/>
          </a:xfrm>
          <a:effectLst/>
        </p:spPr>
        <p:txBody>
          <a:bodyPr rIns="274320" anchor="t"/>
          <a:lstStyle>
            <a:lvl1pPr marL="283464" indent="-283464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237732" y="946205"/>
            <a:ext cx="5971020" cy="5161655"/>
          </a:xfrm>
        </p:spPr>
        <p:txBody>
          <a:bodyPr/>
          <a:lstStyle/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31640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3E625C-F0A4-564D-CEE2-6B3595CEB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61889" y="0"/>
            <a:ext cx="6230111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7445" y="157637"/>
            <a:ext cx="4851694" cy="2190705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B4D8C78-00C3-F3D7-17C3-F1667E463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0999" y="422551"/>
            <a:ext cx="5124893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F13E61FD-F54A-5F86-FCED-3BD4C8AA4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-1353" t="-388" r="-1" b="-254"/>
          <a:stretch/>
        </p:blipFill>
        <p:spPr>
          <a:xfrm flipH="1">
            <a:off x="659106" y="3429000"/>
            <a:ext cx="4589830" cy="278041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9F0290F-2D31-F9FB-AD35-B76947AF14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36863" y="776532"/>
            <a:ext cx="3434316" cy="501821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347A5B6-0F99-C044-C209-F3190EEFA37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236663" y="776288"/>
            <a:ext cx="3433762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592615" y="2505979"/>
            <a:ext cx="4837385" cy="3926717"/>
          </a:xfrm>
          <a:effectLst/>
        </p:spPr>
        <p:txBody>
          <a:bodyPr anchor="t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marL="285750" marR="0" lvl="0" indent="-28575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6681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36DB3CB-355C-968A-7F5F-71E03504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-2" y="0"/>
            <a:ext cx="12192001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153836" y="1371602"/>
            <a:ext cx="6177309" cy="1953489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087279F-936E-0F41-B533-7990D668D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153836" y="3446156"/>
            <a:ext cx="6177309" cy="0"/>
          </a:xfrm>
          <a:prstGeom prst="line">
            <a:avLst/>
          </a:prstGeom>
          <a:ln w="1905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CDD03AA1-6D53-FEB1-9B22-57C1066DA33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5153836" y="3745924"/>
            <a:ext cx="6177309" cy="2238918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9371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85800"/>
            <a:ext cx="10571998" cy="2983528"/>
          </a:xfrm>
          <a:effectLst/>
        </p:spPr>
        <p:txBody>
          <a:bodyPr/>
          <a:lstStyle>
            <a:lvl1pPr algn="ctr">
              <a:defRPr sz="3600" spc="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023403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12B799F-04B8-4A62-EB7D-F17311231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56500" y="0"/>
            <a:ext cx="4635500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8F310BE-5861-E73D-5979-D11A97151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0270" y="487680"/>
            <a:ext cx="6482080" cy="590296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12F5E6-EC22-5E10-94FB-5E546A7B9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95630" y="477518"/>
            <a:ext cx="6482079" cy="5913121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36952" y="477518"/>
            <a:ext cx="3829465" cy="2693887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able Placeholder 12">
            <a:extLst>
              <a:ext uri="{FF2B5EF4-FFF2-40B4-BE49-F238E27FC236}">
                <a16:creationId xmlns:a16="http://schemas.microsoft.com/office/drawing/2014/main" id="{14BBA88A-FAA8-CE13-2A76-BF8B014AE343}"/>
              </a:ext>
            </a:extLst>
          </p:cNvPr>
          <p:cNvSpPr>
            <a:spLocks noGrp="1"/>
          </p:cNvSpPr>
          <p:nvPr>
            <p:ph type="tbl" sz="quarter" idx="11"/>
          </p:nvPr>
        </p:nvSpPr>
        <p:spPr>
          <a:xfrm>
            <a:off x="952500" y="909638"/>
            <a:ext cx="5578475" cy="5038725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8036953" y="3449781"/>
            <a:ext cx="3829465" cy="2940860"/>
          </a:xfrm>
          <a:effectLst/>
        </p:spPr>
        <p:txBody>
          <a:bodyPr anchor="t"/>
          <a:lstStyle>
            <a:lvl1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12818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8373" y="571501"/>
            <a:ext cx="11139054" cy="1028699"/>
          </a:xfrm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E10735F5-6B7D-348D-AC70-8BC10CB5F70A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838200" y="1860550"/>
            <a:ext cx="10515600" cy="4198938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634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2FDAFCA1-BDD9-1108-8F95-E3FC1A793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0800000">
            <a:off x="0" y="0"/>
            <a:ext cx="11532896" cy="6858000"/>
            <a:chOff x="659106" y="0"/>
            <a:chExt cx="11532896" cy="6858000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E4BFDB24-6BE4-2FC0-F772-DC1DE926E485}"/>
                </a:ext>
              </a:extLst>
            </p:cNvPr>
            <p:cNvSpPr/>
            <p:nvPr/>
          </p:nvSpPr>
          <p:spPr>
            <a:xfrm>
              <a:off x="5995086" y="0"/>
              <a:ext cx="6196916" cy="685800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ffectLst>
              <a:outerShdw blurRad="254000" dist="50800" dir="2700000" algn="tl" rotWithShape="0">
                <a:prstClr val="black">
                  <a:alpha val="25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131EABEA-AB8A-5E4C-A6DD-8F32B70E90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 l="-1353" t="-388" r="-1" b="-254"/>
            <a:stretch/>
          </p:blipFill>
          <p:spPr>
            <a:xfrm flipH="1">
              <a:off x="659106" y="1956391"/>
              <a:ext cx="4878094" cy="2780414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D2279AAC-0D81-D3CD-3F0F-E8CEE0F56D43}"/>
                </a:ext>
              </a:extLst>
            </p:cNvPr>
            <p:cNvSpPr/>
            <p:nvPr/>
          </p:nvSpPr>
          <p:spPr>
            <a:xfrm>
              <a:off x="1328303" y="776532"/>
              <a:ext cx="3434316" cy="5018212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7542" y="132080"/>
            <a:ext cx="4928894" cy="6507711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0720B2D-C199-57FA-9453-DBFB607BA98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429500" y="992188"/>
            <a:ext cx="3425825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98586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B11222B-29F6-BF2A-09DE-82F659638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035F993-EADB-1C5A-7158-41E510B70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B12E34E-DBAF-BA5D-15D9-E69A05535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1889759"/>
            <a:ext cx="11424920" cy="454293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571499"/>
            <a:ext cx="11118274" cy="1154114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BF6A552-CE6A-3977-8507-74A1C4C4B5A0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41667" y="2461056"/>
            <a:ext cx="3626424" cy="3721535"/>
          </a:xfrm>
          <a:effectLst/>
        </p:spPr>
        <p:txBody>
          <a:bodyPr anchor="t">
            <a:normAutofit/>
          </a:bodyPr>
          <a:lstStyle>
            <a:lvl1pPr marL="285750" indent="-28575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600"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400"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4C80689F-A123-F6D7-2AA8-9166317EF424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5995282" y="2440275"/>
            <a:ext cx="5164553" cy="3721534"/>
          </a:xfrm>
          <a:effectLst/>
        </p:spPr>
        <p:txBody>
          <a:bodyPr anchor="t">
            <a:normAutofit/>
          </a:bodyPr>
          <a:lstStyle>
            <a:lvl1pPr marL="342900" indent="-3429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Font typeface="+mj-lt"/>
              <a:buAutoNum type="arabicPeriod"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347472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  <a:lvl3pPr marL="9144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3pPr>
            <a:lvl4pPr marL="13716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4pPr>
            <a:lvl5pPr marL="18288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82021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F4DCF8-BA15-AB79-2D14-040F5A063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D22DD7-291D-E347-8A4C-07E31E681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2299" y="-2231063"/>
            <a:ext cx="6007395" cy="11320129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0660" y="1017858"/>
            <a:ext cx="10650681" cy="2719255"/>
          </a:xfrm>
          <a:noFill/>
          <a:effectLst/>
        </p:spPr>
        <p:txBody>
          <a:bodyPr anchor="b"/>
          <a:lstStyle>
            <a:lvl1pPr algn="ctr">
              <a:defRPr sz="7200" spc="-30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70660" y="4042066"/>
            <a:ext cx="10650681" cy="2296843"/>
          </a:xfrm>
          <a:effectLst/>
        </p:spPr>
        <p:txBody>
          <a:bodyPr anchor="t"/>
          <a:lstStyle>
            <a:lvl1pPr marL="0" indent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272508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86F7BD38-A805-4B2C-9BDF-D56E94387879}" type="datetime1">
              <a:rPr lang="en-US" smtClean="0"/>
              <a:t>4/21/2026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6" r:id="rId1"/>
    <p:sldLayoutId id="2147483668" r:id="rId2"/>
    <p:sldLayoutId id="2147483669" r:id="rId3"/>
    <p:sldLayoutId id="2147483684" r:id="rId4"/>
    <p:sldLayoutId id="2147483672" r:id="rId5"/>
    <p:sldLayoutId id="2147483687" r:id="rId6"/>
    <p:sldLayoutId id="2147483671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85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 baseline="0">
          <a:ln>
            <a:noFill/>
          </a:ln>
          <a:solidFill>
            <a:srgbClr val="FEFEFE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7B3B793-F9A5-336E-59BE-1A61CF3A6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697" y="1848235"/>
            <a:ext cx="4604208" cy="2483641"/>
          </a:xfrm>
        </p:spPr>
        <p:txBody>
          <a:bodyPr/>
          <a:lstStyle/>
          <a:p>
            <a:r>
              <a:rPr lang="en-GB" sz="4000"/>
              <a:t>Biological Factors of Obsessive-Compulsive Personality Disorders</a:t>
            </a:r>
            <a:endParaRPr lang="en-GB" sz="4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9AD12D-A025-2AE3-3EE2-4986A1691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3097" y="1316567"/>
            <a:ext cx="4719021" cy="4224865"/>
          </a:xfrm>
          <a:prstGeom prst="rect">
            <a:avLst/>
          </a:prstGeom>
        </p:spPr>
      </p:pic>
      <p:sp>
        <p:nvSpPr>
          <p:cNvPr id="9" name="Rectangle 1">
            <a:extLst>
              <a:ext uri="{FF2B5EF4-FFF2-40B4-BE49-F238E27FC236}">
                <a16:creationId xmlns:a16="http://schemas.microsoft.com/office/drawing/2014/main" id="{4DF7138D-00F4-C65F-26BD-32739E4E39A5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0130589" y="5527339"/>
            <a:ext cx="1455821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(Ravi, 2023)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225AC6-95EC-ECC9-8BC8-373DBF8F535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735282" y="5185064"/>
            <a:ext cx="3262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Jade Chatwin - 1712078</a:t>
            </a:r>
          </a:p>
        </p:txBody>
      </p:sp>
    </p:spTree>
    <p:extLst>
      <p:ext uri="{BB962C8B-B14F-4D97-AF65-F5344CB8AC3E}">
        <p14:creationId xmlns:p14="http://schemas.microsoft.com/office/powerpoint/2010/main" val="431835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AEBC0ED-0471-A5A2-85FC-9097BF76802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108" y="4309401"/>
            <a:ext cx="5974604" cy="17242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FE5C39-1338-5308-4AE5-DD7BC136047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178052" y="731520"/>
            <a:ext cx="35459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Heritability ( Twin Studies)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BF7D1D-92E8-AFD4-3B4B-66178C52E51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140311" y="1150855"/>
            <a:ext cx="437836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1996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483 twin pairs (236 Monozygotic (MZ), 247 Dizygotic (DZ))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16-68 years old</a:t>
            </a:r>
          </a:p>
          <a:p>
            <a:r>
              <a:rPr lang="en-GB" u="sng" dirty="0"/>
              <a:t>Heritability Estimate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Compulsivity -38% Lability – 51% - Median Value = 51%</a:t>
            </a:r>
          </a:p>
          <a:p>
            <a:r>
              <a:rPr lang="en-GB" u="sng" dirty="0"/>
              <a:t>Environmental Effects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Lability – 47%, Compulsivity- 62% - Median Value = 49%</a:t>
            </a:r>
          </a:p>
          <a:p>
            <a:endParaRPr lang="en-GB" dirty="0"/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F595C113-577E-F5C4-0654-11CE1A4E0269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 bwMode="auto">
          <a:xfrm>
            <a:off x="2019911" y="6052892"/>
            <a:ext cx="1309581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(Jang et al., 1996)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A4F8934-6CD8-9828-7684-B568CCA82CE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8292" y="3378338"/>
            <a:ext cx="4395268" cy="265532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1ABF978-6C2F-ECAD-D2A0-E5943BE74291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200989" y="1279946"/>
            <a:ext cx="368987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2001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112 children (70 MZ, 42 DZ)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4-15 years old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Results strongly suggest genetic factors in line with Jang et al’s (1996) study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EA582BF-7972-92C3-84F7-A181FD743FED}"/>
              </a:ext>
            </a:extLst>
          </p:cNvPr>
          <p:cNvSpPr txBox="1"/>
          <p:nvPr/>
        </p:nvSpPr>
        <p:spPr>
          <a:xfrm>
            <a:off x="8186570" y="1485341"/>
            <a:ext cx="637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Rectangle 4">
            <a:extLst>
              <a:ext uri="{FF2B5EF4-FFF2-40B4-BE49-F238E27FC236}">
                <a16:creationId xmlns:a16="http://schemas.microsoft.com/office/drawing/2014/main" id="{D0199592-75C1-D0A6-1B3B-D99D2D9D6D6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 bwMode="auto">
          <a:xfrm>
            <a:off x="8287512" y="6039816"/>
            <a:ext cx="1516827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(Coolidge et al., 2001)</a:t>
            </a:r>
          </a:p>
        </p:txBody>
      </p:sp>
    </p:spTree>
    <p:extLst>
      <p:ext uri="{BB962C8B-B14F-4D97-AF65-F5344CB8AC3E}">
        <p14:creationId xmlns:p14="http://schemas.microsoft.com/office/powerpoint/2010/main" val="9099247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57A4F0B-C071-6FF7-9547-9E7269BA21A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418839" y="1142336"/>
            <a:ext cx="747656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Excessive devotion  and dedication to work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Excessive fixation with lists, rules and minor details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Perfectionism that interferes with finishing tasks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 rigid following of moral and ethical codes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Unable or unwilling to assign tasks unless others perform precisely as asked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Lack of generosity- extreme frugality without reason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Hoarding behaviour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6ECDDD-F7F3-9E3E-66C0-0C8A950F0EA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915" y="1647576"/>
            <a:ext cx="3562847" cy="3562847"/>
          </a:xfrm>
          <a:prstGeom prst="rect">
            <a:avLst/>
          </a:prstGeom>
        </p:spPr>
      </p:pic>
      <p:sp>
        <p:nvSpPr>
          <p:cNvPr id="8" name="Rectangle 2">
            <a:extLst>
              <a:ext uri="{FF2B5EF4-FFF2-40B4-BE49-F238E27FC236}">
                <a16:creationId xmlns:a16="http://schemas.microsoft.com/office/drawing/2014/main" id="{04097675-1EC8-B653-F65E-29DC738DBDC6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 bwMode="auto">
          <a:xfrm>
            <a:off x="325209" y="5210423"/>
            <a:ext cx="4093630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Obsessive Compulsive Personality Disorder | </a:t>
            </a:r>
            <a:r>
              <a:rPr kumimoji="0" lang="en-US" altLang="en-US" sz="1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GPPsychology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2022)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3936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507E168-8FD8-8C92-313D-38812202240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6068" y="531757"/>
            <a:ext cx="9299864" cy="3447190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D7604A51-E0EC-C3F4-ADB7-4DD9D099396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 bwMode="auto">
          <a:xfrm>
            <a:off x="9232822" y="3978947"/>
            <a:ext cx="1819276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Marincowitz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et al., 2021)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84CE39F-89C2-2EFD-961D-537E811B747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6178" y="4078325"/>
            <a:ext cx="6159644" cy="220787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75165A0-718A-5B86-E7D5-CD0A52039771}"/>
              </a:ext>
            </a:extLst>
          </p:cNvPr>
          <p:cNvSpPr txBox="1"/>
          <p:nvPr/>
        </p:nvSpPr>
        <p:spPr>
          <a:xfrm rot="10800000">
            <a:off x="8650904" y="8593455"/>
            <a:ext cx="581918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2453A28D-49F5-3E83-AD8E-789F0A4EC11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 bwMode="auto">
          <a:xfrm rot="10800000" flipV="1">
            <a:off x="8070771" y="6262468"/>
            <a:ext cx="1162051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(Coutinho, 2024)</a:t>
            </a:r>
          </a:p>
        </p:txBody>
      </p:sp>
    </p:spTree>
    <p:extLst>
      <p:ext uri="{BB962C8B-B14F-4D97-AF65-F5344CB8AC3E}">
        <p14:creationId xmlns:p14="http://schemas.microsoft.com/office/powerpoint/2010/main" val="959076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7E49C49-52AF-EDCC-5487-E50F248CFC8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25130" y="1209046"/>
            <a:ext cx="495646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5-HTTLPR polymorphism in SLC6A4 is linked to the Cluster C personality disorder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5-HTTLPR encodes the Seroton transporter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Evidence of symptoms in the Dopamine D3 receptor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Primary focus -  prefrontal cortex and amygdala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D9D63EA0-5448-2BDC-34BD-D95FF120939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 bwMode="auto">
          <a:xfrm rot="10800000" flipV="1">
            <a:off x="8388926" y="3124747"/>
            <a:ext cx="1039092" cy="252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Lcadc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2026)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18BE647-7061-F3A0-A8AE-5C15443677E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4098" y="3733254"/>
            <a:ext cx="4121836" cy="206370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550B0D3-210B-49A9-7C1A-38B864D09FF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3918" y="546479"/>
            <a:ext cx="2164773" cy="2578268"/>
          </a:xfrm>
          <a:prstGeom prst="rect">
            <a:avLst/>
          </a:prstGeom>
        </p:spPr>
      </p:pic>
      <p:sp>
        <p:nvSpPr>
          <p:cNvPr id="15" name="Rectangle 2">
            <a:extLst>
              <a:ext uri="{FF2B5EF4-FFF2-40B4-BE49-F238E27FC236}">
                <a16:creationId xmlns:a16="http://schemas.microsoft.com/office/drawing/2014/main" id="{69479C61-DF0B-58AE-85B3-1DBACA6C74C3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 bwMode="auto">
          <a:xfrm>
            <a:off x="9388621" y="5796961"/>
            <a:ext cx="957313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(Dolan, 2025)</a:t>
            </a:r>
          </a:p>
        </p:txBody>
      </p:sp>
    </p:spTree>
    <p:extLst>
      <p:ext uri="{BB962C8B-B14F-4D97-AF65-F5344CB8AC3E}">
        <p14:creationId xmlns:p14="http://schemas.microsoft.com/office/powerpoint/2010/main" val="3937483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D6AD7D9-DEA3-79A4-785F-0EA94517102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sz="quarter" idx="4294967295"/>
          </p:nvPr>
        </p:nvSpPr>
        <p:spPr>
          <a:xfrm>
            <a:off x="488372" y="857828"/>
            <a:ext cx="10297391" cy="4722090"/>
          </a:xfrm>
        </p:spPr>
        <p:txBody>
          <a:bodyPr>
            <a:normAutofit fontScale="40000" lnSpcReduction="20000"/>
          </a:bodyPr>
          <a:lstStyle/>
          <a:p>
            <a:pPr marL="0" lvl="0" indent="0">
              <a:buNone/>
            </a:pPr>
            <a:r>
              <a:rPr lang="en-US" sz="2600" dirty="0"/>
              <a:t>       </a:t>
            </a:r>
            <a:r>
              <a:rPr lang="en-US" sz="3400" u="sng" noProof="0" dirty="0"/>
              <a:t>References (1)</a:t>
            </a:r>
          </a:p>
          <a:p>
            <a:pPr marL="0" lvl="0" indent="0">
              <a:buNone/>
            </a:pPr>
            <a:endParaRPr lang="en-US" sz="3400" u="sng" noProof="0" dirty="0"/>
          </a:p>
          <a:p>
            <a:r>
              <a:rPr lang="en-GB" sz="3400" dirty="0"/>
              <a:t>Asteroid Health. (n.d.). </a:t>
            </a:r>
            <a:r>
              <a:rPr lang="en-GB" sz="3400" i="1" dirty="0"/>
              <a:t>Obsessive-Compulsive Personality Disorder: Perfectionism Gone Too Far in </a:t>
            </a:r>
            <a:r>
              <a:rPr lang="en-GB" sz="3400" i="1" dirty="0" err="1"/>
              <a:t>massachusetts</a:t>
            </a:r>
            <a:r>
              <a:rPr lang="en-GB" sz="3400" dirty="0"/>
              <a:t>. https://asteroidhealth.com/blog/obsessive-compulsive-personality-disorder-perfectionism-gone-too-far</a:t>
            </a:r>
          </a:p>
          <a:p>
            <a:r>
              <a:rPr lang="en-GB" sz="3400" dirty="0"/>
              <a:t>Coolidge, F. L., Thede, L. L., &amp; Jang, K. L. (2001). Heritability of Personality Disorders in Childhood: A preliminary investigation. </a:t>
            </a:r>
            <a:r>
              <a:rPr lang="en-GB" sz="3400" i="1" dirty="0"/>
              <a:t>Journal of Personality Disorders</a:t>
            </a:r>
            <a:r>
              <a:rPr lang="en-GB" sz="3400" dirty="0"/>
              <a:t>, </a:t>
            </a:r>
            <a:r>
              <a:rPr lang="en-GB" sz="3400" i="1" dirty="0"/>
              <a:t>15</a:t>
            </a:r>
            <a:r>
              <a:rPr lang="en-GB" sz="3400" dirty="0"/>
              <a:t>(1), 33–40. https://doi.org/10.1521/pedi.15.1.33.18645</a:t>
            </a:r>
          </a:p>
          <a:p>
            <a:r>
              <a:rPr lang="en-GB" sz="3400" dirty="0"/>
              <a:t>Coutinho, J., PhD. (2024, December 3). </a:t>
            </a:r>
            <a:r>
              <a:rPr lang="en-GB" sz="3400" i="1" dirty="0"/>
              <a:t>Alterations of the default mode network connectivity in obsessive-compulsive personality disorder — The International OCPD Foundation</a:t>
            </a:r>
            <a:r>
              <a:rPr lang="en-GB" sz="3400" dirty="0"/>
              <a:t>. The International OCPD Foundation. https://www.ocpd.org/articles/alterations-of-the-default-mode-network-connectivity-in-obsessive-compulsive-personality-disorder</a:t>
            </a:r>
          </a:p>
          <a:p>
            <a:r>
              <a:rPr lang="en-GB" sz="3400" dirty="0"/>
              <a:t>Dolan, E. W. (2025, October 4). Neuroscientists are starting to unravel the amygdala’s complexity, shedding new light on PTSD. </a:t>
            </a:r>
            <a:r>
              <a:rPr lang="en-GB" sz="3400" i="1" dirty="0" err="1"/>
              <a:t>PsyPost</a:t>
            </a:r>
            <a:r>
              <a:rPr lang="en-GB" sz="3400" i="1" dirty="0"/>
              <a:t> - Psychology News</a:t>
            </a:r>
            <a:r>
              <a:rPr lang="en-GB" sz="3400" dirty="0"/>
              <a:t>. https://www.psypost.org/neuroscientists-are-starting-to-unravel-the-amygdalas-complexity-shedding-new-light-on-ptsd/</a:t>
            </a:r>
          </a:p>
          <a:p>
            <a:r>
              <a:rPr lang="en-GB" sz="3400" dirty="0"/>
              <a:t>Jang, K. L., Livesley, W. J., Vernon, P. A., &amp; Jackson, D. N. (1996). Heritability of personality disorder traits: a twin study. </a:t>
            </a:r>
            <a:r>
              <a:rPr lang="en-GB" sz="3400" i="1" dirty="0"/>
              <a:t>Acta </a:t>
            </a:r>
            <a:r>
              <a:rPr lang="en-GB" sz="3400" i="1" dirty="0" err="1"/>
              <a:t>Psychiatrica</a:t>
            </a:r>
            <a:r>
              <a:rPr lang="en-GB" sz="3400" i="1" dirty="0"/>
              <a:t> Scandinavica</a:t>
            </a:r>
            <a:r>
              <a:rPr lang="en-GB" sz="3400" dirty="0"/>
              <a:t>, </a:t>
            </a:r>
            <a:r>
              <a:rPr lang="en-GB" sz="3400" i="1" dirty="0"/>
              <a:t>94</a:t>
            </a:r>
            <a:r>
              <a:rPr lang="en-GB" sz="3400" dirty="0"/>
              <a:t>(6), 438–444. https://doi.org/10.1111/j.1600-0447.1996.tb09887.x</a:t>
            </a:r>
          </a:p>
          <a:p>
            <a:r>
              <a:rPr lang="en-GB" sz="3400" dirty="0" err="1"/>
              <a:t>Lcadc</a:t>
            </a:r>
            <a:r>
              <a:rPr lang="en-GB" sz="3400" dirty="0"/>
              <a:t>, J. a. L. (2026, March 16). </a:t>
            </a:r>
            <a:r>
              <a:rPr lang="en-GB" sz="3400" i="1" dirty="0"/>
              <a:t>Exploring the different types of personality disorders</a:t>
            </a:r>
            <a:r>
              <a:rPr lang="en-GB" sz="3400" dirty="0"/>
              <a:t>. Relevance Recovery. https://relevancerecovery.com/exploring-the-different-types-of-personality-disorders/</a:t>
            </a:r>
          </a:p>
          <a:p>
            <a:r>
              <a:rPr lang="de-DE" sz="3400" dirty="0" err="1"/>
              <a:t>Marincowitz</a:t>
            </a:r>
            <a:r>
              <a:rPr lang="de-DE" sz="3400" dirty="0"/>
              <a:t>, C., Lochner, C., &amp; Stein, D. J. (2021). </a:t>
            </a:r>
            <a:r>
              <a:rPr lang="en-GB" sz="3400" dirty="0"/>
              <a:t>The Neurobiology of Obsessive–compulsive Personality Disorder: A Systematic review. </a:t>
            </a:r>
            <a:r>
              <a:rPr lang="en-GB" sz="3400" i="1" dirty="0"/>
              <a:t>CNS Spectrums</a:t>
            </a:r>
            <a:r>
              <a:rPr lang="en-GB" sz="3400" dirty="0"/>
              <a:t>, </a:t>
            </a:r>
            <a:r>
              <a:rPr lang="en-GB" sz="3400" i="1" dirty="0"/>
              <a:t>27</a:t>
            </a:r>
            <a:r>
              <a:rPr lang="en-GB" sz="3400" dirty="0"/>
              <a:t>(6), 664–675. https://doi.org/10.1017/s1092852921000754</a:t>
            </a:r>
          </a:p>
          <a:p>
            <a:pPr marL="0" lvl="0" indent="0">
              <a:buNone/>
            </a:pPr>
            <a:endParaRPr lang="en-US" u="sng" noProof="0" dirty="0"/>
          </a:p>
        </p:txBody>
      </p:sp>
    </p:spTree>
    <p:extLst>
      <p:ext uri="{BB962C8B-B14F-4D97-AF65-F5344CB8AC3E}">
        <p14:creationId xmlns:p14="http://schemas.microsoft.com/office/powerpoint/2010/main" val="4104434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EFAF8-D859-7928-31D0-1458C751AA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1800" b="0" dirty="0">
                <a:solidFill>
                  <a:schemeClr val="tx1"/>
                </a:solidFill>
                <a:latin typeface="+mn-lt"/>
              </a:rPr>
            </a:br>
            <a:endParaRPr lang="en-GB" sz="1800" b="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AE5BA0-03CD-C059-856C-F2DF5B25991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46319" y="633046"/>
            <a:ext cx="9590809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      </a:t>
            </a:r>
            <a:r>
              <a:rPr lang="en-GB" sz="1400" u="sng" dirty="0"/>
              <a:t>References (2)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i="1" dirty="0"/>
              <a:t>Obsessive Compulsive Personality Disorder | </a:t>
            </a:r>
            <a:r>
              <a:rPr lang="en-GB" sz="1400" i="1" dirty="0" err="1"/>
              <a:t>GPPsychology</a:t>
            </a:r>
            <a:r>
              <a:rPr lang="en-GB" sz="1400" dirty="0"/>
              <a:t>. (2022, April 14). </a:t>
            </a:r>
            <a:r>
              <a:rPr lang="pl-PL" sz="1400" dirty="0"/>
              <a:t>GP </a:t>
            </a:r>
            <a:r>
              <a:rPr lang="pl-PL" sz="1400" dirty="0" err="1"/>
              <a:t>Psychology</a:t>
            </a:r>
            <a:r>
              <a:rPr lang="pl-PL" sz="1400" dirty="0"/>
              <a:t>. https://gppsychology.co.uk/psychological-issues/personality-disorder/obsessive-compulsive-personality-disorder-ocpd/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l-PL" sz="1400" dirty="0" err="1"/>
              <a:t>Ravi</a:t>
            </a:r>
            <a:r>
              <a:rPr lang="pl-PL" sz="1400" dirty="0"/>
              <a:t>. (2023, </a:t>
            </a:r>
            <a:r>
              <a:rPr lang="pl-PL" sz="1400" dirty="0" err="1"/>
              <a:t>February</a:t>
            </a:r>
            <a:r>
              <a:rPr lang="pl-PL" sz="1400" dirty="0"/>
              <a:t> 6). </a:t>
            </a:r>
            <a:r>
              <a:rPr lang="pl-PL" sz="1400" i="1" dirty="0" err="1"/>
              <a:t>Obsessive</a:t>
            </a:r>
            <a:r>
              <a:rPr lang="pl-PL" sz="1400" i="1" dirty="0"/>
              <a:t> </a:t>
            </a:r>
            <a:r>
              <a:rPr lang="pl-PL" sz="1400" i="1" dirty="0" err="1"/>
              <a:t>Compulsive</a:t>
            </a:r>
            <a:r>
              <a:rPr lang="pl-PL" sz="1400" i="1" dirty="0"/>
              <a:t> </a:t>
            </a:r>
            <a:r>
              <a:rPr lang="pl-PL" sz="1400" i="1" dirty="0" err="1"/>
              <a:t>Personality</a:t>
            </a:r>
            <a:r>
              <a:rPr lang="pl-PL" sz="1400" i="1" dirty="0"/>
              <a:t> </a:t>
            </a:r>
            <a:r>
              <a:rPr lang="pl-PL" sz="1400" i="1" dirty="0" err="1"/>
              <a:t>Disorder</a:t>
            </a:r>
            <a:r>
              <a:rPr lang="pl-PL" sz="1400" i="1" dirty="0"/>
              <a:t> - VIMS</a:t>
            </a:r>
            <a:r>
              <a:rPr lang="pl-PL" sz="1400" dirty="0"/>
              <a:t>. VIMS. https://vims.ac.in/vims-hospital/obsessive-compulsive-personality-disorder/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l-PL" sz="1400" dirty="0" err="1"/>
              <a:t>Rizvi</a:t>
            </a:r>
            <a:r>
              <a:rPr lang="pl-PL" sz="1400" dirty="0"/>
              <a:t>, A., &amp; </a:t>
            </a:r>
            <a:r>
              <a:rPr lang="pl-PL" sz="1400" dirty="0" err="1"/>
              <a:t>Torrico</a:t>
            </a:r>
            <a:r>
              <a:rPr lang="pl-PL" sz="1400" dirty="0"/>
              <a:t>, T. J. (2023, </a:t>
            </a:r>
            <a:r>
              <a:rPr lang="pl-PL" sz="1400" dirty="0" err="1"/>
              <a:t>October</a:t>
            </a:r>
            <a:r>
              <a:rPr lang="pl-PL" sz="1400" dirty="0"/>
              <a:t> 28). </a:t>
            </a:r>
            <a:r>
              <a:rPr lang="en-GB" sz="1400" i="1" dirty="0"/>
              <a:t>Obsessive-Compulsive Personality Disorder</a:t>
            </a:r>
            <a:r>
              <a:rPr lang="en-GB" sz="1400" dirty="0"/>
              <a:t>. </a:t>
            </a:r>
            <a:r>
              <a:rPr lang="en-GB" sz="1400" dirty="0" err="1"/>
              <a:t>StatPearls</a:t>
            </a:r>
            <a:r>
              <a:rPr lang="en-GB" sz="1400" dirty="0"/>
              <a:t> - NCBI Bookshelf. https://www.ncbi.nlm.nih.gov/books/NBK597372/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Van Noppen, B. &amp; International OCD Foundation (IOCDF). (2010). </a:t>
            </a:r>
            <a:r>
              <a:rPr lang="en-GB" sz="1400" i="1" dirty="0"/>
              <a:t>Obsessive Compulsive Personality Disorder (OCPD)</a:t>
            </a:r>
            <a:r>
              <a:rPr lang="en-GB" sz="1400" dirty="0"/>
              <a:t>. International OCD Foundation (IOCDF). https://iocdf.org/wp-content/uploads/2014/10/OCPD-Fact-Sheet.pdf</a:t>
            </a:r>
          </a:p>
          <a:p>
            <a:endParaRPr lang="en-GB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6A6CA3-E405-674E-2493-A54FBE0FE35D}"/>
              </a:ext>
            </a:extLst>
          </p:cNvPr>
          <p:cNvSpPr txBox="1"/>
          <p:nvPr/>
        </p:nvSpPr>
        <p:spPr>
          <a:xfrm>
            <a:off x="3200400" y="4395354"/>
            <a:ext cx="45200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acknowledge and confirm that I have not used AI for this presentation.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55724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381587_Win32_SL_v6" id="{5005B820-A0B7-49EA-8569-DCF0CD2DBB9D}" vid="{2E48C80D-E25D-44C4-BCFD-F1465E9B612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72B3831-C4F2-498C-8E5F-F8D6F90548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29F0C84-2C14-4FB8-88C2-9577181F2CC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4ACCF44-01D5-4C40-9EAC-D3C3683409F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709</Words>
  <Application>Microsoft Office PowerPoint</Application>
  <PresentationFormat>Widescreen</PresentationFormat>
  <Paragraphs>66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Arial</vt:lpstr>
      <vt:lpstr>Calibri</vt:lpstr>
      <vt:lpstr>Century Gothic</vt:lpstr>
      <vt:lpstr>Wingdings 2</vt:lpstr>
      <vt:lpstr>Quotable</vt:lpstr>
      <vt:lpstr>Biological Factors of Obsessive-Compulsive Personality Disorders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Jade Newman</dc:creator>
  <cp:lastModifiedBy>Jade Newman</cp:lastModifiedBy>
  <cp:revision>1</cp:revision>
  <dcterms:created xsi:type="dcterms:W3CDTF">2026-04-11T16:59:44Z</dcterms:created>
  <dcterms:modified xsi:type="dcterms:W3CDTF">2026-04-23T17:51:16Z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