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7" r:id="rId3"/>
    <p:sldId id="261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20809" autoAdjust="0"/>
    <p:restoredTop sz="94624" autoAdjust="0"/>
  </p:normalViewPr>
  <p:slideViewPr>
    <p:cSldViewPr snapToGrid="0">
      <p:cViewPr varScale="1">
        <p:scale>
          <a:sx n="69" d="100"/>
          <a:sy n="69" d="100"/>
        </p:scale>
        <p:origin x="-540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55248"/>
            <a:ext cx="5386917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859758"/>
            <a:ext cx="5389033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514600"/>
            <a:ext cx="5386917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514600"/>
            <a:ext cx="5389033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76400"/>
            <a:ext cx="36576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1676400"/>
            <a:ext cx="6815667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10672179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176997"/>
            <a:ext cx="2950464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828785"/>
            <a:ext cx="29464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69600" y="6356351"/>
            <a:ext cx="812800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2700" y="5816600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5842000" y="6219826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914402"/>
            <a:ext cx="27432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914402"/>
            <a:ext cx="80264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2700" y="-7144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5842000" y="-7144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pPr/>
              <a:t>10/6/2025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556000" y="6356351"/>
            <a:ext cx="4470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0566400" y="6356351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25356" y="202408"/>
            <a:ext cx="12240731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contact-u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EECA69B-4C2A-7F31-8019-E90DB3BD49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white and blue room with blue sky&#10;&#10;Description automatically generated">
            <a:extLst>
              <a:ext uri="{FF2B5EF4-FFF2-40B4-BE49-F238E27FC236}">
                <a16:creationId xmlns:a16="http://schemas.microsoft.com/office/drawing/2014/main" xmlns="" id="{455187B6-1063-2E84-2829-36ED1E1189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00"/>
          <a:stretch>
            <a:fillRect/>
          </a:stretch>
        </p:blipFill>
        <p:spPr>
          <a:xfrm>
            <a:off x="20" y="26136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1103FDB8-D911-F8F8-F9EC-FB7FF54359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18798C-475E-E032-E88F-54C99BDD4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234" y="4208208"/>
            <a:ext cx="11586824" cy="2340076"/>
          </a:xfrm>
          <a:ln>
            <a:noFill/>
          </a:ln>
        </p:spPr>
        <p:txBody>
          <a:bodyPr anchor="ctr">
            <a:noAutofit/>
          </a:bodyPr>
          <a:lstStyle/>
          <a:p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LCHS4007</a:t>
            </a:r>
            <a:b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Skills and Research Methods</a:t>
            </a:r>
            <a:b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/>
            </a:r>
            <a:b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Group Names:</a:t>
            </a:r>
            <a:b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Nicolette </a:t>
            </a:r>
            <a:r>
              <a:rPr lang="en-GB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Franchesta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Ramsay (2412969)</a:t>
            </a:r>
            <a:b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Tanecha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Crosdale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(2513704)</a:t>
            </a:r>
            <a:b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Rosemary </a:t>
            </a:r>
            <a:r>
              <a:rPr lang="en-GB" sz="2000" i="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Brennnan</a:t>
            </a:r>
            <a:r>
              <a:rPr lang="en-GB" sz="200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(2504749)</a:t>
            </a:r>
            <a:br>
              <a:rPr lang="en-GB" sz="200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2000" i="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Masaud</a:t>
            </a:r>
            <a:r>
              <a:rPr lang="en-GB" sz="200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Sidiqui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9AC9921-148C-A6B3-60AD-D1E115000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72126" y="5702710"/>
            <a:ext cx="3633535" cy="974347"/>
          </a:xfrm>
        </p:spPr>
        <p:txBody>
          <a:bodyPr anchor="ctr">
            <a:normAutofit/>
          </a:bodyPr>
          <a:lstStyle/>
          <a:p>
            <a:pPr algn="r"/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C73EB03-6358-4674-D2CA-6CD0A72FC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824" y="146532"/>
            <a:ext cx="3144976" cy="24128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7858AE3-14DB-267A-93DC-A5B9332825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9841" y="1035586"/>
            <a:ext cx="3000068" cy="2750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343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A7265B-771D-C315-B0CD-D7DB8CB02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087" y="508462"/>
            <a:ext cx="10911840" cy="105156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E1E93CB-90CD-518D-FF8D-AB66B2139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251" y="1735698"/>
            <a:ext cx="10911840" cy="4187952"/>
          </a:xfrm>
        </p:spPr>
        <p:txBody>
          <a:bodyPr>
            <a:normAutofit/>
          </a:bodyPr>
          <a:lstStyle/>
          <a:p>
            <a:r>
              <a:rPr lang="en-GB" dirty="0" smtClean="0"/>
              <a:t>Hi there my name is </a:t>
            </a:r>
            <a:r>
              <a:rPr lang="en-GB" dirty="0" smtClean="0"/>
              <a:t>Rosemary Brennan </a:t>
            </a:r>
            <a:r>
              <a:rPr lang="en-GB" dirty="0" smtClean="0"/>
              <a:t>this is my assignment. I am a student studying health n social </a:t>
            </a:r>
            <a:r>
              <a:rPr lang="en-GB" dirty="0" smtClean="0"/>
              <a:t>care. </a:t>
            </a:r>
            <a:r>
              <a:rPr lang="en-GB" dirty="0" smtClean="0"/>
              <a:t>I</a:t>
            </a:r>
            <a:r>
              <a:rPr lang="en-GB" dirty="0" smtClean="0"/>
              <a:t> have created this presentation to show the importance of </a:t>
            </a:r>
            <a:r>
              <a:rPr lang="en-GB" dirty="0" smtClean="0"/>
              <a:t>M</a:t>
            </a:r>
            <a:r>
              <a:rPr lang="en-GB" dirty="0" smtClean="0"/>
              <a:t>icrosoft outlook in the sunrise residential care home.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85149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outlook is being used in sunrise residential care home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enhance communication and collaboration</a:t>
            </a:r>
          </a:p>
          <a:p>
            <a:r>
              <a:rPr lang="en-GB" dirty="0" smtClean="0"/>
              <a:t>Secure information settings</a:t>
            </a:r>
          </a:p>
          <a:p>
            <a:r>
              <a:rPr lang="en-GB" dirty="0" smtClean="0"/>
              <a:t>Improve the quality and efficiency of care </a:t>
            </a:r>
          </a:p>
          <a:p>
            <a:r>
              <a:rPr lang="en-GB" dirty="0" smtClean="0"/>
              <a:t>It also manages emails and events</a:t>
            </a:r>
          </a:p>
          <a:p>
            <a:r>
              <a:rPr lang="en-GB" dirty="0" smtClean="0"/>
              <a:t>Data collecting </a:t>
            </a:r>
          </a:p>
          <a:p>
            <a:r>
              <a:rPr lang="en-GB" dirty="0" smtClean="0"/>
              <a:t>Residency </a:t>
            </a:r>
            <a:r>
              <a:rPr lang="en-GB" dirty="0" smtClean="0"/>
              <a:t>activities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NHS </a:t>
            </a:r>
            <a:r>
              <a:rPr lang="en-GB" dirty="0" smtClean="0"/>
              <a:t>E</a:t>
            </a:r>
            <a:r>
              <a:rPr lang="en-GB" dirty="0" smtClean="0"/>
              <a:t>ngland, (</a:t>
            </a:r>
            <a:r>
              <a:rPr lang="en-GB" dirty="0" err="1" smtClean="0"/>
              <a:t>n.d</a:t>
            </a:r>
            <a:r>
              <a:rPr lang="en-GB" dirty="0" smtClean="0"/>
              <a:t>)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7A122E-85C6-52BA-9306-F7008A161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DA8DAF9-640A-4ABE-93BB-514E192A1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My conclusion i</a:t>
            </a:r>
            <a:r>
              <a:rPr lang="en-GB" dirty="0" smtClean="0"/>
              <a:t>s Microsoft outlook is used for a range of things to help the running of the care home smoothly ranging from documentation through to familiarity and accessibility .</a:t>
            </a:r>
          </a:p>
          <a:p>
            <a:r>
              <a:rPr lang="en-GB" dirty="0" smtClean="0"/>
              <a:t>Manages emails, contacts and calendars to make it easier to manage daily tasks.</a:t>
            </a:r>
          </a:p>
          <a:p>
            <a:r>
              <a:rPr lang="en-GB" dirty="0" smtClean="0"/>
              <a:t>It is essential for administrative efficiency and care quality </a:t>
            </a:r>
          </a:p>
          <a:p>
            <a:r>
              <a:rPr lang="en-GB" dirty="0" smtClean="0"/>
              <a:t>Management of staff</a:t>
            </a:r>
          </a:p>
          <a:p>
            <a:r>
              <a:rPr lang="en-GB" dirty="0" smtClean="0"/>
              <a:t>Compliance and reporting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98315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60869B-A534-BC4C-20E3-837C607CF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398358B-D4B4-0173-9A5B-0EC57BDB2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>
              <a:hlinkClick r:id="rId2"/>
            </a:endParaRPr>
          </a:p>
          <a:p>
            <a:pPr>
              <a:buNone/>
            </a:pPr>
            <a:r>
              <a:rPr lang="en-GB" dirty="0" smtClean="0">
                <a:hlinkClick r:id="rId2"/>
              </a:rPr>
              <a:t>https://www.england.nhs.uk/contact-us</a:t>
            </a:r>
            <a:r>
              <a:rPr lang="en-GB" dirty="0" smtClean="0"/>
              <a:t>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27801151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228</TotalTime>
  <Words>149</Words>
  <Application>Microsoft Office PowerPoint</Application>
  <PresentationFormat>Custom</PresentationFormat>
  <Paragraphs>22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Flow</vt:lpstr>
      <vt:lpstr>LCHS4007 Digital Skills and Research Methods  Group Names: Nicolette Franchesta Ramsay (2412969) Tanecha Crosdale (2513704) Rosemary Brennnan(2504749) Lecturer Name: Masaud Sidiqui</vt:lpstr>
      <vt:lpstr>Introduction </vt:lpstr>
      <vt:lpstr>How outlook is being used in sunrise residential care home</vt:lpstr>
      <vt:lpstr>conclusion</vt:lpstr>
      <vt:lpstr>References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LCHS4007 Digital Skills and Research Methods  Group Names: Nicolette Franchesta Ramsay (2412969) Tanecha Crosdale (2513704) Rosemary Brennnan(2504749) Lecturer Name: Masaud Sidiqui</dc:title>
  <dc:creator>Jay-J Mary Theresa McKean (1813848)</dc:creator>
  <cp:lastModifiedBy>Lenovo 202</cp:lastModifiedBy>
  <cp:revision>23</cp:revision>
  <dcterms:created xsi:type="dcterms:W3CDTF">2025-10-04T14:10:25Z</dcterms:created>
  <dcterms:modified xsi:type="dcterms:W3CDTF">2025-10-06T16:44:26Z</dcterms:modified>
</cp:coreProperties>
</file>