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7" r:id="rId1"/>
  </p:sldMasterIdLst>
  <p:notesMasterIdLst>
    <p:notesMasterId r:id="rId14"/>
  </p:notesMasterIdLst>
  <p:sldIdLst>
    <p:sldId id="268" r:id="rId2"/>
    <p:sldId id="256" r:id="rId3"/>
    <p:sldId id="262" r:id="rId4"/>
    <p:sldId id="257" r:id="rId5"/>
    <p:sldId id="258" r:id="rId6"/>
    <p:sldId id="259" r:id="rId7"/>
    <p:sldId id="261" r:id="rId8"/>
    <p:sldId id="263" r:id="rId9"/>
    <p:sldId id="265" r:id="rId10"/>
    <p:sldId id="260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77" y="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2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13.svg"/><Relationship Id="rId9" Type="http://schemas.openxmlformats.org/officeDocument/2006/relationships/image" Target="../media/image25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2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13.svg"/><Relationship Id="rId9" Type="http://schemas.openxmlformats.org/officeDocument/2006/relationships/image" Target="../media/image25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0770EA-5FDF-4452-A373-5F46458E061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CA05CFB-4659-4EFA-BD36-1554528C6A86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Student</a:t>
          </a:r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name and number : Sevdalina Velinova 2017540</a:t>
          </a:r>
        </a:p>
      </dgm:t>
    </dgm:pt>
    <dgm:pt modelId="{113C021E-CBBE-4D98-A2A2-587487922503}" type="parTrans" cxnId="{3B154063-8B40-423C-839B-67F233B37979}">
      <dgm:prSet/>
      <dgm:spPr/>
      <dgm:t>
        <a:bodyPr/>
        <a:lstStyle/>
        <a:p>
          <a:endParaRPr lang="en-US"/>
        </a:p>
      </dgm:t>
    </dgm:pt>
    <dgm:pt modelId="{4C6479F8-3BF4-43A2-AC43-F3D95F3BA6AA}" type="sibTrans" cxnId="{3B154063-8B40-423C-839B-67F233B37979}">
      <dgm:prSet/>
      <dgm:spPr/>
      <dgm:t>
        <a:bodyPr/>
        <a:lstStyle/>
        <a:p>
          <a:endParaRPr lang="en-US"/>
        </a:p>
      </dgm:t>
    </dgm:pt>
    <dgm:pt modelId="{74D3C28A-B215-49DD-9EDD-1EE867C242E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Student name and number : Jozef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Kocko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 2122213</a:t>
          </a:r>
        </a:p>
      </dgm:t>
    </dgm:pt>
    <dgm:pt modelId="{46B33008-E4F4-4FF5-B5D6-E03D344C4142}" type="parTrans" cxnId="{ABC1F3FA-EAA4-405A-8104-3F2E3A065978}">
      <dgm:prSet/>
      <dgm:spPr/>
      <dgm:t>
        <a:bodyPr/>
        <a:lstStyle/>
        <a:p>
          <a:endParaRPr lang="en-US"/>
        </a:p>
      </dgm:t>
    </dgm:pt>
    <dgm:pt modelId="{4CC6B379-CACC-4896-AA85-1DBC3B90CD54}" type="sibTrans" cxnId="{ABC1F3FA-EAA4-405A-8104-3F2E3A065978}">
      <dgm:prSet/>
      <dgm:spPr/>
      <dgm:t>
        <a:bodyPr/>
        <a:lstStyle/>
        <a:p>
          <a:endParaRPr lang="en-US"/>
        </a:p>
      </dgm:t>
    </dgm:pt>
    <dgm:pt modelId="{80686F7E-A5D9-42C2-8CC1-2F0FA7091A5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Student name and number : Margarita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Chaparova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 2123016</a:t>
          </a:r>
        </a:p>
      </dgm:t>
    </dgm:pt>
    <dgm:pt modelId="{80520091-25ED-427A-88FA-A14BCBCF8EB3}" type="parTrans" cxnId="{E97E0C33-10D9-4876-83C2-3B64FF226F71}">
      <dgm:prSet/>
      <dgm:spPr/>
      <dgm:t>
        <a:bodyPr/>
        <a:lstStyle/>
        <a:p>
          <a:endParaRPr lang="en-US"/>
        </a:p>
      </dgm:t>
    </dgm:pt>
    <dgm:pt modelId="{827A7CD1-2446-4725-A246-87C320E8C183}" type="sibTrans" cxnId="{E97E0C33-10D9-4876-83C2-3B64FF226F71}">
      <dgm:prSet/>
      <dgm:spPr/>
      <dgm:t>
        <a:bodyPr/>
        <a:lstStyle/>
        <a:p>
          <a:endParaRPr lang="en-US"/>
        </a:p>
      </dgm:t>
    </dgm:pt>
    <dgm:pt modelId="{A1B2398B-C5FF-4015-AB95-52A3ECB242FC}">
      <dgm:prSet custT="1"/>
      <dgm:spPr/>
      <dgm:t>
        <a:bodyPr/>
        <a:lstStyle/>
        <a:p>
          <a:pPr rtl="0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Module title and code : Digital skills and research methods BMSW4003</a:t>
          </a:r>
        </a:p>
      </dgm:t>
    </dgm:pt>
    <dgm:pt modelId="{9C97B9F0-C6C2-4178-886A-53933B69BC56}" type="parTrans" cxnId="{883FF682-0F9E-4C7C-8E49-1A161E213866}">
      <dgm:prSet/>
      <dgm:spPr/>
      <dgm:t>
        <a:bodyPr/>
        <a:lstStyle/>
        <a:p>
          <a:endParaRPr lang="en-US"/>
        </a:p>
      </dgm:t>
    </dgm:pt>
    <dgm:pt modelId="{614B78C6-9326-4E49-B0AF-087C02A0CE0D}" type="sibTrans" cxnId="{883FF682-0F9E-4C7C-8E49-1A161E213866}">
      <dgm:prSet/>
      <dgm:spPr/>
      <dgm:t>
        <a:bodyPr/>
        <a:lstStyle/>
        <a:p>
          <a:endParaRPr lang="en-US"/>
        </a:p>
      </dgm:t>
    </dgm:pt>
    <dgm:pt modelId="{47B5AB9A-0E47-4048-A0B8-3319FA307C2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Lecture`s name :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Munodzinesa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Zuwirai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043BDC-CAA0-4373-9BFD-2A827E3CD68C}" type="parTrans" cxnId="{2795CEB4-E95E-4ADA-8BC0-1618ED53F272}">
      <dgm:prSet/>
      <dgm:spPr/>
      <dgm:t>
        <a:bodyPr/>
        <a:lstStyle/>
        <a:p>
          <a:endParaRPr lang="en-US"/>
        </a:p>
      </dgm:t>
    </dgm:pt>
    <dgm:pt modelId="{DA2A0F2A-967C-44F6-AA61-A99D9B1CC458}" type="sibTrans" cxnId="{2795CEB4-E95E-4ADA-8BC0-1618ED53F272}">
      <dgm:prSet/>
      <dgm:spPr/>
      <dgm:t>
        <a:bodyPr/>
        <a:lstStyle/>
        <a:p>
          <a:endParaRPr lang="en-US"/>
        </a:p>
      </dgm:t>
    </dgm:pt>
    <dgm:pt modelId="{11E4D70F-07C1-4D91-B807-D0EA0024B90E}" type="pres">
      <dgm:prSet presAssocID="{4A0770EA-5FDF-4452-A373-5F46458E0618}" presName="linear" presStyleCnt="0">
        <dgm:presLayoutVars>
          <dgm:animLvl val="lvl"/>
          <dgm:resizeHandles val="exact"/>
        </dgm:presLayoutVars>
      </dgm:prSet>
      <dgm:spPr/>
    </dgm:pt>
    <dgm:pt modelId="{B19CC892-7FA2-432A-A073-4B43AF2CBD2E}" type="pres">
      <dgm:prSet presAssocID="{3CA05CFB-4659-4EFA-BD36-1554528C6A8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08A6F35-E6D9-4279-B692-FF7F34278C41}" type="pres">
      <dgm:prSet presAssocID="{4C6479F8-3BF4-43A2-AC43-F3D95F3BA6AA}" presName="spacer" presStyleCnt="0"/>
      <dgm:spPr/>
    </dgm:pt>
    <dgm:pt modelId="{CDC8F48E-9A25-42EF-8495-D5C75E8ED7E2}" type="pres">
      <dgm:prSet presAssocID="{74D3C28A-B215-49DD-9EDD-1EE867C242EB}" presName="parentText" presStyleLbl="node1" presStyleIdx="1" presStyleCnt="5" custLinFactNeighborX="0" custLinFactNeighborY="-11504">
        <dgm:presLayoutVars>
          <dgm:chMax val="0"/>
          <dgm:bulletEnabled val="1"/>
        </dgm:presLayoutVars>
      </dgm:prSet>
      <dgm:spPr/>
    </dgm:pt>
    <dgm:pt modelId="{7DBBE726-D976-45C2-BC5A-ADD9584C941D}" type="pres">
      <dgm:prSet presAssocID="{4CC6B379-CACC-4896-AA85-1DBC3B90CD54}" presName="spacer" presStyleCnt="0"/>
      <dgm:spPr/>
    </dgm:pt>
    <dgm:pt modelId="{B8FFFF61-494E-4890-BE2B-E6BE2C57F263}" type="pres">
      <dgm:prSet presAssocID="{80686F7E-A5D9-42C2-8CC1-2F0FA7091A5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D00E80A-35CB-407E-AAE3-70D8B7B42A94}" type="pres">
      <dgm:prSet presAssocID="{827A7CD1-2446-4725-A246-87C320E8C183}" presName="spacer" presStyleCnt="0"/>
      <dgm:spPr/>
    </dgm:pt>
    <dgm:pt modelId="{105E4920-4D36-4021-9F1E-89DA5AD26EA2}" type="pres">
      <dgm:prSet presAssocID="{A1B2398B-C5FF-4015-AB95-52A3ECB242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1241C8-0675-4EA4-A079-9192A2D90A1F}" type="pres">
      <dgm:prSet presAssocID="{614B78C6-9326-4E49-B0AF-087C02A0CE0D}" presName="spacer" presStyleCnt="0"/>
      <dgm:spPr/>
    </dgm:pt>
    <dgm:pt modelId="{DA4BFB56-C6D1-4272-98D5-81725D280AE8}" type="pres">
      <dgm:prSet presAssocID="{47B5AB9A-0E47-4048-A0B8-3319FA307C22}" presName="parentText" presStyleLbl="node1" presStyleIdx="4" presStyleCnt="5" custLinFactNeighborX="-17" custLinFactNeighborY="34511">
        <dgm:presLayoutVars>
          <dgm:chMax val="0"/>
          <dgm:bulletEnabled val="1"/>
        </dgm:presLayoutVars>
      </dgm:prSet>
      <dgm:spPr/>
    </dgm:pt>
  </dgm:ptLst>
  <dgm:cxnLst>
    <dgm:cxn modelId="{C6AA4308-2228-4589-86CA-DFABF6721B31}" type="presOf" srcId="{74D3C28A-B215-49DD-9EDD-1EE867C242EB}" destId="{CDC8F48E-9A25-42EF-8495-D5C75E8ED7E2}" srcOrd="0" destOrd="0" presId="urn:microsoft.com/office/officeart/2005/8/layout/vList2"/>
    <dgm:cxn modelId="{6B3E9726-8F1B-4646-BD20-4579CDED3E30}" type="presOf" srcId="{3CA05CFB-4659-4EFA-BD36-1554528C6A86}" destId="{B19CC892-7FA2-432A-A073-4B43AF2CBD2E}" srcOrd="0" destOrd="0" presId="urn:microsoft.com/office/officeart/2005/8/layout/vList2"/>
    <dgm:cxn modelId="{D2BE702E-7C19-488C-9155-28E164B832B4}" type="presOf" srcId="{4A0770EA-5FDF-4452-A373-5F46458E0618}" destId="{11E4D70F-07C1-4D91-B807-D0EA0024B90E}" srcOrd="0" destOrd="0" presId="urn:microsoft.com/office/officeart/2005/8/layout/vList2"/>
    <dgm:cxn modelId="{E97E0C33-10D9-4876-83C2-3B64FF226F71}" srcId="{4A0770EA-5FDF-4452-A373-5F46458E0618}" destId="{80686F7E-A5D9-42C2-8CC1-2F0FA7091A54}" srcOrd="2" destOrd="0" parTransId="{80520091-25ED-427A-88FA-A14BCBCF8EB3}" sibTransId="{827A7CD1-2446-4725-A246-87C320E8C183}"/>
    <dgm:cxn modelId="{3B154063-8B40-423C-839B-67F233B37979}" srcId="{4A0770EA-5FDF-4452-A373-5F46458E0618}" destId="{3CA05CFB-4659-4EFA-BD36-1554528C6A86}" srcOrd="0" destOrd="0" parTransId="{113C021E-CBBE-4D98-A2A2-587487922503}" sibTransId="{4C6479F8-3BF4-43A2-AC43-F3D95F3BA6AA}"/>
    <dgm:cxn modelId="{90E8116F-5896-4088-8B9F-234AEC2A68AC}" type="presOf" srcId="{A1B2398B-C5FF-4015-AB95-52A3ECB242FC}" destId="{105E4920-4D36-4021-9F1E-89DA5AD26EA2}" srcOrd="0" destOrd="0" presId="urn:microsoft.com/office/officeart/2005/8/layout/vList2"/>
    <dgm:cxn modelId="{883FF682-0F9E-4C7C-8E49-1A161E213866}" srcId="{4A0770EA-5FDF-4452-A373-5F46458E0618}" destId="{A1B2398B-C5FF-4015-AB95-52A3ECB242FC}" srcOrd="3" destOrd="0" parTransId="{9C97B9F0-C6C2-4178-886A-53933B69BC56}" sibTransId="{614B78C6-9326-4E49-B0AF-087C02A0CE0D}"/>
    <dgm:cxn modelId="{2795CEB4-E95E-4ADA-8BC0-1618ED53F272}" srcId="{4A0770EA-5FDF-4452-A373-5F46458E0618}" destId="{47B5AB9A-0E47-4048-A0B8-3319FA307C22}" srcOrd="4" destOrd="0" parTransId="{2C043BDC-CAA0-4373-9BFD-2A827E3CD68C}" sibTransId="{DA2A0F2A-967C-44F6-AA61-A99D9B1CC458}"/>
    <dgm:cxn modelId="{208C46D3-B73E-45C0-BB29-470B2EA9578E}" type="presOf" srcId="{80686F7E-A5D9-42C2-8CC1-2F0FA7091A54}" destId="{B8FFFF61-494E-4890-BE2B-E6BE2C57F263}" srcOrd="0" destOrd="0" presId="urn:microsoft.com/office/officeart/2005/8/layout/vList2"/>
    <dgm:cxn modelId="{475633E5-5282-4B10-86E6-BDFB3C946EDC}" type="presOf" srcId="{47B5AB9A-0E47-4048-A0B8-3319FA307C22}" destId="{DA4BFB56-C6D1-4272-98D5-81725D280AE8}" srcOrd="0" destOrd="0" presId="urn:microsoft.com/office/officeart/2005/8/layout/vList2"/>
    <dgm:cxn modelId="{ABC1F3FA-EAA4-405A-8104-3F2E3A065978}" srcId="{4A0770EA-5FDF-4452-A373-5F46458E0618}" destId="{74D3C28A-B215-49DD-9EDD-1EE867C242EB}" srcOrd="1" destOrd="0" parTransId="{46B33008-E4F4-4FF5-B5D6-E03D344C4142}" sibTransId="{4CC6B379-CACC-4896-AA85-1DBC3B90CD54}"/>
    <dgm:cxn modelId="{4FB1469D-2223-415F-BAB7-E09C07280DFB}" type="presParOf" srcId="{11E4D70F-07C1-4D91-B807-D0EA0024B90E}" destId="{B19CC892-7FA2-432A-A073-4B43AF2CBD2E}" srcOrd="0" destOrd="0" presId="urn:microsoft.com/office/officeart/2005/8/layout/vList2"/>
    <dgm:cxn modelId="{A41FEA9C-D9E5-4D8C-B28B-4BA767B54390}" type="presParOf" srcId="{11E4D70F-07C1-4D91-B807-D0EA0024B90E}" destId="{808A6F35-E6D9-4279-B692-FF7F34278C41}" srcOrd="1" destOrd="0" presId="urn:microsoft.com/office/officeart/2005/8/layout/vList2"/>
    <dgm:cxn modelId="{90867435-90B6-4D65-B445-AB4D7B54B609}" type="presParOf" srcId="{11E4D70F-07C1-4D91-B807-D0EA0024B90E}" destId="{CDC8F48E-9A25-42EF-8495-D5C75E8ED7E2}" srcOrd="2" destOrd="0" presId="urn:microsoft.com/office/officeart/2005/8/layout/vList2"/>
    <dgm:cxn modelId="{7F789A7D-98F2-4D04-9437-4D398EBDE3BF}" type="presParOf" srcId="{11E4D70F-07C1-4D91-B807-D0EA0024B90E}" destId="{7DBBE726-D976-45C2-BC5A-ADD9584C941D}" srcOrd="3" destOrd="0" presId="urn:microsoft.com/office/officeart/2005/8/layout/vList2"/>
    <dgm:cxn modelId="{51DBA313-9211-4B9E-A580-C22D64EEDB49}" type="presParOf" srcId="{11E4D70F-07C1-4D91-B807-D0EA0024B90E}" destId="{B8FFFF61-494E-4890-BE2B-E6BE2C57F263}" srcOrd="4" destOrd="0" presId="urn:microsoft.com/office/officeart/2005/8/layout/vList2"/>
    <dgm:cxn modelId="{98077A35-0F93-4C8C-A61B-0DCEF67D5E71}" type="presParOf" srcId="{11E4D70F-07C1-4D91-B807-D0EA0024B90E}" destId="{8D00E80A-35CB-407E-AAE3-70D8B7B42A94}" srcOrd="5" destOrd="0" presId="urn:microsoft.com/office/officeart/2005/8/layout/vList2"/>
    <dgm:cxn modelId="{A20452A3-8159-46D9-ADFB-C9F59245B19D}" type="presParOf" srcId="{11E4D70F-07C1-4D91-B807-D0EA0024B90E}" destId="{105E4920-4D36-4021-9F1E-89DA5AD26EA2}" srcOrd="6" destOrd="0" presId="urn:microsoft.com/office/officeart/2005/8/layout/vList2"/>
    <dgm:cxn modelId="{3E0659A7-3315-4631-9317-C759CADA7840}" type="presParOf" srcId="{11E4D70F-07C1-4D91-B807-D0EA0024B90E}" destId="{FF1241C8-0675-4EA4-A079-9192A2D90A1F}" srcOrd="7" destOrd="0" presId="urn:microsoft.com/office/officeart/2005/8/layout/vList2"/>
    <dgm:cxn modelId="{29F8CB5E-264E-49E6-8936-3A33F5072D17}" type="presParOf" srcId="{11E4D70F-07C1-4D91-B807-D0EA0024B90E}" destId="{DA4BFB56-C6D1-4272-98D5-81725D280A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5FF6BB-27AA-4CF3-94F7-B9D9B390231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9292AB-3785-4D11-875F-C7549A78F1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Which is your preferred tool for collaboration?</a:t>
          </a:r>
        </a:p>
      </dgm:t>
    </dgm:pt>
    <dgm:pt modelId="{0E7F7459-36DC-48D3-9D99-F7C06577222E}" type="parTrans" cxnId="{BAAA93A4-768E-402C-B90C-33C178804A16}">
      <dgm:prSet/>
      <dgm:spPr/>
      <dgm:t>
        <a:bodyPr/>
        <a:lstStyle/>
        <a:p>
          <a:endParaRPr lang="en-US"/>
        </a:p>
      </dgm:t>
    </dgm:pt>
    <dgm:pt modelId="{5A2DB7E0-4A8E-4D3C-964D-37B90CFDC124}" type="sibTrans" cxnId="{BAAA93A4-768E-402C-B90C-33C178804A16}">
      <dgm:prSet/>
      <dgm:spPr/>
      <dgm:t>
        <a:bodyPr/>
        <a:lstStyle/>
        <a:p>
          <a:endParaRPr lang="en-US"/>
        </a:p>
      </dgm:t>
    </dgm:pt>
    <dgm:pt modelId="{8C5FAD81-C5A0-408B-8F64-E29717993D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often do you interact with students in the blackboard/social media?</a:t>
          </a:r>
        </a:p>
      </dgm:t>
    </dgm:pt>
    <dgm:pt modelId="{A44078A2-A5E7-4090-8B11-BEACBA03F2F8}" type="parTrans" cxnId="{B492B4AE-765B-4113-AC3E-43D7AE22D5D9}">
      <dgm:prSet/>
      <dgm:spPr/>
      <dgm:t>
        <a:bodyPr/>
        <a:lstStyle/>
        <a:p>
          <a:endParaRPr lang="en-US"/>
        </a:p>
      </dgm:t>
    </dgm:pt>
    <dgm:pt modelId="{8657028C-D22B-4EA9-9482-A9D315E0FD83}" type="sibTrans" cxnId="{B492B4AE-765B-4113-AC3E-43D7AE22D5D9}">
      <dgm:prSet/>
      <dgm:spPr/>
      <dgm:t>
        <a:bodyPr/>
        <a:lstStyle/>
        <a:p>
          <a:endParaRPr lang="en-US"/>
        </a:p>
      </dgm:t>
    </dgm:pt>
    <dgm:pt modelId="{E55CA32B-48F9-4E28-A0DB-D488785685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Which tool do you use when you have urgent questions about the school/course?</a:t>
          </a:r>
        </a:p>
      </dgm:t>
    </dgm:pt>
    <dgm:pt modelId="{B7325F9F-0CE5-460A-B755-BB8ED71C1904}" type="parTrans" cxnId="{2C332695-424E-4E6A-9E06-934187A0B252}">
      <dgm:prSet/>
      <dgm:spPr/>
      <dgm:t>
        <a:bodyPr/>
        <a:lstStyle/>
        <a:p>
          <a:endParaRPr lang="en-US"/>
        </a:p>
      </dgm:t>
    </dgm:pt>
    <dgm:pt modelId="{CBCE6CB7-DDDB-4EF1-BEC7-0F34D9EC656D}" type="sibTrans" cxnId="{2C332695-424E-4E6A-9E06-934187A0B252}">
      <dgm:prSet/>
      <dgm:spPr/>
      <dgm:t>
        <a:bodyPr/>
        <a:lstStyle/>
        <a:p>
          <a:endParaRPr lang="en-US"/>
        </a:p>
      </dgm:t>
    </dgm:pt>
    <dgm:pt modelId="{20C6FD40-C6F5-4969-9C7F-7F79C46B3A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Which digital tools for collaboration do you think UWTSD should invest more in?</a:t>
          </a:r>
        </a:p>
      </dgm:t>
    </dgm:pt>
    <dgm:pt modelId="{820BA873-A8D4-4917-97EC-63939103E118}" type="parTrans" cxnId="{340F8EE4-1655-4F1E-B9B0-6C5EEE06881A}">
      <dgm:prSet/>
      <dgm:spPr/>
      <dgm:t>
        <a:bodyPr/>
        <a:lstStyle/>
        <a:p>
          <a:endParaRPr lang="en-US"/>
        </a:p>
      </dgm:t>
    </dgm:pt>
    <dgm:pt modelId="{5D7BFE1E-C5DB-4E2F-9A6F-407A6C8E8F6F}" type="sibTrans" cxnId="{340F8EE4-1655-4F1E-B9B0-6C5EEE06881A}">
      <dgm:prSet/>
      <dgm:spPr/>
      <dgm:t>
        <a:bodyPr/>
        <a:lstStyle/>
        <a:p>
          <a:endParaRPr lang="en-US"/>
        </a:p>
      </dgm:t>
    </dgm:pt>
    <dgm:pt modelId="{B06A5FCC-F737-492A-AC6A-1634BD777324}" type="pres">
      <dgm:prSet presAssocID="{BA5FF6BB-27AA-4CF3-94F7-B9D9B390231C}" presName="root" presStyleCnt="0">
        <dgm:presLayoutVars>
          <dgm:dir/>
          <dgm:resizeHandles val="exact"/>
        </dgm:presLayoutVars>
      </dgm:prSet>
      <dgm:spPr/>
    </dgm:pt>
    <dgm:pt modelId="{B953000D-F6BC-4894-B133-7FD4214DB377}" type="pres">
      <dgm:prSet presAssocID="{A79292AB-3785-4D11-875F-C7549A78F126}" presName="compNode" presStyleCnt="0"/>
      <dgm:spPr/>
    </dgm:pt>
    <dgm:pt modelId="{25FB96EA-43EE-47F2-A86C-3CEC1AAE48BC}" type="pres">
      <dgm:prSet presAssocID="{A79292AB-3785-4D11-875F-C7549A78F1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Инструменти"/>
        </a:ext>
      </dgm:extLst>
    </dgm:pt>
    <dgm:pt modelId="{9E7F9614-857E-4E02-8C9F-3CCD13EE0999}" type="pres">
      <dgm:prSet presAssocID="{A79292AB-3785-4D11-875F-C7549A78F126}" presName="spaceRect" presStyleCnt="0"/>
      <dgm:spPr/>
    </dgm:pt>
    <dgm:pt modelId="{84ADF627-C6C2-46A8-A6D9-386D523CE26A}" type="pres">
      <dgm:prSet presAssocID="{A79292AB-3785-4D11-875F-C7549A78F126}" presName="textRect" presStyleLbl="revTx" presStyleIdx="0" presStyleCnt="4">
        <dgm:presLayoutVars>
          <dgm:chMax val="1"/>
          <dgm:chPref val="1"/>
        </dgm:presLayoutVars>
      </dgm:prSet>
      <dgm:spPr/>
    </dgm:pt>
    <dgm:pt modelId="{001BBAAD-6669-4EEE-84D0-4841D92156D1}" type="pres">
      <dgm:prSet presAssocID="{5A2DB7E0-4A8E-4D3C-964D-37B90CFDC124}" presName="sibTrans" presStyleCnt="0"/>
      <dgm:spPr/>
    </dgm:pt>
    <dgm:pt modelId="{DD850F5A-5272-4A70-9952-4BDAA2E9581A}" type="pres">
      <dgm:prSet presAssocID="{8C5FAD81-C5A0-408B-8F64-E29717993DBD}" presName="compNode" presStyleCnt="0"/>
      <dgm:spPr/>
    </dgm:pt>
    <dgm:pt modelId="{1F00AF53-33A3-453E-BAB2-8D0547252B38}" type="pres">
      <dgm:prSet presAssocID="{8C5FAD81-C5A0-408B-8F64-E29717993DB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Класна стая"/>
        </a:ext>
      </dgm:extLst>
    </dgm:pt>
    <dgm:pt modelId="{38589B66-3675-4636-A731-6858A2A86EB9}" type="pres">
      <dgm:prSet presAssocID="{8C5FAD81-C5A0-408B-8F64-E29717993DBD}" presName="spaceRect" presStyleCnt="0"/>
      <dgm:spPr/>
    </dgm:pt>
    <dgm:pt modelId="{75356137-C02C-4A96-91A0-ABF4665B8FF0}" type="pres">
      <dgm:prSet presAssocID="{8C5FAD81-C5A0-408B-8F64-E29717993DBD}" presName="textRect" presStyleLbl="revTx" presStyleIdx="1" presStyleCnt="4">
        <dgm:presLayoutVars>
          <dgm:chMax val="1"/>
          <dgm:chPref val="1"/>
        </dgm:presLayoutVars>
      </dgm:prSet>
      <dgm:spPr/>
    </dgm:pt>
    <dgm:pt modelId="{1FFD44A8-0F92-40FD-8E8F-317CC3CA1135}" type="pres">
      <dgm:prSet presAssocID="{8657028C-D22B-4EA9-9482-A9D315E0FD83}" presName="sibTrans" presStyleCnt="0"/>
      <dgm:spPr/>
    </dgm:pt>
    <dgm:pt modelId="{FE71172D-FF67-4837-BCD0-97D0DC8CA945}" type="pres">
      <dgm:prSet presAssocID="{E55CA32B-48F9-4E28-A0DB-D488785685DC}" presName="compNode" presStyleCnt="0"/>
      <dgm:spPr/>
    </dgm:pt>
    <dgm:pt modelId="{C846B0CD-F222-415C-8B0F-14A999DC7FAF}" type="pres">
      <dgm:prSet presAssocID="{E55CA32B-48F9-4E28-A0DB-D488785685D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Предупреждение"/>
        </a:ext>
      </dgm:extLst>
    </dgm:pt>
    <dgm:pt modelId="{E346DD5D-5F29-49AB-B38A-70568A27BB93}" type="pres">
      <dgm:prSet presAssocID="{E55CA32B-48F9-4E28-A0DB-D488785685DC}" presName="spaceRect" presStyleCnt="0"/>
      <dgm:spPr/>
    </dgm:pt>
    <dgm:pt modelId="{8642ED3E-0C17-4BD4-B815-CA52166882AA}" type="pres">
      <dgm:prSet presAssocID="{E55CA32B-48F9-4E28-A0DB-D488785685DC}" presName="textRect" presStyleLbl="revTx" presStyleIdx="2" presStyleCnt="4">
        <dgm:presLayoutVars>
          <dgm:chMax val="1"/>
          <dgm:chPref val="1"/>
        </dgm:presLayoutVars>
      </dgm:prSet>
      <dgm:spPr/>
    </dgm:pt>
    <dgm:pt modelId="{0F5FD0B0-CBF7-4A81-83F3-049874AAEE0A}" type="pres">
      <dgm:prSet presAssocID="{CBCE6CB7-DDDB-4EF1-BEC7-0F34D9EC656D}" presName="sibTrans" presStyleCnt="0"/>
      <dgm:spPr/>
    </dgm:pt>
    <dgm:pt modelId="{D743EC44-6A14-416F-AD1A-2D4314813CEF}" type="pres">
      <dgm:prSet presAssocID="{20C6FD40-C6F5-4969-9C7F-7F79C46B3AAD}" presName="compNode" presStyleCnt="0"/>
      <dgm:spPr/>
    </dgm:pt>
    <dgm:pt modelId="{97A61885-9B0B-48DC-B15F-277E88820DF6}" type="pres">
      <dgm:prSet presAssocID="{20C6FD40-C6F5-4969-9C7F-7F79C46B3AA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Потребители"/>
        </a:ext>
      </dgm:extLst>
    </dgm:pt>
    <dgm:pt modelId="{47C7F4F5-B642-4706-89D5-DCA36A26ECC6}" type="pres">
      <dgm:prSet presAssocID="{20C6FD40-C6F5-4969-9C7F-7F79C46B3AAD}" presName="spaceRect" presStyleCnt="0"/>
      <dgm:spPr/>
    </dgm:pt>
    <dgm:pt modelId="{5912517C-1F36-48B1-AADD-35B848CDB31A}" type="pres">
      <dgm:prSet presAssocID="{20C6FD40-C6F5-4969-9C7F-7F79C46B3AA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B1F0B2A-5A76-423B-B277-18A716AAF38F}" type="presOf" srcId="{E55CA32B-48F9-4E28-A0DB-D488785685DC}" destId="{8642ED3E-0C17-4BD4-B815-CA52166882AA}" srcOrd="0" destOrd="0" presId="urn:microsoft.com/office/officeart/2018/2/layout/IconLabelList"/>
    <dgm:cxn modelId="{292EF263-343E-4F92-928F-422F79D73719}" type="presOf" srcId="{20C6FD40-C6F5-4969-9C7F-7F79C46B3AAD}" destId="{5912517C-1F36-48B1-AADD-35B848CDB31A}" srcOrd="0" destOrd="0" presId="urn:microsoft.com/office/officeart/2018/2/layout/IconLabelList"/>
    <dgm:cxn modelId="{039A5870-3171-4B41-B3A0-909F01383E25}" type="presOf" srcId="{BA5FF6BB-27AA-4CF3-94F7-B9D9B390231C}" destId="{B06A5FCC-F737-492A-AC6A-1634BD777324}" srcOrd="0" destOrd="0" presId="urn:microsoft.com/office/officeart/2018/2/layout/IconLabelList"/>
    <dgm:cxn modelId="{F3B2B854-FB93-40B8-86A4-B76B3BD4371E}" type="presOf" srcId="{8C5FAD81-C5A0-408B-8F64-E29717993DBD}" destId="{75356137-C02C-4A96-91A0-ABF4665B8FF0}" srcOrd="0" destOrd="0" presId="urn:microsoft.com/office/officeart/2018/2/layout/IconLabelList"/>
    <dgm:cxn modelId="{2C332695-424E-4E6A-9E06-934187A0B252}" srcId="{BA5FF6BB-27AA-4CF3-94F7-B9D9B390231C}" destId="{E55CA32B-48F9-4E28-A0DB-D488785685DC}" srcOrd="2" destOrd="0" parTransId="{B7325F9F-0CE5-460A-B755-BB8ED71C1904}" sibTransId="{CBCE6CB7-DDDB-4EF1-BEC7-0F34D9EC656D}"/>
    <dgm:cxn modelId="{BAAA93A4-768E-402C-B90C-33C178804A16}" srcId="{BA5FF6BB-27AA-4CF3-94F7-B9D9B390231C}" destId="{A79292AB-3785-4D11-875F-C7549A78F126}" srcOrd="0" destOrd="0" parTransId="{0E7F7459-36DC-48D3-9D99-F7C06577222E}" sibTransId="{5A2DB7E0-4A8E-4D3C-964D-37B90CFDC124}"/>
    <dgm:cxn modelId="{B492B4AE-765B-4113-AC3E-43D7AE22D5D9}" srcId="{BA5FF6BB-27AA-4CF3-94F7-B9D9B390231C}" destId="{8C5FAD81-C5A0-408B-8F64-E29717993DBD}" srcOrd="1" destOrd="0" parTransId="{A44078A2-A5E7-4090-8B11-BEACBA03F2F8}" sibTransId="{8657028C-D22B-4EA9-9482-A9D315E0FD83}"/>
    <dgm:cxn modelId="{FAD339D2-6792-45D8-A3D3-6B2F47FA99CB}" type="presOf" srcId="{A79292AB-3785-4D11-875F-C7549A78F126}" destId="{84ADF627-C6C2-46A8-A6D9-386D523CE26A}" srcOrd="0" destOrd="0" presId="urn:microsoft.com/office/officeart/2018/2/layout/IconLabelList"/>
    <dgm:cxn modelId="{340F8EE4-1655-4F1E-B9B0-6C5EEE06881A}" srcId="{BA5FF6BB-27AA-4CF3-94F7-B9D9B390231C}" destId="{20C6FD40-C6F5-4969-9C7F-7F79C46B3AAD}" srcOrd="3" destOrd="0" parTransId="{820BA873-A8D4-4917-97EC-63939103E118}" sibTransId="{5D7BFE1E-C5DB-4E2F-9A6F-407A6C8E8F6F}"/>
    <dgm:cxn modelId="{F13A1FD7-F64B-492F-92D8-810224138F43}" type="presParOf" srcId="{B06A5FCC-F737-492A-AC6A-1634BD777324}" destId="{B953000D-F6BC-4894-B133-7FD4214DB377}" srcOrd="0" destOrd="0" presId="urn:microsoft.com/office/officeart/2018/2/layout/IconLabelList"/>
    <dgm:cxn modelId="{23E4905A-CF9D-4E3F-AED8-C2C0E1D1B7EF}" type="presParOf" srcId="{B953000D-F6BC-4894-B133-7FD4214DB377}" destId="{25FB96EA-43EE-47F2-A86C-3CEC1AAE48BC}" srcOrd="0" destOrd="0" presId="urn:microsoft.com/office/officeart/2018/2/layout/IconLabelList"/>
    <dgm:cxn modelId="{26C62D51-583F-4AAC-A63E-8D7FBDBDDE68}" type="presParOf" srcId="{B953000D-F6BC-4894-B133-7FD4214DB377}" destId="{9E7F9614-857E-4E02-8C9F-3CCD13EE0999}" srcOrd="1" destOrd="0" presId="urn:microsoft.com/office/officeart/2018/2/layout/IconLabelList"/>
    <dgm:cxn modelId="{60A46B4B-E456-488A-88CC-E1A5BA79C1CB}" type="presParOf" srcId="{B953000D-F6BC-4894-B133-7FD4214DB377}" destId="{84ADF627-C6C2-46A8-A6D9-386D523CE26A}" srcOrd="2" destOrd="0" presId="urn:microsoft.com/office/officeart/2018/2/layout/IconLabelList"/>
    <dgm:cxn modelId="{9A319159-7328-4F2A-A1DE-21C1111295CE}" type="presParOf" srcId="{B06A5FCC-F737-492A-AC6A-1634BD777324}" destId="{001BBAAD-6669-4EEE-84D0-4841D92156D1}" srcOrd="1" destOrd="0" presId="urn:microsoft.com/office/officeart/2018/2/layout/IconLabelList"/>
    <dgm:cxn modelId="{D6A7BF0B-6DE8-44E3-A8B1-00D8CF3A3074}" type="presParOf" srcId="{B06A5FCC-F737-492A-AC6A-1634BD777324}" destId="{DD850F5A-5272-4A70-9952-4BDAA2E9581A}" srcOrd="2" destOrd="0" presId="urn:microsoft.com/office/officeart/2018/2/layout/IconLabelList"/>
    <dgm:cxn modelId="{839F0072-A814-4AF5-A5F8-0C7BE4207424}" type="presParOf" srcId="{DD850F5A-5272-4A70-9952-4BDAA2E9581A}" destId="{1F00AF53-33A3-453E-BAB2-8D0547252B38}" srcOrd="0" destOrd="0" presId="urn:microsoft.com/office/officeart/2018/2/layout/IconLabelList"/>
    <dgm:cxn modelId="{1561C620-E6E5-4961-8747-AF33657C912D}" type="presParOf" srcId="{DD850F5A-5272-4A70-9952-4BDAA2E9581A}" destId="{38589B66-3675-4636-A731-6858A2A86EB9}" srcOrd="1" destOrd="0" presId="urn:microsoft.com/office/officeart/2018/2/layout/IconLabelList"/>
    <dgm:cxn modelId="{5C533C8B-0219-4D56-9B4F-80BCB39920D4}" type="presParOf" srcId="{DD850F5A-5272-4A70-9952-4BDAA2E9581A}" destId="{75356137-C02C-4A96-91A0-ABF4665B8FF0}" srcOrd="2" destOrd="0" presId="urn:microsoft.com/office/officeart/2018/2/layout/IconLabelList"/>
    <dgm:cxn modelId="{481C09E4-D12B-4469-B16C-4E82CA329AC6}" type="presParOf" srcId="{B06A5FCC-F737-492A-AC6A-1634BD777324}" destId="{1FFD44A8-0F92-40FD-8E8F-317CC3CA1135}" srcOrd="3" destOrd="0" presId="urn:microsoft.com/office/officeart/2018/2/layout/IconLabelList"/>
    <dgm:cxn modelId="{D28DB37F-B54E-4D44-B9EA-5094BC40BC7A}" type="presParOf" srcId="{B06A5FCC-F737-492A-AC6A-1634BD777324}" destId="{FE71172D-FF67-4837-BCD0-97D0DC8CA945}" srcOrd="4" destOrd="0" presId="urn:microsoft.com/office/officeart/2018/2/layout/IconLabelList"/>
    <dgm:cxn modelId="{34D10CED-855A-40D2-BAF2-65AEB7FFFBC1}" type="presParOf" srcId="{FE71172D-FF67-4837-BCD0-97D0DC8CA945}" destId="{C846B0CD-F222-415C-8B0F-14A999DC7FAF}" srcOrd="0" destOrd="0" presId="urn:microsoft.com/office/officeart/2018/2/layout/IconLabelList"/>
    <dgm:cxn modelId="{CC6A075D-4244-4921-B704-FE0E8D3D32AD}" type="presParOf" srcId="{FE71172D-FF67-4837-BCD0-97D0DC8CA945}" destId="{E346DD5D-5F29-49AB-B38A-70568A27BB93}" srcOrd="1" destOrd="0" presId="urn:microsoft.com/office/officeart/2018/2/layout/IconLabelList"/>
    <dgm:cxn modelId="{75DAD49B-08DB-4E37-A6A7-0AF89B4B2358}" type="presParOf" srcId="{FE71172D-FF67-4837-BCD0-97D0DC8CA945}" destId="{8642ED3E-0C17-4BD4-B815-CA52166882AA}" srcOrd="2" destOrd="0" presId="urn:microsoft.com/office/officeart/2018/2/layout/IconLabelList"/>
    <dgm:cxn modelId="{F53065E6-37E9-4ED4-88A9-BC110E40FE5C}" type="presParOf" srcId="{B06A5FCC-F737-492A-AC6A-1634BD777324}" destId="{0F5FD0B0-CBF7-4A81-83F3-049874AAEE0A}" srcOrd="5" destOrd="0" presId="urn:microsoft.com/office/officeart/2018/2/layout/IconLabelList"/>
    <dgm:cxn modelId="{C0317AE5-7276-4FEB-BF7B-AB4CFC9F07AB}" type="presParOf" srcId="{B06A5FCC-F737-492A-AC6A-1634BD777324}" destId="{D743EC44-6A14-416F-AD1A-2D4314813CEF}" srcOrd="6" destOrd="0" presId="urn:microsoft.com/office/officeart/2018/2/layout/IconLabelList"/>
    <dgm:cxn modelId="{12AC74E9-D2A2-47DA-80C7-F88033A5D77A}" type="presParOf" srcId="{D743EC44-6A14-416F-AD1A-2D4314813CEF}" destId="{97A61885-9B0B-48DC-B15F-277E88820DF6}" srcOrd="0" destOrd="0" presId="urn:microsoft.com/office/officeart/2018/2/layout/IconLabelList"/>
    <dgm:cxn modelId="{1C56B402-2B10-4F16-94B3-9226610901E9}" type="presParOf" srcId="{D743EC44-6A14-416F-AD1A-2D4314813CEF}" destId="{47C7F4F5-B642-4706-89D5-DCA36A26ECC6}" srcOrd="1" destOrd="0" presId="urn:microsoft.com/office/officeart/2018/2/layout/IconLabelList"/>
    <dgm:cxn modelId="{5488EA87-5246-4A3A-B919-ACE3F6E3844D}" type="presParOf" srcId="{D743EC44-6A14-416F-AD1A-2D4314813CEF}" destId="{5912517C-1F36-48B1-AADD-35B848CDB3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FC6C79-D82C-4570-A0D6-64B3BA947CA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23D171-7BF6-4145-AAD1-24AE93E6CE6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Voluntary participation- students will not be forced to participate in this research</a:t>
          </a:r>
        </a:p>
      </dgm:t>
    </dgm:pt>
    <dgm:pt modelId="{6DDDB449-3E66-4073-B7E7-CC74FA8A061D}" type="parTrans" cxnId="{6CD3CA79-4E8D-43DE-B722-1C8F23039951}">
      <dgm:prSet/>
      <dgm:spPr/>
      <dgm:t>
        <a:bodyPr/>
        <a:lstStyle/>
        <a:p>
          <a:endParaRPr lang="en-US"/>
        </a:p>
      </dgm:t>
    </dgm:pt>
    <dgm:pt modelId="{ADDB9919-8DE8-45E7-AF53-484D227E730E}" type="sibTrans" cxnId="{6CD3CA79-4E8D-43DE-B722-1C8F23039951}">
      <dgm:prSet/>
      <dgm:spPr/>
      <dgm:t>
        <a:bodyPr/>
        <a:lstStyle/>
        <a:p>
          <a:endParaRPr lang="en-US"/>
        </a:p>
      </dgm:t>
    </dgm:pt>
    <dgm:pt modelId="{FE4250A3-EF8F-46FE-B75A-37AAEDD15BB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Anonymity- details of students who participate in the research will not be exposed</a:t>
          </a:r>
        </a:p>
      </dgm:t>
    </dgm:pt>
    <dgm:pt modelId="{480CD0E6-51EB-454C-8EDC-BB7FA50CD89C}" type="parTrans" cxnId="{3F76AF80-96A9-4DBC-92DE-E0D53343E798}">
      <dgm:prSet/>
      <dgm:spPr/>
      <dgm:t>
        <a:bodyPr/>
        <a:lstStyle/>
        <a:p>
          <a:endParaRPr lang="en-US"/>
        </a:p>
      </dgm:t>
    </dgm:pt>
    <dgm:pt modelId="{DDD2F966-4A5F-416A-B381-2221EC6DE24D}" type="sibTrans" cxnId="{3F76AF80-96A9-4DBC-92DE-E0D53343E798}">
      <dgm:prSet/>
      <dgm:spPr/>
      <dgm:t>
        <a:bodyPr/>
        <a:lstStyle/>
        <a:p>
          <a:endParaRPr lang="en-US"/>
        </a:p>
      </dgm:t>
    </dgm:pt>
    <dgm:pt modelId="{48C3EC1A-C1E4-41F1-BCD3-61DF9C6C9D1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Informed consent- we will make the essence of the research clear to the participants and they will be informed of their participation</a:t>
          </a:r>
        </a:p>
      </dgm:t>
    </dgm:pt>
    <dgm:pt modelId="{2CEA4CC9-A47F-455A-9087-E68A36D96CA1}" type="parTrans" cxnId="{BE42541D-E858-4457-AFAD-CB978D777597}">
      <dgm:prSet/>
      <dgm:spPr/>
      <dgm:t>
        <a:bodyPr/>
        <a:lstStyle/>
        <a:p>
          <a:endParaRPr lang="en-US"/>
        </a:p>
      </dgm:t>
    </dgm:pt>
    <dgm:pt modelId="{6228D8AA-E271-4BDA-AC0A-63457DCCD137}" type="sibTrans" cxnId="{BE42541D-E858-4457-AFAD-CB978D777597}">
      <dgm:prSet/>
      <dgm:spPr/>
      <dgm:t>
        <a:bodyPr/>
        <a:lstStyle/>
        <a:p>
          <a:endParaRPr lang="en-US"/>
        </a:p>
      </dgm:t>
    </dgm:pt>
    <dgm:pt modelId="{9D4BB88D-9275-4938-95F4-CC9A863EEFC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Confidentiality- Personal information will be protected</a:t>
          </a:r>
        </a:p>
      </dgm:t>
    </dgm:pt>
    <dgm:pt modelId="{4152CA2A-3C79-4B22-A72D-E15DD31054DB}" type="parTrans" cxnId="{E6D2ED95-2C4D-4A91-AD21-4839C33282A2}">
      <dgm:prSet/>
      <dgm:spPr/>
      <dgm:t>
        <a:bodyPr/>
        <a:lstStyle/>
        <a:p>
          <a:endParaRPr lang="en-US"/>
        </a:p>
      </dgm:t>
    </dgm:pt>
    <dgm:pt modelId="{035254E9-C6ED-4AF7-B4B6-DAF7743B4AC5}" type="sibTrans" cxnId="{E6D2ED95-2C4D-4A91-AD21-4839C33282A2}">
      <dgm:prSet/>
      <dgm:spPr/>
      <dgm:t>
        <a:bodyPr/>
        <a:lstStyle/>
        <a:p>
          <a:endParaRPr lang="en-US"/>
        </a:p>
      </dgm:t>
    </dgm:pt>
    <dgm:pt modelId="{79A21126-6DC8-E74E-878C-D42E7D681E22}" type="pres">
      <dgm:prSet presAssocID="{1FFC6C79-D82C-4570-A0D6-64B3BA947CAC}" presName="linear" presStyleCnt="0">
        <dgm:presLayoutVars>
          <dgm:animLvl val="lvl"/>
          <dgm:resizeHandles val="exact"/>
        </dgm:presLayoutVars>
      </dgm:prSet>
      <dgm:spPr/>
    </dgm:pt>
    <dgm:pt modelId="{0D6D9CAA-0B3F-8C46-B1FE-0E78071C34B6}" type="pres">
      <dgm:prSet presAssocID="{7B23D171-7BF6-4145-AAD1-24AE93E6CE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030965E-73D6-674F-A587-0D76958B3DD1}" type="pres">
      <dgm:prSet presAssocID="{ADDB9919-8DE8-45E7-AF53-484D227E730E}" presName="spacer" presStyleCnt="0"/>
      <dgm:spPr/>
    </dgm:pt>
    <dgm:pt modelId="{78710CA0-B680-1C47-835C-E73EFF0C99DF}" type="pres">
      <dgm:prSet presAssocID="{FE4250A3-EF8F-46FE-B75A-37AAEDD15BB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43CF287-BEF0-DD4E-932C-432EE2C47C15}" type="pres">
      <dgm:prSet presAssocID="{DDD2F966-4A5F-416A-B381-2221EC6DE24D}" presName="spacer" presStyleCnt="0"/>
      <dgm:spPr/>
    </dgm:pt>
    <dgm:pt modelId="{A8A46DA8-1F6E-B742-8FEA-873E1BE1E5EF}" type="pres">
      <dgm:prSet presAssocID="{48C3EC1A-C1E4-41F1-BCD3-61DF9C6C9D1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60A6EA5-AF40-974C-9AAC-840B57506162}" type="pres">
      <dgm:prSet presAssocID="{6228D8AA-E271-4BDA-AC0A-63457DCCD137}" presName="spacer" presStyleCnt="0"/>
      <dgm:spPr/>
    </dgm:pt>
    <dgm:pt modelId="{F32F7CE7-48E1-2244-AE52-C7AE1A96510D}" type="pres">
      <dgm:prSet presAssocID="{9D4BB88D-9275-4938-95F4-CC9A863EEFC8}" presName="parentText" presStyleLbl="node1" presStyleIdx="3" presStyleCnt="4" custLinFactNeighborX="0" custLinFactNeighborY="27447">
        <dgm:presLayoutVars>
          <dgm:chMax val="0"/>
          <dgm:bulletEnabled val="1"/>
        </dgm:presLayoutVars>
      </dgm:prSet>
      <dgm:spPr/>
    </dgm:pt>
  </dgm:ptLst>
  <dgm:cxnLst>
    <dgm:cxn modelId="{BE42541D-E858-4457-AFAD-CB978D777597}" srcId="{1FFC6C79-D82C-4570-A0D6-64B3BA947CAC}" destId="{48C3EC1A-C1E4-41F1-BCD3-61DF9C6C9D12}" srcOrd="2" destOrd="0" parTransId="{2CEA4CC9-A47F-455A-9087-E68A36D96CA1}" sibTransId="{6228D8AA-E271-4BDA-AC0A-63457DCCD137}"/>
    <dgm:cxn modelId="{7C11343F-0763-BE48-B430-325210C6D198}" type="presOf" srcId="{48C3EC1A-C1E4-41F1-BCD3-61DF9C6C9D12}" destId="{A8A46DA8-1F6E-B742-8FEA-873E1BE1E5EF}" srcOrd="0" destOrd="0" presId="urn:microsoft.com/office/officeart/2005/8/layout/vList2"/>
    <dgm:cxn modelId="{6CD3CA79-4E8D-43DE-B722-1C8F23039951}" srcId="{1FFC6C79-D82C-4570-A0D6-64B3BA947CAC}" destId="{7B23D171-7BF6-4145-AAD1-24AE93E6CE69}" srcOrd="0" destOrd="0" parTransId="{6DDDB449-3E66-4073-B7E7-CC74FA8A061D}" sibTransId="{ADDB9919-8DE8-45E7-AF53-484D227E730E}"/>
    <dgm:cxn modelId="{3F76AF80-96A9-4DBC-92DE-E0D53343E798}" srcId="{1FFC6C79-D82C-4570-A0D6-64B3BA947CAC}" destId="{FE4250A3-EF8F-46FE-B75A-37AAEDD15BBF}" srcOrd="1" destOrd="0" parTransId="{480CD0E6-51EB-454C-8EDC-BB7FA50CD89C}" sibTransId="{DDD2F966-4A5F-416A-B381-2221EC6DE24D}"/>
    <dgm:cxn modelId="{33967A8A-764B-0D49-BB4A-16A0A015E1FA}" type="presOf" srcId="{1FFC6C79-D82C-4570-A0D6-64B3BA947CAC}" destId="{79A21126-6DC8-E74E-878C-D42E7D681E22}" srcOrd="0" destOrd="0" presId="urn:microsoft.com/office/officeart/2005/8/layout/vList2"/>
    <dgm:cxn modelId="{E6D2ED95-2C4D-4A91-AD21-4839C33282A2}" srcId="{1FFC6C79-D82C-4570-A0D6-64B3BA947CAC}" destId="{9D4BB88D-9275-4938-95F4-CC9A863EEFC8}" srcOrd="3" destOrd="0" parTransId="{4152CA2A-3C79-4B22-A72D-E15DD31054DB}" sibTransId="{035254E9-C6ED-4AF7-B4B6-DAF7743B4AC5}"/>
    <dgm:cxn modelId="{EFF64598-3AE9-0145-99B4-32B2C9209CB1}" type="presOf" srcId="{7B23D171-7BF6-4145-AAD1-24AE93E6CE69}" destId="{0D6D9CAA-0B3F-8C46-B1FE-0E78071C34B6}" srcOrd="0" destOrd="0" presId="urn:microsoft.com/office/officeart/2005/8/layout/vList2"/>
    <dgm:cxn modelId="{C1B09FB3-72A2-4C4D-B486-7E1837FC287E}" type="presOf" srcId="{FE4250A3-EF8F-46FE-B75A-37AAEDD15BBF}" destId="{78710CA0-B680-1C47-835C-E73EFF0C99DF}" srcOrd="0" destOrd="0" presId="urn:microsoft.com/office/officeart/2005/8/layout/vList2"/>
    <dgm:cxn modelId="{C2EEF3F2-97DD-6149-880B-C505425E02CB}" type="presOf" srcId="{9D4BB88D-9275-4938-95F4-CC9A863EEFC8}" destId="{F32F7CE7-48E1-2244-AE52-C7AE1A96510D}" srcOrd="0" destOrd="0" presId="urn:microsoft.com/office/officeart/2005/8/layout/vList2"/>
    <dgm:cxn modelId="{02EBAF45-07D4-5443-91C1-924D688EA809}" type="presParOf" srcId="{79A21126-6DC8-E74E-878C-D42E7D681E22}" destId="{0D6D9CAA-0B3F-8C46-B1FE-0E78071C34B6}" srcOrd="0" destOrd="0" presId="urn:microsoft.com/office/officeart/2005/8/layout/vList2"/>
    <dgm:cxn modelId="{AF889EAF-810B-C04B-A62C-E835942F6392}" type="presParOf" srcId="{79A21126-6DC8-E74E-878C-D42E7D681E22}" destId="{F030965E-73D6-674F-A587-0D76958B3DD1}" srcOrd="1" destOrd="0" presId="urn:microsoft.com/office/officeart/2005/8/layout/vList2"/>
    <dgm:cxn modelId="{33A7ABF7-CDE6-0A4B-88C5-5863006C36BC}" type="presParOf" srcId="{79A21126-6DC8-E74E-878C-D42E7D681E22}" destId="{78710CA0-B680-1C47-835C-E73EFF0C99DF}" srcOrd="2" destOrd="0" presId="urn:microsoft.com/office/officeart/2005/8/layout/vList2"/>
    <dgm:cxn modelId="{1AFEC4FB-2264-B54A-B023-F326AE8C37C6}" type="presParOf" srcId="{79A21126-6DC8-E74E-878C-D42E7D681E22}" destId="{343CF287-BEF0-DD4E-932C-432EE2C47C15}" srcOrd="3" destOrd="0" presId="urn:microsoft.com/office/officeart/2005/8/layout/vList2"/>
    <dgm:cxn modelId="{80AC1000-C316-E44A-9AAB-4376E1227F12}" type="presParOf" srcId="{79A21126-6DC8-E74E-878C-D42E7D681E22}" destId="{A8A46DA8-1F6E-B742-8FEA-873E1BE1E5EF}" srcOrd="4" destOrd="0" presId="urn:microsoft.com/office/officeart/2005/8/layout/vList2"/>
    <dgm:cxn modelId="{D0EBA361-EE58-0E4B-A0C0-68CB4607C547}" type="presParOf" srcId="{79A21126-6DC8-E74E-878C-D42E7D681E22}" destId="{460A6EA5-AF40-974C-9AAC-840B57506162}" srcOrd="5" destOrd="0" presId="urn:microsoft.com/office/officeart/2005/8/layout/vList2"/>
    <dgm:cxn modelId="{AE49C6A4-D82D-8A4A-8CBA-BAAB79739CE0}" type="presParOf" srcId="{79A21126-6DC8-E74E-878C-D42E7D681E22}" destId="{F32F7CE7-48E1-2244-AE52-C7AE1A9651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7091FC-98A9-4DCB-90BA-39F8118E4BB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92C41D-BABF-40A1-A252-21955540C5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research is expected to take approximately one month</a:t>
          </a:r>
        </a:p>
      </dgm:t>
    </dgm:pt>
    <dgm:pt modelId="{93A1442D-F9FA-4941-B3CE-74DE42001042}" type="parTrans" cxnId="{9CF7FF2E-D66C-4E88-8EE8-AF2799EE0E8B}">
      <dgm:prSet/>
      <dgm:spPr/>
      <dgm:t>
        <a:bodyPr/>
        <a:lstStyle/>
        <a:p>
          <a:endParaRPr lang="en-US"/>
        </a:p>
      </dgm:t>
    </dgm:pt>
    <dgm:pt modelId="{3C0EC206-DA20-400D-BE7E-E8BE1E1C0FEB}" type="sibTrans" cxnId="{9CF7FF2E-D66C-4E88-8EE8-AF2799EE0E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2BDFB16-0CD7-4E56-B6A8-36A9219EFD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Questionnaires will be distributed across the sample and students will be expected to return them after a week</a:t>
          </a:r>
        </a:p>
      </dgm:t>
    </dgm:pt>
    <dgm:pt modelId="{59B0CEB0-99CF-4695-B813-27EF3B6278CB}" type="parTrans" cxnId="{5AEBC120-97AE-4029-B83A-93A751CC1FF7}">
      <dgm:prSet/>
      <dgm:spPr/>
      <dgm:t>
        <a:bodyPr/>
        <a:lstStyle/>
        <a:p>
          <a:endParaRPr lang="en-US"/>
        </a:p>
      </dgm:t>
    </dgm:pt>
    <dgm:pt modelId="{5B120FCE-C646-468C-8CCC-6691145E4FEF}" type="sibTrans" cxnId="{5AEBC120-97AE-4029-B83A-93A751CC1F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568264-3CDB-4D8E-B232-05B14CFF7F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One-on-one interviews will be conducted during the second week</a:t>
          </a:r>
        </a:p>
      </dgm:t>
    </dgm:pt>
    <dgm:pt modelId="{DD0D2E45-DDF4-4270-94B3-D990EDAC604B}" type="parTrans" cxnId="{EB16D06B-C3C0-43FB-991D-4287AB393249}">
      <dgm:prSet/>
      <dgm:spPr/>
      <dgm:t>
        <a:bodyPr/>
        <a:lstStyle/>
        <a:p>
          <a:endParaRPr lang="en-US"/>
        </a:p>
      </dgm:t>
    </dgm:pt>
    <dgm:pt modelId="{5CB8510B-A8EB-4552-9742-589C9CF06BDD}" type="sibTrans" cxnId="{EB16D06B-C3C0-43FB-991D-4287AB39324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985926-5172-46E3-9E5B-2A48BF572E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 will keep observing and comparing the interactions in the blackboard and social media within the month</a:t>
          </a:r>
        </a:p>
      </dgm:t>
    </dgm:pt>
    <dgm:pt modelId="{32625691-F5E5-42CF-9AAC-BAA665236001}" type="parTrans" cxnId="{291DC519-6CC0-4421-B347-57BF73C0CC8D}">
      <dgm:prSet/>
      <dgm:spPr/>
      <dgm:t>
        <a:bodyPr/>
        <a:lstStyle/>
        <a:p>
          <a:endParaRPr lang="en-US"/>
        </a:p>
      </dgm:t>
    </dgm:pt>
    <dgm:pt modelId="{90A95116-F9F0-4DBA-BE4E-20CA65DBB24E}" type="sibTrans" cxnId="{291DC519-6CC0-4421-B347-57BF73C0CC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317459-8130-4632-B7B1-463CEE0817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Data collected will be compiled and analyzed during the fourth week</a:t>
          </a:r>
        </a:p>
      </dgm:t>
    </dgm:pt>
    <dgm:pt modelId="{9A9F29CD-AA72-4B09-AF84-648CE8A223C4}" type="parTrans" cxnId="{3BD243DA-1C1B-4FE5-BC48-077DD5680815}">
      <dgm:prSet/>
      <dgm:spPr/>
      <dgm:t>
        <a:bodyPr/>
        <a:lstStyle/>
        <a:p>
          <a:endParaRPr lang="en-US"/>
        </a:p>
      </dgm:t>
    </dgm:pt>
    <dgm:pt modelId="{189B4459-96CF-4301-A809-237D81CC7450}" type="sibTrans" cxnId="{3BD243DA-1C1B-4FE5-BC48-077DD5680815}">
      <dgm:prSet/>
      <dgm:spPr/>
      <dgm:t>
        <a:bodyPr/>
        <a:lstStyle/>
        <a:p>
          <a:endParaRPr lang="en-US"/>
        </a:p>
      </dgm:t>
    </dgm:pt>
    <dgm:pt modelId="{CDEC1662-1BC9-4F33-AAF5-AADA763331AD}" type="pres">
      <dgm:prSet presAssocID="{5B7091FC-98A9-4DCB-90BA-39F8118E4BBE}" presName="root" presStyleCnt="0">
        <dgm:presLayoutVars>
          <dgm:dir/>
          <dgm:resizeHandles val="exact"/>
        </dgm:presLayoutVars>
      </dgm:prSet>
      <dgm:spPr/>
    </dgm:pt>
    <dgm:pt modelId="{CF42AC2C-01B2-4278-BD90-171E30BDC36E}" type="pres">
      <dgm:prSet presAssocID="{5B7091FC-98A9-4DCB-90BA-39F8118E4BBE}" presName="container" presStyleCnt="0">
        <dgm:presLayoutVars>
          <dgm:dir/>
          <dgm:resizeHandles val="exact"/>
        </dgm:presLayoutVars>
      </dgm:prSet>
      <dgm:spPr/>
    </dgm:pt>
    <dgm:pt modelId="{61DE887B-0638-4221-ADE7-34B96265CF1A}" type="pres">
      <dgm:prSet presAssocID="{2792C41D-BABF-40A1-A252-21955540C574}" presName="compNode" presStyleCnt="0"/>
      <dgm:spPr/>
    </dgm:pt>
    <dgm:pt modelId="{0FAEEAC5-0672-4307-B50F-71187199BDE9}" type="pres">
      <dgm:prSet presAssocID="{2792C41D-BABF-40A1-A252-21955540C574}" presName="iconBgRect" presStyleLbl="bgShp" presStyleIdx="0" presStyleCnt="5"/>
      <dgm:spPr/>
    </dgm:pt>
    <dgm:pt modelId="{CF9EAA1A-6C0B-47F1-BD28-FF7B47B7E352}" type="pres">
      <dgm:prSet presAssocID="{2792C41D-BABF-40A1-A252-21955540C57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Книги"/>
        </a:ext>
      </dgm:extLst>
    </dgm:pt>
    <dgm:pt modelId="{B1415358-BDE5-4E11-B933-AD77941C2053}" type="pres">
      <dgm:prSet presAssocID="{2792C41D-BABF-40A1-A252-21955540C574}" presName="spaceRect" presStyleCnt="0"/>
      <dgm:spPr/>
    </dgm:pt>
    <dgm:pt modelId="{B2E4831B-0CC2-495F-B7DE-350D6393B9DB}" type="pres">
      <dgm:prSet presAssocID="{2792C41D-BABF-40A1-A252-21955540C574}" presName="textRect" presStyleLbl="revTx" presStyleIdx="0" presStyleCnt="5">
        <dgm:presLayoutVars>
          <dgm:chMax val="1"/>
          <dgm:chPref val="1"/>
        </dgm:presLayoutVars>
      </dgm:prSet>
      <dgm:spPr/>
    </dgm:pt>
    <dgm:pt modelId="{74E6CD40-629E-43BF-9A4B-121F064FC7D1}" type="pres">
      <dgm:prSet presAssocID="{3C0EC206-DA20-400D-BE7E-E8BE1E1C0FEB}" presName="sibTrans" presStyleLbl="sibTrans2D1" presStyleIdx="0" presStyleCnt="0"/>
      <dgm:spPr/>
    </dgm:pt>
    <dgm:pt modelId="{2B6D0FA0-D80C-4844-9CFE-F7D4E2E07959}" type="pres">
      <dgm:prSet presAssocID="{F2BDFB16-0CD7-4E56-B6A8-36A9219EFDBA}" presName="compNode" presStyleCnt="0"/>
      <dgm:spPr/>
    </dgm:pt>
    <dgm:pt modelId="{EEA30C6F-26C4-421B-A2E2-C1C7DBC9C11A}" type="pres">
      <dgm:prSet presAssocID="{F2BDFB16-0CD7-4E56-B6A8-36A9219EFDBA}" presName="iconBgRect" presStyleLbl="bgShp" presStyleIdx="1" presStyleCnt="5"/>
      <dgm:spPr/>
    </dgm:pt>
    <dgm:pt modelId="{49CAA4E3-C48F-457A-89CF-9B44AEDD594D}" type="pres">
      <dgm:prSet presAssocID="{F2BDFB16-0CD7-4E56-B6A8-36A9219EFD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Класна стая"/>
        </a:ext>
      </dgm:extLst>
    </dgm:pt>
    <dgm:pt modelId="{F37E7585-F37B-4631-8050-57D14FD33614}" type="pres">
      <dgm:prSet presAssocID="{F2BDFB16-0CD7-4E56-B6A8-36A9219EFDBA}" presName="spaceRect" presStyleCnt="0"/>
      <dgm:spPr/>
    </dgm:pt>
    <dgm:pt modelId="{D777504A-61CD-4430-A395-165B54B5A135}" type="pres">
      <dgm:prSet presAssocID="{F2BDFB16-0CD7-4E56-B6A8-36A9219EFDBA}" presName="textRect" presStyleLbl="revTx" presStyleIdx="1" presStyleCnt="5">
        <dgm:presLayoutVars>
          <dgm:chMax val="1"/>
          <dgm:chPref val="1"/>
        </dgm:presLayoutVars>
      </dgm:prSet>
      <dgm:spPr/>
    </dgm:pt>
    <dgm:pt modelId="{133BDAED-56C3-4C39-BC69-15CA677E5090}" type="pres">
      <dgm:prSet presAssocID="{5B120FCE-C646-468C-8CCC-6691145E4FEF}" presName="sibTrans" presStyleLbl="sibTrans2D1" presStyleIdx="0" presStyleCnt="0"/>
      <dgm:spPr/>
    </dgm:pt>
    <dgm:pt modelId="{95C1DD85-C48E-413F-9F71-D3269C2305CF}" type="pres">
      <dgm:prSet presAssocID="{D5568264-3CDB-4D8E-B232-05B14CFF7FC3}" presName="compNode" presStyleCnt="0"/>
      <dgm:spPr/>
    </dgm:pt>
    <dgm:pt modelId="{A9C8063C-0DCF-492C-ABD3-228E8237D9F0}" type="pres">
      <dgm:prSet presAssocID="{D5568264-3CDB-4D8E-B232-05B14CFF7FC3}" presName="iconBgRect" presStyleLbl="bgShp" presStyleIdx="2" presStyleCnt="5"/>
      <dgm:spPr/>
    </dgm:pt>
    <dgm:pt modelId="{D06FBBB9-2E93-4105-ABFC-A8ECC9EF495C}" type="pres">
      <dgm:prSet presAssocID="{D5568264-3CDB-4D8E-B232-05B14CFF7FC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3AB07686-6EF0-4752-B071-64CD2E4B3C4E}" type="pres">
      <dgm:prSet presAssocID="{D5568264-3CDB-4D8E-B232-05B14CFF7FC3}" presName="spaceRect" presStyleCnt="0"/>
      <dgm:spPr/>
    </dgm:pt>
    <dgm:pt modelId="{F739753D-CA98-40EC-BEB0-77F832F3382F}" type="pres">
      <dgm:prSet presAssocID="{D5568264-3CDB-4D8E-B232-05B14CFF7FC3}" presName="textRect" presStyleLbl="revTx" presStyleIdx="2" presStyleCnt="5">
        <dgm:presLayoutVars>
          <dgm:chMax val="1"/>
          <dgm:chPref val="1"/>
        </dgm:presLayoutVars>
      </dgm:prSet>
      <dgm:spPr/>
    </dgm:pt>
    <dgm:pt modelId="{338BC118-C0AD-481A-BF29-03F8EF2DF77E}" type="pres">
      <dgm:prSet presAssocID="{5CB8510B-A8EB-4552-9742-589C9CF06BDD}" presName="sibTrans" presStyleLbl="sibTrans2D1" presStyleIdx="0" presStyleCnt="0"/>
      <dgm:spPr/>
    </dgm:pt>
    <dgm:pt modelId="{2FA12199-7BD6-499E-9E77-8D7BF619F294}" type="pres">
      <dgm:prSet presAssocID="{2B985926-5172-46E3-9E5B-2A48BF572E67}" presName="compNode" presStyleCnt="0"/>
      <dgm:spPr/>
    </dgm:pt>
    <dgm:pt modelId="{1B9AD3FB-BC32-418D-AF4F-D9161580B19A}" type="pres">
      <dgm:prSet presAssocID="{2B985926-5172-46E3-9E5B-2A48BF572E67}" presName="iconBgRect" presStyleLbl="bgShp" presStyleIdx="3" presStyleCnt="5"/>
      <dgm:spPr/>
    </dgm:pt>
    <dgm:pt modelId="{CE8C035A-BA04-4A97-AB3E-F586C442A39B}" type="pres">
      <dgm:prSet presAssocID="{2B985926-5172-46E3-9E5B-2A48BF572E6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6311077D-610D-4887-AE82-AA56F3120DBB}" type="pres">
      <dgm:prSet presAssocID="{2B985926-5172-46E3-9E5B-2A48BF572E67}" presName="spaceRect" presStyleCnt="0"/>
      <dgm:spPr/>
    </dgm:pt>
    <dgm:pt modelId="{D08E6BF0-7B43-42CA-BE76-7DA4C034F364}" type="pres">
      <dgm:prSet presAssocID="{2B985926-5172-46E3-9E5B-2A48BF572E67}" presName="textRect" presStyleLbl="revTx" presStyleIdx="3" presStyleCnt="5">
        <dgm:presLayoutVars>
          <dgm:chMax val="1"/>
          <dgm:chPref val="1"/>
        </dgm:presLayoutVars>
      </dgm:prSet>
      <dgm:spPr/>
    </dgm:pt>
    <dgm:pt modelId="{3098DFF4-4941-4A34-A529-487993E39592}" type="pres">
      <dgm:prSet presAssocID="{90A95116-F9F0-4DBA-BE4E-20CA65DBB24E}" presName="sibTrans" presStyleLbl="sibTrans2D1" presStyleIdx="0" presStyleCnt="0"/>
      <dgm:spPr/>
    </dgm:pt>
    <dgm:pt modelId="{14C435C1-AC29-43DC-B733-D33F06DB6A81}" type="pres">
      <dgm:prSet presAssocID="{24317459-8130-4632-B7B1-463CEE081757}" presName="compNode" presStyleCnt="0"/>
      <dgm:spPr/>
    </dgm:pt>
    <dgm:pt modelId="{9B50F18D-1970-43B0-A954-6DF63614F278}" type="pres">
      <dgm:prSet presAssocID="{24317459-8130-4632-B7B1-463CEE081757}" presName="iconBgRect" presStyleLbl="bgShp" presStyleIdx="4" presStyleCnt="5"/>
      <dgm:spPr/>
    </dgm:pt>
    <dgm:pt modelId="{AB38D2ED-5779-44BE-B5C1-F8C1EDE1B3B5}" type="pres">
      <dgm:prSet presAssocID="{24317459-8130-4632-B7B1-463CEE08175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BBCBB07-FF8E-4EFB-AEED-3CAD1C062796}" type="pres">
      <dgm:prSet presAssocID="{24317459-8130-4632-B7B1-463CEE081757}" presName="spaceRect" presStyleCnt="0"/>
      <dgm:spPr/>
    </dgm:pt>
    <dgm:pt modelId="{E9271BFB-E471-40C5-8EA1-173446C00F6F}" type="pres">
      <dgm:prSet presAssocID="{24317459-8130-4632-B7B1-463CEE08175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93DDC00-3EF4-4527-BB93-C691B66628A2}" type="presOf" srcId="{90A95116-F9F0-4DBA-BE4E-20CA65DBB24E}" destId="{3098DFF4-4941-4A34-A529-487993E39592}" srcOrd="0" destOrd="0" presId="urn:microsoft.com/office/officeart/2018/2/layout/IconCircleList"/>
    <dgm:cxn modelId="{291DC519-6CC0-4421-B347-57BF73C0CC8D}" srcId="{5B7091FC-98A9-4DCB-90BA-39F8118E4BBE}" destId="{2B985926-5172-46E3-9E5B-2A48BF572E67}" srcOrd="3" destOrd="0" parTransId="{32625691-F5E5-42CF-9AAC-BAA665236001}" sibTransId="{90A95116-F9F0-4DBA-BE4E-20CA65DBB24E}"/>
    <dgm:cxn modelId="{5AEBC120-97AE-4029-B83A-93A751CC1FF7}" srcId="{5B7091FC-98A9-4DCB-90BA-39F8118E4BBE}" destId="{F2BDFB16-0CD7-4E56-B6A8-36A9219EFDBA}" srcOrd="1" destOrd="0" parTransId="{59B0CEB0-99CF-4695-B813-27EF3B6278CB}" sibTransId="{5B120FCE-C646-468C-8CCC-6691145E4FEF}"/>
    <dgm:cxn modelId="{9CF7FF2E-D66C-4E88-8EE8-AF2799EE0E8B}" srcId="{5B7091FC-98A9-4DCB-90BA-39F8118E4BBE}" destId="{2792C41D-BABF-40A1-A252-21955540C574}" srcOrd="0" destOrd="0" parTransId="{93A1442D-F9FA-4941-B3CE-74DE42001042}" sibTransId="{3C0EC206-DA20-400D-BE7E-E8BE1E1C0FEB}"/>
    <dgm:cxn modelId="{8A680F49-5429-4BEA-B846-8E1A7A04D9E2}" type="presOf" srcId="{3C0EC206-DA20-400D-BE7E-E8BE1E1C0FEB}" destId="{74E6CD40-629E-43BF-9A4B-121F064FC7D1}" srcOrd="0" destOrd="0" presId="urn:microsoft.com/office/officeart/2018/2/layout/IconCircleList"/>
    <dgm:cxn modelId="{71FF1B69-0D47-471C-8C24-F64B1819E14B}" type="presOf" srcId="{5CB8510B-A8EB-4552-9742-589C9CF06BDD}" destId="{338BC118-C0AD-481A-BF29-03F8EF2DF77E}" srcOrd="0" destOrd="0" presId="urn:microsoft.com/office/officeart/2018/2/layout/IconCircleList"/>
    <dgm:cxn modelId="{EB16D06B-C3C0-43FB-991D-4287AB393249}" srcId="{5B7091FC-98A9-4DCB-90BA-39F8118E4BBE}" destId="{D5568264-3CDB-4D8E-B232-05B14CFF7FC3}" srcOrd="2" destOrd="0" parTransId="{DD0D2E45-DDF4-4270-94B3-D990EDAC604B}" sibTransId="{5CB8510B-A8EB-4552-9742-589C9CF06BDD}"/>
    <dgm:cxn modelId="{20018250-6373-4906-B5A3-D11F4469F605}" type="presOf" srcId="{5B120FCE-C646-468C-8CCC-6691145E4FEF}" destId="{133BDAED-56C3-4C39-BC69-15CA677E5090}" srcOrd="0" destOrd="0" presId="urn:microsoft.com/office/officeart/2018/2/layout/IconCircleList"/>
    <dgm:cxn modelId="{CC4FB17E-5F46-4172-A6A1-DA89CDD250C0}" type="presOf" srcId="{24317459-8130-4632-B7B1-463CEE081757}" destId="{E9271BFB-E471-40C5-8EA1-173446C00F6F}" srcOrd="0" destOrd="0" presId="urn:microsoft.com/office/officeart/2018/2/layout/IconCircleList"/>
    <dgm:cxn modelId="{A2782F94-8E3E-4D7F-BEDE-1E05B153B3B6}" type="presOf" srcId="{2B985926-5172-46E3-9E5B-2A48BF572E67}" destId="{D08E6BF0-7B43-42CA-BE76-7DA4C034F364}" srcOrd="0" destOrd="0" presId="urn:microsoft.com/office/officeart/2018/2/layout/IconCircleList"/>
    <dgm:cxn modelId="{94B50EBE-1C76-4923-AF40-C791F722B8F7}" type="presOf" srcId="{D5568264-3CDB-4D8E-B232-05B14CFF7FC3}" destId="{F739753D-CA98-40EC-BEB0-77F832F3382F}" srcOrd="0" destOrd="0" presId="urn:microsoft.com/office/officeart/2018/2/layout/IconCircleList"/>
    <dgm:cxn modelId="{B93437D0-CF01-4F40-9768-D60B3B1F3F17}" type="presOf" srcId="{2792C41D-BABF-40A1-A252-21955540C574}" destId="{B2E4831B-0CC2-495F-B7DE-350D6393B9DB}" srcOrd="0" destOrd="0" presId="urn:microsoft.com/office/officeart/2018/2/layout/IconCircleList"/>
    <dgm:cxn modelId="{3BD243DA-1C1B-4FE5-BC48-077DD5680815}" srcId="{5B7091FC-98A9-4DCB-90BA-39F8118E4BBE}" destId="{24317459-8130-4632-B7B1-463CEE081757}" srcOrd="4" destOrd="0" parTransId="{9A9F29CD-AA72-4B09-AF84-648CE8A223C4}" sibTransId="{189B4459-96CF-4301-A809-237D81CC7450}"/>
    <dgm:cxn modelId="{0A99DADD-D4F8-47E6-AEA5-D539A91D23ED}" type="presOf" srcId="{F2BDFB16-0CD7-4E56-B6A8-36A9219EFDBA}" destId="{D777504A-61CD-4430-A395-165B54B5A135}" srcOrd="0" destOrd="0" presId="urn:microsoft.com/office/officeart/2018/2/layout/IconCircleList"/>
    <dgm:cxn modelId="{96F8CCE8-6F66-40E4-AFCE-18B3BA9A8E04}" type="presOf" srcId="{5B7091FC-98A9-4DCB-90BA-39F8118E4BBE}" destId="{CDEC1662-1BC9-4F33-AAF5-AADA763331AD}" srcOrd="0" destOrd="0" presId="urn:microsoft.com/office/officeart/2018/2/layout/IconCircleList"/>
    <dgm:cxn modelId="{5A32D1AE-6717-48F9-B9BC-61C077A15973}" type="presParOf" srcId="{CDEC1662-1BC9-4F33-AAF5-AADA763331AD}" destId="{CF42AC2C-01B2-4278-BD90-171E30BDC36E}" srcOrd="0" destOrd="0" presId="urn:microsoft.com/office/officeart/2018/2/layout/IconCircleList"/>
    <dgm:cxn modelId="{0D967D42-D28E-4C87-B93F-F0ED743B82AD}" type="presParOf" srcId="{CF42AC2C-01B2-4278-BD90-171E30BDC36E}" destId="{61DE887B-0638-4221-ADE7-34B96265CF1A}" srcOrd="0" destOrd="0" presId="urn:microsoft.com/office/officeart/2018/2/layout/IconCircleList"/>
    <dgm:cxn modelId="{F0DA3DC1-2452-4E5F-B1F5-056B305BB235}" type="presParOf" srcId="{61DE887B-0638-4221-ADE7-34B96265CF1A}" destId="{0FAEEAC5-0672-4307-B50F-71187199BDE9}" srcOrd="0" destOrd="0" presId="urn:microsoft.com/office/officeart/2018/2/layout/IconCircleList"/>
    <dgm:cxn modelId="{A36BA267-18F4-4F40-BF88-8CA41C27EF41}" type="presParOf" srcId="{61DE887B-0638-4221-ADE7-34B96265CF1A}" destId="{CF9EAA1A-6C0B-47F1-BD28-FF7B47B7E352}" srcOrd="1" destOrd="0" presId="urn:microsoft.com/office/officeart/2018/2/layout/IconCircleList"/>
    <dgm:cxn modelId="{91555FAC-309E-4336-9411-F29F3D9257C6}" type="presParOf" srcId="{61DE887B-0638-4221-ADE7-34B96265CF1A}" destId="{B1415358-BDE5-4E11-B933-AD77941C2053}" srcOrd="2" destOrd="0" presId="urn:microsoft.com/office/officeart/2018/2/layout/IconCircleList"/>
    <dgm:cxn modelId="{AC7557F2-EE15-469C-B9DF-69FA4C6E7679}" type="presParOf" srcId="{61DE887B-0638-4221-ADE7-34B96265CF1A}" destId="{B2E4831B-0CC2-495F-B7DE-350D6393B9DB}" srcOrd="3" destOrd="0" presId="urn:microsoft.com/office/officeart/2018/2/layout/IconCircleList"/>
    <dgm:cxn modelId="{773477E3-AF72-4194-82D0-4E186D8667C9}" type="presParOf" srcId="{CF42AC2C-01B2-4278-BD90-171E30BDC36E}" destId="{74E6CD40-629E-43BF-9A4B-121F064FC7D1}" srcOrd="1" destOrd="0" presId="urn:microsoft.com/office/officeart/2018/2/layout/IconCircleList"/>
    <dgm:cxn modelId="{1FD558C5-3E10-4127-A999-F5C964448B70}" type="presParOf" srcId="{CF42AC2C-01B2-4278-BD90-171E30BDC36E}" destId="{2B6D0FA0-D80C-4844-9CFE-F7D4E2E07959}" srcOrd="2" destOrd="0" presId="urn:microsoft.com/office/officeart/2018/2/layout/IconCircleList"/>
    <dgm:cxn modelId="{4995AD67-2387-4E2E-A464-6FF2211AE54D}" type="presParOf" srcId="{2B6D0FA0-D80C-4844-9CFE-F7D4E2E07959}" destId="{EEA30C6F-26C4-421B-A2E2-C1C7DBC9C11A}" srcOrd="0" destOrd="0" presId="urn:microsoft.com/office/officeart/2018/2/layout/IconCircleList"/>
    <dgm:cxn modelId="{5D75E8D7-F5C3-4D9F-8579-CB795FD2A489}" type="presParOf" srcId="{2B6D0FA0-D80C-4844-9CFE-F7D4E2E07959}" destId="{49CAA4E3-C48F-457A-89CF-9B44AEDD594D}" srcOrd="1" destOrd="0" presId="urn:microsoft.com/office/officeart/2018/2/layout/IconCircleList"/>
    <dgm:cxn modelId="{BA1CE1C6-3BE0-443F-AE9E-DC40447A4AF7}" type="presParOf" srcId="{2B6D0FA0-D80C-4844-9CFE-F7D4E2E07959}" destId="{F37E7585-F37B-4631-8050-57D14FD33614}" srcOrd="2" destOrd="0" presId="urn:microsoft.com/office/officeart/2018/2/layout/IconCircleList"/>
    <dgm:cxn modelId="{C50D03BB-741C-4641-857A-F7CB9C0534CF}" type="presParOf" srcId="{2B6D0FA0-D80C-4844-9CFE-F7D4E2E07959}" destId="{D777504A-61CD-4430-A395-165B54B5A135}" srcOrd="3" destOrd="0" presId="urn:microsoft.com/office/officeart/2018/2/layout/IconCircleList"/>
    <dgm:cxn modelId="{2EF18465-2861-4114-85CB-20EF7F9586AB}" type="presParOf" srcId="{CF42AC2C-01B2-4278-BD90-171E30BDC36E}" destId="{133BDAED-56C3-4C39-BC69-15CA677E5090}" srcOrd="3" destOrd="0" presId="urn:microsoft.com/office/officeart/2018/2/layout/IconCircleList"/>
    <dgm:cxn modelId="{BBD051DD-8741-46E6-A5BB-255D23151FBD}" type="presParOf" srcId="{CF42AC2C-01B2-4278-BD90-171E30BDC36E}" destId="{95C1DD85-C48E-413F-9F71-D3269C2305CF}" srcOrd="4" destOrd="0" presId="urn:microsoft.com/office/officeart/2018/2/layout/IconCircleList"/>
    <dgm:cxn modelId="{D198E5A6-068F-4B41-8162-1FF231D00AC5}" type="presParOf" srcId="{95C1DD85-C48E-413F-9F71-D3269C2305CF}" destId="{A9C8063C-0DCF-492C-ABD3-228E8237D9F0}" srcOrd="0" destOrd="0" presId="urn:microsoft.com/office/officeart/2018/2/layout/IconCircleList"/>
    <dgm:cxn modelId="{F3E2FE20-B95D-4777-AFB7-32DC5B84B315}" type="presParOf" srcId="{95C1DD85-C48E-413F-9F71-D3269C2305CF}" destId="{D06FBBB9-2E93-4105-ABFC-A8ECC9EF495C}" srcOrd="1" destOrd="0" presId="urn:microsoft.com/office/officeart/2018/2/layout/IconCircleList"/>
    <dgm:cxn modelId="{6EDF023D-2809-44E8-B974-D74E8255307A}" type="presParOf" srcId="{95C1DD85-C48E-413F-9F71-D3269C2305CF}" destId="{3AB07686-6EF0-4752-B071-64CD2E4B3C4E}" srcOrd="2" destOrd="0" presId="urn:microsoft.com/office/officeart/2018/2/layout/IconCircleList"/>
    <dgm:cxn modelId="{F0E636A3-2168-416C-8CFA-BF2B9363434E}" type="presParOf" srcId="{95C1DD85-C48E-413F-9F71-D3269C2305CF}" destId="{F739753D-CA98-40EC-BEB0-77F832F3382F}" srcOrd="3" destOrd="0" presId="urn:microsoft.com/office/officeart/2018/2/layout/IconCircleList"/>
    <dgm:cxn modelId="{A6222302-5A87-4ADB-9CBE-52334B0D464C}" type="presParOf" srcId="{CF42AC2C-01B2-4278-BD90-171E30BDC36E}" destId="{338BC118-C0AD-481A-BF29-03F8EF2DF77E}" srcOrd="5" destOrd="0" presId="urn:microsoft.com/office/officeart/2018/2/layout/IconCircleList"/>
    <dgm:cxn modelId="{4F330C82-7B02-4EF9-80D6-0F03602CD923}" type="presParOf" srcId="{CF42AC2C-01B2-4278-BD90-171E30BDC36E}" destId="{2FA12199-7BD6-499E-9E77-8D7BF619F294}" srcOrd="6" destOrd="0" presId="urn:microsoft.com/office/officeart/2018/2/layout/IconCircleList"/>
    <dgm:cxn modelId="{4E746E14-2FB0-4CB0-B515-3B706B5A5382}" type="presParOf" srcId="{2FA12199-7BD6-499E-9E77-8D7BF619F294}" destId="{1B9AD3FB-BC32-418D-AF4F-D9161580B19A}" srcOrd="0" destOrd="0" presId="urn:microsoft.com/office/officeart/2018/2/layout/IconCircleList"/>
    <dgm:cxn modelId="{385B3099-694F-4FEB-951E-49C572971858}" type="presParOf" srcId="{2FA12199-7BD6-499E-9E77-8D7BF619F294}" destId="{CE8C035A-BA04-4A97-AB3E-F586C442A39B}" srcOrd="1" destOrd="0" presId="urn:microsoft.com/office/officeart/2018/2/layout/IconCircleList"/>
    <dgm:cxn modelId="{85346E93-20B5-4CE4-8429-B1881EAAA6B5}" type="presParOf" srcId="{2FA12199-7BD6-499E-9E77-8D7BF619F294}" destId="{6311077D-610D-4887-AE82-AA56F3120DBB}" srcOrd="2" destOrd="0" presId="urn:microsoft.com/office/officeart/2018/2/layout/IconCircleList"/>
    <dgm:cxn modelId="{E9E3C227-4E01-4E36-9047-791CA629BA17}" type="presParOf" srcId="{2FA12199-7BD6-499E-9E77-8D7BF619F294}" destId="{D08E6BF0-7B43-42CA-BE76-7DA4C034F364}" srcOrd="3" destOrd="0" presId="urn:microsoft.com/office/officeart/2018/2/layout/IconCircleList"/>
    <dgm:cxn modelId="{183195F6-4657-4577-BEBF-A14B1766C2AC}" type="presParOf" srcId="{CF42AC2C-01B2-4278-BD90-171E30BDC36E}" destId="{3098DFF4-4941-4A34-A529-487993E39592}" srcOrd="7" destOrd="0" presId="urn:microsoft.com/office/officeart/2018/2/layout/IconCircleList"/>
    <dgm:cxn modelId="{4891606C-EF98-4D3E-8049-73145973BF1D}" type="presParOf" srcId="{CF42AC2C-01B2-4278-BD90-171E30BDC36E}" destId="{14C435C1-AC29-43DC-B733-D33F06DB6A81}" srcOrd="8" destOrd="0" presId="urn:microsoft.com/office/officeart/2018/2/layout/IconCircleList"/>
    <dgm:cxn modelId="{0053146D-1EF7-4680-854A-E200E9D082B6}" type="presParOf" srcId="{14C435C1-AC29-43DC-B733-D33F06DB6A81}" destId="{9B50F18D-1970-43B0-A954-6DF63614F278}" srcOrd="0" destOrd="0" presId="urn:microsoft.com/office/officeart/2018/2/layout/IconCircleList"/>
    <dgm:cxn modelId="{7F79475D-A678-41A9-8702-756C116A5CE9}" type="presParOf" srcId="{14C435C1-AC29-43DC-B733-D33F06DB6A81}" destId="{AB38D2ED-5779-44BE-B5C1-F8C1EDE1B3B5}" srcOrd="1" destOrd="0" presId="urn:microsoft.com/office/officeart/2018/2/layout/IconCircleList"/>
    <dgm:cxn modelId="{7240943C-790A-4BFF-98AE-8F9E16F2AAE6}" type="presParOf" srcId="{14C435C1-AC29-43DC-B733-D33F06DB6A81}" destId="{ABBCBB07-FF8E-4EFB-AEED-3CAD1C062796}" srcOrd="2" destOrd="0" presId="urn:microsoft.com/office/officeart/2018/2/layout/IconCircleList"/>
    <dgm:cxn modelId="{7E727827-1B34-42E3-BE77-62F9739EDB38}" type="presParOf" srcId="{14C435C1-AC29-43DC-B733-D33F06DB6A81}" destId="{E9271BFB-E471-40C5-8EA1-173446C00F6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3DC5E8-51D5-4271-8A23-5E5A1718CAC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71939BF-7306-4DB6-950D-C223C334D863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 hypothesis will be essential for this study; it will give a starting point for further investigation</a:t>
          </a:r>
        </a:p>
      </dgm:t>
    </dgm:pt>
    <dgm:pt modelId="{8A927E2D-C82B-4BED-A80E-A2F91FF168F4}" type="parTrans" cxnId="{3CD7BE80-8EA9-49F0-B489-C59C7D7E7B79}">
      <dgm:prSet/>
      <dgm:spPr/>
      <dgm:t>
        <a:bodyPr/>
        <a:lstStyle/>
        <a:p>
          <a:endParaRPr lang="en-US"/>
        </a:p>
      </dgm:t>
    </dgm:pt>
    <dgm:pt modelId="{C1169A91-A53F-4A90-B6A3-5B71C8048759}" type="sibTrans" cxnId="{3CD7BE80-8EA9-49F0-B489-C59C7D7E7B79}">
      <dgm:prSet/>
      <dgm:spPr/>
      <dgm:t>
        <a:bodyPr/>
        <a:lstStyle/>
        <a:p>
          <a:endParaRPr lang="en-US"/>
        </a:p>
      </dgm:t>
    </dgm:pt>
    <dgm:pt modelId="{0E525AAA-BC16-4EEE-B619-CA95631DCE6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Null hypothesis: Blackboard is more used for collaboration at UWTSD compared to social media</a:t>
          </a:r>
        </a:p>
      </dgm:t>
    </dgm:pt>
    <dgm:pt modelId="{6908E3B6-BE31-4910-8480-202EF290A236}" type="parTrans" cxnId="{1A72AA6A-B84E-42B8-A8DB-457D96EF18BF}">
      <dgm:prSet/>
      <dgm:spPr/>
      <dgm:t>
        <a:bodyPr/>
        <a:lstStyle/>
        <a:p>
          <a:endParaRPr lang="en-US"/>
        </a:p>
      </dgm:t>
    </dgm:pt>
    <dgm:pt modelId="{F6E83424-D751-4839-97E6-F0B8FF7FCA24}" type="sibTrans" cxnId="{1A72AA6A-B84E-42B8-A8DB-457D96EF18BF}">
      <dgm:prSet/>
      <dgm:spPr/>
      <dgm:t>
        <a:bodyPr/>
        <a:lstStyle/>
        <a:p>
          <a:endParaRPr lang="en-US"/>
        </a:p>
      </dgm:t>
    </dgm:pt>
    <dgm:pt modelId="{9BF1E891-1962-4866-BA30-CC07486FF79E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Alternative hypothesis: social media is more used for collaboration at UWTSD compared to blackboard</a:t>
          </a:r>
        </a:p>
      </dgm:t>
    </dgm:pt>
    <dgm:pt modelId="{FAD23159-F742-43A5-937E-66712461A763}" type="parTrans" cxnId="{3F94F90B-E38D-4004-A1E3-F5107E052E49}">
      <dgm:prSet/>
      <dgm:spPr/>
      <dgm:t>
        <a:bodyPr/>
        <a:lstStyle/>
        <a:p>
          <a:endParaRPr lang="en-US"/>
        </a:p>
      </dgm:t>
    </dgm:pt>
    <dgm:pt modelId="{1CF294E6-6695-4361-9B36-FB8108213EBD}" type="sibTrans" cxnId="{3F94F90B-E38D-4004-A1E3-F5107E052E49}">
      <dgm:prSet/>
      <dgm:spPr/>
      <dgm:t>
        <a:bodyPr/>
        <a:lstStyle/>
        <a:p>
          <a:endParaRPr lang="en-US"/>
        </a:p>
      </dgm:t>
    </dgm:pt>
    <dgm:pt modelId="{6118D828-E1F9-45A2-B038-19A39571772E}" type="pres">
      <dgm:prSet presAssocID="{A13DC5E8-51D5-4271-8A23-5E5A1718CA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A95081-6DC5-4BA0-BD72-BD25DE67221C}" type="pres">
      <dgm:prSet presAssocID="{071939BF-7306-4DB6-950D-C223C334D863}" presName="hierRoot1" presStyleCnt="0"/>
      <dgm:spPr/>
    </dgm:pt>
    <dgm:pt modelId="{93E666F1-E6EC-4003-9DDC-2B90A16817AD}" type="pres">
      <dgm:prSet presAssocID="{071939BF-7306-4DB6-950D-C223C334D863}" presName="composite" presStyleCnt="0"/>
      <dgm:spPr/>
    </dgm:pt>
    <dgm:pt modelId="{C0CC1268-3218-4EEB-A02E-E4C88F4FDA02}" type="pres">
      <dgm:prSet presAssocID="{071939BF-7306-4DB6-950D-C223C334D863}" presName="background" presStyleLbl="node0" presStyleIdx="0" presStyleCnt="3"/>
      <dgm:spPr/>
    </dgm:pt>
    <dgm:pt modelId="{EF92E82E-F0D9-4F65-A967-08188F009C30}" type="pres">
      <dgm:prSet presAssocID="{071939BF-7306-4DB6-950D-C223C334D863}" presName="text" presStyleLbl="fgAcc0" presStyleIdx="0" presStyleCnt="3">
        <dgm:presLayoutVars>
          <dgm:chPref val="3"/>
        </dgm:presLayoutVars>
      </dgm:prSet>
      <dgm:spPr/>
    </dgm:pt>
    <dgm:pt modelId="{9366F0F6-EACC-48DE-9576-6E3C1904418E}" type="pres">
      <dgm:prSet presAssocID="{071939BF-7306-4DB6-950D-C223C334D863}" presName="hierChild2" presStyleCnt="0"/>
      <dgm:spPr/>
    </dgm:pt>
    <dgm:pt modelId="{47DDE5EB-CB1A-4971-A696-4E438AFC2F58}" type="pres">
      <dgm:prSet presAssocID="{0E525AAA-BC16-4EEE-B619-CA95631DCE6D}" presName="hierRoot1" presStyleCnt="0"/>
      <dgm:spPr/>
    </dgm:pt>
    <dgm:pt modelId="{E87528F8-4D7D-4D1D-8C35-639A4701FD0E}" type="pres">
      <dgm:prSet presAssocID="{0E525AAA-BC16-4EEE-B619-CA95631DCE6D}" presName="composite" presStyleCnt="0"/>
      <dgm:spPr/>
    </dgm:pt>
    <dgm:pt modelId="{8631EA93-751F-4724-92E2-D964A2FBEF1F}" type="pres">
      <dgm:prSet presAssocID="{0E525AAA-BC16-4EEE-B619-CA95631DCE6D}" presName="background" presStyleLbl="node0" presStyleIdx="1" presStyleCnt="3"/>
      <dgm:spPr/>
    </dgm:pt>
    <dgm:pt modelId="{5E765969-8CF3-48B8-A57C-2C029E1A9E85}" type="pres">
      <dgm:prSet presAssocID="{0E525AAA-BC16-4EEE-B619-CA95631DCE6D}" presName="text" presStyleLbl="fgAcc0" presStyleIdx="1" presStyleCnt="3">
        <dgm:presLayoutVars>
          <dgm:chPref val="3"/>
        </dgm:presLayoutVars>
      </dgm:prSet>
      <dgm:spPr/>
    </dgm:pt>
    <dgm:pt modelId="{86C1FE49-F017-4BA7-84E6-D3B53C5D9685}" type="pres">
      <dgm:prSet presAssocID="{0E525AAA-BC16-4EEE-B619-CA95631DCE6D}" presName="hierChild2" presStyleCnt="0"/>
      <dgm:spPr/>
    </dgm:pt>
    <dgm:pt modelId="{BB6A67EE-692B-4A9A-9462-D9CD6EB63425}" type="pres">
      <dgm:prSet presAssocID="{9BF1E891-1962-4866-BA30-CC07486FF79E}" presName="hierRoot1" presStyleCnt="0"/>
      <dgm:spPr/>
    </dgm:pt>
    <dgm:pt modelId="{6E03FDAC-F989-4D57-A1B4-AC3536D3EE56}" type="pres">
      <dgm:prSet presAssocID="{9BF1E891-1962-4866-BA30-CC07486FF79E}" presName="composite" presStyleCnt="0"/>
      <dgm:spPr/>
    </dgm:pt>
    <dgm:pt modelId="{C189DD45-8901-4B69-8FFF-A471F6448362}" type="pres">
      <dgm:prSet presAssocID="{9BF1E891-1962-4866-BA30-CC07486FF79E}" presName="background" presStyleLbl="node0" presStyleIdx="2" presStyleCnt="3"/>
      <dgm:spPr/>
    </dgm:pt>
    <dgm:pt modelId="{F3B5207A-DD6D-42A8-8846-45C226B00B7F}" type="pres">
      <dgm:prSet presAssocID="{9BF1E891-1962-4866-BA30-CC07486FF79E}" presName="text" presStyleLbl="fgAcc0" presStyleIdx="2" presStyleCnt="3">
        <dgm:presLayoutVars>
          <dgm:chPref val="3"/>
        </dgm:presLayoutVars>
      </dgm:prSet>
      <dgm:spPr/>
    </dgm:pt>
    <dgm:pt modelId="{12C0C3BF-C9A2-45CF-9051-77547A447826}" type="pres">
      <dgm:prSet presAssocID="{9BF1E891-1962-4866-BA30-CC07486FF79E}" presName="hierChild2" presStyleCnt="0"/>
      <dgm:spPr/>
    </dgm:pt>
  </dgm:ptLst>
  <dgm:cxnLst>
    <dgm:cxn modelId="{3F94F90B-E38D-4004-A1E3-F5107E052E49}" srcId="{A13DC5E8-51D5-4271-8A23-5E5A1718CACF}" destId="{9BF1E891-1962-4866-BA30-CC07486FF79E}" srcOrd="2" destOrd="0" parTransId="{FAD23159-F742-43A5-937E-66712461A763}" sibTransId="{1CF294E6-6695-4361-9B36-FB8108213EBD}"/>
    <dgm:cxn modelId="{76FD5B1B-216B-42FE-9B81-3909F444B093}" type="presOf" srcId="{A13DC5E8-51D5-4271-8A23-5E5A1718CACF}" destId="{6118D828-E1F9-45A2-B038-19A39571772E}" srcOrd="0" destOrd="0" presId="urn:microsoft.com/office/officeart/2005/8/layout/hierarchy1"/>
    <dgm:cxn modelId="{94D34F69-E807-45B7-AB9F-CB2AD94B83F7}" type="presOf" srcId="{9BF1E891-1962-4866-BA30-CC07486FF79E}" destId="{F3B5207A-DD6D-42A8-8846-45C226B00B7F}" srcOrd="0" destOrd="0" presId="urn:microsoft.com/office/officeart/2005/8/layout/hierarchy1"/>
    <dgm:cxn modelId="{1A72AA6A-B84E-42B8-A8DB-457D96EF18BF}" srcId="{A13DC5E8-51D5-4271-8A23-5E5A1718CACF}" destId="{0E525AAA-BC16-4EEE-B619-CA95631DCE6D}" srcOrd="1" destOrd="0" parTransId="{6908E3B6-BE31-4910-8480-202EF290A236}" sibTransId="{F6E83424-D751-4839-97E6-F0B8FF7FCA24}"/>
    <dgm:cxn modelId="{D9EC5555-04CF-4A44-A156-5520F19BAF44}" type="presOf" srcId="{071939BF-7306-4DB6-950D-C223C334D863}" destId="{EF92E82E-F0D9-4F65-A967-08188F009C30}" srcOrd="0" destOrd="0" presId="urn:microsoft.com/office/officeart/2005/8/layout/hierarchy1"/>
    <dgm:cxn modelId="{3CD7BE80-8EA9-49F0-B489-C59C7D7E7B79}" srcId="{A13DC5E8-51D5-4271-8A23-5E5A1718CACF}" destId="{071939BF-7306-4DB6-950D-C223C334D863}" srcOrd="0" destOrd="0" parTransId="{8A927E2D-C82B-4BED-A80E-A2F91FF168F4}" sibTransId="{C1169A91-A53F-4A90-B6A3-5B71C8048759}"/>
    <dgm:cxn modelId="{DEDEE0D2-383F-4B4F-91CD-8B1D43FCDD50}" type="presOf" srcId="{0E525AAA-BC16-4EEE-B619-CA95631DCE6D}" destId="{5E765969-8CF3-48B8-A57C-2C029E1A9E85}" srcOrd="0" destOrd="0" presId="urn:microsoft.com/office/officeart/2005/8/layout/hierarchy1"/>
    <dgm:cxn modelId="{7839B927-4219-4300-A184-658460D9E9F8}" type="presParOf" srcId="{6118D828-E1F9-45A2-B038-19A39571772E}" destId="{89A95081-6DC5-4BA0-BD72-BD25DE67221C}" srcOrd="0" destOrd="0" presId="urn:microsoft.com/office/officeart/2005/8/layout/hierarchy1"/>
    <dgm:cxn modelId="{3D614BD1-0479-4868-999A-A165D9DFD6FF}" type="presParOf" srcId="{89A95081-6DC5-4BA0-BD72-BD25DE67221C}" destId="{93E666F1-E6EC-4003-9DDC-2B90A16817AD}" srcOrd="0" destOrd="0" presId="urn:microsoft.com/office/officeart/2005/8/layout/hierarchy1"/>
    <dgm:cxn modelId="{37561E0E-9362-4524-A2B1-D842388EDD59}" type="presParOf" srcId="{93E666F1-E6EC-4003-9DDC-2B90A16817AD}" destId="{C0CC1268-3218-4EEB-A02E-E4C88F4FDA02}" srcOrd="0" destOrd="0" presId="urn:microsoft.com/office/officeart/2005/8/layout/hierarchy1"/>
    <dgm:cxn modelId="{71740C61-3D65-4E7C-894F-E4F4F754F2C4}" type="presParOf" srcId="{93E666F1-E6EC-4003-9DDC-2B90A16817AD}" destId="{EF92E82E-F0D9-4F65-A967-08188F009C30}" srcOrd="1" destOrd="0" presId="urn:microsoft.com/office/officeart/2005/8/layout/hierarchy1"/>
    <dgm:cxn modelId="{EC299C7B-5F0B-4C70-8E2B-6103C67E1EB9}" type="presParOf" srcId="{89A95081-6DC5-4BA0-BD72-BD25DE67221C}" destId="{9366F0F6-EACC-48DE-9576-6E3C1904418E}" srcOrd="1" destOrd="0" presId="urn:microsoft.com/office/officeart/2005/8/layout/hierarchy1"/>
    <dgm:cxn modelId="{F7809B39-F46D-4668-B207-31944BD1F0C7}" type="presParOf" srcId="{6118D828-E1F9-45A2-B038-19A39571772E}" destId="{47DDE5EB-CB1A-4971-A696-4E438AFC2F58}" srcOrd="1" destOrd="0" presId="urn:microsoft.com/office/officeart/2005/8/layout/hierarchy1"/>
    <dgm:cxn modelId="{878546A0-455A-4FB4-9A15-AF6DDFE4038F}" type="presParOf" srcId="{47DDE5EB-CB1A-4971-A696-4E438AFC2F58}" destId="{E87528F8-4D7D-4D1D-8C35-639A4701FD0E}" srcOrd="0" destOrd="0" presId="urn:microsoft.com/office/officeart/2005/8/layout/hierarchy1"/>
    <dgm:cxn modelId="{F685757C-D5E6-4CD4-AFE8-2BDE07BF8B08}" type="presParOf" srcId="{E87528F8-4D7D-4D1D-8C35-639A4701FD0E}" destId="{8631EA93-751F-4724-92E2-D964A2FBEF1F}" srcOrd="0" destOrd="0" presId="urn:microsoft.com/office/officeart/2005/8/layout/hierarchy1"/>
    <dgm:cxn modelId="{35C9A6C9-125B-44A0-88D7-8B2C40F0FCC8}" type="presParOf" srcId="{E87528F8-4D7D-4D1D-8C35-639A4701FD0E}" destId="{5E765969-8CF3-48B8-A57C-2C029E1A9E85}" srcOrd="1" destOrd="0" presId="urn:microsoft.com/office/officeart/2005/8/layout/hierarchy1"/>
    <dgm:cxn modelId="{FF70521C-12F2-48FB-A19E-FA7521AAD5EE}" type="presParOf" srcId="{47DDE5EB-CB1A-4971-A696-4E438AFC2F58}" destId="{86C1FE49-F017-4BA7-84E6-D3B53C5D9685}" srcOrd="1" destOrd="0" presId="urn:microsoft.com/office/officeart/2005/8/layout/hierarchy1"/>
    <dgm:cxn modelId="{5211C2F9-825C-4912-AAF0-A08D29AA2D12}" type="presParOf" srcId="{6118D828-E1F9-45A2-B038-19A39571772E}" destId="{BB6A67EE-692B-4A9A-9462-D9CD6EB63425}" srcOrd="2" destOrd="0" presId="urn:microsoft.com/office/officeart/2005/8/layout/hierarchy1"/>
    <dgm:cxn modelId="{83AEC2C2-FEFA-488D-BB26-E906FE262ECA}" type="presParOf" srcId="{BB6A67EE-692B-4A9A-9462-D9CD6EB63425}" destId="{6E03FDAC-F989-4D57-A1B4-AC3536D3EE56}" srcOrd="0" destOrd="0" presId="urn:microsoft.com/office/officeart/2005/8/layout/hierarchy1"/>
    <dgm:cxn modelId="{AC581ED4-5641-4943-B99F-820672820D16}" type="presParOf" srcId="{6E03FDAC-F989-4D57-A1B4-AC3536D3EE56}" destId="{C189DD45-8901-4B69-8FFF-A471F6448362}" srcOrd="0" destOrd="0" presId="urn:microsoft.com/office/officeart/2005/8/layout/hierarchy1"/>
    <dgm:cxn modelId="{ABA4F573-9961-49DF-AB95-0103EBF06729}" type="presParOf" srcId="{6E03FDAC-F989-4D57-A1B4-AC3536D3EE56}" destId="{F3B5207A-DD6D-42A8-8846-45C226B00B7F}" srcOrd="1" destOrd="0" presId="urn:microsoft.com/office/officeart/2005/8/layout/hierarchy1"/>
    <dgm:cxn modelId="{DC6C83E5-9127-4566-BE78-1D0442DB5F19}" type="presParOf" srcId="{BB6A67EE-692B-4A9A-9462-D9CD6EB63425}" destId="{12C0C3BF-C9A2-45CF-9051-77547A4478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7624BF-9524-4405-AD2E-9697E1631B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13313-36D0-487B-916E-76072C086E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research aims at identifying the most commonly used digital tools for collaboration at UWTSD</a:t>
          </a:r>
        </a:p>
      </dgm:t>
    </dgm:pt>
    <dgm:pt modelId="{D0FA36ED-8754-44AB-83A0-C80881DADFAE}" type="parTrans" cxnId="{CBBF2FBA-D671-4719-9F99-3919C4E15303}">
      <dgm:prSet/>
      <dgm:spPr/>
      <dgm:t>
        <a:bodyPr/>
        <a:lstStyle/>
        <a:p>
          <a:endParaRPr lang="en-US"/>
        </a:p>
      </dgm:t>
    </dgm:pt>
    <dgm:pt modelId="{EF2A512F-7F92-45EE-8484-CCFE348563F7}" type="sibTrans" cxnId="{CBBF2FBA-D671-4719-9F99-3919C4E15303}">
      <dgm:prSet phldrT="01"/>
      <dgm:spPr/>
      <dgm:t>
        <a:bodyPr/>
        <a:lstStyle/>
        <a:p>
          <a:endParaRPr lang="en-US"/>
        </a:p>
      </dgm:t>
    </dgm:pt>
    <dgm:pt modelId="{57ED27AD-017B-481F-8758-091DECCF20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It will give the university management an idea of which tool to invest in for efficient collaboration</a:t>
          </a:r>
        </a:p>
      </dgm:t>
    </dgm:pt>
    <dgm:pt modelId="{D871D895-8BFD-4D28-B9C9-9C06489CB9D9}" type="parTrans" cxnId="{8113D4B5-23CF-440F-8BFA-B551F406956E}">
      <dgm:prSet/>
      <dgm:spPr/>
      <dgm:t>
        <a:bodyPr/>
        <a:lstStyle/>
        <a:p>
          <a:endParaRPr lang="en-US"/>
        </a:p>
      </dgm:t>
    </dgm:pt>
    <dgm:pt modelId="{1A84F77E-FB78-4F06-AE65-7B373DE1C646}" type="sibTrans" cxnId="{8113D4B5-23CF-440F-8BFA-B551F406956E}">
      <dgm:prSet phldrT="02"/>
      <dgm:spPr/>
      <dgm:t>
        <a:bodyPr/>
        <a:lstStyle/>
        <a:p>
          <a:endParaRPr lang="en-US"/>
        </a:p>
      </dgm:t>
    </dgm:pt>
    <dgm:pt modelId="{21CA4441-DC75-49BD-B553-5A2DC22DF2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If more students use blackboard for collaboration, the management will have to invest more in the infrastructure of the system</a:t>
          </a:r>
        </a:p>
      </dgm:t>
    </dgm:pt>
    <dgm:pt modelId="{D0C588FA-9388-4140-A198-C27474255909}" type="parTrans" cxnId="{A00C4028-E486-44CF-BCA0-47BDA612505C}">
      <dgm:prSet/>
      <dgm:spPr/>
      <dgm:t>
        <a:bodyPr/>
        <a:lstStyle/>
        <a:p>
          <a:endParaRPr lang="en-US"/>
        </a:p>
      </dgm:t>
    </dgm:pt>
    <dgm:pt modelId="{C7AF3D1E-33B8-40E2-9A91-BA66071B0E30}" type="sibTrans" cxnId="{A00C4028-E486-44CF-BCA0-47BDA612505C}">
      <dgm:prSet phldrT="03"/>
      <dgm:spPr/>
      <dgm:t>
        <a:bodyPr/>
        <a:lstStyle/>
        <a:p>
          <a:endParaRPr lang="en-US"/>
        </a:p>
      </dgm:t>
    </dgm:pt>
    <dgm:pt modelId="{2597C474-D1C9-4185-8377-AA91EF7FF5A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If more students use social media, the management will to strengthen and update their social handles</a:t>
          </a:r>
        </a:p>
      </dgm:t>
    </dgm:pt>
    <dgm:pt modelId="{CA012E2B-DFE3-4BBF-9CA1-8757EEB99614}" type="parTrans" cxnId="{61300C64-CB30-4EE0-B6B6-7546C482E941}">
      <dgm:prSet/>
      <dgm:spPr/>
      <dgm:t>
        <a:bodyPr/>
        <a:lstStyle/>
        <a:p>
          <a:endParaRPr lang="en-US"/>
        </a:p>
      </dgm:t>
    </dgm:pt>
    <dgm:pt modelId="{3F28DA7C-52ED-4E71-AE63-5530AA7A23E7}" type="sibTrans" cxnId="{61300C64-CB30-4EE0-B6B6-7546C482E941}">
      <dgm:prSet phldrT="04"/>
      <dgm:spPr/>
      <dgm:t>
        <a:bodyPr/>
        <a:lstStyle/>
        <a:p>
          <a:endParaRPr lang="en-US"/>
        </a:p>
      </dgm:t>
    </dgm:pt>
    <dgm:pt modelId="{7003BC24-74AE-4939-9C56-BBD4E490329F}" type="pres">
      <dgm:prSet presAssocID="{F97624BF-9524-4405-AD2E-9697E1631B58}" presName="root" presStyleCnt="0">
        <dgm:presLayoutVars>
          <dgm:dir/>
          <dgm:resizeHandles val="exact"/>
        </dgm:presLayoutVars>
      </dgm:prSet>
      <dgm:spPr/>
    </dgm:pt>
    <dgm:pt modelId="{BE04CA05-BE7C-4A10-AEA7-2A3FCAE032A7}" type="pres">
      <dgm:prSet presAssocID="{15013313-36D0-487B-916E-76072C086E5C}" presName="compNode" presStyleCnt="0"/>
      <dgm:spPr/>
    </dgm:pt>
    <dgm:pt modelId="{66D0CC50-557C-4732-BFD8-720AA19C55C5}" type="pres">
      <dgm:prSet presAssocID="{15013313-36D0-487B-916E-76072C086E5C}" presName="bgRect" presStyleLbl="bgShp" presStyleIdx="0" presStyleCnt="4"/>
      <dgm:spPr/>
    </dgm:pt>
    <dgm:pt modelId="{A6545C0A-2C8E-45F3-981C-A06C3392425E}" type="pres">
      <dgm:prSet presAssocID="{15013313-36D0-487B-916E-76072C086E5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04E97F5-1D0F-4AED-A3B7-E617749621CB}" type="pres">
      <dgm:prSet presAssocID="{15013313-36D0-487B-916E-76072C086E5C}" presName="spaceRect" presStyleCnt="0"/>
      <dgm:spPr/>
    </dgm:pt>
    <dgm:pt modelId="{68E0400E-8166-410A-8E11-9B23ACD9605D}" type="pres">
      <dgm:prSet presAssocID="{15013313-36D0-487B-916E-76072C086E5C}" presName="parTx" presStyleLbl="revTx" presStyleIdx="0" presStyleCnt="4">
        <dgm:presLayoutVars>
          <dgm:chMax val="0"/>
          <dgm:chPref val="0"/>
        </dgm:presLayoutVars>
      </dgm:prSet>
      <dgm:spPr/>
    </dgm:pt>
    <dgm:pt modelId="{48B914F1-9A5C-46E7-95D0-1776AB276B2F}" type="pres">
      <dgm:prSet presAssocID="{EF2A512F-7F92-45EE-8484-CCFE348563F7}" presName="sibTrans" presStyleCnt="0"/>
      <dgm:spPr/>
    </dgm:pt>
    <dgm:pt modelId="{D2E10603-55CF-4562-A2E5-C9F10DB06B25}" type="pres">
      <dgm:prSet presAssocID="{57ED27AD-017B-481F-8758-091DECCF20BF}" presName="compNode" presStyleCnt="0"/>
      <dgm:spPr/>
    </dgm:pt>
    <dgm:pt modelId="{0237D48D-E17F-41D2-9AB5-8650028B7B48}" type="pres">
      <dgm:prSet presAssocID="{57ED27AD-017B-481F-8758-091DECCF20BF}" presName="bgRect" presStyleLbl="bgShp" presStyleIdx="1" presStyleCnt="4"/>
      <dgm:spPr/>
    </dgm:pt>
    <dgm:pt modelId="{14432BFE-0EE6-41F8-8171-1AD96AD5DA01}" type="pres">
      <dgm:prSet presAssocID="{57ED27AD-017B-481F-8758-091DECCF20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Класна стая"/>
        </a:ext>
      </dgm:extLst>
    </dgm:pt>
    <dgm:pt modelId="{62B29F6A-DF29-40E1-9C23-7F782C4466A9}" type="pres">
      <dgm:prSet presAssocID="{57ED27AD-017B-481F-8758-091DECCF20BF}" presName="spaceRect" presStyleCnt="0"/>
      <dgm:spPr/>
    </dgm:pt>
    <dgm:pt modelId="{A3CE8A00-CA03-4389-A1F8-947AEA08E575}" type="pres">
      <dgm:prSet presAssocID="{57ED27AD-017B-481F-8758-091DECCF20BF}" presName="parTx" presStyleLbl="revTx" presStyleIdx="1" presStyleCnt="4">
        <dgm:presLayoutVars>
          <dgm:chMax val="0"/>
          <dgm:chPref val="0"/>
        </dgm:presLayoutVars>
      </dgm:prSet>
      <dgm:spPr/>
    </dgm:pt>
    <dgm:pt modelId="{E2B00C6A-350B-458F-86B5-6021529981B1}" type="pres">
      <dgm:prSet presAssocID="{1A84F77E-FB78-4F06-AE65-7B373DE1C646}" presName="sibTrans" presStyleCnt="0"/>
      <dgm:spPr/>
    </dgm:pt>
    <dgm:pt modelId="{7AF64D8E-9D21-4319-A11F-0DBF7C53F0D7}" type="pres">
      <dgm:prSet presAssocID="{21CA4441-DC75-49BD-B553-5A2DC22DF23E}" presName="compNode" presStyleCnt="0"/>
      <dgm:spPr/>
    </dgm:pt>
    <dgm:pt modelId="{9028D5FD-A856-439A-8BD1-8870E2F41A77}" type="pres">
      <dgm:prSet presAssocID="{21CA4441-DC75-49BD-B553-5A2DC22DF23E}" presName="bgRect" presStyleLbl="bgShp" presStyleIdx="2" presStyleCnt="4"/>
      <dgm:spPr/>
    </dgm:pt>
    <dgm:pt modelId="{43E8D5D5-E7D2-4874-BDA9-3CC582FA5EF6}" type="pres">
      <dgm:prSet presAssocID="{21CA4441-DC75-49BD-B553-5A2DC22DF23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Училище"/>
        </a:ext>
      </dgm:extLst>
    </dgm:pt>
    <dgm:pt modelId="{D787E8DA-DAA8-4265-BEE9-B575E02026D3}" type="pres">
      <dgm:prSet presAssocID="{21CA4441-DC75-49BD-B553-5A2DC22DF23E}" presName="spaceRect" presStyleCnt="0"/>
      <dgm:spPr/>
    </dgm:pt>
    <dgm:pt modelId="{5FFAC832-A862-451F-85C6-C54585405F48}" type="pres">
      <dgm:prSet presAssocID="{21CA4441-DC75-49BD-B553-5A2DC22DF23E}" presName="parTx" presStyleLbl="revTx" presStyleIdx="2" presStyleCnt="4">
        <dgm:presLayoutVars>
          <dgm:chMax val="0"/>
          <dgm:chPref val="0"/>
        </dgm:presLayoutVars>
      </dgm:prSet>
      <dgm:spPr/>
    </dgm:pt>
    <dgm:pt modelId="{4ACA4352-670A-49B6-9158-CF3BE8FE9669}" type="pres">
      <dgm:prSet presAssocID="{C7AF3D1E-33B8-40E2-9A91-BA66071B0E30}" presName="sibTrans" presStyleCnt="0"/>
      <dgm:spPr/>
    </dgm:pt>
    <dgm:pt modelId="{8F05500A-1F44-4EAC-A007-7A7EFDAEA22B}" type="pres">
      <dgm:prSet presAssocID="{2597C474-D1C9-4185-8377-AA91EF7FF5A5}" presName="compNode" presStyleCnt="0"/>
      <dgm:spPr/>
    </dgm:pt>
    <dgm:pt modelId="{A1A77F7B-5594-493E-BAD0-7A14E9F1BA3D}" type="pres">
      <dgm:prSet presAssocID="{2597C474-D1C9-4185-8377-AA91EF7FF5A5}" presName="bgRect" presStyleLbl="bgShp" presStyleIdx="3" presStyleCnt="4"/>
      <dgm:spPr/>
    </dgm:pt>
    <dgm:pt modelId="{52913481-F69B-4218-979E-39CAD418F2EB}" type="pres">
      <dgm:prSet presAssocID="{2597C474-D1C9-4185-8377-AA91EF7FF5A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Връзки"/>
        </a:ext>
      </dgm:extLst>
    </dgm:pt>
    <dgm:pt modelId="{52C61D6C-C523-489F-B637-52FC0ECF43FD}" type="pres">
      <dgm:prSet presAssocID="{2597C474-D1C9-4185-8377-AA91EF7FF5A5}" presName="spaceRect" presStyleCnt="0"/>
      <dgm:spPr/>
    </dgm:pt>
    <dgm:pt modelId="{4157A446-0693-4990-88F8-41D79ACAEA0F}" type="pres">
      <dgm:prSet presAssocID="{2597C474-D1C9-4185-8377-AA91EF7FF5A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02B7B0E-576A-421C-B447-569DA9174817}" type="presOf" srcId="{57ED27AD-017B-481F-8758-091DECCF20BF}" destId="{A3CE8A00-CA03-4389-A1F8-947AEA08E575}" srcOrd="0" destOrd="0" presId="urn:microsoft.com/office/officeart/2018/2/layout/IconVerticalSolidList"/>
    <dgm:cxn modelId="{E1DC060F-4ABE-4E37-A900-E7AF8C92DA02}" type="presOf" srcId="{21CA4441-DC75-49BD-B553-5A2DC22DF23E}" destId="{5FFAC832-A862-451F-85C6-C54585405F48}" srcOrd="0" destOrd="0" presId="urn:microsoft.com/office/officeart/2018/2/layout/IconVerticalSolidList"/>
    <dgm:cxn modelId="{A00C4028-E486-44CF-BCA0-47BDA612505C}" srcId="{F97624BF-9524-4405-AD2E-9697E1631B58}" destId="{21CA4441-DC75-49BD-B553-5A2DC22DF23E}" srcOrd="2" destOrd="0" parTransId="{D0C588FA-9388-4140-A198-C27474255909}" sibTransId="{C7AF3D1E-33B8-40E2-9A91-BA66071B0E30}"/>
    <dgm:cxn modelId="{24E71239-2EB0-48C3-8F23-BE494C35A106}" type="presOf" srcId="{F97624BF-9524-4405-AD2E-9697E1631B58}" destId="{7003BC24-74AE-4939-9C56-BBD4E490329F}" srcOrd="0" destOrd="0" presId="urn:microsoft.com/office/officeart/2018/2/layout/IconVerticalSolidList"/>
    <dgm:cxn modelId="{61300C64-CB30-4EE0-B6B6-7546C482E941}" srcId="{F97624BF-9524-4405-AD2E-9697E1631B58}" destId="{2597C474-D1C9-4185-8377-AA91EF7FF5A5}" srcOrd="3" destOrd="0" parTransId="{CA012E2B-DFE3-4BBF-9CA1-8757EEB99614}" sibTransId="{3F28DA7C-52ED-4E71-AE63-5530AA7A23E7}"/>
    <dgm:cxn modelId="{0F822B97-D531-4CD5-9ECD-04C783970392}" type="presOf" srcId="{15013313-36D0-487B-916E-76072C086E5C}" destId="{68E0400E-8166-410A-8E11-9B23ACD9605D}" srcOrd="0" destOrd="0" presId="urn:microsoft.com/office/officeart/2018/2/layout/IconVerticalSolidList"/>
    <dgm:cxn modelId="{8113D4B5-23CF-440F-8BFA-B551F406956E}" srcId="{F97624BF-9524-4405-AD2E-9697E1631B58}" destId="{57ED27AD-017B-481F-8758-091DECCF20BF}" srcOrd="1" destOrd="0" parTransId="{D871D895-8BFD-4D28-B9C9-9C06489CB9D9}" sibTransId="{1A84F77E-FB78-4F06-AE65-7B373DE1C646}"/>
    <dgm:cxn modelId="{CBBF2FBA-D671-4719-9F99-3919C4E15303}" srcId="{F97624BF-9524-4405-AD2E-9697E1631B58}" destId="{15013313-36D0-487B-916E-76072C086E5C}" srcOrd="0" destOrd="0" parTransId="{D0FA36ED-8754-44AB-83A0-C80881DADFAE}" sibTransId="{EF2A512F-7F92-45EE-8484-CCFE348563F7}"/>
    <dgm:cxn modelId="{88327EE3-0277-407F-B4B1-5A885E46B880}" type="presOf" srcId="{2597C474-D1C9-4185-8377-AA91EF7FF5A5}" destId="{4157A446-0693-4990-88F8-41D79ACAEA0F}" srcOrd="0" destOrd="0" presId="urn:microsoft.com/office/officeart/2018/2/layout/IconVerticalSolidList"/>
    <dgm:cxn modelId="{4EB28067-D141-47D3-8867-6A6E0DA8F800}" type="presParOf" srcId="{7003BC24-74AE-4939-9C56-BBD4E490329F}" destId="{BE04CA05-BE7C-4A10-AEA7-2A3FCAE032A7}" srcOrd="0" destOrd="0" presId="urn:microsoft.com/office/officeart/2018/2/layout/IconVerticalSolidList"/>
    <dgm:cxn modelId="{A873A90C-9D36-43BA-AF69-DCC9131AD5C4}" type="presParOf" srcId="{BE04CA05-BE7C-4A10-AEA7-2A3FCAE032A7}" destId="{66D0CC50-557C-4732-BFD8-720AA19C55C5}" srcOrd="0" destOrd="0" presId="urn:microsoft.com/office/officeart/2018/2/layout/IconVerticalSolidList"/>
    <dgm:cxn modelId="{022A16FA-70B4-4F95-9DBC-546A068E3A1A}" type="presParOf" srcId="{BE04CA05-BE7C-4A10-AEA7-2A3FCAE032A7}" destId="{A6545C0A-2C8E-45F3-981C-A06C3392425E}" srcOrd="1" destOrd="0" presId="urn:microsoft.com/office/officeart/2018/2/layout/IconVerticalSolidList"/>
    <dgm:cxn modelId="{E04A054A-FBE5-47A7-8A61-B0D4A47BD77A}" type="presParOf" srcId="{BE04CA05-BE7C-4A10-AEA7-2A3FCAE032A7}" destId="{304E97F5-1D0F-4AED-A3B7-E617749621CB}" srcOrd="2" destOrd="0" presId="urn:microsoft.com/office/officeart/2018/2/layout/IconVerticalSolidList"/>
    <dgm:cxn modelId="{046DAF88-50F1-406B-95B2-54F27ECA522A}" type="presParOf" srcId="{BE04CA05-BE7C-4A10-AEA7-2A3FCAE032A7}" destId="{68E0400E-8166-410A-8E11-9B23ACD9605D}" srcOrd="3" destOrd="0" presId="urn:microsoft.com/office/officeart/2018/2/layout/IconVerticalSolidList"/>
    <dgm:cxn modelId="{56A98824-30B8-4A62-B9AF-8977CDD84834}" type="presParOf" srcId="{7003BC24-74AE-4939-9C56-BBD4E490329F}" destId="{48B914F1-9A5C-46E7-95D0-1776AB276B2F}" srcOrd="1" destOrd="0" presId="urn:microsoft.com/office/officeart/2018/2/layout/IconVerticalSolidList"/>
    <dgm:cxn modelId="{78B3AEA8-C8C2-4ECA-9528-89712C8F980F}" type="presParOf" srcId="{7003BC24-74AE-4939-9C56-BBD4E490329F}" destId="{D2E10603-55CF-4562-A2E5-C9F10DB06B25}" srcOrd="2" destOrd="0" presId="urn:microsoft.com/office/officeart/2018/2/layout/IconVerticalSolidList"/>
    <dgm:cxn modelId="{DFE8A96D-BBBA-46F2-BF69-6BAB0D4A4659}" type="presParOf" srcId="{D2E10603-55CF-4562-A2E5-C9F10DB06B25}" destId="{0237D48D-E17F-41D2-9AB5-8650028B7B48}" srcOrd="0" destOrd="0" presId="urn:microsoft.com/office/officeart/2018/2/layout/IconVerticalSolidList"/>
    <dgm:cxn modelId="{72B61386-6AB4-47E0-9024-481BA7142EA8}" type="presParOf" srcId="{D2E10603-55CF-4562-A2E5-C9F10DB06B25}" destId="{14432BFE-0EE6-41F8-8171-1AD96AD5DA01}" srcOrd="1" destOrd="0" presId="urn:microsoft.com/office/officeart/2018/2/layout/IconVerticalSolidList"/>
    <dgm:cxn modelId="{F4320F98-960C-4C9C-8B66-74824F04ACBA}" type="presParOf" srcId="{D2E10603-55CF-4562-A2E5-C9F10DB06B25}" destId="{62B29F6A-DF29-40E1-9C23-7F782C4466A9}" srcOrd="2" destOrd="0" presId="urn:microsoft.com/office/officeart/2018/2/layout/IconVerticalSolidList"/>
    <dgm:cxn modelId="{2ECB14A2-4ACB-481F-B968-BA5BD9387C5C}" type="presParOf" srcId="{D2E10603-55CF-4562-A2E5-C9F10DB06B25}" destId="{A3CE8A00-CA03-4389-A1F8-947AEA08E575}" srcOrd="3" destOrd="0" presId="urn:microsoft.com/office/officeart/2018/2/layout/IconVerticalSolidList"/>
    <dgm:cxn modelId="{C657DE5C-C06E-45AD-8B08-B55087CE6A77}" type="presParOf" srcId="{7003BC24-74AE-4939-9C56-BBD4E490329F}" destId="{E2B00C6A-350B-458F-86B5-6021529981B1}" srcOrd="3" destOrd="0" presId="urn:microsoft.com/office/officeart/2018/2/layout/IconVerticalSolidList"/>
    <dgm:cxn modelId="{9D095214-8475-4EF3-91AA-894F652F8814}" type="presParOf" srcId="{7003BC24-74AE-4939-9C56-BBD4E490329F}" destId="{7AF64D8E-9D21-4319-A11F-0DBF7C53F0D7}" srcOrd="4" destOrd="0" presId="urn:microsoft.com/office/officeart/2018/2/layout/IconVerticalSolidList"/>
    <dgm:cxn modelId="{D4C8B718-4BE6-4609-9E67-AAD0981F2041}" type="presParOf" srcId="{7AF64D8E-9D21-4319-A11F-0DBF7C53F0D7}" destId="{9028D5FD-A856-439A-8BD1-8870E2F41A77}" srcOrd="0" destOrd="0" presId="urn:microsoft.com/office/officeart/2018/2/layout/IconVerticalSolidList"/>
    <dgm:cxn modelId="{C7CB4C09-494F-404A-8E2A-A0C1B2BE0DDA}" type="presParOf" srcId="{7AF64D8E-9D21-4319-A11F-0DBF7C53F0D7}" destId="{43E8D5D5-E7D2-4874-BDA9-3CC582FA5EF6}" srcOrd="1" destOrd="0" presId="urn:microsoft.com/office/officeart/2018/2/layout/IconVerticalSolidList"/>
    <dgm:cxn modelId="{736DF672-7EA9-40E9-843D-3FC34BF40700}" type="presParOf" srcId="{7AF64D8E-9D21-4319-A11F-0DBF7C53F0D7}" destId="{D787E8DA-DAA8-4265-BEE9-B575E02026D3}" srcOrd="2" destOrd="0" presId="urn:microsoft.com/office/officeart/2018/2/layout/IconVerticalSolidList"/>
    <dgm:cxn modelId="{79E09D0E-9B20-4E82-9216-FDBE9979C506}" type="presParOf" srcId="{7AF64D8E-9D21-4319-A11F-0DBF7C53F0D7}" destId="{5FFAC832-A862-451F-85C6-C54585405F48}" srcOrd="3" destOrd="0" presId="urn:microsoft.com/office/officeart/2018/2/layout/IconVerticalSolidList"/>
    <dgm:cxn modelId="{D0C5C999-835D-4D9A-8655-EE63C8610821}" type="presParOf" srcId="{7003BC24-74AE-4939-9C56-BBD4E490329F}" destId="{4ACA4352-670A-49B6-9158-CF3BE8FE9669}" srcOrd="5" destOrd="0" presId="urn:microsoft.com/office/officeart/2018/2/layout/IconVerticalSolidList"/>
    <dgm:cxn modelId="{5FB0B13E-D8FC-4416-BC39-C82478D212AD}" type="presParOf" srcId="{7003BC24-74AE-4939-9C56-BBD4E490329F}" destId="{8F05500A-1F44-4EAC-A007-7A7EFDAEA22B}" srcOrd="6" destOrd="0" presId="urn:microsoft.com/office/officeart/2018/2/layout/IconVerticalSolidList"/>
    <dgm:cxn modelId="{861E7394-348F-4D37-B1B3-BDD786CDAD8C}" type="presParOf" srcId="{8F05500A-1F44-4EAC-A007-7A7EFDAEA22B}" destId="{A1A77F7B-5594-493E-BAD0-7A14E9F1BA3D}" srcOrd="0" destOrd="0" presId="urn:microsoft.com/office/officeart/2018/2/layout/IconVerticalSolidList"/>
    <dgm:cxn modelId="{BFABB470-FD78-48CF-BBF2-A9ADD3503EB4}" type="presParOf" srcId="{8F05500A-1F44-4EAC-A007-7A7EFDAEA22B}" destId="{52913481-F69B-4218-979E-39CAD418F2EB}" srcOrd="1" destOrd="0" presId="urn:microsoft.com/office/officeart/2018/2/layout/IconVerticalSolidList"/>
    <dgm:cxn modelId="{7BB0F2D2-B820-4B21-B679-0C49028B4742}" type="presParOf" srcId="{8F05500A-1F44-4EAC-A007-7A7EFDAEA22B}" destId="{52C61D6C-C523-489F-B637-52FC0ECF43FD}" srcOrd="2" destOrd="0" presId="urn:microsoft.com/office/officeart/2018/2/layout/IconVerticalSolidList"/>
    <dgm:cxn modelId="{73E2B1A2-24F3-48ED-88F0-ED60A4DA5E09}" type="presParOf" srcId="{8F05500A-1F44-4EAC-A007-7A7EFDAEA22B}" destId="{4157A446-0693-4990-88F8-41D79ACAEA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F2FC18A-66A3-49C8-8703-C027152F525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A385A6-2412-4435-9311-01F630AD7579}">
      <dgm:prSet/>
      <dgm:spPr/>
      <dgm:t>
        <a:bodyPr/>
        <a:lstStyle/>
        <a:p>
          <a:endParaRPr lang="en-US" dirty="0"/>
        </a:p>
      </dgm:t>
    </dgm:pt>
    <dgm:pt modelId="{17D1ECBD-C2A7-4D4E-B663-D27D9BE1C094}" type="parTrans" cxnId="{9307E4A1-F0D8-4F62-A662-B27E65A3960B}">
      <dgm:prSet/>
      <dgm:spPr/>
      <dgm:t>
        <a:bodyPr/>
        <a:lstStyle/>
        <a:p>
          <a:endParaRPr lang="en-US"/>
        </a:p>
      </dgm:t>
    </dgm:pt>
    <dgm:pt modelId="{8C2C6A97-3F18-4C99-981C-E3AD91A86032}" type="sibTrans" cxnId="{9307E4A1-F0D8-4F62-A662-B27E65A3960B}">
      <dgm:prSet/>
      <dgm:spPr/>
      <dgm:t>
        <a:bodyPr/>
        <a:lstStyle/>
        <a:p>
          <a:endParaRPr lang="en-US"/>
        </a:p>
      </dgm:t>
    </dgm:pt>
    <dgm:pt modelId="{4CEB9D04-12EC-4CF4-BEB3-19AAFE4E7A43}">
      <dgm:prSet/>
      <dgm:spPr/>
      <dgm:t>
        <a:bodyPr/>
        <a:lstStyle/>
        <a:p>
          <a:r>
            <a:rPr lang="en-US" dirty="0" err="1"/>
            <a:t>Kryukov</a:t>
          </a:r>
          <a:r>
            <a:rPr lang="en-US" dirty="0"/>
            <a:t>, V., &amp; </a:t>
          </a:r>
          <a:r>
            <a:rPr lang="en-US" dirty="0" err="1"/>
            <a:t>Gorin</a:t>
          </a:r>
          <a:r>
            <a:rPr lang="en-US" dirty="0"/>
            <a:t>, A. (2017). Digital technologies as education innovation at universities. Australian Educational Computing, 32(1), 1-16.</a:t>
          </a:r>
        </a:p>
        <a:p>
          <a:r>
            <a:rPr lang="en-GB" b="0" i="0" dirty="0"/>
            <a:t>Olson, Judith Reitman.,(2014) . Working together apart : collaboration over the internet,57</a:t>
          </a:r>
          <a:endParaRPr lang="en-US" dirty="0"/>
        </a:p>
        <a:p>
          <a:endParaRPr lang="en-US" dirty="0"/>
        </a:p>
        <a:p>
          <a:r>
            <a:rPr lang="en-US" dirty="0"/>
            <a:t>Rodríguez-</a:t>
          </a:r>
          <a:r>
            <a:rPr lang="en-US" dirty="0" err="1"/>
            <a:t>Abitia</a:t>
          </a:r>
          <a:r>
            <a:rPr lang="en-US" dirty="0"/>
            <a:t>, G., &amp; </a:t>
          </a:r>
          <a:r>
            <a:rPr lang="en-US" dirty="0" err="1"/>
            <a:t>Bribiesca</a:t>
          </a:r>
          <a:r>
            <a:rPr lang="en-US" dirty="0"/>
            <a:t>-Correa, G. (2021). Assessing digital transformation in universities. Future Internet, 13(2), 52.</a:t>
          </a:r>
        </a:p>
        <a:p>
          <a:endParaRPr lang="en-US" dirty="0"/>
        </a:p>
        <a:p>
          <a:endParaRPr lang="en-US" dirty="0"/>
        </a:p>
        <a:p>
          <a:endParaRPr lang="en-US" dirty="0"/>
        </a:p>
      </dgm:t>
    </dgm:pt>
    <dgm:pt modelId="{88479886-9500-4079-8272-B234E610B921}" type="parTrans" cxnId="{69E61092-9EA3-431E-BC46-D2E15B5D8A99}">
      <dgm:prSet/>
      <dgm:spPr/>
      <dgm:t>
        <a:bodyPr/>
        <a:lstStyle/>
        <a:p>
          <a:endParaRPr lang="en-US"/>
        </a:p>
      </dgm:t>
    </dgm:pt>
    <dgm:pt modelId="{8828A1F5-C3D6-475D-9CD8-1EBCF3AA35DC}" type="sibTrans" cxnId="{69E61092-9EA3-431E-BC46-D2E15B5D8A99}">
      <dgm:prSet/>
      <dgm:spPr/>
      <dgm:t>
        <a:bodyPr/>
        <a:lstStyle/>
        <a:p>
          <a:endParaRPr lang="en-US"/>
        </a:p>
      </dgm:t>
    </dgm:pt>
    <dgm:pt modelId="{4C8334FE-1D2C-4C0E-8141-F958556B97EC}" type="pres">
      <dgm:prSet presAssocID="{4F2FC18A-66A3-49C8-8703-C027152F525E}" presName="vert0" presStyleCnt="0">
        <dgm:presLayoutVars>
          <dgm:dir/>
          <dgm:animOne val="branch"/>
          <dgm:animLvl val="lvl"/>
        </dgm:presLayoutVars>
      </dgm:prSet>
      <dgm:spPr/>
    </dgm:pt>
    <dgm:pt modelId="{77BF5668-871F-41D0-A84A-D218FF2E5B54}" type="pres">
      <dgm:prSet presAssocID="{2BA385A6-2412-4435-9311-01F630AD7579}" presName="thickLine" presStyleLbl="alignNode1" presStyleIdx="0" presStyleCnt="2"/>
      <dgm:spPr/>
    </dgm:pt>
    <dgm:pt modelId="{5D2D5225-5D92-4841-B532-6706912FB920}" type="pres">
      <dgm:prSet presAssocID="{2BA385A6-2412-4435-9311-01F630AD7579}" presName="horz1" presStyleCnt="0"/>
      <dgm:spPr/>
    </dgm:pt>
    <dgm:pt modelId="{E5FE1459-FED2-4A1B-BD87-F2893473D846}" type="pres">
      <dgm:prSet presAssocID="{2BA385A6-2412-4435-9311-01F630AD7579}" presName="tx1" presStyleLbl="revTx" presStyleIdx="0" presStyleCnt="2" custScaleY="70103"/>
      <dgm:spPr/>
    </dgm:pt>
    <dgm:pt modelId="{27891EA9-41BE-4327-B392-46F572D14896}" type="pres">
      <dgm:prSet presAssocID="{2BA385A6-2412-4435-9311-01F630AD7579}" presName="vert1" presStyleCnt="0"/>
      <dgm:spPr/>
    </dgm:pt>
    <dgm:pt modelId="{EFBEB62E-5C4A-42AC-9833-9C8AD3B55DBA}" type="pres">
      <dgm:prSet presAssocID="{4CEB9D04-12EC-4CF4-BEB3-19AAFE4E7A43}" presName="thickLine" presStyleLbl="alignNode1" presStyleIdx="1" presStyleCnt="2"/>
      <dgm:spPr/>
    </dgm:pt>
    <dgm:pt modelId="{54B35EED-89D9-4961-9E65-B0180AB9FF81}" type="pres">
      <dgm:prSet presAssocID="{4CEB9D04-12EC-4CF4-BEB3-19AAFE4E7A43}" presName="horz1" presStyleCnt="0"/>
      <dgm:spPr/>
    </dgm:pt>
    <dgm:pt modelId="{5764C4DB-E994-4ED1-A82E-FF47210796C0}" type="pres">
      <dgm:prSet presAssocID="{4CEB9D04-12EC-4CF4-BEB3-19AAFE4E7A43}" presName="tx1" presStyleLbl="revTx" presStyleIdx="1" presStyleCnt="2" custScaleY="170383" custLinFactNeighborX="0" custLinFactNeighborY="-68399"/>
      <dgm:spPr/>
    </dgm:pt>
    <dgm:pt modelId="{1C0BB900-3BD8-4D8F-9306-EB2D88A3A819}" type="pres">
      <dgm:prSet presAssocID="{4CEB9D04-12EC-4CF4-BEB3-19AAFE4E7A43}" presName="vert1" presStyleCnt="0"/>
      <dgm:spPr/>
    </dgm:pt>
  </dgm:ptLst>
  <dgm:cxnLst>
    <dgm:cxn modelId="{815C4D00-0050-4783-AAD3-342D694F0F28}" type="presOf" srcId="{4F2FC18A-66A3-49C8-8703-C027152F525E}" destId="{4C8334FE-1D2C-4C0E-8141-F958556B97EC}" srcOrd="0" destOrd="0" presId="urn:microsoft.com/office/officeart/2008/layout/LinedList"/>
    <dgm:cxn modelId="{69E61092-9EA3-431E-BC46-D2E15B5D8A99}" srcId="{4F2FC18A-66A3-49C8-8703-C027152F525E}" destId="{4CEB9D04-12EC-4CF4-BEB3-19AAFE4E7A43}" srcOrd="1" destOrd="0" parTransId="{88479886-9500-4079-8272-B234E610B921}" sibTransId="{8828A1F5-C3D6-475D-9CD8-1EBCF3AA35DC}"/>
    <dgm:cxn modelId="{65F0F19C-A4C7-4335-9AC9-B4751D24F01B}" type="presOf" srcId="{4CEB9D04-12EC-4CF4-BEB3-19AAFE4E7A43}" destId="{5764C4DB-E994-4ED1-A82E-FF47210796C0}" srcOrd="0" destOrd="0" presId="urn:microsoft.com/office/officeart/2008/layout/LinedList"/>
    <dgm:cxn modelId="{9307E4A1-F0D8-4F62-A662-B27E65A3960B}" srcId="{4F2FC18A-66A3-49C8-8703-C027152F525E}" destId="{2BA385A6-2412-4435-9311-01F630AD7579}" srcOrd="0" destOrd="0" parTransId="{17D1ECBD-C2A7-4D4E-B663-D27D9BE1C094}" sibTransId="{8C2C6A97-3F18-4C99-981C-E3AD91A86032}"/>
    <dgm:cxn modelId="{F8A251EF-009D-4B29-8B0F-1577BAEF15F6}" type="presOf" srcId="{2BA385A6-2412-4435-9311-01F630AD7579}" destId="{E5FE1459-FED2-4A1B-BD87-F2893473D846}" srcOrd="0" destOrd="0" presId="urn:microsoft.com/office/officeart/2008/layout/LinedList"/>
    <dgm:cxn modelId="{461DEAC4-DDD3-41C7-8562-C11B34407A70}" type="presParOf" srcId="{4C8334FE-1D2C-4C0E-8141-F958556B97EC}" destId="{77BF5668-871F-41D0-A84A-D218FF2E5B54}" srcOrd="0" destOrd="0" presId="urn:microsoft.com/office/officeart/2008/layout/LinedList"/>
    <dgm:cxn modelId="{16059180-D8BC-466C-890C-E942E1D2A069}" type="presParOf" srcId="{4C8334FE-1D2C-4C0E-8141-F958556B97EC}" destId="{5D2D5225-5D92-4841-B532-6706912FB920}" srcOrd="1" destOrd="0" presId="urn:microsoft.com/office/officeart/2008/layout/LinedList"/>
    <dgm:cxn modelId="{2644180B-FD17-44C5-887F-489BE9D0A942}" type="presParOf" srcId="{5D2D5225-5D92-4841-B532-6706912FB920}" destId="{E5FE1459-FED2-4A1B-BD87-F2893473D846}" srcOrd="0" destOrd="0" presId="urn:microsoft.com/office/officeart/2008/layout/LinedList"/>
    <dgm:cxn modelId="{3FBBB787-A1F2-45D2-BD90-4E3C97FD7AAE}" type="presParOf" srcId="{5D2D5225-5D92-4841-B532-6706912FB920}" destId="{27891EA9-41BE-4327-B392-46F572D14896}" srcOrd="1" destOrd="0" presId="urn:microsoft.com/office/officeart/2008/layout/LinedList"/>
    <dgm:cxn modelId="{BBF8386C-17E8-4C8B-A1F0-9B710ADD76E1}" type="presParOf" srcId="{4C8334FE-1D2C-4C0E-8141-F958556B97EC}" destId="{EFBEB62E-5C4A-42AC-9833-9C8AD3B55DBA}" srcOrd="2" destOrd="0" presId="urn:microsoft.com/office/officeart/2008/layout/LinedList"/>
    <dgm:cxn modelId="{FCBA382D-82A3-4AB4-82E8-ACE4024F5E08}" type="presParOf" srcId="{4C8334FE-1D2C-4C0E-8141-F958556B97EC}" destId="{54B35EED-89D9-4961-9E65-B0180AB9FF81}" srcOrd="3" destOrd="0" presId="urn:microsoft.com/office/officeart/2008/layout/LinedList"/>
    <dgm:cxn modelId="{62A70D4D-EF81-4099-9060-D9059427C4A9}" type="presParOf" srcId="{54B35EED-89D9-4961-9E65-B0180AB9FF81}" destId="{5764C4DB-E994-4ED1-A82E-FF47210796C0}" srcOrd="0" destOrd="0" presId="urn:microsoft.com/office/officeart/2008/layout/LinedList"/>
    <dgm:cxn modelId="{931571FE-CC70-4866-8F03-1A5A7602F619}" type="presParOf" srcId="{54B35EED-89D9-4961-9E65-B0180AB9FF81}" destId="{1C0BB900-3BD8-4D8F-9306-EB2D88A3A81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CC892-7FA2-432A-A073-4B43AF2CBD2E}">
      <dsp:nvSpPr>
        <dsp:cNvPr id="0" name=""/>
        <dsp:cNvSpPr/>
      </dsp:nvSpPr>
      <dsp:spPr>
        <a:xfrm>
          <a:off x="0" y="21157"/>
          <a:ext cx="9601196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Student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name and number : Sevdalina Velinova 2017540</a:t>
          </a:r>
        </a:p>
      </dsp:txBody>
      <dsp:txXfrm>
        <a:off x="25587" y="46744"/>
        <a:ext cx="9550022" cy="472986"/>
      </dsp:txXfrm>
    </dsp:sp>
    <dsp:sp modelId="{CDC8F48E-9A25-42EF-8495-D5C75E8ED7E2}">
      <dsp:nvSpPr>
        <dsp:cNvPr id="0" name=""/>
        <dsp:cNvSpPr/>
      </dsp:nvSpPr>
      <dsp:spPr>
        <a:xfrm>
          <a:off x="0" y="616680"/>
          <a:ext cx="9601196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Student name and number : Jozef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Kocko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 2122213</a:t>
          </a:r>
        </a:p>
      </dsp:txBody>
      <dsp:txXfrm>
        <a:off x="25587" y="642267"/>
        <a:ext cx="9550022" cy="472986"/>
      </dsp:txXfrm>
    </dsp:sp>
    <dsp:sp modelId="{B8FFFF61-494E-4890-BE2B-E6BE2C57F263}">
      <dsp:nvSpPr>
        <dsp:cNvPr id="0" name=""/>
        <dsp:cNvSpPr/>
      </dsp:nvSpPr>
      <dsp:spPr>
        <a:xfrm>
          <a:off x="0" y="1230757"/>
          <a:ext cx="9601196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Student name and number : Margarita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Chaparova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 2123016</a:t>
          </a:r>
        </a:p>
      </dsp:txBody>
      <dsp:txXfrm>
        <a:off x="25587" y="1256344"/>
        <a:ext cx="9550022" cy="472986"/>
      </dsp:txXfrm>
    </dsp:sp>
    <dsp:sp modelId="{105E4920-4D36-4021-9F1E-89DA5AD26EA2}">
      <dsp:nvSpPr>
        <dsp:cNvPr id="0" name=""/>
        <dsp:cNvSpPr/>
      </dsp:nvSpPr>
      <dsp:spPr>
        <a:xfrm>
          <a:off x="0" y="1835557"/>
          <a:ext cx="9601196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Module title and code : Digital skills and research methods BMSW4003</a:t>
          </a:r>
        </a:p>
      </dsp:txBody>
      <dsp:txXfrm>
        <a:off x="25587" y="1861144"/>
        <a:ext cx="9550022" cy="472986"/>
      </dsp:txXfrm>
    </dsp:sp>
    <dsp:sp modelId="{DA4BFB56-C6D1-4272-98D5-81725D280AE8}">
      <dsp:nvSpPr>
        <dsp:cNvPr id="0" name=""/>
        <dsp:cNvSpPr/>
      </dsp:nvSpPr>
      <dsp:spPr>
        <a:xfrm>
          <a:off x="0" y="2461515"/>
          <a:ext cx="9601196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Lecture`s name :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Munodzinesa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Zuwirai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2487102"/>
        <a:ext cx="9550022" cy="4729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B96EA-43EE-47F2-A86C-3CEC1AAE48BC}">
      <dsp:nvSpPr>
        <dsp:cNvPr id="0" name=""/>
        <dsp:cNvSpPr/>
      </dsp:nvSpPr>
      <dsp:spPr>
        <a:xfrm>
          <a:off x="382420" y="968618"/>
          <a:ext cx="621738" cy="621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DF627-C6C2-46A8-A6D9-386D523CE26A}">
      <dsp:nvSpPr>
        <dsp:cNvPr id="0" name=""/>
        <dsp:cNvSpPr/>
      </dsp:nvSpPr>
      <dsp:spPr>
        <a:xfrm>
          <a:off x="2469" y="1797660"/>
          <a:ext cx="1381640" cy="55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Which is your preferred tool for collaboration?</a:t>
          </a:r>
        </a:p>
      </dsp:txBody>
      <dsp:txXfrm>
        <a:off x="2469" y="1797660"/>
        <a:ext cx="1381640" cy="552656"/>
      </dsp:txXfrm>
    </dsp:sp>
    <dsp:sp modelId="{1F00AF53-33A3-453E-BAB2-8D0547252B38}">
      <dsp:nvSpPr>
        <dsp:cNvPr id="0" name=""/>
        <dsp:cNvSpPr/>
      </dsp:nvSpPr>
      <dsp:spPr>
        <a:xfrm>
          <a:off x="2005848" y="968618"/>
          <a:ext cx="621738" cy="621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56137-C02C-4A96-91A0-ABF4665B8FF0}">
      <dsp:nvSpPr>
        <dsp:cNvPr id="0" name=""/>
        <dsp:cNvSpPr/>
      </dsp:nvSpPr>
      <dsp:spPr>
        <a:xfrm>
          <a:off x="1625897" y="1797660"/>
          <a:ext cx="1381640" cy="55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How often do you interact with students in the blackboard/social media?</a:t>
          </a:r>
        </a:p>
      </dsp:txBody>
      <dsp:txXfrm>
        <a:off x="1625897" y="1797660"/>
        <a:ext cx="1381640" cy="552656"/>
      </dsp:txXfrm>
    </dsp:sp>
    <dsp:sp modelId="{C846B0CD-F222-415C-8B0F-14A999DC7FAF}">
      <dsp:nvSpPr>
        <dsp:cNvPr id="0" name=""/>
        <dsp:cNvSpPr/>
      </dsp:nvSpPr>
      <dsp:spPr>
        <a:xfrm>
          <a:off x="3629276" y="968618"/>
          <a:ext cx="621738" cy="621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2ED3E-0C17-4BD4-B815-CA52166882AA}">
      <dsp:nvSpPr>
        <dsp:cNvPr id="0" name=""/>
        <dsp:cNvSpPr/>
      </dsp:nvSpPr>
      <dsp:spPr>
        <a:xfrm>
          <a:off x="3249325" y="1797660"/>
          <a:ext cx="1381640" cy="55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Which tool do you use when you have urgent questions about the school/course?</a:t>
          </a:r>
        </a:p>
      </dsp:txBody>
      <dsp:txXfrm>
        <a:off x="3249325" y="1797660"/>
        <a:ext cx="1381640" cy="552656"/>
      </dsp:txXfrm>
    </dsp:sp>
    <dsp:sp modelId="{97A61885-9B0B-48DC-B15F-277E88820DF6}">
      <dsp:nvSpPr>
        <dsp:cNvPr id="0" name=""/>
        <dsp:cNvSpPr/>
      </dsp:nvSpPr>
      <dsp:spPr>
        <a:xfrm>
          <a:off x="5252703" y="968618"/>
          <a:ext cx="621738" cy="621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2517C-1F36-48B1-AADD-35B848CDB31A}">
      <dsp:nvSpPr>
        <dsp:cNvPr id="0" name=""/>
        <dsp:cNvSpPr/>
      </dsp:nvSpPr>
      <dsp:spPr>
        <a:xfrm>
          <a:off x="4872752" y="1797660"/>
          <a:ext cx="1381640" cy="55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Which digital tools for collaboration do you think UWTSD should invest more in?</a:t>
          </a:r>
        </a:p>
      </dsp:txBody>
      <dsp:txXfrm>
        <a:off x="4872752" y="1797660"/>
        <a:ext cx="1381640" cy="5526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D9CAA-0B3F-8C46-B1FE-0E78071C34B6}">
      <dsp:nvSpPr>
        <dsp:cNvPr id="0" name=""/>
        <dsp:cNvSpPr/>
      </dsp:nvSpPr>
      <dsp:spPr>
        <a:xfrm>
          <a:off x="0" y="30827"/>
          <a:ext cx="9601196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Voluntary participation- students will not be forced to participate in this research</a:t>
          </a:r>
        </a:p>
      </dsp:txBody>
      <dsp:txXfrm>
        <a:off x="35640" y="66467"/>
        <a:ext cx="9529916" cy="658800"/>
      </dsp:txXfrm>
    </dsp:sp>
    <dsp:sp modelId="{78710CA0-B680-1C47-835C-E73EFF0C99DF}">
      <dsp:nvSpPr>
        <dsp:cNvPr id="0" name=""/>
        <dsp:cNvSpPr/>
      </dsp:nvSpPr>
      <dsp:spPr>
        <a:xfrm>
          <a:off x="0" y="873227"/>
          <a:ext cx="9601196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Anonymity- details of students who participate in the research will not be exposed</a:t>
          </a:r>
        </a:p>
      </dsp:txBody>
      <dsp:txXfrm>
        <a:off x="35640" y="908867"/>
        <a:ext cx="9529916" cy="658800"/>
      </dsp:txXfrm>
    </dsp:sp>
    <dsp:sp modelId="{A8A46DA8-1F6E-B742-8FEA-873E1BE1E5EF}">
      <dsp:nvSpPr>
        <dsp:cNvPr id="0" name=""/>
        <dsp:cNvSpPr/>
      </dsp:nvSpPr>
      <dsp:spPr>
        <a:xfrm>
          <a:off x="0" y="1715628"/>
          <a:ext cx="9601196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Informed consent- we will make the essence of the research clear to the participants and they will be informed of their participation</a:t>
          </a:r>
        </a:p>
      </dsp:txBody>
      <dsp:txXfrm>
        <a:off x="35640" y="1751268"/>
        <a:ext cx="9529916" cy="658800"/>
      </dsp:txXfrm>
    </dsp:sp>
    <dsp:sp modelId="{F32F7CE7-48E1-2244-AE52-C7AE1A96510D}">
      <dsp:nvSpPr>
        <dsp:cNvPr id="0" name=""/>
        <dsp:cNvSpPr/>
      </dsp:nvSpPr>
      <dsp:spPr>
        <a:xfrm>
          <a:off x="0" y="2588856"/>
          <a:ext cx="9601196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Confidentiality- Personal information will be protected</a:t>
          </a:r>
        </a:p>
      </dsp:txBody>
      <dsp:txXfrm>
        <a:off x="35640" y="2624496"/>
        <a:ext cx="9529916" cy="6588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EEAC5-0672-4307-B50F-71187199BDE9}">
      <dsp:nvSpPr>
        <dsp:cNvPr id="0" name=""/>
        <dsp:cNvSpPr/>
      </dsp:nvSpPr>
      <dsp:spPr>
        <a:xfrm>
          <a:off x="699097" y="51558"/>
          <a:ext cx="681562" cy="681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EAA1A-6C0B-47F1-BD28-FF7B47B7E352}">
      <dsp:nvSpPr>
        <dsp:cNvPr id="0" name=""/>
        <dsp:cNvSpPr/>
      </dsp:nvSpPr>
      <dsp:spPr>
        <a:xfrm>
          <a:off x="842225" y="194686"/>
          <a:ext cx="395306" cy="3953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4831B-0CC2-495F-B7DE-350D6393B9DB}">
      <dsp:nvSpPr>
        <dsp:cNvPr id="0" name=""/>
        <dsp:cNvSpPr/>
      </dsp:nvSpPr>
      <dsp:spPr>
        <a:xfrm>
          <a:off x="1526709" y="51558"/>
          <a:ext cx="1606540" cy="68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research is expected to take approximately one month</a:t>
          </a:r>
        </a:p>
      </dsp:txBody>
      <dsp:txXfrm>
        <a:off x="1526709" y="51558"/>
        <a:ext cx="1606540" cy="681562"/>
      </dsp:txXfrm>
    </dsp:sp>
    <dsp:sp modelId="{EEA30C6F-26C4-421B-A2E2-C1C7DBC9C11A}">
      <dsp:nvSpPr>
        <dsp:cNvPr id="0" name=""/>
        <dsp:cNvSpPr/>
      </dsp:nvSpPr>
      <dsp:spPr>
        <a:xfrm>
          <a:off x="3413176" y="51558"/>
          <a:ext cx="681562" cy="681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AA4E3-C48F-457A-89CF-9B44AEDD594D}">
      <dsp:nvSpPr>
        <dsp:cNvPr id="0" name=""/>
        <dsp:cNvSpPr/>
      </dsp:nvSpPr>
      <dsp:spPr>
        <a:xfrm>
          <a:off x="3556304" y="194686"/>
          <a:ext cx="395306" cy="3953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7504A-61CD-4430-A395-165B54B5A135}">
      <dsp:nvSpPr>
        <dsp:cNvPr id="0" name=""/>
        <dsp:cNvSpPr/>
      </dsp:nvSpPr>
      <dsp:spPr>
        <a:xfrm>
          <a:off x="4240788" y="51558"/>
          <a:ext cx="1606540" cy="68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Questionnaires will be distributed across the sample and students will be expected to return them after a week</a:t>
          </a:r>
        </a:p>
      </dsp:txBody>
      <dsp:txXfrm>
        <a:off x="4240788" y="51558"/>
        <a:ext cx="1606540" cy="681562"/>
      </dsp:txXfrm>
    </dsp:sp>
    <dsp:sp modelId="{A9C8063C-0DCF-492C-ABD3-228E8237D9F0}">
      <dsp:nvSpPr>
        <dsp:cNvPr id="0" name=""/>
        <dsp:cNvSpPr/>
      </dsp:nvSpPr>
      <dsp:spPr>
        <a:xfrm>
          <a:off x="699097" y="1286342"/>
          <a:ext cx="681562" cy="681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6FBBB9-2E93-4105-ABFC-A8ECC9EF495C}">
      <dsp:nvSpPr>
        <dsp:cNvPr id="0" name=""/>
        <dsp:cNvSpPr/>
      </dsp:nvSpPr>
      <dsp:spPr>
        <a:xfrm>
          <a:off x="842225" y="1429470"/>
          <a:ext cx="395306" cy="3953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9753D-CA98-40EC-BEB0-77F832F3382F}">
      <dsp:nvSpPr>
        <dsp:cNvPr id="0" name=""/>
        <dsp:cNvSpPr/>
      </dsp:nvSpPr>
      <dsp:spPr>
        <a:xfrm>
          <a:off x="1526709" y="1286342"/>
          <a:ext cx="1606540" cy="68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One-on-one interviews will be conducted during the second week</a:t>
          </a:r>
        </a:p>
      </dsp:txBody>
      <dsp:txXfrm>
        <a:off x="1526709" y="1286342"/>
        <a:ext cx="1606540" cy="681562"/>
      </dsp:txXfrm>
    </dsp:sp>
    <dsp:sp modelId="{1B9AD3FB-BC32-418D-AF4F-D9161580B19A}">
      <dsp:nvSpPr>
        <dsp:cNvPr id="0" name=""/>
        <dsp:cNvSpPr/>
      </dsp:nvSpPr>
      <dsp:spPr>
        <a:xfrm>
          <a:off x="3413176" y="1286342"/>
          <a:ext cx="681562" cy="681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C035A-BA04-4A97-AB3E-F586C442A39B}">
      <dsp:nvSpPr>
        <dsp:cNvPr id="0" name=""/>
        <dsp:cNvSpPr/>
      </dsp:nvSpPr>
      <dsp:spPr>
        <a:xfrm>
          <a:off x="3556304" y="1429470"/>
          <a:ext cx="395306" cy="3953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E6BF0-7B43-42CA-BE76-7DA4C034F364}">
      <dsp:nvSpPr>
        <dsp:cNvPr id="0" name=""/>
        <dsp:cNvSpPr/>
      </dsp:nvSpPr>
      <dsp:spPr>
        <a:xfrm>
          <a:off x="4240788" y="1286342"/>
          <a:ext cx="1606540" cy="68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We will keep observing and comparing the interactions in the blackboard and social media within the month</a:t>
          </a:r>
        </a:p>
      </dsp:txBody>
      <dsp:txXfrm>
        <a:off x="4240788" y="1286342"/>
        <a:ext cx="1606540" cy="681562"/>
      </dsp:txXfrm>
    </dsp:sp>
    <dsp:sp modelId="{9B50F18D-1970-43B0-A954-6DF63614F278}">
      <dsp:nvSpPr>
        <dsp:cNvPr id="0" name=""/>
        <dsp:cNvSpPr/>
      </dsp:nvSpPr>
      <dsp:spPr>
        <a:xfrm>
          <a:off x="699097" y="2521127"/>
          <a:ext cx="681562" cy="681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8D2ED-5779-44BE-B5C1-F8C1EDE1B3B5}">
      <dsp:nvSpPr>
        <dsp:cNvPr id="0" name=""/>
        <dsp:cNvSpPr/>
      </dsp:nvSpPr>
      <dsp:spPr>
        <a:xfrm>
          <a:off x="842225" y="2664255"/>
          <a:ext cx="395306" cy="3953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71BFB-E471-40C5-8EA1-173446C00F6F}">
      <dsp:nvSpPr>
        <dsp:cNvPr id="0" name=""/>
        <dsp:cNvSpPr/>
      </dsp:nvSpPr>
      <dsp:spPr>
        <a:xfrm>
          <a:off x="1526709" y="2521127"/>
          <a:ext cx="1606540" cy="68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Data collected will be compiled and analyzed during the fourth week</a:t>
          </a:r>
        </a:p>
      </dsp:txBody>
      <dsp:txXfrm>
        <a:off x="1526709" y="2521127"/>
        <a:ext cx="1606540" cy="6815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C1268-3218-4EEB-A02E-E4C88F4FDA02}">
      <dsp:nvSpPr>
        <dsp:cNvPr id="0" name=""/>
        <dsp:cNvSpPr/>
      </dsp:nvSpPr>
      <dsp:spPr>
        <a:xfrm>
          <a:off x="0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2E82E-F0D9-4F65-A967-08188F009C30}">
      <dsp:nvSpPr>
        <dsp:cNvPr id="0" name=""/>
        <dsp:cNvSpPr/>
      </dsp:nvSpPr>
      <dsp:spPr>
        <a:xfrm>
          <a:off x="300037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 hypothesis will be essential for this study; it will give a starting point for further investigation</a:t>
          </a:r>
        </a:p>
      </dsp:txBody>
      <dsp:txXfrm>
        <a:off x="350259" y="772824"/>
        <a:ext cx="2599892" cy="1614269"/>
      </dsp:txXfrm>
    </dsp:sp>
    <dsp:sp modelId="{8631EA93-751F-4724-92E2-D964A2FBEF1F}">
      <dsp:nvSpPr>
        <dsp:cNvPr id="0" name=""/>
        <dsp:cNvSpPr/>
      </dsp:nvSpPr>
      <dsp:spPr>
        <a:xfrm>
          <a:off x="3300411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65969-8CF3-48B8-A57C-2C029E1A9E85}">
      <dsp:nvSpPr>
        <dsp:cNvPr id="0" name=""/>
        <dsp:cNvSpPr/>
      </dsp:nvSpPr>
      <dsp:spPr>
        <a:xfrm>
          <a:off x="3600448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Null hypothesis: Blackboard is more used for collaboration at UWTSD compared to social media</a:t>
          </a:r>
        </a:p>
      </dsp:txBody>
      <dsp:txXfrm>
        <a:off x="3650670" y="772824"/>
        <a:ext cx="2599892" cy="1614269"/>
      </dsp:txXfrm>
    </dsp:sp>
    <dsp:sp modelId="{C189DD45-8901-4B69-8FFF-A471F6448362}">
      <dsp:nvSpPr>
        <dsp:cNvPr id="0" name=""/>
        <dsp:cNvSpPr/>
      </dsp:nvSpPr>
      <dsp:spPr>
        <a:xfrm>
          <a:off x="6600822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5207A-DD6D-42A8-8846-45C226B00B7F}">
      <dsp:nvSpPr>
        <dsp:cNvPr id="0" name=""/>
        <dsp:cNvSpPr/>
      </dsp:nvSpPr>
      <dsp:spPr>
        <a:xfrm>
          <a:off x="6900860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Alternative hypothesis: social media is more used for collaboration at UWTSD compared to blackboard</a:t>
          </a:r>
        </a:p>
      </dsp:txBody>
      <dsp:txXfrm>
        <a:off x="6951082" y="772824"/>
        <a:ext cx="2599892" cy="16142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0CC50-557C-4732-BFD8-720AA19C55C5}">
      <dsp:nvSpPr>
        <dsp:cNvPr id="0" name=""/>
        <dsp:cNvSpPr/>
      </dsp:nvSpPr>
      <dsp:spPr>
        <a:xfrm>
          <a:off x="0" y="4739"/>
          <a:ext cx="5914209" cy="905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45C0A-2C8E-45F3-981C-A06C3392425E}">
      <dsp:nvSpPr>
        <dsp:cNvPr id="0" name=""/>
        <dsp:cNvSpPr/>
      </dsp:nvSpPr>
      <dsp:spPr>
        <a:xfrm>
          <a:off x="273766" y="208367"/>
          <a:ext cx="498243" cy="4977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0400E-8166-410A-8E11-9B23ACD9605D}">
      <dsp:nvSpPr>
        <dsp:cNvPr id="0" name=""/>
        <dsp:cNvSpPr/>
      </dsp:nvSpPr>
      <dsp:spPr>
        <a:xfrm>
          <a:off x="1045776" y="4739"/>
          <a:ext cx="4758905" cy="1102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33" tIns="116733" rIns="116733" bIns="1167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research aims at identifying the most commonly used digital tools for collaboration at UWTSD</a:t>
          </a:r>
        </a:p>
      </dsp:txBody>
      <dsp:txXfrm>
        <a:off x="1045776" y="4739"/>
        <a:ext cx="4758905" cy="1102985"/>
      </dsp:txXfrm>
    </dsp:sp>
    <dsp:sp modelId="{0237D48D-E17F-41D2-9AB5-8650028B7B48}">
      <dsp:nvSpPr>
        <dsp:cNvPr id="0" name=""/>
        <dsp:cNvSpPr/>
      </dsp:nvSpPr>
      <dsp:spPr>
        <a:xfrm>
          <a:off x="0" y="1383470"/>
          <a:ext cx="5914209" cy="905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432BFE-0EE6-41F8-8171-1AD96AD5DA01}">
      <dsp:nvSpPr>
        <dsp:cNvPr id="0" name=""/>
        <dsp:cNvSpPr/>
      </dsp:nvSpPr>
      <dsp:spPr>
        <a:xfrm>
          <a:off x="273766" y="1587098"/>
          <a:ext cx="498243" cy="4977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CE8A00-CA03-4389-A1F8-947AEA08E575}">
      <dsp:nvSpPr>
        <dsp:cNvPr id="0" name=""/>
        <dsp:cNvSpPr/>
      </dsp:nvSpPr>
      <dsp:spPr>
        <a:xfrm>
          <a:off x="1045776" y="1383470"/>
          <a:ext cx="4758905" cy="1102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33" tIns="116733" rIns="116733" bIns="1167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It will give the university management an idea of which tool to invest in for efficient collaboration</a:t>
          </a:r>
        </a:p>
      </dsp:txBody>
      <dsp:txXfrm>
        <a:off x="1045776" y="1383470"/>
        <a:ext cx="4758905" cy="1102985"/>
      </dsp:txXfrm>
    </dsp:sp>
    <dsp:sp modelId="{9028D5FD-A856-439A-8BD1-8870E2F41A77}">
      <dsp:nvSpPr>
        <dsp:cNvPr id="0" name=""/>
        <dsp:cNvSpPr/>
      </dsp:nvSpPr>
      <dsp:spPr>
        <a:xfrm>
          <a:off x="0" y="2762201"/>
          <a:ext cx="5914209" cy="905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8D5D5-E7D2-4874-BDA9-3CC582FA5EF6}">
      <dsp:nvSpPr>
        <dsp:cNvPr id="0" name=""/>
        <dsp:cNvSpPr/>
      </dsp:nvSpPr>
      <dsp:spPr>
        <a:xfrm>
          <a:off x="273766" y="2965829"/>
          <a:ext cx="498243" cy="4977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AC832-A862-451F-85C6-C54585405F48}">
      <dsp:nvSpPr>
        <dsp:cNvPr id="0" name=""/>
        <dsp:cNvSpPr/>
      </dsp:nvSpPr>
      <dsp:spPr>
        <a:xfrm>
          <a:off x="1045776" y="2762201"/>
          <a:ext cx="4758905" cy="1102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33" tIns="116733" rIns="116733" bIns="1167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If more students use blackboard for collaboration, the management will have to invest more in the infrastructure of the system</a:t>
          </a:r>
        </a:p>
      </dsp:txBody>
      <dsp:txXfrm>
        <a:off x="1045776" y="2762201"/>
        <a:ext cx="4758905" cy="1102985"/>
      </dsp:txXfrm>
    </dsp:sp>
    <dsp:sp modelId="{A1A77F7B-5594-493E-BAD0-7A14E9F1BA3D}">
      <dsp:nvSpPr>
        <dsp:cNvPr id="0" name=""/>
        <dsp:cNvSpPr/>
      </dsp:nvSpPr>
      <dsp:spPr>
        <a:xfrm>
          <a:off x="0" y="4140932"/>
          <a:ext cx="5914209" cy="905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13481-F69B-4218-979E-39CAD418F2EB}">
      <dsp:nvSpPr>
        <dsp:cNvPr id="0" name=""/>
        <dsp:cNvSpPr/>
      </dsp:nvSpPr>
      <dsp:spPr>
        <a:xfrm>
          <a:off x="273766" y="4344560"/>
          <a:ext cx="498243" cy="4977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7A446-0693-4990-88F8-41D79ACAEA0F}">
      <dsp:nvSpPr>
        <dsp:cNvPr id="0" name=""/>
        <dsp:cNvSpPr/>
      </dsp:nvSpPr>
      <dsp:spPr>
        <a:xfrm>
          <a:off x="1045776" y="4140932"/>
          <a:ext cx="4758905" cy="1102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33" tIns="116733" rIns="116733" bIns="1167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If more students use social media, the management will to strengthen and update their social handles</a:t>
          </a:r>
        </a:p>
      </dsp:txBody>
      <dsp:txXfrm>
        <a:off x="1045776" y="4140932"/>
        <a:ext cx="4758905" cy="11029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F5668-871F-41D0-A84A-D218FF2E5B54}">
      <dsp:nvSpPr>
        <dsp:cNvPr id="0" name=""/>
        <dsp:cNvSpPr/>
      </dsp:nvSpPr>
      <dsp:spPr>
        <a:xfrm>
          <a:off x="0" y="1027"/>
          <a:ext cx="96011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E1459-FED2-4A1B-BD87-F2893473D846}">
      <dsp:nvSpPr>
        <dsp:cNvPr id="0" name=""/>
        <dsp:cNvSpPr/>
      </dsp:nvSpPr>
      <dsp:spPr>
        <a:xfrm>
          <a:off x="0" y="1027"/>
          <a:ext cx="9601196" cy="837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1027"/>
        <a:ext cx="9601196" cy="837445"/>
      </dsp:txXfrm>
    </dsp:sp>
    <dsp:sp modelId="{EFBEB62E-5C4A-42AC-9833-9C8AD3B55DBA}">
      <dsp:nvSpPr>
        <dsp:cNvPr id="0" name=""/>
        <dsp:cNvSpPr/>
      </dsp:nvSpPr>
      <dsp:spPr>
        <a:xfrm>
          <a:off x="0" y="838472"/>
          <a:ext cx="9601196" cy="0"/>
        </a:xfrm>
        <a:prstGeom prst="line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4C4DB-E994-4ED1-A82E-FF47210796C0}">
      <dsp:nvSpPr>
        <dsp:cNvPr id="0" name=""/>
        <dsp:cNvSpPr/>
      </dsp:nvSpPr>
      <dsp:spPr>
        <a:xfrm>
          <a:off x="0" y="21383"/>
          <a:ext cx="9591820" cy="203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Kryukov</a:t>
          </a:r>
          <a:r>
            <a:rPr lang="en-US" sz="1400" kern="1200" dirty="0"/>
            <a:t>, V., &amp; </a:t>
          </a:r>
          <a:r>
            <a:rPr lang="en-US" sz="1400" kern="1200" dirty="0" err="1"/>
            <a:t>Gorin</a:t>
          </a:r>
          <a:r>
            <a:rPr lang="en-US" sz="1400" kern="1200" dirty="0"/>
            <a:t>, A. (2017). Digital technologies as education innovation at universities. Australian Educational Computing, 32(1), 1-16.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Olson, Judith Reitman.,(2014) . Working together apart : collaboration over the internet,57</a:t>
          </a: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Rodríguez-</a:t>
          </a:r>
          <a:r>
            <a:rPr lang="en-US" sz="1400" kern="1200" dirty="0" err="1"/>
            <a:t>Abitia</a:t>
          </a:r>
          <a:r>
            <a:rPr lang="en-US" sz="1400" kern="1200" dirty="0"/>
            <a:t>, G., &amp; </a:t>
          </a:r>
          <a:r>
            <a:rPr lang="en-US" sz="1400" kern="1200" dirty="0" err="1"/>
            <a:t>Bribiesca</a:t>
          </a:r>
          <a:r>
            <a:rPr lang="en-US" sz="1400" kern="1200" dirty="0"/>
            <a:t>-Correa, G. (2021). Assessing digital transformation in universities. Future Internet, 13(2), 52.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21383"/>
        <a:ext cx="9591820" cy="2035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3CD11-73C9-471A-8E71-FCEA7863DA0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Контейнер за изображение на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Контейнер за бележ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8C0FB1-725F-4051-B2F2-B37F93543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539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изображение на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Контейнер за бележ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8C0FB1-725F-4051-B2F2-B37F935430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05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472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234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94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374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961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4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18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680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645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14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9814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342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914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0914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1597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31642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0145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BBFAC17-1657-44A5-86C7-BD2CC90EC569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69A719-CE60-4346-8833-8AE63D7B75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19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  <p:sldLayoutId id="2147483939" r:id="rId12"/>
    <p:sldLayoutId id="2147483940" r:id="rId13"/>
    <p:sldLayoutId id="2147483941" r:id="rId14"/>
    <p:sldLayoutId id="2147483942" r:id="rId15"/>
    <p:sldLayoutId id="2147483943" r:id="rId16"/>
    <p:sldLayoutId id="214748394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9.sv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13" Type="http://schemas.openxmlformats.org/officeDocument/2006/relationships/image" Target="../media/image29.png"/><Relationship Id="rId3" Type="http://schemas.openxmlformats.org/officeDocument/2006/relationships/image" Target="../media/image2.jpeg"/><Relationship Id="rId7" Type="http://schemas.openxmlformats.org/officeDocument/2006/relationships/diagramLayout" Target="../diagrams/layout4.xml"/><Relationship Id="rId12" Type="http://schemas.openxmlformats.org/officeDocument/2006/relationships/image" Target="../media/image28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11" Type="http://schemas.openxmlformats.org/officeDocument/2006/relationships/image" Target="../media/image27.png"/><Relationship Id="rId5" Type="http://schemas.openxmlformats.org/officeDocument/2006/relationships/image" Target="../media/image4.png"/><Relationship Id="rId10" Type="http://schemas.microsoft.com/office/2007/relationships/diagramDrawing" Target="../diagrams/drawing4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5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34" name="Title 33">
            <a:extLst>
              <a:ext uri="{FF2B5EF4-FFF2-40B4-BE49-F238E27FC236}">
                <a16:creationId xmlns:a16="http://schemas.microsoft.com/office/drawing/2014/main" id="{1E1E158D-692A-4C22-9B47-86A040254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we use technology to collaborate at UWTSD?</a:t>
            </a:r>
            <a:br>
              <a:rPr lang="en-US" sz="2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C456CAD-5A57-474C-AC64-3C17AE228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805055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50250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" name="Group 101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3" name="Picture 102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6" name="Picture 105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project proposal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EC308CE-650B-49D1-B080-CC0B181635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02" r="33190"/>
          <a:stretch/>
        </p:blipFill>
        <p:spPr>
          <a:xfrm>
            <a:off x="1434269" y="270118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39732" y="2556932"/>
            <a:ext cx="6256863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 used for collaboration  at UWTSD?</a:t>
            </a:r>
          </a:p>
          <a:p>
            <a:pPr algn="l"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                                </a:t>
            </a:r>
          </a:p>
          <a:p>
            <a:pPr algn="l"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622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US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</p:txBody>
      </p:sp>
      <p:pic>
        <p:nvPicPr>
          <p:cNvPr id="18" name="Graphic 17" descr="Users">
            <a:extLst>
              <a:ext uri="{FF2B5EF4-FFF2-40B4-BE49-F238E27FC236}">
                <a16:creationId xmlns:a16="http://schemas.microsoft.com/office/drawing/2014/main" id="{FBA8BB98-9ABE-4A08-AC05-98BCD8BF00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34269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811FCFB-B4C5-4E00-BB5B-ABD4A55E56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39732" y="2556932"/>
          <a:ext cx="6256863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712883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656" y="954756"/>
            <a:ext cx="2907866" cy="1303017"/>
          </a:xfrm>
        </p:spPr>
        <p:txBody>
          <a:bodyPr>
            <a:normAutofit fontScale="90000"/>
          </a:bodyPr>
          <a:lstStyle/>
          <a:p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/>
                <a:cs typeface="Arial"/>
              </a:rPr>
              <a:t>The use of technology have made collaboration easier at UWTSD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/>
                <a:cs typeface="Arial"/>
              </a:rPr>
              <a:t>Some of the technologies being used for collaboration include :  student portal (blackboard), Microsoft Teams, UWTSD social media accounts and student email.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/>
                <a:cs typeface="Arial"/>
              </a:rPr>
              <a:t>However, some tools are more used than others at UWTSD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/>
                <a:cs typeface="Arial"/>
              </a:rPr>
              <a:t>During this research, we will be planning the research question:</a:t>
            </a:r>
            <a:r>
              <a:rPr lang="en-US" sz="1800" dirty="0">
                <a:solidFill>
                  <a:srgbClr val="92D050"/>
                </a:solidFill>
                <a:latin typeface="Arial"/>
                <a:cs typeface="Arial"/>
              </a:rPr>
              <a:t> </a:t>
            </a:r>
          </a:p>
          <a:p>
            <a:pPr>
              <a:buSzPct val="114999"/>
              <a:buFont typeface="Wingdings" panose="05000000000000000000" pitchFamily="2" charset="2"/>
              <a:buChar char="Ø"/>
            </a:pPr>
            <a:r>
              <a:rPr lang="en-US" sz="1800" i="1" dirty="0">
                <a:solidFill>
                  <a:srgbClr val="92D050"/>
                </a:solidFill>
                <a:latin typeface="Arial"/>
                <a:cs typeface="Arial"/>
              </a:rPr>
              <a:t>Which digital tool is most commonly used for collaboration at UWTSD?</a:t>
            </a:r>
            <a:endParaRPr lang="en-US" sz="1800" i="1" dirty="0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A2659101-607A-47E0-AE9E-18468FE60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Sevdalina Velinova</a:t>
            </a:r>
          </a:p>
        </p:txBody>
      </p:sp>
    </p:spTree>
    <p:extLst>
      <p:ext uri="{BB962C8B-B14F-4D97-AF65-F5344CB8AC3E}">
        <p14:creationId xmlns:p14="http://schemas.microsoft.com/office/powerpoint/2010/main" val="142432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FFFFFF"/>
                </a:solidFill>
                <a:latin typeface="Arial"/>
                <a:cs typeface="Arial"/>
              </a:rPr>
              <a:t>Previous </a:t>
            </a:r>
            <a:br>
              <a:rPr lang="en-US" sz="3400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sz="3400" b="1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800" i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Numerous studies have been carried out investigating most used digital tools in tertiary institutions.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research carried out by Amy Trietiak (Professorial Lecturer in the Department of Health Studies at American University) on digital tools for collaboration showed that the blackboard is the most used.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notes that initially, social media accounts were mostly used but as technology advances, more schools have moved to e-learning which has led to over reliance on the portal for collaboration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i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i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collaboration happens when the tools needed are available and used appropriately by the collaborators”(Olson, J.R. 2014)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7E150F70-483F-4297-A574-C0B9BC410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Sevdalina Velinova</a:t>
            </a:r>
          </a:p>
        </p:txBody>
      </p:sp>
    </p:spTree>
    <p:extLst>
      <p:ext uri="{BB962C8B-B14F-4D97-AF65-F5344CB8AC3E}">
        <p14:creationId xmlns:p14="http://schemas.microsoft.com/office/powerpoint/2010/main" val="2058313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CCEAF4-3EC6-404D-B85C-C3F144025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365771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Контейнер за долния колонтитул 2">
            <a:extLst>
              <a:ext uri="{FF2B5EF4-FFF2-40B4-BE49-F238E27FC236}">
                <a16:creationId xmlns:a16="http://schemas.microsoft.com/office/drawing/2014/main" id="{A6C5A285-0157-4ACA-A136-E07C6CB81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Jozef Kocko</a:t>
            </a:r>
          </a:p>
        </p:txBody>
      </p:sp>
    </p:spTree>
    <p:extLst>
      <p:ext uri="{BB962C8B-B14F-4D97-AF65-F5344CB8AC3E}">
        <p14:creationId xmlns:p14="http://schemas.microsoft.com/office/powerpoint/2010/main" val="266520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298" y="955998"/>
            <a:ext cx="3058362" cy="4946003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is experimental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sample size will be 10% of the population at UWTSD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sample size will be collected randomly across all academic years, faculties and level of studies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 will be done through interviews, questionnaires and observation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collected will be analyzed visually through graphs and charts</a:t>
            </a:r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775EE5B4-17A0-4E44-B595-8ADA2CAB7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Jozef Kocko</a:t>
            </a:r>
          </a:p>
        </p:txBody>
      </p:sp>
    </p:spTree>
    <p:extLst>
      <p:ext uri="{BB962C8B-B14F-4D97-AF65-F5344CB8AC3E}">
        <p14:creationId xmlns:p14="http://schemas.microsoft.com/office/powerpoint/2010/main" val="17208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0837993-CF68-4B71-B30D-9FF2DBDC6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BC1EB0E-C682-4477-94FF-E3696ACD5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FA120B5-D483-4179-B163-E5D72313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15">
              <a:extLst>
                <a:ext uri="{FF2B5EF4-FFF2-40B4-BE49-F238E27FC236}">
                  <a16:creationId xmlns:a16="http://schemas.microsoft.com/office/drawing/2014/main" id="{F9A685BA-AB04-4A20-A6D5-BA403BAA7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2823476-35C9-4E21-A7A8-8EE69CF2E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6AA5951-06F3-4E0D-9B67-2FDEAA46E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643" y="786810"/>
            <a:ext cx="2928751" cy="1318438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  <a:endParaRPr lang="en-US" b="1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0CFB461-F281-46B4-9D1D-112CB265B70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54194" y="786810"/>
          <a:ext cx="6546426" cy="3254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08CC8334-30D7-4538-90BE-DB4968C813C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76689" y="2105248"/>
            <a:ext cx="1399552" cy="1399552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F1244C7B-045A-425A-A23E-7BC38B0B8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95401" y="5969000"/>
            <a:ext cx="7305900" cy="2794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000000"/>
                </a:solidFill>
              </a:rPr>
              <a:t>Margarita Chaparova</a:t>
            </a:r>
          </a:p>
        </p:txBody>
      </p:sp>
      <p:pic>
        <p:nvPicPr>
          <p:cNvPr id="8" name="Картина 7" descr="Картина, която съдържа маса&#10;&#10;Описанието е генерирано автоматично">
            <a:extLst>
              <a:ext uri="{FF2B5EF4-FFF2-40B4-BE49-F238E27FC236}">
                <a16:creationId xmlns:a16="http://schemas.microsoft.com/office/drawing/2014/main" id="{F3E7641B-449B-4EF2-A392-DADEF172254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3626253"/>
            <a:ext cx="10116311" cy="2340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31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outcome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the current advancements in technology, it is almost clear that the blackboard is most commonly used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Also, the previous researches show that the blackboard is more used than social media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it is highly likely that we will accept the null hypothesis and conclude that the blackboard is most commonly used</a:t>
            </a:r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795C0F3E-46FA-4CBE-8B15-9FE4D1443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Margarita Chaparova</a:t>
            </a:r>
          </a:p>
        </p:txBody>
      </p:sp>
    </p:spTree>
    <p:extLst>
      <p:ext uri="{BB962C8B-B14F-4D97-AF65-F5344CB8AC3E}">
        <p14:creationId xmlns:p14="http://schemas.microsoft.com/office/powerpoint/2010/main" val="3240114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D86AA54-12D2-4408-852E-B466D9DF7A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478182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Контейнер за долния колонтитул 2">
            <a:extLst>
              <a:ext uri="{FF2B5EF4-FFF2-40B4-BE49-F238E27FC236}">
                <a16:creationId xmlns:a16="http://schemas.microsoft.com/office/drawing/2014/main" id="{C9B44FC9-30E3-4B40-B622-F5CD75C6B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Margarita Chaparova</a:t>
            </a:r>
          </a:p>
        </p:txBody>
      </p:sp>
    </p:spTree>
    <p:extLst>
      <p:ext uri="{BB962C8B-B14F-4D97-AF65-F5344CB8AC3E}">
        <p14:creationId xmlns:p14="http://schemas.microsoft.com/office/powerpoint/2010/main" val="771646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964" y="609600"/>
            <a:ext cx="3552006" cy="5638800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37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AA2EB88-6C44-4828-8170-09F503B047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468506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Контейнер за долния колонтитул 2">
            <a:extLst>
              <a:ext uri="{FF2B5EF4-FFF2-40B4-BE49-F238E27FC236}">
                <a16:creationId xmlns:a16="http://schemas.microsoft.com/office/drawing/2014/main" id="{4D7B5AF5-BE71-4FB6-AEDF-3AD2BEACB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Margarita Chaparova</a:t>
            </a:r>
          </a:p>
        </p:txBody>
      </p:sp>
    </p:spTree>
    <p:extLst>
      <p:ext uri="{BB962C8B-B14F-4D97-AF65-F5344CB8AC3E}">
        <p14:creationId xmlns:p14="http://schemas.microsoft.com/office/powerpoint/2010/main" val="2215231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sz="3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E9B43-E885-430C-ACCB-E33D8AE8C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00708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69165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340</TotalTime>
  <Words>753</Words>
  <Application>Microsoft Office PowerPoint</Application>
  <PresentationFormat>Широк екран</PresentationFormat>
  <Paragraphs>75</Paragraphs>
  <Slides>12</Slides>
  <Notes>1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12</vt:i4>
      </vt:variant>
    </vt:vector>
  </HeadingPairs>
  <TitlesOfParts>
    <vt:vector size="17" baseType="lpstr">
      <vt:lpstr>Arial</vt:lpstr>
      <vt:lpstr>Calibri</vt:lpstr>
      <vt:lpstr>Garamond</vt:lpstr>
      <vt:lpstr>Wingdings</vt:lpstr>
      <vt:lpstr>Organic</vt:lpstr>
      <vt:lpstr>How do we use technology to collaborate at UWTSD? Group presentation</vt:lpstr>
      <vt:lpstr>Research project proposal</vt:lpstr>
      <vt:lpstr>Research questions</vt:lpstr>
      <vt:lpstr>      Introduction</vt:lpstr>
      <vt:lpstr>Previous  Research</vt:lpstr>
      <vt:lpstr>Ethical Considerations</vt:lpstr>
      <vt:lpstr>Methodology</vt:lpstr>
      <vt:lpstr>Research Timeline</vt:lpstr>
      <vt:lpstr>Expected outcome</vt:lpstr>
      <vt:lpstr>Hypothesis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 PROPOSAL</dc:title>
  <dc:creator>SHESHI</dc:creator>
  <cp:lastModifiedBy>sevdalina velinova</cp:lastModifiedBy>
  <cp:revision>67</cp:revision>
  <dcterms:created xsi:type="dcterms:W3CDTF">2022-02-21T09:24:25Z</dcterms:created>
  <dcterms:modified xsi:type="dcterms:W3CDTF">2022-02-27T00:21:32Z</dcterms:modified>
</cp:coreProperties>
</file>