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9" r:id="rId9"/>
    <p:sldId id="264" r:id="rId10"/>
    <p:sldId id="265" r:id="rId11"/>
    <p:sldId id="267" r:id="rId12"/>
    <p:sldId id="266"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75"/>
    <p:restoredTop sz="95921"/>
  </p:normalViewPr>
  <p:slideViewPr>
    <p:cSldViewPr snapToGrid="0" snapToObjects="1">
      <p:cViewPr varScale="1">
        <p:scale>
          <a:sx n="107" d="100"/>
          <a:sy n="107" d="100"/>
        </p:scale>
        <p:origin x="184" y="5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ata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3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data1.xml><?xml version="1.0" encoding="utf-8"?>
<dgm:dataModel xmlns:dgm="http://schemas.openxmlformats.org/drawingml/2006/diagram" xmlns:a="http://schemas.openxmlformats.org/drawingml/2006/main">
  <dgm:ptLst>
    <dgm:pt modelId="{F759D2A5-6DFF-42E0-BA42-217BBA2A6A1B}"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F2EBA1F-E4F9-457F-B70E-B2D18796D771}">
      <dgm:prSet/>
      <dgm:spPr/>
      <dgm:t>
        <a:bodyPr/>
        <a:lstStyle/>
        <a:p>
          <a:pPr>
            <a:lnSpc>
              <a:spcPct val="100000"/>
            </a:lnSpc>
            <a:defRPr cap="all"/>
          </a:pPr>
          <a:r>
            <a:rPr lang="en-GB" i="1" dirty="0"/>
            <a:t>“what teachers do to enable all learners to make progress, whatever their differences are. These may be differences in their needs, their readiness to learn, or their interest in what’s being taught. “ (</a:t>
          </a:r>
          <a:r>
            <a:rPr lang="en-GB" i="1" dirty="0" err="1"/>
            <a:t>Werry</a:t>
          </a:r>
          <a:r>
            <a:rPr lang="en-GB" i="1" dirty="0"/>
            <a:t>, 2017)</a:t>
          </a:r>
          <a:endParaRPr lang="en-US" dirty="0"/>
        </a:p>
      </dgm:t>
    </dgm:pt>
    <dgm:pt modelId="{7795A68D-06B2-4BA7-9CEE-3968E590D764}" type="parTrans" cxnId="{8B72D5AF-2280-4943-B223-C12278FCC5EE}">
      <dgm:prSet/>
      <dgm:spPr/>
      <dgm:t>
        <a:bodyPr/>
        <a:lstStyle/>
        <a:p>
          <a:endParaRPr lang="en-US"/>
        </a:p>
      </dgm:t>
    </dgm:pt>
    <dgm:pt modelId="{C095CA1B-95CD-494F-AC09-A3E70BD48089}" type="sibTrans" cxnId="{8B72D5AF-2280-4943-B223-C12278FCC5EE}">
      <dgm:prSet/>
      <dgm:spPr/>
      <dgm:t>
        <a:bodyPr/>
        <a:lstStyle/>
        <a:p>
          <a:endParaRPr lang="en-US"/>
        </a:p>
      </dgm:t>
    </dgm:pt>
    <dgm:pt modelId="{22684212-4CF1-4656-9329-EA1D3CDB1E2E}">
      <dgm:prSet/>
      <dgm:spPr/>
      <dgm:t>
        <a:bodyPr/>
        <a:lstStyle/>
        <a:p>
          <a:pPr>
            <a:lnSpc>
              <a:spcPct val="100000"/>
            </a:lnSpc>
            <a:defRPr cap="all"/>
          </a:pPr>
          <a:r>
            <a:rPr lang="en-GB" i="1" dirty="0"/>
            <a:t>So how do we do it?</a:t>
          </a:r>
          <a:endParaRPr lang="en-US" dirty="0"/>
        </a:p>
      </dgm:t>
    </dgm:pt>
    <dgm:pt modelId="{4F9B27CF-5C99-4DEF-8337-9AD4B1549801}" type="parTrans" cxnId="{94437263-4568-4915-9EEF-4694A132CB8D}">
      <dgm:prSet/>
      <dgm:spPr/>
      <dgm:t>
        <a:bodyPr/>
        <a:lstStyle/>
        <a:p>
          <a:endParaRPr lang="en-US"/>
        </a:p>
      </dgm:t>
    </dgm:pt>
    <dgm:pt modelId="{759EEEE7-9671-4103-9AA4-11C3666F1176}" type="sibTrans" cxnId="{94437263-4568-4915-9EEF-4694A132CB8D}">
      <dgm:prSet/>
      <dgm:spPr/>
      <dgm:t>
        <a:bodyPr/>
        <a:lstStyle/>
        <a:p>
          <a:endParaRPr lang="en-US"/>
        </a:p>
      </dgm:t>
    </dgm:pt>
    <dgm:pt modelId="{031BEB8B-5723-456F-AE72-867DF1B70672}" type="pres">
      <dgm:prSet presAssocID="{F759D2A5-6DFF-42E0-BA42-217BBA2A6A1B}" presName="root" presStyleCnt="0">
        <dgm:presLayoutVars>
          <dgm:dir/>
          <dgm:resizeHandles val="exact"/>
        </dgm:presLayoutVars>
      </dgm:prSet>
      <dgm:spPr/>
    </dgm:pt>
    <dgm:pt modelId="{46CABC9F-D1C4-4D2A-8377-57EC80F28D4A}" type="pres">
      <dgm:prSet presAssocID="{BF2EBA1F-E4F9-457F-B70E-B2D18796D771}" presName="compNode" presStyleCnt="0"/>
      <dgm:spPr/>
    </dgm:pt>
    <dgm:pt modelId="{9CADADB1-3E00-465F-94BC-21DFE00B3F99}" type="pres">
      <dgm:prSet presAssocID="{BF2EBA1F-E4F9-457F-B70E-B2D18796D771}" presName="iconBgRect" presStyleLbl="bgShp" presStyleIdx="0" presStyleCnt="2"/>
      <dgm:spPr>
        <a:prstGeom prst="round2DiagRect">
          <a:avLst>
            <a:gd name="adj1" fmla="val 29727"/>
            <a:gd name="adj2" fmla="val 0"/>
          </a:avLst>
        </a:prstGeom>
      </dgm:spPr>
    </dgm:pt>
    <dgm:pt modelId="{95A2FAC2-5116-43E9-9B32-E4AACC83E328}" type="pres">
      <dgm:prSet presAssocID="{BF2EBA1F-E4F9-457F-B70E-B2D18796D77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1DADCC4F-7A44-4BFD-B360-AFB365EFB3A1}" type="pres">
      <dgm:prSet presAssocID="{BF2EBA1F-E4F9-457F-B70E-B2D18796D771}" presName="spaceRect" presStyleCnt="0"/>
      <dgm:spPr/>
    </dgm:pt>
    <dgm:pt modelId="{9E996BA7-79AE-4EF7-BD03-4F25A992C3C3}" type="pres">
      <dgm:prSet presAssocID="{BF2EBA1F-E4F9-457F-B70E-B2D18796D771}" presName="textRect" presStyleLbl="revTx" presStyleIdx="0" presStyleCnt="2">
        <dgm:presLayoutVars>
          <dgm:chMax val="1"/>
          <dgm:chPref val="1"/>
        </dgm:presLayoutVars>
      </dgm:prSet>
      <dgm:spPr/>
    </dgm:pt>
    <dgm:pt modelId="{4930AAE7-979E-4B75-AD80-602422CD6483}" type="pres">
      <dgm:prSet presAssocID="{C095CA1B-95CD-494F-AC09-A3E70BD48089}" presName="sibTrans" presStyleCnt="0"/>
      <dgm:spPr/>
    </dgm:pt>
    <dgm:pt modelId="{EC1CAC70-C344-436B-BA30-3C03504D3677}" type="pres">
      <dgm:prSet presAssocID="{22684212-4CF1-4656-9329-EA1D3CDB1E2E}" presName="compNode" presStyleCnt="0"/>
      <dgm:spPr/>
    </dgm:pt>
    <dgm:pt modelId="{AC4A99F1-586D-40FD-A12F-DE2EC206E88E}" type="pres">
      <dgm:prSet presAssocID="{22684212-4CF1-4656-9329-EA1D3CDB1E2E}" presName="iconBgRect" presStyleLbl="bgShp" presStyleIdx="1" presStyleCnt="2"/>
      <dgm:spPr>
        <a:prstGeom prst="round2DiagRect">
          <a:avLst>
            <a:gd name="adj1" fmla="val 29727"/>
            <a:gd name="adj2" fmla="val 0"/>
          </a:avLst>
        </a:prstGeom>
      </dgm:spPr>
    </dgm:pt>
    <dgm:pt modelId="{955A216C-1E95-42A0-A321-6B35FE7205D5}" type="pres">
      <dgm:prSet presAssocID="{22684212-4CF1-4656-9329-EA1D3CDB1E2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List"/>
        </a:ext>
      </dgm:extLst>
    </dgm:pt>
    <dgm:pt modelId="{F38D5D7E-112D-459C-8B25-1C4DF51B0179}" type="pres">
      <dgm:prSet presAssocID="{22684212-4CF1-4656-9329-EA1D3CDB1E2E}" presName="spaceRect" presStyleCnt="0"/>
      <dgm:spPr/>
    </dgm:pt>
    <dgm:pt modelId="{27E86502-8C2F-48BC-B002-81822BBF54F6}" type="pres">
      <dgm:prSet presAssocID="{22684212-4CF1-4656-9329-EA1D3CDB1E2E}" presName="textRect" presStyleLbl="revTx" presStyleIdx="1" presStyleCnt="2">
        <dgm:presLayoutVars>
          <dgm:chMax val="1"/>
          <dgm:chPref val="1"/>
        </dgm:presLayoutVars>
      </dgm:prSet>
      <dgm:spPr/>
    </dgm:pt>
  </dgm:ptLst>
  <dgm:cxnLst>
    <dgm:cxn modelId="{5C7F850E-90C0-A94B-A2A4-DB790FCC5279}" type="presOf" srcId="{22684212-4CF1-4656-9329-EA1D3CDB1E2E}" destId="{27E86502-8C2F-48BC-B002-81822BBF54F6}" srcOrd="0" destOrd="0" presId="urn:microsoft.com/office/officeart/2018/5/layout/IconLeafLabelList"/>
    <dgm:cxn modelId="{C01AAC19-1C5C-F047-AABB-C2E4CC9078D6}" type="presOf" srcId="{BF2EBA1F-E4F9-457F-B70E-B2D18796D771}" destId="{9E996BA7-79AE-4EF7-BD03-4F25A992C3C3}" srcOrd="0" destOrd="0" presId="urn:microsoft.com/office/officeart/2018/5/layout/IconLeafLabelList"/>
    <dgm:cxn modelId="{94437263-4568-4915-9EEF-4694A132CB8D}" srcId="{F759D2A5-6DFF-42E0-BA42-217BBA2A6A1B}" destId="{22684212-4CF1-4656-9329-EA1D3CDB1E2E}" srcOrd="1" destOrd="0" parTransId="{4F9B27CF-5C99-4DEF-8337-9AD4B1549801}" sibTransId="{759EEEE7-9671-4103-9AA4-11C3666F1176}"/>
    <dgm:cxn modelId="{9F394064-E9D7-B14B-8543-3544EF161EB3}" type="presOf" srcId="{F759D2A5-6DFF-42E0-BA42-217BBA2A6A1B}" destId="{031BEB8B-5723-456F-AE72-867DF1B70672}" srcOrd="0" destOrd="0" presId="urn:microsoft.com/office/officeart/2018/5/layout/IconLeafLabelList"/>
    <dgm:cxn modelId="{8B72D5AF-2280-4943-B223-C12278FCC5EE}" srcId="{F759D2A5-6DFF-42E0-BA42-217BBA2A6A1B}" destId="{BF2EBA1F-E4F9-457F-B70E-B2D18796D771}" srcOrd="0" destOrd="0" parTransId="{7795A68D-06B2-4BA7-9CEE-3968E590D764}" sibTransId="{C095CA1B-95CD-494F-AC09-A3E70BD48089}"/>
    <dgm:cxn modelId="{798F8719-713B-CA4C-817B-E1C72BE78F3D}" type="presParOf" srcId="{031BEB8B-5723-456F-AE72-867DF1B70672}" destId="{46CABC9F-D1C4-4D2A-8377-57EC80F28D4A}" srcOrd="0" destOrd="0" presId="urn:microsoft.com/office/officeart/2018/5/layout/IconLeafLabelList"/>
    <dgm:cxn modelId="{39613526-ACBF-BF45-AE4B-1C54A57CBA9F}" type="presParOf" srcId="{46CABC9F-D1C4-4D2A-8377-57EC80F28D4A}" destId="{9CADADB1-3E00-465F-94BC-21DFE00B3F99}" srcOrd="0" destOrd="0" presId="urn:microsoft.com/office/officeart/2018/5/layout/IconLeafLabelList"/>
    <dgm:cxn modelId="{1356EC55-5B6E-B542-853C-40916CC0FAB8}" type="presParOf" srcId="{46CABC9F-D1C4-4D2A-8377-57EC80F28D4A}" destId="{95A2FAC2-5116-43E9-9B32-E4AACC83E328}" srcOrd="1" destOrd="0" presId="urn:microsoft.com/office/officeart/2018/5/layout/IconLeafLabelList"/>
    <dgm:cxn modelId="{8A0D78DF-C06D-A648-A601-035893D1923D}" type="presParOf" srcId="{46CABC9F-D1C4-4D2A-8377-57EC80F28D4A}" destId="{1DADCC4F-7A44-4BFD-B360-AFB365EFB3A1}" srcOrd="2" destOrd="0" presId="urn:microsoft.com/office/officeart/2018/5/layout/IconLeafLabelList"/>
    <dgm:cxn modelId="{93825566-50E3-6248-81AC-CE00DCAAA425}" type="presParOf" srcId="{46CABC9F-D1C4-4D2A-8377-57EC80F28D4A}" destId="{9E996BA7-79AE-4EF7-BD03-4F25A992C3C3}" srcOrd="3" destOrd="0" presId="urn:microsoft.com/office/officeart/2018/5/layout/IconLeafLabelList"/>
    <dgm:cxn modelId="{D96FB293-A161-C04E-B2AA-384C1215332C}" type="presParOf" srcId="{031BEB8B-5723-456F-AE72-867DF1B70672}" destId="{4930AAE7-979E-4B75-AD80-602422CD6483}" srcOrd="1" destOrd="0" presId="urn:microsoft.com/office/officeart/2018/5/layout/IconLeafLabelList"/>
    <dgm:cxn modelId="{CC947110-DF3D-A545-AFCF-53E1245B2EA6}" type="presParOf" srcId="{031BEB8B-5723-456F-AE72-867DF1B70672}" destId="{EC1CAC70-C344-436B-BA30-3C03504D3677}" srcOrd="2" destOrd="0" presId="urn:microsoft.com/office/officeart/2018/5/layout/IconLeafLabelList"/>
    <dgm:cxn modelId="{DF0EAF4B-4A01-7648-AA29-CBBF23005D4A}" type="presParOf" srcId="{EC1CAC70-C344-436B-BA30-3C03504D3677}" destId="{AC4A99F1-586D-40FD-A12F-DE2EC206E88E}" srcOrd="0" destOrd="0" presId="urn:microsoft.com/office/officeart/2018/5/layout/IconLeafLabelList"/>
    <dgm:cxn modelId="{305DB0CF-2BD4-554F-9034-7213A54C12C8}" type="presParOf" srcId="{EC1CAC70-C344-436B-BA30-3C03504D3677}" destId="{955A216C-1E95-42A0-A321-6B35FE7205D5}" srcOrd="1" destOrd="0" presId="urn:microsoft.com/office/officeart/2018/5/layout/IconLeafLabelList"/>
    <dgm:cxn modelId="{DD11754F-533A-4A4F-B731-235419E359A4}" type="presParOf" srcId="{EC1CAC70-C344-436B-BA30-3C03504D3677}" destId="{F38D5D7E-112D-459C-8B25-1C4DF51B0179}" srcOrd="2" destOrd="0" presId="urn:microsoft.com/office/officeart/2018/5/layout/IconLeafLabelList"/>
    <dgm:cxn modelId="{8A23C1D8-9B15-7649-97CB-7D96B7292B0B}" type="presParOf" srcId="{EC1CAC70-C344-436B-BA30-3C03504D3677}" destId="{27E86502-8C2F-48BC-B002-81822BBF54F6}"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D564FDD-E068-4384-85D9-C1D24B7560D3}"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66039AA7-EB43-40F6-879C-70FF70D3FBBE}">
      <dgm:prSet/>
      <dgm:spPr/>
      <dgm:t>
        <a:bodyPr/>
        <a:lstStyle/>
        <a:p>
          <a:r>
            <a:rPr lang="en-GB"/>
            <a:t>By task</a:t>
          </a:r>
          <a:endParaRPr lang="en-US"/>
        </a:p>
      </dgm:t>
    </dgm:pt>
    <dgm:pt modelId="{02DAA966-5A16-4947-ADDE-EA30F434CFF2}" type="parTrans" cxnId="{2297C0E4-0A0C-4165-8531-2A1C6B9CCFC6}">
      <dgm:prSet/>
      <dgm:spPr/>
      <dgm:t>
        <a:bodyPr/>
        <a:lstStyle/>
        <a:p>
          <a:endParaRPr lang="en-US"/>
        </a:p>
      </dgm:t>
    </dgm:pt>
    <dgm:pt modelId="{5D2350E0-C41D-45F2-8220-CEF34564C513}" type="sibTrans" cxnId="{2297C0E4-0A0C-4165-8531-2A1C6B9CCFC6}">
      <dgm:prSet/>
      <dgm:spPr/>
      <dgm:t>
        <a:bodyPr/>
        <a:lstStyle/>
        <a:p>
          <a:endParaRPr lang="en-US"/>
        </a:p>
      </dgm:t>
    </dgm:pt>
    <dgm:pt modelId="{3F3E5F03-AB9F-4729-AF75-EA283BA0146E}">
      <dgm:prSet/>
      <dgm:spPr/>
      <dgm:t>
        <a:bodyPr/>
        <a:lstStyle/>
        <a:p>
          <a:r>
            <a:rPr lang="en-GB"/>
            <a:t>By grouping</a:t>
          </a:r>
          <a:endParaRPr lang="en-US"/>
        </a:p>
      </dgm:t>
    </dgm:pt>
    <dgm:pt modelId="{42B5D504-0513-4B3C-B868-5BEBDF43DEF4}" type="parTrans" cxnId="{2DECB0F5-AC7F-4492-B891-1AD6FA490E83}">
      <dgm:prSet/>
      <dgm:spPr/>
      <dgm:t>
        <a:bodyPr/>
        <a:lstStyle/>
        <a:p>
          <a:endParaRPr lang="en-US"/>
        </a:p>
      </dgm:t>
    </dgm:pt>
    <dgm:pt modelId="{70CF08F1-A148-403F-9722-1087D1E0B918}" type="sibTrans" cxnId="{2DECB0F5-AC7F-4492-B891-1AD6FA490E83}">
      <dgm:prSet/>
      <dgm:spPr/>
      <dgm:t>
        <a:bodyPr/>
        <a:lstStyle/>
        <a:p>
          <a:endParaRPr lang="en-US"/>
        </a:p>
      </dgm:t>
    </dgm:pt>
    <dgm:pt modelId="{CFE2AFA2-4CA9-4E4B-80F0-250AB5B1C841}">
      <dgm:prSet/>
      <dgm:spPr/>
      <dgm:t>
        <a:bodyPr/>
        <a:lstStyle/>
        <a:p>
          <a:r>
            <a:rPr lang="en-GB"/>
            <a:t>By resources</a:t>
          </a:r>
          <a:endParaRPr lang="en-US"/>
        </a:p>
      </dgm:t>
    </dgm:pt>
    <dgm:pt modelId="{718D4E19-1BE3-4DA1-9BEF-8817840FF7EA}" type="parTrans" cxnId="{E70308F0-3C20-4C8D-9860-004E9EDC0070}">
      <dgm:prSet/>
      <dgm:spPr/>
      <dgm:t>
        <a:bodyPr/>
        <a:lstStyle/>
        <a:p>
          <a:endParaRPr lang="en-US"/>
        </a:p>
      </dgm:t>
    </dgm:pt>
    <dgm:pt modelId="{FF9E20B0-F4C1-4AEF-AA45-959F78750119}" type="sibTrans" cxnId="{E70308F0-3C20-4C8D-9860-004E9EDC0070}">
      <dgm:prSet/>
      <dgm:spPr/>
      <dgm:t>
        <a:bodyPr/>
        <a:lstStyle/>
        <a:p>
          <a:endParaRPr lang="en-US"/>
        </a:p>
      </dgm:t>
    </dgm:pt>
    <dgm:pt modelId="{8B17EA4B-5B00-495E-8D3B-52C778C17E0E}">
      <dgm:prSet/>
      <dgm:spPr/>
      <dgm:t>
        <a:bodyPr/>
        <a:lstStyle/>
        <a:p>
          <a:r>
            <a:rPr lang="en-GB"/>
            <a:t>By pace </a:t>
          </a:r>
          <a:endParaRPr lang="en-US"/>
        </a:p>
      </dgm:t>
    </dgm:pt>
    <dgm:pt modelId="{3BC1721F-C4CE-49F7-BAB8-13197C5BAFC0}" type="parTrans" cxnId="{98BDDB8C-28CF-4900-B171-5BF7D8EF60C9}">
      <dgm:prSet/>
      <dgm:spPr/>
      <dgm:t>
        <a:bodyPr/>
        <a:lstStyle/>
        <a:p>
          <a:endParaRPr lang="en-US"/>
        </a:p>
      </dgm:t>
    </dgm:pt>
    <dgm:pt modelId="{1A239B29-82A0-4F78-8D3C-84305C8B4330}" type="sibTrans" cxnId="{98BDDB8C-28CF-4900-B171-5BF7D8EF60C9}">
      <dgm:prSet/>
      <dgm:spPr/>
      <dgm:t>
        <a:bodyPr/>
        <a:lstStyle/>
        <a:p>
          <a:endParaRPr lang="en-US"/>
        </a:p>
      </dgm:t>
    </dgm:pt>
    <dgm:pt modelId="{DF8053B9-B633-4199-8F7D-C9B28E026FCC}">
      <dgm:prSet/>
      <dgm:spPr/>
      <dgm:t>
        <a:bodyPr/>
        <a:lstStyle/>
        <a:p>
          <a:r>
            <a:rPr lang="en-GB"/>
            <a:t>By outcome</a:t>
          </a:r>
          <a:endParaRPr lang="en-US"/>
        </a:p>
      </dgm:t>
    </dgm:pt>
    <dgm:pt modelId="{71341B0E-FDDF-40DE-9C0D-73B2A60984CE}" type="parTrans" cxnId="{AB344155-75EC-4564-9C74-42077BE7DD1C}">
      <dgm:prSet/>
      <dgm:spPr/>
      <dgm:t>
        <a:bodyPr/>
        <a:lstStyle/>
        <a:p>
          <a:endParaRPr lang="en-US"/>
        </a:p>
      </dgm:t>
    </dgm:pt>
    <dgm:pt modelId="{F76EEE04-FB9A-49B0-94C2-87B7CA336B55}" type="sibTrans" cxnId="{AB344155-75EC-4564-9C74-42077BE7DD1C}">
      <dgm:prSet/>
      <dgm:spPr/>
      <dgm:t>
        <a:bodyPr/>
        <a:lstStyle/>
        <a:p>
          <a:endParaRPr lang="en-US"/>
        </a:p>
      </dgm:t>
    </dgm:pt>
    <dgm:pt modelId="{70525D23-D369-4FFC-A419-585ECBCDFA0E}">
      <dgm:prSet/>
      <dgm:spPr/>
      <dgm:t>
        <a:bodyPr/>
        <a:lstStyle/>
        <a:p>
          <a:r>
            <a:rPr lang="en-GB"/>
            <a:t>By dialogue and support</a:t>
          </a:r>
          <a:endParaRPr lang="en-US"/>
        </a:p>
      </dgm:t>
    </dgm:pt>
    <dgm:pt modelId="{D4BB56AC-8696-42FE-BEF1-6060B9097C08}" type="parTrans" cxnId="{5F01773F-56C9-4A93-A57F-36EE50E949D3}">
      <dgm:prSet/>
      <dgm:spPr/>
      <dgm:t>
        <a:bodyPr/>
        <a:lstStyle/>
        <a:p>
          <a:endParaRPr lang="en-US"/>
        </a:p>
      </dgm:t>
    </dgm:pt>
    <dgm:pt modelId="{0B42B78A-4FEC-4A5F-9C1F-F7347E785C2F}" type="sibTrans" cxnId="{5F01773F-56C9-4A93-A57F-36EE50E949D3}">
      <dgm:prSet/>
      <dgm:spPr/>
      <dgm:t>
        <a:bodyPr/>
        <a:lstStyle/>
        <a:p>
          <a:endParaRPr lang="en-US"/>
        </a:p>
      </dgm:t>
    </dgm:pt>
    <dgm:pt modelId="{EBF20828-59C4-48F1-B6EE-E83003AB2E4F}" type="pres">
      <dgm:prSet presAssocID="{5D564FDD-E068-4384-85D9-C1D24B7560D3}" presName="root" presStyleCnt="0">
        <dgm:presLayoutVars>
          <dgm:dir/>
          <dgm:resizeHandles val="exact"/>
        </dgm:presLayoutVars>
      </dgm:prSet>
      <dgm:spPr/>
    </dgm:pt>
    <dgm:pt modelId="{A188FC46-2389-4838-9426-61D28F792F4C}" type="pres">
      <dgm:prSet presAssocID="{66039AA7-EB43-40F6-879C-70FF70D3FBBE}" presName="compNode" presStyleCnt="0"/>
      <dgm:spPr/>
    </dgm:pt>
    <dgm:pt modelId="{56462F13-3D9A-4019-B87D-48F0EFECE07C}" type="pres">
      <dgm:prSet presAssocID="{66039AA7-EB43-40F6-879C-70FF70D3FBBE}"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5C7C3E80-3E52-4BF8-A008-3E34DF87336B}" type="pres">
      <dgm:prSet presAssocID="{66039AA7-EB43-40F6-879C-70FF70D3FBBE}" presName="spaceRect" presStyleCnt="0"/>
      <dgm:spPr/>
    </dgm:pt>
    <dgm:pt modelId="{2EDD4420-96A0-4A23-B7BC-13E4F58C33AC}" type="pres">
      <dgm:prSet presAssocID="{66039AA7-EB43-40F6-879C-70FF70D3FBBE}" presName="textRect" presStyleLbl="revTx" presStyleIdx="0" presStyleCnt="6">
        <dgm:presLayoutVars>
          <dgm:chMax val="1"/>
          <dgm:chPref val="1"/>
        </dgm:presLayoutVars>
      </dgm:prSet>
      <dgm:spPr/>
    </dgm:pt>
    <dgm:pt modelId="{CEF322F5-5F71-47E6-A68A-072D3F4AF8C9}" type="pres">
      <dgm:prSet presAssocID="{5D2350E0-C41D-45F2-8220-CEF34564C513}" presName="sibTrans" presStyleCnt="0"/>
      <dgm:spPr/>
    </dgm:pt>
    <dgm:pt modelId="{5D2F9608-5CB1-4159-92B8-5D6287ECD22F}" type="pres">
      <dgm:prSet presAssocID="{3F3E5F03-AB9F-4729-AF75-EA283BA0146E}" presName="compNode" presStyleCnt="0"/>
      <dgm:spPr/>
    </dgm:pt>
    <dgm:pt modelId="{39CD590D-5687-41AC-ABFB-EF106FA121EB}" type="pres">
      <dgm:prSet presAssocID="{3F3E5F03-AB9F-4729-AF75-EA283BA0146E}"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ick"/>
        </a:ext>
      </dgm:extLst>
    </dgm:pt>
    <dgm:pt modelId="{DA046043-F119-485E-AC54-9C59DED8BE06}" type="pres">
      <dgm:prSet presAssocID="{3F3E5F03-AB9F-4729-AF75-EA283BA0146E}" presName="spaceRect" presStyleCnt="0"/>
      <dgm:spPr/>
    </dgm:pt>
    <dgm:pt modelId="{B6A5E504-33E4-47E6-85B4-F799A4F91D96}" type="pres">
      <dgm:prSet presAssocID="{3F3E5F03-AB9F-4729-AF75-EA283BA0146E}" presName="textRect" presStyleLbl="revTx" presStyleIdx="1" presStyleCnt="6">
        <dgm:presLayoutVars>
          <dgm:chMax val="1"/>
          <dgm:chPref val="1"/>
        </dgm:presLayoutVars>
      </dgm:prSet>
      <dgm:spPr/>
    </dgm:pt>
    <dgm:pt modelId="{BBEBAD92-4BDA-432D-BA94-DAA4CBD90E11}" type="pres">
      <dgm:prSet presAssocID="{70CF08F1-A148-403F-9722-1087D1E0B918}" presName="sibTrans" presStyleCnt="0"/>
      <dgm:spPr/>
    </dgm:pt>
    <dgm:pt modelId="{7814DF46-7C42-40F2-9DD8-B6D6A8F3587D}" type="pres">
      <dgm:prSet presAssocID="{CFE2AFA2-4CA9-4E4B-80F0-250AB5B1C841}" presName="compNode" presStyleCnt="0"/>
      <dgm:spPr/>
    </dgm:pt>
    <dgm:pt modelId="{7D0FE0B9-90C0-4294-9EDB-68826DB7631A}" type="pres">
      <dgm:prSet presAssocID="{CFE2AFA2-4CA9-4E4B-80F0-250AB5B1C84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5364B060-DD70-4627-8F80-14D8557DBE6E}" type="pres">
      <dgm:prSet presAssocID="{CFE2AFA2-4CA9-4E4B-80F0-250AB5B1C841}" presName="spaceRect" presStyleCnt="0"/>
      <dgm:spPr/>
    </dgm:pt>
    <dgm:pt modelId="{A0BD1509-487D-4ED9-B109-CF9A76F135E6}" type="pres">
      <dgm:prSet presAssocID="{CFE2AFA2-4CA9-4E4B-80F0-250AB5B1C841}" presName="textRect" presStyleLbl="revTx" presStyleIdx="2" presStyleCnt="6">
        <dgm:presLayoutVars>
          <dgm:chMax val="1"/>
          <dgm:chPref val="1"/>
        </dgm:presLayoutVars>
      </dgm:prSet>
      <dgm:spPr/>
    </dgm:pt>
    <dgm:pt modelId="{839BD19B-0530-4FC0-8193-FC79F336EE92}" type="pres">
      <dgm:prSet presAssocID="{FF9E20B0-F4C1-4AEF-AA45-959F78750119}" presName="sibTrans" presStyleCnt="0"/>
      <dgm:spPr/>
    </dgm:pt>
    <dgm:pt modelId="{02C7BFC2-CAD3-4F24-9583-AA44B507DDBD}" type="pres">
      <dgm:prSet presAssocID="{8B17EA4B-5B00-495E-8D3B-52C778C17E0E}" presName="compNode" presStyleCnt="0"/>
      <dgm:spPr/>
    </dgm:pt>
    <dgm:pt modelId="{30F2260F-C76D-4190-8C31-6A17A69CD8A4}" type="pres">
      <dgm:prSet presAssocID="{8B17EA4B-5B00-495E-8D3B-52C778C17E0E}"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un"/>
        </a:ext>
      </dgm:extLst>
    </dgm:pt>
    <dgm:pt modelId="{49BA50D0-9D71-41D6-B397-84D5E4F6EF59}" type="pres">
      <dgm:prSet presAssocID="{8B17EA4B-5B00-495E-8D3B-52C778C17E0E}" presName="spaceRect" presStyleCnt="0"/>
      <dgm:spPr/>
    </dgm:pt>
    <dgm:pt modelId="{ADE30ED9-47F6-42A7-ACFF-1A0299F69F30}" type="pres">
      <dgm:prSet presAssocID="{8B17EA4B-5B00-495E-8D3B-52C778C17E0E}" presName="textRect" presStyleLbl="revTx" presStyleIdx="3" presStyleCnt="6">
        <dgm:presLayoutVars>
          <dgm:chMax val="1"/>
          <dgm:chPref val="1"/>
        </dgm:presLayoutVars>
      </dgm:prSet>
      <dgm:spPr/>
    </dgm:pt>
    <dgm:pt modelId="{FEB975F7-239E-4052-9CED-BCD0C4937295}" type="pres">
      <dgm:prSet presAssocID="{1A239B29-82A0-4F78-8D3C-84305C8B4330}" presName="sibTrans" presStyleCnt="0"/>
      <dgm:spPr/>
    </dgm:pt>
    <dgm:pt modelId="{A0D399C6-C0A6-4D45-AFE7-60890BB9652C}" type="pres">
      <dgm:prSet presAssocID="{DF8053B9-B633-4199-8F7D-C9B28E026FCC}" presName="compNode" presStyleCnt="0"/>
      <dgm:spPr/>
    </dgm:pt>
    <dgm:pt modelId="{99B50D29-178E-40FA-87B4-F4FC9062EA40}" type="pres">
      <dgm:prSet presAssocID="{DF8053B9-B633-4199-8F7D-C9B28E026FCC}"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ullseye"/>
        </a:ext>
      </dgm:extLst>
    </dgm:pt>
    <dgm:pt modelId="{8F8066A3-A4B3-4131-A17F-9409B18A5890}" type="pres">
      <dgm:prSet presAssocID="{DF8053B9-B633-4199-8F7D-C9B28E026FCC}" presName="spaceRect" presStyleCnt="0"/>
      <dgm:spPr/>
    </dgm:pt>
    <dgm:pt modelId="{B1994CAD-012F-4044-B89B-1C64F7E1D253}" type="pres">
      <dgm:prSet presAssocID="{DF8053B9-B633-4199-8F7D-C9B28E026FCC}" presName="textRect" presStyleLbl="revTx" presStyleIdx="4" presStyleCnt="6">
        <dgm:presLayoutVars>
          <dgm:chMax val="1"/>
          <dgm:chPref val="1"/>
        </dgm:presLayoutVars>
      </dgm:prSet>
      <dgm:spPr/>
    </dgm:pt>
    <dgm:pt modelId="{DE754FF4-463F-49ED-8396-5D62732F064D}" type="pres">
      <dgm:prSet presAssocID="{F76EEE04-FB9A-49B0-94C2-87B7CA336B55}" presName="sibTrans" presStyleCnt="0"/>
      <dgm:spPr/>
    </dgm:pt>
    <dgm:pt modelId="{55E566B4-B01F-4783-9121-741686E4C6F3}" type="pres">
      <dgm:prSet presAssocID="{70525D23-D369-4FFC-A419-585ECBCDFA0E}" presName="compNode" presStyleCnt="0"/>
      <dgm:spPr/>
    </dgm:pt>
    <dgm:pt modelId="{92F668CB-048B-403C-8BB9-3FC12C2DB98F}" type="pres">
      <dgm:prSet presAssocID="{70525D23-D369-4FFC-A419-585ECBCDFA0E}"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hat"/>
        </a:ext>
      </dgm:extLst>
    </dgm:pt>
    <dgm:pt modelId="{35CA6127-FBBE-4978-AC31-A90F42F88DA9}" type="pres">
      <dgm:prSet presAssocID="{70525D23-D369-4FFC-A419-585ECBCDFA0E}" presName="spaceRect" presStyleCnt="0"/>
      <dgm:spPr/>
    </dgm:pt>
    <dgm:pt modelId="{03668640-1AAD-46F2-9DB7-7C3BFD4E82EF}" type="pres">
      <dgm:prSet presAssocID="{70525D23-D369-4FFC-A419-585ECBCDFA0E}" presName="textRect" presStyleLbl="revTx" presStyleIdx="5" presStyleCnt="6">
        <dgm:presLayoutVars>
          <dgm:chMax val="1"/>
          <dgm:chPref val="1"/>
        </dgm:presLayoutVars>
      </dgm:prSet>
      <dgm:spPr/>
    </dgm:pt>
  </dgm:ptLst>
  <dgm:cxnLst>
    <dgm:cxn modelId="{5F01773F-56C9-4A93-A57F-36EE50E949D3}" srcId="{5D564FDD-E068-4384-85D9-C1D24B7560D3}" destId="{70525D23-D369-4FFC-A419-585ECBCDFA0E}" srcOrd="5" destOrd="0" parTransId="{D4BB56AC-8696-42FE-BEF1-6060B9097C08}" sibTransId="{0B42B78A-4FEC-4A5F-9C1F-F7347E785C2F}"/>
    <dgm:cxn modelId="{D21DF043-8786-44F3-824F-40E410EBE499}" type="presOf" srcId="{66039AA7-EB43-40F6-879C-70FF70D3FBBE}" destId="{2EDD4420-96A0-4A23-B7BC-13E4F58C33AC}" srcOrd="0" destOrd="0" presId="urn:microsoft.com/office/officeart/2018/2/layout/IconLabelList"/>
    <dgm:cxn modelId="{AB344155-75EC-4564-9C74-42077BE7DD1C}" srcId="{5D564FDD-E068-4384-85D9-C1D24B7560D3}" destId="{DF8053B9-B633-4199-8F7D-C9B28E026FCC}" srcOrd="4" destOrd="0" parTransId="{71341B0E-FDDF-40DE-9C0D-73B2A60984CE}" sibTransId="{F76EEE04-FB9A-49B0-94C2-87B7CA336B55}"/>
    <dgm:cxn modelId="{61A88574-9879-42A5-8DAF-5B219A64CD3B}" type="presOf" srcId="{8B17EA4B-5B00-495E-8D3B-52C778C17E0E}" destId="{ADE30ED9-47F6-42A7-ACFF-1A0299F69F30}" srcOrd="0" destOrd="0" presId="urn:microsoft.com/office/officeart/2018/2/layout/IconLabelList"/>
    <dgm:cxn modelId="{E4ABA77D-9E27-4526-B454-220CEC4ABC26}" type="presOf" srcId="{70525D23-D369-4FFC-A419-585ECBCDFA0E}" destId="{03668640-1AAD-46F2-9DB7-7C3BFD4E82EF}" srcOrd="0" destOrd="0" presId="urn:microsoft.com/office/officeart/2018/2/layout/IconLabelList"/>
    <dgm:cxn modelId="{98BDDB8C-28CF-4900-B171-5BF7D8EF60C9}" srcId="{5D564FDD-E068-4384-85D9-C1D24B7560D3}" destId="{8B17EA4B-5B00-495E-8D3B-52C778C17E0E}" srcOrd="3" destOrd="0" parTransId="{3BC1721F-C4CE-49F7-BAB8-13197C5BAFC0}" sibTransId="{1A239B29-82A0-4F78-8D3C-84305C8B4330}"/>
    <dgm:cxn modelId="{ADFC0A91-000F-4E6A-B6D0-6E2DFBC631F8}" type="presOf" srcId="{DF8053B9-B633-4199-8F7D-C9B28E026FCC}" destId="{B1994CAD-012F-4044-B89B-1C64F7E1D253}" srcOrd="0" destOrd="0" presId="urn:microsoft.com/office/officeart/2018/2/layout/IconLabelList"/>
    <dgm:cxn modelId="{EE011CBE-38A9-47EE-83A3-480AF2A29ACF}" type="presOf" srcId="{3F3E5F03-AB9F-4729-AF75-EA283BA0146E}" destId="{B6A5E504-33E4-47E6-85B4-F799A4F91D96}" srcOrd="0" destOrd="0" presId="urn:microsoft.com/office/officeart/2018/2/layout/IconLabelList"/>
    <dgm:cxn modelId="{AFB1D4D3-03EE-4AD7-A78B-0A505263EE6A}" type="presOf" srcId="{5D564FDD-E068-4384-85D9-C1D24B7560D3}" destId="{EBF20828-59C4-48F1-B6EE-E83003AB2E4F}" srcOrd="0" destOrd="0" presId="urn:microsoft.com/office/officeart/2018/2/layout/IconLabelList"/>
    <dgm:cxn modelId="{2297C0E4-0A0C-4165-8531-2A1C6B9CCFC6}" srcId="{5D564FDD-E068-4384-85D9-C1D24B7560D3}" destId="{66039AA7-EB43-40F6-879C-70FF70D3FBBE}" srcOrd="0" destOrd="0" parTransId="{02DAA966-5A16-4947-ADDE-EA30F434CFF2}" sibTransId="{5D2350E0-C41D-45F2-8220-CEF34564C513}"/>
    <dgm:cxn modelId="{E70308F0-3C20-4C8D-9860-004E9EDC0070}" srcId="{5D564FDD-E068-4384-85D9-C1D24B7560D3}" destId="{CFE2AFA2-4CA9-4E4B-80F0-250AB5B1C841}" srcOrd="2" destOrd="0" parTransId="{718D4E19-1BE3-4DA1-9BEF-8817840FF7EA}" sibTransId="{FF9E20B0-F4C1-4AEF-AA45-959F78750119}"/>
    <dgm:cxn modelId="{2DECB0F5-AC7F-4492-B891-1AD6FA490E83}" srcId="{5D564FDD-E068-4384-85D9-C1D24B7560D3}" destId="{3F3E5F03-AB9F-4729-AF75-EA283BA0146E}" srcOrd="1" destOrd="0" parTransId="{42B5D504-0513-4B3C-B868-5BEBDF43DEF4}" sibTransId="{70CF08F1-A148-403F-9722-1087D1E0B918}"/>
    <dgm:cxn modelId="{E9AC7BF7-60A2-43E2-ADE9-5989D77254E9}" type="presOf" srcId="{CFE2AFA2-4CA9-4E4B-80F0-250AB5B1C841}" destId="{A0BD1509-487D-4ED9-B109-CF9A76F135E6}" srcOrd="0" destOrd="0" presId="urn:microsoft.com/office/officeart/2018/2/layout/IconLabelList"/>
    <dgm:cxn modelId="{F93965AD-D14E-4606-AE26-61ADEEE18B8C}" type="presParOf" srcId="{EBF20828-59C4-48F1-B6EE-E83003AB2E4F}" destId="{A188FC46-2389-4838-9426-61D28F792F4C}" srcOrd="0" destOrd="0" presId="urn:microsoft.com/office/officeart/2018/2/layout/IconLabelList"/>
    <dgm:cxn modelId="{A0B7C7F3-1D6E-48BA-80FD-BB34BCD377DF}" type="presParOf" srcId="{A188FC46-2389-4838-9426-61D28F792F4C}" destId="{56462F13-3D9A-4019-B87D-48F0EFECE07C}" srcOrd="0" destOrd="0" presId="urn:microsoft.com/office/officeart/2018/2/layout/IconLabelList"/>
    <dgm:cxn modelId="{144340C5-8537-4497-BC17-8E432E0A04A0}" type="presParOf" srcId="{A188FC46-2389-4838-9426-61D28F792F4C}" destId="{5C7C3E80-3E52-4BF8-A008-3E34DF87336B}" srcOrd="1" destOrd="0" presId="urn:microsoft.com/office/officeart/2018/2/layout/IconLabelList"/>
    <dgm:cxn modelId="{143279D4-0E16-4E2E-856E-D1B24C080050}" type="presParOf" srcId="{A188FC46-2389-4838-9426-61D28F792F4C}" destId="{2EDD4420-96A0-4A23-B7BC-13E4F58C33AC}" srcOrd="2" destOrd="0" presId="urn:microsoft.com/office/officeart/2018/2/layout/IconLabelList"/>
    <dgm:cxn modelId="{98068D81-9946-4BCD-9D88-97F1E11B4099}" type="presParOf" srcId="{EBF20828-59C4-48F1-B6EE-E83003AB2E4F}" destId="{CEF322F5-5F71-47E6-A68A-072D3F4AF8C9}" srcOrd="1" destOrd="0" presId="urn:microsoft.com/office/officeart/2018/2/layout/IconLabelList"/>
    <dgm:cxn modelId="{A26EBA80-A3EB-4400-B4A8-7DA527E492C8}" type="presParOf" srcId="{EBF20828-59C4-48F1-B6EE-E83003AB2E4F}" destId="{5D2F9608-5CB1-4159-92B8-5D6287ECD22F}" srcOrd="2" destOrd="0" presId="urn:microsoft.com/office/officeart/2018/2/layout/IconLabelList"/>
    <dgm:cxn modelId="{426618CB-78CE-40AC-8919-77236EC22CBA}" type="presParOf" srcId="{5D2F9608-5CB1-4159-92B8-5D6287ECD22F}" destId="{39CD590D-5687-41AC-ABFB-EF106FA121EB}" srcOrd="0" destOrd="0" presId="urn:microsoft.com/office/officeart/2018/2/layout/IconLabelList"/>
    <dgm:cxn modelId="{03A3F4B1-F00A-46A1-84E7-6E0902B4D704}" type="presParOf" srcId="{5D2F9608-5CB1-4159-92B8-5D6287ECD22F}" destId="{DA046043-F119-485E-AC54-9C59DED8BE06}" srcOrd="1" destOrd="0" presId="urn:microsoft.com/office/officeart/2018/2/layout/IconLabelList"/>
    <dgm:cxn modelId="{ECD6AE49-9057-47B4-BE7F-C3EA0C2BFB56}" type="presParOf" srcId="{5D2F9608-5CB1-4159-92B8-5D6287ECD22F}" destId="{B6A5E504-33E4-47E6-85B4-F799A4F91D96}" srcOrd="2" destOrd="0" presId="urn:microsoft.com/office/officeart/2018/2/layout/IconLabelList"/>
    <dgm:cxn modelId="{B1E3BD17-5B02-44B6-A875-3C8DD5D63E93}" type="presParOf" srcId="{EBF20828-59C4-48F1-B6EE-E83003AB2E4F}" destId="{BBEBAD92-4BDA-432D-BA94-DAA4CBD90E11}" srcOrd="3" destOrd="0" presId="urn:microsoft.com/office/officeart/2018/2/layout/IconLabelList"/>
    <dgm:cxn modelId="{D879BD34-B5A6-4F4A-83A1-56D5094B468E}" type="presParOf" srcId="{EBF20828-59C4-48F1-B6EE-E83003AB2E4F}" destId="{7814DF46-7C42-40F2-9DD8-B6D6A8F3587D}" srcOrd="4" destOrd="0" presId="urn:microsoft.com/office/officeart/2018/2/layout/IconLabelList"/>
    <dgm:cxn modelId="{083BBC47-B490-4C6E-B426-2C5EF486DA53}" type="presParOf" srcId="{7814DF46-7C42-40F2-9DD8-B6D6A8F3587D}" destId="{7D0FE0B9-90C0-4294-9EDB-68826DB7631A}" srcOrd="0" destOrd="0" presId="urn:microsoft.com/office/officeart/2018/2/layout/IconLabelList"/>
    <dgm:cxn modelId="{A4A4E1DF-D1BA-4076-BD3D-C63D8E089255}" type="presParOf" srcId="{7814DF46-7C42-40F2-9DD8-B6D6A8F3587D}" destId="{5364B060-DD70-4627-8F80-14D8557DBE6E}" srcOrd="1" destOrd="0" presId="urn:microsoft.com/office/officeart/2018/2/layout/IconLabelList"/>
    <dgm:cxn modelId="{5C51A0AB-000A-4EB8-AD4F-D52A2EC03B0F}" type="presParOf" srcId="{7814DF46-7C42-40F2-9DD8-B6D6A8F3587D}" destId="{A0BD1509-487D-4ED9-B109-CF9A76F135E6}" srcOrd="2" destOrd="0" presId="urn:microsoft.com/office/officeart/2018/2/layout/IconLabelList"/>
    <dgm:cxn modelId="{7C30E6CA-07B7-4535-9BA6-9F02644DC04E}" type="presParOf" srcId="{EBF20828-59C4-48F1-B6EE-E83003AB2E4F}" destId="{839BD19B-0530-4FC0-8193-FC79F336EE92}" srcOrd="5" destOrd="0" presId="urn:microsoft.com/office/officeart/2018/2/layout/IconLabelList"/>
    <dgm:cxn modelId="{299FCFAA-3DB3-4586-92F5-2258C0C8B9C3}" type="presParOf" srcId="{EBF20828-59C4-48F1-B6EE-E83003AB2E4F}" destId="{02C7BFC2-CAD3-4F24-9583-AA44B507DDBD}" srcOrd="6" destOrd="0" presId="urn:microsoft.com/office/officeart/2018/2/layout/IconLabelList"/>
    <dgm:cxn modelId="{1576676A-5558-48BE-AE14-15C3D517CFB6}" type="presParOf" srcId="{02C7BFC2-CAD3-4F24-9583-AA44B507DDBD}" destId="{30F2260F-C76D-4190-8C31-6A17A69CD8A4}" srcOrd="0" destOrd="0" presId="urn:microsoft.com/office/officeart/2018/2/layout/IconLabelList"/>
    <dgm:cxn modelId="{78936D4D-61CB-4558-A3C0-155405F6BB94}" type="presParOf" srcId="{02C7BFC2-CAD3-4F24-9583-AA44B507DDBD}" destId="{49BA50D0-9D71-41D6-B397-84D5E4F6EF59}" srcOrd="1" destOrd="0" presId="urn:microsoft.com/office/officeart/2018/2/layout/IconLabelList"/>
    <dgm:cxn modelId="{1C3CF239-7087-4A6C-8CFD-361ABFC27495}" type="presParOf" srcId="{02C7BFC2-CAD3-4F24-9583-AA44B507DDBD}" destId="{ADE30ED9-47F6-42A7-ACFF-1A0299F69F30}" srcOrd="2" destOrd="0" presId="urn:microsoft.com/office/officeart/2018/2/layout/IconLabelList"/>
    <dgm:cxn modelId="{EE9433A0-EF81-4B7B-806B-31F0C0C720BD}" type="presParOf" srcId="{EBF20828-59C4-48F1-B6EE-E83003AB2E4F}" destId="{FEB975F7-239E-4052-9CED-BCD0C4937295}" srcOrd="7" destOrd="0" presId="urn:microsoft.com/office/officeart/2018/2/layout/IconLabelList"/>
    <dgm:cxn modelId="{F7615A0D-8078-4319-B0B4-A95D874EC8BA}" type="presParOf" srcId="{EBF20828-59C4-48F1-B6EE-E83003AB2E4F}" destId="{A0D399C6-C0A6-4D45-AFE7-60890BB9652C}" srcOrd="8" destOrd="0" presId="urn:microsoft.com/office/officeart/2018/2/layout/IconLabelList"/>
    <dgm:cxn modelId="{5C670CEF-CEE5-4B27-AECE-73DF9AE299A6}" type="presParOf" srcId="{A0D399C6-C0A6-4D45-AFE7-60890BB9652C}" destId="{99B50D29-178E-40FA-87B4-F4FC9062EA40}" srcOrd="0" destOrd="0" presId="urn:microsoft.com/office/officeart/2018/2/layout/IconLabelList"/>
    <dgm:cxn modelId="{27777E73-6B0D-460F-AC83-3AD88F7752BE}" type="presParOf" srcId="{A0D399C6-C0A6-4D45-AFE7-60890BB9652C}" destId="{8F8066A3-A4B3-4131-A17F-9409B18A5890}" srcOrd="1" destOrd="0" presId="urn:microsoft.com/office/officeart/2018/2/layout/IconLabelList"/>
    <dgm:cxn modelId="{AAB3CB7C-B649-4477-B5D9-C3587F571261}" type="presParOf" srcId="{A0D399C6-C0A6-4D45-AFE7-60890BB9652C}" destId="{B1994CAD-012F-4044-B89B-1C64F7E1D253}" srcOrd="2" destOrd="0" presId="urn:microsoft.com/office/officeart/2018/2/layout/IconLabelList"/>
    <dgm:cxn modelId="{83E8A954-B1CC-4E0D-B759-E3F95689338C}" type="presParOf" srcId="{EBF20828-59C4-48F1-B6EE-E83003AB2E4F}" destId="{DE754FF4-463F-49ED-8396-5D62732F064D}" srcOrd="9" destOrd="0" presId="urn:microsoft.com/office/officeart/2018/2/layout/IconLabelList"/>
    <dgm:cxn modelId="{FB298DA7-D287-4411-9E7D-8A981BED9817}" type="presParOf" srcId="{EBF20828-59C4-48F1-B6EE-E83003AB2E4F}" destId="{55E566B4-B01F-4783-9121-741686E4C6F3}" srcOrd="10" destOrd="0" presId="urn:microsoft.com/office/officeart/2018/2/layout/IconLabelList"/>
    <dgm:cxn modelId="{96D8C6E8-2795-46A4-8059-82B83F362DAB}" type="presParOf" srcId="{55E566B4-B01F-4783-9121-741686E4C6F3}" destId="{92F668CB-048B-403C-8BB9-3FC12C2DB98F}" srcOrd="0" destOrd="0" presId="urn:microsoft.com/office/officeart/2018/2/layout/IconLabelList"/>
    <dgm:cxn modelId="{71DC0946-03E7-4C2B-B4D5-4C81455542ED}" type="presParOf" srcId="{55E566B4-B01F-4783-9121-741686E4C6F3}" destId="{35CA6127-FBBE-4978-AC31-A90F42F88DA9}" srcOrd="1" destOrd="0" presId="urn:microsoft.com/office/officeart/2018/2/layout/IconLabelList"/>
    <dgm:cxn modelId="{B2438D40-2E99-442A-90D5-952B35DF60AA}" type="presParOf" srcId="{55E566B4-B01F-4783-9121-741686E4C6F3}" destId="{03668640-1AAD-46F2-9DB7-7C3BFD4E82EF}"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7473D03-1337-4047-99EF-8EA1D043644F}" type="doc">
      <dgm:prSet loTypeId="urn:microsoft.com/office/officeart/2018/5/layout/IconLeafLabel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529D31C6-2EBB-4776-8BFD-9E3627E532F6}">
      <dgm:prSet/>
      <dgm:spPr/>
      <dgm:t>
        <a:bodyPr/>
        <a:lstStyle/>
        <a:p>
          <a:pPr>
            <a:defRPr cap="all"/>
          </a:pPr>
          <a:r>
            <a:rPr lang="en-US"/>
            <a:t>Take 20 minutes – think about a lesson on “An introduction to programming”</a:t>
          </a:r>
        </a:p>
      </dgm:t>
    </dgm:pt>
    <dgm:pt modelId="{B53F569A-DE28-4F56-8F3E-DA26B7A72B42}" type="parTrans" cxnId="{8887395B-A2A2-4811-B2F4-A6F9338A5C69}">
      <dgm:prSet/>
      <dgm:spPr/>
      <dgm:t>
        <a:bodyPr/>
        <a:lstStyle/>
        <a:p>
          <a:endParaRPr lang="en-US"/>
        </a:p>
      </dgm:t>
    </dgm:pt>
    <dgm:pt modelId="{097A92CE-E6EE-4A0E-8720-9F71B38DD97E}" type="sibTrans" cxnId="{8887395B-A2A2-4811-B2F4-A6F9338A5C69}">
      <dgm:prSet/>
      <dgm:spPr/>
      <dgm:t>
        <a:bodyPr/>
        <a:lstStyle/>
        <a:p>
          <a:endParaRPr lang="en-US"/>
        </a:p>
      </dgm:t>
    </dgm:pt>
    <dgm:pt modelId="{6F8DB18B-6AB3-433E-B58C-DA03A55CF186}">
      <dgm:prSet/>
      <dgm:spPr/>
      <dgm:t>
        <a:bodyPr/>
        <a:lstStyle/>
        <a:p>
          <a:pPr>
            <a:defRPr cap="all"/>
          </a:pPr>
          <a:r>
            <a:rPr lang="en-US"/>
            <a:t>How could you use the different methods to differentiate in that lesson?</a:t>
          </a:r>
        </a:p>
      </dgm:t>
    </dgm:pt>
    <dgm:pt modelId="{9211429B-1EF9-4D47-A590-2091055ADAC1}" type="parTrans" cxnId="{2FD5BD10-087C-4CBC-B799-69C94A6FEA26}">
      <dgm:prSet/>
      <dgm:spPr/>
      <dgm:t>
        <a:bodyPr/>
        <a:lstStyle/>
        <a:p>
          <a:endParaRPr lang="en-US"/>
        </a:p>
      </dgm:t>
    </dgm:pt>
    <dgm:pt modelId="{932BC107-FF33-4B36-A1EA-86BF787E8B42}" type="sibTrans" cxnId="{2FD5BD10-087C-4CBC-B799-69C94A6FEA26}">
      <dgm:prSet/>
      <dgm:spPr/>
      <dgm:t>
        <a:bodyPr/>
        <a:lstStyle/>
        <a:p>
          <a:endParaRPr lang="en-US"/>
        </a:p>
      </dgm:t>
    </dgm:pt>
    <dgm:pt modelId="{BFFDB026-6A91-4332-B4D0-142349313F2F}" type="pres">
      <dgm:prSet presAssocID="{D7473D03-1337-4047-99EF-8EA1D043644F}" presName="root" presStyleCnt="0">
        <dgm:presLayoutVars>
          <dgm:dir/>
          <dgm:resizeHandles val="exact"/>
        </dgm:presLayoutVars>
      </dgm:prSet>
      <dgm:spPr/>
    </dgm:pt>
    <dgm:pt modelId="{34951B0D-B6A0-41A7-A89B-D45CFAFDB17E}" type="pres">
      <dgm:prSet presAssocID="{529D31C6-2EBB-4776-8BFD-9E3627E532F6}" presName="compNode" presStyleCnt="0"/>
      <dgm:spPr/>
    </dgm:pt>
    <dgm:pt modelId="{B53FC728-ACEB-4876-9C6D-E8AC6C1F3275}" type="pres">
      <dgm:prSet presAssocID="{529D31C6-2EBB-4776-8BFD-9E3627E532F6}" presName="iconBgRect" presStyleLbl="bgShp" presStyleIdx="0" presStyleCnt="2"/>
      <dgm:spPr>
        <a:prstGeom prst="round2DiagRect">
          <a:avLst>
            <a:gd name="adj1" fmla="val 29727"/>
            <a:gd name="adj2" fmla="val 0"/>
          </a:avLst>
        </a:prstGeom>
      </dgm:spPr>
    </dgm:pt>
    <dgm:pt modelId="{050B79A5-51B6-41DF-B269-CF00319760DE}" type="pres">
      <dgm:prSet presAssocID="{529D31C6-2EBB-4776-8BFD-9E3627E532F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B82EFC82-1169-4FFD-B2A7-887D79062E39}" type="pres">
      <dgm:prSet presAssocID="{529D31C6-2EBB-4776-8BFD-9E3627E532F6}" presName="spaceRect" presStyleCnt="0"/>
      <dgm:spPr/>
    </dgm:pt>
    <dgm:pt modelId="{47C6CE06-FF74-4E87-9364-C51CE269EB15}" type="pres">
      <dgm:prSet presAssocID="{529D31C6-2EBB-4776-8BFD-9E3627E532F6}" presName="textRect" presStyleLbl="revTx" presStyleIdx="0" presStyleCnt="2">
        <dgm:presLayoutVars>
          <dgm:chMax val="1"/>
          <dgm:chPref val="1"/>
        </dgm:presLayoutVars>
      </dgm:prSet>
      <dgm:spPr/>
    </dgm:pt>
    <dgm:pt modelId="{3D71B5C5-B6FD-4752-8BFC-E500D31C568C}" type="pres">
      <dgm:prSet presAssocID="{097A92CE-E6EE-4A0E-8720-9F71B38DD97E}" presName="sibTrans" presStyleCnt="0"/>
      <dgm:spPr/>
    </dgm:pt>
    <dgm:pt modelId="{2B736E68-1D4E-418C-AC4C-DDB7D81901ED}" type="pres">
      <dgm:prSet presAssocID="{6F8DB18B-6AB3-433E-B58C-DA03A55CF186}" presName="compNode" presStyleCnt="0"/>
      <dgm:spPr/>
    </dgm:pt>
    <dgm:pt modelId="{9A032100-1AE4-4321-BB19-20FD68AAC4C9}" type="pres">
      <dgm:prSet presAssocID="{6F8DB18B-6AB3-433E-B58C-DA03A55CF186}" presName="iconBgRect" presStyleLbl="bgShp" presStyleIdx="1" presStyleCnt="2"/>
      <dgm:spPr>
        <a:prstGeom prst="round2DiagRect">
          <a:avLst>
            <a:gd name="adj1" fmla="val 29727"/>
            <a:gd name="adj2" fmla="val 0"/>
          </a:avLst>
        </a:prstGeom>
      </dgm:spPr>
    </dgm:pt>
    <dgm:pt modelId="{626073FD-EDAC-44A9-B09E-6E46ABC0CEEB}" type="pres">
      <dgm:prSet presAssocID="{6F8DB18B-6AB3-433E-B58C-DA03A55CF18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2DCF5183-06A4-417A-A2F1-E32C1AD7AAA6}" type="pres">
      <dgm:prSet presAssocID="{6F8DB18B-6AB3-433E-B58C-DA03A55CF186}" presName="spaceRect" presStyleCnt="0"/>
      <dgm:spPr/>
    </dgm:pt>
    <dgm:pt modelId="{55D5B76F-4B67-462F-AC6B-B872BA874409}" type="pres">
      <dgm:prSet presAssocID="{6F8DB18B-6AB3-433E-B58C-DA03A55CF186}" presName="textRect" presStyleLbl="revTx" presStyleIdx="1" presStyleCnt="2">
        <dgm:presLayoutVars>
          <dgm:chMax val="1"/>
          <dgm:chPref val="1"/>
        </dgm:presLayoutVars>
      </dgm:prSet>
      <dgm:spPr/>
    </dgm:pt>
  </dgm:ptLst>
  <dgm:cxnLst>
    <dgm:cxn modelId="{EE9C7E06-58AC-4ACD-83ED-220041DB07D7}" type="presOf" srcId="{529D31C6-2EBB-4776-8BFD-9E3627E532F6}" destId="{47C6CE06-FF74-4E87-9364-C51CE269EB15}" srcOrd="0" destOrd="0" presId="urn:microsoft.com/office/officeart/2018/5/layout/IconLeafLabelList"/>
    <dgm:cxn modelId="{2FD5BD10-087C-4CBC-B799-69C94A6FEA26}" srcId="{D7473D03-1337-4047-99EF-8EA1D043644F}" destId="{6F8DB18B-6AB3-433E-B58C-DA03A55CF186}" srcOrd="1" destOrd="0" parTransId="{9211429B-1EF9-4D47-A590-2091055ADAC1}" sibTransId="{932BC107-FF33-4B36-A1EA-86BF787E8B42}"/>
    <dgm:cxn modelId="{5EC90513-15D7-40CF-8D82-4EF4E24C528B}" type="presOf" srcId="{6F8DB18B-6AB3-433E-B58C-DA03A55CF186}" destId="{55D5B76F-4B67-462F-AC6B-B872BA874409}" srcOrd="0" destOrd="0" presId="urn:microsoft.com/office/officeart/2018/5/layout/IconLeafLabelList"/>
    <dgm:cxn modelId="{8887395B-A2A2-4811-B2F4-A6F9338A5C69}" srcId="{D7473D03-1337-4047-99EF-8EA1D043644F}" destId="{529D31C6-2EBB-4776-8BFD-9E3627E532F6}" srcOrd="0" destOrd="0" parTransId="{B53F569A-DE28-4F56-8F3E-DA26B7A72B42}" sibTransId="{097A92CE-E6EE-4A0E-8720-9F71B38DD97E}"/>
    <dgm:cxn modelId="{DEE1AB5C-6646-48E8-9D7C-D167FB5398C7}" type="presOf" srcId="{D7473D03-1337-4047-99EF-8EA1D043644F}" destId="{BFFDB026-6A91-4332-B4D0-142349313F2F}" srcOrd="0" destOrd="0" presId="urn:microsoft.com/office/officeart/2018/5/layout/IconLeafLabelList"/>
    <dgm:cxn modelId="{7DFE3561-0439-4621-BDC1-BDEFB0AE80D9}" type="presParOf" srcId="{BFFDB026-6A91-4332-B4D0-142349313F2F}" destId="{34951B0D-B6A0-41A7-A89B-D45CFAFDB17E}" srcOrd="0" destOrd="0" presId="urn:microsoft.com/office/officeart/2018/5/layout/IconLeafLabelList"/>
    <dgm:cxn modelId="{A3DC4908-94C6-47A1-9864-004A706F54A4}" type="presParOf" srcId="{34951B0D-B6A0-41A7-A89B-D45CFAFDB17E}" destId="{B53FC728-ACEB-4876-9C6D-E8AC6C1F3275}" srcOrd="0" destOrd="0" presId="urn:microsoft.com/office/officeart/2018/5/layout/IconLeafLabelList"/>
    <dgm:cxn modelId="{E7F04D80-7F95-48B3-B158-6F5A4221D705}" type="presParOf" srcId="{34951B0D-B6A0-41A7-A89B-D45CFAFDB17E}" destId="{050B79A5-51B6-41DF-B269-CF00319760DE}" srcOrd="1" destOrd="0" presId="urn:microsoft.com/office/officeart/2018/5/layout/IconLeafLabelList"/>
    <dgm:cxn modelId="{708BD7C8-2432-4A34-84F5-8C7B29B8C29A}" type="presParOf" srcId="{34951B0D-B6A0-41A7-A89B-D45CFAFDB17E}" destId="{B82EFC82-1169-4FFD-B2A7-887D79062E39}" srcOrd="2" destOrd="0" presId="urn:microsoft.com/office/officeart/2018/5/layout/IconLeafLabelList"/>
    <dgm:cxn modelId="{AC0F46B6-B17A-462B-8588-4CF67AAECFBF}" type="presParOf" srcId="{34951B0D-B6A0-41A7-A89B-D45CFAFDB17E}" destId="{47C6CE06-FF74-4E87-9364-C51CE269EB15}" srcOrd="3" destOrd="0" presId="urn:microsoft.com/office/officeart/2018/5/layout/IconLeafLabelList"/>
    <dgm:cxn modelId="{FDCF6432-89F5-4B77-B4CB-F9ACF5B889E4}" type="presParOf" srcId="{BFFDB026-6A91-4332-B4D0-142349313F2F}" destId="{3D71B5C5-B6FD-4752-8BFC-E500D31C568C}" srcOrd="1" destOrd="0" presId="urn:microsoft.com/office/officeart/2018/5/layout/IconLeafLabelList"/>
    <dgm:cxn modelId="{865BDF58-2F8A-4251-A359-19B8A1C47104}" type="presParOf" srcId="{BFFDB026-6A91-4332-B4D0-142349313F2F}" destId="{2B736E68-1D4E-418C-AC4C-DDB7D81901ED}" srcOrd="2" destOrd="0" presId="urn:microsoft.com/office/officeart/2018/5/layout/IconLeafLabelList"/>
    <dgm:cxn modelId="{2ECCEE6F-9DEC-4733-8FB9-C8CDD3EFE1A8}" type="presParOf" srcId="{2B736E68-1D4E-418C-AC4C-DDB7D81901ED}" destId="{9A032100-1AE4-4321-BB19-20FD68AAC4C9}" srcOrd="0" destOrd="0" presId="urn:microsoft.com/office/officeart/2018/5/layout/IconLeafLabelList"/>
    <dgm:cxn modelId="{D5CD51B3-8ABE-4AD6-8A53-A650A35D13F6}" type="presParOf" srcId="{2B736E68-1D4E-418C-AC4C-DDB7D81901ED}" destId="{626073FD-EDAC-44A9-B09E-6E46ABC0CEEB}" srcOrd="1" destOrd="0" presId="urn:microsoft.com/office/officeart/2018/5/layout/IconLeafLabelList"/>
    <dgm:cxn modelId="{F9EDF4A6-E776-4657-9457-3DB7545D8106}" type="presParOf" srcId="{2B736E68-1D4E-418C-AC4C-DDB7D81901ED}" destId="{2DCF5183-06A4-417A-A2F1-E32C1AD7AAA6}" srcOrd="2" destOrd="0" presId="urn:microsoft.com/office/officeart/2018/5/layout/IconLeafLabelList"/>
    <dgm:cxn modelId="{B8EE1C4A-0518-45C0-A80C-30CBA16EE621}" type="presParOf" srcId="{2B736E68-1D4E-418C-AC4C-DDB7D81901ED}" destId="{55D5B76F-4B67-462F-AC6B-B872BA874409}"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ADADB1-3E00-465F-94BC-21DFE00B3F99}">
      <dsp:nvSpPr>
        <dsp:cNvPr id="0" name=""/>
        <dsp:cNvSpPr/>
      </dsp:nvSpPr>
      <dsp:spPr>
        <a:xfrm>
          <a:off x="548511" y="1205855"/>
          <a:ext cx="1715625" cy="171562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A2FAC2-5116-43E9-9B32-E4AACC83E328}">
      <dsp:nvSpPr>
        <dsp:cNvPr id="0" name=""/>
        <dsp:cNvSpPr/>
      </dsp:nvSpPr>
      <dsp:spPr>
        <a:xfrm>
          <a:off x="914136" y="1571480"/>
          <a:ext cx="984375" cy="9843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996BA7-79AE-4EF7-BD03-4F25A992C3C3}">
      <dsp:nvSpPr>
        <dsp:cNvPr id="0" name=""/>
        <dsp:cNvSpPr/>
      </dsp:nvSpPr>
      <dsp:spPr>
        <a:xfrm>
          <a:off x="74" y="3455856"/>
          <a:ext cx="2812500"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i="1" kern="1200" dirty="0"/>
            <a:t>“what teachers do to enable all learners to make progress, whatever their differences are. These may be differences in their needs, their readiness to learn, or their interest in what’s being taught. “ (</a:t>
          </a:r>
          <a:r>
            <a:rPr lang="en-GB" sz="1100" i="1" kern="1200" dirty="0" err="1"/>
            <a:t>Werry</a:t>
          </a:r>
          <a:r>
            <a:rPr lang="en-GB" sz="1100" i="1" kern="1200" dirty="0"/>
            <a:t>, 2017)</a:t>
          </a:r>
          <a:endParaRPr lang="en-US" sz="1100" kern="1200" dirty="0"/>
        </a:p>
      </dsp:txBody>
      <dsp:txXfrm>
        <a:off x="74" y="3455856"/>
        <a:ext cx="2812500" cy="1035000"/>
      </dsp:txXfrm>
    </dsp:sp>
    <dsp:sp modelId="{AC4A99F1-586D-40FD-A12F-DE2EC206E88E}">
      <dsp:nvSpPr>
        <dsp:cNvPr id="0" name=""/>
        <dsp:cNvSpPr/>
      </dsp:nvSpPr>
      <dsp:spPr>
        <a:xfrm>
          <a:off x="3853199" y="1205855"/>
          <a:ext cx="1715625" cy="171562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5A216C-1E95-42A0-A321-6B35FE7205D5}">
      <dsp:nvSpPr>
        <dsp:cNvPr id="0" name=""/>
        <dsp:cNvSpPr/>
      </dsp:nvSpPr>
      <dsp:spPr>
        <a:xfrm>
          <a:off x="4218824" y="1571480"/>
          <a:ext cx="984375" cy="9843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E86502-8C2F-48BC-B002-81822BBF54F6}">
      <dsp:nvSpPr>
        <dsp:cNvPr id="0" name=""/>
        <dsp:cNvSpPr/>
      </dsp:nvSpPr>
      <dsp:spPr>
        <a:xfrm>
          <a:off x="3304761" y="3455856"/>
          <a:ext cx="2812500"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i="1" kern="1200" dirty="0"/>
            <a:t>So how do we do it?</a:t>
          </a:r>
          <a:endParaRPr lang="en-US" sz="1100" kern="1200" dirty="0"/>
        </a:p>
      </dsp:txBody>
      <dsp:txXfrm>
        <a:off x="3304761" y="3455856"/>
        <a:ext cx="2812500" cy="1035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462F13-3D9A-4019-B87D-48F0EFECE07C}">
      <dsp:nvSpPr>
        <dsp:cNvPr id="0" name=""/>
        <dsp:cNvSpPr/>
      </dsp:nvSpPr>
      <dsp:spPr>
        <a:xfrm>
          <a:off x="439453" y="1250756"/>
          <a:ext cx="713496" cy="7134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DD4420-96A0-4A23-B7BC-13E4F58C33AC}">
      <dsp:nvSpPr>
        <dsp:cNvPr id="0" name=""/>
        <dsp:cNvSpPr/>
      </dsp:nvSpPr>
      <dsp:spPr>
        <a:xfrm>
          <a:off x="3427" y="2209947"/>
          <a:ext cx="1585546" cy="63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kern="1200"/>
            <a:t>By task</a:t>
          </a:r>
          <a:endParaRPr lang="en-US" sz="2200" kern="1200"/>
        </a:p>
      </dsp:txBody>
      <dsp:txXfrm>
        <a:off x="3427" y="2209947"/>
        <a:ext cx="1585546" cy="634218"/>
      </dsp:txXfrm>
    </dsp:sp>
    <dsp:sp modelId="{39CD590D-5687-41AC-ABFB-EF106FA121EB}">
      <dsp:nvSpPr>
        <dsp:cNvPr id="0" name=""/>
        <dsp:cNvSpPr/>
      </dsp:nvSpPr>
      <dsp:spPr>
        <a:xfrm>
          <a:off x="2302470" y="1250756"/>
          <a:ext cx="713496" cy="7134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A5E504-33E4-47E6-85B4-F799A4F91D96}">
      <dsp:nvSpPr>
        <dsp:cNvPr id="0" name=""/>
        <dsp:cNvSpPr/>
      </dsp:nvSpPr>
      <dsp:spPr>
        <a:xfrm>
          <a:off x="1866445" y="2209947"/>
          <a:ext cx="1585546" cy="63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kern="1200"/>
            <a:t>By grouping</a:t>
          </a:r>
          <a:endParaRPr lang="en-US" sz="2200" kern="1200"/>
        </a:p>
      </dsp:txBody>
      <dsp:txXfrm>
        <a:off x="1866445" y="2209947"/>
        <a:ext cx="1585546" cy="634218"/>
      </dsp:txXfrm>
    </dsp:sp>
    <dsp:sp modelId="{7D0FE0B9-90C0-4294-9EDB-68826DB7631A}">
      <dsp:nvSpPr>
        <dsp:cNvPr id="0" name=""/>
        <dsp:cNvSpPr/>
      </dsp:nvSpPr>
      <dsp:spPr>
        <a:xfrm>
          <a:off x="4165488" y="1250756"/>
          <a:ext cx="713496" cy="7134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BD1509-487D-4ED9-B109-CF9A76F135E6}">
      <dsp:nvSpPr>
        <dsp:cNvPr id="0" name=""/>
        <dsp:cNvSpPr/>
      </dsp:nvSpPr>
      <dsp:spPr>
        <a:xfrm>
          <a:off x="3729462" y="2209947"/>
          <a:ext cx="1585546" cy="63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kern="1200"/>
            <a:t>By resources</a:t>
          </a:r>
          <a:endParaRPr lang="en-US" sz="2200" kern="1200"/>
        </a:p>
      </dsp:txBody>
      <dsp:txXfrm>
        <a:off x="3729462" y="2209947"/>
        <a:ext cx="1585546" cy="634218"/>
      </dsp:txXfrm>
    </dsp:sp>
    <dsp:sp modelId="{30F2260F-C76D-4190-8C31-6A17A69CD8A4}">
      <dsp:nvSpPr>
        <dsp:cNvPr id="0" name=""/>
        <dsp:cNvSpPr/>
      </dsp:nvSpPr>
      <dsp:spPr>
        <a:xfrm>
          <a:off x="6028505" y="1250756"/>
          <a:ext cx="713496" cy="71349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E30ED9-47F6-42A7-ACFF-1A0299F69F30}">
      <dsp:nvSpPr>
        <dsp:cNvPr id="0" name=""/>
        <dsp:cNvSpPr/>
      </dsp:nvSpPr>
      <dsp:spPr>
        <a:xfrm>
          <a:off x="5592480" y="2209947"/>
          <a:ext cx="1585546" cy="63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kern="1200"/>
            <a:t>By pace </a:t>
          </a:r>
          <a:endParaRPr lang="en-US" sz="2200" kern="1200"/>
        </a:p>
      </dsp:txBody>
      <dsp:txXfrm>
        <a:off x="5592480" y="2209947"/>
        <a:ext cx="1585546" cy="634218"/>
      </dsp:txXfrm>
    </dsp:sp>
    <dsp:sp modelId="{99B50D29-178E-40FA-87B4-F4FC9062EA40}">
      <dsp:nvSpPr>
        <dsp:cNvPr id="0" name=""/>
        <dsp:cNvSpPr/>
      </dsp:nvSpPr>
      <dsp:spPr>
        <a:xfrm>
          <a:off x="7891523" y="1250756"/>
          <a:ext cx="713496" cy="71349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994CAD-012F-4044-B89B-1C64F7E1D253}">
      <dsp:nvSpPr>
        <dsp:cNvPr id="0" name=""/>
        <dsp:cNvSpPr/>
      </dsp:nvSpPr>
      <dsp:spPr>
        <a:xfrm>
          <a:off x="7455497" y="2209947"/>
          <a:ext cx="1585546" cy="63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kern="1200"/>
            <a:t>By outcome</a:t>
          </a:r>
          <a:endParaRPr lang="en-US" sz="2200" kern="1200"/>
        </a:p>
      </dsp:txBody>
      <dsp:txXfrm>
        <a:off x="7455497" y="2209947"/>
        <a:ext cx="1585546" cy="634218"/>
      </dsp:txXfrm>
    </dsp:sp>
    <dsp:sp modelId="{92F668CB-048B-403C-8BB9-3FC12C2DB98F}">
      <dsp:nvSpPr>
        <dsp:cNvPr id="0" name=""/>
        <dsp:cNvSpPr/>
      </dsp:nvSpPr>
      <dsp:spPr>
        <a:xfrm>
          <a:off x="9754540" y="1250756"/>
          <a:ext cx="713496" cy="71349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668640-1AAD-46F2-9DB7-7C3BFD4E82EF}">
      <dsp:nvSpPr>
        <dsp:cNvPr id="0" name=""/>
        <dsp:cNvSpPr/>
      </dsp:nvSpPr>
      <dsp:spPr>
        <a:xfrm>
          <a:off x="9318515" y="2209947"/>
          <a:ext cx="1585546" cy="6342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90000"/>
            </a:lnSpc>
            <a:spcBef>
              <a:spcPct val="0"/>
            </a:spcBef>
            <a:spcAft>
              <a:spcPct val="35000"/>
            </a:spcAft>
            <a:buNone/>
          </a:pPr>
          <a:r>
            <a:rPr lang="en-GB" sz="2200" kern="1200"/>
            <a:t>By dialogue and support</a:t>
          </a:r>
          <a:endParaRPr lang="en-US" sz="2200" kern="1200"/>
        </a:p>
      </dsp:txBody>
      <dsp:txXfrm>
        <a:off x="9318515" y="2209947"/>
        <a:ext cx="1585546" cy="6342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3FC728-ACEB-4876-9C6D-E8AC6C1F3275}">
      <dsp:nvSpPr>
        <dsp:cNvPr id="0" name=""/>
        <dsp:cNvSpPr/>
      </dsp:nvSpPr>
      <dsp:spPr>
        <a:xfrm>
          <a:off x="2490743" y="375668"/>
          <a:ext cx="2196000" cy="2196000"/>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0B79A5-51B6-41DF-B269-CF00319760DE}">
      <dsp:nvSpPr>
        <dsp:cNvPr id="0" name=""/>
        <dsp:cNvSpPr/>
      </dsp:nvSpPr>
      <dsp:spPr>
        <a:xfrm>
          <a:off x="2958743" y="843669"/>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C6CE06-FF74-4E87-9364-C51CE269EB15}">
      <dsp:nvSpPr>
        <dsp:cNvPr id="0" name=""/>
        <dsp:cNvSpPr/>
      </dsp:nvSpPr>
      <dsp:spPr>
        <a:xfrm>
          <a:off x="1788743" y="325566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Take 20 minutes – think about a lesson on “An introduction to programming”</a:t>
          </a:r>
        </a:p>
      </dsp:txBody>
      <dsp:txXfrm>
        <a:off x="1788743" y="3255669"/>
        <a:ext cx="3600000" cy="720000"/>
      </dsp:txXfrm>
    </dsp:sp>
    <dsp:sp modelId="{9A032100-1AE4-4321-BB19-20FD68AAC4C9}">
      <dsp:nvSpPr>
        <dsp:cNvPr id="0" name=""/>
        <dsp:cNvSpPr/>
      </dsp:nvSpPr>
      <dsp:spPr>
        <a:xfrm>
          <a:off x="6720743" y="375668"/>
          <a:ext cx="2196000" cy="2196000"/>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6073FD-EDAC-44A9-B09E-6E46ABC0CEEB}">
      <dsp:nvSpPr>
        <dsp:cNvPr id="0" name=""/>
        <dsp:cNvSpPr/>
      </dsp:nvSpPr>
      <dsp:spPr>
        <a:xfrm>
          <a:off x="7188743" y="843669"/>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5D5B76F-4B67-462F-AC6B-B872BA874409}">
      <dsp:nvSpPr>
        <dsp:cNvPr id="0" name=""/>
        <dsp:cNvSpPr/>
      </dsp:nvSpPr>
      <dsp:spPr>
        <a:xfrm>
          <a:off x="6018743" y="325566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How could you use the different methods to differentiate in that lesson?</a:t>
          </a:r>
        </a:p>
      </dsp:txBody>
      <dsp:txXfrm>
        <a:off x="6018743" y="3255669"/>
        <a:ext cx="360000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1A8DF-CE42-9B4B-A500-0E5C45CA6C0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481BF6F-A980-6E4C-9357-46A3A0FB56F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BEFCA65-3A9F-6B4C-8ED6-9C55A7BBC05C}"/>
              </a:ext>
            </a:extLst>
          </p:cNvPr>
          <p:cNvSpPr>
            <a:spLocks noGrp="1"/>
          </p:cNvSpPr>
          <p:nvPr>
            <p:ph type="dt" sz="half" idx="10"/>
          </p:nvPr>
        </p:nvSpPr>
        <p:spPr/>
        <p:txBody>
          <a:bodyPr/>
          <a:lstStyle/>
          <a:p>
            <a:fld id="{B16980AA-4DA3-4C45-AE33-F661E095668D}" type="datetimeFigureOut">
              <a:rPr lang="en-US" smtClean="0"/>
              <a:t>9/15/20</a:t>
            </a:fld>
            <a:endParaRPr lang="en-US"/>
          </a:p>
        </p:txBody>
      </p:sp>
      <p:sp>
        <p:nvSpPr>
          <p:cNvPr id="5" name="Footer Placeholder 4">
            <a:extLst>
              <a:ext uri="{FF2B5EF4-FFF2-40B4-BE49-F238E27FC236}">
                <a16:creationId xmlns:a16="http://schemas.microsoft.com/office/drawing/2014/main" id="{26630456-C8DB-204E-B955-3F1D105A9C5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1FFF6B9-1487-E94A-BF38-D1EE375EA04A}"/>
              </a:ext>
            </a:extLst>
          </p:cNvPr>
          <p:cNvSpPr>
            <a:spLocks noGrp="1"/>
          </p:cNvSpPr>
          <p:nvPr>
            <p:ph type="sldNum" sz="quarter" idx="12"/>
          </p:nvPr>
        </p:nvSpPr>
        <p:spPr/>
        <p:txBody>
          <a:bodyPr/>
          <a:lstStyle/>
          <a:p>
            <a:fld id="{04EC5620-F8B3-DA46-96B9-6858A4D87651}" type="slidenum">
              <a:rPr lang="en-US" smtClean="0"/>
              <a:t>‹#›</a:t>
            </a:fld>
            <a:endParaRPr lang="en-US"/>
          </a:p>
        </p:txBody>
      </p:sp>
    </p:spTree>
    <p:extLst>
      <p:ext uri="{BB962C8B-B14F-4D97-AF65-F5344CB8AC3E}">
        <p14:creationId xmlns:p14="http://schemas.microsoft.com/office/powerpoint/2010/main" val="8244415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DAEE7-9F39-C54E-AF1D-EA9146C7935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19F4476-E8C0-AD41-B58F-3C5795C1E54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6A63231-66A9-674F-BD44-69E5306989CC}"/>
              </a:ext>
            </a:extLst>
          </p:cNvPr>
          <p:cNvSpPr>
            <a:spLocks noGrp="1"/>
          </p:cNvSpPr>
          <p:nvPr>
            <p:ph type="dt" sz="half" idx="10"/>
          </p:nvPr>
        </p:nvSpPr>
        <p:spPr/>
        <p:txBody>
          <a:bodyPr/>
          <a:lstStyle/>
          <a:p>
            <a:fld id="{B16980AA-4DA3-4C45-AE33-F661E095668D}" type="datetimeFigureOut">
              <a:rPr lang="en-US" smtClean="0"/>
              <a:t>9/15/20</a:t>
            </a:fld>
            <a:endParaRPr lang="en-US"/>
          </a:p>
        </p:txBody>
      </p:sp>
      <p:sp>
        <p:nvSpPr>
          <p:cNvPr id="5" name="Footer Placeholder 4">
            <a:extLst>
              <a:ext uri="{FF2B5EF4-FFF2-40B4-BE49-F238E27FC236}">
                <a16:creationId xmlns:a16="http://schemas.microsoft.com/office/drawing/2014/main" id="{D5BB86D3-24B9-B646-BE80-D75E38772B9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5629CB-53B9-C74A-A561-39FE9B5827E9}"/>
              </a:ext>
            </a:extLst>
          </p:cNvPr>
          <p:cNvSpPr>
            <a:spLocks noGrp="1"/>
          </p:cNvSpPr>
          <p:nvPr>
            <p:ph type="sldNum" sz="quarter" idx="12"/>
          </p:nvPr>
        </p:nvSpPr>
        <p:spPr/>
        <p:txBody>
          <a:bodyPr/>
          <a:lstStyle/>
          <a:p>
            <a:fld id="{04EC5620-F8B3-DA46-96B9-6858A4D87651}" type="slidenum">
              <a:rPr lang="en-US" smtClean="0"/>
              <a:t>‹#›</a:t>
            </a:fld>
            <a:endParaRPr lang="en-US"/>
          </a:p>
        </p:txBody>
      </p:sp>
    </p:spTree>
    <p:extLst>
      <p:ext uri="{BB962C8B-B14F-4D97-AF65-F5344CB8AC3E}">
        <p14:creationId xmlns:p14="http://schemas.microsoft.com/office/powerpoint/2010/main" val="28388751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DED3E-185D-CD4C-9283-2E8042567DE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4BCD941-04F5-664B-A66B-82325215DC8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ACD39FE-9B74-D04E-A7B0-7F2082104817}"/>
              </a:ext>
            </a:extLst>
          </p:cNvPr>
          <p:cNvSpPr>
            <a:spLocks noGrp="1"/>
          </p:cNvSpPr>
          <p:nvPr>
            <p:ph type="dt" sz="half" idx="10"/>
          </p:nvPr>
        </p:nvSpPr>
        <p:spPr/>
        <p:txBody>
          <a:bodyPr/>
          <a:lstStyle/>
          <a:p>
            <a:fld id="{B16980AA-4DA3-4C45-AE33-F661E095668D}" type="datetimeFigureOut">
              <a:rPr lang="en-US" smtClean="0"/>
              <a:t>9/15/20</a:t>
            </a:fld>
            <a:endParaRPr lang="en-US"/>
          </a:p>
        </p:txBody>
      </p:sp>
      <p:sp>
        <p:nvSpPr>
          <p:cNvPr id="5" name="Footer Placeholder 4">
            <a:extLst>
              <a:ext uri="{FF2B5EF4-FFF2-40B4-BE49-F238E27FC236}">
                <a16:creationId xmlns:a16="http://schemas.microsoft.com/office/drawing/2014/main" id="{A326C48A-1958-4B48-9086-B815BC6614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FAC71C-3C7E-9A4F-B61E-BC0D899633F1}"/>
              </a:ext>
            </a:extLst>
          </p:cNvPr>
          <p:cNvSpPr>
            <a:spLocks noGrp="1"/>
          </p:cNvSpPr>
          <p:nvPr>
            <p:ph type="sldNum" sz="quarter" idx="12"/>
          </p:nvPr>
        </p:nvSpPr>
        <p:spPr/>
        <p:txBody>
          <a:bodyPr/>
          <a:lstStyle/>
          <a:p>
            <a:fld id="{04EC5620-F8B3-DA46-96B9-6858A4D87651}" type="slidenum">
              <a:rPr lang="en-US" smtClean="0"/>
              <a:t>‹#›</a:t>
            </a:fld>
            <a:endParaRPr lang="en-US"/>
          </a:p>
        </p:txBody>
      </p:sp>
    </p:spTree>
    <p:extLst>
      <p:ext uri="{BB962C8B-B14F-4D97-AF65-F5344CB8AC3E}">
        <p14:creationId xmlns:p14="http://schemas.microsoft.com/office/powerpoint/2010/main" val="2244218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E0836-19D2-1D4F-89DE-B2F6B1D0D21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6E86360-5B17-FE43-A001-3206F6671CF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98C107C-EE58-984C-AED8-E2AB735F7FD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B3F9641-A16B-6043-A2B8-D9C5604C5C1B}"/>
              </a:ext>
            </a:extLst>
          </p:cNvPr>
          <p:cNvSpPr>
            <a:spLocks noGrp="1"/>
          </p:cNvSpPr>
          <p:nvPr>
            <p:ph type="dt" sz="half" idx="10"/>
          </p:nvPr>
        </p:nvSpPr>
        <p:spPr/>
        <p:txBody>
          <a:bodyPr/>
          <a:lstStyle/>
          <a:p>
            <a:fld id="{B16980AA-4DA3-4C45-AE33-F661E095668D}" type="datetimeFigureOut">
              <a:rPr lang="en-US" smtClean="0"/>
              <a:t>9/15/20</a:t>
            </a:fld>
            <a:endParaRPr lang="en-US"/>
          </a:p>
        </p:txBody>
      </p:sp>
      <p:sp>
        <p:nvSpPr>
          <p:cNvPr id="6" name="Footer Placeholder 5">
            <a:extLst>
              <a:ext uri="{FF2B5EF4-FFF2-40B4-BE49-F238E27FC236}">
                <a16:creationId xmlns:a16="http://schemas.microsoft.com/office/drawing/2014/main" id="{E63F6161-2E98-BF4D-A570-464DAB99C20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2456EB-7833-CA42-9AA1-46535D3B7A6C}"/>
              </a:ext>
            </a:extLst>
          </p:cNvPr>
          <p:cNvSpPr>
            <a:spLocks noGrp="1"/>
          </p:cNvSpPr>
          <p:nvPr>
            <p:ph type="sldNum" sz="quarter" idx="12"/>
          </p:nvPr>
        </p:nvSpPr>
        <p:spPr/>
        <p:txBody>
          <a:bodyPr/>
          <a:lstStyle/>
          <a:p>
            <a:fld id="{04EC5620-F8B3-DA46-96B9-6858A4D87651}" type="slidenum">
              <a:rPr lang="en-US" smtClean="0"/>
              <a:t>‹#›</a:t>
            </a:fld>
            <a:endParaRPr lang="en-US"/>
          </a:p>
        </p:txBody>
      </p:sp>
    </p:spTree>
    <p:extLst>
      <p:ext uri="{BB962C8B-B14F-4D97-AF65-F5344CB8AC3E}">
        <p14:creationId xmlns:p14="http://schemas.microsoft.com/office/powerpoint/2010/main" val="8775805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677B4-6E58-EB43-AF37-6751DC640DB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2A68F4D-A18A-9343-A180-317C8F117EB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9911F53-F2FF-0C49-9B6A-74176D73972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63AA0A4-91BD-E841-AF66-8CBF4A51949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EB1402A-2A13-BB4B-8E62-59AD8787954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5F45809-BF79-594B-A35B-2F236E82009D}"/>
              </a:ext>
            </a:extLst>
          </p:cNvPr>
          <p:cNvSpPr>
            <a:spLocks noGrp="1"/>
          </p:cNvSpPr>
          <p:nvPr>
            <p:ph type="dt" sz="half" idx="10"/>
          </p:nvPr>
        </p:nvSpPr>
        <p:spPr/>
        <p:txBody>
          <a:bodyPr/>
          <a:lstStyle/>
          <a:p>
            <a:fld id="{B16980AA-4DA3-4C45-AE33-F661E095668D}" type="datetimeFigureOut">
              <a:rPr lang="en-US" smtClean="0"/>
              <a:t>9/15/20</a:t>
            </a:fld>
            <a:endParaRPr lang="en-US"/>
          </a:p>
        </p:txBody>
      </p:sp>
      <p:sp>
        <p:nvSpPr>
          <p:cNvPr id="8" name="Footer Placeholder 7">
            <a:extLst>
              <a:ext uri="{FF2B5EF4-FFF2-40B4-BE49-F238E27FC236}">
                <a16:creationId xmlns:a16="http://schemas.microsoft.com/office/drawing/2014/main" id="{36784B7F-BCD8-4345-AE62-9F9C30B0F70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6928489-5D35-E94F-B8B4-DD9B2C2CE219}"/>
              </a:ext>
            </a:extLst>
          </p:cNvPr>
          <p:cNvSpPr>
            <a:spLocks noGrp="1"/>
          </p:cNvSpPr>
          <p:nvPr>
            <p:ph type="sldNum" sz="quarter" idx="12"/>
          </p:nvPr>
        </p:nvSpPr>
        <p:spPr/>
        <p:txBody>
          <a:bodyPr/>
          <a:lstStyle/>
          <a:p>
            <a:fld id="{04EC5620-F8B3-DA46-96B9-6858A4D87651}" type="slidenum">
              <a:rPr lang="en-US" smtClean="0"/>
              <a:t>‹#›</a:t>
            </a:fld>
            <a:endParaRPr lang="en-US"/>
          </a:p>
        </p:txBody>
      </p:sp>
    </p:spTree>
    <p:extLst>
      <p:ext uri="{BB962C8B-B14F-4D97-AF65-F5344CB8AC3E}">
        <p14:creationId xmlns:p14="http://schemas.microsoft.com/office/powerpoint/2010/main" val="33724695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86282-9EBF-1346-BCE3-D493C536D0E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7271399-4797-3C4A-8609-AA017E04D086}"/>
              </a:ext>
            </a:extLst>
          </p:cNvPr>
          <p:cNvSpPr>
            <a:spLocks noGrp="1"/>
          </p:cNvSpPr>
          <p:nvPr>
            <p:ph type="dt" sz="half" idx="10"/>
          </p:nvPr>
        </p:nvSpPr>
        <p:spPr/>
        <p:txBody>
          <a:bodyPr/>
          <a:lstStyle/>
          <a:p>
            <a:fld id="{B16980AA-4DA3-4C45-AE33-F661E095668D}" type="datetimeFigureOut">
              <a:rPr lang="en-US" smtClean="0"/>
              <a:t>9/15/20</a:t>
            </a:fld>
            <a:endParaRPr lang="en-US"/>
          </a:p>
        </p:txBody>
      </p:sp>
      <p:sp>
        <p:nvSpPr>
          <p:cNvPr id="4" name="Footer Placeholder 3">
            <a:extLst>
              <a:ext uri="{FF2B5EF4-FFF2-40B4-BE49-F238E27FC236}">
                <a16:creationId xmlns:a16="http://schemas.microsoft.com/office/drawing/2014/main" id="{CC6C1C87-B37F-8049-83CE-CCB6DC0141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5069268-4CBE-B641-BECB-7CA808EAE8EC}"/>
              </a:ext>
            </a:extLst>
          </p:cNvPr>
          <p:cNvSpPr>
            <a:spLocks noGrp="1"/>
          </p:cNvSpPr>
          <p:nvPr>
            <p:ph type="sldNum" sz="quarter" idx="12"/>
          </p:nvPr>
        </p:nvSpPr>
        <p:spPr/>
        <p:txBody>
          <a:bodyPr/>
          <a:lstStyle/>
          <a:p>
            <a:fld id="{04EC5620-F8B3-DA46-96B9-6858A4D87651}" type="slidenum">
              <a:rPr lang="en-US" smtClean="0"/>
              <a:t>‹#›</a:t>
            </a:fld>
            <a:endParaRPr lang="en-US"/>
          </a:p>
        </p:txBody>
      </p:sp>
    </p:spTree>
    <p:extLst>
      <p:ext uri="{BB962C8B-B14F-4D97-AF65-F5344CB8AC3E}">
        <p14:creationId xmlns:p14="http://schemas.microsoft.com/office/powerpoint/2010/main" val="2866947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52165E0-E52D-9B4D-894B-477051D75FB2}"/>
              </a:ext>
            </a:extLst>
          </p:cNvPr>
          <p:cNvSpPr>
            <a:spLocks noGrp="1"/>
          </p:cNvSpPr>
          <p:nvPr>
            <p:ph type="dt" sz="half" idx="10"/>
          </p:nvPr>
        </p:nvSpPr>
        <p:spPr/>
        <p:txBody>
          <a:bodyPr/>
          <a:lstStyle/>
          <a:p>
            <a:fld id="{B16980AA-4DA3-4C45-AE33-F661E095668D}" type="datetimeFigureOut">
              <a:rPr lang="en-US" smtClean="0"/>
              <a:t>9/15/20</a:t>
            </a:fld>
            <a:endParaRPr lang="en-US"/>
          </a:p>
        </p:txBody>
      </p:sp>
      <p:sp>
        <p:nvSpPr>
          <p:cNvPr id="3" name="Footer Placeholder 2">
            <a:extLst>
              <a:ext uri="{FF2B5EF4-FFF2-40B4-BE49-F238E27FC236}">
                <a16:creationId xmlns:a16="http://schemas.microsoft.com/office/drawing/2014/main" id="{89CB4270-6613-BB4D-8455-C4B7A231F96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7972118-90D5-0549-8A84-7913AF823746}"/>
              </a:ext>
            </a:extLst>
          </p:cNvPr>
          <p:cNvSpPr>
            <a:spLocks noGrp="1"/>
          </p:cNvSpPr>
          <p:nvPr>
            <p:ph type="sldNum" sz="quarter" idx="12"/>
          </p:nvPr>
        </p:nvSpPr>
        <p:spPr/>
        <p:txBody>
          <a:bodyPr/>
          <a:lstStyle/>
          <a:p>
            <a:fld id="{04EC5620-F8B3-DA46-96B9-6858A4D87651}" type="slidenum">
              <a:rPr lang="en-US" smtClean="0"/>
              <a:t>‹#›</a:t>
            </a:fld>
            <a:endParaRPr lang="en-US"/>
          </a:p>
        </p:txBody>
      </p:sp>
    </p:spTree>
    <p:extLst>
      <p:ext uri="{BB962C8B-B14F-4D97-AF65-F5344CB8AC3E}">
        <p14:creationId xmlns:p14="http://schemas.microsoft.com/office/powerpoint/2010/main" val="41074219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53876-7A08-4141-B755-EDE396DE60C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412C5D4-74EA-C047-BF03-0D274177000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8205E52-1F8A-014B-A84F-DC29C6FC7BB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4542253-B087-424C-AB06-476BA35E0069}"/>
              </a:ext>
            </a:extLst>
          </p:cNvPr>
          <p:cNvSpPr>
            <a:spLocks noGrp="1"/>
          </p:cNvSpPr>
          <p:nvPr>
            <p:ph type="dt" sz="half" idx="10"/>
          </p:nvPr>
        </p:nvSpPr>
        <p:spPr/>
        <p:txBody>
          <a:bodyPr/>
          <a:lstStyle/>
          <a:p>
            <a:fld id="{B16980AA-4DA3-4C45-AE33-F661E095668D}" type="datetimeFigureOut">
              <a:rPr lang="en-US" smtClean="0"/>
              <a:t>9/15/20</a:t>
            </a:fld>
            <a:endParaRPr lang="en-US"/>
          </a:p>
        </p:txBody>
      </p:sp>
      <p:sp>
        <p:nvSpPr>
          <p:cNvPr id="6" name="Footer Placeholder 5">
            <a:extLst>
              <a:ext uri="{FF2B5EF4-FFF2-40B4-BE49-F238E27FC236}">
                <a16:creationId xmlns:a16="http://schemas.microsoft.com/office/drawing/2014/main" id="{DF3E335B-3A4C-DF4F-998A-1EC8BB442B8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414996-DC18-3240-8A7A-B704B89ECF9A}"/>
              </a:ext>
            </a:extLst>
          </p:cNvPr>
          <p:cNvSpPr>
            <a:spLocks noGrp="1"/>
          </p:cNvSpPr>
          <p:nvPr>
            <p:ph type="sldNum" sz="quarter" idx="12"/>
          </p:nvPr>
        </p:nvSpPr>
        <p:spPr/>
        <p:txBody>
          <a:bodyPr/>
          <a:lstStyle/>
          <a:p>
            <a:fld id="{04EC5620-F8B3-DA46-96B9-6858A4D87651}" type="slidenum">
              <a:rPr lang="en-US" smtClean="0"/>
              <a:t>‹#›</a:t>
            </a:fld>
            <a:endParaRPr lang="en-US"/>
          </a:p>
        </p:txBody>
      </p:sp>
    </p:spTree>
    <p:extLst>
      <p:ext uri="{BB962C8B-B14F-4D97-AF65-F5344CB8AC3E}">
        <p14:creationId xmlns:p14="http://schemas.microsoft.com/office/powerpoint/2010/main" val="33471103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6CBD0-E4E8-4440-A6F0-516A2456E17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2D27F2C-FCF5-5B47-A4DC-2C3249EC71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5F125C4-114F-1C49-B11F-AE33B3EDD0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3627CCD-9735-1D4C-9CCC-BD5682DFF11D}"/>
              </a:ext>
            </a:extLst>
          </p:cNvPr>
          <p:cNvSpPr>
            <a:spLocks noGrp="1"/>
          </p:cNvSpPr>
          <p:nvPr>
            <p:ph type="dt" sz="half" idx="10"/>
          </p:nvPr>
        </p:nvSpPr>
        <p:spPr/>
        <p:txBody>
          <a:bodyPr/>
          <a:lstStyle/>
          <a:p>
            <a:fld id="{B16980AA-4DA3-4C45-AE33-F661E095668D}" type="datetimeFigureOut">
              <a:rPr lang="en-US" smtClean="0"/>
              <a:t>9/15/20</a:t>
            </a:fld>
            <a:endParaRPr lang="en-US"/>
          </a:p>
        </p:txBody>
      </p:sp>
      <p:sp>
        <p:nvSpPr>
          <p:cNvPr id="6" name="Footer Placeholder 5">
            <a:extLst>
              <a:ext uri="{FF2B5EF4-FFF2-40B4-BE49-F238E27FC236}">
                <a16:creationId xmlns:a16="http://schemas.microsoft.com/office/drawing/2014/main" id="{DD632DA5-DF5A-B74C-8EC8-A3DA25F1234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AA89EEB-B318-9A44-883C-27C0DD76A88D}"/>
              </a:ext>
            </a:extLst>
          </p:cNvPr>
          <p:cNvSpPr>
            <a:spLocks noGrp="1"/>
          </p:cNvSpPr>
          <p:nvPr>
            <p:ph type="sldNum" sz="quarter" idx="12"/>
          </p:nvPr>
        </p:nvSpPr>
        <p:spPr/>
        <p:txBody>
          <a:bodyPr/>
          <a:lstStyle/>
          <a:p>
            <a:fld id="{04EC5620-F8B3-DA46-96B9-6858A4D87651}" type="slidenum">
              <a:rPr lang="en-US" smtClean="0"/>
              <a:t>‹#›</a:t>
            </a:fld>
            <a:endParaRPr lang="en-US"/>
          </a:p>
        </p:txBody>
      </p:sp>
    </p:spTree>
    <p:extLst>
      <p:ext uri="{BB962C8B-B14F-4D97-AF65-F5344CB8AC3E}">
        <p14:creationId xmlns:p14="http://schemas.microsoft.com/office/powerpoint/2010/main" val="13762786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5F79F-3163-9340-BABD-B919811866C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8C1ECF4-63BA-3E4A-BFC6-AF79AD5FB66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F65385C-9687-BB4E-90A8-66680767D7F3}"/>
              </a:ext>
            </a:extLst>
          </p:cNvPr>
          <p:cNvSpPr>
            <a:spLocks noGrp="1"/>
          </p:cNvSpPr>
          <p:nvPr>
            <p:ph type="dt" sz="half" idx="10"/>
          </p:nvPr>
        </p:nvSpPr>
        <p:spPr/>
        <p:txBody>
          <a:bodyPr/>
          <a:lstStyle/>
          <a:p>
            <a:fld id="{B16980AA-4DA3-4C45-AE33-F661E095668D}" type="datetimeFigureOut">
              <a:rPr lang="en-US" smtClean="0"/>
              <a:t>9/15/20</a:t>
            </a:fld>
            <a:endParaRPr lang="en-US"/>
          </a:p>
        </p:txBody>
      </p:sp>
      <p:sp>
        <p:nvSpPr>
          <p:cNvPr id="5" name="Footer Placeholder 4">
            <a:extLst>
              <a:ext uri="{FF2B5EF4-FFF2-40B4-BE49-F238E27FC236}">
                <a16:creationId xmlns:a16="http://schemas.microsoft.com/office/drawing/2014/main" id="{ABC6BEA6-C8D4-2343-B998-9D84EEC3D41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4919AF-7FE9-4A42-BFC8-9BDE45FC494E}"/>
              </a:ext>
            </a:extLst>
          </p:cNvPr>
          <p:cNvSpPr>
            <a:spLocks noGrp="1"/>
          </p:cNvSpPr>
          <p:nvPr>
            <p:ph type="sldNum" sz="quarter" idx="12"/>
          </p:nvPr>
        </p:nvSpPr>
        <p:spPr/>
        <p:txBody>
          <a:bodyPr/>
          <a:lstStyle/>
          <a:p>
            <a:fld id="{04EC5620-F8B3-DA46-96B9-6858A4D87651}" type="slidenum">
              <a:rPr lang="en-US" smtClean="0"/>
              <a:t>‹#›</a:t>
            </a:fld>
            <a:endParaRPr lang="en-US"/>
          </a:p>
        </p:txBody>
      </p:sp>
    </p:spTree>
    <p:extLst>
      <p:ext uri="{BB962C8B-B14F-4D97-AF65-F5344CB8AC3E}">
        <p14:creationId xmlns:p14="http://schemas.microsoft.com/office/powerpoint/2010/main" val="12223460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693BFA6-28C2-3445-926B-701A75E2E03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97C0177-396E-7244-9A44-89C79F02E85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51BEFA2-806B-E646-B515-EED590D9EEA8}"/>
              </a:ext>
            </a:extLst>
          </p:cNvPr>
          <p:cNvSpPr>
            <a:spLocks noGrp="1"/>
          </p:cNvSpPr>
          <p:nvPr>
            <p:ph type="dt" sz="half" idx="10"/>
          </p:nvPr>
        </p:nvSpPr>
        <p:spPr/>
        <p:txBody>
          <a:bodyPr/>
          <a:lstStyle/>
          <a:p>
            <a:fld id="{B16980AA-4DA3-4C45-AE33-F661E095668D}" type="datetimeFigureOut">
              <a:rPr lang="en-US" smtClean="0"/>
              <a:t>9/15/20</a:t>
            </a:fld>
            <a:endParaRPr lang="en-US"/>
          </a:p>
        </p:txBody>
      </p:sp>
      <p:sp>
        <p:nvSpPr>
          <p:cNvPr id="5" name="Footer Placeholder 4">
            <a:extLst>
              <a:ext uri="{FF2B5EF4-FFF2-40B4-BE49-F238E27FC236}">
                <a16:creationId xmlns:a16="http://schemas.microsoft.com/office/drawing/2014/main" id="{2F54081E-B8B4-5E42-A163-C6FF0797101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81F5891-32BE-4043-84A9-B291CF8D310E}"/>
              </a:ext>
            </a:extLst>
          </p:cNvPr>
          <p:cNvSpPr>
            <a:spLocks noGrp="1"/>
          </p:cNvSpPr>
          <p:nvPr>
            <p:ph type="sldNum" sz="quarter" idx="12"/>
          </p:nvPr>
        </p:nvSpPr>
        <p:spPr/>
        <p:txBody>
          <a:bodyPr/>
          <a:lstStyle/>
          <a:p>
            <a:fld id="{04EC5620-F8B3-DA46-96B9-6858A4D87651}" type="slidenum">
              <a:rPr lang="en-US" smtClean="0"/>
              <a:t>‹#›</a:t>
            </a:fld>
            <a:endParaRPr lang="en-US"/>
          </a:p>
        </p:txBody>
      </p:sp>
    </p:spTree>
    <p:extLst>
      <p:ext uri="{BB962C8B-B14F-4D97-AF65-F5344CB8AC3E}">
        <p14:creationId xmlns:p14="http://schemas.microsoft.com/office/powerpoint/2010/main" val="2524481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3127BAD-6FBA-A245-AF66-0048A1475F9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101C0D8-3E92-3B4B-AA93-F06C06C01AA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676C0BC-FE21-7E48-B473-01CDFF6FE3C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16980AA-4DA3-4C45-AE33-F661E095668D}" type="datetimeFigureOut">
              <a:rPr lang="en-US" smtClean="0"/>
              <a:t>9/15/20</a:t>
            </a:fld>
            <a:endParaRPr lang="en-US"/>
          </a:p>
        </p:txBody>
      </p:sp>
      <p:sp>
        <p:nvSpPr>
          <p:cNvPr id="5" name="Footer Placeholder 4">
            <a:extLst>
              <a:ext uri="{FF2B5EF4-FFF2-40B4-BE49-F238E27FC236}">
                <a16:creationId xmlns:a16="http://schemas.microsoft.com/office/drawing/2014/main" id="{000558DA-84EE-C744-A54F-0E10E32A000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038397A-9AFD-AB43-8289-5A9F8293BED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4EC5620-F8B3-DA46-96B9-6858A4D87651}" type="slidenum">
              <a:rPr lang="en-US" smtClean="0"/>
              <a:t>‹#›</a:t>
            </a:fld>
            <a:endParaRPr lang="en-US"/>
          </a:p>
        </p:txBody>
      </p:sp>
    </p:spTree>
    <p:extLst>
      <p:ext uri="{BB962C8B-B14F-4D97-AF65-F5344CB8AC3E}">
        <p14:creationId xmlns:p14="http://schemas.microsoft.com/office/powerpoint/2010/main" val="9470825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lExK4vuVpp4" TargetMode="External"/><Relationship Id="rId2" Type="http://schemas.openxmlformats.org/officeDocument/2006/relationships/hyperlink" Target="https://assets.markallengroup.com/article-images/213881/April2019-Differentiation.pdf"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DBDC7CB-CF8A-D349-8AE6-B3A1500C56C2}"/>
              </a:ext>
            </a:extLst>
          </p:cNvPr>
          <p:cNvSpPr>
            <a:spLocks noGrp="1"/>
          </p:cNvSpPr>
          <p:nvPr>
            <p:ph type="ctrTitle"/>
          </p:nvPr>
        </p:nvSpPr>
        <p:spPr>
          <a:xfrm>
            <a:off x="3045368" y="2043663"/>
            <a:ext cx="6105194" cy="2031055"/>
          </a:xfrm>
        </p:spPr>
        <p:txBody>
          <a:bodyPr>
            <a:normAutofit/>
          </a:bodyPr>
          <a:lstStyle/>
          <a:p>
            <a:r>
              <a:rPr lang="en-US">
                <a:solidFill>
                  <a:srgbClr val="FFFFFF"/>
                </a:solidFill>
              </a:rPr>
              <a:t>Differentiation</a:t>
            </a:r>
          </a:p>
        </p:txBody>
      </p:sp>
      <p:sp>
        <p:nvSpPr>
          <p:cNvPr id="3" name="Subtitle 2">
            <a:extLst>
              <a:ext uri="{FF2B5EF4-FFF2-40B4-BE49-F238E27FC236}">
                <a16:creationId xmlns:a16="http://schemas.microsoft.com/office/drawing/2014/main" id="{5B18FCC0-778A-3C40-940F-0F69420DD9FA}"/>
              </a:ext>
            </a:extLst>
          </p:cNvPr>
          <p:cNvSpPr>
            <a:spLocks noGrp="1"/>
          </p:cNvSpPr>
          <p:nvPr>
            <p:ph type="subTitle" idx="1"/>
          </p:nvPr>
        </p:nvSpPr>
        <p:spPr>
          <a:xfrm>
            <a:off x="3045368" y="4074718"/>
            <a:ext cx="6105194" cy="682079"/>
          </a:xfrm>
        </p:spPr>
        <p:txBody>
          <a:bodyPr>
            <a:normAutofit/>
          </a:bodyPr>
          <a:lstStyle/>
          <a:p>
            <a:endParaRPr lang="en-US">
              <a:solidFill>
                <a:srgbClr val="FFFFFF"/>
              </a:solidFill>
            </a:endParaRPr>
          </a:p>
        </p:txBody>
      </p:sp>
    </p:spTree>
    <p:extLst>
      <p:ext uri="{BB962C8B-B14F-4D97-AF65-F5344CB8AC3E}">
        <p14:creationId xmlns:p14="http://schemas.microsoft.com/office/powerpoint/2010/main" val="35588605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4165AB3-7006-4430-BCE3-25476BE13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20887" cy="649160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A62FE1-77F7-A04A-AC0F-C9AE11A4896C}"/>
              </a:ext>
            </a:extLst>
          </p:cNvPr>
          <p:cNvSpPr>
            <a:spLocks noGrp="1"/>
          </p:cNvSpPr>
          <p:nvPr>
            <p:ph type="title"/>
          </p:nvPr>
        </p:nvSpPr>
        <p:spPr>
          <a:xfrm>
            <a:off x="594360" y="1209086"/>
            <a:ext cx="3876848" cy="4064925"/>
          </a:xfrm>
        </p:spPr>
        <p:txBody>
          <a:bodyPr anchor="ctr">
            <a:normAutofit/>
          </a:bodyPr>
          <a:lstStyle/>
          <a:p>
            <a:r>
              <a:rPr lang="en-US" sz="5000"/>
              <a:t>What do you think differentiation is about?</a:t>
            </a:r>
          </a:p>
        </p:txBody>
      </p:sp>
      <p:grpSp>
        <p:nvGrpSpPr>
          <p:cNvPr id="18" name="Group 17">
            <a:extLst>
              <a:ext uri="{FF2B5EF4-FFF2-40B4-BE49-F238E27FC236}">
                <a16:creationId xmlns:a16="http://schemas.microsoft.com/office/drawing/2014/main" id="{22725F33-435F-480E-996D-205671CDC4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94360" y="73152"/>
            <a:ext cx="1178966" cy="232963"/>
            <a:chOff x="594360" y="73152"/>
            <a:chExt cx="1178966" cy="232963"/>
          </a:xfrm>
        </p:grpSpPr>
        <p:sp>
          <p:nvSpPr>
            <p:cNvPr id="19" name="Rectangle 64">
              <a:extLst>
                <a:ext uri="{FF2B5EF4-FFF2-40B4-BE49-F238E27FC236}">
                  <a16:creationId xmlns:a16="http://schemas.microsoft.com/office/drawing/2014/main" id="{07687CC5-056E-447F-A348-E9196E738B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18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6">
              <a:extLst>
                <a:ext uri="{FF2B5EF4-FFF2-40B4-BE49-F238E27FC236}">
                  <a16:creationId xmlns:a16="http://schemas.microsoft.com/office/drawing/2014/main" id="{4B7194FF-E2A4-49A6-A54A-A0B6A1AC24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18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4">
              <a:extLst>
                <a:ext uri="{FF2B5EF4-FFF2-40B4-BE49-F238E27FC236}">
                  <a16:creationId xmlns:a16="http://schemas.microsoft.com/office/drawing/2014/main" id="{7ED6E1D0-56BF-487D-9BD1-5D8FD79389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9226"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6">
              <a:extLst>
                <a:ext uri="{FF2B5EF4-FFF2-40B4-BE49-F238E27FC236}">
                  <a16:creationId xmlns:a16="http://schemas.microsoft.com/office/drawing/2014/main" id="{AD27C1B6-91C6-4DFC-99E9-F0B83DC5D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9226"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B4A16B45-8536-4A38-B36E-A26F7ACEDA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4271"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F64F5F52-7BB7-4B43-BB5B-67DB66689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4271"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4">
              <a:extLst>
                <a:ext uri="{FF2B5EF4-FFF2-40B4-BE49-F238E27FC236}">
                  <a16:creationId xmlns:a16="http://schemas.microsoft.com/office/drawing/2014/main" id="{789C00E1-E374-485E-A40E-BCF0E6C8AD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9315"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6">
              <a:extLst>
                <a:ext uri="{FF2B5EF4-FFF2-40B4-BE49-F238E27FC236}">
                  <a16:creationId xmlns:a16="http://schemas.microsoft.com/office/drawing/2014/main" id="{9AEDDA19-1BE9-4BD1-A087-1107139056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19315"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4">
              <a:extLst>
                <a:ext uri="{FF2B5EF4-FFF2-40B4-BE49-F238E27FC236}">
                  <a16:creationId xmlns:a16="http://schemas.microsoft.com/office/drawing/2014/main" id="{9BF3970B-5A82-4527-AB38-536DF5FCFD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4360"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B0A9D7D8-F150-43E1-83AD-CE553B3BD7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4360"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5F94325E-CD9B-4404-A2CF-D130B5387D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1895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66">
              <a:extLst>
                <a:ext uri="{FF2B5EF4-FFF2-40B4-BE49-F238E27FC236}">
                  <a16:creationId xmlns:a16="http://schemas.microsoft.com/office/drawing/2014/main" id="{7E5DF248-D56C-4D96-920E-D1FC7FDDA6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1895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C0B1AD48-9001-4AEF-AA30-56CAEC2B73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4003"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4864399F-6339-4CD7-A92C-52BA2D57AA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4003"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BA4AC9BF-79DA-4D77-8227-BC5CC7563E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69048"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84310BC6-6BB6-49A0-88BA-4302E8E4F8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69048"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4">
              <a:extLst>
                <a:ext uri="{FF2B5EF4-FFF2-40B4-BE49-F238E27FC236}">
                  <a16:creationId xmlns:a16="http://schemas.microsoft.com/office/drawing/2014/main" id="{4840B5CD-1F12-405E-89D3-92A9D17389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44092"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6">
              <a:extLst>
                <a:ext uri="{FF2B5EF4-FFF2-40B4-BE49-F238E27FC236}">
                  <a16:creationId xmlns:a16="http://schemas.microsoft.com/office/drawing/2014/main" id="{AD8181A7-FF60-4734-B51C-E622917E1B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44092"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64">
              <a:extLst>
                <a:ext uri="{FF2B5EF4-FFF2-40B4-BE49-F238E27FC236}">
                  <a16:creationId xmlns:a16="http://schemas.microsoft.com/office/drawing/2014/main" id="{BF5BAC90-7E94-452F-B85C-17EB7C248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19137" y="73152"/>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66">
              <a:extLst>
                <a:ext uri="{FF2B5EF4-FFF2-40B4-BE49-F238E27FC236}">
                  <a16:creationId xmlns:a16="http://schemas.microsoft.com/office/drawing/2014/main" id="{7DABFDCB-F31D-4192-A6C4-9841F0E4E5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19137" y="246888"/>
              <a:ext cx="54368"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0" name="Rectangle 39">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D9B6B1A-B463-4C1C-8A98-B99D2E0F93C1}"/>
              </a:ext>
            </a:extLst>
          </p:cNvPr>
          <p:cNvGraphicFramePr>
            <a:graphicFrameLocks noGrp="1"/>
          </p:cNvGraphicFramePr>
          <p:nvPr>
            <p:ph idx="1"/>
            <p:extLst>
              <p:ext uri="{D42A27DB-BD31-4B8C-83A1-F6EECF244321}">
                <p14:modId xmlns:p14="http://schemas.microsoft.com/office/powerpoint/2010/main" val="2551181484"/>
              </p:ext>
            </p:extLst>
          </p:nvPr>
        </p:nvGraphicFramePr>
        <p:xfrm>
          <a:off x="5614416" y="457200"/>
          <a:ext cx="6117336" cy="56967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38418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1"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Graphic spid="5" grpId="1">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2F9423-F4B1-45D4-8445-E9991ECCB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A0FEEF-008C-C446-86CC-B5F1D52E648A}"/>
              </a:ext>
            </a:extLst>
          </p:cNvPr>
          <p:cNvSpPr>
            <a:spLocks noGrp="1"/>
          </p:cNvSpPr>
          <p:nvPr>
            <p:ph type="title"/>
          </p:nvPr>
        </p:nvSpPr>
        <p:spPr>
          <a:xfrm>
            <a:off x="1812897" y="518649"/>
            <a:ext cx="9882278" cy="1067634"/>
          </a:xfrm>
        </p:spPr>
        <p:txBody>
          <a:bodyPr anchor="ctr">
            <a:normAutofit/>
          </a:bodyPr>
          <a:lstStyle/>
          <a:p>
            <a:r>
              <a:rPr lang="en-US" dirty="0"/>
              <a:t>Methods</a:t>
            </a:r>
          </a:p>
        </p:txBody>
      </p:sp>
      <p:grpSp>
        <p:nvGrpSpPr>
          <p:cNvPr id="11" name="Group 10">
            <a:extLst>
              <a:ext uri="{FF2B5EF4-FFF2-40B4-BE49-F238E27FC236}">
                <a16:creationId xmlns:a16="http://schemas.microsoft.com/office/drawing/2014/main" id="{770AE191-D2EA-45C9-A44D-830C188F74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2021" y="628863"/>
            <a:ext cx="1128382" cy="847206"/>
            <a:chOff x="8183879" y="1000124"/>
            <a:chExt cx="1562267" cy="1172973"/>
          </a:xfrm>
        </p:grpSpPr>
        <p:sp>
          <p:nvSpPr>
            <p:cNvPr id="12" name="Freeform 5">
              <a:extLst>
                <a:ext uri="{FF2B5EF4-FFF2-40B4-BE49-F238E27FC236}">
                  <a16:creationId xmlns:a16="http://schemas.microsoft.com/office/drawing/2014/main" id="{23A0E4C1-B7A6-4637-AC51-4A5AE3841F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3" name="Freeform 5">
              <a:extLst>
                <a:ext uri="{FF2B5EF4-FFF2-40B4-BE49-F238E27FC236}">
                  <a16:creationId xmlns:a16="http://schemas.microsoft.com/office/drawing/2014/main" id="{F4E8C039-CC58-44F3-8A7B-E0A934C1D0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graphicFrame>
        <p:nvGraphicFramePr>
          <p:cNvPr id="5" name="Content Placeholder 2">
            <a:extLst>
              <a:ext uri="{FF2B5EF4-FFF2-40B4-BE49-F238E27FC236}">
                <a16:creationId xmlns:a16="http://schemas.microsoft.com/office/drawing/2014/main" id="{BBEBEA60-B418-4F24-BD78-BFB5FEF3359A}"/>
              </a:ext>
            </a:extLst>
          </p:cNvPr>
          <p:cNvGraphicFramePr>
            <a:graphicFrameLocks noGrp="1"/>
          </p:cNvGraphicFramePr>
          <p:nvPr>
            <p:ph idx="1"/>
            <p:extLst>
              <p:ext uri="{D42A27DB-BD31-4B8C-83A1-F6EECF244321}">
                <p14:modId xmlns:p14="http://schemas.microsoft.com/office/powerpoint/2010/main" val="4172093536"/>
              </p:ext>
            </p:extLst>
          </p:nvPr>
        </p:nvGraphicFramePr>
        <p:xfrm>
          <a:off x="629854" y="1860604"/>
          <a:ext cx="10907490" cy="409492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169083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905BA41-EE6E-4F80-8636-447F22DD72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FE121E8-8781-7547-BBD9-552B47933DA6}"/>
              </a:ext>
            </a:extLst>
          </p:cNvPr>
          <p:cNvSpPr>
            <a:spLocks noGrp="1"/>
          </p:cNvSpPr>
          <p:nvPr>
            <p:ph type="title"/>
          </p:nvPr>
        </p:nvSpPr>
        <p:spPr>
          <a:xfrm>
            <a:off x="1848465" y="3298722"/>
            <a:ext cx="8495070" cy="1784402"/>
          </a:xfrm>
        </p:spPr>
        <p:txBody>
          <a:bodyPr vert="horz" lIns="91440" tIns="45720" rIns="91440" bIns="45720" rtlCol="0" anchor="b">
            <a:normAutofit/>
          </a:bodyPr>
          <a:lstStyle/>
          <a:p>
            <a:pPr algn="ctr"/>
            <a:r>
              <a:rPr lang="en-US" sz="6000" kern="1200">
                <a:solidFill>
                  <a:srgbClr val="FFFFFF"/>
                </a:solidFill>
                <a:latin typeface="+mj-lt"/>
                <a:ea typeface="+mj-ea"/>
                <a:cs typeface="+mj-cs"/>
              </a:rPr>
              <a:t>By Task</a:t>
            </a:r>
          </a:p>
        </p:txBody>
      </p:sp>
      <p:sp>
        <p:nvSpPr>
          <p:cNvPr id="3" name="Content Placeholder 2">
            <a:extLst>
              <a:ext uri="{FF2B5EF4-FFF2-40B4-BE49-F238E27FC236}">
                <a16:creationId xmlns:a16="http://schemas.microsoft.com/office/drawing/2014/main" id="{72F480B3-D756-DD41-AE04-147172A419A2}"/>
              </a:ext>
            </a:extLst>
          </p:cNvPr>
          <p:cNvSpPr>
            <a:spLocks noGrp="1"/>
          </p:cNvSpPr>
          <p:nvPr>
            <p:ph idx="1"/>
          </p:nvPr>
        </p:nvSpPr>
        <p:spPr>
          <a:xfrm>
            <a:off x="1848465" y="5258851"/>
            <a:ext cx="8495070" cy="904005"/>
          </a:xfrm>
        </p:spPr>
        <p:txBody>
          <a:bodyPr vert="horz" lIns="91440" tIns="45720" rIns="91440" bIns="45720" rtlCol="0">
            <a:normAutofit/>
          </a:bodyPr>
          <a:lstStyle/>
          <a:p>
            <a:pPr marL="0" indent="0" algn="ctr">
              <a:buNone/>
            </a:pPr>
            <a:r>
              <a:rPr lang="en-US" sz="2400" kern="1200">
                <a:solidFill>
                  <a:srgbClr val="FFFFFF"/>
                </a:solidFill>
                <a:latin typeface="+mn-lt"/>
                <a:ea typeface="+mn-ea"/>
                <a:cs typeface="+mn-cs"/>
              </a:rPr>
              <a:t>setting different tasks for different students</a:t>
            </a:r>
          </a:p>
        </p:txBody>
      </p:sp>
      <p:sp>
        <p:nvSpPr>
          <p:cNvPr id="12" name="Oval 11">
            <a:extLst>
              <a:ext uri="{FF2B5EF4-FFF2-40B4-BE49-F238E27FC236}">
                <a16:creationId xmlns:a16="http://schemas.microsoft.com/office/drawing/2014/main" id="{CD7549B2-EE05-4558-8C64-AC46755F2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25914" y="889251"/>
            <a:ext cx="2140172" cy="2140172"/>
          </a:xfrm>
          <a:prstGeom prst="ellipse">
            <a:avLst/>
          </a:prstGeom>
          <a:solidFill>
            <a:srgbClr val="FFFFFF"/>
          </a:solid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Graphic 4" descr="Inbox">
            <a:extLst>
              <a:ext uri="{FF2B5EF4-FFF2-40B4-BE49-F238E27FC236}">
                <a16:creationId xmlns:a16="http://schemas.microsoft.com/office/drawing/2014/main" id="{ADE41D83-3B44-F049-9103-7DA6B5A962B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508264" y="1371601"/>
            <a:ext cx="1175474" cy="1175474"/>
          </a:xfrm>
          <a:prstGeom prst="rect">
            <a:avLst/>
          </a:prstGeom>
        </p:spPr>
      </p:pic>
    </p:spTree>
    <p:extLst>
      <p:ext uri="{BB962C8B-B14F-4D97-AF65-F5344CB8AC3E}">
        <p14:creationId xmlns:p14="http://schemas.microsoft.com/office/powerpoint/2010/main" val="16293059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905BA41-EE6E-4F80-8636-447F22DD72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A5158B1-A4FE-454B-988F-F9C99B3CFBB6}"/>
              </a:ext>
            </a:extLst>
          </p:cNvPr>
          <p:cNvSpPr>
            <a:spLocks noGrp="1"/>
          </p:cNvSpPr>
          <p:nvPr>
            <p:ph type="title"/>
          </p:nvPr>
        </p:nvSpPr>
        <p:spPr>
          <a:xfrm>
            <a:off x="1848465" y="3298722"/>
            <a:ext cx="8495070" cy="1784402"/>
          </a:xfrm>
        </p:spPr>
        <p:txBody>
          <a:bodyPr vert="horz" lIns="91440" tIns="45720" rIns="91440" bIns="45720" rtlCol="0" anchor="b">
            <a:normAutofit/>
          </a:bodyPr>
          <a:lstStyle/>
          <a:p>
            <a:pPr algn="ctr"/>
            <a:r>
              <a:rPr lang="en-US" sz="6000" kern="1200">
                <a:solidFill>
                  <a:srgbClr val="FFFFFF"/>
                </a:solidFill>
                <a:latin typeface="+mj-lt"/>
                <a:ea typeface="+mj-ea"/>
                <a:cs typeface="+mj-cs"/>
              </a:rPr>
              <a:t>By grouping</a:t>
            </a:r>
          </a:p>
        </p:txBody>
      </p:sp>
      <p:sp>
        <p:nvSpPr>
          <p:cNvPr id="3" name="Content Placeholder 2">
            <a:extLst>
              <a:ext uri="{FF2B5EF4-FFF2-40B4-BE49-F238E27FC236}">
                <a16:creationId xmlns:a16="http://schemas.microsoft.com/office/drawing/2014/main" id="{E3D82BC4-5199-094B-849D-93BE95A41626}"/>
              </a:ext>
            </a:extLst>
          </p:cNvPr>
          <p:cNvSpPr>
            <a:spLocks noGrp="1"/>
          </p:cNvSpPr>
          <p:nvPr>
            <p:ph idx="1"/>
          </p:nvPr>
        </p:nvSpPr>
        <p:spPr>
          <a:xfrm>
            <a:off x="1848465" y="5258851"/>
            <a:ext cx="8495070" cy="904005"/>
          </a:xfrm>
        </p:spPr>
        <p:txBody>
          <a:bodyPr vert="horz" lIns="91440" tIns="45720" rIns="91440" bIns="45720" rtlCol="0">
            <a:normAutofit/>
          </a:bodyPr>
          <a:lstStyle/>
          <a:p>
            <a:pPr marL="0" indent="0" algn="ctr">
              <a:buNone/>
            </a:pPr>
            <a:r>
              <a:rPr lang="en-US" sz="2000" kern="1200">
                <a:solidFill>
                  <a:srgbClr val="FFFFFF"/>
                </a:solidFill>
                <a:latin typeface="+mn-lt"/>
                <a:ea typeface="+mn-ea"/>
                <a:cs typeface="+mn-cs"/>
              </a:rPr>
              <a:t>carefully planning how students work together to cater for each student’s skills. </a:t>
            </a:r>
            <a:br>
              <a:rPr lang="en-US" sz="2000" kern="1200">
                <a:solidFill>
                  <a:srgbClr val="FFFFFF"/>
                </a:solidFill>
                <a:latin typeface="+mn-lt"/>
                <a:ea typeface="+mn-ea"/>
                <a:cs typeface="+mn-cs"/>
              </a:rPr>
            </a:br>
            <a:endParaRPr lang="en-US" sz="2000" kern="1200">
              <a:solidFill>
                <a:srgbClr val="FFFFFF"/>
              </a:solidFill>
              <a:latin typeface="+mn-lt"/>
              <a:ea typeface="+mn-ea"/>
              <a:cs typeface="+mn-cs"/>
            </a:endParaRPr>
          </a:p>
        </p:txBody>
      </p:sp>
      <p:sp>
        <p:nvSpPr>
          <p:cNvPr id="12" name="Oval 11">
            <a:extLst>
              <a:ext uri="{FF2B5EF4-FFF2-40B4-BE49-F238E27FC236}">
                <a16:creationId xmlns:a16="http://schemas.microsoft.com/office/drawing/2014/main" id="{CD7549B2-EE05-4558-8C64-AC46755F2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25914" y="889251"/>
            <a:ext cx="2140172" cy="2140172"/>
          </a:xfrm>
          <a:prstGeom prst="ellipse">
            <a:avLst/>
          </a:prstGeom>
          <a:solidFill>
            <a:srgbClr val="FFFFFF"/>
          </a:solid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Graphic 4" descr="Group of men">
            <a:extLst>
              <a:ext uri="{FF2B5EF4-FFF2-40B4-BE49-F238E27FC236}">
                <a16:creationId xmlns:a16="http://schemas.microsoft.com/office/drawing/2014/main" id="{95E38B78-53E5-AC42-B790-3815E4C59F6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508264" y="1371601"/>
            <a:ext cx="1175474" cy="1175474"/>
          </a:xfrm>
          <a:prstGeom prst="rect">
            <a:avLst/>
          </a:prstGeom>
        </p:spPr>
      </p:pic>
    </p:spTree>
    <p:extLst>
      <p:ext uri="{BB962C8B-B14F-4D97-AF65-F5344CB8AC3E}">
        <p14:creationId xmlns:p14="http://schemas.microsoft.com/office/powerpoint/2010/main" val="27406547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7905BA41-EE6E-4F80-8636-447F22DD72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55203F5-5C7B-A24D-A0DF-0925278E4E19}"/>
              </a:ext>
            </a:extLst>
          </p:cNvPr>
          <p:cNvSpPr>
            <a:spLocks noGrp="1"/>
          </p:cNvSpPr>
          <p:nvPr>
            <p:ph type="title"/>
          </p:nvPr>
        </p:nvSpPr>
        <p:spPr>
          <a:xfrm>
            <a:off x="1848465" y="3298722"/>
            <a:ext cx="8495070" cy="1784402"/>
          </a:xfrm>
        </p:spPr>
        <p:txBody>
          <a:bodyPr vert="horz" lIns="91440" tIns="45720" rIns="91440" bIns="45720" rtlCol="0" anchor="b">
            <a:normAutofit/>
          </a:bodyPr>
          <a:lstStyle/>
          <a:p>
            <a:pPr algn="ctr"/>
            <a:r>
              <a:rPr lang="en-US" sz="6000" kern="1200">
                <a:solidFill>
                  <a:srgbClr val="FFFFFF"/>
                </a:solidFill>
                <a:latin typeface="+mj-lt"/>
                <a:ea typeface="+mj-ea"/>
                <a:cs typeface="+mj-cs"/>
              </a:rPr>
              <a:t>By resources</a:t>
            </a:r>
            <a:br>
              <a:rPr lang="en-US" sz="6000" kern="1200">
                <a:solidFill>
                  <a:srgbClr val="FFFFFF"/>
                </a:solidFill>
                <a:latin typeface="+mj-lt"/>
                <a:ea typeface="+mj-ea"/>
                <a:cs typeface="+mj-cs"/>
              </a:rPr>
            </a:br>
            <a:endParaRPr lang="en-US" sz="6000" kern="120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F828C83C-A27F-4B4E-99DA-83D3EF26D4A6}"/>
              </a:ext>
            </a:extLst>
          </p:cNvPr>
          <p:cNvSpPr>
            <a:spLocks noGrp="1"/>
          </p:cNvSpPr>
          <p:nvPr>
            <p:ph idx="1"/>
          </p:nvPr>
        </p:nvSpPr>
        <p:spPr>
          <a:xfrm>
            <a:off x="1848465" y="5258851"/>
            <a:ext cx="8495070" cy="904005"/>
          </a:xfrm>
        </p:spPr>
        <p:txBody>
          <a:bodyPr vert="horz" lIns="91440" tIns="45720" rIns="91440" bIns="45720" rtlCol="0">
            <a:normAutofit/>
          </a:bodyPr>
          <a:lstStyle/>
          <a:p>
            <a:pPr marL="0" indent="0" algn="ctr">
              <a:buNone/>
            </a:pPr>
            <a:r>
              <a:rPr lang="en-US" sz="2400" kern="1200">
                <a:solidFill>
                  <a:srgbClr val="FFFFFF"/>
                </a:solidFill>
                <a:latin typeface="+mn-lt"/>
                <a:ea typeface="+mn-ea"/>
                <a:cs typeface="+mn-cs"/>
              </a:rPr>
              <a:t>the level of complexity of the resources used by the students.</a:t>
            </a:r>
          </a:p>
        </p:txBody>
      </p:sp>
      <p:sp>
        <p:nvSpPr>
          <p:cNvPr id="13" name="Oval 12">
            <a:extLst>
              <a:ext uri="{FF2B5EF4-FFF2-40B4-BE49-F238E27FC236}">
                <a16:creationId xmlns:a16="http://schemas.microsoft.com/office/drawing/2014/main" id="{CD7549B2-EE05-4558-8C64-AC46755F2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25914" y="889251"/>
            <a:ext cx="2140172" cy="2140172"/>
          </a:xfrm>
          <a:prstGeom prst="ellipse">
            <a:avLst/>
          </a:prstGeom>
          <a:solidFill>
            <a:srgbClr val="FFFFFF"/>
          </a:solid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Graphic 5" descr="Folder">
            <a:extLst>
              <a:ext uri="{FF2B5EF4-FFF2-40B4-BE49-F238E27FC236}">
                <a16:creationId xmlns:a16="http://schemas.microsoft.com/office/drawing/2014/main" id="{4E4F8F0F-97AB-284D-A94B-E595B7E70F9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508264" y="1371601"/>
            <a:ext cx="1175474" cy="1175474"/>
          </a:xfrm>
          <a:prstGeom prst="rect">
            <a:avLst/>
          </a:prstGeom>
        </p:spPr>
      </p:pic>
    </p:spTree>
    <p:extLst>
      <p:ext uri="{BB962C8B-B14F-4D97-AF65-F5344CB8AC3E}">
        <p14:creationId xmlns:p14="http://schemas.microsoft.com/office/powerpoint/2010/main" val="9318282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905BA41-EE6E-4F80-8636-447F22DD72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A5CB415-01D2-9749-86C0-6982F5C05E03}"/>
              </a:ext>
            </a:extLst>
          </p:cNvPr>
          <p:cNvSpPr>
            <a:spLocks noGrp="1"/>
          </p:cNvSpPr>
          <p:nvPr>
            <p:ph type="title"/>
          </p:nvPr>
        </p:nvSpPr>
        <p:spPr>
          <a:xfrm>
            <a:off x="1848465" y="3298722"/>
            <a:ext cx="8495070" cy="1784402"/>
          </a:xfrm>
        </p:spPr>
        <p:txBody>
          <a:bodyPr vert="horz" lIns="91440" tIns="45720" rIns="91440" bIns="45720" rtlCol="0" anchor="b">
            <a:normAutofit/>
          </a:bodyPr>
          <a:lstStyle/>
          <a:p>
            <a:pPr algn="ctr"/>
            <a:r>
              <a:rPr lang="en-US" sz="6000" kern="1200">
                <a:solidFill>
                  <a:srgbClr val="FFFFFF"/>
                </a:solidFill>
                <a:latin typeface="+mj-lt"/>
                <a:ea typeface="+mj-ea"/>
                <a:cs typeface="+mj-cs"/>
              </a:rPr>
              <a:t>By pace</a:t>
            </a:r>
            <a:br>
              <a:rPr lang="en-US" sz="6000" kern="1200">
                <a:solidFill>
                  <a:srgbClr val="FFFFFF"/>
                </a:solidFill>
                <a:latin typeface="+mj-lt"/>
                <a:ea typeface="+mj-ea"/>
                <a:cs typeface="+mj-cs"/>
              </a:rPr>
            </a:br>
            <a:endParaRPr lang="en-US" sz="6000" kern="120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4E49C94F-3C22-BD41-B469-BE92A8BB13B1}"/>
              </a:ext>
            </a:extLst>
          </p:cNvPr>
          <p:cNvSpPr>
            <a:spLocks noGrp="1"/>
          </p:cNvSpPr>
          <p:nvPr>
            <p:ph idx="1"/>
          </p:nvPr>
        </p:nvSpPr>
        <p:spPr>
          <a:xfrm>
            <a:off x="1848465" y="5258851"/>
            <a:ext cx="8495070" cy="904005"/>
          </a:xfrm>
        </p:spPr>
        <p:txBody>
          <a:bodyPr vert="horz" lIns="91440" tIns="45720" rIns="91440" bIns="45720" rtlCol="0">
            <a:normAutofit/>
          </a:bodyPr>
          <a:lstStyle/>
          <a:p>
            <a:pPr marL="0" indent="0" algn="ctr">
              <a:buNone/>
            </a:pPr>
            <a:r>
              <a:rPr lang="en-US" sz="2400" kern="1200">
                <a:solidFill>
                  <a:srgbClr val="FFFFFF"/>
                </a:solidFill>
                <a:latin typeface="+mn-lt"/>
                <a:ea typeface="+mn-ea"/>
                <a:cs typeface="+mn-cs"/>
              </a:rPr>
              <a:t>allowing some students to work faster than others.</a:t>
            </a:r>
          </a:p>
        </p:txBody>
      </p:sp>
      <p:sp>
        <p:nvSpPr>
          <p:cNvPr id="12" name="Oval 11">
            <a:extLst>
              <a:ext uri="{FF2B5EF4-FFF2-40B4-BE49-F238E27FC236}">
                <a16:creationId xmlns:a16="http://schemas.microsoft.com/office/drawing/2014/main" id="{CD7549B2-EE05-4558-8C64-AC46755F2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25914" y="889251"/>
            <a:ext cx="2140172" cy="2140172"/>
          </a:xfrm>
          <a:prstGeom prst="ellipse">
            <a:avLst/>
          </a:prstGeom>
          <a:solidFill>
            <a:srgbClr val="FFFFFF"/>
          </a:solid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Graphic 4" descr="Stopwatch">
            <a:extLst>
              <a:ext uri="{FF2B5EF4-FFF2-40B4-BE49-F238E27FC236}">
                <a16:creationId xmlns:a16="http://schemas.microsoft.com/office/drawing/2014/main" id="{B7202C1A-38E3-DB4E-94FD-8A431896A2E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508264" y="1371601"/>
            <a:ext cx="1175474" cy="1175474"/>
          </a:xfrm>
          <a:prstGeom prst="rect">
            <a:avLst/>
          </a:prstGeom>
        </p:spPr>
      </p:pic>
    </p:spTree>
    <p:extLst>
      <p:ext uri="{BB962C8B-B14F-4D97-AF65-F5344CB8AC3E}">
        <p14:creationId xmlns:p14="http://schemas.microsoft.com/office/powerpoint/2010/main" val="37754757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905BA41-EE6E-4F80-8636-447F22DD72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A5CB415-01D2-9749-86C0-6982F5C05E03}"/>
              </a:ext>
            </a:extLst>
          </p:cNvPr>
          <p:cNvSpPr>
            <a:spLocks noGrp="1"/>
          </p:cNvSpPr>
          <p:nvPr>
            <p:ph type="title"/>
          </p:nvPr>
        </p:nvSpPr>
        <p:spPr>
          <a:xfrm>
            <a:off x="1848465" y="3298722"/>
            <a:ext cx="8495070" cy="1784402"/>
          </a:xfrm>
        </p:spPr>
        <p:txBody>
          <a:bodyPr vert="horz" lIns="91440" tIns="45720" rIns="91440" bIns="45720" rtlCol="0" anchor="b">
            <a:normAutofit/>
          </a:bodyPr>
          <a:lstStyle/>
          <a:p>
            <a:pPr algn="ctr"/>
            <a:r>
              <a:rPr lang="en-US" sz="6000" kern="1200" dirty="0">
                <a:solidFill>
                  <a:srgbClr val="FFFFFF"/>
                </a:solidFill>
                <a:latin typeface="+mj-lt"/>
                <a:ea typeface="+mj-ea"/>
                <a:cs typeface="+mj-cs"/>
              </a:rPr>
              <a:t>By outcome</a:t>
            </a:r>
            <a:br>
              <a:rPr lang="en-US" sz="6000" kern="1200" dirty="0">
                <a:solidFill>
                  <a:srgbClr val="FFFFFF"/>
                </a:solidFill>
                <a:latin typeface="+mj-lt"/>
                <a:ea typeface="+mj-ea"/>
                <a:cs typeface="+mj-cs"/>
              </a:rPr>
            </a:br>
            <a:endParaRPr lang="en-US" sz="6000"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4E49C94F-3C22-BD41-B469-BE92A8BB13B1}"/>
              </a:ext>
            </a:extLst>
          </p:cNvPr>
          <p:cNvSpPr>
            <a:spLocks noGrp="1"/>
          </p:cNvSpPr>
          <p:nvPr>
            <p:ph idx="1"/>
          </p:nvPr>
        </p:nvSpPr>
        <p:spPr>
          <a:xfrm>
            <a:off x="1848465" y="5258851"/>
            <a:ext cx="8495070" cy="904005"/>
          </a:xfrm>
        </p:spPr>
        <p:txBody>
          <a:bodyPr vert="horz" lIns="91440" tIns="45720" rIns="91440" bIns="45720" rtlCol="0">
            <a:normAutofit/>
          </a:bodyPr>
          <a:lstStyle/>
          <a:p>
            <a:pPr marL="0" indent="0" algn="ctr">
              <a:buNone/>
            </a:pPr>
            <a:r>
              <a:rPr lang="en-GB" sz="2400" dirty="0">
                <a:solidFill>
                  <a:schemeClr val="bg1"/>
                </a:solidFill>
              </a:rPr>
              <a:t>everyone does the same task,  but understanding that the results at the end will differ significantly</a:t>
            </a:r>
            <a:endParaRPr lang="en-US" sz="2400" kern="1200" dirty="0">
              <a:solidFill>
                <a:schemeClr val="bg1"/>
              </a:solidFill>
            </a:endParaRPr>
          </a:p>
        </p:txBody>
      </p:sp>
      <p:sp>
        <p:nvSpPr>
          <p:cNvPr id="12" name="Oval 11">
            <a:extLst>
              <a:ext uri="{FF2B5EF4-FFF2-40B4-BE49-F238E27FC236}">
                <a16:creationId xmlns:a16="http://schemas.microsoft.com/office/drawing/2014/main" id="{CD7549B2-EE05-4558-8C64-AC46755F2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25914" y="889251"/>
            <a:ext cx="2140172" cy="2140172"/>
          </a:xfrm>
          <a:prstGeom prst="ellipse">
            <a:avLst/>
          </a:prstGeom>
          <a:solidFill>
            <a:srgbClr val="FFFFFF"/>
          </a:solid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Questions">
            <a:extLst>
              <a:ext uri="{FF2B5EF4-FFF2-40B4-BE49-F238E27FC236}">
                <a16:creationId xmlns:a16="http://schemas.microsoft.com/office/drawing/2014/main" id="{77FFFC48-A57A-6D42-8595-0B120FB1903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224462" y="1195694"/>
            <a:ext cx="1527286" cy="1527286"/>
          </a:xfrm>
          <a:prstGeom prst="rect">
            <a:avLst/>
          </a:prstGeom>
        </p:spPr>
      </p:pic>
    </p:spTree>
    <p:extLst>
      <p:ext uri="{BB962C8B-B14F-4D97-AF65-F5344CB8AC3E}">
        <p14:creationId xmlns:p14="http://schemas.microsoft.com/office/powerpoint/2010/main" val="1272716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905BA41-EE6E-4F80-8636-447F22DD72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C5B6886-C961-724D-8106-64EA9CE41FA1}"/>
              </a:ext>
            </a:extLst>
          </p:cNvPr>
          <p:cNvSpPr>
            <a:spLocks noGrp="1"/>
          </p:cNvSpPr>
          <p:nvPr>
            <p:ph type="title"/>
          </p:nvPr>
        </p:nvSpPr>
        <p:spPr>
          <a:xfrm>
            <a:off x="1848465" y="3298722"/>
            <a:ext cx="8495070" cy="1784402"/>
          </a:xfrm>
        </p:spPr>
        <p:txBody>
          <a:bodyPr vert="horz" lIns="91440" tIns="45720" rIns="91440" bIns="45720" rtlCol="0" anchor="b">
            <a:normAutofit/>
          </a:bodyPr>
          <a:lstStyle/>
          <a:p>
            <a:pPr algn="ctr"/>
            <a:r>
              <a:rPr lang="en-US" sz="6000" kern="1200">
                <a:solidFill>
                  <a:srgbClr val="FFFFFF"/>
                </a:solidFill>
                <a:latin typeface="+mj-lt"/>
                <a:ea typeface="+mj-ea"/>
                <a:cs typeface="+mj-cs"/>
              </a:rPr>
              <a:t>By Dialogue and Support</a:t>
            </a:r>
          </a:p>
        </p:txBody>
      </p:sp>
      <p:sp>
        <p:nvSpPr>
          <p:cNvPr id="3" name="Content Placeholder 2">
            <a:extLst>
              <a:ext uri="{FF2B5EF4-FFF2-40B4-BE49-F238E27FC236}">
                <a16:creationId xmlns:a16="http://schemas.microsoft.com/office/drawing/2014/main" id="{189B7DA9-550E-D94F-A758-5296A1BBC2FC}"/>
              </a:ext>
            </a:extLst>
          </p:cNvPr>
          <p:cNvSpPr>
            <a:spLocks noGrp="1"/>
          </p:cNvSpPr>
          <p:nvPr>
            <p:ph idx="1"/>
          </p:nvPr>
        </p:nvSpPr>
        <p:spPr>
          <a:xfrm>
            <a:off x="1848465" y="5258851"/>
            <a:ext cx="8495070" cy="904005"/>
          </a:xfrm>
        </p:spPr>
        <p:txBody>
          <a:bodyPr vert="horz" lIns="91440" tIns="45720" rIns="91440" bIns="45720" rtlCol="0">
            <a:normAutofit/>
          </a:bodyPr>
          <a:lstStyle/>
          <a:p>
            <a:pPr marL="0" indent="0" algn="ctr">
              <a:buNone/>
            </a:pPr>
            <a:r>
              <a:rPr lang="en-US" sz="2400" kern="1200">
                <a:solidFill>
                  <a:srgbClr val="FFFFFF"/>
                </a:solidFill>
                <a:latin typeface="+mn-lt"/>
                <a:ea typeface="+mn-ea"/>
                <a:cs typeface="+mn-cs"/>
              </a:rPr>
              <a:t>changing the way you talk to or support students in order to maximise their progress.</a:t>
            </a:r>
          </a:p>
        </p:txBody>
      </p:sp>
      <p:sp>
        <p:nvSpPr>
          <p:cNvPr id="12" name="Oval 11">
            <a:extLst>
              <a:ext uri="{FF2B5EF4-FFF2-40B4-BE49-F238E27FC236}">
                <a16:creationId xmlns:a16="http://schemas.microsoft.com/office/drawing/2014/main" id="{CD7549B2-EE05-4558-8C64-AC46755F2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25914" y="889251"/>
            <a:ext cx="2140172" cy="2140172"/>
          </a:xfrm>
          <a:prstGeom prst="ellipse">
            <a:avLst/>
          </a:prstGeom>
          <a:solidFill>
            <a:srgbClr val="FFFFFF"/>
          </a:solid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Graphic 4" descr="Open hand">
            <a:extLst>
              <a:ext uri="{FF2B5EF4-FFF2-40B4-BE49-F238E27FC236}">
                <a16:creationId xmlns:a16="http://schemas.microsoft.com/office/drawing/2014/main" id="{AEA5DDE4-CE5E-F541-9418-3F173006333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508264" y="1371601"/>
            <a:ext cx="1175474" cy="1175474"/>
          </a:xfrm>
          <a:prstGeom prst="rect">
            <a:avLst/>
          </a:prstGeom>
        </p:spPr>
      </p:pic>
    </p:spTree>
    <p:extLst>
      <p:ext uri="{BB962C8B-B14F-4D97-AF65-F5344CB8AC3E}">
        <p14:creationId xmlns:p14="http://schemas.microsoft.com/office/powerpoint/2010/main" val="2533712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2A5316D-ED2F-4F89-B4B4-8D9240B1A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C0B26D5-1352-1347-A03C-91DC9B4A1E1D}"/>
              </a:ext>
            </a:extLst>
          </p:cNvPr>
          <p:cNvSpPr>
            <a:spLocks noGrp="1"/>
          </p:cNvSpPr>
          <p:nvPr>
            <p:ph type="title"/>
          </p:nvPr>
        </p:nvSpPr>
        <p:spPr>
          <a:xfrm>
            <a:off x="694510" y="1487272"/>
            <a:ext cx="2743200" cy="2743200"/>
          </a:xfrm>
          <a:prstGeom prst="ellipse">
            <a:avLst/>
          </a:prstGeom>
          <a:solidFill>
            <a:srgbClr val="262626"/>
          </a:solidFill>
          <a:ln w="174625" cmpd="thinThick">
            <a:solidFill>
              <a:srgbClr val="262626"/>
            </a:solidFill>
          </a:ln>
        </p:spPr>
        <p:txBody>
          <a:bodyPr>
            <a:normAutofit/>
          </a:bodyPr>
          <a:lstStyle/>
          <a:p>
            <a:pPr algn="ctr"/>
            <a:r>
              <a:rPr lang="en-US" sz="2600" dirty="0">
                <a:solidFill>
                  <a:srgbClr val="FFFFFF"/>
                </a:solidFill>
              </a:rPr>
              <a:t>Complete the table</a:t>
            </a:r>
          </a:p>
        </p:txBody>
      </p:sp>
      <p:sp>
        <p:nvSpPr>
          <p:cNvPr id="9" name="Content Placeholder 8">
            <a:extLst>
              <a:ext uri="{FF2B5EF4-FFF2-40B4-BE49-F238E27FC236}">
                <a16:creationId xmlns:a16="http://schemas.microsoft.com/office/drawing/2014/main" id="{824A2FDF-8170-44CD-92AA-B4B32ED72162}"/>
              </a:ext>
            </a:extLst>
          </p:cNvPr>
          <p:cNvSpPr>
            <a:spLocks noGrp="1"/>
          </p:cNvSpPr>
          <p:nvPr>
            <p:ph idx="1"/>
          </p:nvPr>
        </p:nvSpPr>
        <p:spPr>
          <a:xfrm>
            <a:off x="4038600" y="4884873"/>
            <a:ext cx="7188199" cy="1292090"/>
          </a:xfrm>
        </p:spPr>
        <p:txBody>
          <a:bodyPr>
            <a:normAutofit/>
          </a:bodyPr>
          <a:lstStyle/>
          <a:p>
            <a:endParaRPr lang="en-US" sz="1800"/>
          </a:p>
        </p:txBody>
      </p:sp>
      <p:graphicFrame>
        <p:nvGraphicFramePr>
          <p:cNvPr id="7" name="Table 4">
            <a:extLst>
              <a:ext uri="{FF2B5EF4-FFF2-40B4-BE49-F238E27FC236}">
                <a16:creationId xmlns:a16="http://schemas.microsoft.com/office/drawing/2014/main" id="{CF4D92C0-0CE1-3347-AA3B-DF76E5B733B2}"/>
              </a:ext>
            </a:extLst>
          </p:cNvPr>
          <p:cNvGraphicFramePr>
            <a:graphicFrameLocks/>
          </p:cNvGraphicFramePr>
          <p:nvPr>
            <p:extLst>
              <p:ext uri="{D42A27DB-BD31-4B8C-83A1-F6EECF244321}">
                <p14:modId xmlns:p14="http://schemas.microsoft.com/office/powerpoint/2010/main" val="3766224103"/>
              </p:ext>
            </p:extLst>
          </p:nvPr>
        </p:nvGraphicFramePr>
        <p:xfrm>
          <a:off x="4038600" y="1358989"/>
          <a:ext cx="7188200" cy="2999766"/>
        </p:xfrm>
        <a:graphic>
          <a:graphicData uri="http://schemas.openxmlformats.org/drawingml/2006/table">
            <a:tbl>
              <a:tblPr firstRow="1" bandRow="1">
                <a:tableStyleId>{69012ECD-51FC-41F1-AA8D-1B2483CD663E}</a:tableStyleId>
              </a:tblPr>
              <a:tblGrid>
                <a:gridCol w="3733474">
                  <a:extLst>
                    <a:ext uri="{9D8B030D-6E8A-4147-A177-3AD203B41FA5}">
                      <a16:colId xmlns:a16="http://schemas.microsoft.com/office/drawing/2014/main" val="1554605669"/>
                    </a:ext>
                  </a:extLst>
                </a:gridCol>
                <a:gridCol w="1951648">
                  <a:extLst>
                    <a:ext uri="{9D8B030D-6E8A-4147-A177-3AD203B41FA5}">
                      <a16:colId xmlns:a16="http://schemas.microsoft.com/office/drawing/2014/main" val="796643737"/>
                    </a:ext>
                  </a:extLst>
                </a:gridCol>
                <a:gridCol w="1503078">
                  <a:extLst>
                    <a:ext uri="{9D8B030D-6E8A-4147-A177-3AD203B41FA5}">
                      <a16:colId xmlns:a16="http://schemas.microsoft.com/office/drawing/2014/main" val="2645238753"/>
                    </a:ext>
                  </a:extLst>
                </a:gridCol>
              </a:tblGrid>
              <a:tr h="428538">
                <a:tc>
                  <a:txBody>
                    <a:bodyPr/>
                    <a:lstStyle/>
                    <a:p>
                      <a:r>
                        <a:rPr lang="en-US" sz="1900"/>
                        <a:t>Method</a:t>
                      </a:r>
                    </a:p>
                  </a:txBody>
                  <a:tcPr marL="97395" marR="97395" marT="48697" marB="48697"/>
                </a:tc>
                <a:tc>
                  <a:txBody>
                    <a:bodyPr/>
                    <a:lstStyle/>
                    <a:p>
                      <a:r>
                        <a:rPr lang="en-US" sz="1900"/>
                        <a:t>Benefits </a:t>
                      </a:r>
                    </a:p>
                  </a:txBody>
                  <a:tcPr marL="97395" marR="97395" marT="48697" marB="48697"/>
                </a:tc>
                <a:tc>
                  <a:txBody>
                    <a:bodyPr/>
                    <a:lstStyle/>
                    <a:p>
                      <a:r>
                        <a:rPr lang="en-US" sz="1900"/>
                        <a:t>Issues</a:t>
                      </a:r>
                    </a:p>
                  </a:txBody>
                  <a:tcPr marL="97395" marR="97395" marT="48697" marB="48697"/>
                </a:tc>
                <a:extLst>
                  <a:ext uri="{0D108BD9-81ED-4DB2-BD59-A6C34878D82A}">
                    <a16:rowId xmlns:a16="http://schemas.microsoft.com/office/drawing/2014/main" val="1324041647"/>
                  </a:ext>
                </a:extLst>
              </a:tr>
              <a:tr h="428538">
                <a:tc>
                  <a:txBody>
                    <a:bodyPr/>
                    <a:lstStyle/>
                    <a:p>
                      <a:r>
                        <a:rPr lang="en-US" sz="1900"/>
                        <a:t>Task</a:t>
                      </a:r>
                    </a:p>
                  </a:txBody>
                  <a:tcPr marL="97395" marR="97395" marT="48697" marB="48697"/>
                </a:tc>
                <a:tc>
                  <a:txBody>
                    <a:bodyPr/>
                    <a:lstStyle/>
                    <a:p>
                      <a:endParaRPr lang="en-US" sz="1900"/>
                    </a:p>
                  </a:txBody>
                  <a:tcPr marL="97395" marR="97395" marT="48697" marB="48697"/>
                </a:tc>
                <a:tc>
                  <a:txBody>
                    <a:bodyPr/>
                    <a:lstStyle/>
                    <a:p>
                      <a:endParaRPr lang="en-US" sz="1900"/>
                    </a:p>
                  </a:txBody>
                  <a:tcPr marL="97395" marR="97395" marT="48697" marB="48697"/>
                </a:tc>
                <a:extLst>
                  <a:ext uri="{0D108BD9-81ED-4DB2-BD59-A6C34878D82A}">
                    <a16:rowId xmlns:a16="http://schemas.microsoft.com/office/drawing/2014/main" val="116415191"/>
                  </a:ext>
                </a:extLst>
              </a:tr>
              <a:tr h="428538">
                <a:tc>
                  <a:txBody>
                    <a:bodyPr/>
                    <a:lstStyle/>
                    <a:p>
                      <a:r>
                        <a:rPr lang="en-US" sz="1900"/>
                        <a:t>Grouping</a:t>
                      </a:r>
                    </a:p>
                  </a:txBody>
                  <a:tcPr marL="97395" marR="97395" marT="48697" marB="48697"/>
                </a:tc>
                <a:tc>
                  <a:txBody>
                    <a:bodyPr/>
                    <a:lstStyle/>
                    <a:p>
                      <a:endParaRPr lang="en-US" sz="1900"/>
                    </a:p>
                  </a:txBody>
                  <a:tcPr marL="97395" marR="97395" marT="48697" marB="48697"/>
                </a:tc>
                <a:tc>
                  <a:txBody>
                    <a:bodyPr/>
                    <a:lstStyle/>
                    <a:p>
                      <a:endParaRPr lang="en-US" sz="1900"/>
                    </a:p>
                  </a:txBody>
                  <a:tcPr marL="97395" marR="97395" marT="48697" marB="48697"/>
                </a:tc>
                <a:extLst>
                  <a:ext uri="{0D108BD9-81ED-4DB2-BD59-A6C34878D82A}">
                    <a16:rowId xmlns:a16="http://schemas.microsoft.com/office/drawing/2014/main" val="3587703761"/>
                  </a:ext>
                </a:extLst>
              </a:tr>
              <a:tr h="428538">
                <a:tc>
                  <a:txBody>
                    <a:bodyPr/>
                    <a:lstStyle/>
                    <a:p>
                      <a:r>
                        <a:rPr lang="en-US" sz="1900"/>
                        <a:t>Resources</a:t>
                      </a:r>
                    </a:p>
                  </a:txBody>
                  <a:tcPr marL="97395" marR="97395" marT="48697" marB="48697"/>
                </a:tc>
                <a:tc>
                  <a:txBody>
                    <a:bodyPr/>
                    <a:lstStyle/>
                    <a:p>
                      <a:endParaRPr lang="en-US" sz="1900"/>
                    </a:p>
                  </a:txBody>
                  <a:tcPr marL="97395" marR="97395" marT="48697" marB="48697"/>
                </a:tc>
                <a:tc>
                  <a:txBody>
                    <a:bodyPr/>
                    <a:lstStyle/>
                    <a:p>
                      <a:endParaRPr lang="en-US" sz="1900"/>
                    </a:p>
                  </a:txBody>
                  <a:tcPr marL="97395" marR="97395" marT="48697" marB="48697"/>
                </a:tc>
                <a:extLst>
                  <a:ext uri="{0D108BD9-81ED-4DB2-BD59-A6C34878D82A}">
                    <a16:rowId xmlns:a16="http://schemas.microsoft.com/office/drawing/2014/main" val="2939651100"/>
                  </a:ext>
                </a:extLst>
              </a:tr>
              <a:tr h="428538">
                <a:tc>
                  <a:txBody>
                    <a:bodyPr/>
                    <a:lstStyle/>
                    <a:p>
                      <a:r>
                        <a:rPr lang="en-US" sz="1900"/>
                        <a:t>Pace</a:t>
                      </a:r>
                    </a:p>
                  </a:txBody>
                  <a:tcPr marL="97395" marR="97395" marT="48697" marB="48697"/>
                </a:tc>
                <a:tc>
                  <a:txBody>
                    <a:bodyPr/>
                    <a:lstStyle/>
                    <a:p>
                      <a:endParaRPr lang="en-US" sz="1900"/>
                    </a:p>
                  </a:txBody>
                  <a:tcPr marL="97395" marR="97395" marT="48697" marB="48697"/>
                </a:tc>
                <a:tc>
                  <a:txBody>
                    <a:bodyPr/>
                    <a:lstStyle/>
                    <a:p>
                      <a:endParaRPr lang="en-US" sz="1900"/>
                    </a:p>
                  </a:txBody>
                  <a:tcPr marL="97395" marR="97395" marT="48697" marB="48697"/>
                </a:tc>
                <a:extLst>
                  <a:ext uri="{0D108BD9-81ED-4DB2-BD59-A6C34878D82A}">
                    <a16:rowId xmlns:a16="http://schemas.microsoft.com/office/drawing/2014/main" val="3503269302"/>
                  </a:ext>
                </a:extLst>
              </a:tr>
              <a:tr h="428538">
                <a:tc>
                  <a:txBody>
                    <a:bodyPr/>
                    <a:lstStyle/>
                    <a:p>
                      <a:r>
                        <a:rPr lang="en-US" sz="1900"/>
                        <a:t>Outcome</a:t>
                      </a:r>
                    </a:p>
                  </a:txBody>
                  <a:tcPr marL="97395" marR="97395" marT="48697" marB="48697"/>
                </a:tc>
                <a:tc>
                  <a:txBody>
                    <a:bodyPr/>
                    <a:lstStyle/>
                    <a:p>
                      <a:endParaRPr lang="en-US" sz="1900"/>
                    </a:p>
                  </a:txBody>
                  <a:tcPr marL="97395" marR="97395" marT="48697" marB="48697"/>
                </a:tc>
                <a:tc>
                  <a:txBody>
                    <a:bodyPr/>
                    <a:lstStyle/>
                    <a:p>
                      <a:endParaRPr lang="en-US" sz="1900"/>
                    </a:p>
                  </a:txBody>
                  <a:tcPr marL="97395" marR="97395" marT="48697" marB="48697"/>
                </a:tc>
                <a:extLst>
                  <a:ext uri="{0D108BD9-81ED-4DB2-BD59-A6C34878D82A}">
                    <a16:rowId xmlns:a16="http://schemas.microsoft.com/office/drawing/2014/main" val="2458093293"/>
                  </a:ext>
                </a:extLst>
              </a:tr>
              <a:tr h="428538">
                <a:tc>
                  <a:txBody>
                    <a:bodyPr/>
                    <a:lstStyle/>
                    <a:p>
                      <a:r>
                        <a:rPr lang="en-US" sz="1900"/>
                        <a:t>Dialogue and Support</a:t>
                      </a:r>
                    </a:p>
                  </a:txBody>
                  <a:tcPr marL="97395" marR="97395" marT="48697" marB="48697"/>
                </a:tc>
                <a:tc>
                  <a:txBody>
                    <a:bodyPr/>
                    <a:lstStyle/>
                    <a:p>
                      <a:endParaRPr lang="en-US" sz="1900"/>
                    </a:p>
                  </a:txBody>
                  <a:tcPr marL="97395" marR="97395" marT="48697" marB="48697"/>
                </a:tc>
                <a:tc>
                  <a:txBody>
                    <a:bodyPr/>
                    <a:lstStyle/>
                    <a:p>
                      <a:endParaRPr lang="en-US" sz="1900"/>
                    </a:p>
                  </a:txBody>
                  <a:tcPr marL="97395" marR="97395" marT="48697" marB="48697"/>
                </a:tc>
                <a:extLst>
                  <a:ext uri="{0D108BD9-81ED-4DB2-BD59-A6C34878D82A}">
                    <a16:rowId xmlns:a16="http://schemas.microsoft.com/office/drawing/2014/main" val="1623497161"/>
                  </a:ext>
                </a:extLst>
              </a:tr>
            </a:tbl>
          </a:graphicData>
        </a:graphic>
      </p:graphicFrame>
    </p:spTree>
    <p:extLst>
      <p:ext uri="{BB962C8B-B14F-4D97-AF65-F5344CB8AC3E}">
        <p14:creationId xmlns:p14="http://schemas.microsoft.com/office/powerpoint/2010/main" val="42885151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7E773EB-1EC1-4E49-9DE2-E6F4604972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391"/>
            <a:ext cx="12192000" cy="19430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926F48-6FF1-8D44-9DF9-4D683012F1A2}"/>
              </a:ext>
            </a:extLst>
          </p:cNvPr>
          <p:cNvSpPr>
            <a:spLocks noGrp="1"/>
          </p:cNvSpPr>
          <p:nvPr>
            <p:ph type="title"/>
          </p:nvPr>
        </p:nvSpPr>
        <p:spPr>
          <a:xfrm>
            <a:off x="391378" y="320675"/>
            <a:ext cx="11407487" cy="1325563"/>
          </a:xfrm>
        </p:spPr>
        <p:txBody>
          <a:bodyPr>
            <a:normAutofit/>
          </a:bodyPr>
          <a:lstStyle/>
          <a:p>
            <a:r>
              <a:rPr lang="en-US" sz="5400">
                <a:solidFill>
                  <a:schemeClr val="bg1"/>
                </a:solidFill>
              </a:rPr>
              <a:t>Task</a:t>
            </a:r>
          </a:p>
        </p:txBody>
      </p:sp>
      <p:graphicFrame>
        <p:nvGraphicFramePr>
          <p:cNvPr id="5" name="Content Placeholder 2">
            <a:extLst>
              <a:ext uri="{FF2B5EF4-FFF2-40B4-BE49-F238E27FC236}">
                <a16:creationId xmlns:a16="http://schemas.microsoft.com/office/drawing/2014/main" id="{77B9F984-5B5C-46B3-B2E2-52A060A467C0}"/>
              </a:ext>
            </a:extLst>
          </p:cNvPr>
          <p:cNvGraphicFramePr>
            <a:graphicFrameLocks noGrp="1"/>
          </p:cNvGraphicFramePr>
          <p:nvPr>
            <p:ph idx="1"/>
            <p:extLst>
              <p:ext uri="{D42A27DB-BD31-4B8C-83A1-F6EECF244321}">
                <p14:modId xmlns:p14="http://schemas.microsoft.com/office/powerpoint/2010/main" val="4228018532"/>
              </p:ext>
            </p:extLst>
          </p:nvPr>
        </p:nvGraphicFramePr>
        <p:xfrm>
          <a:off x="391379" y="1976293"/>
          <a:ext cx="11407487"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49052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BEF4656-0683-4420-BED2-A1C88CED7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40C6DFE-A65D-4403-B6BC-B3955D185AF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61570451-0F79-49FA-9006-DDA34158AF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73ED4693-3203-430A-B494-E5572D882B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92C81946-966A-4F98-B6D5-39416D8569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CFF22F7A-2A49-4D98-8016-E3ADF34E9B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rgbClr val="FFFFFF">
                  <a:alpha val="35000"/>
                </a:srgb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5E47559A-3055-4BF1-A481-FF0888273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rgbClr val="FFFFFF">
                  <a:alpha val="35000"/>
                </a:srgb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7FC3188E-62A8-41B8-A8E7-734397100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rgbClr val="FFFFFF">
                  <a:alpha val="35000"/>
                </a:srgb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AACB5179-11E1-483B-9F71-605DFF0DF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08077595-049F-4D02-BE55-694962FBD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0BD6263D-1C03-40DF-9628-88542C63BC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7D5A3CBA-EC92-49C5-BA5D-14C628D55D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680A3DC5-4E47-4F87-9328-A7B07168B1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8B207045-4F4A-4CF9-BD4B-F82BE21BEE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D1A09BB2-6A65-49E5-B6DA-86330A7E6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AA0550FC-A296-4ED3-8025-0857A9AD16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94BB60CD-EF3A-436F-93A3-45DE0D1D8A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AB302E06-FB93-40A4-9442-A22CAACB96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rgbClr val="FFFFFF">
                  <a:alpha val="35000"/>
                </a:srgb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37294D15-9328-422C-A53D-A3FE7C3942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rgbClr val="FFFFFF">
                  <a:alpha val="35000"/>
                </a:srgb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C225D3FA-9D52-4638-8B28-75FA605A4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9EE46D05-61E5-4A82-BDF8-2CB05405C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3CC2F79D-17F2-44CB-93AF-FF6E1E184F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75C66F41-CC84-445A-A14E-69FB88ABC6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rgbClr val="FFFFFF">
                  <a:alpha val="35000"/>
                </a:srgb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33" name="Rectangle 32">
            <a:extLst>
              <a:ext uri="{FF2B5EF4-FFF2-40B4-BE49-F238E27FC236}">
                <a16:creationId xmlns:a16="http://schemas.microsoft.com/office/drawing/2014/main" id="{C4CCB850-8E75-43A0-AE24-BEE25764B1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578815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EFD0AF-8EAF-AF4B-9B31-83139CD9B206}"/>
              </a:ext>
            </a:extLst>
          </p:cNvPr>
          <p:cNvSpPr>
            <a:spLocks noGrp="1"/>
          </p:cNvSpPr>
          <p:nvPr>
            <p:ph type="title"/>
          </p:nvPr>
        </p:nvSpPr>
        <p:spPr>
          <a:xfrm>
            <a:off x="649224" y="960120"/>
            <a:ext cx="3867912" cy="4169664"/>
          </a:xfrm>
        </p:spPr>
        <p:txBody>
          <a:bodyPr>
            <a:normAutofit/>
          </a:bodyPr>
          <a:lstStyle/>
          <a:p>
            <a:pPr algn="r"/>
            <a:r>
              <a:rPr lang="en-US" dirty="0"/>
              <a:t>Differentiation Task</a:t>
            </a:r>
            <a:endParaRPr lang="en-US"/>
          </a:p>
        </p:txBody>
      </p:sp>
      <p:cxnSp>
        <p:nvCxnSpPr>
          <p:cNvPr id="35" name="Straight Connector 34">
            <a:extLst>
              <a:ext uri="{FF2B5EF4-FFF2-40B4-BE49-F238E27FC236}">
                <a16:creationId xmlns:a16="http://schemas.microsoft.com/office/drawing/2014/main" id="{3E2D009B-70F6-4703-A06F-6829E40A11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52263"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6B410CF-B28E-254F-888F-0CFAB4EF3F36}"/>
              </a:ext>
            </a:extLst>
          </p:cNvPr>
          <p:cNvSpPr>
            <a:spLocks noGrp="1"/>
          </p:cNvSpPr>
          <p:nvPr>
            <p:ph idx="1"/>
          </p:nvPr>
        </p:nvSpPr>
        <p:spPr>
          <a:xfrm>
            <a:off x="4983480" y="960120"/>
            <a:ext cx="5513832" cy="4169664"/>
          </a:xfrm>
        </p:spPr>
        <p:txBody>
          <a:bodyPr anchor="ctr">
            <a:normAutofit/>
          </a:bodyPr>
          <a:lstStyle/>
          <a:p>
            <a:r>
              <a:rPr lang="en-US" sz="2400"/>
              <a:t>Read this: </a:t>
            </a:r>
            <a:r>
              <a:rPr lang="en-US" sz="2400">
                <a:hlinkClick r:id="rId2"/>
              </a:rPr>
              <a:t>https://assets.markallengroup.com//article-images/213881/April2019-Differentiation.pdf</a:t>
            </a:r>
            <a:endParaRPr lang="en-US" sz="2400"/>
          </a:p>
          <a:p>
            <a:endParaRPr lang="en-US" sz="2400"/>
          </a:p>
          <a:p>
            <a:r>
              <a:rPr lang="en-US" sz="2400"/>
              <a:t>Watch this from 9 min for about 10 minutes (if you can resist watching it all!) </a:t>
            </a:r>
            <a:r>
              <a:rPr lang="en-US" sz="2400">
                <a:hlinkClick r:id="rId3"/>
              </a:rPr>
              <a:t>https://www.youtube.com/watch?v=lExK4vuVpp4</a:t>
            </a:r>
            <a:endParaRPr lang="en-US" sz="2400"/>
          </a:p>
          <a:p>
            <a:endParaRPr lang="en-US" sz="2400"/>
          </a:p>
        </p:txBody>
      </p:sp>
    </p:spTree>
    <p:extLst>
      <p:ext uri="{BB962C8B-B14F-4D97-AF65-F5344CB8AC3E}">
        <p14:creationId xmlns:p14="http://schemas.microsoft.com/office/powerpoint/2010/main" val="2745661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29BF880-8741-444D-BE9F-AEB1F26B42EC}"/>
              </a:ext>
            </a:extLst>
          </p:cNvPr>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sz="6000" kern="1200">
                <a:solidFill>
                  <a:srgbClr val="FFFFFF"/>
                </a:solidFill>
                <a:latin typeface="+mj-lt"/>
                <a:ea typeface="+mj-ea"/>
                <a:cs typeface="+mj-cs"/>
              </a:rPr>
              <a:t>Feedback</a:t>
            </a:r>
          </a:p>
        </p:txBody>
      </p:sp>
    </p:spTree>
    <p:extLst>
      <p:ext uri="{BB962C8B-B14F-4D97-AF65-F5344CB8AC3E}">
        <p14:creationId xmlns:p14="http://schemas.microsoft.com/office/powerpoint/2010/main" val="28474587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261</Words>
  <Application>Microsoft Macintosh PowerPoint</Application>
  <PresentationFormat>Widescreen</PresentationFormat>
  <Paragraphs>41</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Differentiation</vt:lpstr>
      <vt:lpstr>What do you think differentiation is about?</vt:lpstr>
      <vt:lpstr>Methods</vt:lpstr>
      <vt:lpstr>By Task</vt:lpstr>
      <vt:lpstr>By grouping</vt:lpstr>
      <vt:lpstr>By resources </vt:lpstr>
      <vt:lpstr>By pace </vt:lpstr>
      <vt:lpstr>By outcome </vt:lpstr>
      <vt:lpstr>By Dialogue and Support</vt:lpstr>
      <vt:lpstr>Complete the table</vt:lpstr>
      <vt:lpstr>Task</vt:lpstr>
      <vt:lpstr>Differentiation Task</vt:lpstr>
      <vt:lpstr>Feedback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Differentiation</dc:title>
  <dc:creator>Karl Jones</dc:creator>
  <cp:lastModifiedBy>Karl Jones</cp:lastModifiedBy>
  <cp:revision>1</cp:revision>
  <dcterms:created xsi:type="dcterms:W3CDTF">2020-09-16T08:34:30Z</dcterms:created>
  <dcterms:modified xsi:type="dcterms:W3CDTF">2020-09-16T08:36:15Z</dcterms:modified>
</cp:coreProperties>
</file>