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1367BC-A601-8F33-E7C0-553D28D387E6}" v="59" dt="2026-06-04T08:46:04.3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diqa Rahimi (2421927)" userId="S::2421927@student.uwtsd.ac.uk::f19aeef8-5e53-41e2-8f06-74f3737fc86d" providerId="AD" clId="Web-{1FDD5271-EC51-FA22-8D0B-51884F9D3EF3}"/>
    <pc:docChg chg="addSld modSld sldOrd">
      <pc:chgData name="Sediqa Rahimi (2421927)" userId="S::2421927@student.uwtsd.ac.uk::f19aeef8-5e53-41e2-8f06-74f3737fc86d" providerId="AD" clId="Web-{1FDD5271-EC51-FA22-8D0B-51884F9D3EF3}" dt="2026-05-20T16:21:53.760" v="169" actId="20577"/>
      <pc:docMkLst>
        <pc:docMk/>
      </pc:docMkLst>
      <pc:sldChg chg="modSp">
        <pc:chgData name="Sediqa Rahimi (2421927)" userId="S::2421927@student.uwtsd.ac.uk::f19aeef8-5e53-41e2-8f06-74f3737fc86d" providerId="AD" clId="Web-{1FDD5271-EC51-FA22-8D0B-51884F9D3EF3}" dt="2026-05-20T16:21:53.760" v="169" actId="20577"/>
        <pc:sldMkLst>
          <pc:docMk/>
          <pc:sldMk cId="109857222" sldId="256"/>
        </pc:sldMkLst>
        <pc:spChg chg="mod">
          <ac:chgData name="Sediqa Rahimi (2421927)" userId="S::2421927@student.uwtsd.ac.uk::f19aeef8-5e53-41e2-8f06-74f3737fc86d" providerId="AD" clId="Web-{1FDD5271-EC51-FA22-8D0B-51884F9D3EF3}" dt="2026-05-20T16:21:53.760" v="16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Sediqa Rahimi (2421927)" userId="S::2421927@student.uwtsd.ac.uk::f19aeef8-5e53-41e2-8f06-74f3737fc86d" providerId="AD" clId="Web-{1FDD5271-EC51-FA22-8D0B-51884F9D3EF3}" dt="2026-05-20T16:20:20.943" v="159" actId="20577"/>
        <pc:sldMkLst>
          <pc:docMk/>
          <pc:sldMk cId="2167594121" sldId="257"/>
        </pc:sldMkLst>
        <pc:spChg chg="mod">
          <ac:chgData name="Sediqa Rahimi (2421927)" userId="S::2421927@student.uwtsd.ac.uk::f19aeef8-5e53-41e2-8f06-74f3737fc86d" providerId="AD" clId="Web-{1FDD5271-EC51-FA22-8D0B-51884F9D3EF3}" dt="2026-05-20T16:20:20.943" v="159" actId="20577"/>
          <ac:spMkLst>
            <pc:docMk/>
            <pc:sldMk cId="2167594121" sldId="257"/>
            <ac:spMk id="2" creationId="{E76C677A-B9FD-E3B6-D5D2-CE13BAEEF8FD}"/>
          </ac:spMkLst>
        </pc:spChg>
      </pc:sldChg>
      <pc:sldChg chg="modSp new">
        <pc:chgData name="Sediqa Rahimi (2421927)" userId="S::2421927@student.uwtsd.ac.uk::f19aeef8-5e53-41e2-8f06-74f3737fc86d" providerId="AD" clId="Web-{1FDD5271-EC51-FA22-8D0B-51884F9D3EF3}" dt="2026-05-20T16:21:01.117" v="164" actId="20577"/>
        <pc:sldMkLst>
          <pc:docMk/>
          <pc:sldMk cId="4003456310" sldId="258"/>
        </pc:sldMkLst>
        <pc:spChg chg="mod">
          <ac:chgData name="Sediqa Rahimi (2421927)" userId="S::2421927@student.uwtsd.ac.uk::f19aeef8-5e53-41e2-8f06-74f3737fc86d" providerId="AD" clId="Web-{1FDD5271-EC51-FA22-8D0B-51884F9D3EF3}" dt="2026-05-20T16:21:01.117" v="164" actId="20577"/>
          <ac:spMkLst>
            <pc:docMk/>
            <pc:sldMk cId="4003456310" sldId="258"/>
            <ac:spMk id="2" creationId="{C61699C7-7ADE-D381-6E52-17C5F4438EE2}"/>
          </ac:spMkLst>
        </pc:spChg>
      </pc:sldChg>
      <pc:sldChg chg="modSp new">
        <pc:chgData name="Sediqa Rahimi (2421927)" userId="S::2421927@student.uwtsd.ac.uk::f19aeef8-5e53-41e2-8f06-74f3737fc86d" providerId="AD" clId="Web-{1FDD5271-EC51-FA22-8D0B-51884F9D3EF3}" dt="2026-05-20T16:21:38.915" v="167" actId="20577"/>
        <pc:sldMkLst>
          <pc:docMk/>
          <pc:sldMk cId="514349889" sldId="259"/>
        </pc:sldMkLst>
        <pc:spChg chg="mod">
          <ac:chgData name="Sediqa Rahimi (2421927)" userId="S::2421927@student.uwtsd.ac.uk::f19aeef8-5e53-41e2-8f06-74f3737fc86d" providerId="AD" clId="Web-{1FDD5271-EC51-FA22-8D0B-51884F9D3EF3}" dt="2026-05-20T16:21:38.915" v="167" actId="20577"/>
          <ac:spMkLst>
            <pc:docMk/>
            <pc:sldMk cId="514349889" sldId="259"/>
            <ac:spMk id="2" creationId="{3D4083FF-454A-F79F-2FBF-C9071332FB31}"/>
          </ac:spMkLst>
        </pc:spChg>
      </pc:sldChg>
      <pc:sldChg chg="modSp new ord">
        <pc:chgData name="Sediqa Rahimi (2421927)" userId="S::2421927@student.uwtsd.ac.uk::f19aeef8-5e53-41e2-8f06-74f3737fc86d" providerId="AD" clId="Web-{1FDD5271-EC51-FA22-8D0B-51884F9D3EF3}" dt="2026-05-20T16:15:49.378" v="114"/>
        <pc:sldMkLst>
          <pc:docMk/>
          <pc:sldMk cId="4092757605" sldId="260"/>
        </pc:sldMkLst>
        <pc:spChg chg="mod">
          <ac:chgData name="Sediqa Rahimi (2421927)" userId="S::2421927@student.uwtsd.ac.uk::f19aeef8-5e53-41e2-8f06-74f3737fc86d" providerId="AD" clId="Web-{1FDD5271-EC51-FA22-8D0B-51884F9D3EF3}" dt="2026-05-20T16:11:13.633" v="19" actId="20577"/>
          <ac:spMkLst>
            <pc:docMk/>
            <pc:sldMk cId="4092757605" sldId="260"/>
            <ac:spMk id="2" creationId="{C50782B5-CDEB-08D5-B120-99E94281FD7D}"/>
          </ac:spMkLst>
        </pc:spChg>
        <pc:spChg chg="mod">
          <ac:chgData name="Sediqa Rahimi (2421927)" userId="S::2421927@student.uwtsd.ac.uk::f19aeef8-5e53-41e2-8f06-74f3737fc86d" providerId="AD" clId="Web-{1FDD5271-EC51-FA22-8D0B-51884F9D3EF3}" dt="2026-05-20T16:14:32.995" v="113" actId="20577"/>
          <ac:spMkLst>
            <pc:docMk/>
            <pc:sldMk cId="4092757605" sldId="260"/>
            <ac:spMk id="3" creationId="{92179E58-0DC8-422D-C778-BC419DBAA484}"/>
          </ac:spMkLst>
        </pc:spChg>
      </pc:sldChg>
    </pc:docChg>
  </pc:docChgLst>
  <pc:docChgLst>
    <pc:chgData name="Sediqa Rahimi (2421927)" userId="S::2421927@student.uwtsd.ac.uk::f19aeef8-5e53-41e2-8f06-74f3737fc86d" providerId="AD" clId="Web-{191367BC-A601-8F33-E7C0-553D28D387E6}"/>
    <pc:docChg chg="modSld">
      <pc:chgData name="Sediqa Rahimi (2421927)" userId="S::2421927@student.uwtsd.ac.uk::f19aeef8-5e53-41e2-8f06-74f3737fc86d" providerId="AD" clId="Web-{191367BC-A601-8F33-E7C0-553D28D387E6}" dt="2026-06-04T08:46:04.359" v="57" actId="14100"/>
      <pc:docMkLst>
        <pc:docMk/>
      </pc:docMkLst>
      <pc:sldChg chg="modSp">
        <pc:chgData name="Sediqa Rahimi (2421927)" userId="S::2421927@student.uwtsd.ac.uk::f19aeef8-5e53-41e2-8f06-74f3737fc86d" providerId="AD" clId="Web-{191367BC-A601-8F33-E7C0-553D28D387E6}" dt="2026-06-04T08:46:04.359" v="57" actId="14100"/>
        <pc:sldMkLst>
          <pc:docMk/>
          <pc:sldMk cId="109857222" sldId="256"/>
        </pc:sldMkLst>
        <pc:spChg chg="mod">
          <ac:chgData name="Sediqa Rahimi (2421927)" userId="S::2421927@student.uwtsd.ac.uk::f19aeef8-5e53-41e2-8f06-74f3737fc86d" providerId="AD" clId="Web-{191367BC-A601-8F33-E7C0-553D28D387E6}" dt="2026-06-04T08:45:27.279" v="55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diqa Rahimi (2421927)" userId="S::2421927@student.uwtsd.ac.uk::f19aeef8-5e53-41e2-8f06-74f3737fc86d" providerId="AD" clId="Web-{191367BC-A601-8F33-E7C0-553D28D387E6}" dt="2026-06-04T08:46:04.359" v="57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ediqa Rahimi (2421927)" userId="S::2421927@student.uwtsd.ac.uk::f19aeef8-5e53-41e2-8f06-74f3737fc86d" providerId="AD" clId="Web-{191367BC-A601-8F33-E7C0-553D28D387E6}" dt="2026-06-04T08:37:13.758" v="1" actId="20577"/>
        <pc:sldMkLst>
          <pc:docMk/>
          <pc:sldMk cId="2167594121" sldId="257"/>
        </pc:sldMkLst>
        <pc:spChg chg="mod">
          <ac:chgData name="Sediqa Rahimi (2421927)" userId="S::2421927@student.uwtsd.ac.uk::f19aeef8-5e53-41e2-8f06-74f3737fc86d" providerId="AD" clId="Web-{191367BC-A601-8F33-E7C0-553D28D387E6}" dt="2026-06-04T08:37:13.758" v="1" actId="20577"/>
          <ac:spMkLst>
            <pc:docMk/>
            <pc:sldMk cId="2167594121" sldId="257"/>
            <ac:spMk id="2" creationId="{E76C677A-B9FD-E3B6-D5D2-CE13BAEEF8FD}"/>
          </ac:spMkLst>
        </pc:spChg>
      </pc:sldChg>
      <pc:sldChg chg="modSp">
        <pc:chgData name="Sediqa Rahimi (2421927)" userId="S::2421927@student.uwtsd.ac.uk::f19aeef8-5e53-41e2-8f06-74f3737fc86d" providerId="AD" clId="Web-{191367BC-A601-8F33-E7C0-553D28D387E6}" dt="2026-06-04T08:43:55.510" v="34" actId="20577"/>
        <pc:sldMkLst>
          <pc:docMk/>
          <pc:sldMk cId="4003456310" sldId="258"/>
        </pc:sldMkLst>
        <pc:spChg chg="mod">
          <ac:chgData name="Sediqa Rahimi (2421927)" userId="S::2421927@student.uwtsd.ac.uk::f19aeef8-5e53-41e2-8f06-74f3737fc86d" providerId="AD" clId="Web-{191367BC-A601-8F33-E7C0-553D28D387E6}" dt="2026-06-04T08:43:55.510" v="34" actId="20577"/>
          <ac:spMkLst>
            <pc:docMk/>
            <pc:sldMk cId="4003456310" sldId="258"/>
            <ac:spMk id="3" creationId="{AE5077CD-546D-8495-D110-18DCF8F9D7EF}"/>
          </ac:spMkLst>
        </pc:spChg>
      </pc:sldChg>
      <pc:sldChg chg="modSp">
        <pc:chgData name="Sediqa Rahimi (2421927)" userId="S::2421927@student.uwtsd.ac.uk::f19aeef8-5e53-41e2-8f06-74f3737fc86d" providerId="AD" clId="Web-{191367BC-A601-8F33-E7C0-553D28D387E6}" dt="2026-06-04T08:44:23.761" v="52" actId="20577"/>
        <pc:sldMkLst>
          <pc:docMk/>
          <pc:sldMk cId="514349889" sldId="259"/>
        </pc:sldMkLst>
        <pc:spChg chg="mod">
          <ac:chgData name="Sediqa Rahimi (2421927)" userId="S::2421927@student.uwtsd.ac.uk::f19aeef8-5e53-41e2-8f06-74f3737fc86d" providerId="AD" clId="Web-{191367BC-A601-8F33-E7C0-553D28D387E6}" dt="2026-06-04T08:44:23.761" v="52" actId="20577"/>
          <ac:spMkLst>
            <pc:docMk/>
            <pc:sldMk cId="514349889" sldId="259"/>
            <ac:spMk id="3" creationId="{CD40EE09-C5E5-3DB9-29E6-84DD7B6B102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782B5-CDEB-08D5-B120-99E94281F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Refrences</a:t>
            </a:r>
            <a:r>
              <a:rPr lang="en-US" dirty="0"/>
              <a:t>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79E58-0DC8-422D-C778-BC419DBAA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Module code LHS4007 and title </a:t>
            </a:r>
          </a:p>
          <a:p>
            <a:r>
              <a:rPr lang="en-US"/>
              <a:t>Digital skills and research method's </a:t>
            </a:r>
          </a:p>
          <a:p>
            <a:r>
              <a:rPr lang="en-US"/>
              <a:t> group member name and student numbers, and the lecturer's name Bianca Dodgen</a:t>
            </a:r>
          </a:p>
        </p:txBody>
      </p:sp>
    </p:spTree>
    <p:extLst>
      <p:ext uri="{BB962C8B-B14F-4D97-AF65-F5344CB8AC3E}">
        <p14:creationId xmlns:p14="http://schemas.microsoft.com/office/powerpoint/2010/main" val="4092757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2191" y="493411"/>
            <a:ext cx="10135809" cy="1238554"/>
          </a:xfrm>
        </p:spPr>
        <p:txBody>
          <a:bodyPr/>
          <a:lstStyle/>
          <a:p>
            <a:r>
              <a:rPr lang="en-US" dirty="0"/>
              <a:t>Task 5 </a:t>
            </a:r>
            <a:r>
              <a:rPr lang="en-US" dirty="0" err="1"/>
              <a:t>sediqa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198991"/>
            <a:ext cx="9144000" cy="10147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Task 5 Staff </a:t>
            </a:r>
            <a:r>
              <a:rPr lang="en-US"/>
              <a:t>training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C677A-B9FD-E3B6-D5D2-CE13BAEEF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Task3 comfort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E5781-F14D-6502-459E-1D6C5DF07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594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699C7-7ADE-D381-6E52-17C5F4438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 4 joy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077CD-546D-8495-D110-18DCF8F9D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456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083FF-454A-F79F-2FBF-C9071332F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 1 </a:t>
            </a:r>
            <a:r>
              <a:rPr lang="en-US" err="1"/>
              <a:t>silvia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0EE09-C5E5-3DB9-29E6-84DD7B6B1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3498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Refrences list</vt:lpstr>
      <vt:lpstr>Task 5 sediqa</vt:lpstr>
      <vt:lpstr>Task3 comfort</vt:lpstr>
      <vt:lpstr>Task 4 joy</vt:lpstr>
      <vt:lpstr>Task 1 silvia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86</cp:revision>
  <dcterms:created xsi:type="dcterms:W3CDTF">2026-05-20T16:10:02Z</dcterms:created>
  <dcterms:modified xsi:type="dcterms:W3CDTF">2026-06-04T08:46:11Z</dcterms:modified>
</cp:coreProperties>
</file>