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7315200" cy="9783763"/>
  <p:notesSz cx="9783763" cy="73152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17"/>
    <p:restoredTop sz="94610"/>
  </p:normalViewPr>
  <p:slideViewPr>
    <p:cSldViewPr snapToGrid="0" snapToObjects="1">
      <p:cViewPr>
        <p:scale>
          <a:sx n="80" d="100"/>
          <a:sy n="80" d="100"/>
        </p:scale>
        <p:origin x="160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162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67DE8D6-A403-7B79-2AE9-542BF29AC0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7315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24">
            <a:extLst>
              <a:ext uri="{FF2B5EF4-FFF2-40B4-BE49-F238E27FC236}">
                <a16:creationId xmlns:a16="http://schemas.microsoft.com/office/drawing/2014/main" id="{E3A7C935-BA2D-7C45-B0DB-F1B392E83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431" y="963612"/>
            <a:ext cx="3208338" cy="106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FA97FA7C-974A-970C-5041-BF6334E545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8462" y="2268431"/>
            <a:ext cx="4238276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MASTERS OF BUSINESS ADMINISTRATION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MARKETING MANAGEMENT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MODULE CODE – LCMB7024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COMPONENT 2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Portfolio: Presentation, Report, and Reflection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LECTURER – TAONGA KAONGA SOBERE - SNITHERS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__________________________________</a:t>
            </a:r>
            <a:b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</a:br>
            <a:b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</a:b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SUBMITTED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BY Ishan Kevadiya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  <a:t>STUDENT ID - 2541464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108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2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oddbox_rescue_kitchen_creative_post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315200" cy="978408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40</Words>
  <Application>Microsoft Macintosh PowerPoint</Application>
  <PresentationFormat>Custom</PresentationFormat>
  <Paragraphs>16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4" baseType="lpstr">
      <vt:lpstr>Arial</vt:lpstr>
      <vt:lpstr>Office Theme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Element 1 Brand Extension Poster Presentation</dc:title>
  <dc:subject>Oddbox Rescue Kitchen Poster Presentation</dc:subject>
  <dc:creator>OpenAI</dc:creator>
  <cp:lastModifiedBy>Ishan kevadiya</cp:lastModifiedBy>
  <cp:revision>3</cp:revision>
  <dcterms:created xsi:type="dcterms:W3CDTF">2026-07-03T23:23:35Z</dcterms:created>
  <dcterms:modified xsi:type="dcterms:W3CDTF">2026-07-05T23:08:10Z</dcterms:modified>
</cp:coreProperties>
</file>