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BD096A-2429-EB49-AB12-F9979EF1A0F3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3DA315-0E1A-8C43-8B1C-419B4C6E1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497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DA315-0E1A-8C43-8B1C-419B4C6E106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57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7A721-3582-2E4B-A97E-4B7EEFD2C2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85259F-548D-FD44-B168-1657A44DD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972D5-FB7E-0546-982A-49FF107F5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E72FC-7857-1B4B-9EDF-FFD407F69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5F274-68FA-A14C-BDAB-D00DED09E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342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C032-5CA1-394A-8415-4D42DD926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657EF-7F22-2648-B901-E3D7B65A8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79FBA-573C-1D46-B307-A33051A62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5718F-486F-B24B-A120-4A47DD4CF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F7694-380B-6F4A-93B3-33508445F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158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D5B2D-B59A-044C-9E15-5DE79DC12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AA525-F4A9-7F46-87FA-319D6E8598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5768F-759A-E841-B13D-732AB83B4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714F5-E8E3-3E4C-8085-080821259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9161C-5442-494A-B090-6BFA0B489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763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E4E84-27EC-7046-B80F-F7A2CC75A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02F4-88D4-4941-BFC5-8C1A2E4EFF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5A3FA5-2BBF-ED44-8B3B-3ACA920E89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DAF15-5DA6-244F-AEA3-85A419750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1F9C6-0AC7-0A45-9E31-3672CD30A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ADE7A-9DA5-3549-9BD7-319D33420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24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F06F5-70EF-1E4F-8FB2-014710C60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368A9-6027-6A4B-ABBA-244CA08B8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5842F0-906E-DC40-9267-85AC0D117B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D60333-1DFD-DE43-BCB2-69C231DFFB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AA8F2E-361C-F349-B2C5-A5BE1AE2CE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61773F-C00F-5945-B01C-590DBC07E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4E65F3-73B1-7641-8392-EF2AC9807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E1F536-ADF9-6E47-B89A-7FB864071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389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58F03-5C35-1D49-9424-AC691BD68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788FB-FBF0-1442-B15C-DF1C74884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6DC6BC-F231-6845-956B-D28028A81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9F0958-09CC-164F-A607-88CCDB008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116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7FDDE9-32CB-B448-892F-5448E2E57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AB1C7-0CBE-CC4E-8479-396C5E9B8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4D6C02-E1FF-3048-BBDE-D57CCE18B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137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6A68D-70BB-7942-8FE3-54B27E742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04891-9A7A-F04B-B1E8-2E2F3FC8D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B6E995-40CF-3B44-B6CF-91883A22FE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AF82B-73F6-484A-8120-835E34EF6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051C6-1427-0040-AD6E-4D69C9734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90B26-4C83-194A-A453-AA2F0126C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74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78DD-89A4-8844-913F-C1CB4C12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3F6B69-2D92-B64F-A2EA-9F0723AC56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DBBC75-8621-AE49-9CBE-70161D8CF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366A65-1753-DF42-8351-65FFC4E1E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A856-7C54-7F4E-907D-0B1F2852F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A5E30B-4D62-DF42-9D60-33EC11F5E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761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0CE88-5E91-2840-935B-72BFFF367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76523A-727C-9844-89D5-C45AE7641F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7EB9E-55B9-9543-878B-2D97E1CA3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1DF0F-95CB-6441-A6B0-B2F686776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867DB-2E13-0049-AD89-62432902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519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E2D1C5-6E2F-CC41-829E-6212C6A7BE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1836BC-E298-CD44-99CD-E3386DACCF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F4C9F-33AF-114E-B42F-E601E4C41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08E3B-2A47-464A-B1E8-49457BD0C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4BCE8-8917-A34B-A542-D8F8F5CFE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320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5CE1D-D1F9-714D-BFC3-43D31F64A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44BFF8-8130-C140-9934-C32B47FDA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EC9B4-E5B1-B844-85C8-7FF33B250C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54BB-1754-9246-BE7F-23F431A39D22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D3C13-BDA6-4D47-8D2A-C1E6B7DC57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39784-B597-A043-BF18-9F62484DAA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7E7AB-5F1B-7148-966E-8B50B017C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849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jpe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21.jpeg"/><Relationship Id="rId7" Type="http://schemas.openxmlformats.org/officeDocument/2006/relationships/image" Target="../media/image4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jpeg"/><Relationship Id="rId9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7" Type="http://schemas.openxmlformats.org/officeDocument/2006/relationships/image" Target="../media/image54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g"/><Relationship Id="rId4" Type="http://schemas.openxmlformats.org/officeDocument/2006/relationships/image" Target="../media/image58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21.jpeg"/><Relationship Id="rId7" Type="http://schemas.openxmlformats.org/officeDocument/2006/relationships/image" Target="../media/image63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22.jpeg"/><Relationship Id="rId9" Type="http://schemas.openxmlformats.org/officeDocument/2006/relationships/image" Target="../media/image6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eg"/><Relationship Id="rId3" Type="http://schemas.openxmlformats.org/officeDocument/2006/relationships/image" Target="../media/image70.jpeg"/><Relationship Id="rId7" Type="http://schemas.openxmlformats.org/officeDocument/2006/relationships/image" Target="../media/image74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jp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21.jpeg"/><Relationship Id="rId7" Type="http://schemas.openxmlformats.org/officeDocument/2006/relationships/image" Target="../media/image83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jpeg"/><Relationship Id="rId11" Type="http://schemas.openxmlformats.org/officeDocument/2006/relationships/image" Target="../media/image87.png"/><Relationship Id="rId5" Type="http://schemas.openxmlformats.org/officeDocument/2006/relationships/image" Target="../media/image81.jpeg"/><Relationship Id="rId10" Type="http://schemas.openxmlformats.org/officeDocument/2006/relationships/image" Target="../media/image86.png"/><Relationship Id="rId4" Type="http://schemas.openxmlformats.org/officeDocument/2006/relationships/image" Target="../media/image22.jpeg"/><Relationship Id="rId9" Type="http://schemas.openxmlformats.org/officeDocument/2006/relationships/image" Target="../media/image8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21.jpeg"/><Relationship Id="rId7" Type="http://schemas.openxmlformats.org/officeDocument/2006/relationships/image" Target="../media/image102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1.jpeg"/><Relationship Id="rId11" Type="http://schemas.openxmlformats.org/officeDocument/2006/relationships/image" Target="../media/image106.png"/><Relationship Id="rId5" Type="http://schemas.openxmlformats.org/officeDocument/2006/relationships/image" Target="../media/image100.png"/><Relationship Id="rId10" Type="http://schemas.openxmlformats.org/officeDocument/2006/relationships/image" Target="../media/image105.png"/><Relationship Id="rId4" Type="http://schemas.openxmlformats.org/officeDocument/2006/relationships/image" Target="../media/image41.jpeg"/><Relationship Id="rId9" Type="http://schemas.openxmlformats.org/officeDocument/2006/relationships/image" Target="../media/image10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27158D4-660A-1D48-97D7-78B47638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28108" y="1078726"/>
            <a:ext cx="4679349" cy="46793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5256B60-54CC-6641-AD81-A75253EF1BB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933" y="1655805"/>
            <a:ext cx="3529727" cy="35297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ADD4C39-57EF-5D44-8F67-0597EF9FBFC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34285" y="1300658"/>
            <a:ext cx="4029075" cy="161182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982FB9-FBE2-AC4B-84E7-93DC4002CB2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62135" y="343274"/>
            <a:ext cx="7786688" cy="102784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BB0F443-34B7-3045-9E7F-4C3FC7FEA7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6255" y="3154658"/>
            <a:ext cx="2857500" cy="28575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FB62DA5-79A3-4248-B8A0-2934B6DB8E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4742" y="5650208"/>
            <a:ext cx="4635500" cy="723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592BE3-F10A-7A48-9905-A470D27D6A34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9040" y="5185532"/>
            <a:ext cx="3462929" cy="174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280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277D0C4-2711-B841-919A-66B3332EB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431" y="150348"/>
            <a:ext cx="8180000" cy="65182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1D7DE6-E9FB-F845-B5E8-F3242205AC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7967" y="163738"/>
            <a:ext cx="2607276" cy="926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D402C0-3851-7F40-8DD7-9213656A878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71254" y="3188044"/>
            <a:ext cx="3669956" cy="36699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890D6B7-E490-A64C-BEA3-2E7C765267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9179" y="1090495"/>
            <a:ext cx="2137719" cy="3820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2A93E1F-D1EF-A746-BAF3-A533779642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4497" y="0"/>
            <a:ext cx="5159462" cy="39120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FF0A805-5CBE-B14F-957E-1CFD7D22929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9010" y="182517"/>
            <a:ext cx="750653" cy="53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40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D7B03A9-FEC8-2A49-8CAC-94C6A9B65A4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3125" y="422544"/>
            <a:ext cx="4250725" cy="69197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844219E-92E3-0042-9A7E-5C5ACB9FFCEC}"/>
              </a:ext>
            </a:extLst>
          </p:cNvPr>
          <p:cNvSpPr txBox="1"/>
          <p:nvPr/>
        </p:nvSpPr>
        <p:spPr>
          <a:xfrm>
            <a:off x="679622" y="1421027"/>
            <a:ext cx="7142148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All of their garments are handmade and ethically produced.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It started off with two people and a business idea, they started out </a:t>
            </a:r>
          </a:p>
          <a:p>
            <a:r>
              <a:rPr lang="en-US" dirty="0"/>
              <a:t>      small and quickly grew into a much bigger business. I started following </a:t>
            </a:r>
          </a:p>
          <a:p>
            <a:r>
              <a:rPr lang="en-US" dirty="0"/>
              <a:t>      the brand a few years ago and I have gradually seen their increase in </a:t>
            </a:r>
          </a:p>
          <a:p>
            <a:r>
              <a:rPr lang="en-US" dirty="0"/>
              <a:t>      popularity  This has proven to me that you can start a business with </a:t>
            </a:r>
          </a:p>
          <a:p>
            <a:r>
              <a:rPr lang="en-US" dirty="0"/>
              <a:t>      limited funds, all it takes is hard work and determination.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They produce modern and trendy styles which I myself own a few of</a:t>
            </a:r>
          </a:p>
          <a:p>
            <a:r>
              <a:rPr lang="en-US" dirty="0"/>
              <a:t>       their garments, I would love to produce my own clothing brand in the</a:t>
            </a:r>
          </a:p>
          <a:p>
            <a:r>
              <a:rPr lang="en-US" dirty="0"/>
              <a:t>       future taking inspiration from their bold and wacky prints.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On their website the models that advertise the clothing are all shapes</a:t>
            </a:r>
          </a:p>
          <a:p>
            <a:r>
              <a:rPr lang="en-US" dirty="0"/>
              <a:t>       and sizes, race and gender, I really admire their emphasis on the </a:t>
            </a:r>
          </a:p>
          <a:p>
            <a:r>
              <a:rPr lang="en-US" dirty="0"/>
              <a:t>       importance of diversity.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78A2CA9-5B25-B041-9E3B-D53500B6CFC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55460" y="3818237"/>
            <a:ext cx="3700236" cy="26937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1E8B657-F0AE-C849-9A0B-89008F04E7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7502" y="422544"/>
            <a:ext cx="3122141" cy="312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630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DB391A-E82D-5041-8C5E-13ED3D0F1D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14401" y="91326"/>
            <a:ext cx="4448947" cy="14951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81AFE6-1861-1840-B670-909C732B9B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78562" y="1767016"/>
            <a:ext cx="3122141" cy="46832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C2DF39C-DAD9-4B4A-8259-AFD6B77A2462}"/>
              </a:ext>
            </a:extLst>
          </p:cNvPr>
          <p:cNvSpPr txBox="1"/>
          <p:nvPr/>
        </p:nvSpPr>
        <p:spPr>
          <a:xfrm>
            <a:off x="1556950" y="1767016"/>
            <a:ext cx="61536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Contemporary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Sustainable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Trendy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Courageous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Fun-loving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Youthful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Bold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Innovative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5D6A8D-3C57-A443-B91A-5350B069FF3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6790" y="1767016"/>
            <a:ext cx="3136558" cy="4704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87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CF5B13-7967-8D4E-984C-94B5E7F59C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994" y="697672"/>
            <a:ext cx="2953265" cy="7166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4AE699-EB4E-F847-B7C8-C887447E6E10}"/>
              </a:ext>
            </a:extLst>
          </p:cNvPr>
          <p:cNvSpPr txBox="1"/>
          <p:nvPr/>
        </p:nvSpPr>
        <p:spPr>
          <a:xfrm>
            <a:off x="222420" y="1478756"/>
            <a:ext cx="101794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Produce modern and stylish clothing which is eco friendly and ethically produced at an affordable price.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pledge to always provide their staff with the minimum wage and treat them with care and respect.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3A539D-2CA9-D04D-B14C-FCC4DF5B49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994" y="2106454"/>
            <a:ext cx="3410465" cy="6672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141F6E-A82B-CD4A-8E21-269D3D1F2228}"/>
              </a:ext>
            </a:extLst>
          </p:cNvPr>
          <p:cNvSpPr txBox="1"/>
          <p:nvPr/>
        </p:nvSpPr>
        <p:spPr>
          <a:xfrm>
            <a:off x="172994" y="2914810"/>
            <a:ext cx="9757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They have a flagship store in Brighton but all of the clothing is made in a factory in India, Rajasthan.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8507D1C-010F-0B47-BBAD-2A1889B4BA9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994" y="3451068"/>
            <a:ext cx="4047915" cy="6753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3EB7CB5-95B5-3D4E-9206-5BC2DBF39609}"/>
              </a:ext>
            </a:extLst>
          </p:cNvPr>
          <p:cNvSpPr txBox="1"/>
          <p:nvPr/>
        </p:nvSpPr>
        <p:spPr>
          <a:xfrm>
            <a:off x="172994" y="4108641"/>
            <a:ext cx="7473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13 employees in the UK and 30 employees working for the factory in India.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3444CDA-1239-7B4D-8F5B-49FD852254C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10740768" y="403855"/>
            <a:ext cx="1010509" cy="101050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7E402D-3ADF-B34B-BDFF-CEDE21C9FD9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9932898" y="2407598"/>
            <a:ext cx="1195860" cy="11958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BA1C79B-76DD-C648-B3FB-1E97B1B5D00E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9525000" y="4106853"/>
            <a:ext cx="2386914" cy="238691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D4B72C-B50D-7747-BD42-EE1CDD74C8C2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5486400" y="4852990"/>
            <a:ext cx="1587090" cy="15870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007C93A-A2E3-F94B-AB1B-D5D3D80FC55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3266201" y="4713130"/>
            <a:ext cx="1010509" cy="101050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DCA7D14-E72A-3542-8D49-90CA2ECB76D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7817189" y="3781803"/>
            <a:ext cx="1537328" cy="153732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45C143E-ED7C-D641-9374-2A7ECB10296C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1935790" y="5536327"/>
            <a:ext cx="516272" cy="5162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D3750F2-F049-9B4F-A0FC-4A9E294231EA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8158172" y="5964866"/>
            <a:ext cx="516272" cy="51627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C74C3C8-EC5F-B141-B5C3-3C2E4E3488F2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11235004" y="1911850"/>
            <a:ext cx="516272" cy="51627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DE34C4E-C77D-C544-876C-56B27F5FBF45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4881537" y="4732118"/>
            <a:ext cx="516272" cy="51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102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20E851-AF22-1B44-9380-AD22DFD22F5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0131" y="261387"/>
            <a:ext cx="3941805" cy="15322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B4EC22-430B-B64B-8994-E0D43FF0411F}"/>
              </a:ext>
            </a:extLst>
          </p:cNvPr>
          <p:cNvSpPr txBox="1"/>
          <p:nvPr/>
        </p:nvSpPr>
        <p:spPr>
          <a:xfrm>
            <a:off x="252620" y="2014151"/>
            <a:ext cx="79723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impression of the brand is very positive, I think they are a fantastic</a:t>
            </a:r>
          </a:p>
          <a:p>
            <a:r>
              <a:rPr lang="en-US" dirty="0"/>
              <a:t>      role model for the younger generation with their promotion of eco friendly </a:t>
            </a:r>
          </a:p>
          <a:p>
            <a:r>
              <a:rPr lang="en-US" dirty="0"/>
              <a:t>      fashion, we need more small businesses like Lucy and Yak to encourage people </a:t>
            </a:r>
          </a:p>
          <a:p>
            <a:r>
              <a:rPr lang="en-US" dirty="0"/>
              <a:t>      to think before they buy.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My positivity for this small business has come from my own experience in </a:t>
            </a:r>
          </a:p>
          <a:p>
            <a:r>
              <a:rPr lang="en-US" dirty="0"/>
              <a:t>       purchasing their clothing. They produce garments to a very high quality and </a:t>
            </a:r>
          </a:p>
          <a:p>
            <a:r>
              <a:rPr lang="en-US" dirty="0"/>
              <a:t>       I find myself constantly looking on their website for more.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The Layout of their website and social media accounts are very professional</a:t>
            </a:r>
          </a:p>
          <a:p>
            <a:r>
              <a:rPr lang="en-US" dirty="0"/>
              <a:t>       and there is a consistency between the </a:t>
            </a:r>
            <a:r>
              <a:rPr lang="en-US" dirty="0" err="1"/>
              <a:t>colour</a:t>
            </a:r>
            <a:r>
              <a:rPr lang="en-US" dirty="0"/>
              <a:t> palette and style of these</a:t>
            </a:r>
          </a:p>
          <a:p>
            <a:r>
              <a:rPr lang="en-US" dirty="0"/>
              <a:t>       platforms. In addition to this they are regularly posting new merchandise</a:t>
            </a:r>
          </a:p>
          <a:p>
            <a:r>
              <a:rPr lang="en-US" dirty="0"/>
              <a:t>       which keeps the audience interested. </a:t>
            </a:r>
          </a:p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FFE4D13-6824-F846-B761-169DE7A4D9F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4995" y="916297"/>
            <a:ext cx="3665838" cy="549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927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79D978-E747-4145-B2AA-06B33E0F1D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5037" y="177303"/>
            <a:ext cx="2446637" cy="16762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FCA9F9-441C-6442-8192-50A29651F3E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491" y="318952"/>
            <a:ext cx="815546" cy="5089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8DBE1C-A95B-3B4E-ACD2-EBD8DBBB8F1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8154" y="4664769"/>
            <a:ext cx="4724859" cy="18901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501DA6-5754-B644-88D2-35043E2053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491" y="1853511"/>
            <a:ext cx="6278932" cy="47014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82D65D-AA9D-0D4B-8A66-7DB244460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1331" y="460483"/>
            <a:ext cx="7617941" cy="4141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324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F54A4B-C3FA-8044-9ECF-923E807A7B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340" y="481916"/>
            <a:ext cx="4250725" cy="691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4B61B4-FA8D-6647-80B1-BBB23783EB5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54314" y="1043837"/>
            <a:ext cx="3632886" cy="54506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89F867-FDDB-234C-8B28-E911E6685BA1}"/>
              </a:ext>
            </a:extLst>
          </p:cNvPr>
          <p:cNvSpPr txBox="1"/>
          <p:nvPr/>
        </p:nvSpPr>
        <p:spPr>
          <a:xfrm>
            <a:off x="423388" y="1606378"/>
            <a:ext cx="78309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Megan </a:t>
            </a:r>
            <a:r>
              <a:rPr lang="en-US" dirty="0" err="1"/>
              <a:t>Ellaby</a:t>
            </a:r>
            <a:r>
              <a:rPr lang="en-US" dirty="0"/>
              <a:t> is true to herself, her brand identity fully reflects her personality </a:t>
            </a:r>
          </a:p>
          <a:p>
            <a:r>
              <a:rPr lang="en-US" dirty="0"/>
              <a:t>      and sense of style.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has more than one successful business.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of the clothing is designed in the UK and by Megan herself.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a strong and independent woman.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not afraid to advertise clothing which is not to </a:t>
            </a:r>
            <a:r>
              <a:rPr lang="en-US" dirty="0" err="1"/>
              <a:t>everyones</a:t>
            </a:r>
            <a:r>
              <a:rPr lang="en-US" dirty="0"/>
              <a:t> taste, her </a:t>
            </a:r>
          </a:p>
          <a:p>
            <a:r>
              <a:rPr lang="en-US" dirty="0"/>
              <a:t>      collections are bold and daring with her choice of </a:t>
            </a:r>
            <a:r>
              <a:rPr lang="en-US" dirty="0" err="1"/>
              <a:t>colour</a:t>
            </a:r>
            <a:r>
              <a:rPr lang="en-US" dirty="0"/>
              <a:t> and print. This is also</a:t>
            </a:r>
          </a:p>
          <a:p>
            <a:r>
              <a:rPr lang="en-US" dirty="0"/>
              <a:t>      a strong representation of her personality.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I aspire to have a business with a very similar style to hers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52128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2E81F2-0988-4E48-85BA-6AE85E9C76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81589" y="221231"/>
            <a:ext cx="4762500" cy="15569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724285-2FEB-5F4C-A32E-3C42950049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88288" y="573295"/>
            <a:ext cx="3949485" cy="592567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FF0941-111F-5A45-A5B5-17F4093CB32D}"/>
              </a:ext>
            </a:extLst>
          </p:cNvPr>
          <p:cNvSpPr txBox="1"/>
          <p:nvPr/>
        </p:nvSpPr>
        <p:spPr>
          <a:xfrm>
            <a:off x="1221073" y="1778183"/>
            <a:ext cx="307683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Confident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Self Assured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Trend Setter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Empowering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Independent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Individualistic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Quirky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Brave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02DC389-37ED-4B43-A1AB-E742F02B33F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0927" y="5583764"/>
            <a:ext cx="2350988" cy="127423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C9A3FDD-026F-C44F-A3EF-717686887AB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3978" y="2175349"/>
            <a:ext cx="3002691" cy="450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388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18E393-178D-B646-B651-D917725992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778" y="549390"/>
            <a:ext cx="2953265" cy="7166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3C0400-3C6D-5B4B-A0D7-4D0B88D2AEE2}"/>
              </a:ext>
            </a:extLst>
          </p:cNvPr>
          <p:cNvSpPr txBox="1"/>
          <p:nvPr/>
        </p:nvSpPr>
        <p:spPr>
          <a:xfrm>
            <a:off x="321275" y="1371600"/>
            <a:ext cx="43775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Runs her current business called Saturday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Youtuber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Fashion and lifestyle blogger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Designs the clothing for her brand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DDD362-0AB7-AC40-A63A-690B42450C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778" y="2649825"/>
            <a:ext cx="3113903" cy="609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B0F8B5-7EC3-C14A-9B98-0F650364B5A8}"/>
              </a:ext>
            </a:extLst>
          </p:cNvPr>
          <p:cNvSpPr txBox="1"/>
          <p:nvPr/>
        </p:nvSpPr>
        <p:spPr>
          <a:xfrm>
            <a:off x="321275" y="3410466"/>
            <a:ext cx="19898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United Kingdom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Studio</a:t>
            </a:r>
          </a:p>
          <a:p>
            <a:r>
              <a:rPr lang="en-US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A71C37-A823-074F-9A6F-4BF1B3EECAD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323" y="4125543"/>
            <a:ext cx="5592981" cy="8234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DCE1AB-09F4-5045-925F-7DE642A54659}"/>
              </a:ext>
            </a:extLst>
          </p:cNvPr>
          <p:cNvSpPr txBox="1"/>
          <p:nvPr/>
        </p:nvSpPr>
        <p:spPr>
          <a:xfrm>
            <a:off x="407773" y="5066270"/>
            <a:ext cx="14040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Website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Blog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Youtube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Instagram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63C55B3-0491-D74F-A9F3-1DDF3DA12A4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20054" y="487775"/>
            <a:ext cx="4209535" cy="315715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FDDE5CF-61FF-F249-BB43-DF4C473835F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41148" y="471439"/>
            <a:ext cx="2845034" cy="210043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023FAA8-FE4A-E64C-8547-D630AF6F16F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04677" y="3728572"/>
            <a:ext cx="1924912" cy="288384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6F10FEC-8733-C943-A053-64B304C3F645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3665" y="3410466"/>
            <a:ext cx="2319914" cy="32856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70FB1E2-BA46-8A45-B957-7FDFD1D7070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5958" y="3041962"/>
            <a:ext cx="1467707" cy="108358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0BE2DD9-590A-1544-BB89-35FDCDD22447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82866" y="5726604"/>
            <a:ext cx="1467707" cy="1083581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7E7D6C9-AD8C-5B4A-ABC1-F0C07DF7E940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4110" y="4949040"/>
            <a:ext cx="859564" cy="6346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1E9B1AE-EF5F-674D-A5B2-1A268401CC21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40112" y="2649825"/>
            <a:ext cx="859564" cy="63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28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49C3A6-1976-9B45-89B9-299157D5962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0131" y="261387"/>
            <a:ext cx="3941805" cy="15322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7B9DD3-2B66-FC48-B52B-98F70F4F9162}"/>
              </a:ext>
            </a:extLst>
          </p:cNvPr>
          <p:cNvSpPr txBox="1"/>
          <p:nvPr/>
        </p:nvSpPr>
        <p:spPr>
          <a:xfrm>
            <a:off x="234778" y="2113005"/>
            <a:ext cx="762958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Heavily influenced by </a:t>
            </a:r>
            <a:r>
              <a:rPr lang="en-US" dirty="0" err="1"/>
              <a:t>colour</a:t>
            </a:r>
            <a:r>
              <a:rPr lang="en-US" dirty="0"/>
              <a:t> and print this is reflected from the</a:t>
            </a:r>
          </a:p>
          <a:p>
            <a:r>
              <a:rPr lang="en-US" dirty="0"/>
              <a:t>      garments but also the back drops the garments are photographed in.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target audience for the brand is aimed at a younger generation, I get </a:t>
            </a:r>
          </a:p>
          <a:p>
            <a:r>
              <a:rPr lang="en-US" dirty="0"/>
              <a:t>      this feeling from the bold statements within her collection this would</a:t>
            </a:r>
          </a:p>
          <a:p>
            <a:r>
              <a:rPr lang="en-US" dirty="0"/>
              <a:t>      not be as appealing to older generations.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Megan </a:t>
            </a:r>
            <a:r>
              <a:rPr lang="en-US" dirty="0" err="1"/>
              <a:t>Ellaby</a:t>
            </a:r>
            <a:r>
              <a:rPr lang="en-US" dirty="0"/>
              <a:t> models the clothing collection on the Saturday</a:t>
            </a:r>
          </a:p>
          <a:p>
            <a:r>
              <a:rPr lang="en-US" dirty="0"/>
              <a:t>       website this emphasizes that she is the brand identity, and the whole brand</a:t>
            </a:r>
          </a:p>
          <a:p>
            <a:r>
              <a:rPr lang="en-US" dirty="0"/>
              <a:t>       is based off of Megan </a:t>
            </a:r>
            <a:r>
              <a:rPr lang="en-US" dirty="0" err="1"/>
              <a:t>Ellaby</a:t>
            </a:r>
            <a:r>
              <a:rPr lang="en-US" dirty="0"/>
              <a:t>. As there are no other models featured on the </a:t>
            </a:r>
          </a:p>
          <a:p>
            <a:r>
              <a:rPr lang="en-US" dirty="0"/>
              <a:t>       website there is further emphasis on Megan being self employed.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0E5DC2-351B-CE45-8B2C-0E346D5C0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135" y="307726"/>
            <a:ext cx="3336153" cy="2971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B208E6-F3E0-3643-AC2E-54E1C555F3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8135" y="3399271"/>
            <a:ext cx="3336153" cy="332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694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08A112-673B-ED43-B3DB-4A71CEB7EB7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2276" y="345990"/>
            <a:ext cx="3595816" cy="10230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7EB90D-86A0-184C-8365-A7BC23238D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4375" y="468794"/>
            <a:ext cx="827901" cy="5568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045234-1F7A-4643-8359-D75BAC06C8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2866" y="5271039"/>
            <a:ext cx="6193519" cy="9672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1FF7B8-9EC9-614A-B47D-514CBF8B785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3229" y="4013414"/>
            <a:ext cx="5498758" cy="25152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1D14F0-B28A-4F4E-B298-30403ABA7E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9858" y="857529"/>
            <a:ext cx="7326527" cy="45581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6BDDDAC-0F1F-6C44-B529-BDFFF0E525E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3229" y="1269824"/>
            <a:ext cx="4043420" cy="257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105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FB7472-4D5C-E64C-8E38-3963411A67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779" y="298977"/>
            <a:ext cx="4250725" cy="691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CC7B8F-1F3D-9D49-A0BD-001B273649D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54051" y="298977"/>
            <a:ext cx="3919772" cy="3323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B8C07D-6CC0-ED43-9297-EA6EB5B1A37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46540" y="3484605"/>
            <a:ext cx="4334795" cy="31578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FC85BC0-A3EB-9240-9693-1C5AB09BBBCD}"/>
              </a:ext>
            </a:extLst>
          </p:cNvPr>
          <p:cNvSpPr txBox="1"/>
          <p:nvPr/>
        </p:nvSpPr>
        <p:spPr>
          <a:xfrm>
            <a:off x="234779" y="1347042"/>
            <a:ext cx="8455841" cy="75713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Harriet has completed the exact same course as me and is now very successful this</a:t>
            </a:r>
          </a:p>
          <a:p>
            <a:r>
              <a:rPr lang="en-US" dirty="0"/>
              <a:t>      has proven to me that success is in my reach and inspired me to work hard and push </a:t>
            </a:r>
          </a:p>
          <a:p>
            <a:r>
              <a:rPr lang="en-US" dirty="0"/>
              <a:t>      myself.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She works completely independently with no help from employees.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Harriet’s success whilst living in a small county has shown that you do not need to </a:t>
            </a:r>
          </a:p>
          <a:p>
            <a:r>
              <a:rPr lang="en-US" dirty="0"/>
              <a:t>       move to a major city in order to be successful in the design industry.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She has taken part in numerous fayres and competitions since completing her  </a:t>
            </a:r>
          </a:p>
          <a:p>
            <a:r>
              <a:rPr lang="en-US" dirty="0"/>
              <a:t>      degree in Surface Pattern Design this shows her determination to succeed, this is </a:t>
            </a:r>
          </a:p>
          <a:p>
            <a:r>
              <a:rPr lang="en-US" dirty="0"/>
              <a:t>      something I really admire about her and aspire to do myself.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Harriet frequently promotes herself across multiple social media platforms this </a:t>
            </a:r>
          </a:p>
          <a:p>
            <a:r>
              <a:rPr lang="en-US" dirty="0"/>
              <a:t>      is partly the reason why she is so successful as a business. With continuous</a:t>
            </a:r>
          </a:p>
          <a:p>
            <a:r>
              <a:rPr lang="en-US" dirty="0"/>
              <a:t>      promotion Harriet is becoming even more well known as a result her business</a:t>
            </a:r>
          </a:p>
          <a:p>
            <a:r>
              <a:rPr lang="en-US" dirty="0"/>
              <a:t>      is expanding.</a:t>
            </a:r>
          </a:p>
          <a:p>
            <a:r>
              <a:rPr lang="en-US" dirty="0"/>
              <a:t>      </a:t>
            </a:r>
          </a:p>
          <a:p>
            <a:r>
              <a:rPr lang="en-US" dirty="0"/>
              <a:t>      </a:t>
            </a:r>
          </a:p>
          <a:p>
            <a:r>
              <a:rPr lang="en-US" dirty="0"/>
              <a:t>     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2574635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97A0854-81F1-4F4D-9C89-EC3816194B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08172" y="0"/>
            <a:ext cx="3892378" cy="16558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F41E30-4D60-DB4C-BB1A-D19C3E978C6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79924" y="379610"/>
            <a:ext cx="2981428" cy="29814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EF1BB1-34E3-8F4C-B57B-DE3B04945FC0}"/>
              </a:ext>
            </a:extLst>
          </p:cNvPr>
          <p:cNvSpPr txBox="1"/>
          <p:nvPr/>
        </p:nvSpPr>
        <p:spPr>
          <a:xfrm>
            <a:off x="811081" y="1380148"/>
            <a:ext cx="318600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Determined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Conscientious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Ambitious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Fearless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Talented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Multiskilled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Approachable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Cool-headed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Optimistic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BA6D5D1-EC2C-3443-93B7-DE3B5DD694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924" y="3496963"/>
            <a:ext cx="3072646" cy="309742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7F500D7-8B3F-E243-847B-6BB52770FFC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7718" y="1655807"/>
            <a:ext cx="3676943" cy="519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065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C6EC6A-1AAB-5F49-99E8-2BD854D27D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843" y="512319"/>
            <a:ext cx="2953265" cy="7166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7EC03B-5CDC-7C48-968D-FDBF402BBD8A}"/>
              </a:ext>
            </a:extLst>
          </p:cNvPr>
          <p:cNvSpPr txBox="1"/>
          <p:nvPr/>
        </p:nvSpPr>
        <p:spPr>
          <a:xfrm>
            <a:off x="617838" y="1327190"/>
            <a:ext cx="333084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Ilustration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Printed textile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Embroidery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Runs an independent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Soft Furnishings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Runs workshops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90F36A-0FA7-7E49-AFCC-A44E2D89FC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843" y="3082312"/>
            <a:ext cx="3113903" cy="6092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9F99F4-1D8E-4B41-B3B2-26034F3E0EA4}"/>
              </a:ext>
            </a:extLst>
          </p:cNvPr>
          <p:cNvSpPr txBox="1"/>
          <p:nvPr/>
        </p:nvSpPr>
        <p:spPr>
          <a:xfrm>
            <a:off x="729049" y="3941805"/>
            <a:ext cx="2218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Somerset, England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Works from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F88C85-7E53-0945-8C4F-179BF0CD26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1213" y="4858133"/>
            <a:ext cx="3744098" cy="62462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B791973-C3A2-6244-96CA-C9B9B2187C41}"/>
              </a:ext>
            </a:extLst>
          </p:cNvPr>
          <p:cNvSpPr txBox="1"/>
          <p:nvPr/>
        </p:nvSpPr>
        <p:spPr>
          <a:xfrm>
            <a:off x="729049" y="5511114"/>
            <a:ext cx="53601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Works alone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Sometimes collaborates with others </a:t>
            </a:r>
            <a:r>
              <a:rPr lang="en-US" dirty="0" err="1"/>
              <a:t>eg.</a:t>
            </a:r>
            <a:r>
              <a:rPr lang="en-US" dirty="0"/>
              <a:t> Heather Fox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3CF8950-A785-194A-8D9E-0D6B37E5054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46836" y="1204288"/>
            <a:ext cx="1853715" cy="187789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2F732B2-8ECF-284B-94A1-95C1E20F9E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3644" y="258400"/>
            <a:ext cx="4243379" cy="343315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B1F6574-7B97-974E-BA08-53D5868860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9401" y="3819945"/>
            <a:ext cx="2711096" cy="27110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1F02141-1C5E-D449-9BBF-27BA92B0F967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54421" y="4067080"/>
            <a:ext cx="2532602" cy="256563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7BF98F-BE0C-6E45-B830-BB2BBA5561E0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53888" y="3044791"/>
            <a:ext cx="1176830" cy="119218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0CB7A22-C15B-184C-8CB1-4346D0B1422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77537" y="3237137"/>
            <a:ext cx="841864" cy="85284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C153521-55F9-0342-9879-AE1AEE0A18E0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79619" y="150093"/>
            <a:ext cx="841864" cy="85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83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73FA431-31EB-7B42-AD7B-201D63873B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4285" y="136554"/>
            <a:ext cx="4551921" cy="16298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148C7F-98FB-F047-85F2-7E02D77978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18638" y="0"/>
            <a:ext cx="5016843" cy="68335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8370E8-40D4-444E-8D2B-6175E4B3BDAC}"/>
              </a:ext>
            </a:extLst>
          </p:cNvPr>
          <p:cNvSpPr txBox="1"/>
          <p:nvPr/>
        </p:nvSpPr>
        <p:spPr>
          <a:xfrm>
            <a:off x="143647" y="1902941"/>
            <a:ext cx="720665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a very bubbly and friendly person this is a very good trait </a:t>
            </a:r>
          </a:p>
          <a:p>
            <a:r>
              <a:rPr lang="en-US" dirty="0"/>
              <a:t>      to have in the creative industry because it shows she is approachable.</a:t>
            </a:r>
          </a:p>
          <a:p>
            <a:r>
              <a:rPr lang="en-US" dirty="0"/>
              <a:t>      I have this perception of Harriet because I have first-hand experience of</a:t>
            </a:r>
          </a:p>
          <a:p>
            <a:r>
              <a:rPr lang="en-US" dirty="0"/>
              <a:t>      meeting her.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Harriet is a very confident individual, she is not afraid to put herself out </a:t>
            </a:r>
          </a:p>
          <a:p>
            <a:r>
              <a:rPr lang="en-US" dirty="0"/>
              <a:t>      there, this has been highlighted with the various competitions she has</a:t>
            </a:r>
          </a:p>
          <a:p>
            <a:r>
              <a:rPr lang="en-US" dirty="0"/>
              <a:t>      entered and talks given.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motivated to try new things and further develop her skills and </a:t>
            </a:r>
          </a:p>
          <a:p>
            <a:r>
              <a:rPr lang="en-US" dirty="0"/>
              <a:t>      techniques, throughout her social media platforms she can be seen </a:t>
            </a:r>
          </a:p>
          <a:p>
            <a:r>
              <a:rPr lang="en-US" dirty="0"/>
              <a:t>      trying out a range of new processes. She has announced that she is </a:t>
            </a:r>
          </a:p>
          <a:p>
            <a:r>
              <a:rPr lang="en-US" dirty="0"/>
              <a:t>      going back to university this shows her drive to learn.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07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9084EC-869F-2B40-9748-D052CE50C4C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8377" y="432485"/>
            <a:ext cx="2535936" cy="9020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AB3887-D941-E44F-B2EA-23D74AA710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5924" y="309092"/>
            <a:ext cx="861242" cy="7535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7A09E3-C3BC-EA40-9B6B-A93407AF35D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1892" y="1240938"/>
            <a:ext cx="6137189" cy="40169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0645E5F-18AC-C44A-B6BB-17EAAA9A2E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254" y="4213655"/>
            <a:ext cx="9321594" cy="24020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BC194E4-B52A-ED4B-8F60-B49DBEFD4E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54345" y="578258"/>
            <a:ext cx="2728778" cy="39331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FBFDDF-4662-C44E-B6C4-F67CE7799F8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83123" y="3657826"/>
            <a:ext cx="2808877" cy="32001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1EAAE2-F88D-BE46-9F36-E39029C51196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72848" y="776417"/>
            <a:ext cx="2337486" cy="233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236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4C6FA1-750C-1E43-95CC-7F56ED459C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8917" y="185353"/>
            <a:ext cx="4250725" cy="6919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746408-939F-0644-9F0F-00D2F1F0B17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58881" y="284208"/>
            <a:ext cx="3091249" cy="30912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E8E3BF-82CA-C548-8820-424C567D248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58882" y="3519614"/>
            <a:ext cx="3091249" cy="30912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183849-F00C-7848-B959-91716A88BB5B}"/>
              </a:ext>
            </a:extLst>
          </p:cNvPr>
          <p:cNvSpPr txBox="1"/>
          <p:nvPr/>
        </p:nvSpPr>
        <p:spPr>
          <a:xfrm>
            <a:off x="135923" y="972063"/>
            <a:ext cx="8522333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is known worldwide and her prints are recognizable to all</a:t>
            </a:r>
          </a:p>
          <a:p>
            <a:r>
              <a:rPr lang="en-US" dirty="0"/>
              <a:t>      regardless of whether you know the name. This is a very hard thing to </a:t>
            </a:r>
          </a:p>
          <a:p>
            <a:r>
              <a:rPr lang="en-US" dirty="0"/>
              <a:t>      achieve which is why I admire the brand so much.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combines both contemporary and traditional elements together this</a:t>
            </a:r>
          </a:p>
          <a:p>
            <a:r>
              <a:rPr lang="en-US" dirty="0"/>
              <a:t>      is something I am really drawn to. It is very difficult to produce prints which </a:t>
            </a:r>
          </a:p>
          <a:p>
            <a:r>
              <a:rPr lang="en-US" dirty="0"/>
              <a:t>      are modern and incorporate retro motifs and I think Orla Kiely has perfected </a:t>
            </a:r>
          </a:p>
          <a:p>
            <a:r>
              <a:rPr lang="en-US" dirty="0"/>
              <a:t>      this, which is why the brand is such a success.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brand has been successfully running since 1995, this is a massive </a:t>
            </a:r>
          </a:p>
          <a:p>
            <a:r>
              <a:rPr lang="en-US" dirty="0"/>
              <a:t>      accomplishment as it can be a challenge to keep audiences interested for such</a:t>
            </a:r>
          </a:p>
          <a:p>
            <a:r>
              <a:rPr lang="en-US" dirty="0"/>
              <a:t>      a long period of time. This shows that Orla Kiely is producing products which</a:t>
            </a:r>
          </a:p>
          <a:p>
            <a:r>
              <a:rPr lang="en-US" dirty="0"/>
              <a:t>      are timeless. I aspire to have a successful career in this industry for as long</a:t>
            </a:r>
          </a:p>
          <a:p>
            <a:r>
              <a:rPr lang="en-US" dirty="0"/>
              <a:t>      as Orla Kiely, it is something I look up to.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has brought her own passion for the 1960s, </a:t>
            </a:r>
            <a:r>
              <a:rPr lang="en-US" dirty="0" err="1"/>
              <a:t>colour</a:t>
            </a:r>
            <a:r>
              <a:rPr lang="en-US" dirty="0"/>
              <a:t>, pattern and good design</a:t>
            </a:r>
          </a:p>
          <a:p>
            <a:r>
              <a:rPr lang="en-US" dirty="0"/>
              <a:t>     and created a brand which incorporates all of these passions together.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001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DFF2DC-CF34-0D42-9005-BE26453C84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3460" y="255078"/>
            <a:ext cx="4114800" cy="17634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B68EEB-35E8-024B-BDC5-BE9444441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7179" y="972066"/>
            <a:ext cx="3669956" cy="55049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8E0340-9868-1244-9ACB-899C4FC8E0AC}"/>
              </a:ext>
            </a:extLst>
          </p:cNvPr>
          <p:cNvSpPr txBox="1"/>
          <p:nvPr/>
        </p:nvSpPr>
        <p:spPr>
          <a:xfrm>
            <a:off x="532299" y="972066"/>
            <a:ext cx="363484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Playful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Timeless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Fun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Unique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Vibrant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Self-assured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Intelligent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Highly successful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Queen of prints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Diverse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B03FF4A-5948-6943-82AF-45B924A966F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05671" y="2693772"/>
            <a:ext cx="3108126" cy="3783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4133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97AA49-3E28-6B41-8D20-30D05011AA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843" y="438178"/>
            <a:ext cx="2953265" cy="7166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93ABAF-50E6-784E-9490-433B3A4AEFFB}"/>
              </a:ext>
            </a:extLst>
          </p:cNvPr>
          <p:cNvSpPr txBox="1"/>
          <p:nvPr/>
        </p:nvSpPr>
        <p:spPr>
          <a:xfrm>
            <a:off x="593124" y="1445741"/>
            <a:ext cx="261873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Fashion Designer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Interiors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Lifestyle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Runs her own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8FDE79-64B3-5D47-8852-A184C8C4E3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843" y="2923069"/>
            <a:ext cx="3113903" cy="609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9C1F13-F5C8-9D41-821A-29A245C7DAFB}"/>
              </a:ext>
            </a:extLst>
          </p:cNvPr>
          <p:cNvSpPr txBox="1"/>
          <p:nvPr/>
        </p:nvSpPr>
        <p:spPr>
          <a:xfrm>
            <a:off x="593124" y="3812747"/>
            <a:ext cx="1781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South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Studio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E705C0-60F9-8C47-91C6-5EB959233D7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843" y="4573928"/>
            <a:ext cx="3744098" cy="6246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1377CB3-51C9-0F4B-8836-89891ED4B826}"/>
              </a:ext>
            </a:extLst>
          </p:cNvPr>
          <p:cNvSpPr txBox="1"/>
          <p:nvPr/>
        </p:nvSpPr>
        <p:spPr>
          <a:xfrm>
            <a:off x="643492" y="5316029"/>
            <a:ext cx="1487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Employees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F3DB64-28B4-8947-9A3D-17B99CC9B2D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70358" y="438178"/>
            <a:ext cx="4722036" cy="29654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2963763-662E-534D-921A-9AAB151BB11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34993" y="3532311"/>
            <a:ext cx="3042722" cy="30427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CCDD095-8DAA-3B46-9712-62ED68ACB01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8269" y="3532311"/>
            <a:ext cx="2992909" cy="29929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D2BAC4-888E-DD40-BA6D-AC462891BCB3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0920" y="2331956"/>
            <a:ext cx="2614956" cy="183046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DED6731-C005-6D41-8B57-E0203DD1E8CB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17239" y="1452587"/>
            <a:ext cx="1555265" cy="108868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70C02E3-0D8C-014E-AE0F-1D10E8C3DA30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0406" y="5639214"/>
            <a:ext cx="1265723" cy="8860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A47065E-6171-1546-8196-EBA733950FF2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1200" y="621045"/>
            <a:ext cx="762607" cy="5338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D06E78A-DCB7-4649-885C-07D900FB867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0406" y="3247191"/>
            <a:ext cx="762607" cy="5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8023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EBDA869-EB74-E84B-8D30-944BBA7B296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351" y="185352"/>
            <a:ext cx="4337221" cy="15322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453936-86B8-CC41-B054-382267B9FC0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3040" y="691978"/>
            <a:ext cx="3892377" cy="583856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7E02B50-E82F-D24A-8687-C2008CF285A8}"/>
              </a:ext>
            </a:extLst>
          </p:cNvPr>
          <p:cNvSpPr txBox="1"/>
          <p:nvPr/>
        </p:nvSpPr>
        <p:spPr>
          <a:xfrm>
            <a:off x="185351" y="1952367"/>
            <a:ext cx="7697492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is a staple in </a:t>
            </a:r>
            <a:r>
              <a:rPr lang="en-US" dirty="0" err="1"/>
              <a:t>anyones</a:t>
            </a:r>
            <a:r>
              <a:rPr lang="en-US" dirty="0"/>
              <a:t> wardrobe because all of the pieces are</a:t>
            </a:r>
          </a:p>
          <a:p>
            <a:r>
              <a:rPr lang="en-US" dirty="0"/>
              <a:t>      timeless and will never go out of fashion. This is because Orla uses both </a:t>
            </a:r>
          </a:p>
          <a:p>
            <a:r>
              <a:rPr lang="en-US" dirty="0"/>
              <a:t>      modern and traditional influences to inspire her work.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is highly successful, this has been established by the longevity</a:t>
            </a:r>
          </a:p>
          <a:p>
            <a:r>
              <a:rPr lang="en-US" dirty="0"/>
              <a:t>      of the brand.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Orla Kiely is self assured and has a very clear brand identity, this has </a:t>
            </a:r>
          </a:p>
          <a:p>
            <a:r>
              <a:rPr lang="en-US" dirty="0"/>
              <a:t>      been achieved through consistency in terms of </a:t>
            </a:r>
            <a:r>
              <a:rPr lang="en-US" dirty="0" err="1"/>
              <a:t>colour</a:t>
            </a:r>
            <a:r>
              <a:rPr lang="en-US" dirty="0"/>
              <a:t> palette and imagery.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brand is very diverse in terms of the type of products sold. I regularly see</a:t>
            </a:r>
          </a:p>
          <a:p>
            <a:r>
              <a:rPr lang="en-US" dirty="0"/>
              <a:t>      the brand in stores but in different departments, this shows that Orla Kiely’s </a:t>
            </a:r>
          </a:p>
          <a:p>
            <a:r>
              <a:rPr lang="en-US" dirty="0"/>
              <a:t>      prints are versatile and can be applied to any product.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2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4AC8C9-B270-1840-9734-F58FDF8BF14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45644" y="4054802"/>
            <a:ext cx="4963297" cy="25015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294ABA-6380-0440-BEAE-0D083F15BE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1535" y="296358"/>
            <a:ext cx="3225114" cy="9516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46719B-A71C-0441-BA14-6A257D94955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2687" y="345989"/>
            <a:ext cx="818848" cy="5066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F8448F-A72E-314F-8707-1176C725A96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2687" y="2063578"/>
            <a:ext cx="6602618" cy="430737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5FBA8E-F578-A24D-AD6F-CADC104217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4707" y="273562"/>
            <a:ext cx="70993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3382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8DDC27-83B6-7946-80F9-1D41FD498B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779" y="298977"/>
            <a:ext cx="4250725" cy="691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8B5E42-93F4-634C-A06D-A2F0DDD0B1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2659" y="298977"/>
            <a:ext cx="3138616" cy="31386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0A1025-E67B-E54A-BAFC-E428BB170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659" y="3599763"/>
            <a:ext cx="3138616" cy="31386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4011F3-3474-574E-BBDA-9F6BA7908FC6}"/>
              </a:ext>
            </a:extLst>
          </p:cNvPr>
          <p:cNvSpPr txBox="1"/>
          <p:nvPr/>
        </p:nvSpPr>
        <p:spPr>
          <a:xfrm>
            <a:off x="333633" y="1260389"/>
            <a:ext cx="8121390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a very established designer and has worked with a multitude of well known</a:t>
            </a:r>
          </a:p>
          <a:p>
            <a:r>
              <a:rPr lang="en-US" dirty="0"/>
              <a:t>      companies such as Estee Lauder, Elle decoration, Grazia and </a:t>
            </a:r>
            <a:r>
              <a:rPr lang="en-US" dirty="0" err="1"/>
              <a:t>Haagen-dazs</a:t>
            </a:r>
            <a:r>
              <a:rPr lang="en-US" dirty="0"/>
              <a:t>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Her designs are very versatile and can be applied to a range of different </a:t>
            </a:r>
          </a:p>
          <a:p>
            <a:r>
              <a:rPr lang="en-US" dirty="0"/>
              <a:t>      products.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Her designs are vivid, eye catching and carry a vast amount of energy this is </a:t>
            </a:r>
          </a:p>
          <a:p>
            <a:r>
              <a:rPr lang="en-US" dirty="0"/>
              <a:t>      something I hope to achieve within my own work.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Her style is very distinct and I can instantly recognize one of her products.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of her social media platforms are extremely professional and sleek.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has 14 years experience within the creative industry, she is very confident</a:t>
            </a:r>
          </a:p>
          <a:p>
            <a:r>
              <a:rPr lang="en-US" dirty="0"/>
              <a:t>      in her own practice which is why she is a perfect artist to look at for inspiration.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1965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DE767E-CEAA-C941-9CEF-DC698CFB79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5751" y="247136"/>
            <a:ext cx="4287795" cy="14580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509A01-944B-7941-A806-93874B055E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37620" y="1161536"/>
            <a:ext cx="4241280" cy="54987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776A26-0E2C-3F4B-8A54-43A720568EFC}"/>
              </a:ext>
            </a:extLst>
          </p:cNvPr>
          <p:cNvSpPr txBox="1"/>
          <p:nvPr/>
        </p:nvSpPr>
        <p:spPr>
          <a:xfrm>
            <a:off x="914399" y="2038864"/>
            <a:ext cx="288476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Modern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Energetic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 err="1"/>
              <a:t>Proffessional</a:t>
            </a:r>
            <a:endParaRPr lang="en-US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Consistent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Driven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Versatile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8AA1827-93EB-1A4D-ACEF-39C6165A56C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35"/>
          <a:stretch/>
        </p:blipFill>
        <p:spPr>
          <a:xfrm>
            <a:off x="4025828" y="1904838"/>
            <a:ext cx="3285126" cy="4238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6203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7C67F1C-813A-3A44-BEF2-B0B24D6B5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2486" y="413464"/>
            <a:ext cx="2953265" cy="7166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2273C8-B21B-B640-BEC0-B0FB78901356}"/>
              </a:ext>
            </a:extLst>
          </p:cNvPr>
          <p:cNvSpPr txBox="1"/>
          <p:nvPr/>
        </p:nvSpPr>
        <p:spPr>
          <a:xfrm>
            <a:off x="627187" y="1093868"/>
            <a:ext cx="26187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Lifestyle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Interiors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Soft furnishings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Print design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Runs her own business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8A5EEA-B10C-F146-95B1-D72249FFDB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580" y="2617719"/>
            <a:ext cx="2940908" cy="5753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D59ED2-83D5-4D42-AC4F-9BBA9311DCBD}"/>
              </a:ext>
            </a:extLst>
          </p:cNvPr>
          <p:cNvSpPr txBox="1"/>
          <p:nvPr/>
        </p:nvSpPr>
        <p:spPr>
          <a:xfrm>
            <a:off x="627187" y="3393154"/>
            <a:ext cx="1483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Folkestone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Studio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EABEC7-091A-4849-BA7A-0175CFEA15C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529" y="4092547"/>
            <a:ext cx="5592981" cy="8234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2766EB-41AB-F449-936F-4E1FCE15EC54}"/>
              </a:ext>
            </a:extLst>
          </p:cNvPr>
          <p:cNvSpPr txBox="1"/>
          <p:nvPr/>
        </p:nvSpPr>
        <p:spPr>
          <a:xfrm>
            <a:off x="627187" y="4916044"/>
            <a:ext cx="258827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Instagram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Not on the </a:t>
            </a:r>
            <a:r>
              <a:rPr lang="en-US" dirty="0" err="1"/>
              <a:t>Hightstreet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Twitter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288EB50-7CCE-6945-B961-BB7BD582CD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22724" y="300827"/>
            <a:ext cx="3131362" cy="398886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0FB354-C159-5C4C-AC38-D414DE3CABF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22768" y="3537405"/>
            <a:ext cx="2757277" cy="275727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9DF21E4-710C-1440-9C22-3CA6F4AE0DE8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0243" y="4276849"/>
            <a:ext cx="2396324" cy="242758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1D23C53-21DD-8243-8B6D-3086C5E39917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9783" y="2184665"/>
            <a:ext cx="1422941" cy="144150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F496D86-22C3-C947-9C31-C03E5FEB6183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47738" y="155128"/>
            <a:ext cx="2227075" cy="225612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88392B4-DA70-9544-B966-D8E51427A3CF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4525" y="3195628"/>
            <a:ext cx="885371" cy="89691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F26920B-1798-3D46-8D12-72FEB71DA75E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8056" y="4444735"/>
            <a:ext cx="1458307" cy="147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1772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E91C6E-38B2-FD4F-AC52-44A3D31781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220" y="74141"/>
            <a:ext cx="4582099" cy="15693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30D50C-08FA-CE47-8CB1-EA0EB97355C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48832" y="463377"/>
            <a:ext cx="4285147" cy="59992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D1FB9D-FC56-F34A-9F8A-5404DA88F7B2}"/>
              </a:ext>
            </a:extLst>
          </p:cNvPr>
          <p:cNvSpPr txBox="1"/>
          <p:nvPr/>
        </p:nvSpPr>
        <p:spPr>
          <a:xfrm>
            <a:off x="0" y="1828800"/>
            <a:ext cx="770845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Kitty McCall is well respected within the creative industry because she has</a:t>
            </a:r>
          </a:p>
          <a:p>
            <a:r>
              <a:rPr lang="en-US" dirty="0"/>
              <a:t>      collaborated with various highly established companies.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Kitty McCall is very intelligent, this perception is based off of the 14 years</a:t>
            </a:r>
          </a:p>
          <a:p>
            <a:r>
              <a:rPr lang="en-US" dirty="0"/>
              <a:t>      experience she has in the creative industry. She must have accumulated a </a:t>
            </a:r>
          </a:p>
          <a:p>
            <a:r>
              <a:rPr lang="en-US" dirty="0"/>
              <a:t>      huge amount of knowledge throughout those years.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Business minded, she has been successful in the industry for a long period of</a:t>
            </a:r>
          </a:p>
          <a:p>
            <a:r>
              <a:rPr lang="en-US" dirty="0"/>
              <a:t>      time and she owns her own business.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Cheerful, bubbly and has a lust for life. Her vivid use of </a:t>
            </a:r>
            <a:r>
              <a:rPr lang="en-US" dirty="0" err="1"/>
              <a:t>colour</a:t>
            </a:r>
            <a:r>
              <a:rPr lang="en-US" dirty="0"/>
              <a:t> and bold</a:t>
            </a:r>
          </a:p>
          <a:p>
            <a:r>
              <a:rPr lang="en-US" dirty="0"/>
              <a:t>      imagery within her work gives a good indication into her personality, likes</a:t>
            </a:r>
          </a:p>
          <a:p>
            <a:r>
              <a:rPr lang="en-US" dirty="0"/>
              <a:t>      and dislikes.</a:t>
            </a:r>
          </a:p>
        </p:txBody>
      </p:sp>
    </p:spTree>
    <p:extLst>
      <p:ext uri="{BB962C8B-B14F-4D97-AF65-F5344CB8AC3E}">
        <p14:creationId xmlns:p14="http://schemas.microsoft.com/office/powerpoint/2010/main" val="2365457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B81564C-EC8D-2743-9849-E96A9446071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3583" y="114299"/>
            <a:ext cx="10223567" cy="658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869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751</TotalTime>
  <Words>1602</Words>
  <Application>Microsoft Macintosh PowerPoint</Application>
  <PresentationFormat>Widescreen</PresentationFormat>
  <Paragraphs>257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Microsoft Office User</dc:creator>
  <cp:keywords/>
  <dc:description/>
  <cp:lastModifiedBy>Microsoft Office User</cp:lastModifiedBy>
  <cp:revision>54</cp:revision>
  <dcterms:created xsi:type="dcterms:W3CDTF">2020-04-27T11:42:56Z</dcterms:created>
  <dcterms:modified xsi:type="dcterms:W3CDTF">2020-05-15T10:28:25Z</dcterms:modified>
  <cp:category/>
</cp:coreProperties>
</file>