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55"/>
  </p:notesMasterIdLst>
  <p:sldIdLst>
    <p:sldId id="432" r:id="rId8"/>
    <p:sldId id="439" r:id="rId9"/>
    <p:sldId id="449" r:id="rId10"/>
    <p:sldId id="456" r:id="rId11"/>
    <p:sldId id="457" r:id="rId12"/>
    <p:sldId id="458" r:id="rId13"/>
    <p:sldId id="459" r:id="rId14"/>
    <p:sldId id="460" r:id="rId15"/>
    <p:sldId id="461" r:id="rId16"/>
    <p:sldId id="462" r:id="rId17"/>
    <p:sldId id="463" r:id="rId18"/>
    <p:sldId id="464" r:id="rId19"/>
    <p:sldId id="451" r:id="rId20"/>
    <p:sldId id="465" r:id="rId21"/>
    <p:sldId id="452" r:id="rId22"/>
    <p:sldId id="453" r:id="rId23"/>
    <p:sldId id="466" r:id="rId24"/>
    <p:sldId id="467" r:id="rId25"/>
    <p:sldId id="468" r:id="rId26"/>
    <p:sldId id="469" r:id="rId27"/>
    <p:sldId id="471" r:id="rId28"/>
    <p:sldId id="472" r:id="rId29"/>
    <p:sldId id="454" r:id="rId30"/>
    <p:sldId id="480" r:id="rId31"/>
    <p:sldId id="481" r:id="rId32"/>
    <p:sldId id="473" r:id="rId33"/>
    <p:sldId id="482" r:id="rId34"/>
    <p:sldId id="474" r:id="rId35"/>
    <p:sldId id="483" r:id="rId36"/>
    <p:sldId id="478" r:id="rId37"/>
    <p:sldId id="484" r:id="rId38"/>
    <p:sldId id="479" r:id="rId39"/>
    <p:sldId id="485" r:id="rId40"/>
    <p:sldId id="475" r:id="rId41"/>
    <p:sldId id="476" r:id="rId42"/>
    <p:sldId id="477" r:id="rId43"/>
    <p:sldId id="486" r:id="rId44"/>
    <p:sldId id="488" r:id="rId45"/>
    <p:sldId id="489" r:id="rId46"/>
    <p:sldId id="490" r:id="rId47"/>
    <p:sldId id="491" r:id="rId48"/>
    <p:sldId id="487" r:id="rId49"/>
    <p:sldId id="455" r:id="rId50"/>
    <p:sldId id="440" r:id="rId51"/>
    <p:sldId id="441" r:id="rId52"/>
    <p:sldId id="492" r:id="rId53"/>
    <p:sldId id="470" r:id="rId54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D1997D-D362-4A26-B4A7-B14B3D6E4E53}" v="7" dt="2026-10-07T12:14:29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60"/>
    <p:restoredTop sz="67070" autoAdjust="0"/>
  </p:normalViewPr>
  <p:slideViewPr>
    <p:cSldViewPr snapToGrid="0" snapToObjects="1">
      <p:cViewPr varScale="1">
        <p:scale>
          <a:sx n="74" d="100"/>
          <a:sy n="74" d="100"/>
        </p:scale>
        <p:origin x="231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presProps" Target="pres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tableStyles" Target="tableStyles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viewProps" Target="viewProps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Pugh" userId="6e082d88-6df8-4745-ace5-3137a35ed322" providerId="ADAL" clId="{6DD43577-CBBC-4AD5-A306-8118EB7E180D}"/>
    <pc:docChg chg="undo custSel modSld sldOrd">
      <pc:chgData name="Sioned Pugh" userId="6e082d88-6df8-4745-ace5-3137a35ed322" providerId="ADAL" clId="{6DD43577-CBBC-4AD5-A306-8118EB7E180D}" dt="2026-10-07T15:20:13.570" v="2180" actId="14100"/>
      <pc:docMkLst>
        <pc:docMk/>
      </pc:docMkLst>
      <pc:sldChg chg="modSp mod">
        <pc:chgData name="Sioned Pugh" userId="6e082d88-6df8-4745-ace5-3137a35ed322" providerId="ADAL" clId="{6DD43577-CBBC-4AD5-A306-8118EB7E180D}" dt="2026-10-07T11:46:32.849" v="10" actId="20577"/>
        <pc:sldMkLst>
          <pc:docMk/>
          <pc:sldMk cId="3645509201" sldId="432"/>
        </pc:sldMkLst>
        <pc:spChg chg="mod">
          <ac:chgData name="Sioned Pugh" userId="6e082d88-6df8-4745-ace5-3137a35ed322" providerId="ADAL" clId="{6DD43577-CBBC-4AD5-A306-8118EB7E180D}" dt="2026-10-07T11:46:32.849" v="10" actId="20577"/>
          <ac:spMkLst>
            <pc:docMk/>
            <pc:sldMk cId="3645509201" sldId="432"/>
            <ac:spMk id="4" creationId="{1918EC05-41A4-24C6-B4D5-4E43E7977B35}"/>
          </ac:spMkLst>
        </pc:spChg>
      </pc:sldChg>
      <pc:sldChg chg="modSp mod">
        <pc:chgData name="Sioned Pugh" userId="6e082d88-6df8-4745-ace5-3137a35ed322" providerId="ADAL" clId="{6DD43577-CBBC-4AD5-A306-8118EB7E180D}" dt="2026-10-07T11:56:22.071" v="39" actId="20577"/>
        <pc:sldMkLst>
          <pc:docMk/>
          <pc:sldMk cId="2111797892" sldId="439"/>
        </pc:sldMkLst>
        <pc:spChg chg="mod">
          <ac:chgData name="Sioned Pugh" userId="6e082d88-6df8-4745-ace5-3137a35ed322" providerId="ADAL" clId="{6DD43577-CBBC-4AD5-A306-8118EB7E180D}" dt="2026-10-07T11:56:22.071" v="39" actId="20577"/>
          <ac:spMkLst>
            <pc:docMk/>
            <pc:sldMk cId="2111797892" sldId="439"/>
            <ac:spMk id="7" creationId="{3690FC30-0D01-DF6C-0001-DDAA8E1BDF6A}"/>
          </ac:spMkLst>
        </pc:spChg>
      </pc:sldChg>
      <pc:sldChg chg="ord">
        <pc:chgData name="Sioned Pugh" userId="6e082d88-6df8-4745-ace5-3137a35ed322" providerId="ADAL" clId="{6DD43577-CBBC-4AD5-A306-8118EB7E180D}" dt="2026-10-07T14:17:02.307" v="2095"/>
        <pc:sldMkLst>
          <pc:docMk/>
          <pc:sldMk cId="357769965" sldId="441"/>
        </pc:sldMkLst>
      </pc:sldChg>
      <pc:sldChg chg="modSp mod">
        <pc:chgData name="Sioned Pugh" userId="6e082d88-6df8-4745-ace5-3137a35ed322" providerId="ADAL" clId="{6DD43577-CBBC-4AD5-A306-8118EB7E180D}" dt="2026-10-07T11:57:40.275" v="80" actId="20577"/>
        <pc:sldMkLst>
          <pc:docMk/>
          <pc:sldMk cId="3392280710" sldId="449"/>
        </pc:sldMkLst>
        <pc:spChg chg="mod">
          <ac:chgData name="Sioned Pugh" userId="6e082d88-6df8-4745-ace5-3137a35ed322" providerId="ADAL" clId="{6DD43577-CBBC-4AD5-A306-8118EB7E180D}" dt="2026-10-07T11:56:32.183" v="44" actId="20577"/>
          <ac:spMkLst>
            <pc:docMk/>
            <pc:sldMk cId="3392280710" sldId="449"/>
            <ac:spMk id="5" creationId="{3B86DEEB-D78A-BA99-C0E6-39FBC1C9AA5F}"/>
          </ac:spMkLst>
        </pc:spChg>
        <pc:spChg chg="mod">
          <ac:chgData name="Sioned Pugh" userId="6e082d88-6df8-4745-ace5-3137a35ed322" providerId="ADAL" clId="{6DD43577-CBBC-4AD5-A306-8118EB7E180D}" dt="2026-10-07T11:57:40.275" v="80" actId="20577"/>
          <ac:spMkLst>
            <pc:docMk/>
            <pc:sldMk cId="3392280710" sldId="449"/>
            <ac:spMk id="7" creationId="{E1E4115F-2BF7-F656-AD2E-997B4C082631}"/>
          </ac:spMkLst>
        </pc:spChg>
      </pc:sldChg>
      <pc:sldChg chg="addSp modSp mod">
        <pc:chgData name="Sioned Pugh" userId="6e082d88-6df8-4745-ace5-3137a35ed322" providerId="ADAL" clId="{6DD43577-CBBC-4AD5-A306-8118EB7E180D}" dt="2026-10-07T12:56:51.730" v="918" actId="14100"/>
        <pc:sldMkLst>
          <pc:docMk/>
          <pc:sldMk cId="1434489826" sldId="451"/>
        </pc:sldMkLst>
        <pc:spChg chg="mod">
          <ac:chgData name="Sioned Pugh" userId="6e082d88-6df8-4745-ace5-3137a35ed322" providerId="ADAL" clId="{6DD43577-CBBC-4AD5-A306-8118EB7E180D}" dt="2026-10-07T12:55:55.535" v="859" actId="27636"/>
          <ac:spMkLst>
            <pc:docMk/>
            <pc:sldMk cId="1434489826" sldId="451"/>
            <ac:spMk id="3" creationId="{98EC610E-A7CF-4751-11CF-D3EF1D2E38BF}"/>
          </ac:spMkLst>
        </pc:spChg>
        <pc:spChg chg="mod">
          <ac:chgData name="Sioned Pugh" userId="6e082d88-6df8-4745-ace5-3137a35ed322" providerId="ADAL" clId="{6DD43577-CBBC-4AD5-A306-8118EB7E180D}" dt="2026-10-07T12:53:39.545" v="828" actId="20577"/>
          <ac:spMkLst>
            <pc:docMk/>
            <pc:sldMk cId="1434489826" sldId="451"/>
            <ac:spMk id="5" creationId="{6B01B6D7-CD13-562E-3E43-D3003D131DCB}"/>
          </ac:spMkLst>
        </pc:spChg>
        <pc:spChg chg="add mod">
          <ac:chgData name="Sioned Pugh" userId="6e082d88-6df8-4745-ace5-3137a35ed322" providerId="ADAL" clId="{6DD43577-CBBC-4AD5-A306-8118EB7E180D}" dt="2026-10-07T12:56:51.730" v="918" actId="14100"/>
          <ac:spMkLst>
            <pc:docMk/>
            <pc:sldMk cId="1434489826" sldId="451"/>
            <ac:spMk id="6" creationId="{5B6F6E91-3160-134E-A2FA-29B03CD140C5}"/>
          </ac:spMkLst>
        </pc:spChg>
        <pc:spChg chg="mod">
          <ac:chgData name="Sioned Pugh" userId="6e082d88-6df8-4745-ace5-3137a35ed322" providerId="ADAL" clId="{6DD43577-CBBC-4AD5-A306-8118EB7E180D}" dt="2026-10-07T12:55:55.535" v="860" actId="27636"/>
          <ac:spMkLst>
            <pc:docMk/>
            <pc:sldMk cId="1434489826" sldId="451"/>
            <ac:spMk id="7" creationId="{BA18A9C2-808E-676A-67E5-58F6B56254D7}"/>
          </ac:spMkLst>
        </pc:spChg>
      </pc:sldChg>
      <pc:sldChg chg="addSp modSp mod modNotesTx">
        <pc:chgData name="Sioned Pugh" userId="6e082d88-6df8-4745-ace5-3137a35ed322" providerId="ADAL" clId="{6DD43577-CBBC-4AD5-A306-8118EB7E180D}" dt="2026-10-07T13:01:24.030" v="996" actId="20577"/>
        <pc:sldMkLst>
          <pc:docMk/>
          <pc:sldMk cId="904574431" sldId="452"/>
        </pc:sldMkLst>
        <pc:spChg chg="mod">
          <ac:chgData name="Sioned Pugh" userId="6e082d88-6df8-4745-ace5-3137a35ed322" providerId="ADAL" clId="{6DD43577-CBBC-4AD5-A306-8118EB7E180D}" dt="2026-10-07T13:00:38.351" v="954" actId="1076"/>
          <ac:spMkLst>
            <pc:docMk/>
            <pc:sldMk cId="904574431" sldId="452"/>
            <ac:spMk id="2" creationId="{593AF7AD-69F5-3E9E-8AEF-9632B3D26C60}"/>
          </ac:spMkLst>
        </pc:spChg>
        <pc:spChg chg="mod">
          <ac:chgData name="Sioned Pugh" userId="6e082d88-6df8-4745-ace5-3137a35ed322" providerId="ADAL" clId="{6DD43577-CBBC-4AD5-A306-8118EB7E180D}" dt="2026-10-07T12:58:12.629" v="938" actId="20577"/>
          <ac:spMkLst>
            <pc:docMk/>
            <pc:sldMk cId="904574431" sldId="452"/>
            <ac:spMk id="5" creationId="{4C5C8077-78CA-A748-4390-B5C6C94B6CF0}"/>
          </ac:spMkLst>
        </pc:spChg>
        <pc:spChg chg="add mod">
          <ac:chgData name="Sioned Pugh" userId="6e082d88-6df8-4745-ace5-3137a35ed322" providerId="ADAL" clId="{6DD43577-CBBC-4AD5-A306-8118EB7E180D}" dt="2026-10-07T13:01:12.802" v="994" actId="20577"/>
          <ac:spMkLst>
            <pc:docMk/>
            <pc:sldMk cId="904574431" sldId="452"/>
            <ac:spMk id="6" creationId="{75906206-E202-6A4B-7004-6C17F3B1DE5B}"/>
          </ac:spMkLst>
        </pc:spChg>
        <pc:spChg chg="mod">
          <ac:chgData name="Sioned Pugh" userId="6e082d88-6df8-4745-ace5-3137a35ed322" providerId="ADAL" clId="{6DD43577-CBBC-4AD5-A306-8118EB7E180D}" dt="2026-10-07T12:59:53.683" v="949" actId="113"/>
          <ac:spMkLst>
            <pc:docMk/>
            <pc:sldMk cId="904574431" sldId="452"/>
            <ac:spMk id="7" creationId="{6221FB6C-DC6E-5F1A-48D5-805B4018AF62}"/>
          </ac:spMkLst>
        </pc:spChg>
      </pc:sldChg>
      <pc:sldChg chg="modSp mod modNotesTx">
        <pc:chgData name="Sioned Pugh" userId="6e082d88-6df8-4745-ace5-3137a35ed322" providerId="ADAL" clId="{6DD43577-CBBC-4AD5-A306-8118EB7E180D}" dt="2026-10-07T13:02:11.917" v="1009" actId="20577"/>
        <pc:sldMkLst>
          <pc:docMk/>
          <pc:sldMk cId="136429160" sldId="453"/>
        </pc:sldMkLst>
        <pc:spChg chg="mod">
          <ac:chgData name="Sioned Pugh" userId="6e082d88-6df8-4745-ace5-3137a35ed322" providerId="ADAL" clId="{6DD43577-CBBC-4AD5-A306-8118EB7E180D}" dt="2026-10-07T13:01:44.304" v="1005" actId="20577"/>
          <ac:spMkLst>
            <pc:docMk/>
            <pc:sldMk cId="136429160" sldId="453"/>
            <ac:spMk id="5" creationId="{C66BFDD2-ED39-2D42-6937-D4FC45FDE352}"/>
          </ac:spMkLst>
        </pc:spChg>
        <pc:spChg chg="mod">
          <ac:chgData name="Sioned Pugh" userId="6e082d88-6df8-4745-ace5-3137a35ed322" providerId="ADAL" clId="{6DD43577-CBBC-4AD5-A306-8118EB7E180D}" dt="2026-10-07T13:01:54.990" v="1007" actId="20577"/>
          <ac:spMkLst>
            <pc:docMk/>
            <pc:sldMk cId="136429160" sldId="453"/>
            <ac:spMk id="7" creationId="{9A9452C0-3163-DFBC-E6CF-7CEC1B4B807C}"/>
          </ac:spMkLst>
        </pc:spChg>
      </pc:sldChg>
      <pc:sldChg chg="modSp mod">
        <pc:chgData name="Sioned Pugh" userId="6e082d88-6df8-4745-ace5-3137a35ed322" providerId="ADAL" clId="{6DD43577-CBBC-4AD5-A306-8118EB7E180D}" dt="2026-10-07T13:48:18.438" v="1205" actId="20577"/>
        <pc:sldMkLst>
          <pc:docMk/>
          <pc:sldMk cId="3684457601" sldId="454"/>
        </pc:sldMkLst>
        <pc:spChg chg="mod">
          <ac:chgData name="Sioned Pugh" userId="6e082d88-6df8-4745-ace5-3137a35ed322" providerId="ADAL" clId="{6DD43577-CBBC-4AD5-A306-8118EB7E180D}" dt="2026-10-07T13:48:15.720" v="1186" actId="27636"/>
          <ac:spMkLst>
            <pc:docMk/>
            <pc:sldMk cId="3684457601" sldId="454"/>
            <ac:spMk id="3" creationId="{2F9CD1E6-F3FA-7742-424D-FADC370A4396}"/>
          </ac:spMkLst>
        </pc:spChg>
        <pc:spChg chg="mod">
          <ac:chgData name="Sioned Pugh" userId="6e082d88-6df8-4745-ace5-3137a35ed322" providerId="ADAL" clId="{6DD43577-CBBC-4AD5-A306-8118EB7E180D}" dt="2026-10-07T13:47:32.051" v="1143" actId="20577"/>
          <ac:spMkLst>
            <pc:docMk/>
            <pc:sldMk cId="3684457601" sldId="454"/>
            <ac:spMk id="5" creationId="{D7B0F9E4-A741-F355-CB34-7754F54A20E0}"/>
          </ac:spMkLst>
        </pc:spChg>
        <pc:spChg chg="mod">
          <ac:chgData name="Sioned Pugh" userId="6e082d88-6df8-4745-ace5-3137a35ed322" providerId="ADAL" clId="{6DD43577-CBBC-4AD5-A306-8118EB7E180D}" dt="2026-10-07T13:48:18.438" v="1205" actId="20577"/>
          <ac:spMkLst>
            <pc:docMk/>
            <pc:sldMk cId="3684457601" sldId="454"/>
            <ac:spMk id="7" creationId="{43F75CB7-4759-8CCB-6553-B73E9F28E52D}"/>
          </ac:spMkLst>
        </pc:spChg>
      </pc:sldChg>
      <pc:sldChg chg="modSp mod modNotesTx">
        <pc:chgData name="Sioned Pugh" userId="6e082d88-6df8-4745-ace5-3137a35ed322" providerId="ADAL" clId="{6DD43577-CBBC-4AD5-A306-8118EB7E180D}" dt="2026-10-07T15:13:53.390" v="2175" actId="20577"/>
        <pc:sldMkLst>
          <pc:docMk/>
          <pc:sldMk cId="1206479759" sldId="455"/>
        </pc:sldMkLst>
        <pc:spChg chg="mod">
          <ac:chgData name="Sioned Pugh" userId="6e082d88-6df8-4745-ace5-3137a35ed322" providerId="ADAL" clId="{6DD43577-CBBC-4AD5-A306-8118EB7E180D}" dt="2026-10-07T14:15:15.413" v="2025" actId="14100"/>
          <ac:spMkLst>
            <pc:docMk/>
            <pc:sldMk cId="1206479759" sldId="455"/>
            <ac:spMk id="7" creationId="{69020C97-1900-D359-C2F7-1CF485D7E3F1}"/>
          </ac:spMkLst>
        </pc:spChg>
      </pc:sldChg>
      <pc:sldChg chg="modSp mod modNotesTx">
        <pc:chgData name="Sioned Pugh" userId="6e082d88-6df8-4745-ace5-3137a35ed322" providerId="ADAL" clId="{6DD43577-CBBC-4AD5-A306-8118EB7E180D}" dt="2026-10-07T12:15:23.229" v="704" actId="20577"/>
        <pc:sldMkLst>
          <pc:docMk/>
          <pc:sldMk cId="741128006" sldId="456"/>
        </pc:sldMkLst>
        <pc:spChg chg="mod">
          <ac:chgData name="Sioned Pugh" userId="6e082d88-6df8-4745-ace5-3137a35ed322" providerId="ADAL" clId="{6DD43577-CBBC-4AD5-A306-8118EB7E180D}" dt="2026-10-07T11:57:57.635" v="87" actId="20577"/>
          <ac:spMkLst>
            <pc:docMk/>
            <pc:sldMk cId="741128006" sldId="456"/>
            <ac:spMk id="5" creationId="{98C9B8D1-3A32-355F-69AD-43B94C416618}"/>
          </ac:spMkLst>
        </pc:spChg>
        <pc:spChg chg="mod">
          <ac:chgData name="Sioned Pugh" userId="6e082d88-6df8-4745-ace5-3137a35ed322" providerId="ADAL" clId="{6DD43577-CBBC-4AD5-A306-8118EB7E180D}" dt="2026-10-07T11:59:01.364" v="107" actId="6549"/>
          <ac:spMkLst>
            <pc:docMk/>
            <pc:sldMk cId="741128006" sldId="456"/>
            <ac:spMk id="7" creationId="{CC07AA31-3CDA-3743-F0B6-516C700CBBCD}"/>
          </ac:spMkLst>
        </pc:spChg>
      </pc:sldChg>
      <pc:sldChg chg="addSp delSp modSp mod">
        <pc:chgData name="Sioned Pugh" userId="6e082d88-6df8-4745-ace5-3137a35ed322" providerId="ADAL" clId="{6DD43577-CBBC-4AD5-A306-8118EB7E180D}" dt="2026-10-07T12:02:57.361" v="153" actId="20577"/>
        <pc:sldMkLst>
          <pc:docMk/>
          <pc:sldMk cId="3621580634" sldId="457"/>
        </pc:sldMkLst>
        <pc:spChg chg="mod">
          <ac:chgData name="Sioned Pugh" userId="6e082d88-6df8-4745-ace5-3137a35ed322" providerId="ADAL" clId="{6DD43577-CBBC-4AD5-A306-8118EB7E180D}" dt="2026-10-07T12:02:21.311" v="144" actId="14100"/>
          <ac:spMkLst>
            <pc:docMk/>
            <pc:sldMk cId="3621580634" sldId="457"/>
            <ac:spMk id="2" creationId="{B4693D43-60F0-994F-BC48-3CB3D32A9545}"/>
          </ac:spMkLst>
        </pc:spChg>
        <pc:spChg chg="mod">
          <ac:chgData name="Sioned Pugh" userId="6e082d88-6df8-4745-ace5-3137a35ed322" providerId="ADAL" clId="{6DD43577-CBBC-4AD5-A306-8118EB7E180D}" dt="2026-10-07T12:01:26.627" v="134" actId="20577"/>
          <ac:spMkLst>
            <pc:docMk/>
            <pc:sldMk cId="3621580634" sldId="457"/>
            <ac:spMk id="5" creationId="{F32B4A7E-CFE5-05FA-1DD5-C992F14A812F}"/>
          </ac:spMkLst>
        </pc:spChg>
        <pc:spChg chg="mod">
          <ac:chgData name="Sioned Pugh" userId="6e082d88-6df8-4745-ace5-3137a35ed322" providerId="ADAL" clId="{6DD43577-CBBC-4AD5-A306-8118EB7E180D}" dt="2026-10-07T12:01:49.706" v="143" actId="20577"/>
          <ac:spMkLst>
            <pc:docMk/>
            <pc:sldMk cId="3621580634" sldId="457"/>
            <ac:spMk id="7" creationId="{CF093BD8-9AA5-C665-445B-88068E7C084E}"/>
          </ac:spMkLst>
        </pc:spChg>
        <pc:spChg chg="add mod">
          <ac:chgData name="Sioned Pugh" userId="6e082d88-6df8-4745-ace5-3137a35ed322" providerId="ADAL" clId="{6DD43577-CBBC-4AD5-A306-8118EB7E180D}" dt="2026-10-07T12:02:57.361" v="153" actId="20577"/>
          <ac:spMkLst>
            <pc:docMk/>
            <pc:sldMk cId="3621580634" sldId="457"/>
            <ac:spMk id="11" creationId="{C1EF7DE4-D581-6930-8ACC-C456681A0807}"/>
          </ac:spMkLst>
        </pc:spChg>
        <pc:picChg chg="add del mod">
          <ac:chgData name="Sioned Pugh" userId="6e082d88-6df8-4745-ace5-3137a35ed322" providerId="ADAL" clId="{6DD43577-CBBC-4AD5-A306-8118EB7E180D}" dt="2026-10-07T12:02:32.204" v="147" actId="21"/>
          <ac:picMkLst>
            <pc:docMk/>
            <pc:sldMk cId="3621580634" sldId="457"/>
            <ac:picMk id="6" creationId="{24E839C3-EA8A-BB5A-1A83-3B4F0ACA7E62}"/>
          </ac:picMkLst>
        </pc:picChg>
        <pc:picChg chg="add del">
          <ac:chgData name="Sioned Pugh" userId="6e082d88-6df8-4745-ace5-3137a35ed322" providerId="ADAL" clId="{6DD43577-CBBC-4AD5-A306-8118EB7E180D}" dt="2026-10-07T12:02:38.135" v="149" actId="21"/>
          <ac:picMkLst>
            <pc:docMk/>
            <pc:sldMk cId="3621580634" sldId="457"/>
            <ac:picMk id="9" creationId="{ED4AE3E4-FE11-9251-DDCF-40200B1874F3}"/>
          </ac:picMkLst>
        </pc:picChg>
      </pc:sldChg>
      <pc:sldChg chg="addSp modSp mod">
        <pc:chgData name="Sioned Pugh" userId="6e082d88-6df8-4745-ace5-3137a35ed322" providerId="ADAL" clId="{6DD43577-CBBC-4AD5-A306-8118EB7E180D}" dt="2026-10-07T12:03:43.869" v="167" actId="20577"/>
        <pc:sldMkLst>
          <pc:docMk/>
          <pc:sldMk cId="538582536" sldId="458"/>
        </pc:sldMkLst>
        <pc:spChg chg="mod">
          <ac:chgData name="Sioned Pugh" userId="6e082d88-6df8-4745-ace5-3137a35ed322" providerId="ADAL" clId="{6DD43577-CBBC-4AD5-A306-8118EB7E180D}" dt="2026-10-07T12:03:43.869" v="167" actId="20577"/>
          <ac:spMkLst>
            <pc:docMk/>
            <pc:sldMk cId="538582536" sldId="458"/>
            <ac:spMk id="2" creationId="{665B14A1-5B89-6B08-C2A3-54DC1947F52B}"/>
          </ac:spMkLst>
        </pc:spChg>
        <pc:spChg chg="mod">
          <ac:chgData name="Sioned Pugh" userId="6e082d88-6df8-4745-ace5-3137a35ed322" providerId="ADAL" clId="{6DD43577-CBBC-4AD5-A306-8118EB7E180D}" dt="2026-10-07T12:03:03.040" v="158" actId="20577"/>
          <ac:spMkLst>
            <pc:docMk/>
            <pc:sldMk cId="538582536" sldId="458"/>
            <ac:spMk id="5" creationId="{7ED78417-F912-E4C1-E533-F9298384A37F}"/>
          </ac:spMkLst>
        </pc:spChg>
        <pc:spChg chg="add">
          <ac:chgData name="Sioned Pugh" userId="6e082d88-6df8-4745-ace5-3137a35ed322" providerId="ADAL" clId="{6DD43577-CBBC-4AD5-A306-8118EB7E180D}" dt="2026-10-07T12:03:36.981" v="164" actId="22"/>
          <ac:spMkLst>
            <pc:docMk/>
            <pc:sldMk cId="538582536" sldId="458"/>
            <ac:spMk id="6" creationId="{42F90A3C-566D-CA77-69D5-A9F4323F956D}"/>
          </ac:spMkLst>
        </pc:spChg>
        <pc:spChg chg="mod">
          <ac:chgData name="Sioned Pugh" userId="6e082d88-6df8-4745-ace5-3137a35ed322" providerId="ADAL" clId="{6DD43577-CBBC-4AD5-A306-8118EB7E180D}" dt="2026-10-07T12:03:26.899" v="163" actId="20577"/>
          <ac:spMkLst>
            <pc:docMk/>
            <pc:sldMk cId="538582536" sldId="458"/>
            <ac:spMk id="7" creationId="{1964E2C8-288A-ADC9-F938-8286B1B40989}"/>
          </ac:spMkLst>
        </pc:spChg>
      </pc:sldChg>
      <pc:sldChg chg="addSp modSp mod modNotesTx">
        <pc:chgData name="Sioned Pugh" userId="6e082d88-6df8-4745-ace5-3137a35ed322" providerId="ADAL" clId="{6DD43577-CBBC-4AD5-A306-8118EB7E180D}" dt="2026-10-07T12:15:08.841" v="677" actId="20577"/>
        <pc:sldMkLst>
          <pc:docMk/>
          <pc:sldMk cId="3476352785" sldId="459"/>
        </pc:sldMkLst>
        <pc:spChg chg="mod">
          <ac:chgData name="Sioned Pugh" userId="6e082d88-6df8-4745-ace5-3137a35ed322" providerId="ADAL" clId="{6DD43577-CBBC-4AD5-A306-8118EB7E180D}" dt="2026-10-07T12:08:38.590" v="474" actId="1076"/>
          <ac:spMkLst>
            <pc:docMk/>
            <pc:sldMk cId="3476352785" sldId="459"/>
            <ac:spMk id="2" creationId="{396CA8C7-CFA8-238E-767D-3210756C2648}"/>
          </ac:spMkLst>
        </pc:spChg>
        <pc:spChg chg="mod">
          <ac:chgData name="Sioned Pugh" userId="6e082d88-6df8-4745-ace5-3137a35ed322" providerId="ADAL" clId="{6DD43577-CBBC-4AD5-A306-8118EB7E180D}" dt="2026-10-07T12:07:59.819" v="450" actId="27636"/>
          <ac:spMkLst>
            <pc:docMk/>
            <pc:sldMk cId="3476352785" sldId="459"/>
            <ac:spMk id="3" creationId="{EC908E68-62A1-D552-8AF2-4F0289DDD702}"/>
          </ac:spMkLst>
        </pc:spChg>
        <pc:spChg chg="mod">
          <ac:chgData name="Sioned Pugh" userId="6e082d88-6df8-4745-ace5-3137a35ed322" providerId="ADAL" clId="{6DD43577-CBBC-4AD5-A306-8118EB7E180D}" dt="2026-10-07T12:03:48.739" v="172" actId="20577"/>
          <ac:spMkLst>
            <pc:docMk/>
            <pc:sldMk cId="3476352785" sldId="459"/>
            <ac:spMk id="5" creationId="{D90FA9B3-7E10-0021-539A-03CBD9A8B654}"/>
          </ac:spMkLst>
        </pc:spChg>
        <pc:spChg chg="add mod">
          <ac:chgData name="Sioned Pugh" userId="6e082d88-6df8-4745-ace5-3137a35ed322" providerId="ADAL" clId="{6DD43577-CBBC-4AD5-A306-8118EB7E180D}" dt="2026-10-07T12:08:40.353" v="476" actId="20577"/>
          <ac:spMkLst>
            <pc:docMk/>
            <pc:sldMk cId="3476352785" sldId="459"/>
            <ac:spMk id="6" creationId="{D1733142-92E1-5EA6-B623-ADC65A0F6491}"/>
          </ac:spMkLst>
        </pc:spChg>
        <pc:spChg chg="mod">
          <ac:chgData name="Sioned Pugh" userId="6e082d88-6df8-4745-ace5-3137a35ed322" providerId="ADAL" clId="{6DD43577-CBBC-4AD5-A306-8118EB7E180D}" dt="2026-10-07T12:09:51.829" v="504" actId="207"/>
          <ac:spMkLst>
            <pc:docMk/>
            <pc:sldMk cId="3476352785" sldId="459"/>
            <ac:spMk id="7" creationId="{959939ED-D6DE-B6BB-56CB-BFBA72E6B44D}"/>
          </ac:spMkLst>
        </pc:spChg>
      </pc:sldChg>
      <pc:sldChg chg="addSp modSp mod modNotesTx">
        <pc:chgData name="Sioned Pugh" userId="6e082d88-6df8-4745-ace5-3137a35ed322" providerId="ADAL" clId="{6DD43577-CBBC-4AD5-A306-8118EB7E180D}" dt="2026-10-07T12:15:00.873" v="668" actId="20577"/>
        <pc:sldMkLst>
          <pc:docMk/>
          <pc:sldMk cId="3843537453" sldId="460"/>
        </pc:sldMkLst>
        <pc:spChg chg="mod">
          <ac:chgData name="Sioned Pugh" userId="6e082d88-6df8-4745-ace5-3137a35ed322" providerId="ADAL" clId="{6DD43577-CBBC-4AD5-A306-8118EB7E180D}" dt="2026-10-07T12:09:05.523" v="488" actId="20577"/>
          <ac:spMkLst>
            <pc:docMk/>
            <pc:sldMk cId="3843537453" sldId="460"/>
            <ac:spMk id="5" creationId="{0E459751-D476-DF77-CC78-2FBCD19E88DC}"/>
          </ac:spMkLst>
        </pc:spChg>
        <pc:spChg chg="add mod">
          <ac:chgData name="Sioned Pugh" userId="6e082d88-6df8-4745-ace5-3137a35ed322" providerId="ADAL" clId="{6DD43577-CBBC-4AD5-A306-8118EB7E180D}" dt="2026-10-07T12:10:12.566" v="508" actId="20577"/>
          <ac:spMkLst>
            <pc:docMk/>
            <pc:sldMk cId="3843537453" sldId="460"/>
            <ac:spMk id="6" creationId="{831395AF-E09E-376C-49C4-BCC157643CC2}"/>
          </ac:spMkLst>
        </pc:spChg>
        <pc:spChg chg="mod">
          <ac:chgData name="Sioned Pugh" userId="6e082d88-6df8-4745-ace5-3137a35ed322" providerId="ADAL" clId="{6DD43577-CBBC-4AD5-A306-8118EB7E180D}" dt="2026-10-07T12:09:14.275" v="503" actId="20577"/>
          <ac:spMkLst>
            <pc:docMk/>
            <pc:sldMk cId="3843537453" sldId="460"/>
            <ac:spMk id="7" creationId="{D30A7D8C-76C5-0138-6705-1C8F0924AF66}"/>
          </ac:spMkLst>
        </pc:spChg>
      </pc:sldChg>
      <pc:sldChg chg="addSp modSp mod modNotesTx">
        <pc:chgData name="Sioned Pugh" userId="6e082d88-6df8-4745-ace5-3137a35ed322" providerId="ADAL" clId="{6DD43577-CBBC-4AD5-A306-8118EB7E180D}" dt="2026-10-07T12:15:57.286" v="705" actId="20577"/>
        <pc:sldMkLst>
          <pc:docMk/>
          <pc:sldMk cId="3033199289" sldId="461"/>
        </pc:sldMkLst>
        <pc:spChg chg="mod">
          <ac:chgData name="Sioned Pugh" userId="6e082d88-6df8-4745-ace5-3137a35ed322" providerId="ADAL" clId="{6DD43577-CBBC-4AD5-A306-8118EB7E180D}" dt="2026-10-07T12:10:42.033" v="526" actId="20577"/>
          <ac:spMkLst>
            <pc:docMk/>
            <pc:sldMk cId="3033199289" sldId="461"/>
            <ac:spMk id="5" creationId="{8D29EFC0-8DE0-A206-8A25-03B59446AC2E}"/>
          </ac:spMkLst>
        </pc:spChg>
        <pc:spChg chg="add mod">
          <ac:chgData name="Sioned Pugh" userId="6e082d88-6df8-4745-ace5-3137a35ed322" providerId="ADAL" clId="{6DD43577-CBBC-4AD5-A306-8118EB7E180D}" dt="2026-10-07T12:13:56.635" v="605" actId="20577"/>
          <ac:spMkLst>
            <pc:docMk/>
            <pc:sldMk cId="3033199289" sldId="461"/>
            <ac:spMk id="6" creationId="{B0FC8FB6-7D04-73CE-CDC5-2E6988009595}"/>
          </ac:spMkLst>
        </pc:spChg>
        <pc:spChg chg="mod">
          <ac:chgData name="Sioned Pugh" userId="6e082d88-6df8-4745-ace5-3137a35ed322" providerId="ADAL" clId="{6DD43577-CBBC-4AD5-A306-8118EB7E180D}" dt="2026-10-07T12:14:15.976" v="634" actId="20577"/>
          <ac:spMkLst>
            <pc:docMk/>
            <pc:sldMk cId="3033199289" sldId="461"/>
            <ac:spMk id="7" creationId="{941A9B15-A9B2-CCD0-18F0-2174B92CA417}"/>
          </ac:spMkLst>
        </pc:spChg>
      </pc:sldChg>
      <pc:sldChg chg="addSp modSp mod">
        <pc:chgData name="Sioned Pugh" userId="6e082d88-6df8-4745-ace5-3137a35ed322" providerId="ADAL" clId="{6DD43577-CBBC-4AD5-A306-8118EB7E180D}" dt="2026-10-07T12:47:36.594" v="769" actId="20577"/>
        <pc:sldMkLst>
          <pc:docMk/>
          <pc:sldMk cId="4047214851" sldId="462"/>
        </pc:sldMkLst>
        <pc:spChg chg="add mod">
          <ac:chgData name="Sioned Pugh" userId="6e082d88-6df8-4745-ace5-3137a35ed322" providerId="ADAL" clId="{6DD43577-CBBC-4AD5-A306-8118EB7E180D}" dt="2026-10-07T12:17:13.813" v="727" actId="20577"/>
          <ac:spMkLst>
            <pc:docMk/>
            <pc:sldMk cId="4047214851" sldId="462"/>
            <ac:spMk id="6" creationId="{8C94684E-D7DF-687E-6FF3-5A14F4E9E498}"/>
          </ac:spMkLst>
        </pc:spChg>
        <pc:spChg chg="mod">
          <ac:chgData name="Sioned Pugh" userId="6e082d88-6df8-4745-ace5-3137a35ed322" providerId="ADAL" clId="{6DD43577-CBBC-4AD5-A306-8118EB7E180D}" dt="2026-10-07T12:47:36.594" v="769" actId="20577"/>
          <ac:spMkLst>
            <pc:docMk/>
            <pc:sldMk cId="4047214851" sldId="462"/>
            <ac:spMk id="7" creationId="{D498DC02-95EC-6775-59E3-B30AC3D03277}"/>
          </ac:spMkLst>
        </pc:spChg>
      </pc:sldChg>
      <pc:sldChg chg="modSp mod">
        <pc:chgData name="Sioned Pugh" userId="6e082d88-6df8-4745-ace5-3137a35ed322" providerId="ADAL" clId="{6DD43577-CBBC-4AD5-A306-8118EB7E180D}" dt="2026-10-07T12:52:54.021" v="814" actId="20577"/>
        <pc:sldMkLst>
          <pc:docMk/>
          <pc:sldMk cId="844878140" sldId="463"/>
        </pc:sldMkLst>
        <pc:spChg chg="mod">
          <ac:chgData name="Sioned Pugh" userId="6e082d88-6df8-4745-ace5-3137a35ed322" providerId="ADAL" clId="{6DD43577-CBBC-4AD5-A306-8118EB7E180D}" dt="2026-10-07T12:52:54.021" v="814" actId="20577"/>
          <ac:spMkLst>
            <pc:docMk/>
            <pc:sldMk cId="844878140" sldId="463"/>
            <ac:spMk id="5" creationId="{3E8DE077-4A20-8294-D3BA-D0D8215C24D4}"/>
          </ac:spMkLst>
        </pc:spChg>
      </pc:sldChg>
      <pc:sldChg chg="modSp mod">
        <pc:chgData name="Sioned Pugh" userId="6e082d88-6df8-4745-ace5-3137a35ed322" providerId="ADAL" clId="{6DD43577-CBBC-4AD5-A306-8118EB7E180D}" dt="2026-10-07T12:57:26.783" v="928" actId="20577"/>
        <pc:sldMkLst>
          <pc:docMk/>
          <pc:sldMk cId="3024464094" sldId="465"/>
        </pc:sldMkLst>
        <pc:spChg chg="mod">
          <ac:chgData name="Sioned Pugh" userId="6e082d88-6df8-4745-ace5-3137a35ed322" providerId="ADAL" clId="{6DD43577-CBBC-4AD5-A306-8118EB7E180D}" dt="2026-10-07T12:57:26.783" v="928" actId="20577"/>
          <ac:spMkLst>
            <pc:docMk/>
            <pc:sldMk cId="3024464094" sldId="465"/>
            <ac:spMk id="5" creationId="{F7F93805-389E-E3AA-2BED-3DE41C2D2D6A}"/>
          </ac:spMkLst>
        </pc:spChg>
      </pc:sldChg>
      <pc:sldChg chg="modSp mod">
        <pc:chgData name="Sioned Pugh" userId="6e082d88-6df8-4745-ace5-3137a35ed322" providerId="ADAL" clId="{6DD43577-CBBC-4AD5-A306-8118EB7E180D}" dt="2026-10-07T13:03:18.951" v="1026" actId="20577"/>
        <pc:sldMkLst>
          <pc:docMk/>
          <pc:sldMk cId="1416307523" sldId="466"/>
        </pc:sldMkLst>
        <pc:spChg chg="mod">
          <ac:chgData name="Sioned Pugh" userId="6e082d88-6df8-4745-ace5-3137a35ed322" providerId="ADAL" clId="{6DD43577-CBBC-4AD5-A306-8118EB7E180D}" dt="2026-10-07T13:02:21.342" v="1018" actId="20577"/>
          <ac:spMkLst>
            <pc:docMk/>
            <pc:sldMk cId="1416307523" sldId="466"/>
            <ac:spMk id="5" creationId="{464953A0-57FD-9420-0AFC-FE6F64A7B71F}"/>
          </ac:spMkLst>
        </pc:spChg>
        <pc:spChg chg="mod">
          <ac:chgData name="Sioned Pugh" userId="6e082d88-6df8-4745-ace5-3137a35ed322" providerId="ADAL" clId="{6DD43577-CBBC-4AD5-A306-8118EB7E180D}" dt="2026-10-07T13:03:18.951" v="1026" actId="20577"/>
          <ac:spMkLst>
            <pc:docMk/>
            <pc:sldMk cId="1416307523" sldId="466"/>
            <ac:spMk id="7" creationId="{0016E199-B016-F224-D704-C86D1B470F71}"/>
          </ac:spMkLst>
        </pc:spChg>
      </pc:sldChg>
      <pc:sldChg chg="modSp mod">
        <pc:chgData name="Sioned Pugh" userId="6e082d88-6df8-4745-ace5-3137a35ed322" providerId="ADAL" clId="{6DD43577-CBBC-4AD5-A306-8118EB7E180D}" dt="2026-10-07T13:04:50.222" v="1063" actId="20577"/>
        <pc:sldMkLst>
          <pc:docMk/>
          <pc:sldMk cId="1354412250" sldId="467"/>
        </pc:sldMkLst>
        <pc:spChg chg="mod">
          <ac:chgData name="Sioned Pugh" userId="6e082d88-6df8-4745-ace5-3137a35ed322" providerId="ADAL" clId="{6DD43577-CBBC-4AD5-A306-8118EB7E180D}" dt="2026-10-07T13:03:39.250" v="1035" actId="20577"/>
          <ac:spMkLst>
            <pc:docMk/>
            <pc:sldMk cId="1354412250" sldId="467"/>
            <ac:spMk id="5" creationId="{5D718589-7B4D-014C-C0AE-1CE6331A16A4}"/>
          </ac:spMkLst>
        </pc:spChg>
        <pc:spChg chg="mod">
          <ac:chgData name="Sioned Pugh" userId="6e082d88-6df8-4745-ace5-3137a35ed322" providerId="ADAL" clId="{6DD43577-CBBC-4AD5-A306-8118EB7E180D}" dt="2026-10-07T13:04:50.222" v="1063" actId="20577"/>
          <ac:spMkLst>
            <pc:docMk/>
            <pc:sldMk cId="1354412250" sldId="467"/>
            <ac:spMk id="7" creationId="{377D547C-D2C5-E521-9C5E-DBECE57393E1}"/>
          </ac:spMkLst>
        </pc:spChg>
      </pc:sldChg>
      <pc:sldChg chg="modSp mod">
        <pc:chgData name="Sioned Pugh" userId="6e082d88-6df8-4745-ace5-3137a35ed322" providerId="ADAL" clId="{6DD43577-CBBC-4AD5-A306-8118EB7E180D}" dt="2026-10-07T13:05:00.149" v="1072" actId="20577"/>
        <pc:sldMkLst>
          <pc:docMk/>
          <pc:sldMk cId="4279276504" sldId="468"/>
        </pc:sldMkLst>
        <pc:spChg chg="mod">
          <ac:chgData name="Sioned Pugh" userId="6e082d88-6df8-4745-ace5-3137a35ed322" providerId="ADAL" clId="{6DD43577-CBBC-4AD5-A306-8118EB7E180D}" dt="2026-10-07T13:05:00.149" v="1072" actId="20577"/>
          <ac:spMkLst>
            <pc:docMk/>
            <pc:sldMk cId="4279276504" sldId="468"/>
            <ac:spMk id="5" creationId="{A71D5157-EEA0-1E29-7F98-6C06090BED8A}"/>
          </ac:spMkLst>
        </pc:spChg>
      </pc:sldChg>
      <pc:sldChg chg="modSp mod">
        <pc:chgData name="Sioned Pugh" userId="6e082d88-6df8-4745-ace5-3137a35ed322" providerId="ADAL" clId="{6DD43577-CBBC-4AD5-A306-8118EB7E180D}" dt="2026-10-07T13:35:32.739" v="1106" actId="27636"/>
        <pc:sldMkLst>
          <pc:docMk/>
          <pc:sldMk cId="722988012" sldId="469"/>
        </pc:sldMkLst>
        <pc:spChg chg="mod">
          <ac:chgData name="Sioned Pugh" userId="6e082d88-6df8-4745-ace5-3137a35ed322" providerId="ADAL" clId="{6DD43577-CBBC-4AD5-A306-8118EB7E180D}" dt="2026-10-07T13:35:32.739" v="1105" actId="27636"/>
          <ac:spMkLst>
            <pc:docMk/>
            <pc:sldMk cId="722988012" sldId="469"/>
            <ac:spMk id="3" creationId="{E3B6F434-80E2-8D30-5AE6-C762232F1DE7}"/>
          </ac:spMkLst>
        </pc:spChg>
        <pc:spChg chg="mod">
          <ac:chgData name="Sioned Pugh" userId="6e082d88-6df8-4745-ace5-3137a35ed322" providerId="ADAL" clId="{6DD43577-CBBC-4AD5-A306-8118EB7E180D}" dt="2026-10-07T13:34:37.882" v="1081" actId="20577"/>
          <ac:spMkLst>
            <pc:docMk/>
            <pc:sldMk cId="722988012" sldId="469"/>
            <ac:spMk id="5" creationId="{D98C4537-73AA-2209-AF0F-10D09514A438}"/>
          </ac:spMkLst>
        </pc:spChg>
        <pc:spChg chg="mod">
          <ac:chgData name="Sioned Pugh" userId="6e082d88-6df8-4745-ace5-3137a35ed322" providerId="ADAL" clId="{6DD43577-CBBC-4AD5-A306-8118EB7E180D}" dt="2026-10-07T13:35:32.739" v="1106" actId="27636"/>
          <ac:spMkLst>
            <pc:docMk/>
            <pc:sldMk cId="722988012" sldId="469"/>
            <ac:spMk id="7" creationId="{840C69D9-3A11-6A34-A75F-E750C3FBFE9C}"/>
          </ac:spMkLst>
        </pc:spChg>
      </pc:sldChg>
      <pc:sldChg chg="modSp mod">
        <pc:chgData name="Sioned Pugh" userId="6e082d88-6df8-4745-ace5-3137a35ed322" providerId="ADAL" clId="{6DD43577-CBBC-4AD5-A306-8118EB7E180D}" dt="2026-10-07T13:35:47.568" v="1117" actId="20577"/>
        <pc:sldMkLst>
          <pc:docMk/>
          <pc:sldMk cId="1143669371" sldId="471"/>
        </pc:sldMkLst>
        <pc:spChg chg="mod">
          <ac:chgData name="Sioned Pugh" userId="6e082d88-6df8-4745-ace5-3137a35ed322" providerId="ADAL" clId="{6DD43577-CBBC-4AD5-A306-8118EB7E180D}" dt="2026-10-07T13:35:47.568" v="1117" actId="20577"/>
          <ac:spMkLst>
            <pc:docMk/>
            <pc:sldMk cId="1143669371" sldId="471"/>
            <ac:spMk id="5" creationId="{2821FC6D-8684-5CCE-006A-2A95B54BDBE4}"/>
          </ac:spMkLst>
        </pc:spChg>
      </pc:sldChg>
      <pc:sldChg chg="modSp mod">
        <pc:chgData name="Sioned Pugh" userId="6e082d88-6df8-4745-ace5-3137a35ed322" providerId="ADAL" clId="{6DD43577-CBBC-4AD5-A306-8118EB7E180D}" dt="2026-10-07T13:47:11.566" v="1138" actId="20577"/>
        <pc:sldMkLst>
          <pc:docMk/>
          <pc:sldMk cId="967190516" sldId="472"/>
        </pc:sldMkLst>
        <pc:spChg chg="mod">
          <ac:chgData name="Sioned Pugh" userId="6e082d88-6df8-4745-ace5-3137a35ed322" providerId="ADAL" clId="{6DD43577-CBBC-4AD5-A306-8118EB7E180D}" dt="2026-10-07T13:46:44.454" v="1126" actId="20577"/>
          <ac:spMkLst>
            <pc:docMk/>
            <pc:sldMk cId="967190516" sldId="472"/>
            <ac:spMk id="5" creationId="{894ED4A9-38B7-475C-87CD-DC354932E29D}"/>
          </ac:spMkLst>
        </pc:spChg>
        <pc:spChg chg="mod">
          <ac:chgData name="Sioned Pugh" userId="6e082d88-6df8-4745-ace5-3137a35ed322" providerId="ADAL" clId="{6DD43577-CBBC-4AD5-A306-8118EB7E180D}" dt="2026-10-07T13:47:11.566" v="1138" actId="20577"/>
          <ac:spMkLst>
            <pc:docMk/>
            <pc:sldMk cId="967190516" sldId="472"/>
            <ac:spMk id="7" creationId="{E0AEAC73-212A-AA84-7ED3-95A8D78ECC25}"/>
          </ac:spMkLst>
        </pc:spChg>
      </pc:sldChg>
      <pc:sldChg chg="modSp mod">
        <pc:chgData name="Sioned Pugh" userId="6e082d88-6df8-4745-ace5-3137a35ed322" providerId="ADAL" clId="{6DD43577-CBBC-4AD5-A306-8118EB7E180D}" dt="2026-10-07T13:50:46.529" v="1310" actId="20577"/>
        <pc:sldMkLst>
          <pc:docMk/>
          <pc:sldMk cId="1782775836" sldId="473"/>
        </pc:sldMkLst>
        <pc:spChg chg="mod">
          <ac:chgData name="Sioned Pugh" userId="6e082d88-6df8-4745-ace5-3137a35ed322" providerId="ADAL" clId="{6DD43577-CBBC-4AD5-A306-8118EB7E180D}" dt="2026-10-07T13:50:11.988" v="1286" actId="20577"/>
          <ac:spMkLst>
            <pc:docMk/>
            <pc:sldMk cId="1782775836" sldId="473"/>
            <ac:spMk id="5" creationId="{A03324F8-3508-685D-3466-132DFCBF19CC}"/>
          </ac:spMkLst>
        </pc:spChg>
        <pc:spChg chg="mod">
          <ac:chgData name="Sioned Pugh" userId="6e082d88-6df8-4745-ace5-3137a35ed322" providerId="ADAL" clId="{6DD43577-CBBC-4AD5-A306-8118EB7E180D}" dt="2026-10-07T13:50:46.529" v="1310" actId="20577"/>
          <ac:spMkLst>
            <pc:docMk/>
            <pc:sldMk cId="1782775836" sldId="473"/>
            <ac:spMk id="7" creationId="{524D7022-B06B-0CFA-7FDA-7762F2005A89}"/>
          </ac:spMkLst>
        </pc:spChg>
      </pc:sldChg>
      <pc:sldChg chg="modSp mod modNotesTx">
        <pc:chgData name="Sioned Pugh" userId="6e082d88-6df8-4745-ace5-3137a35ed322" providerId="ADAL" clId="{6DD43577-CBBC-4AD5-A306-8118EB7E180D}" dt="2026-10-07T13:53:34.356" v="1346" actId="20577"/>
        <pc:sldMkLst>
          <pc:docMk/>
          <pc:sldMk cId="1101746531" sldId="474"/>
        </pc:sldMkLst>
        <pc:spChg chg="mod">
          <ac:chgData name="Sioned Pugh" userId="6e082d88-6df8-4745-ace5-3137a35ed322" providerId="ADAL" clId="{6DD43577-CBBC-4AD5-A306-8118EB7E180D}" dt="2026-10-07T13:52:42.231" v="1328" actId="20577"/>
          <ac:spMkLst>
            <pc:docMk/>
            <pc:sldMk cId="1101746531" sldId="474"/>
            <ac:spMk id="5" creationId="{F03BC88B-19D5-34A0-4285-49744449B872}"/>
          </ac:spMkLst>
        </pc:spChg>
        <pc:spChg chg="mod">
          <ac:chgData name="Sioned Pugh" userId="6e082d88-6df8-4745-ace5-3137a35ed322" providerId="ADAL" clId="{6DD43577-CBBC-4AD5-A306-8118EB7E180D}" dt="2026-10-07T13:52:59.391" v="1339" actId="20577"/>
          <ac:spMkLst>
            <pc:docMk/>
            <pc:sldMk cId="1101746531" sldId="474"/>
            <ac:spMk id="7" creationId="{A68ABDBB-514D-69C9-E634-A1585FB57E0C}"/>
          </ac:spMkLst>
        </pc:spChg>
      </pc:sldChg>
      <pc:sldChg chg="modSp mod">
        <pc:chgData name="Sioned Pugh" userId="6e082d88-6df8-4745-ace5-3137a35ed322" providerId="ADAL" clId="{6DD43577-CBBC-4AD5-A306-8118EB7E180D}" dt="2026-10-07T14:03:56.379" v="1635" actId="20577"/>
        <pc:sldMkLst>
          <pc:docMk/>
          <pc:sldMk cId="385281429" sldId="475"/>
        </pc:sldMkLst>
        <pc:spChg chg="mod">
          <ac:chgData name="Sioned Pugh" userId="6e082d88-6df8-4745-ace5-3137a35ed322" providerId="ADAL" clId="{6DD43577-CBBC-4AD5-A306-8118EB7E180D}" dt="2026-10-07T14:03:56.379" v="1635" actId="20577"/>
          <ac:spMkLst>
            <pc:docMk/>
            <pc:sldMk cId="385281429" sldId="475"/>
            <ac:spMk id="7" creationId="{11F483A3-F037-893A-30A8-5B2F0FD8E6ED}"/>
          </ac:spMkLst>
        </pc:spChg>
      </pc:sldChg>
      <pc:sldChg chg="modSp mod">
        <pc:chgData name="Sioned Pugh" userId="6e082d88-6df8-4745-ace5-3137a35ed322" providerId="ADAL" clId="{6DD43577-CBBC-4AD5-A306-8118EB7E180D}" dt="2026-10-07T15:13:36.067" v="2159" actId="313"/>
        <pc:sldMkLst>
          <pc:docMk/>
          <pc:sldMk cId="3501096998" sldId="476"/>
        </pc:sldMkLst>
        <pc:spChg chg="mod">
          <ac:chgData name="Sioned Pugh" userId="6e082d88-6df8-4745-ace5-3137a35ed322" providerId="ADAL" clId="{6DD43577-CBBC-4AD5-A306-8118EB7E180D}" dt="2026-10-07T15:13:22.724" v="2101" actId="27636"/>
          <ac:spMkLst>
            <pc:docMk/>
            <pc:sldMk cId="3501096998" sldId="476"/>
            <ac:spMk id="3" creationId="{6C0A3A9B-6D99-05A0-B5A9-D214194211A7}"/>
          </ac:spMkLst>
        </pc:spChg>
        <pc:spChg chg="mod">
          <ac:chgData name="Sioned Pugh" userId="6e082d88-6df8-4745-ace5-3137a35ed322" providerId="ADAL" clId="{6DD43577-CBBC-4AD5-A306-8118EB7E180D}" dt="2026-10-07T14:04:28.195" v="1640" actId="20577"/>
          <ac:spMkLst>
            <pc:docMk/>
            <pc:sldMk cId="3501096998" sldId="476"/>
            <ac:spMk id="5" creationId="{162BCC53-56A8-8F36-68FF-D10CC6E92D7B}"/>
          </ac:spMkLst>
        </pc:spChg>
        <pc:spChg chg="mod">
          <ac:chgData name="Sioned Pugh" userId="6e082d88-6df8-4745-ace5-3137a35ed322" providerId="ADAL" clId="{6DD43577-CBBC-4AD5-A306-8118EB7E180D}" dt="2026-10-07T15:13:36.067" v="2159" actId="313"/>
          <ac:spMkLst>
            <pc:docMk/>
            <pc:sldMk cId="3501096998" sldId="476"/>
            <ac:spMk id="7" creationId="{A41C102D-C67F-CE3D-1D84-53861A0A4FB0}"/>
          </ac:spMkLst>
        </pc:spChg>
      </pc:sldChg>
      <pc:sldChg chg="modSp mod">
        <pc:chgData name="Sioned Pugh" userId="6e082d88-6df8-4745-ace5-3137a35ed322" providerId="ADAL" clId="{6DD43577-CBBC-4AD5-A306-8118EB7E180D}" dt="2026-10-07T14:07:03.071" v="1793" actId="20577"/>
        <pc:sldMkLst>
          <pc:docMk/>
          <pc:sldMk cId="2530032385" sldId="477"/>
        </pc:sldMkLst>
        <pc:spChg chg="mod">
          <ac:chgData name="Sioned Pugh" userId="6e082d88-6df8-4745-ace5-3137a35ed322" providerId="ADAL" clId="{6DD43577-CBBC-4AD5-A306-8118EB7E180D}" dt="2026-10-07T14:07:03.071" v="1793" actId="20577"/>
          <ac:spMkLst>
            <pc:docMk/>
            <pc:sldMk cId="2530032385" sldId="477"/>
            <ac:spMk id="7" creationId="{1FCB8B6F-19D5-F19B-D501-8E941E1990B3}"/>
          </ac:spMkLst>
        </pc:spChg>
      </pc:sldChg>
      <pc:sldChg chg="modSp mod">
        <pc:chgData name="Sioned Pugh" userId="6e082d88-6df8-4745-ace5-3137a35ed322" providerId="ADAL" clId="{6DD43577-CBBC-4AD5-A306-8118EB7E180D}" dt="2026-10-07T13:55:58.150" v="1459" actId="20577"/>
        <pc:sldMkLst>
          <pc:docMk/>
          <pc:sldMk cId="47861392" sldId="478"/>
        </pc:sldMkLst>
        <pc:spChg chg="mod">
          <ac:chgData name="Sioned Pugh" userId="6e082d88-6df8-4745-ace5-3137a35ed322" providerId="ADAL" clId="{6DD43577-CBBC-4AD5-A306-8118EB7E180D}" dt="2026-10-07T13:54:58.444" v="1418" actId="20577"/>
          <ac:spMkLst>
            <pc:docMk/>
            <pc:sldMk cId="47861392" sldId="478"/>
            <ac:spMk id="5" creationId="{2B685C4E-8E64-99EC-3E2B-D25874DFFB17}"/>
          </ac:spMkLst>
        </pc:spChg>
        <pc:spChg chg="mod">
          <ac:chgData name="Sioned Pugh" userId="6e082d88-6df8-4745-ace5-3137a35ed322" providerId="ADAL" clId="{6DD43577-CBBC-4AD5-A306-8118EB7E180D}" dt="2026-10-07T13:55:58.150" v="1459" actId="20577"/>
          <ac:spMkLst>
            <pc:docMk/>
            <pc:sldMk cId="47861392" sldId="478"/>
            <ac:spMk id="7" creationId="{85A1DB22-BAB4-8EC3-AF11-E1AB98C9F13E}"/>
          </ac:spMkLst>
        </pc:spChg>
      </pc:sldChg>
      <pc:sldChg chg="modSp mod">
        <pc:chgData name="Sioned Pugh" userId="6e082d88-6df8-4745-ace5-3137a35ed322" providerId="ADAL" clId="{6DD43577-CBBC-4AD5-A306-8118EB7E180D}" dt="2026-10-07T13:58:38.518" v="1502" actId="20577"/>
        <pc:sldMkLst>
          <pc:docMk/>
          <pc:sldMk cId="2298234135" sldId="479"/>
        </pc:sldMkLst>
        <pc:spChg chg="mod">
          <ac:chgData name="Sioned Pugh" userId="6e082d88-6df8-4745-ace5-3137a35ed322" providerId="ADAL" clId="{6DD43577-CBBC-4AD5-A306-8118EB7E180D}" dt="2026-10-07T13:58:09.138" v="1500" actId="20577"/>
          <ac:spMkLst>
            <pc:docMk/>
            <pc:sldMk cId="2298234135" sldId="479"/>
            <ac:spMk id="5" creationId="{0C0F1D93-1E1A-24D0-9033-03B060369BA0}"/>
          </ac:spMkLst>
        </pc:spChg>
        <pc:spChg chg="mod">
          <ac:chgData name="Sioned Pugh" userId="6e082d88-6df8-4745-ace5-3137a35ed322" providerId="ADAL" clId="{6DD43577-CBBC-4AD5-A306-8118EB7E180D}" dt="2026-10-07T13:58:38.518" v="1502" actId="20577"/>
          <ac:spMkLst>
            <pc:docMk/>
            <pc:sldMk cId="2298234135" sldId="479"/>
            <ac:spMk id="7" creationId="{30A79B74-AAE8-F24E-2CA7-C651A87B35C6}"/>
          </ac:spMkLst>
        </pc:spChg>
      </pc:sldChg>
      <pc:sldChg chg="modSp mod">
        <pc:chgData name="Sioned Pugh" userId="6e082d88-6df8-4745-ace5-3137a35ed322" providerId="ADAL" clId="{6DD43577-CBBC-4AD5-A306-8118EB7E180D}" dt="2026-10-07T13:48:43.024" v="1227" actId="20577"/>
        <pc:sldMkLst>
          <pc:docMk/>
          <pc:sldMk cId="10699874" sldId="480"/>
        </pc:sldMkLst>
        <pc:spChg chg="mod">
          <ac:chgData name="Sioned Pugh" userId="6e082d88-6df8-4745-ace5-3137a35ed322" providerId="ADAL" clId="{6DD43577-CBBC-4AD5-A306-8118EB7E180D}" dt="2026-10-07T13:48:43.024" v="1227" actId="20577"/>
          <ac:spMkLst>
            <pc:docMk/>
            <pc:sldMk cId="10699874" sldId="480"/>
            <ac:spMk id="7" creationId="{DC222506-F056-3808-2591-79E04EF423D8}"/>
          </ac:spMkLst>
        </pc:spChg>
      </pc:sldChg>
      <pc:sldChg chg="modSp mod">
        <pc:chgData name="Sioned Pugh" userId="6e082d88-6df8-4745-ace5-3137a35ed322" providerId="ADAL" clId="{6DD43577-CBBC-4AD5-A306-8118EB7E180D}" dt="2026-10-07T13:49:37.872" v="1271" actId="20577"/>
        <pc:sldMkLst>
          <pc:docMk/>
          <pc:sldMk cId="1004641809" sldId="481"/>
        </pc:sldMkLst>
        <pc:spChg chg="mod">
          <ac:chgData name="Sioned Pugh" userId="6e082d88-6df8-4745-ace5-3137a35ed322" providerId="ADAL" clId="{6DD43577-CBBC-4AD5-A306-8118EB7E180D}" dt="2026-10-07T13:49:37.872" v="1271" actId="20577"/>
          <ac:spMkLst>
            <pc:docMk/>
            <pc:sldMk cId="1004641809" sldId="481"/>
            <ac:spMk id="7" creationId="{25E000A8-DF3D-B6DE-70A8-A02DD1788E6B}"/>
          </ac:spMkLst>
        </pc:spChg>
      </pc:sldChg>
      <pc:sldChg chg="modSp mod">
        <pc:chgData name="Sioned Pugh" userId="6e082d88-6df8-4745-ace5-3137a35ed322" providerId="ADAL" clId="{6DD43577-CBBC-4AD5-A306-8118EB7E180D}" dt="2026-10-07T13:52:35.260" v="1326" actId="20577"/>
        <pc:sldMkLst>
          <pc:docMk/>
          <pc:sldMk cId="926165985" sldId="482"/>
        </pc:sldMkLst>
        <pc:spChg chg="mod">
          <ac:chgData name="Sioned Pugh" userId="6e082d88-6df8-4745-ace5-3137a35ed322" providerId="ADAL" clId="{6DD43577-CBBC-4AD5-A306-8118EB7E180D}" dt="2026-10-07T13:51:40.308" v="1325" actId="20577"/>
          <ac:spMkLst>
            <pc:docMk/>
            <pc:sldMk cId="926165985" sldId="482"/>
            <ac:spMk id="5" creationId="{1A4351D9-3C74-11F0-D4CD-F4C8C3E5862D}"/>
          </ac:spMkLst>
        </pc:spChg>
        <pc:spChg chg="mod">
          <ac:chgData name="Sioned Pugh" userId="6e082d88-6df8-4745-ace5-3137a35ed322" providerId="ADAL" clId="{6DD43577-CBBC-4AD5-A306-8118EB7E180D}" dt="2026-10-07T13:52:35.260" v="1326" actId="20577"/>
          <ac:spMkLst>
            <pc:docMk/>
            <pc:sldMk cId="926165985" sldId="482"/>
            <ac:spMk id="7" creationId="{78C99930-2F4F-099A-583B-23CB3030C4D9}"/>
          </ac:spMkLst>
        </pc:spChg>
      </pc:sldChg>
      <pc:sldChg chg="modSp mod">
        <pc:chgData name="Sioned Pugh" userId="6e082d88-6df8-4745-ace5-3137a35ed322" providerId="ADAL" clId="{6DD43577-CBBC-4AD5-A306-8118EB7E180D}" dt="2026-10-07T13:54:24.347" v="1391" actId="20577"/>
        <pc:sldMkLst>
          <pc:docMk/>
          <pc:sldMk cId="3622252383" sldId="483"/>
        </pc:sldMkLst>
        <pc:spChg chg="mod">
          <ac:chgData name="Sioned Pugh" userId="6e082d88-6df8-4745-ace5-3137a35ed322" providerId="ADAL" clId="{6DD43577-CBBC-4AD5-A306-8118EB7E180D}" dt="2026-10-07T13:53:39.485" v="1348" actId="20577"/>
          <ac:spMkLst>
            <pc:docMk/>
            <pc:sldMk cId="3622252383" sldId="483"/>
            <ac:spMk id="5" creationId="{23BA2800-E024-BDD1-C4EB-E58A20C8234A}"/>
          </ac:spMkLst>
        </pc:spChg>
        <pc:spChg chg="mod">
          <ac:chgData name="Sioned Pugh" userId="6e082d88-6df8-4745-ace5-3137a35ed322" providerId="ADAL" clId="{6DD43577-CBBC-4AD5-A306-8118EB7E180D}" dt="2026-10-07T13:54:24.347" v="1391" actId="20577"/>
          <ac:spMkLst>
            <pc:docMk/>
            <pc:sldMk cId="3622252383" sldId="483"/>
            <ac:spMk id="7" creationId="{DFE2BB5F-B5D4-AA1B-A2C4-0651A6A1F45A}"/>
          </ac:spMkLst>
        </pc:spChg>
      </pc:sldChg>
      <pc:sldChg chg="modSp mod">
        <pc:chgData name="Sioned Pugh" userId="6e082d88-6df8-4745-ace5-3137a35ed322" providerId="ADAL" clId="{6DD43577-CBBC-4AD5-A306-8118EB7E180D}" dt="2026-10-07T13:56:14.618" v="1473" actId="20577"/>
        <pc:sldMkLst>
          <pc:docMk/>
          <pc:sldMk cId="1793112612" sldId="484"/>
        </pc:sldMkLst>
        <pc:spChg chg="mod">
          <ac:chgData name="Sioned Pugh" userId="6e082d88-6df8-4745-ace5-3137a35ed322" providerId="ADAL" clId="{6DD43577-CBBC-4AD5-A306-8118EB7E180D}" dt="2026-10-07T13:56:14.618" v="1473" actId="20577"/>
          <ac:spMkLst>
            <pc:docMk/>
            <pc:sldMk cId="1793112612" sldId="484"/>
            <ac:spMk id="5" creationId="{D9E32574-B466-E72C-EC7B-417AF225680F}"/>
          </ac:spMkLst>
        </pc:spChg>
      </pc:sldChg>
      <pc:sldChg chg="modSp mod">
        <pc:chgData name="Sioned Pugh" userId="6e082d88-6df8-4745-ace5-3137a35ed322" providerId="ADAL" clId="{6DD43577-CBBC-4AD5-A306-8118EB7E180D}" dt="2026-10-07T13:59:00.294" v="1517" actId="20577"/>
        <pc:sldMkLst>
          <pc:docMk/>
          <pc:sldMk cId="813173617" sldId="485"/>
        </pc:sldMkLst>
        <pc:spChg chg="mod">
          <ac:chgData name="Sioned Pugh" userId="6e082d88-6df8-4745-ace5-3137a35ed322" providerId="ADAL" clId="{6DD43577-CBBC-4AD5-A306-8118EB7E180D}" dt="2026-10-07T13:59:00.294" v="1517" actId="20577"/>
          <ac:spMkLst>
            <pc:docMk/>
            <pc:sldMk cId="813173617" sldId="485"/>
            <ac:spMk id="5" creationId="{A70CB3A8-5E01-2DEF-F99A-A46392B85A50}"/>
          </ac:spMkLst>
        </pc:spChg>
      </pc:sldChg>
      <pc:sldChg chg="modSp mod">
        <pc:chgData name="Sioned Pugh" userId="6e082d88-6df8-4745-ace5-3137a35ed322" providerId="ADAL" clId="{6DD43577-CBBC-4AD5-A306-8118EB7E180D}" dt="2026-10-07T14:07:55.868" v="1809" actId="20577"/>
        <pc:sldMkLst>
          <pc:docMk/>
          <pc:sldMk cId="389813836" sldId="486"/>
        </pc:sldMkLst>
        <pc:spChg chg="mod">
          <ac:chgData name="Sioned Pugh" userId="6e082d88-6df8-4745-ace5-3137a35ed322" providerId="ADAL" clId="{6DD43577-CBBC-4AD5-A306-8118EB7E180D}" dt="2026-10-07T14:07:55.868" v="1809" actId="20577"/>
          <ac:spMkLst>
            <pc:docMk/>
            <pc:sldMk cId="389813836" sldId="486"/>
            <ac:spMk id="7" creationId="{BE0D631B-42D6-08DF-DF1F-5F70A4440039}"/>
          </ac:spMkLst>
        </pc:spChg>
      </pc:sldChg>
      <pc:sldChg chg="modSp mod modNotesTx">
        <pc:chgData name="Sioned Pugh" userId="6e082d88-6df8-4745-ace5-3137a35ed322" providerId="ADAL" clId="{6DD43577-CBBC-4AD5-A306-8118EB7E180D}" dt="2026-10-07T14:14:17.021" v="2013" actId="20577"/>
        <pc:sldMkLst>
          <pc:docMk/>
          <pc:sldMk cId="3052711760" sldId="487"/>
        </pc:sldMkLst>
        <pc:spChg chg="mod">
          <ac:chgData name="Sioned Pugh" userId="6e082d88-6df8-4745-ace5-3137a35ed322" providerId="ADAL" clId="{6DD43577-CBBC-4AD5-A306-8118EB7E180D}" dt="2026-10-07T14:13:01.421" v="1905" actId="27636"/>
          <ac:spMkLst>
            <pc:docMk/>
            <pc:sldMk cId="3052711760" sldId="487"/>
            <ac:spMk id="3" creationId="{838E245C-CF7D-42F3-0330-CECF72DE3F12}"/>
          </ac:spMkLst>
        </pc:spChg>
        <pc:spChg chg="mod">
          <ac:chgData name="Sioned Pugh" userId="6e082d88-6df8-4745-ace5-3137a35ed322" providerId="ADAL" clId="{6DD43577-CBBC-4AD5-A306-8118EB7E180D}" dt="2026-10-07T14:13:38" v="1979" actId="20577"/>
          <ac:spMkLst>
            <pc:docMk/>
            <pc:sldMk cId="3052711760" sldId="487"/>
            <ac:spMk id="7" creationId="{A9D924F0-9CC4-AAB2-8554-6C2250744AC0}"/>
          </ac:spMkLst>
        </pc:spChg>
      </pc:sldChg>
      <pc:sldChg chg="modSp mod">
        <pc:chgData name="Sioned Pugh" userId="6e082d88-6df8-4745-ace5-3137a35ed322" providerId="ADAL" clId="{6DD43577-CBBC-4AD5-A306-8118EB7E180D}" dt="2026-10-07T14:08:46.255" v="1849" actId="14100"/>
        <pc:sldMkLst>
          <pc:docMk/>
          <pc:sldMk cId="1768958856" sldId="488"/>
        </pc:sldMkLst>
        <pc:spChg chg="mod">
          <ac:chgData name="Sioned Pugh" userId="6e082d88-6df8-4745-ace5-3137a35ed322" providerId="ADAL" clId="{6DD43577-CBBC-4AD5-A306-8118EB7E180D}" dt="2026-10-07T14:08:46.255" v="1849" actId="14100"/>
          <ac:spMkLst>
            <pc:docMk/>
            <pc:sldMk cId="1768958856" sldId="488"/>
            <ac:spMk id="7" creationId="{81644C00-7223-B267-86DE-FA9AAEC4691D}"/>
          </ac:spMkLst>
        </pc:spChg>
      </pc:sldChg>
      <pc:sldChg chg="modSp mod">
        <pc:chgData name="Sioned Pugh" userId="6e082d88-6df8-4745-ace5-3137a35ed322" providerId="ADAL" clId="{6DD43577-CBBC-4AD5-A306-8118EB7E180D}" dt="2026-10-07T14:09:32.172" v="1854" actId="948"/>
        <pc:sldMkLst>
          <pc:docMk/>
          <pc:sldMk cId="3767433269" sldId="489"/>
        </pc:sldMkLst>
        <pc:spChg chg="mod">
          <ac:chgData name="Sioned Pugh" userId="6e082d88-6df8-4745-ace5-3137a35ed322" providerId="ADAL" clId="{6DD43577-CBBC-4AD5-A306-8118EB7E180D}" dt="2026-10-07T14:09:32.172" v="1854" actId="948"/>
          <ac:spMkLst>
            <pc:docMk/>
            <pc:sldMk cId="3767433269" sldId="489"/>
            <ac:spMk id="7" creationId="{48C7326B-3614-391F-54F6-1AC5D97B64CA}"/>
          </ac:spMkLst>
        </pc:spChg>
      </pc:sldChg>
      <pc:sldChg chg="modSp mod">
        <pc:chgData name="Sioned Pugh" userId="6e082d88-6df8-4745-ace5-3137a35ed322" providerId="ADAL" clId="{6DD43577-CBBC-4AD5-A306-8118EB7E180D}" dt="2026-10-07T15:20:13.570" v="2180" actId="14100"/>
        <pc:sldMkLst>
          <pc:docMk/>
          <pc:sldMk cId="936452808" sldId="490"/>
        </pc:sldMkLst>
        <pc:spChg chg="mod">
          <ac:chgData name="Sioned Pugh" userId="6e082d88-6df8-4745-ace5-3137a35ed322" providerId="ADAL" clId="{6DD43577-CBBC-4AD5-A306-8118EB7E180D}" dt="2026-10-07T14:10:38.378" v="1868" actId="27636"/>
          <ac:spMkLst>
            <pc:docMk/>
            <pc:sldMk cId="936452808" sldId="490"/>
            <ac:spMk id="3" creationId="{5258FF92-4FC3-F25C-8FAB-163315EA73AE}"/>
          </ac:spMkLst>
        </pc:spChg>
        <pc:spChg chg="mod">
          <ac:chgData name="Sioned Pugh" userId="6e082d88-6df8-4745-ace5-3137a35ed322" providerId="ADAL" clId="{6DD43577-CBBC-4AD5-A306-8118EB7E180D}" dt="2026-10-07T15:20:13.570" v="2180" actId="14100"/>
          <ac:spMkLst>
            <pc:docMk/>
            <pc:sldMk cId="936452808" sldId="490"/>
            <ac:spMk id="7" creationId="{91458FC1-627D-60D3-8E2B-123852CEFE07}"/>
          </ac:spMkLst>
        </pc:spChg>
      </pc:sldChg>
      <pc:sldChg chg="modSp mod">
        <pc:chgData name="Sioned Pugh" userId="6e082d88-6df8-4745-ace5-3137a35ed322" providerId="ADAL" clId="{6DD43577-CBBC-4AD5-A306-8118EB7E180D}" dt="2026-10-07T14:13:55.355" v="1981" actId="27636"/>
        <pc:sldMkLst>
          <pc:docMk/>
          <pc:sldMk cId="175204615" sldId="491"/>
        </pc:sldMkLst>
        <pc:spChg chg="mod">
          <ac:chgData name="Sioned Pugh" userId="6e082d88-6df8-4745-ace5-3137a35ed322" providerId="ADAL" clId="{6DD43577-CBBC-4AD5-A306-8118EB7E180D}" dt="2026-10-07T14:13:55.355" v="1981" actId="27636"/>
          <ac:spMkLst>
            <pc:docMk/>
            <pc:sldMk cId="175204615" sldId="491"/>
            <ac:spMk id="3" creationId="{E91712C6-0536-290C-52E0-ED7504FC30B3}"/>
          </ac:spMkLst>
        </pc:spChg>
        <pc:spChg chg="mod">
          <ac:chgData name="Sioned Pugh" userId="6e082d88-6df8-4745-ace5-3137a35ed322" providerId="ADAL" clId="{6DD43577-CBBC-4AD5-A306-8118EB7E180D}" dt="2026-10-07T14:11:02.253" v="1870" actId="20577"/>
          <ac:spMkLst>
            <pc:docMk/>
            <pc:sldMk cId="175204615" sldId="491"/>
            <ac:spMk id="5" creationId="{E5B95BE1-CBB9-1CEB-D3BF-202F92123A8C}"/>
          </ac:spMkLst>
        </pc:spChg>
        <pc:spChg chg="mod">
          <ac:chgData name="Sioned Pugh" userId="6e082d88-6df8-4745-ace5-3137a35ed322" providerId="ADAL" clId="{6DD43577-CBBC-4AD5-A306-8118EB7E180D}" dt="2026-10-07T14:12:41.983" v="1903" actId="948"/>
          <ac:spMkLst>
            <pc:docMk/>
            <pc:sldMk cId="175204615" sldId="491"/>
            <ac:spMk id="7" creationId="{11E473AF-5DAA-3096-907D-3142488D6FE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10/8/2026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topics/social-sciences/groupthink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634-2F3A-7C79-4147-BA620D017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C949B21-CADA-8195-0B88-8C48B08B6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FE7B129-E011-A854-D6CA-AC0E7681C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1F027E3-DA9D-4348-FF51-01C570249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43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5FC1F-BAED-983A-F6AA-A54A002EE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1096270-38CD-E0F1-8D02-D16D92C5CA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A49FF52-8EB8-00FF-02D3-44BCFE636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Cofiwch atgoffa’r myfyrwyr bod llyfr </a:t>
            </a:r>
            <a:r>
              <a:rPr lang="cy-GB" altLang="en-US" dirty="0" err="1">
                <a:latin typeface="Arial" panose="020B0604020202020204" pitchFamily="34" charset="0"/>
              </a:rPr>
              <a:t>Cotteral</a:t>
            </a:r>
            <a:r>
              <a:rPr lang="cy-GB" altLang="en-US" dirty="0">
                <a:latin typeface="Arial" panose="020B0604020202020204" pitchFamily="34" charset="0"/>
              </a:rPr>
              <a:t> ar y Rhestr Ddarllen ac ar gael ar y rhestr e-ddarllen ar </a:t>
            </a:r>
            <a:r>
              <a:rPr lang="cy-GB" altLang="en-US" dirty="0" err="1">
                <a:latin typeface="Arial" panose="020B0604020202020204" pitchFamily="34" charset="0"/>
              </a:rPr>
              <a:t>Moodle</a:t>
            </a:r>
            <a:r>
              <a:rPr lang="cy-GB" altLang="en-US" dirty="0">
                <a:latin typeface="Arial" panose="020B0604020202020204" pitchFamily="34" charset="0"/>
              </a:rPr>
              <a:t> a </a:t>
            </a:r>
            <a:r>
              <a:rPr lang="cy-GB" altLang="en-US" dirty="0" err="1">
                <a:latin typeface="Arial" panose="020B0604020202020204" pitchFamily="34" charset="0"/>
              </a:rPr>
              <a:t>thrwy’r</a:t>
            </a:r>
            <a:r>
              <a:rPr lang="cy-GB" altLang="en-US" dirty="0">
                <a:latin typeface="Arial" panose="020B0604020202020204" pitchFamily="34" charset="0"/>
              </a:rPr>
              <a:t> Llyfrgell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b="1" dirty="0">
                <a:latin typeface="Arial" panose="020B0604020202020204" pitchFamily="34" charset="0"/>
              </a:rPr>
              <a:t>Angen ychwanegu dolen i’r rhestr e-ddarllen pan fydd y dudalen </a:t>
            </a:r>
            <a:r>
              <a:rPr lang="cy-GB" altLang="en-US" b="1" dirty="0" err="1">
                <a:latin typeface="Arial" panose="020B0604020202020204" pitchFamily="34" charset="0"/>
              </a:rPr>
              <a:t>Moodle</a:t>
            </a:r>
            <a:r>
              <a:rPr lang="cy-GB" altLang="en-US" b="1" dirty="0">
                <a:latin typeface="Arial" panose="020B0604020202020204" pitchFamily="34" charset="0"/>
              </a:rPr>
              <a:t> wedi’i sefydlu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b="0" dirty="0">
                <a:latin typeface="Arial" panose="020B0604020202020204" pitchFamily="34" charset="0"/>
              </a:rPr>
              <a:t>Mae </a:t>
            </a:r>
            <a:r>
              <a:rPr lang="cy-GB" altLang="en-US" b="0" dirty="0" err="1">
                <a:latin typeface="Arial" panose="020B0604020202020204" pitchFamily="34" charset="0"/>
              </a:rPr>
              <a:t>hyperddolen</a:t>
            </a:r>
            <a:r>
              <a:rPr lang="cy-GB" altLang="en-US" b="0" dirty="0">
                <a:latin typeface="Arial" panose="020B0604020202020204" pitchFamily="34" charset="0"/>
              </a:rPr>
              <a:t> i’r e-lyfr yn y Llyfrgell. Cliciwch arni ac argymell bod myfyrwyr yn cael mynediad iddi ar gyfer eu dysgu annibynnol.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Remind</a:t>
            </a:r>
            <a:r>
              <a:rPr lang="cy-GB" altLang="en-US" dirty="0">
                <a:latin typeface="Arial" panose="020B0604020202020204" pitchFamily="34" charset="0"/>
              </a:rPr>
              <a:t> the students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Cotteral’s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book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availble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e-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Moodle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via</a:t>
            </a:r>
            <a:r>
              <a:rPr lang="cy-GB" altLang="en-US" dirty="0">
                <a:latin typeface="Arial" panose="020B0604020202020204" pitchFamily="34" charset="0"/>
              </a:rPr>
              <a:t> the Library</a:t>
            </a:r>
          </a:p>
          <a:p>
            <a:pPr>
              <a:defRPr/>
            </a:pPr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The </a:t>
            </a:r>
            <a:r>
              <a:rPr lang="cy-GB" altLang="en-US" dirty="0" err="1">
                <a:latin typeface="Arial" panose="020B0604020202020204" pitchFamily="34" charset="0"/>
              </a:rPr>
              <a:t>hyperlink</a:t>
            </a:r>
            <a:r>
              <a:rPr lang="cy-GB" altLang="en-US" dirty="0">
                <a:latin typeface="Arial" panose="020B0604020202020204" pitchFamily="34" charset="0"/>
              </a:rPr>
              <a:t> is to the e-</a:t>
            </a:r>
            <a:r>
              <a:rPr lang="cy-GB" altLang="en-US" dirty="0" err="1">
                <a:latin typeface="Arial" panose="020B0604020202020204" pitchFamily="34" charset="0"/>
              </a:rPr>
              <a:t>book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Library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Click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recommend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students s </a:t>
            </a:r>
            <a:r>
              <a:rPr lang="cy-GB" altLang="en-US" dirty="0" err="1">
                <a:latin typeface="Arial" panose="020B0604020202020204" pitchFamily="34" charset="0"/>
              </a:rPr>
              <a:t>acccess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independent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learning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44862C5-D50D-722D-522E-DAC1A4560C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32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90C70-B433-33A0-8CDE-E7AEF2B92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8236418-A224-B34C-6AF7-14869101B2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96B74C-2A64-F9BC-6E59-1FA480C9D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9C7ACC2-0C4B-ECDD-4760-36B6CF6647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4114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8CD14-E7CE-013B-2473-DE4602A68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A3A0845-4445-F7A8-538B-5524A58329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B10491B-1BCE-A680-097E-B802775A0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A7F383E-8640-F590-621E-8257481D82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549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DC4F0-551D-68E4-B35A-9E836C353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61F0DC3-0EAF-23D5-CE04-DE2DA18CBEF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4871E9D-241E-AAEB-7463-43809E4FF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Gwiriwch ddealltwriaeth o’r ymadroddion mewn print trwm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phrase</a:t>
            </a:r>
            <a:r>
              <a:rPr lang="cy-GB" altLang="en-US" dirty="0">
                <a:latin typeface="Arial" panose="020B0604020202020204" pitchFamily="34" charset="0"/>
              </a:rPr>
              <a:t> in </a:t>
            </a:r>
            <a:r>
              <a:rPr lang="cy-GB" altLang="en-US" dirty="0" err="1">
                <a:latin typeface="Arial" panose="020B0604020202020204" pitchFamily="34" charset="0"/>
              </a:rPr>
              <a:t>bold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34E8D58-DB44-F537-7EAA-9BA1C6733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511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DFD39-84FB-A502-0B72-B880AFD17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D12DD0-D1B1-3958-1EE9-847560A0B0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5E4DA59-0A90-91DB-3484-A635FACF82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Gwiriwch a yw'r myfyriwr yn deall y cysyniadau sydd mewn </a:t>
            </a:r>
            <a:r>
              <a:rPr lang="cy-GB" altLang="en-US" b="1" dirty="0">
                <a:latin typeface="Arial" panose="020B0604020202020204" pitchFamily="34" charset="0"/>
              </a:rPr>
              <a:t>print trwm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Gofynnwch iddynt ddod o hyd i ddiffiniadau ar gyfer geiriau nad ydynt yn siŵr amdanynt, a chwblhau Taflen Astudio dan Arweiniad 1 (naill ai ar bapur neu'n electronig).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Concepts in </a:t>
            </a:r>
            <a:r>
              <a:rPr lang="cy-GB" altLang="en-US" b="1" dirty="0">
                <a:latin typeface="Arial" panose="020B0604020202020204" pitchFamily="34" charset="0"/>
              </a:rPr>
              <a:t>BOLD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b="0" dirty="0" err="1">
                <a:latin typeface="Arial" panose="020B0604020202020204" pitchFamily="34" charset="0"/>
              </a:rPr>
              <a:t>Get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find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definitons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words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are</a:t>
            </a:r>
            <a:r>
              <a:rPr lang="cy-GB" altLang="en-US" b="0" dirty="0">
                <a:latin typeface="Arial" panose="020B0604020202020204" pitchFamily="34" charset="0"/>
              </a:rPr>
              <a:t> not </a:t>
            </a:r>
            <a:r>
              <a:rPr lang="cy-GB" altLang="en-US" b="0" dirty="0" err="1">
                <a:latin typeface="Arial" panose="020B0604020202020204" pitchFamily="34" charset="0"/>
              </a:rPr>
              <a:t>sure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about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Guided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Study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Sheet</a:t>
            </a:r>
            <a:r>
              <a:rPr lang="cy-GB" altLang="en-US" b="0" dirty="0">
                <a:latin typeface="Arial" panose="020B0604020202020204" pitchFamily="34" charset="0"/>
              </a:rPr>
              <a:t> 1 (</a:t>
            </a:r>
            <a:r>
              <a:rPr lang="cy-GB" altLang="en-US" b="0" dirty="0" err="1">
                <a:latin typeface="Arial" panose="020B0604020202020204" pitchFamily="34" charset="0"/>
              </a:rPr>
              <a:t>either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paper</a:t>
            </a:r>
            <a:r>
              <a:rPr lang="cy-GB" altLang="en-US" b="0" dirty="0">
                <a:latin typeface="Arial" panose="020B0604020202020204" pitchFamily="34" charset="0"/>
              </a:rPr>
              <a:t> or </a:t>
            </a:r>
            <a:r>
              <a:rPr lang="cy-GB" altLang="en-US" b="0" dirty="0" err="1">
                <a:latin typeface="Arial" panose="020B0604020202020204" pitchFamily="34" charset="0"/>
              </a:rPr>
              <a:t>electronically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056C74F-906A-652D-07A4-8D7A34F289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633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9AAFC2-9857-38EF-363E-4F0F0E74C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DA98FBB-64AA-AF28-D2F6-6842F4E1BC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111E024-5BD2-9B32-F233-EB8EED741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latin typeface="Arial" panose="020B0604020202020204" pitchFamily="34" charset="0"/>
              </a:rPr>
              <a:t>Gweithgaredd Astudio dan Arweiniad 1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Gwiriwch ddealltwriaeth y myfyrwyr o’r Cysyniadau mewn </a:t>
            </a:r>
            <a:r>
              <a:rPr lang="cy-GB" altLang="en-US" b="1" dirty="0">
                <a:latin typeface="Arial" panose="020B0604020202020204" pitchFamily="34" charset="0"/>
              </a:rPr>
              <a:t>print trwm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Gofynnwch iddyn nhw ddod o hyd i ddiffiniadau ar gyfer y geiriau mewn print trwm a chwblhau’r Astudiaeth dan Arweiniad (naill ai ar bapur neu yn electronig). Yna gallwch drafod ble maen nhw wedi dod o hyd i’w diffiniadau.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Dylai myfyrwyr gael eu harwain i ddeall bod angen iddynt allu adnabod ffynonellau gwybodaeth dibynadwy ac annibynadwy.</a:t>
            </a:r>
          </a:p>
          <a:p>
            <a:endParaRPr lang="cy-GB" altLang="en-US" b="1" dirty="0">
              <a:latin typeface="Arial" panose="020B0604020202020204" pitchFamily="34" charset="0"/>
            </a:endParaRPr>
          </a:p>
          <a:p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altLang="en-US" b="1" dirty="0" err="1">
                <a:latin typeface="Arial" panose="020B0604020202020204" pitchFamily="34" charset="0"/>
              </a:rPr>
              <a:t>Guided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Study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Activity</a:t>
            </a:r>
            <a:r>
              <a:rPr lang="cy-GB" altLang="en-US" b="1" dirty="0">
                <a:latin typeface="Arial" panose="020B0604020202020204" pitchFamily="34" charset="0"/>
              </a:rPr>
              <a:t> 1</a:t>
            </a:r>
          </a:p>
          <a:p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Concepts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>
                <a:latin typeface="Arial" panose="020B0604020202020204" pitchFamily="34" charset="0"/>
              </a:rPr>
              <a:t>BOLD</a:t>
            </a:r>
          </a:p>
          <a:p>
            <a:r>
              <a:rPr lang="cy-GB" altLang="en-US" b="0" dirty="0" err="1">
                <a:latin typeface="Arial" panose="020B0604020202020204" pitchFamily="34" charset="0"/>
              </a:rPr>
              <a:t>Get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find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definitons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words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bold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Guided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Study</a:t>
            </a:r>
            <a:r>
              <a:rPr lang="cy-GB" altLang="en-US" b="0" dirty="0">
                <a:latin typeface="Arial" panose="020B0604020202020204" pitchFamily="34" charset="0"/>
              </a:rPr>
              <a:t> (</a:t>
            </a:r>
            <a:r>
              <a:rPr lang="cy-GB" altLang="en-US" b="0" dirty="0" err="1">
                <a:latin typeface="Arial" panose="020B0604020202020204" pitchFamily="34" charset="0"/>
              </a:rPr>
              <a:t>either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paper</a:t>
            </a:r>
            <a:r>
              <a:rPr lang="cy-GB" altLang="en-US" b="0" dirty="0">
                <a:latin typeface="Arial" panose="020B0604020202020204" pitchFamily="34" charset="0"/>
              </a:rPr>
              <a:t> or </a:t>
            </a:r>
            <a:r>
              <a:rPr lang="cy-GB" altLang="en-US" b="0" dirty="0" err="1">
                <a:latin typeface="Arial" panose="020B0604020202020204" pitchFamily="34" charset="0"/>
              </a:rPr>
              <a:t>electronically</a:t>
            </a:r>
            <a:r>
              <a:rPr lang="cy-GB" altLang="en-US" b="0" dirty="0">
                <a:latin typeface="Arial" panose="020B0604020202020204" pitchFamily="34" charset="0"/>
              </a:rPr>
              <a:t>). You  can </a:t>
            </a:r>
            <a:r>
              <a:rPr lang="cy-GB" altLang="en-US" b="0" dirty="0" err="1">
                <a:latin typeface="Arial" panose="020B0604020202020204" pitchFamily="34" charset="0"/>
              </a:rPr>
              <a:t>then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discuss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where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found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definitions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b="0" dirty="0" err="1">
                <a:latin typeface="Arial" panose="020B0604020202020204" pitchFamily="34" charset="0"/>
              </a:rPr>
              <a:t>Students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should</a:t>
            </a:r>
            <a:r>
              <a:rPr lang="cy-GB" altLang="en-US" b="0" dirty="0">
                <a:latin typeface="Arial" panose="020B0604020202020204" pitchFamily="34" charset="0"/>
              </a:rPr>
              <a:t> be </a:t>
            </a:r>
            <a:r>
              <a:rPr lang="cy-GB" altLang="en-US" b="0" dirty="0" err="1">
                <a:latin typeface="Arial" panose="020B0604020202020204" pitchFamily="34" charset="0"/>
              </a:rPr>
              <a:t>lead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understand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need</a:t>
            </a:r>
            <a:r>
              <a:rPr lang="cy-GB" altLang="en-US" b="0" dirty="0">
                <a:latin typeface="Arial" panose="020B0604020202020204" pitchFamily="34" charset="0"/>
              </a:rPr>
              <a:t> to be </a:t>
            </a:r>
            <a:r>
              <a:rPr lang="cy-GB" altLang="en-US" b="0" dirty="0" err="1">
                <a:latin typeface="Arial" panose="020B0604020202020204" pitchFamily="34" charset="0"/>
              </a:rPr>
              <a:t>able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identify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unreliable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sources</a:t>
            </a:r>
            <a:r>
              <a:rPr lang="cy-GB" altLang="en-US" b="0" dirty="0">
                <a:latin typeface="Arial" panose="020B0604020202020204" pitchFamily="34" charset="0"/>
              </a:rPr>
              <a:t> of </a:t>
            </a:r>
            <a:r>
              <a:rPr lang="cy-GB" altLang="en-US" b="0" dirty="0" err="1">
                <a:latin typeface="Arial" panose="020B0604020202020204" pitchFamily="34" charset="0"/>
              </a:rPr>
              <a:t>information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D3ADE9F-6CC1-089D-AB4D-64211484A6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4663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4B7E9-39FC-6C27-BB86-6E2A6B077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A8EFBA6-7717-585D-02DC-096B440EDEA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0380D32-B30C-0553-AC4C-BD5823FA3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D61FA94-3BA3-9D02-7A4F-ED845ADF07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286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99B5F-FEB8-9B24-FD7E-A6CDC3802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D5735A1-182D-15BC-3EE2-A24DC0BCF63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65E70FE-1EE4-DAA3-CBC4-233015F5A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Sylwer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: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Mae'r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defaid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wedi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cael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eu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defnyddio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oherwydd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bod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theori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meddwl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grŵp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cymharu'r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cysyniad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ag '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ymddygiad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0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bugeilio</a:t>
            </a:r>
            <a:r>
              <a:rPr lang="en-GB" sz="18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'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3C503F2-330E-0B23-E277-F02E4D5A96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2394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5577E-9F6B-D13D-41DF-BE48CEE33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22C56AC-8F6E-5C93-617D-9601C5D595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10F63BF-2AA6-A8ED-3B2D-561F2242F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N.B. The </a:t>
            </a:r>
            <a:r>
              <a:rPr lang="cy-GB" altLang="en-US" dirty="0" err="1">
                <a:latin typeface="Arial" panose="020B0604020202020204" pitchFamily="34" charset="0"/>
              </a:rPr>
              <a:t>sheep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been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because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Groupthink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theory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likens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concept</a:t>
            </a:r>
            <a:r>
              <a:rPr lang="cy-GB" altLang="en-US" dirty="0">
                <a:latin typeface="Arial" panose="020B0604020202020204" pitchFamily="34" charset="0"/>
              </a:rPr>
              <a:t> to ‘</a:t>
            </a:r>
            <a:r>
              <a:rPr lang="cy-GB" altLang="en-US" dirty="0" err="1">
                <a:latin typeface="Arial" panose="020B0604020202020204" pitchFamily="34" charset="0"/>
              </a:rPr>
              <a:t>herding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behaviour</a:t>
            </a:r>
            <a:r>
              <a:rPr lang="cy-GB" altLang="en-US" dirty="0">
                <a:latin typeface="Arial" panose="020B0604020202020204" pitchFamily="34" charset="0"/>
              </a:rPr>
              <a:t>’ </a:t>
            </a:r>
            <a:r>
              <a:rPr lang="cy-GB" altLang="en-US" dirty="0" err="1">
                <a:latin typeface="Arial" panose="020B0604020202020204" pitchFamily="34" charset="0"/>
              </a:rPr>
              <a:t>see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en-GB" dirty="0">
                <a:hlinkClick r:id="rId3"/>
              </a:rPr>
              <a:t>Groupthink - an overview | ScienceDirect Topics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DFAE93C-6964-7C45-70AF-F582B845A7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6029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1A2EE-5E4D-6DF8-857E-11FEE12B9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17E1F6C-7DB8-3218-0B27-561143A59C2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653F742-23C3-6BD0-9AC4-387C42688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Each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gives</a:t>
            </a:r>
            <a:r>
              <a:rPr lang="cy-GB" altLang="en-US" dirty="0">
                <a:latin typeface="Arial" panose="020B0604020202020204" pitchFamily="34" charset="0"/>
              </a:rPr>
              <a:t> sector </a:t>
            </a:r>
            <a:r>
              <a:rPr lang="cy-GB" altLang="en-US" dirty="0" err="1">
                <a:latin typeface="Arial" panose="020B0604020202020204" pitchFamily="34" charset="0"/>
              </a:rPr>
              <a:t>specific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context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critical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thinking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Mae pob un o’r sleidiau hyn yn rhoi cyd-destun penodol i’r sector ar gyfer defnyddio meddwl yn feirniadol yn ymarferol.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58BC77-AA75-08E4-1F03-20C0312774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0329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02E65-7AF5-B35E-9D71-AB70C86C4E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44120C9-47B1-6EDC-3D3A-2D0C8D751AF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B3DA03B-5419-6C27-5B74-43FF57358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4A6F3E6-9372-EFA0-B5BA-2A0F5F7FAE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8201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56893B-F400-FEFF-0C9F-DAD5709D0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F55C2E5-43C1-68C7-DDCD-23026B2D84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D899520-A615-EC08-144D-9A6F32702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Nodwch fod </a:t>
            </a:r>
            <a:r>
              <a:rPr lang="cy-GB" altLang="en-US" dirty="0" err="1">
                <a:latin typeface="Arial" panose="020B0604020202020204" pitchFamily="34" charset="0"/>
              </a:rPr>
              <a:t>Barnard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</a:t>
            </a:r>
            <a:r>
              <a:rPr lang="cy-GB" altLang="en-US" dirty="0">
                <a:latin typeface="Arial" panose="020B0604020202020204" pitchFamily="34" charset="0"/>
              </a:rPr>
              <a:t> yn un o’r testunau ar y rhestr ddarllen</a:t>
            </a:r>
          </a:p>
          <a:p>
            <a:r>
              <a:rPr lang="cy-GB" altLang="en-US" b="1" dirty="0">
                <a:latin typeface="Arial" panose="020B0604020202020204" pitchFamily="34" charset="0"/>
              </a:rPr>
              <a:t>Angen ychwanegu dolen i’r rhestr e-ddarllen pan fydd y dudalen </a:t>
            </a:r>
            <a:r>
              <a:rPr lang="cy-GB" altLang="en-US" b="1" dirty="0" err="1">
                <a:latin typeface="Arial" panose="020B0604020202020204" pitchFamily="34" charset="0"/>
              </a:rPr>
              <a:t>Moodle</a:t>
            </a:r>
            <a:r>
              <a:rPr lang="cy-GB" altLang="en-US" b="1" dirty="0">
                <a:latin typeface="Arial" panose="020B0604020202020204" pitchFamily="34" charset="0"/>
              </a:rPr>
              <a:t> wedi’i sefydlu</a:t>
            </a:r>
          </a:p>
          <a:p>
            <a:r>
              <a:rPr lang="cy-GB" altLang="en-US" b="0" dirty="0">
                <a:latin typeface="Arial" panose="020B0604020202020204" pitchFamily="34" charset="0"/>
              </a:rPr>
              <a:t>Dylech hefyd drafod bod elfennau’r dyfyniad mewn print trwm yn debyg iawn i rai o effeithiau cadarnhaol Ymarfer Adfyfyriol (Thema 3)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Barnard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one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texts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You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quote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BOLD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very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simialr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some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positive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effects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Reflective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3)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80C8226-19B3-3E31-0409-AB219D8444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2927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9C8EDB-8A65-5ACA-9D8C-F520DDC02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B7F2C86-58AE-6B69-0D33-A0AA892A219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BD97046-450D-AA59-4B1D-EA43FFAA7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Mae’r </a:t>
            </a:r>
            <a:r>
              <a:rPr lang="cy-GB" altLang="en-US" dirty="0" err="1">
                <a:latin typeface="Arial" panose="020B0604020202020204" pitchFamily="34" charset="0"/>
              </a:rPr>
              <a:t>hyperddolen</a:t>
            </a:r>
            <a:r>
              <a:rPr lang="cy-GB" altLang="en-US" dirty="0">
                <a:latin typeface="Arial" panose="020B0604020202020204" pitchFamily="34" charset="0"/>
              </a:rPr>
              <a:t> yn caniatáu i chi ddangos erthygl academaidd iddynt drwy’r llyfrgell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The </a:t>
            </a:r>
            <a:r>
              <a:rPr lang="cy-GB" altLang="en-US" dirty="0" err="1">
                <a:latin typeface="Arial" panose="020B0604020202020204" pitchFamily="34" charset="0"/>
              </a:rPr>
              <a:t>hyperlink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allows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show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article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accessed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via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library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EBE3230-762A-3FF0-0EEC-59A48651D9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7110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550CE5-D48A-613C-460B-0E9D93CBD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3EA0ABF-4479-8112-1AF9-061B08FF4A1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EE35F58-914A-D809-60DA-5B3BDAB39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8500187-8D6B-2B8D-4CF8-86242FFD72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6143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E31F1-6304-AF7D-8A3E-0292750DE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67FC9DF-CD8D-0460-460B-663D8255318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F2A5EA7-BCAE-1509-43BC-B63DB0BB6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52B1B0A-55F8-5101-E414-246D4D71E8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2667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DFF57-8179-A744-7D34-6AFD3B409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15E950A-4193-D31A-B874-CE47FEC409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690A99A-6356-F2D0-DF6A-6CC8532811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4AB8ACE-E758-BF98-A5BE-5FF8AF058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8057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0A796A-C194-A611-9720-C18E30DBA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F356ACE-005E-FC7D-C885-5514D47EA44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F6A75EA-27B1-3B64-AB89-C148850494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DA6CEAF-6DAF-1DA8-3EBA-BB023CC9F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3943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59602-4753-B60D-2086-AB2B377E5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26DEA2E-B970-6DF1-93AD-8A0BBA96E2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B708D57-44E3-B78A-CC71-9B30D77FD6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FDA99E6-FAD8-048C-7D2D-1DF0D91699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9418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8AFEC-1EE6-50F5-7B0F-59606FC72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8388D0-57FD-B891-F34E-47479B34D4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3FCF800-F380-453A-A419-7AFC5350F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F7BE9E5-EDA4-7978-BD60-79E86235FB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439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BA59E-0232-E364-19F5-9853A7E5F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A93A1ED-17FD-FC48-2020-B81A15C305E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65C7518-9792-7010-900A-6B700FA63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9F65358-384A-E1AF-0DF0-8F0D48708F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8299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04A69-522A-E99B-FF40-93411DF21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63E4250-39F4-9DDD-E3E8-9E8A6E64DB6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22E94C1-77A7-5195-FDA9-8499605088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8D6D16A-260D-7696-0E41-2200A23C4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6572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13BD06-B752-526D-3DD6-5501793AF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643033C-AC0A-268B-CDAE-84CDF8D605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D50808C-1F5C-AC3E-3A83-EAB07E12AE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67BFF0C-3AA6-C0F3-AF2C-4E03A7BF82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3256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CB10A-3673-9A4C-BC7F-1AD1DF358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40FCD53-42C9-439C-CC0D-E59BFF9C83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B12465-A1C6-5AC3-B33A-F47C35D65C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73E0AE0-667C-EA30-E451-437A2E5B14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7229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80DA7-8757-06D0-DCFC-C46DFE388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1B7EB84-16AA-C0A1-FF4F-1713427BFD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1022842-2605-A11A-3524-EE97B602F7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AE4AEBB-2315-1D69-283B-BF146A892B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1020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288B88-2F39-384B-7D77-92D7609EE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FA95BA3-B328-71FB-039E-99159105A8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715115E-63E2-DAF7-EDAB-2BD62B4D9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Byddwn yn canolbwynt ar y cyntaf, </a:t>
            </a:r>
            <a:r>
              <a:rPr lang="cy-GB" altLang="en-US" b="1" dirty="0">
                <a:latin typeface="Arial" panose="020B0604020202020204" pitchFamily="34" charset="0"/>
              </a:rPr>
              <a:t>Darllen Beirniadol </a:t>
            </a:r>
            <a:r>
              <a:rPr lang="cy-GB" altLang="en-US" b="0" dirty="0">
                <a:latin typeface="Arial" panose="020B0604020202020204" pitchFamily="34" charset="0"/>
              </a:rPr>
              <a:t>yn y Thema hon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We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focussing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</a:t>
            </a:r>
            <a:r>
              <a:rPr lang="cy-GB" altLang="en-US" dirty="0"/>
              <a:t> </a:t>
            </a:r>
            <a:r>
              <a:rPr lang="cy-GB" altLang="en-US" dirty="0" err="1"/>
              <a:t>f</a:t>
            </a:r>
            <a:r>
              <a:rPr lang="cy-GB" altLang="en-US" dirty="0" err="1">
                <a:latin typeface="Arial" panose="020B0604020202020204" pitchFamily="34" charset="0"/>
              </a:rPr>
              <a:t>irst</a:t>
            </a:r>
            <a:r>
              <a:rPr lang="cy-GB" altLang="en-US" dirty="0">
                <a:latin typeface="Arial" panose="020B0604020202020204" pitchFamily="34" charset="0"/>
              </a:rPr>
              <a:t> , </a:t>
            </a:r>
            <a:r>
              <a:rPr lang="cy-GB" altLang="en-US" b="1" dirty="0" err="1">
                <a:latin typeface="Arial" panose="020B0604020202020204" pitchFamily="34" charset="0"/>
              </a:rPr>
              <a:t>Critical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in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AC74F46-C3F8-6A27-2B45-F863018C7F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8588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FDE8C3-110B-9534-A822-C1E2B88F6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D93A6B9-7E20-8450-31EB-E001F1D983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05CD028-D792-FB14-4745-DD8EFF97CB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64748C9-C3DD-6DCA-C90A-A8562A75F5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7891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519CC-FA0E-1057-69E9-37568D420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E765691-3F8A-F0A7-0602-7E632DFA25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43E76ED-5E7B-74B0-7879-EC1B31317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2E4BE7C-CE9D-2E48-3805-B7D175239D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4793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1FEEA-1FFF-D522-00B5-7A50580DA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DE64567-27C3-78A2-ED1E-A42D152A50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6E18F6-C602-D9F7-93DF-5AA347B42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BFA44C9-7455-9436-343E-3BA643D47D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8326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94384-F935-A26D-14DB-187885D8EA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908CB08-3EF1-842C-9677-4CEA020BAD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D07C629-0F42-A18F-2F82-442A93EA8B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42BFE8B-EBB7-923F-E17C-1CA4F1CB25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6735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2E1FF-1EF0-47BF-7172-D24E9E426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126D3D1-CC10-C6F0-BD3B-051AF0AFC6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7CD1E54-8580-8B20-F65F-2DEAF4541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BC49F96-EE39-5985-1D88-EBCD945249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838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D8137-6261-D455-E870-811E4CF46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3F93A48-0E6B-7A1B-F94A-8D8BE093E8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8F29D18-73A4-CF42-9698-9B111C1423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DB1F9B7-AE14-8712-1721-8F39F10D91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9098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3A8DA-1920-9197-A73E-B19F745F2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D260672-C3D3-C329-5B9C-6D18A14DA0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5A88E15-0E3B-9E2E-66F4-D62841E8E5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D684906-77DD-99EF-9145-FFD67D6D2D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47611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AE6D8-29BD-CA43-7371-D5FF97E61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A15FA92-931C-432A-CC64-D2A5E37FEC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BA2180-A18D-F146-23D0-09B75978B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826A18E-FA29-4866-A345-AD371B95A2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7525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7C916-3E37-0981-63E7-D835117FA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F9A6ABC-0C48-78EB-B16B-CA55837C92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0E323BE-189D-97D1-DA69-74B536932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D0BA126-D03B-0116-77C7-60514C0C5B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3208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95FEA-A839-8E22-4637-B0E281D89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089ED93-94D2-97CD-CD57-C0FB8BE3D0A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C1B38F9-3A9A-FEE2-5FDB-55EA9F28C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383CB83-2ED4-08E2-FEC1-0FB4403D9D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00529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38F83-86C8-BB68-BF56-F1F7C2F70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890E517-BEE8-74CF-4BEC-2D7DEB9586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4DF229F-ACD8-94E5-6F49-9E73912AE8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514A67C-0824-8C01-F634-01179571CB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35294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8E73B-1256-FEAC-CB2C-AE0E254FF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D71E0D6-78E1-F2FB-5E9F-C0F21B66CD3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FEC16DC-5384-8530-11C8-158C0F8022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21480B9-7425-C9CA-77BE-761DEA7E8B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37076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2253A-A9C7-C39A-F15A-02342EB3B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9C4AD75-6999-E575-CEC4-3636D86391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751C9A8-F06D-05A6-3C93-4E82AA932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74E6795-9EBD-9FBA-B2E1-9B1C86F50A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4197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158DA-60CE-B737-6568-7D6842B46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14E67B-2C96-38D4-E930-2DFCBBDCCE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D4E2EF3-EAF9-4AEB-1B2B-17FAC06AA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Gofynnwch i’r grwpiau werthuso’r ffynhonnell</a:t>
            </a:r>
          </a:p>
          <a:p>
            <a:r>
              <a:rPr lang="cy-GB" altLang="en-US" dirty="0">
                <a:latin typeface="Arial" panose="020B0604020202020204" pitchFamily="34" charset="0"/>
              </a:rPr>
              <a:t>Gofyn am adborth ganddynt ar gwestiynau/materion/pryderon i wneud gyda’r ffynhonnell </a:t>
            </a: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groups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evaluate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Get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feedback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questions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issues</a:t>
            </a:r>
            <a:r>
              <a:rPr lang="cy-GB" altLang="en-US" dirty="0">
                <a:latin typeface="Arial" panose="020B0604020202020204" pitchFamily="34" charset="0"/>
              </a:rPr>
              <a:t>/</a:t>
            </a:r>
            <a:r>
              <a:rPr lang="cy-GB" altLang="en-US" dirty="0" err="1">
                <a:latin typeface="Arial" panose="020B0604020202020204" pitchFamily="34" charset="0"/>
              </a:rPr>
              <a:t>concerns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have</a:t>
            </a:r>
            <a:r>
              <a:rPr lang="cy-GB" altLang="en-US" dirty="0">
                <a:latin typeface="Arial" panose="020B0604020202020204" pitchFamily="34" charset="0"/>
              </a:rPr>
              <a:t> with the </a:t>
            </a:r>
            <a:r>
              <a:rPr lang="cy-GB" altLang="en-US" dirty="0" err="1">
                <a:latin typeface="Arial" panose="020B0604020202020204" pitchFamily="34" charset="0"/>
              </a:rPr>
              <a:t>source</a:t>
            </a: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C7DF7F0-E7C1-E79F-B80C-39C7E87F4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34139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8EA55-0055-EE77-96C6-4533AA286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ECCDE6F-DD35-BD65-08ED-556DCD4AB9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01D15B3-17E6-F72C-9693-BBBAECB594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Gweithgaredd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Cydamserol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lang="en-US" alt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neu </a:t>
            </a:r>
            <a:r>
              <a:rPr lang="en-US" altLang="en-US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US" alt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y </a:t>
            </a:r>
            <a:r>
              <a:rPr lang="en-US" altLang="en-US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sesiwn</a:t>
            </a:r>
            <a:r>
              <a:rPr lang="en-US" alt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os</a:t>
            </a:r>
            <a:r>
              <a:rPr lang="en-US" alt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oes</a:t>
            </a:r>
            <a:r>
              <a:rPr lang="en-US" alt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1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amser</a:t>
            </a:r>
            <a:r>
              <a:rPr lang="en-US" alt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– Dylai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myfyrwyr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ddefnyddio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eu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nodiadau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a’r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daflen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Chwe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Chwestiwn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i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werthuso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ffynhonnell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o’u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dewis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eu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hunain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Os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y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sesiwn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gallant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roi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adborth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ar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lafar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os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gydamserol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yna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defnyddio’r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post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llinyn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y </a:t>
            </a:r>
            <a:r>
              <a:rPr lang="en-US" altLang="en-US" sz="1800" b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Fforwm</a:t>
            </a:r>
            <a:r>
              <a:rPr lang="en-US" altLang="en-US" sz="1800" b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. </a:t>
            </a:r>
            <a:endParaRPr lang="cy-GB" altLang="en-US" b="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endParaRPr lang="en-US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en-US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Asynchronous Activity (</a:t>
            </a:r>
            <a:r>
              <a:rPr lang="en-US" sz="18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or in session if there is time) </a:t>
            </a:r>
            <a:r>
              <a:rPr lang="en-US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- Students should use their notes and the 5 </a:t>
            </a:r>
            <a:r>
              <a:rPr lang="en-US" sz="180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Ws</a:t>
            </a:r>
            <a:r>
              <a:rPr lang="en-US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handout to evaluate a source of their own choosing.</a:t>
            </a:r>
            <a:endParaRPr lang="en-GB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  <a:p>
            <a:r>
              <a:rPr lang="en-US" sz="18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If in session they can give verbal feedback if asynchronous then the post in Forum thread.</a:t>
            </a:r>
          </a:p>
          <a:p>
            <a:endParaRPr lang="en-US" altLang="en-US" sz="1800" b="1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4EF12A0-6121-630E-3ED4-34A5DF38B6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11095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7278D-EE04-54B2-9204-7FE35A03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4EEF87-8EB6-14B5-D8FF-C4FFA54B77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87C59B-F4AC-E9E8-039E-8F6B6892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latin typeface="Arial" panose="020B0604020202020204" pitchFamily="34" charset="0"/>
              </a:rPr>
              <a:t>Sylwer: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unol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â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thrafodaethau'r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Tîm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cyfeiriadau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hyn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wedi'u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fformatio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unol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â Harvard 1.5 (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dileu'r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achos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brawddeg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man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cyhoeddi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</a:t>
            </a:r>
            <a:endParaRPr lang="cy-GB" altLang="en-US" b="1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E42062-CBE7-9B13-7DE5-EDF4414CA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9774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solidFill>
                  <a:srgbClr val="FF0000"/>
                </a:solidFill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Team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discussions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these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references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are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formatted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Harvard</a:t>
            </a:r>
            <a:r>
              <a:rPr lang="cy-GB" altLang="en-US" b="1" dirty="0">
                <a:solidFill>
                  <a:srgbClr val="FF0000"/>
                </a:solidFill>
              </a:rPr>
              <a:t> 1.5 (</a:t>
            </a:r>
            <a:r>
              <a:rPr lang="cy-GB" altLang="en-US" b="1" dirty="0" err="1">
                <a:solidFill>
                  <a:srgbClr val="FF0000"/>
                </a:solidFill>
              </a:rPr>
              <a:t>sentence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case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and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place</a:t>
            </a:r>
            <a:r>
              <a:rPr lang="cy-GB" altLang="en-US" b="1" dirty="0">
                <a:solidFill>
                  <a:srgbClr val="FF0000"/>
                </a:solidFill>
              </a:rPr>
              <a:t> of </a:t>
            </a:r>
            <a:r>
              <a:rPr lang="cy-GB" altLang="en-US" b="1" dirty="0" err="1">
                <a:solidFill>
                  <a:srgbClr val="FF0000"/>
                </a:solidFill>
              </a:rPr>
              <a:t>publication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removed</a:t>
            </a:r>
            <a:r>
              <a:rPr lang="cy-GB" altLang="en-US" b="1" dirty="0">
                <a:solidFill>
                  <a:srgbClr val="FF0000"/>
                </a:solidFill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4E0A5-1016-396C-B676-E867A9DC3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D106DAA-8AC1-602C-41B6-949460D8D0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5B6AED3-0A15-7304-8F40-DB0620402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b="1" dirty="0">
                <a:latin typeface="Arial" panose="020B0604020202020204" pitchFamily="34" charset="0"/>
              </a:rPr>
              <a:t>Sylwer: 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unol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â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thrafodaethau'r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Tîm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,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mae'r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cyfeiriadau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hyn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wedi'u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fformatio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yn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unol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â Harvard 1.5 (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dileu'r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achos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brawddeg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a'r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man </a:t>
            </a:r>
            <a:r>
              <a:rPr lang="en-GB" sz="1800" b="1" i="0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cyhoeddi</a:t>
            </a:r>
            <a:r>
              <a:rPr lang="en-GB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)</a:t>
            </a:r>
            <a:endParaRPr lang="cy-GB" altLang="en-US" b="1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46FAE81-7B4A-3987-EB47-1FAFAA93E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96976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35FB3-D404-6E1B-A39C-B9BDCF39E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D2E6291-E09B-6737-3ED1-4D3D37E12C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7EFFCDB-5F11-5E2E-28F1-A5EA7D69C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solidFill>
                  <a:srgbClr val="FF0000"/>
                </a:solidFill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Team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discussions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these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references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are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formatted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Harvard</a:t>
            </a:r>
            <a:r>
              <a:rPr lang="cy-GB" altLang="en-US" b="1" dirty="0">
                <a:solidFill>
                  <a:srgbClr val="FF0000"/>
                </a:solidFill>
              </a:rPr>
              <a:t> 1.5 (</a:t>
            </a:r>
            <a:r>
              <a:rPr lang="cy-GB" altLang="en-US" b="1" dirty="0" err="1">
                <a:solidFill>
                  <a:srgbClr val="FF0000"/>
                </a:solidFill>
              </a:rPr>
              <a:t>sentence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case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and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place</a:t>
            </a:r>
            <a:r>
              <a:rPr lang="cy-GB" altLang="en-US" b="1" dirty="0">
                <a:solidFill>
                  <a:srgbClr val="FF0000"/>
                </a:solidFill>
              </a:rPr>
              <a:t> of </a:t>
            </a:r>
            <a:r>
              <a:rPr lang="cy-GB" altLang="en-US" b="1" dirty="0" err="1">
                <a:solidFill>
                  <a:srgbClr val="FF0000"/>
                </a:solidFill>
              </a:rPr>
              <a:t>publication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removed</a:t>
            </a:r>
            <a:r>
              <a:rPr lang="cy-GB" altLang="en-US" b="1" dirty="0">
                <a:solidFill>
                  <a:srgbClr val="FF0000"/>
                </a:solidFill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BE6FFB2-4BF8-8221-431D-D780DD014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84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uwtsd.idm.oclc.org/Product/Index/3097918?page=0&amp;startBookmarkId=-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ebsco-com.uwtsd.idm.oclc.org/c/onvpsy/viewer/pdf/nqws2jwccv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academictips.com/blog/how-to-develop-critical-thinking-skills-in-early-childhood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ylorfrancis.com/reader/read-online/20cf4874-1825-4445-a276-b8c62eb64ea1/book/epub?context=ubx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teachingenglish.org.uk/professional-development/teachers/using-21c-skills-or-core-skills/critical-thinking-skills" TargetMode="External"/><Relationship Id="rId5" Type="http://schemas.openxmlformats.org/officeDocument/2006/relationships/hyperlink" Target="https://www-tandfonline-com.uwtsd.idm.oclc.org/doi/full/10.1080/10901027.2016.1274693" TargetMode="External"/><Relationship Id="rId4" Type="http://schemas.openxmlformats.org/officeDocument/2006/relationships/hyperlink" Target="https://educationstudies.org.uk/critical-thinking-is-critical-to-education/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ylorfrancis.com/reader/read-online/20cf4874-1825-4445-a276-b8c62eb64ea1/book/epub?context=ubx" TargetMode="Externa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teachingenglish.org.uk/professional-development/teachers/using-21c-skills-or-core-skills/critical-thinking-skills" TargetMode="External"/><Relationship Id="rId5" Type="http://schemas.openxmlformats.org/officeDocument/2006/relationships/hyperlink" Target="https://www-tandfonline-com.uwtsd.idm.oclc.org/doi/full/10.1080/10901027.2016.1274693" TargetMode="External"/><Relationship Id="rId4" Type="http://schemas.openxmlformats.org/officeDocument/2006/relationships/hyperlink" Target="https://educationstudies.org.uk/critical-thinking-is-critical-to-education/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academictips.com/blog/how-to-develop-critical-thinking-skills-in-early-childhood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r3-vlebooks-com.uwtsd.idm.oclc.org/Reader?ean=9781350322608" TargetMode="External"/><Relationship Id="rId4" Type="http://schemas.openxmlformats.org/officeDocument/2006/relationships/hyperlink" Target="https://research-ebsco-com.uwtsd.idm.oclc.org/c/onvpsy/viewer/pdf/nqws2jwccv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academictips.com/blog/how-to-develop-critical-thinking-skills-in-early-childhood" TargetMode="Externa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r3-vlebooks-com.uwtsd.idm.oclc.org/Reader?ean=9781350322608" TargetMode="External"/><Relationship Id="rId4" Type="http://schemas.openxmlformats.org/officeDocument/2006/relationships/hyperlink" Target="https://research-ebsco-com.uwtsd.idm.oclc.org/c/onvpsy/viewer/pdf/nqws2jwcc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cy-GB" noProof="0" dirty="0"/>
              <a:t>Pwy ydw i?: Archwilio Hunaniaeth 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5: </a:t>
            </a:r>
            <a:r>
              <a:rPr lang="cy-GB" sz="2800" noProof="0" dirty="0"/>
              <a:t>Meddwl </a:t>
            </a:r>
            <a:r>
              <a:rPr lang="cy-GB" sz="2800" dirty="0"/>
              <a:t>B</a:t>
            </a:r>
            <a:r>
              <a:rPr lang="cy-GB" sz="2800" noProof="0" dirty="0" err="1"/>
              <a:t>eirniadol</a:t>
            </a:r>
            <a:r>
              <a:rPr lang="cy-GB" sz="2800" noProof="0" dirty="0"/>
              <a:t> ac Arfer Proffesiynol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5: Critical Thinking and Professional Practice 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is Critical Thinking?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&amp;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&amp; Reflective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for your Studies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Cynnwys y Thema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401955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 yw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ac </a:t>
            </a:r>
            <a:r>
              <a:rPr lang="cy-GB" sz="2400" dirty="0"/>
              <a:t>A</a:t>
            </a:r>
            <a:r>
              <a:rPr lang="cy-GB" sz="2400" noProof="0" dirty="0" err="1"/>
              <a:t>rfer</a:t>
            </a:r>
            <a:r>
              <a:rPr lang="cy-GB" sz="2400" noProof="0" dirty="0"/>
              <a:t>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ac </a:t>
            </a:r>
            <a:r>
              <a:rPr lang="cy-GB" sz="2400" dirty="0"/>
              <a:t>A</a:t>
            </a:r>
            <a:r>
              <a:rPr lang="cy-GB" sz="2400" noProof="0" dirty="0" err="1"/>
              <a:t>rfer</a:t>
            </a:r>
            <a:r>
              <a:rPr lang="cy-GB" sz="2400" noProof="0" dirty="0"/>
              <a:t> Adfyfyriol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ar gyfer eich Astudiaethau</a:t>
            </a:r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9C9FB-831E-2EE9-BE63-EC789CE27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A6FB-0594-02C6-E88D-7799CC6DD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do you understand critical thinking to mean?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Have you heard it used?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If so, in what context?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86DEEB-D78A-BA99-C0E6-39FBC1C9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Beth yw Meddwl </a:t>
            </a:r>
            <a:r>
              <a:rPr lang="cy-GB" b="1" dirty="0"/>
              <a:t>B</a:t>
            </a:r>
            <a:r>
              <a:rPr lang="cy-GB" b="1" noProof="0" dirty="0" err="1"/>
              <a:t>eirniadol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Critical Thinking?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E4115F-2BF7-F656-AD2E-997B4C082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Pwynt Trafod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cy-GB" sz="2400" noProof="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Beth ydych chi’n credu yw ystyr meddwl beirniadol?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Ydych chi wedi clywed y term yn cael ei ddefnyddio?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Os felly, ym mha gyd-destun?</a:t>
            </a:r>
          </a:p>
        </p:txBody>
      </p:sp>
    </p:spTree>
    <p:extLst>
      <p:ext uri="{BB962C8B-B14F-4D97-AF65-F5344CB8AC3E}">
        <p14:creationId xmlns:p14="http://schemas.microsoft.com/office/powerpoint/2010/main" val="3392280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F1B43-9311-87F2-06F5-D352B89B44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32222-3859-C9A8-F72C-5A6A3188B2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3"/>
              </a:rPr>
              <a:t>Cotterel (2023</a:t>
            </a:r>
            <a:r>
              <a:rPr lang="en-GB" sz="2400" dirty="0">
                <a:solidFill>
                  <a:srgbClr val="0070C0"/>
                </a:solidFill>
              </a:rPr>
              <a:t>) gives a number answers to this question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‘Critical thinking as a process Critical thinking is a complex process of deliberation which involves a wide range of skills and attitudes. These include’: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C9B8D1-3A32-355F-69AD-43B94C416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Beth </a:t>
            </a:r>
            <a:r>
              <a:rPr lang="cy-GB" b="1" noProof="0" dirty="0"/>
              <a:t>yw Meddwl </a:t>
            </a:r>
            <a:r>
              <a:rPr lang="cy-GB" b="1" dirty="0"/>
              <a:t>B</a:t>
            </a:r>
            <a:r>
              <a:rPr lang="cy-GB" b="1" noProof="0" dirty="0" err="1"/>
              <a:t>eirniadol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Critical Thinking?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07AA31-3CDA-3743-F0B6-516C700CBB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</a:t>
            </a:r>
            <a:r>
              <a:rPr lang="cy-GB" sz="2400" u="sng" noProof="0" dirty="0" err="1"/>
              <a:t>Cotterel</a:t>
            </a:r>
            <a:r>
              <a:rPr lang="cy-GB" sz="2400" u="sng" noProof="0" dirty="0"/>
              <a:t> (2023) </a:t>
            </a:r>
            <a:r>
              <a:rPr lang="cy-GB" sz="2400" noProof="0" dirty="0"/>
              <a:t>yn rhoi nifer o atebion i’r cwestiwn hwn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‘Mae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yn broses gymhleth o </a:t>
            </a:r>
            <a:r>
              <a:rPr lang="cy-GB" sz="2400" dirty="0"/>
              <a:t>ystyried</a:t>
            </a:r>
            <a:r>
              <a:rPr lang="cy-GB" sz="2400" noProof="0" dirty="0"/>
              <a:t> sy’n cynnwys ystod eang o sgiliau ac agweddau. Mae’r rhain yn cynnwys’: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8E336F-70D3-124B-2EFF-F9115E6492D0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741128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DFE3F-F696-1D8D-6C25-3337B5EEA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B636C-01A3-66D5-BC06-FBC196FCBD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fontScale="925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‘identifying your own and other people’s positions, arguments and conclusions’;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‘evaluating the evidence for alternative points of view’;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‘weighing up opposing arguments and evidence fairly’;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32B4A7E-CFE5-05FA-1DD5-C992F14A8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Meddwl </a:t>
            </a:r>
            <a:r>
              <a:rPr lang="cy-GB" b="1" dirty="0"/>
              <a:t>B</a:t>
            </a:r>
            <a:r>
              <a:rPr lang="cy-GB" b="1" noProof="0" dirty="0" err="1"/>
              <a:t>eirniadol</a:t>
            </a:r>
            <a:r>
              <a:rPr lang="cy-GB" b="1" noProof="0" dirty="0"/>
              <a:t> yw…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093BD8-9AA5-C665-445B-88068E7C0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fontScale="925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cy-GB" sz="2400" noProof="0" dirty="0"/>
              <a:t>‘nodi eich safbwyntiau, dadleuon a chasgliadau chi eich hun a phobl eraill’;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cy-GB" sz="2400" noProof="0" dirty="0"/>
              <a:t>‘gwerthuso’r dystiolaeth ar gyfer safbwyntiau amgen’;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cy-GB" sz="2400" noProof="0" dirty="0"/>
              <a:t>‘pwyso a mesur dadleuon a thystiolaeth wrthwynebol yn deg’;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693D43-60F0-994F-BC48-3CB3D32A9545}"/>
              </a:ext>
            </a:extLst>
          </p:cNvPr>
          <p:cNvSpPr txBox="1"/>
          <p:nvPr/>
        </p:nvSpPr>
        <p:spPr>
          <a:xfrm>
            <a:off x="5994400" y="5550794"/>
            <a:ext cx="2520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EF7DE4-D581-6930-8ACC-C456681A0807}"/>
              </a:ext>
            </a:extLst>
          </p:cNvPr>
          <p:cNvSpPr txBox="1"/>
          <p:nvPr/>
        </p:nvSpPr>
        <p:spPr>
          <a:xfrm>
            <a:off x="2051050" y="5550794"/>
            <a:ext cx="2520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t.2)</a:t>
            </a:r>
          </a:p>
        </p:txBody>
      </p:sp>
    </p:spTree>
    <p:extLst>
      <p:ext uri="{BB962C8B-B14F-4D97-AF65-F5344CB8AC3E}">
        <p14:creationId xmlns:p14="http://schemas.microsoft.com/office/powerpoint/2010/main" val="3621580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3B5E6-F8A9-36B0-151E-29FDD59E1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50093-8CFE-4C6D-0BE7-7C1F91B25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lnSpcReduction="100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4"/>
            </a:pPr>
            <a:r>
              <a:rPr lang="en-GB" sz="2400" dirty="0">
                <a:solidFill>
                  <a:srgbClr val="0070C0"/>
                </a:solidFill>
              </a:rPr>
              <a:t>‘selecting </a:t>
            </a:r>
            <a:r>
              <a:rPr lang="en-GB" sz="2400" b="1" dirty="0">
                <a:solidFill>
                  <a:srgbClr val="0070C0"/>
                </a:solidFill>
              </a:rPr>
              <a:t>judiciously</a:t>
            </a:r>
            <a:r>
              <a:rPr lang="en-GB" sz="2400" dirty="0">
                <a:solidFill>
                  <a:srgbClr val="0070C0"/>
                </a:solidFill>
              </a:rPr>
              <a:t> from sources, evidence and examples to support your case’;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4"/>
            </a:pPr>
            <a:r>
              <a:rPr lang="en-GB" sz="2400" dirty="0">
                <a:solidFill>
                  <a:srgbClr val="0070C0"/>
                </a:solidFill>
              </a:rPr>
              <a:t>‘being able to read between the lines, seeing behind surfaces, and identifying false or unfair </a:t>
            </a:r>
            <a:r>
              <a:rPr lang="en-GB" sz="2400" b="1" dirty="0">
                <a:solidFill>
                  <a:srgbClr val="0070C0"/>
                </a:solidFill>
              </a:rPr>
              <a:t>assumptions</a:t>
            </a:r>
            <a:r>
              <a:rPr lang="en-GB" sz="2400" dirty="0">
                <a:solidFill>
                  <a:srgbClr val="0070C0"/>
                </a:solidFill>
              </a:rPr>
              <a:t>’;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D78417-F912-E4C1-E533-F9298384A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Meddwl Beirniadol yw…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964E2C8-288A-ADC9-F938-8286B1B409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4. ‘dewis </a:t>
            </a:r>
            <a:r>
              <a:rPr lang="cy-GB" sz="2400" b="1" noProof="0" dirty="0"/>
              <a:t>yn synhwyrol </a:t>
            </a:r>
            <a:r>
              <a:rPr lang="cy-GB" sz="2400" noProof="0" dirty="0"/>
              <a:t>o ffynonellau, tystiolaeth ac enghreifftiau i gefnogi eich achos’;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5. ‘gallu darllen rhwng y llinellau, gweld y tu ôl i arwynebau, a nodi </a:t>
            </a:r>
            <a:r>
              <a:rPr lang="cy-GB" sz="2400" b="1" u="sng" noProof="0" dirty="0"/>
              <a:t>rhagdybiaethau</a:t>
            </a:r>
            <a:r>
              <a:rPr lang="cy-GB" sz="2400" noProof="0" dirty="0"/>
              <a:t> ffals neu annheg’;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5B14A1-5B89-6B08-C2A3-54DC1947F52B}"/>
              </a:ext>
            </a:extLst>
          </p:cNvPr>
          <p:cNvSpPr txBox="1"/>
          <p:nvPr/>
        </p:nvSpPr>
        <p:spPr>
          <a:xfrm>
            <a:off x="74292" y="57031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t.2)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F90A3C-566D-CA77-69D5-A9F4323F956D}"/>
              </a:ext>
            </a:extLst>
          </p:cNvPr>
          <p:cNvSpPr txBox="1"/>
          <p:nvPr/>
        </p:nvSpPr>
        <p:spPr>
          <a:xfrm>
            <a:off x="4891825" y="57031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538582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8DB0F-DFE8-7683-E69C-CC4A2EA01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08E68-62A1-D552-8AF2-4F0289DDD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6"/>
            </a:pPr>
            <a:r>
              <a:rPr lang="en-GB" sz="2400" dirty="0">
                <a:solidFill>
                  <a:srgbClr val="0070C0"/>
                </a:solidFill>
              </a:rPr>
              <a:t>‘recognising techniques used to make certain positions more appealing than others, such as false logic and </a:t>
            </a:r>
            <a:r>
              <a:rPr lang="en-GB" sz="2400" b="1" dirty="0">
                <a:solidFill>
                  <a:srgbClr val="0070C0"/>
                </a:solidFill>
              </a:rPr>
              <a:t>persuasive devices</a:t>
            </a:r>
            <a:r>
              <a:rPr lang="en-GB" sz="2400" dirty="0">
                <a:solidFill>
                  <a:srgbClr val="0070C0"/>
                </a:solidFill>
              </a:rPr>
              <a:t>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6"/>
            </a:pPr>
            <a:r>
              <a:rPr lang="en-GB" sz="2400" dirty="0">
                <a:solidFill>
                  <a:srgbClr val="0070C0"/>
                </a:solidFill>
              </a:rPr>
              <a:t>‘reflecting on issues in a structured way, bringing </a:t>
            </a:r>
            <a:r>
              <a:rPr lang="en-GB" sz="2400" b="1" dirty="0">
                <a:solidFill>
                  <a:srgbClr val="0070C0"/>
                </a:solidFill>
              </a:rPr>
              <a:t>logic</a:t>
            </a:r>
            <a:r>
              <a:rPr lang="en-GB" sz="2400" dirty="0">
                <a:solidFill>
                  <a:srgbClr val="0070C0"/>
                </a:solidFill>
              </a:rPr>
              <a:t> and insight to bear’;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0FA9B3-7E10-0021-539A-03CBD9A8B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Meddwl Beirniadol yw…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9939ED-D6DE-B6BB-56CB-BFBA72E6B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6"/>
            </a:pPr>
            <a:r>
              <a:rPr lang="cy-GB" sz="2400" noProof="0" dirty="0"/>
              <a:t>‘adnabod technegau a ddefnyddir i wneud rhai safbwyntiau yn fwy apelgar nag eraill, megis rhesymeg ffals a </a:t>
            </a:r>
            <a:r>
              <a:rPr lang="cy-GB" sz="2400" b="1" u="sng" dirty="0"/>
              <a:t>chynlluniau</a:t>
            </a:r>
            <a:r>
              <a:rPr lang="cy-GB" sz="2400" b="1" u="sng" noProof="0" dirty="0"/>
              <a:t> perswadio</a:t>
            </a:r>
            <a:r>
              <a:rPr lang="cy-GB" sz="2400" noProof="0" dirty="0"/>
              <a:t>l’;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6"/>
            </a:pPr>
            <a:r>
              <a:rPr lang="cy-GB" sz="2400" noProof="0" dirty="0"/>
              <a:t>‘adfyfyrio ar faterion mewn ffordd strwythuredig, gan ddefnyddio </a:t>
            </a:r>
            <a:r>
              <a:rPr lang="cy-GB" sz="2400" b="1" noProof="0" dirty="0"/>
              <a:t>rhesymeg </a:t>
            </a:r>
            <a:r>
              <a:rPr lang="cy-GB" sz="2400" noProof="0" dirty="0"/>
              <a:t>a mewnwelediad’;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6CA8C7-CFA8-238E-767D-3210756C2648}"/>
              </a:ext>
            </a:extLst>
          </p:cNvPr>
          <p:cNvSpPr txBox="1"/>
          <p:nvPr/>
        </p:nvSpPr>
        <p:spPr>
          <a:xfrm>
            <a:off x="4695183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33142-92E1-5EA6-B623-ADC65A0F6491}"/>
              </a:ext>
            </a:extLst>
          </p:cNvPr>
          <p:cNvSpPr txBox="1"/>
          <p:nvPr/>
        </p:nvSpPr>
        <p:spPr>
          <a:xfrm>
            <a:off x="79607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t.2)</a:t>
            </a:r>
          </a:p>
        </p:txBody>
      </p:sp>
    </p:spTree>
    <p:extLst>
      <p:ext uri="{BB962C8B-B14F-4D97-AF65-F5344CB8AC3E}">
        <p14:creationId xmlns:p14="http://schemas.microsoft.com/office/powerpoint/2010/main" val="3476352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0A13C-C684-5997-9A0F-7F6DBAD82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3A1CD-732D-2E05-EF2F-0EC8DBE9C8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8"/>
            </a:pPr>
            <a:r>
              <a:rPr lang="en-GB" sz="2400" dirty="0">
                <a:solidFill>
                  <a:srgbClr val="0070C0"/>
                </a:solidFill>
              </a:rPr>
              <a:t>‘drawing conclusions (including decisions, judgements or recommendations) based on logically acceptable reasons and evidence, and valid </a:t>
            </a:r>
            <a:r>
              <a:rPr lang="en-GB" sz="2400" b="1" dirty="0">
                <a:solidFill>
                  <a:srgbClr val="0070C0"/>
                </a:solidFill>
              </a:rPr>
              <a:t>inference</a:t>
            </a:r>
            <a:r>
              <a:rPr lang="en-GB" sz="2400" dirty="0">
                <a:solidFill>
                  <a:srgbClr val="0070C0"/>
                </a:solidFill>
              </a:rPr>
              <a:t>’;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E459751-D476-DF77-CC78-2FBCD19E8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Meddwl Beirniadol yw…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30A7D8C-76C5-0138-6705-1C8F0924AF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8. ‘</a:t>
            </a:r>
            <a:r>
              <a:rPr lang="cy-GB" sz="2400" dirty="0"/>
              <a:t>dod i g</a:t>
            </a:r>
            <a:r>
              <a:rPr lang="cy-GB" sz="2400" noProof="0" dirty="0" err="1"/>
              <a:t>asgliadau</a:t>
            </a:r>
            <a:r>
              <a:rPr lang="cy-GB" sz="2400" noProof="0" dirty="0"/>
              <a:t> (gan gynnwys penderfyniadau, dyfarniadau neu argymhellion) yn seiliedig ar resymau a thystiolaeth rhesymegol dderbyniol, a </a:t>
            </a:r>
            <a:r>
              <a:rPr lang="cy-GB" sz="2400" b="1" noProof="0" dirty="0"/>
              <a:t>chasgliad</a:t>
            </a:r>
            <a:r>
              <a:rPr lang="cy-GB" sz="2400" noProof="0" dirty="0"/>
              <a:t> dilys';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218A19-C79A-167A-05B4-5B9AA199DDCF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1395AF-E09E-376C-49C4-BCC157643CC2}"/>
              </a:ext>
            </a:extLst>
          </p:cNvPr>
          <p:cNvSpPr txBox="1"/>
          <p:nvPr/>
        </p:nvSpPr>
        <p:spPr>
          <a:xfrm>
            <a:off x="796075" y="5564388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t.2)</a:t>
            </a:r>
          </a:p>
        </p:txBody>
      </p:sp>
    </p:spTree>
    <p:extLst>
      <p:ext uri="{BB962C8B-B14F-4D97-AF65-F5344CB8AC3E}">
        <p14:creationId xmlns:p14="http://schemas.microsoft.com/office/powerpoint/2010/main" val="3843537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D9D2D-9AE6-8E31-026D-423E5F3A5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F4BCD-DFA9-559A-CBFF-7CA0D861C3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08083"/>
            <a:ext cx="4238223" cy="3441834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9"/>
            </a:pPr>
            <a:r>
              <a:rPr lang="en-GB" sz="2400" dirty="0">
                <a:solidFill>
                  <a:srgbClr val="0070C0"/>
                </a:solidFill>
              </a:rPr>
              <a:t>‘</a:t>
            </a:r>
            <a:r>
              <a:rPr lang="en-GB" sz="2400" b="1" dirty="0">
                <a:solidFill>
                  <a:srgbClr val="0070C0"/>
                </a:solidFill>
              </a:rPr>
              <a:t>synthesising</a:t>
            </a:r>
            <a:r>
              <a:rPr lang="en-GB" sz="2400" dirty="0">
                <a:solidFill>
                  <a:srgbClr val="0070C0"/>
                </a:solidFill>
              </a:rPr>
              <a:t> information: drawing together your judgements of the evidence, synthesising these to form your own new position’;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9"/>
            </a:pPr>
            <a:r>
              <a:rPr lang="en-GB" sz="2400" dirty="0">
                <a:solidFill>
                  <a:srgbClr val="0070C0"/>
                </a:solidFill>
              </a:rPr>
              <a:t>‘presenting a point of view in a structured, clear, well-reasoned way that convinces others’.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29EFC0-8DE0-A206-8A25-03B59446A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Meddwl Beirniadol yw…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1A9B15-A9B2-CCD0-18F0-2174B92CA4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6150"/>
            <a:ext cx="3867150" cy="344183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9. ‘</a:t>
            </a:r>
            <a:r>
              <a:rPr lang="cy-GB" sz="2400" b="1" dirty="0"/>
              <a:t>cyfosod</a:t>
            </a:r>
            <a:r>
              <a:rPr lang="cy-GB" sz="2400" noProof="0" dirty="0"/>
              <a:t> gwybodaeth: dwyn ynghyd eich barn am y dystiolaeth, a’</a:t>
            </a:r>
            <a:r>
              <a:rPr lang="cy-GB" sz="2400" dirty="0"/>
              <a:t>i gyfosod</a:t>
            </a:r>
            <a:r>
              <a:rPr lang="cy-GB" sz="2400" noProof="0" dirty="0"/>
              <a:t> i ffurfio eich safbwynt newydd eich hun’;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10. ‘cyflwyno safbwynt mewn ffordd strwythuredig, glir a rhesymegol sy’n argyhoeddi </a:t>
            </a:r>
            <a:r>
              <a:rPr lang="cy-GB" sz="2400" u="sng" noProof="0" dirty="0"/>
              <a:t>eraill</a:t>
            </a:r>
            <a:r>
              <a:rPr lang="cy-GB" sz="2400" noProof="0" dirty="0"/>
              <a:t>’.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DC1B66-E260-F7EF-0393-2B8607ED86AB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FC8FB6-7D04-73CE-CDC5-2E6988009595}"/>
              </a:ext>
            </a:extLst>
          </p:cNvPr>
          <p:cNvSpPr txBox="1"/>
          <p:nvPr/>
        </p:nvSpPr>
        <p:spPr>
          <a:xfrm>
            <a:off x="872274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t.2)</a:t>
            </a:r>
          </a:p>
        </p:txBody>
      </p:sp>
    </p:spTree>
    <p:extLst>
      <p:ext uri="{BB962C8B-B14F-4D97-AF65-F5344CB8AC3E}">
        <p14:creationId xmlns:p14="http://schemas.microsoft.com/office/powerpoint/2010/main" val="3033199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BEB4D-2E26-61E9-D1B9-185C486DE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20AFC-C1A5-E172-E4AA-BD9935E97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08083"/>
            <a:ext cx="3867150" cy="344183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just opinion,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nor lists of facts,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nor discussion, talking about a topic, ‘thoughts on’,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nor what we want to be true,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 nor giving just ‘any’ reason to support a decision.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781F8F9-89B2-478F-847B-3D8E28653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NID YW Meddwl yn Feirniadol…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 NOT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498DC02-95EC-6775-59E3-B30AC3D03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6150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400" dirty="0"/>
              <a:t>yn fater o</a:t>
            </a:r>
            <a:r>
              <a:rPr lang="cy-GB" sz="2400" noProof="0" dirty="0"/>
              <a:t> </a:t>
            </a:r>
            <a:r>
              <a:rPr lang="cy-GB" sz="2400" dirty="0"/>
              <a:t>f</a:t>
            </a:r>
            <a:r>
              <a:rPr lang="cy-GB" sz="2400" noProof="0" dirty="0" err="1"/>
              <a:t>arn</a:t>
            </a:r>
            <a:r>
              <a:rPr lang="cy-GB" sz="2400" noProof="0" dirty="0"/>
              <a:t> yn unig,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400" dirty="0"/>
              <a:t>nac yn</a:t>
            </a:r>
            <a:r>
              <a:rPr lang="cy-GB" sz="2400" noProof="0" dirty="0"/>
              <a:t> restr o ffeithiau,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400" dirty="0"/>
              <a:t>nac yn d</a:t>
            </a:r>
            <a:r>
              <a:rPr lang="cy-GB" sz="2400" noProof="0" dirty="0" err="1"/>
              <a:t>rafodaeth</a:t>
            </a:r>
            <a:r>
              <a:rPr lang="cy-GB" sz="2400" noProof="0" dirty="0"/>
              <a:t>, siarad am bwnc, ‘barn am’,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400" dirty="0"/>
              <a:t>n</a:t>
            </a:r>
            <a:r>
              <a:rPr lang="cy-GB" sz="2400" noProof="0" dirty="0"/>
              <a:t>ac yn beth hoffwn ni fod yn wir,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y-GB" sz="2400" dirty="0"/>
              <a:t>n</a:t>
            </a:r>
            <a:r>
              <a:rPr lang="cy-GB" sz="2400" noProof="0" dirty="0"/>
              <a:t>a chwaith yn rhoi ‘unrhyw’ reswm i gefnogi penderfyniad.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973B6B-EE3C-C906-ED05-8A66FA9344E6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94684E-D7DF-687E-6FF3-5A14F4E9E498}"/>
              </a:ext>
            </a:extLst>
          </p:cNvPr>
          <p:cNvSpPr txBox="1"/>
          <p:nvPr/>
        </p:nvSpPr>
        <p:spPr>
          <a:xfrm>
            <a:off x="719876" y="5586587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t.2)</a:t>
            </a:r>
          </a:p>
        </p:txBody>
      </p:sp>
    </p:spTree>
    <p:extLst>
      <p:ext uri="{BB962C8B-B14F-4D97-AF65-F5344CB8AC3E}">
        <p14:creationId xmlns:p14="http://schemas.microsoft.com/office/powerpoint/2010/main" val="4047214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5EBBE-B1EA-17ED-69B1-707F5BCCD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E8DE077-4A20-8294-D3BA-D0D8215C2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NID Meddwl Beirniadol mo’r rhain…</a:t>
            </a: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C3E94B-14EE-96C1-3B4E-4FCC7C3A226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8719" y="3911571"/>
            <a:ext cx="2813720" cy="1874641"/>
          </a:xfrm>
          <a:prstGeom prst="rect">
            <a:avLst/>
          </a:prstGeom>
        </p:spPr>
      </p:pic>
      <p:sp>
        <p:nvSpPr>
          <p:cNvPr id="9" name="Cloud Callout 3">
            <a:extLst>
              <a:ext uri="{FF2B5EF4-FFF2-40B4-BE49-F238E27FC236}">
                <a16:creationId xmlns:a16="http://schemas.microsoft.com/office/drawing/2014/main" id="{5ED8CEE6-4BD2-90E9-B583-087B8E57C33F}"/>
              </a:ext>
            </a:extLst>
          </p:cNvPr>
          <p:cNvSpPr/>
          <p:nvPr/>
        </p:nvSpPr>
        <p:spPr>
          <a:xfrm>
            <a:off x="6403222" y="2315497"/>
            <a:ext cx="1885371" cy="1606705"/>
          </a:xfrm>
          <a:prstGeom prst="cloudCallout">
            <a:avLst>
              <a:gd name="adj1" fmla="val -99714"/>
              <a:gd name="adj2" fmla="val 483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Mae gen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marn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</p:txBody>
      </p:sp>
      <p:sp>
        <p:nvSpPr>
          <p:cNvPr id="10" name="Cloud Callout 9">
            <a:extLst>
              <a:ext uri="{FF2B5EF4-FFF2-40B4-BE49-F238E27FC236}">
                <a16:creationId xmlns:a16="http://schemas.microsoft.com/office/drawing/2014/main" id="{608E809B-3B10-0185-97B3-F043E7CD365A}"/>
              </a:ext>
            </a:extLst>
          </p:cNvPr>
          <p:cNvSpPr/>
          <p:nvPr/>
        </p:nvSpPr>
        <p:spPr>
          <a:xfrm>
            <a:off x="4215735" y="1751331"/>
            <a:ext cx="1683432" cy="1404283"/>
          </a:xfrm>
          <a:prstGeom prst="cloudCallout">
            <a:avLst>
              <a:gd name="adj1" fmla="val -1909"/>
              <a:gd name="adj2" fmla="val 120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un </a:t>
            </a:r>
            <a:r>
              <a:rPr lang="en-GB" dirty="0" err="1"/>
              <a:t>farn</a:t>
            </a:r>
            <a:r>
              <a:rPr lang="en-GB" dirty="0"/>
              <a:t> â </a:t>
            </a:r>
            <a:r>
              <a:rPr lang="en-GB" dirty="0" err="1"/>
              <a:t>nhw</a:t>
            </a:r>
            <a:endParaRPr lang="en-GB" dirty="0"/>
          </a:p>
        </p:txBody>
      </p:sp>
      <p:sp>
        <p:nvSpPr>
          <p:cNvPr id="11" name="Cloud Callout 10">
            <a:extLst>
              <a:ext uri="{FF2B5EF4-FFF2-40B4-BE49-F238E27FC236}">
                <a16:creationId xmlns:a16="http://schemas.microsoft.com/office/drawing/2014/main" id="{49D3F7EF-390F-1D4F-6EF6-C54260BD4226}"/>
              </a:ext>
            </a:extLst>
          </p:cNvPr>
          <p:cNvSpPr/>
          <p:nvPr/>
        </p:nvSpPr>
        <p:spPr>
          <a:xfrm>
            <a:off x="2190755" y="1690688"/>
            <a:ext cx="1764196" cy="2044004"/>
          </a:xfrm>
          <a:prstGeom prst="cloudCallout">
            <a:avLst>
              <a:gd name="adj1" fmla="val 78819"/>
              <a:gd name="adj2" fmla="val 10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un </a:t>
            </a:r>
            <a:r>
              <a:rPr lang="en-GB" dirty="0" err="1"/>
              <a:t>ffordd</a:t>
            </a:r>
            <a:endParaRPr lang="en-GB" dirty="0"/>
          </a:p>
        </p:txBody>
      </p:sp>
      <p:sp>
        <p:nvSpPr>
          <p:cNvPr id="12" name="Cloud Callout 11">
            <a:extLst>
              <a:ext uri="{FF2B5EF4-FFF2-40B4-BE49-F238E27FC236}">
                <a16:creationId xmlns:a16="http://schemas.microsoft.com/office/drawing/2014/main" id="{F5F7614C-1BE0-8AD3-4D4B-7817ECB3DE07}"/>
              </a:ext>
            </a:extLst>
          </p:cNvPr>
          <p:cNvSpPr/>
          <p:nvPr/>
        </p:nvSpPr>
        <p:spPr>
          <a:xfrm>
            <a:off x="147484" y="2831450"/>
            <a:ext cx="2043271" cy="1874641"/>
          </a:xfrm>
          <a:prstGeom prst="cloudCallout">
            <a:avLst>
              <a:gd name="adj1" fmla="val 150091"/>
              <a:gd name="adj2" fmla="val 508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/>
              <a:t>Rydym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cytuno</a:t>
            </a:r>
            <a:r>
              <a:rPr lang="en-GB" sz="1600" dirty="0"/>
              <a:t>, felly </a:t>
            </a:r>
            <a:r>
              <a:rPr lang="en-GB" sz="1600" dirty="0" err="1"/>
              <a:t>mae’n</a:t>
            </a:r>
            <a:r>
              <a:rPr lang="en-GB" sz="1600" dirty="0"/>
              <a:t> </a:t>
            </a:r>
            <a:r>
              <a:rPr lang="en-GB" sz="1600" dirty="0" err="1"/>
              <a:t>rhaid</a:t>
            </a:r>
            <a:r>
              <a:rPr lang="en-GB" sz="1600" dirty="0"/>
              <a:t> </a:t>
            </a:r>
            <a:r>
              <a:rPr lang="en-GB" sz="1600" dirty="0" err="1"/>
              <a:t>ein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gywir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4487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7C271-D25A-DC3B-3288-C352D010E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A590377-A04E-91D8-7026-955789197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 NOT</a:t>
            </a: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6A43AB-BA69-703E-E2B5-08EBB2B701C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99175" y="3942469"/>
            <a:ext cx="2813720" cy="1874641"/>
          </a:xfrm>
          <a:prstGeom prst="rect">
            <a:avLst/>
          </a:prstGeom>
        </p:spPr>
      </p:pic>
      <p:sp>
        <p:nvSpPr>
          <p:cNvPr id="3" name="Cloud Callout 3">
            <a:extLst>
              <a:ext uri="{FF2B5EF4-FFF2-40B4-BE49-F238E27FC236}">
                <a16:creationId xmlns:a16="http://schemas.microsoft.com/office/drawing/2014/main" id="{DF33AB03-926F-A5C0-20E1-0F97FC1A23E5}"/>
              </a:ext>
            </a:extLst>
          </p:cNvPr>
          <p:cNvSpPr/>
          <p:nvPr/>
        </p:nvSpPr>
        <p:spPr>
          <a:xfrm>
            <a:off x="6673679" y="2718334"/>
            <a:ext cx="1584176" cy="1234766"/>
          </a:xfrm>
          <a:prstGeom prst="cloudCallout">
            <a:avLst>
              <a:gd name="adj1" fmla="val -99714"/>
              <a:gd name="adj2" fmla="val 483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thoughts are my own.</a:t>
            </a:r>
          </a:p>
        </p:txBody>
      </p:sp>
      <p:sp>
        <p:nvSpPr>
          <p:cNvPr id="4" name="Cloud Callout 9">
            <a:extLst>
              <a:ext uri="{FF2B5EF4-FFF2-40B4-BE49-F238E27FC236}">
                <a16:creationId xmlns:a16="http://schemas.microsoft.com/office/drawing/2014/main" id="{1F4BE4ED-52BE-A037-ABB4-B3EAE4E58D00}"/>
              </a:ext>
            </a:extLst>
          </p:cNvPr>
          <p:cNvSpPr/>
          <p:nvPr/>
        </p:nvSpPr>
        <p:spPr>
          <a:xfrm>
            <a:off x="4486191" y="1782229"/>
            <a:ext cx="1683432" cy="1404283"/>
          </a:xfrm>
          <a:prstGeom prst="cloudCallout">
            <a:avLst>
              <a:gd name="adj1" fmla="val -1909"/>
              <a:gd name="adj2" fmla="val 120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think the same as them.</a:t>
            </a:r>
          </a:p>
        </p:txBody>
      </p:sp>
      <p:sp>
        <p:nvSpPr>
          <p:cNvPr id="6" name="Cloud Callout 10">
            <a:extLst>
              <a:ext uri="{FF2B5EF4-FFF2-40B4-BE49-F238E27FC236}">
                <a16:creationId xmlns:a16="http://schemas.microsoft.com/office/drawing/2014/main" id="{E39F1562-EEC2-F03E-0F0D-FC565634B782}"/>
              </a:ext>
            </a:extLst>
          </p:cNvPr>
          <p:cNvSpPr/>
          <p:nvPr/>
        </p:nvSpPr>
        <p:spPr>
          <a:xfrm>
            <a:off x="2497215" y="2070261"/>
            <a:ext cx="1728192" cy="1420486"/>
          </a:xfrm>
          <a:prstGeom prst="cloudCallout">
            <a:avLst>
              <a:gd name="adj1" fmla="val 78819"/>
              <a:gd name="adj2" fmla="val 10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 all think the same way</a:t>
            </a:r>
          </a:p>
        </p:txBody>
      </p:sp>
      <p:sp>
        <p:nvSpPr>
          <p:cNvPr id="7" name="Cloud Callout 11">
            <a:extLst>
              <a:ext uri="{FF2B5EF4-FFF2-40B4-BE49-F238E27FC236}">
                <a16:creationId xmlns:a16="http://schemas.microsoft.com/office/drawing/2014/main" id="{2CEF927C-8B07-499E-8C88-5C301C0BFC8D}"/>
              </a:ext>
            </a:extLst>
          </p:cNvPr>
          <p:cNvSpPr/>
          <p:nvPr/>
        </p:nvSpPr>
        <p:spPr>
          <a:xfrm>
            <a:off x="769023" y="2862349"/>
            <a:ext cx="1692188" cy="1378782"/>
          </a:xfrm>
          <a:prstGeom prst="cloudCallout">
            <a:avLst>
              <a:gd name="adj1" fmla="val 150091"/>
              <a:gd name="adj2" fmla="val 508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 all agree so we must be right</a:t>
            </a:r>
          </a:p>
        </p:txBody>
      </p:sp>
    </p:spTree>
    <p:extLst>
      <p:ext uri="{BB962C8B-B14F-4D97-AF65-F5344CB8AC3E}">
        <p14:creationId xmlns:p14="http://schemas.microsoft.com/office/powerpoint/2010/main" val="17549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3F5A7-28F6-104D-9BE4-9B006B2E3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C610E-A7CF-4751-11CF-D3EF1D2E38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376687"/>
            <a:ext cx="3867150" cy="27077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‘Critical thinking includes “analysis, inference, evaluation, explanation, and metacognition” and begins with </a:t>
            </a:r>
            <a:r>
              <a:rPr lang="en-GB" sz="2400" b="1" dirty="0">
                <a:solidFill>
                  <a:srgbClr val="0070C0"/>
                </a:solidFill>
              </a:rPr>
              <a:t>teachers applying it to their own practice’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B01B6D7-CD13-562E-3E43-D3003D131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noProof="0" dirty="0"/>
              <a:t>Meddwl </a:t>
            </a:r>
            <a:r>
              <a:rPr lang="cy-GB" sz="3600" b="1" dirty="0"/>
              <a:t>B</a:t>
            </a:r>
            <a:r>
              <a:rPr lang="cy-GB" sz="3600" b="1" noProof="0" dirty="0" err="1"/>
              <a:t>eirniadol</a:t>
            </a:r>
            <a:r>
              <a:rPr lang="cy-GB" sz="3600" b="1" noProof="0" dirty="0"/>
              <a:t> ac </a:t>
            </a:r>
            <a:r>
              <a:rPr lang="cy-GB" sz="3600" b="1" dirty="0"/>
              <a:t>A</a:t>
            </a:r>
            <a:r>
              <a:rPr lang="cy-GB" sz="3600" b="1" noProof="0" dirty="0" err="1"/>
              <a:t>rfer</a:t>
            </a:r>
            <a:r>
              <a:rPr lang="cy-GB" sz="3600" b="1" noProof="0" dirty="0"/>
              <a:t>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Critical Thinking and Professional Practice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18A9C2-808E-676A-67E5-58F6B56254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2376687"/>
            <a:ext cx="3867150" cy="27077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yn cynnwys “dadansoddi, </a:t>
            </a:r>
            <a:r>
              <a:rPr lang="cy-GB" sz="2400" dirty="0"/>
              <a:t>gwneud casgliadau</a:t>
            </a:r>
            <a:r>
              <a:rPr lang="cy-GB" sz="2400" noProof="0" dirty="0"/>
              <a:t>, gwerthuso, esbonio a </a:t>
            </a:r>
            <a:r>
              <a:rPr lang="cy-GB" sz="2400" noProof="0" dirty="0" err="1"/>
              <a:t>metawybyddiaeth</a:t>
            </a:r>
            <a:r>
              <a:rPr lang="cy-GB" sz="2400" noProof="0" dirty="0"/>
              <a:t>”, ac mae’n dechrau gyda’r </a:t>
            </a:r>
            <a:r>
              <a:rPr lang="cy-GB" sz="2400" b="1" noProof="0" dirty="0"/>
              <a:t>athrawon yn ei gymhwyso i’w harferion eu hunain.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4B6E68-6E5A-413D-C98F-FDCE064C004C}"/>
              </a:ext>
            </a:extLst>
          </p:cNvPr>
          <p:cNvSpPr txBox="1"/>
          <p:nvPr/>
        </p:nvSpPr>
        <p:spPr>
          <a:xfrm>
            <a:off x="5808373" y="5486400"/>
            <a:ext cx="285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(British Council, No Date)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6F6E91-3160-134E-A2FA-29B03CD140C5}"/>
              </a:ext>
            </a:extLst>
          </p:cNvPr>
          <p:cNvSpPr txBox="1"/>
          <p:nvPr/>
        </p:nvSpPr>
        <p:spPr>
          <a:xfrm>
            <a:off x="982133" y="5486400"/>
            <a:ext cx="3666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Prydeinig</a:t>
            </a:r>
            <a:r>
              <a:rPr lang="en-GB" dirty="0"/>
              <a:t>, Dim </a:t>
            </a:r>
            <a:r>
              <a:rPr lang="en-GB" dirty="0" err="1"/>
              <a:t>Dyddiad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34489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B6DC4-D632-9B6D-705C-7EFA67687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D9C3B-7089-6E74-0D51-D6F42CFF40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376687"/>
            <a:ext cx="3867150" cy="27077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For education students and future practitioners</a:t>
            </a:r>
            <a:r>
              <a:rPr lang="en-GB" sz="2400" dirty="0">
                <a:solidFill>
                  <a:srgbClr val="0070C0"/>
                </a:solidFill>
              </a:rPr>
              <a:t>, “the mindset and skills of critical thinking are particularly important to enable them to engage in self-reflection, and to role model this outlook”.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7F93805-389E-E3AA-2BED-3DE41C2D2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dirty="0"/>
              <a:t>Meddwl Beirniadol ac Arfer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Critical Thinking and Professional Practice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AE76808-60AC-48C3-923D-A512CF9DF7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2376687"/>
            <a:ext cx="3867150" cy="27077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b="1" noProof="0" dirty="0"/>
              <a:t>I fyfyrwyr addysg ac ymarferwyr y dyfodol</a:t>
            </a:r>
            <a:r>
              <a:rPr lang="cy-GB" sz="2400" noProof="0" dirty="0"/>
              <a:t>, "mae meddylfryd a sgiliau meddwl </a:t>
            </a:r>
            <a:r>
              <a:rPr lang="cy-GB" sz="2400" dirty="0"/>
              <a:t>beirniadol </a:t>
            </a:r>
            <a:r>
              <a:rPr lang="cy-GB" sz="2400" noProof="0" dirty="0"/>
              <a:t>yn arbennig o bwysig </a:t>
            </a:r>
            <a:r>
              <a:rPr lang="cy-GB" sz="2400" dirty="0"/>
              <a:t>er mwyn eu</a:t>
            </a:r>
            <a:r>
              <a:rPr lang="cy-GB" sz="2400" noProof="0" dirty="0"/>
              <a:t> galluogi i </a:t>
            </a:r>
            <a:r>
              <a:rPr lang="cy-GB" sz="2400" dirty="0"/>
              <a:t>ymgymryd â</a:t>
            </a:r>
            <a:r>
              <a:rPr lang="cy-GB" sz="2400" noProof="0" dirty="0"/>
              <a:t> hunan-adfyfyrio, ac i fod yn fodel rôl o’r agwedd hon".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11DEB7-F9AB-B428-253D-DF162B1575AE}"/>
              </a:ext>
            </a:extLst>
          </p:cNvPr>
          <p:cNvSpPr txBox="1"/>
          <p:nvPr/>
        </p:nvSpPr>
        <p:spPr>
          <a:xfrm>
            <a:off x="5808373" y="5486400"/>
            <a:ext cx="285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(Barrow &amp; Westrup,2023)</a:t>
            </a:r>
          </a:p>
        </p:txBody>
      </p:sp>
    </p:spTree>
    <p:extLst>
      <p:ext uri="{BB962C8B-B14F-4D97-AF65-F5344CB8AC3E}">
        <p14:creationId xmlns:p14="http://schemas.microsoft.com/office/powerpoint/2010/main" val="3024464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8292F-608A-13B0-A72B-167D9F4AD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37CA2-1DF7-25DC-EB16-11F0F8992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1690688"/>
            <a:ext cx="3867150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‘expertise develops through experience and enables experienced practitioners to utilise critical thinking in an intuitive way to </a:t>
            </a:r>
            <a:r>
              <a:rPr lang="en-GB" sz="2400" b="1" dirty="0">
                <a:solidFill>
                  <a:srgbClr val="0070C0"/>
                </a:solidFill>
              </a:rPr>
              <a:t>support effective and responsive decision-making</a:t>
            </a:r>
            <a:r>
              <a:rPr lang="en-GB" sz="2400" dirty="0">
                <a:solidFill>
                  <a:srgbClr val="0070C0"/>
                </a:solidFill>
              </a:rPr>
              <a:t> and </a:t>
            </a:r>
            <a:r>
              <a:rPr lang="en-GB" sz="2400" b="1" dirty="0">
                <a:solidFill>
                  <a:srgbClr val="0070C0"/>
                </a:solidFill>
              </a:rPr>
              <a:t>early identification of concerns or deterioration of service users’ condition </a:t>
            </a:r>
            <a:r>
              <a:rPr lang="en-GB" sz="2400" dirty="0">
                <a:solidFill>
                  <a:srgbClr val="0070C0"/>
                </a:solidFill>
              </a:rPr>
              <a:t>as well as </a:t>
            </a:r>
            <a:r>
              <a:rPr lang="en-GB" sz="2400" b="1" dirty="0">
                <a:solidFill>
                  <a:srgbClr val="0070C0"/>
                </a:solidFill>
              </a:rPr>
              <a:t>decreasing the chance of error</a:t>
            </a:r>
            <a:r>
              <a:rPr lang="en-GB" sz="2400" dirty="0">
                <a:solidFill>
                  <a:srgbClr val="0070C0"/>
                </a:solidFill>
              </a:rPr>
              <a:t>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C5C8077-78CA-A748-4390-B5C6C94B6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b="1" dirty="0"/>
              <a:t>Meddwl Beirniadol ac Arfer Proffesiynol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Critical Thinking and Professional Practice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221FB6C-DC6E-5F1A-48D5-805B4018AF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33292"/>
            <a:ext cx="3867150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'mae arbenigedd yn datblygu trwy brofiad ac yn galluogi ymarferwyr profiadol i ddefnyddio meddwl beirniadol mewn ffordd reddfol i </a:t>
            </a:r>
            <a:r>
              <a:rPr lang="cy-GB" sz="2400" b="1" noProof="0" dirty="0"/>
              <a:t>gefnogi gwneud penderfyniadau effeithiol ac ymatebol </a:t>
            </a:r>
            <a:r>
              <a:rPr lang="cy-GB" sz="2400" noProof="0" dirty="0"/>
              <a:t>a</a:t>
            </a:r>
            <a:r>
              <a:rPr lang="cy-GB" sz="2400" b="1" noProof="0" dirty="0"/>
              <a:t> nodi pryderon neu ddirywiad yng nghyflwr defnyddwyr gwasanaeth yn gynnar </a:t>
            </a:r>
            <a:r>
              <a:rPr lang="cy-GB" sz="2400" noProof="0" dirty="0"/>
              <a:t>yn ogystal â </a:t>
            </a:r>
            <a:r>
              <a:rPr lang="cy-GB" sz="2400" b="1" noProof="0" dirty="0"/>
              <a:t>lleihau’r risg o gamgymeriadau'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3AF7AD-69F5-3E9E-8AEF-9632B3D26C60}"/>
              </a:ext>
            </a:extLst>
          </p:cNvPr>
          <p:cNvSpPr txBox="1"/>
          <p:nvPr/>
        </p:nvSpPr>
        <p:spPr>
          <a:xfrm>
            <a:off x="4134656" y="5391024"/>
            <a:ext cx="4894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(Payne, 2015 </a:t>
            </a:r>
            <a:r>
              <a:rPr lang="en-GB" i="1" dirty="0"/>
              <a:t>cited in</a:t>
            </a:r>
            <a:r>
              <a:rPr lang="en-GB" dirty="0"/>
              <a:t> Barnard </a:t>
            </a:r>
            <a:r>
              <a:rPr lang="en-GB" i="1" dirty="0"/>
              <a:t>et al </a:t>
            </a:r>
            <a:r>
              <a:rPr lang="en-GB" dirty="0"/>
              <a:t>2023, </a:t>
            </a:r>
            <a:br>
              <a:rPr lang="en-GB" dirty="0"/>
            </a:br>
            <a:r>
              <a:rPr lang="en-GB" dirty="0"/>
              <a:t>no page)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906206-E202-6A4B-7004-6C17F3B1DE5B}"/>
              </a:ext>
            </a:extLst>
          </p:cNvPr>
          <p:cNvSpPr txBox="1"/>
          <p:nvPr/>
        </p:nvSpPr>
        <p:spPr>
          <a:xfrm>
            <a:off x="0" y="5391023"/>
            <a:ext cx="48942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(Payne, 2015 </a:t>
            </a:r>
            <a:r>
              <a:rPr lang="en-GB" i="1" dirty="0" err="1"/>
              <a:t>dyfynwyd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dirty="0"/>
              <a:t> Barnard </a:t>
            </a:r>
            <a:r>
              <a:rPr lang="en-GB" i="1" dirty="0"/>
              <a:t>et al </a:t>
            </a:r>
            <a:r>
              <a:rPr lang="en-GB" dirty="0"/>
              <a:t>2023, </a:t>
            </a:r>
            <a:br>
              <a:rPr lang="en-GB" dirty="0"/>
            </a:br>
            <a:r>
              <a:rPr lang="en-GB" dirty="0"/>
              <a:t>dim </a:t>
            </a:r>
            <a:r>
              <a:rPr lang="en-GB" dirty="0" err="1"/>
              <a:t>tudalen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04574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D5C784-6E7E-CA0E-F223-BCFF15C30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5BF53-DDDE-BE4D-F6C4-213309733C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Colley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 (2012) have linked these two key elements of professional practice in their journal article entitled: ‘</a:t>
            </a:r>
            <a:r>
              <a:rPr lang="en-GB" sz="2400" dirty="0">
                <a:solidFill>
                  <a:srgbClr val="0070C0"/>
                </a:solidFill>
                <a:hlinkClick r:id="rId3"/>
              </a:rPr>
              <a:t>Reflection: A Key Component To Thinking Critically</a:t>
            </a:r>
            <a:r>
              <a:rPr lang="en-GB" sz="2400" i="1" dirty="0">
                <a:solidFill>
                  <a:srgbClr val="0070C0"/>
                </a:solidFill>
              </a:rPr>
              <a:t>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66BFDD2-ED39-2D42-6937-D4FC45FDE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9452C0-3163-DFBC-E6CF-7CEC1B4B8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</a:t>
            </a:r>
            <a:r>
              <a:rPr lang="cy-GB" sz="2400" noProof="0" dirty="0" err="1"/>
              <a:t>Colley</a:t>
            </a:r>
            <a:r>
              <a:rPr lang="cy-GB" sz="2400" noProof="0" dirty="0"/>
              <a:t> </a:t>
            </a:r>
            <a:r>
              <a:rPr lang="cy-GB" sz="2400" noProof="0" dirty="0" err="1"/>
              <a:t>et</a:t>
            </a:r>
            <a:r>
              <a:rPr lang="cy-GB" sz="2400" noProof="0" dirty="0"/>
              <a:t> </a:t>
            </a:r>
            <a:r>
              <a:rPr lang="cy-GB" sz="2400" noProof="0" dirty="0" err="1"/>
              <a:t>al</a:t>
            </a:r>
            <a:r>
              <a:rPr lang="cy-GB" sz="2400" noProof="0" dirty="0"/>
              <a:t> (2012) wedi cysylltu'r ddwy elfen allweddol hyn o arfer proffesiynol yn eu herthygl gyfnodolyn o'r enw: </a:t>
            </a:r>
            <a:r>
              <a:rPr lang="en-GB" sz="2400" u="sng" dirty="0"/>
              <a:t>'Reflection: A Key Component To Thinking Critically'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354B7C-8283-D3DD-1E75-2EAFF58FDFE8}"/>
              </a:ext>
            </a:extLst>
          </p:cNvPr>
          <p:cNvSpPr txBox="1"/>
          <p:nvPr/>
        </p:nvSpPr>
        <p:spPr>
          <a:xfrm>
            <a:off x="5396248" y="5602310"/>
            <a:ext cx="359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(Colley </a:t>
            </a:r>
            <a:r>
              <a:rPr lang="en-GB" i="1" dirty="0"/>
              <a:t>et al</a:t>
            </a:r>
            <a:r>
              <a:rPr lang="en-GB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136429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36EF8-0E4A-1E91-33F1-FDFC727F0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51285-B1A7-501D-59BA-55B4ACD222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 their research they ‘used multiple prompts to foster students’ reflection and to develop their understanding of themselves as learners’.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(Colley et al, 2012, p.2)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4953A0-57FD-9420-0AFC-FE6F64A7B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016E199-B016-F224-D704-C86D1B470F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eu hymchwil fe wnaethant ‘ddefnyddio sawl awgrym i feithrin sgiliau adfyfyrio myfyrwyr ac i ddatblygu eu dealltwriaeth ohonynt eu hunain fel dysgwyr’.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/>
              <a:t>(Colley et al, 2012, t.2)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4163075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1386F-A42E-7B8E-0586-DD046F3F7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7FB7B-11E2-AF23-B1AC-4A45F143DE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go on to argue that reflection ‘can involve decision making, problem solving, experimental inquiry, or investigation’. 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(Colley et al, 2012, p.4)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All of these are critical thinking skills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718589-7B4D-014C-C0AE-1CE6331A1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77D547C-D2C5-E521-9C5E-DBECE57393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Maen nhw’n mynd ymlaen i ddadlau y gall adfyfyrio ‘gynnwys gwneud penderfyniadau, datrys problemau, ymholiad arbrofol, neu ymchwilio’. 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(</a:t>
            </a:r>
            <a:r>
              <a:rPr lang="cy-GB" sz="2400" noProof="0" dirty="0" err="1"/>
              <a:t>Colley</a:t>
            </a:r>
            <a:r>
              <a:rPr lang="cy-GB" sz="2400" noProof="0" dirty="0"/>
              <a:t> </a:t>
            </a:r>
            <a:r>
              <a:rPr lang="cy-GB" sz="2400" noProof="0" dirty="0" err="1"/>
              <a:t>et</a:t>
            </a:r>
            <a:r>
              <a:rPr lang="cy-GB" sz="2400" noProof="0" dirty="0"/>
              <a:t> </a:t>
            </a:r>
            <a:r>
              <a:rPr lang="cy-GB" sz="2400" noProof="0" dirty="0" err="1"/>
              <a:t>al</a:t>
            </a:r>
            <a:r>
              <a:rPr lang="cy-GB" sz="2400" noProof="0" dirty="0"/>
              <a:t>, 2012, t.4)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Mae’r rhain i gyd yn sgiliau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354412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2C09D9-F34F-A684-411B-9448B51FB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88E8B-BC92-83B2-317C-55CAEB9F1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same message is clear from the teacher training sector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Beavers </a:t>
            </a:r>
            <a:r>
              <a:rPr lang="en-GB" sz="2400" i="1" dirty="0">
                <a:solidFill>
                  <a:srgbClr val="0070C0"/>
                </a:solidFill>
              </a:rPr>
              <a:t>et al </a:t>
            </a:r>
            <a:r>
              <a:rPr lang="en-GB" sz="2400" dirty="0">
                <a:solidFill>
                  <a:srgbClr val="0070C0"/>
                </a:solidFill>
              </a:rPr>
              <a:t>(2017) have published a paper titled: ‘Fostering critical and reﬂective thinking in an authentic learning situation’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71D5157-EEA0-1E29-7F98-6C06090BE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EAD23E-881D-BBE2-5EC5-27C5C11739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Mae'r un neges yn glir </a:t>
            </a:r>
            <a:r>
              <a:rPr lang="cy-GB" sz="2400" dirty="0"/>
              <a:t>o’r</a:t>
            </a:r>
            <a:r>
              <a:rPr lang="cy-GB" sz="2400" noProof="0" dirty="0"/>
              <a:t> sector hyfforddi athrawon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</a:t>
            </a:r>
            <a:r>
              <a:rPr lang="cy-GB" sz="2400" noProof="0" dirty="0" err="1"/>
              <a:t>Beavers</a:t>
            </a:r>
            <a:r>
              <a:rPr lang="cy-GB" sz="2400" noProof="0" dirty="0"/>
              <a:t> </a:t>
            </a:r>
            <a:r>
              <a:rPr lang="cy-GB" sz="2400" noProof="0" dirty="0" err="1"/>
              <a:t>et</a:t>
            </a:r>
            <a:r>
              <a:rPr lang="cy-GB" sz="2400" noProof="0" dirty="0"/>
              <a:t> </a:t>
            </a:r>
            <a:r>
              <a:rPr lang="cy-GB" sz="2400" noProof="0" dirty="0" err="1"/>
              <a:t>al</a:t>
            </a:r>
            <a:r>
              <a:rPr lang="cy-GB" sz="2400" noProof="0" dirty="0"/>
              <a:t> (2017) wedi cyhoeddi papur o'r enw</a:t>
            </a:r>
            <a:r>
              <a:rPr lang="en-GB" sz="2400" dirty="0"/>
              <a:t>: 'Fostering critical and reflective thinking in an authentic learning situation'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79276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95731-0EED-A084-BC54-189E0FC4F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6F434-80E2-8D30-5AE6-C762232F1D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Their research involved 10 early childhood education students and was partly designed ‘to determine if facilitated reﬂective experiences had an impact on students’ measurable critical thinking skills’.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(Beavers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, 2017, p. 5)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8C4537-73AA-2209-AF0F-10D09514A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40C69D9-3A11-6A34-A75F-E750C3FBF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Roedd eu hymchwil yn cynnwys 10 o fyfyrwyr addysg plentyndod cynnar ac fe’i cynlluniwyd yn rhannol ‘i benderfynu a oedd profiadau adfyfyriol a hwyluswyd yn cael effaith ar sgiliau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mesuradwy myfyrwyr’.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/>
              <a:t>(Beavers </a:t>
            </a:r>
            <a:r>
              <a:rPr lang="en-GB" sz="2400" i="1" dirty="0"/>
              <a:t>et al</a:t>
            </a:r>
            <a:r>
              <a:rPr lang="en-GB" sz="2400" dirty="0"/>
              <a:t>, 2017, t. 5)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22988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A200A-2420-F63D-5878-8415D295E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B3DD7-4AF6-8BC0-BB29-66AD331C1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During the research students were encouraged to engage in ‘critical reflection experiences’ Beavers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, 2017, p3)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research then measured the effects of these activities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821FC6D-8684-5CCE-006A-2A95B54BD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BDB258-77C8-DF47-5FDF-26589FDE85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ystod yr ymchwil, anogwyd myfyrwyr i gymryd rhan mewn 'profiadau adfyfyrio </a:t>
            </a:r>
            <a:r>
              <a:rPr lang="cy-GB" sz="2400" dirty="0"/>
              <a:t>yn f</a:t>
            </a:r>
            <a:r>
              <a:rPr lang="cy-GB" sz="2400" noProof="0" dirty="0" err="1"/>
              <a:t>eirniadol</a:t>
            </a:r>
            <a:r>
              <a:rPr lang="cy-GB" sz="2400" noProof="0" dirty="0"/>
              <a:t>’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(</a:t>
            </a:r>
            <a:r>
              <a:rPr lang="cy-GB" sz="2400" noProof="0" dirty="0" err="1"/>
              <a:t>Beavers</a:t>
            </a:r>
            <a:r>
              <a:rPr lang="cy-GB" sz="2400" noProof="0" dirty="0"/>
              <a:t> </a:t>
            </a:r>
            <a:r>
              <a:rPr lang="cy-GB" sz="2400" noProof="0" dirty="0" err="1"/>
              <a:t>et</a:t>
            </a:r>
            <a:r>
              <a:rPr lang="cy-GB" sz="2400" noProof="0" dirty="0"/>
              <a:t> </a:t>
            </a:r>
            <a:r>
              <a:rPr lang="cy-GB" sz="2400" noProof="0" dirty="0" err="1"/>
              <a:t>al</a:t>
            </a:r>
            <a:r>
              <a:rPr lang="cy-GB" sz="2400" noProof="0" dirty="0"/>
              <a:t>, 2017, t3)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Yna mesurodd yr ymchwil effeithiau'r gweithgareddau hyn</a:t>
            </a:r>
          </a:p>
        </p:txBody>
      </p:sp>
    </p:spTree>
    <p:extLst>
      <p:ext uri="{BB962C8B-B14F-4D97-AF65-F5344CB8AC3E}">
        <p14:creationId xmlns:p14="http://schemas.microsoft.com/office/powerpoint/2010/main" val="11436693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96598-A136-F30D-0F15-85FE21654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84A3C-A5D0-8FD5-8021-D606EA8A0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go on to argue that: ‘Intentionally teaching critical and reﬂective skills in teacher education is vital to nurturing sustainable patterns of practices’. (Ibid, p.16)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94ED4A9-38B7-475C-87CD-DC354932E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Meddwl Beirniadol ac Arfer Adfyfyriol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AEAC73-212A-AA84-7ED3-95A8D78EC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Maent yn mynd ymlaen i ddadlau: ‘Mae addysgu sgiliau beirniadol ac adfyfyriol yn fwriadol mewn addysg athrawon yn hanfodol i feithrin patrymau arferion cynaliadwy’. (</a:t>
            </a:r>
            <a:r>
              <a:rPr lang="cy-GB" sz="2400" noProof="0" dirty="0" err="1"/>
              <a:t>Ibid</a:t>
            </a:r>
            <a:r>
              <a:rPr lang="cy-GB" sz="2400" noProof="0" dirty="0"/>
              <a:t>, t.26)</a:t>
            </a:r>
          </a:p>
        </p:txBody>
      </p:sp>
    </p:spTree>
    <p:extLst>
      <p:ext uri="{BB962C8B-B14F-4D97-AF65-F5344CB8AC3E}">
        <p14:creationId xmlns:p14="http://schemas.microsoft.com/office/powerpoint/2010/main" val="967190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C4A2AB-7CB5-05DA-DEEF-865A3BC74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CD1E6-F3FA-7742-424D-FADC370A43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We have spent a little time looking at the importance of critical thinking for the childcare and education sectors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We will now return to the role that critical thinking plays and your academic studies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B0F9E4-A741-F355-CB34-7754F54A2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Meddwl </a:t>
            </a:r>
            <a:r>
              <a:rPr lang="cy-GB" b="1" dirty="0"/>
              <a:t>B</a:t>
            </a:r>
            <a:r>
              <a:rPr lang="cy-GB" b="1" noProof="0" dirty="0" err="1"/>
              <a:t>eirniadol</a:t>
            </a:r>
            <a:r>
              <a:rPr lang="cy-GB" b="1" noProof="0" dirty="0"/>
              <a:t> ar gyfer Myfyrwyr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For Students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3F75CB7-4759-8CCB-6553-B73E9F28E5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Rydym wedi treulio ychydig o amser yn edrych ar bwysigrwydd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ar gyfer y sectorau gofal plant ac addysg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Byddwn nawr yn dychwelyd at y rôl y mae meddwl beirniadol yn ei chwarae </a:t>
            </a:r>
            <a:r>
              <a:rPr lang="cy-GB" sz="2400" dirty="0"/>
              <a:t>yng nghyd-destun eich</a:t>
            </a:r>
            <a:r>
              <a:rPr lang="cy-GB" sz="2400" noProof="0" dirty="0"/>
              <a:t> astudiaethau academaidd</a:t>
            </a:r>
          </a:p>
        </p:txBody>
      </p:sp>
    </p:spTree>
    <p:extLst>
      <p:ext uri="{BB962C8B-B14F-4D97-AF65-F5344CB8AC3E}">
        <p14:creationId xmlns:p14="http://schemas.microsoft.com/office/powerpoint/2010/main" val="3684457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000D8F-467E-5E72-5307-BC17B0707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92654-8EA4-6A67-DC65-EE23629BBA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is a defining feature of university-level study and underpins deeper learning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essential for academic success, particularly for achieving higher grades and moving beyond descriptive work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C34268E-BB3E-2522-F8FB-450355AE7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Rôl a Phwysigrwydd mewn Addysg Uwch (AU)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Role and Importance in HE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222506-F056-3808-2591-79E04EF423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yn nodwedd ddiffiniol o astudiaeth </a:t>
            </a:r>
            <a:r>
              <a:rPr lang="cy-GB" sz="2400" dirty="0"/>
              <a:t>lefel p</a:t>
            </a:r>
            <a:r>
              <a:rPr lang="cy-GB" sz="2400" noProof="0" dirty="0" err="1"/>
              <a:t>rifysgol</a:t>
            </a:r>
            <a:r>
              <a:rPr lang="cy-GB" sz="2400" noProof="0" dirty="0"/>
              <a:t> ac yn sail i ddysgu dyfnach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hanfodol ar gyfer llwyddiant academaidd, yn enwedig ar gyfer cyflawni graddau uwch a symud y tu hwnt i waith disgrifiadol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935E93-A1D4-7BC0-DABF-8CF0EC55E08E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106998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96000-BED4-2D75-51EF-7EF8E0DB97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99EA-E198-B020-DFD8-37AD663E40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Widely recognised as a core graduate skill linked to employability and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are embedded across disciplines and required at both undergraduate and postgraduate levels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5BAC8EA-3C6C-0707-AA96-2B833C2C8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Rôl a Phwysigrwydd mewn Addysg Uwch (AU)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Role and Importance in HE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5E000A8-DF3D-B6DE-70A8-A02DD1788E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Fe’i c</a:t>
            </a:r>
            <a:r>
              <a:rPr lang="cy-GB" sz="2400" noProof="0" dirty="0" err="1"/>
              <a:t>ydnabyddir</a:t>
            </a:r>
            <a:r>
              <a:rPr lang="cy-GB" sz="2400" noProof="0" dirty="0"/>
              <a:t> yn eang fel un o sgiliau craidd  graddedigion sy’n gysylltiedig â chyflogadwyedd ac arfer proffesiynol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Maent wedi’u hymgorffori ar draws disgyblaethau ac yn ofynnol ar lefel israddedig ac ôl-raddedig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294691-587B-098C-9D6B-F42962631297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10046418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A5F16-D859-FEB7-82F6-E04821359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30C7A-3B94-A4A0-3042-B56C70A342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Making reasoned judgements based on interpreting, analysing and synthesising evidence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Evaluating information and arguments rather than accepting them at face value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03324F8-3508-685D-3466-132DFCBF1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46" y="365125"/>
            <a:ext cx="8834908" cy="1325563"/>
          </a:xfrm>
        </p:spPr>
        <p:txBody>
          <a:bodyPr>
            <a:noAutofit/>
          </a:bodyPr>
          <a:lstStyle/>
          <a:p>
            <a:pPr algn="ctr"/>
            <a:r>
              <a:rPr lang="cy-GB" sz="3600" b="1" dirty="0"/>
              <a:t>Yr hyn mae Meddwl Beirniadol yn ei Gynnwys (Prosesau Craidd)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What Critical Thinking Involves (Core Processes)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24D7022-B06B-0CFA-7FDA-7762F2005A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Gwneud </a:t>
            </a:r>
            <a:r>
              <a:rPr lang="cy-GB" sz="2400" dirty="0"/>
              <a:t>dyfarniadau</a:t>
            </a:r>
            <a:r>
              <a:rPr lang="cy-GB" sz="2400" noProof="0" dirty="0"/>
              <a:t> rhesymegol yn seiliedig ar ddehongli, dadansoddi a </a:t>
            </a:r>
            <a:r>
              <a:rPr lang="cy-GB" sz="2400" dirty="0"/>
              <a:t>chyfosod</a:t>
            </a:r>
            <a:r>
              <a:rPr lang="cy-GB" sz="2400" noProof="0" dirty="0"/>
              <a:t> tystiolaeth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Gwerthuso gwybodaeth a dadleuon yn hytrach na’u derbyn </a:t>
            </a:r>
            <a:r>
              <a:rPr lang="cy-GB" sz="2400" dirty="0"/>
              <a:t>ar eu golwg</a:t>
            </a:r>
            <a:endParaRPr lang="cy-GB" sz="2400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570DBF-0419-5BAE-C9BB-536E1FAACF00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17827758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C3A88-4E72-BE9C-4B9E-9655D4551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8CCFB-A65A-524E-0616-9AD28315AC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Questioning assumptions and claims, including testing the strength of evidence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Comparing perspectives and viewpoints to develop informed conclusions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Moving beyond description to analysis, evaluation and judgement (“so what?” thinking)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4351D9-3C74-11F0-D4CD-F4C8C3E5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46" y="365125"/>
            <a:ext cx="8834908" cy="1325563"/>
          </a:xfrm>
        </p:spPr>
        <p:txBody>
          <a:bodyPr>
            <a:noAutofit/>
          </a:bodyPr>
          <a:lstStyle/>
          <a:p>
            <a:pPr algn="ctr"/>
            <a:r>
              <a:rPr lang="cy-GB" sz="3600" b="1" dirty="0"/>
              <a:t>Yr hyn mae Meddwl Beirniadol yn ei Gynnwys (Prosesau Craidd)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What Critical Thinking Involves (Core Processes)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8C99930-2F4F-099A-583B-23CB3030C4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Cwestiynu rhagdybiaethau a honiadau, gan gynnwys profi cryfder tystiolaeth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Cymharu safbwyntiau i ddatblygu casgliadau gwybodus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Symud y tu hwnt i ddisgrifiad i ddadansoddi, gwerthuso a barnu (meddylfryd “beth felly?”)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3C996E-C3FC-2DD4-5465-10E55AFC37F1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9261659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D7BA3-689C-E364-EFBA-7F0FD1898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F0396-CDDA-9894-CD6D-9D567C715F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reading – analysing and questioning sources of information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writing – constructing and defending arguments using evidence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Argument development – forming independent, evidence‑based viewpoints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03BC88B-19D5-34A0-4285-49744449B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Sgiliau Allweddol sydd eu Hangen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Skills Needed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8ABDBB-514D-69C9-E634-A1585FB57E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Darllen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– dadansoddi a chwestiynu ffynonellau gwybodaeth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Ysgrifennu beirniadol – adeiladu ac amddiffyn dadleuon gan ddefnyddio tystiolaeth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Datblygu dadleuon – ffurfio safbwyntiau annibynnol, sy’n seiliedig ar dystiolaeth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9EBFFE-9824-74C2-00D5-1B799D2971B3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11017465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CCA0C-B44F-943F-C081-B01E56FA9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3D9BF-60B5-449B-D1AE-B8EA583772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Synthesis – integrating multiple sources into coherent arguments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Evaluation of evidence – judging reliability, validity and relevance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3BA2800-E024-BDD1-C4EB-E58A20C82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Sgiliau Allweddol sydd eu Hangen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Skills Needed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FE2BB5F-B5D4-AA1B-A2C4-0651A6A1F4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Cyfosod</a:t>
            </a:r>
            <a:r>
              <a:rPr lang="cy-GB" sz="2400" noProof="0" dirty="0"/>
              <a:t> – integreiddio ffynonellau lluosog yn ddadleuon cydlynol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Gwerthuso tystiolaeth – barnu dibynadwyedd, dilysrwydd a pherthnasedd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A41F13-D648-23D0-C3C3-34739B5A7AD6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36222523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32171-F9BA-ED3D-0D0C-9F868E148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011FE-0A9D-DBDF-801A-65290F8EA8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Maintains an open and objective mindset when considering ideas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Avoids simply repeating others’ ideas; instead forms independent judgments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B685C4E-8E64-99EC-3E2B-D25874DFF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Nodweddion </a:t>
            </a:r>
            <a:r>
              <a:rPr lang="cy-GB" b="1" dirty="0"/>
              <a:t>Unigolyn </a:t>
            </a:r>
            <a:r>
              <a:rPr lang="cy-GB" b="1" noProof="0" dirty="0"/>
              <a:t>sy’n Meddwl yn Feirniadol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Characteristics of a Critical Thinker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5A1DB22-BAB4-8EC3-AF11-E1AB98C9F1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Yn cadw</a:t>
            </a:r>
            <a:r>
              <a:rPr lang="cy-GB" sz="2400" noProof="0" dirty="0"/>
              <a:t> meddylfryd agored a gwrthrychol wrth ystyried syniadau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Yn o</a:t>
            </a:r>
            <a:r>
              <a:rPr lang="cy-GB" sz="2400" noProof="0" dirty="0" err="1"/>
              <a:t>sgoi</a:t>
            </a:r>
            <a:r>
              <a:rPr lang="cy-GB" sz="2400" noProof="0" dirty="0"/>
              <a:t> ailadrodd syniadau pobl eraill; yn hytrach, maent yn ffurfio barn annibynnol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259A1E-1381-2507-3E1D-B04A89550232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478613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0B034-566C-280D-3109-F91FF82BD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91C8A-0CFC-1166-BF05-64BEF0E73C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Demonstrates reasoned justification for conclusions reached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Shows willingness to challenge assumptions and engage with complexity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E32574-B466-E72C-EC7B-417AF225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Nodweddion Unigolyn sy’n Meddwl yn Feirniadol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Characteristics of a Critical Thinker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CDC72E-BE82-0763-A697-81D51C8352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Dangos cyfiawnhad rhesymol dros gasgliadau a gyrhaeddwyd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dangos parodrwydd i herio rhagdybiaethau ac ymgysylltu â chymhlethdodau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C039A3-962E-1C0F-CC95-DABBAEA477D4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17931126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F2757-FDA8-6A2A-3B12-7AA29469D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A85FA-D5BD-DDBB-9899-F1B4DF0B7E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Reading and analysing academic literature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Writing essays and assignments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Participating in discussion and group work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Involves constructing arguments supported by evidence and scholarship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0F1D93-1E1A-24D0-9033-03B060369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Ei ddefnydd mewn Arfer Academaidd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Application in Academic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A79B74-AAE8-F24E-2CA7-C651A87B35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Darllen a dadansoddi llenyddiaeth academaidd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Ysgrifennu traethodau ac aseiniadau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Cymryd rhan mewn trafodaethau a gwaith grŵp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Yn cynnwys adeiladu dadleuon wedi’u cefnogi gan dystiolaeth ac ysgolheictod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4F8B24-400E-7827-9CE3-626054FF9B57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22982341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5E179-AEBB-67C0-8E6B-DD32217C6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252DC-7289-8F68-8108-5C2C8D520C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Helps students identify weak reasoning and flawed arguments in sources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Encourages independent learning and intellectual autonomy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70CB3A8-5E01-2DEF-F99A-A46392B85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dirty="0"/>
              <a:t>Ei Ddefnydd mewn Ymarfer Academaidd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Application in Academic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A14003B-F69F-0493-65EC-252268B328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Helpu myfyrwyr i adnabod rhesymu gwan a dadleuon diffygiol mewn ffynonellau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Annog dysgu annibynnol ac ymreolaeth ddeallusol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EAF1AB-03A1-77D6-F7BD-CA78AF666368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8131736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B00C2-5D13-E276-C50B-53CBE8819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95FB3-94BA-398A-8429-45BD6488C6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in UK HE is not a single skill but a cluster of higher‑order cognitive processes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centres on analysis, evaluation, synthesis, and independent judgement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explicitly expected, taught, and assessed across university programmes particularly at Levels 5 &amp; 6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plays a crucial role in both academic achievement and real‑world employability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BB5CF57-2B1C-8FC5-4B38-B64F9215E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Pwysigrwydd Cyffredinol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Overall Importance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483A3-F037-893A-30A8-5B2F0FD8E6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Nid sgil unigol yw meddwl </a:t>
            </a:r>
            <a:r>
              <a:rPr lang="cy-GB" sz="2400" dirty="0"/>
              <a:t>b</a:t>
            </a:r>
            <a:r>
              <a:rPr lang="cy-GB" sz="2400" noProof="0" dirty="0" err="1"/>
              <a:t>eirniadol</a:t>
            </a:r>
            <a:r>
              <a:rPr lang="cy-GB" sz="2400" noProof="0" dirty="0"/>
              <a:t> yn AU y DU ond clwstwr o brosesau gwybyddol uwch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canolbwyntio ar ddadansoddi, gwerthuso, cyfosod a dyfarnu annibynnol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Mae disgwyl i fyfyrwyr feddwl yn feirniadol, a chaiff ei addysgu a’i asesu’n benodol yn rhan o raglenni prifysgol, yn enwedig ar Lefelau 5 a 6.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Mae’n chwarae rhan hanfodol mewn cyflawniad academaidd a chyflogadwyedd yn y byd go iawn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02C3B2-AE11-1E68-7046-335B1503AEB7}"/>
              </a:ext>
            </a:extLst>
          </p:cNvPr>
          <p:cNvSpPr txBox="1"/>
          <p:nvPr/>
        </p:nvSpPr>
        <p:spPr>
          <a:xfrm>
            <a:off x="6748530" y="5635487"/>
            <a:ext cx="1919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(Cottrell, 2023)</a:t>
            </a:r>
          </a:p>
        </p:txBody>
      </p:sp>
    </p:spTree>
    <p:extLst>
      <p:ext uri="{BB962C8B-B14F-4D97-AF65-F5344CB8AC3E}">
        <p14:creationId xmlns:p14="http://schemas.microsoft.com/office/powerpoint/2010/main" val="3852814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4E9ED-A1E7-A6F1-A477-66625B49E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3A9B-6D99-05A0-B5A9-D214194211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400" dirty="0"/>
              <a:t>When researching for your learning you can use these six questions:</a:t>
            </a:r>
          </a:p>
          <a:p>
            <a:r>
              <a:rPr lang="en-GB" sz="2400" dirty="0"/>
              <a:t>Who?</a:t>
            </a:r>
          </a:p>
          <a:p>
            <a:r>
              <a:rPr lang="en-GB" sz="2400" dirty="0"/>
              <a:t>What?</a:t>
            </a:r>
          </a:p>
          <a:p>
            <a:r>
              <a:rPr lang="en-GB" sz="2400" dirty="0"/>
              <a:t>Why?</a:t>
            </a:r>
          </a:p>
          <a:p>
            <a:r>
              <a:rPr lang="en-GB" sz="2400" dirty="0"/>
              <a:t>When?</a:t>
            </a:r>
          </a:p>
          <a:p>
            <a:r>
              <a:rPr lang="en-GB" sz="2400" dirty="0"/>
              <a:t>Where?</a:t>
            </a:r>
          </a:p>
          <a:p>
            <a:r>
              <a:rPr lang="en-GB" sz="2400" dirty="0"/>
              <a:t>How?</a:t>
            </a:r>
          </a:p>
          <a:p>
            <a:r>
              <a:rPr lang="en-GB" sz="2400" dirty="0"/>
              <a:t>Known as 5 </a:t>
            </a:r>
            <a:r>
              <a:rPr lang="en-GB" sz="2400" dirty="0" err="1"/>
              <a:t>Ws</a:t>
            </a:r>
            <a:r>
              <a:rPr lang="en-GB" sz="2400" dirty="0"/>
              <a:t> and an H.</a:t>
            </a:r>
          </a:p>
          <a:p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2BCC53-56A8-8F36-68FF-D10CC6E9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b="1" noProof="0" dirty="0"/>
              <a:t>Chwe Chwestiwn Meddwl </a:t>
            </a:r>
            <a:r>
              <a:rPr lang="cy-GB" b="1" dirty="0"/>
              <a:t>B</a:t>
            </a:r>
            <a:r>
              <a:rPr lang="cy-GB" b="1" noProof="0" dirty="0" err="1"/>
              <a:t>eirniadol</a:t>
            </a:r>
            <a:br>
              <a:rPr lang="en-GB" b="1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Six</a:t>
            </a:r>
            <a:r>
              <a:rPr lang="en-GB" b="1" dirty="0"/>
              <a:t> </a:t>
            </a:r>
            <a:r>
              <a:rPr lang="en-GB" b="1" dirty="0">
                <a:solidFill>
                  <a:srgbClr val="0070C0"/>
                </a:solidFill>
              </a:rPr>
              <a:t>Critical Thinking Questions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1C102D-C67F-CE3D-1D84-53861A0A4F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Wrth ymchwilio ar gyfer eich astudiaethau, gallwch ddefnyddio’r chwe chwestiwn isod: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Pwy?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Pam?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Pryd?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Ble?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Sut?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Gelwir hefyd yn ‘Y Chwe Chwestiwn’</a:t>
            </a:r>
          </a:p>
        </p:txBody>
      </p:sp>
    </p:spTree>
    <p:extLst>
      <p:ext uri="{BB962C8B-B14F-4D97-AF65-F5344CB8AC3E}">
        <p14:creationId xmlns:p14="http://schemas.microsoft.com/office/powerpoint/2010/main" val="35010969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E349D-0C6B-B84D-55C5-8FBF0377E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A5E9F-9397-E488-0199-9801E892C8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wrote it?</a:t>
            </a:r>
          </a:p>
          <a:p>
            <a:pPr lvl="1"/>
            <a:r>
              <a:rPr lang="en-GB" dirty="0"/>
              <a:t>Are they an academic, a practitioner, a journalist etc.</a:t>
            </a:r>
          </a:p>
          <a:p>
            <a:pPr lvl="1"/>
            <a:r>
              <a:rPr lang="en-GB" dirty="0"/>
              <a:t>What is the nature of the organisation /source? (e.g. journal, government, charity etc)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4AD4BB3-2165-139B-DE76-883D3CF7F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Pwy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Who?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CB8B6F-19D5-F19B-D501-8E941E1990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Pwy </a:t>
            </a:r>
            <a:r>
              <a:rPr lang="cy-GB" dirty="0"/>
              <a:t>ysgrifennodd e</a:t>
            </a:r>
            <a:r>
              <a:rPr lang="cy-GB" noProof="0" dirty="0"/>
              <a:t>?</a:t>
            </a:r>
          </a:p>
          <a:p>
            <a:pPr lvl="1"/>
            <a:r>
              <a:rPr lang="cy-GB" noProof="0" dirty="0"/>
              <a:t>Ydyn nhw’n academydd, yn ymarferydd, yn newyddiadurwr ac ati.</a:t>
            </a:r>
          </a:p>
          <a:p>
            <a:pPr lvl="1"/>
            <a:r>
              <a:rPr lang="cy-GB" noProof="0" dirty="0"/>
              <a:t>Beth yw natur y sefydliad / ffynhonnell? (e.e. cyfnodolyn, llywodraeth, elusen ac ati)</a:t>
            </a:r>
          </a:p>
          <a:p>
            <a:pPr marL="457200" lvl="1" indent="0">
              <a:buNone/>
            </a:pPr>
            <a:endParaRPr lang="en-GB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00323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E8D42-62BC-A19C-3D31-553B34D70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39C95-F78B-0682-0088-E075B1D175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What is the main point of this paper/ article/ paragraph/ report/ blog?</a:t>
            </a:r>
          </a:p>
          <a:p>
            <a:r>
              <a:rPr lang="en-GB" sz="2400" dirty="0"/>
              <a:t>What does this add to our knowledge?</a:t>
            </a:r>
          </a:p>
          <a:p>
            <a:r>
              <a:rPr lang="en-GB" sz="2400" dirty="0"/>
              <a:t>What evidence have the authors used?</a:t>
            </a:r>
          </a:p>
          <a:p>
            <a:r>
              <a:rPr lang="en-GB" sz="2400" dirty="0"/>
              <a:t>What is the academic level of this source? (i.e. is it appropriate for my level of study)</a:t>
            </a:r>
          </a:p>
          <a:p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0756FF3-9B43-B411-E8AD-41E9EDEEF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Beth?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E0D631B-42D6-08DF-DF1F-5F70A44400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 yw prif bwynt y papur / erthygl / paragraff / adroddiad / blog hwn?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 mae hyn yn ei ychwanegu at ein gwybodaeth?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dirty="0"/>
              <a:t>Beth yw’r</a:t>
            </a:r>
            <a:r>
              <a:rPr lang="cy-GB" sz="2400" noProof="0" dirty="0"/>
              <a:t> dystiolaeth mae’r awduron wedi’i defnyddio?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Beth yw lefel academaidd y ffynhonnell hon? (h.y. a yw’n briodol ar gyfer fy lefel astudio i)</a:t>
            </a:r>
          </a:p>
        </p:txBody>
      </p:sp>
    </p:spTree>
    <p:extLst>
      <p:ext uri="{BB962C8B-B14F-4D97-AF65-F5344CB8AC3E}">
        <p14:creationId xmlns:p14="http://schemas.microsoft.com/office/powerpoint/2010/main" val="3898138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E2DDC-00EE-4292-C7F7-900CFA4CB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254B-06D5-A6C0-1299-A48AD8015F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was it written? (e.g. to inform, to persuade, to sell a product, to change practice)</a:t>
            </a:r>
          </a:p>
          <a:p>
            <a:r>
              <a:rPr lang="en-GB" dirty="0"/>
              <a:t>Why is it useful? (i.e. does this help to answer my assignment?)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8F44563-4CC5-50AC-D565-217C7127D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Pam?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Why?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1644C00-7223-B267-86DE-FA9AAEC469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1067" y="1825625"/>
            <a:ext cx="4004733" cy="380986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Pam y cafodd ei ysgrifennu? (e.e. i </a:t>
            </a:r>
            <a:r>
              <a:rPr lang="cy-GB" dirty="0"/>
              <a:t>addysgu</a:t>
            </a:r>
            <a:r>
              <a:rPr lang="cy-GB" noProof="0" dirty="0"/>
              <a:t>, i ddwyn perswâd, i werthu cynnyrch, i newid arfer)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noProof="0" dirty="0"/>
              <a:t>Pam mae’n ddefnyddiol? (h.y. a yw hyn yn helpu i ateb fy aseiniad?)</a:t>
            </a:r>
          </a:p>
        </p:txBody>
      </p:sp>
    </p:spTree>
    <p:extLst>
      <p:ext uri="{BB962C8B-B14F-4D97-AF65-F5344CB8AC3E}">
        <p14:creationId xmlns:p14="http://schemas.microsoft.com/office/powerpoint/2010/main" val="17689588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6E2F3-DC75-DC3A-AFAA-C6822B472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C8E5B-71B9-CD39-5BC5-42CF3B0E15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was it written?</a:t>
            </a:r>
          </a:p>
          <a:p>
            <a:r>
              <a:rPr lang="en-GB" dirty="0"/>
              <a:t>Has the context changed since it was written?</a:t>
            </a:r>
          </a:p>
          <a:p>
            <a:r>
              <a:rPr lang="en-GB" dirty="0"/>
              <a:t>If it is an older source, is it still relevant? (e.g. Maslow, Vygotsky etc.)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854DC07-7524-4DF0-5BFD-6F3E84F96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Pryd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When?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C7326B-3614-391F-54F6-1AC5D97B64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825625"/>
            <a:ext cx="3962400" cy="3809862"/>
          </a:xfrm>
        </p:spPr>
        <p:txBody>
          <a:bodyPr>
            <a:noAutofit/>
          </a:bodyPr>
          <a:lstStyle/>
          <a:p>
            <a:r>
              <a:rPr lang="cy-GB" noProof="0" dirty="0"/>
              <a:t>Pryd y cafodd ei ysgrifennu?</a:t>
            </a:r>
          </a:p>
          <a:p>
            <a:r>
              <a:rPr lang="cy-GB" noProof="0" dirty="0"/>
              <a:t>Ydy’r cyd-destun wedi newid ers iddo gael ei ysgrifennu?</a:t>
            </a:r>
          </a:p>
          <a:p>
            <a:r>
              <a:rPr lang="cy-GB" noProof="0" dirty="0"/>
              <a:t>Os yw’n ffynhonnell hŷn, a yw’n dal i fod yn berthnasol? (e.e. </a:t>
            </a:r>
            <a:r>
              <a:rPr lang="cy-GB" noProof="0" dirty="0" err="1"/>
              <a:t>Maslow</a:t>
            </a:r>
            <a:r>
              <a:rPr lang="cy-GB" noProof="0" dirty="0"/>
              <a:t>, </a:t>
            </a:r>
            <a:r>
              <a:rPr lang="cy-GB" noProof="0" dirty="0" err="1"/>
              <a:t>Vygostky</a:t>
            </a:r>
            <a:r>
              <a:rPr lang="cy-GB" noProof="0" dirty="0"/>
              <a:t> ac ati)</a:t>
            </a:r>
          </a:p>
        </p:txBody>
      </p:sp>
    </p:spTree>
    <p:extLst>
      <p:ext uri="{BB962C8B-B14F-4D97-AF65-F5344CB8AC3E}">
        <p14:creationId xmlns:p14="http://schemas.microsoft.com/office/powerpoint/2010/main" val="37674332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3E62D-3194-D20B-1982-464CFC6A9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8FF92-4FC3-F25C-8FAB-163315EA7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550708"/>
          </a:xfrm>
        </p:spPr>
        <p:txBody>
          <a:bodyPr>
            <a:normAutofit lnSpcReduction="10000"/>
          </a:bodyPr>
          <a:lstStyle/>
          <a:p>
            <a:r>
              <a:rPr lang="en-GB" sz="2600" dirty="0"/>
              <a:t>Where was this published?</a:t>
            </a:r>
          </a:p>
          <a:p>
            <a:r>
              <a:rPr lang="en-GB" sz="2600" dirty="0"/>
              <a:t>Where did the research take place?</a:t>
            </a:r>
          </a:p>
          <a:p>
            <a:r>
              <a:rPr lang="en-GB" sz="2600" dirty="0"/>
              <a:t>Where does the legislation/policy apply?</a:t>
            </a:r>
          </a:p>
          <a:p>
            <a:r>
              <a:rPr lang="en-GB" sz="2600" dirty="0"/>
              <a:t>Therefore, is it relevant to the context of my research?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2B6D01B-B44F-2679-7278-AD2465AD2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Ble?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Where?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1458FC1-627D-60D3-8E2B-123852CEFE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825625"/>
            <a:ext cx="3867150" cy="405870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600" noProof="0" dirty="0"/>
              <a:t>Ble y cafodd ei gyhoeddi?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600" noProof="0" dirty="0"/>
              <a:t>Ble ddigwyddodd yr ymchwil?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600" noProof="0" dirty="0"/>
              <a:t>Ble mae’r ddeddfwriaeth / polisi yn berthnasol?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600" noProof="0" dirty="0"/>
              <a:t>Felly, a yw’n berthnasol i gyd-destun fy ymchwil?</a:t>
            </a:r>
          </a:p>
        </p:txBody>
      </p:sp>
    </p:spTree>
    <p:extLst>
      <p:ext uri="{BB962C8B-B14F-4D97-AF65-F5344CB8AC3E}">
        <p14:creationId xmlns:p14="http://schemas.microsoft.com/office/powerpoint/2010/main" val="9364528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3FBE5-85CF-962E-864A-D7CA53004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712C6-0536-290C-52E0-ED7504FC30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can I check the answers to any of the questions above?</a:t>
            </a:r>
          </a:p>
          <a:p>
            <a:r>
              <a:rPr lang="en-GB" dirty="0"/>
              <a:t>How do I know I can trust the source? (i.e. jhow reliable is it?)</a:t>
            </a:r>
          </a:p>
          <a:p>
            <a:r>
              <a:rPr lang="en-GB" dirty="0"/>
              <a:t>If it is journalism, how can I find the original source?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5B95BE1-CBB9-1CEB-D3BF-202F92123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Sut?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How?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E473AF-5DAA-3096-907D-3142488D6F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0201" y="1825625"/>
            <a:ext cx="4165600" cy="3982508"/>
          </a:xfrm>
        </p:spPr>
        <p:txBody>
          <a:bodyPr>
            <a:noAutofit/>
          </a:bodyPr>
          <a:lstStyle/>
          <a:p>
            <a:r>
              <a:rPr lang="cy-GB" sz="2600" noProof="0" dirty="0"/>
              <a:t>Sut alla i wirio atebion unrhyw </a:t>
            </a:r>
            <a:r>
              <a:rPr lang="cy-GB" sz="2600" dirty="0"/>
              <a:t>rai</a:t>
            </a:r>
            <a:r>
              <a:rPr lang="cy-GB" sz="2600" noProof="0" dirty="0"/>
              <a:t> o’r cwestiynau uchod?</a:t>
            </a:r>
          </a:p>
          <a:p>
            <a:r>
              <a:rPr lang="cy-GB" sz="2600" noProof="0" dirty="0"/>
              <a:t>Sut ydw i’n gwybod y gallaf ymddiried yn y ffynhonnell? (h.y. pa mor ddibynadwy ydyw?)</a:t>
            </a:r>
          </a:p>
          <a:p>
            <a:r>
              <a:rPr lang="cy-GB" sz="2600" noProof="0" dirty="0"/>
              <a:t>Os mai newyddiaduraeth ydyw, sut alla i ddod o hyd i’r ffynhonnell wreiddiol?</a:t>
            </a:r>
          </a:p>
        </p:txBody>
      </p:sp>
    </p:spTree>
    <p:extLst>
      <p:ext uri="{BB962C8B-B14F-4D97-AF65-F5344CB8AC3E}">
        <p14:creationId xmlns:p14="http://schemas.microsoft.com/office/powerpoint/2010/main" val="1752046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5EBF2-B41B-4B13-F734-DDBFC1AEE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E245C-CF7D-42F3-0330-CECF72DE3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8287" y="1825625"/>
            <a:ext cx="2947062" cy="2978387"/>
          </a:xfrm>
        </p:spPr>
        <p:txBody>
          <a:bodyPr>
            <a:normAutofit/>
          </a:bodyPr>
          <a:lstStyle/>
          <a:p>
            <a:r>
              <a:rPr lang="en-GB" sz="2400" dirty="0"/>
              <a:t>In small groups, using the 5 </a:t>
            </a:r>
            <a:r>
              <a:rPr lang="en-GB" sz="2400" dirty="0" err="1"/>
              <a:t>Ws</a:t>
            </a:r>
            <a:r>
              <a:rPr lang="en-GB" sz="2400" dirty="0"/>
              <a:t> and an H handout, evaluate the following source:</a:t>
            </a:r>
          </a:p>
          <a:p>
            <a:r>
              <a:rPr lang="en-GB" sz="2400" dirty="0"/>
              <a:t>Record your findings on the Guided Study Sheet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4808E46-0AEE-C702-B1FD-B7F63916F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Astudiaeth dan Arweiniad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Guided Study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9D924F0-9CC4-AAB2-8554-6C2250744A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148219" cy="379725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Mewn grwpiau bach, gan ddefnyddio’r daflen </a:t>
            </a:r>
            <a:r>
              <a:rPr lang="cy-GB" sz="2400" i="1" noProof="0" dirty="0"/>
              <a:t>‘5 </a:t>
            </a:r>
            <a:r>
              <a:rPr lang="cy-GB" sz="2400" i="1" noProof="0" dirty="0" err="1"/>
              <a:t>Ws</a:t>
            </a:r>
            <a:r>
              <a:rPr lang="cy-GB" sz="2400" i="1" noProof="0" dirty="0"/>
              <a:t> </a:t>
            </a:r>
            <a:r>
              <a:rPr lang="cy-GB" sz="2400" i="1" noProof="0" dirty="0" err="1"/>
              <a:t>and</a:t>
            </a:r>
            <a:r>
              <a:rPr lang="cy-GB" sz="2400" i="1" noProof="0" dirty="0"/>
              <a:t> H’,</a:t>
            </a:r>
            <a:r>
              <a:rPr lang="cy-GB" sz="2400" noProof="0" dirty="0"/>
              <a:t> gwerthuswch y ffynhonnell ganlynol: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Cofnodwch eich canfyddiadau ar y Daflen Astudiaeth dan Arweiniad</a:t>
            </a: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0A049096-BA93-F573-8ABF-0921CD85F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3382" y="4095482"/>
            <a:ext cx="2055329" cy="205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7117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84574-FC97-59C8-93A8-241D7521E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ADE84-3A16-D51C-72FC-A230E1573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To be completed before the next session: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Using your notes and the information from this Theme write an evaluation of an article of your choosing.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Your should post your evaluation in the relevant discussion thread in the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Module Forum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55F8A5-038B-9C82-6DDA-A2181086D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Gweithgaredd Astudio Annibynnol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Independent Study Activity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020C97-1900-D359-C2F7-1CF485D7E3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93170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2400" noProof="0" dirty="0"/>
              <a:t>I’w gwblhau cyn y sesiwn nesaf: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Gan ddefnyddio eich nodiadau a’r wybodaeth o’r Thema hon, ysgrifennwch werthusiad o erthygl o’ch dewis.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noProof="0" dirty="0"/>
              <a:t>Dylech bostio’ch gwerthusiad yn yr edefyn trafod perthnasol yn Fforwm</a:t>
            </a:r>
            <a:r>
              <a:rPr lang="cy-GB" sz="2400" dirty="0"/>
              <a:t> y</a:t>
            </a:r>
            <a:r>
              <a:rPr lang="cy-GB" sz="2400" noProof="0" dirty="0"/>
              <a:t> Modwl.</a:t>
            </a:r>
          </a:p>
        </p:txBody>
      </p:sp>
    </p:spTree>
    <p:extLst>
      <p:ext uri="{BB962C8B-B14F-4D97-AF65-F5344CB8AC3E}">
        <p14:creationId xmlns:p14="http://schemas.microsoft.com/office/powerpoint/2010/main" val="12064797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771A5-4775-F0B1-C5EC-6BAD8F129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5A9015-4960-714F-866F-5D1FD7E6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Cyfeirnodau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786A0C8A-1D65-8EAF-4D47-297E3F124D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524069"/>
            <a:ext cx="7680463" cy="380986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Barnard, A., Calabria, V. and Griffiths, L. (eds) (2023) Key themes in health and social care: A companion to learning. Second edition. Routledge.  Available at: </a:t>
            </a:r>
            <a:r>
              <a:rPr lang="en-GB" sz="1600" dirty="0">
                <a:hlinkClick r:id="rId3"/>
              </a:rPr>
              <a:t>e-Reader | Key Themes in Health and Social Care | A Companion to Learn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28/05/2025]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Barrow, C. &amp; Westrup, R.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is critical to education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The International Education Studies Association (TIESA) Available at: </a:t>
            </a:r>
            <a:r>
              <a:rPr lang="en-GB" sz="1600" dirty="0">
                <a:hlinkClick r:id="rId4"/>
              </a:rPr>
              <a:t>Critical thinking is critical to Education – The International Education Studies Association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28/05/2026]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Beavers, E., Orange, A. and Kirkwood, D. (2017) ‘Fostering critical and reflective thinking in an authentic learning situation’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Journal Of Early Childhood Teacher Education,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38(1), pp. 3–18. Available at: </a:t>
            </a:r>
            <a:r>
              <a:rPr lang="en-GB" sz="1600" dirty="0">
                <a:hlinkClick r:id="rId5"/>
              </a:rPr>
              <a:t>Full article: Fostering critical and reflective thinking in an authentic learning situation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28/05/2025]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British Council (No Date)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British Council Available at: </a:t>
            </a:r>
            <a:r>
              <a:rPr lang="en-GB" sz="1600" dirty="0">
                <a:hlinkClick r:id="rId6"/>
              </a:rPr>
              <a:t>Critical Thinking Skills | </a:t>
            </a:r>
            <a:r>
              <a:rPr lang="en-GB" sz="1600" dirty="0" err="1">
                <a:hlinkClick r:id="rId6"/>
              </a:rPr>
              <a:t>TeachingEnglish</a:t>
            </a:r>
            <a:r>
              <a:rPr lang="en-GB" sz="1600" dirty="0">
                <a:hlinkClick r:id="rId6"/>
              </a:rPr>
              <a:t> | British Council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28/05/2026]</a:t>
            </a:r>
          </a:p>
        </p:txBody>
      </p:sp>
    </p:spTree>
    <p:extLst>
      <p:ext uri="{BB962C8B-B14F-4D97-AF65-F5344CB8AC3E}">
        <p14:creationId xmlns:p14="http://schemas.microsoft.com/office/powerpoint/2010/main" val="40052492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EA9A684D-C447-43CD-A10F-51B6AA8B62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524069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Barnard, A., Calabria, V. and Griffiths, L. (eds) (2023) Key themes in health and social care: A companion to learning. Second edition. Routledge.  Available at: </a:t>
            </a:r>
            <a:r>
              <a:rPr lang="en-GB" sz="1600" dirty="0">
                <a:hlinkClick r:id="rId3"/>
              </a:rPr>
              <a:t>e-Reader | Key Themes in Health and Social Care | A Companion to Learn</a:t>
            </a:r>
            <a:r>
              <a:rPr lang="en-GB" sz="1600" dirty="0"/>
              <a:t> [Last Accessed 28/05/2025]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Barrow, C. &amp; Westrup, R.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is critical to education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The International Education Studies Association (TIESA) Available at: </a:t>
            </a:r>
            <a:r>
              <a:rPr lang="en-GB" sz="1600" dirty="0">
                <a:hlinkClick r:id="rId4"/>
              </a:rPr>
              <a:t>Critical thinking is critical to Education – The International Education Studies Association</a:t>
            </a:r>
            <a:r>
              <a:rPr lang="en-GB" sz="1600" dirty="0"/>
              <a:t> [Last Accessed 28/05/2026]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Beavers, E., Orange, A. and Kirkwood, D. (2017) ‘Fostering critical and reflective thinking in an authentic learning situation’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Journal Of Early Childhood Teacher Education,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38(1), pp. 3–18. Available at: </a:t>
            </a:r>
            <a:r>
              <a:rPr lang="en-GB" sz="1600" dirty="0">
                <a:hlinkClick r:id="rId5"/>
              </a:rPr>
              <a:t>Full article: Fostering critical and reflective thinking in an authentic learning situation</a:t>
            </a:r>
            <a:r>
              <a:rPr lang="en-GB" sz="1600" dirty="0"/>
              <a:t> [Last Accessed 28/05/2025]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British Council (No Date)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British Council Available at: </a:t>
            </a:r>
            <a:r>
              <a:rPr lang="en-GB" sz="1600" dirty="0">
                <a:hlinkClick r:id="rId6"/>
              </a:rPr>
              <a:t>Critical Thinking Skills | </a:t>
            </a:r>
            <a:r>
              <a:rPr lang="en-GB" sz="1600" dirty="0" err="1">
                <a:hlinkClick r:id="rId6"/>
              </a:rPr>
              <a:t>TeachingEnglish</a:t>
            </a:r>
            <a:r>
              <a:rPr lang="en-GB" sz="1600" dirty="0">
                <a:hlinkClick r:id="rId6"/>
              </a:rPr>
              <a:t> | British Council</a:t>
            </a:r>
            <a:r>
              <a:rPr lang="en-GB" sz="1600" dirty="0"/>
              <a:t> [Last Accessed 28/05/2026]</a:t>
            </a:r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66DF0-DAB7-F1FD-D07A-543F1750A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8788CD-B44A-797D-156B-9C48DC80A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Cyfeirnodau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CBBF3A55-DB5B-339A-E374-912A63A08B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524069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Brooks, E. (2026)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How to Develop Critical Thinking Skills in Early Childhood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Smart Academic Available at: </a:t>
            </a:r>
            <a:r>
              <a:rPr lang="en-GB" sz="1600" dirty="0">
                <a:hlinkClick r:id="rId3"/>
              </a:rPr>
              <a:t>Develop Critical Thinking in Early Childhood 2026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09/07/2026)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Colley, B.M.,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Bilics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A.R. and Lerch, C.M. (2012)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‘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Reflection: A key component to thinking critically’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 The Canadian Journal For The Scholarship Of Teaching And Learning,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3(1). Available at: </a:t>
            </a:r>
            <a:r>
              <a:rPr lang="en-GB" sz="1600" dirty="0">
                <a:hlinkClick r:id="rId4"/>
              </a:rPr>
              <a:t>Reflection: A Key Component to Thinking Critically. – EBSCO</a:t>
            </a:r>
            <a:r>
              <a:rPr lang="en-GB" sz="1600" dirty="0"/>
              <a:t> {</a:t>
            </a:r>
            <a:r>
              <a:rPr lang="cy-GB" sz="1600" noProof="0" dirty="0"/>
              <a:t>Cyrchwyd </a:t>
            </a:r>
            <a:r>
              <a:rPr lang="cy-GB" sz="1600" noProof="0" dirty="0" err="1"/>
              <a:t>Ddiwet</a:t>
            </a:r>
            <a:r>
              <a:rPr lang="cy-GB" sz="1600" dirty="0"/>
              <a:t>haf </a:t>
            </a:r>
            <a:r>
              <a:rPr lang="en-GB" sz="1600" dirty="0"/>
              <a:t>28/05/2026]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Cottrell, S.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 : effective analysis, argument and reflection.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4th Edition. Bloomsbury Academic Available at: </a:t>
            </a:r>
            <a:r>
              <a:rPr lang="en-GB" sz="1600" dirty="0">
                <a:hlinkClick r:id="rId5"/>
              </a:rPr>
              <a:t>- </a:t>
            </a:r>
            <a:r>
              <a:rPr lang="en-GB" sz="1600" dirty="0" err="1">
                <a:hlinkClick r:id="rId5"/>
              </a:rPr>
              <a:t>VleReader</a:t>
            </a:r>
            <a:r>
              <a:rPr lang="en-GB" sz="1600" dirty="0"/>
              <a:t> [</a:t>
            </a:r>
            <a:r>
              <a:rPr lang="cy-GB" sz="1600" noProof="0" dirty="0"/>
              <a:t>Cyrchwyd Ddiwethaf </a:t>
            </a:r>
            <a:r>
              <a:rPr lang="en-GB" sz="1600" dirty="0"/>
              <a:t>09/07/2026]</a:t>
            </a:r>
          </a:p>
        </p:txBody>
      </p:sp>
    </p:spTree>
    <p:extLst>
      <p:ext uri="{BB962C8B-B14F-4D97-AF65-F5344CB8AC3E}">
        <p14:creationId xmlns:p14="http://schemas.microsoft.com/office/powerpoint/2010/main" val="312579602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88012-BDC5-3A00-5C78-D7372E1F4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C0486-925F-5317-7718-7FEF67CC62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1F35DB7-3494-9DD7-97BA-5A682AA8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5DB54DA-898A-E9C1-E699-A478CF590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524069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Brooks, E. (2026)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How to Develop Critical Thinking Skills in Early Childhood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Smart Academic Available at: </a:t>
            </a:r>
            <a:r>
              <a:rPr lang="en-GB" sz="1600" dirty="0">
                <a:hlinkClick r:id="rId3"/>
              </a:rPr>
              <a:t>Develop Critical Thinking in Early Childhood 2026</a:t>
            </a:r>
            <a:r>
              <a:rPr lang="en-GB" sz="1600" dirty="0"/>
              <a:t> [Last Accessed 09/07/2026)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Colley, B.M.,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Bilics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A.R. and Lerch, C.M. (2012)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‘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Reflection: A key component to thinking critically’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 The Canadian Journal For The Scholarship Of Teaching And Learning,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3(1). Available at: </a:t>
            </a:r>
            <a:r>
              <a:rPr lang="en-GB" sz="1600" dirty="0">
                <a:hlinkClick r:id="rId4"/>
              </a:rPr>
              <a:t>Reflection: A Key Component to Thinking Critically. – EBSCO</a:t>
            </a:r>
            <a:r>
              <a:rPr lang="en-GB" sz="1600" dirty="0"/>
              <a:t> {last Accessed 28/05/2026]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Cottrell, S.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 : effective analysis, argument and reflection.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4th Edition. Bloomsbury Academic Available at: </a:t>
            </a:r>
            <a:r>
              <a:rPr lang="en-GB" sz="1600" dirty="0">
                <a:hlinkClick r:id="rId5"/>
              </a:rPr>
              <a:t>- </a:t>
            </a:r>
            <a:r>
              <a:rPr lang="en-GB" sz="1600" dirty="0" err="1">
                <a:hlinkClick r:id="rId5"/>
              </a:rPr>
              <a:t>VleReader</a:t>
            </a:r>
            <a:r>
              <a:rPr lang="en-GB" sz="1600" dirty="0"/>
              <a:t> [Last Accessed 09/07/2026]</a:t>
            </a:r>
          </a:p>
        </p:txBody>
      </p:sp>
    </p:spTree>
    <p:extLst>
      <p:ext uri="{BB962C8B-B14F-4D97-AF65-F5344CB8AC3E}">
        <p14:creationId xmlns:p14="http://schemas.microsoft.com/office/powerpoint/2010/main" val="2238159566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4993</Words>
  <Application>Microsoft Office PowerPoint</Application>
  <PresentationFormat>On-screen Show (4:3)</PresentationFormat>
  <Paragraphs>415</Paragraphs>
  <Slides>47</Slides>
  <Notes>47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5: Meddwl Beirniadol ac Arfer Proffesiynol Theme 5: Critical Thinking and Professional Practice   </vt:lpstr>
      <vt:lpstr>Cynnwys y Thema Theme Content</vt:lpstr>
      <vt:lpstr>Beth yw Meddwl Beirniadol? What is Critical Thinking?</vt:lpstr>
      <vt:lpstr>Beth yw Meddwl Beirniadol? What is Critical Thinking?</vt:lpstr>
      <vt:lpstr>Meddwl Beirniadol yw… Critical Thinking is…..</vt:lpstr>
      <vt:lpstr>Meddwl Beirniadol yw… Critical Thinking is…..</vt:lpstr>
      <vt:lpstr>Meddwl Beirniadol yw… Critical Thinking is…..</vt:lpstr>
      <vt:lpstr>Meddwl Beirniadol yw… Critical Thinking is…..</vt:lpstr>
      <vt:lpstr>Meddwl Beirniadol yw… Critical Thinking is…..</vt:lpstr>
      <vt:lpstr>NID YW Meddwl yn Feirniadol… Critical Thinking is NOT</vt:lpstr>
      <vt:lpstr>NID Meddwl Beirniadol mo’r rhain…</vt:lpstr>
      <vt:lpstr> Critical Thinking is NOT</vt:lpstr>
      <vt:lpstr>Meddwl Beirniadol ac Arfer Proffesiynol Critical Thinking and Professional Practice</vt:lpstr>
      <vt:lpstr>Meddwl Beirniadol ac Arfer Proffesiynol Critical Thinking and Professional Practice</vt:lpstr>
      <vt:lpstr>Meddwl Beirniadol ac Arfer Proffesiynol Critical Thinking and Professional Practice</vt:lpstr>
      <vt:lpstr>Meddwl Beirniadol ac Arfer Adfyfyriol Critical Thinking &amp; Reflective Practice</vt:lpstr>
      <vt:lpstr>Meddwl Beirniadol ac Arfer Adfyfyriol Critical Thinking &amp; Reflective Practice</vt:lpstr>
      <vt:lpstr>Meddwl Beirniadol ac Arfer Adfyfyriol Critical Thinking &amp; Reflective Practice</vt:lpstr>
      <vt:lpstr>Meddwl Beirniadol ac Arfer Adfyfyriol Critical Thinking &amp; Reflective Practice</vt:lpstr>
      <vt:lpstr>Meddwl Beirniadol ac Arfer Adfyfyriol Critical Thinking &amp; Reflective Practice</vt:lpstr>
      <vt:lpstr>Meddwl Beirniadol ac Arfer Adfyfyriol Critical Thinking &amp; Reflective Practice</vt:lpstr>
      <vt:lpstr>Meddwl Beirniadol ac Arfer Adfyfyriol Critical Thinking &amp; Reflective Practice</vt:lpstr>
      <vt:lpstr>Meddwl Beirniadol ar gyfer Myfyrwyr Critical Thinking For Students</vt:lpstr>
      <vt:lpstr>Rôl a Phwysigrwydd mewn Addysg Uwch (AU) Role and Importance in HE</vt:lpstr>
      <vt:lpstr>Rôl a Phwysigrwydd mewn Addysg Uwch (AU) Role and Importance in HE</vt:lpstr>
      <vt:lpstr>Yr hyn mae Meddwl Beirniadol yn ei Gynnwys (Prosesau Craidd) What Critical Thinking Involves (Core Processes)</vt:lpstr>
      <vt:lpstr>Yr hyn mae Meddwl Beirniadol yn ei Gynnwys (Prosesau Craidd) What Critical Thinking Involves (Core Processes)</vt:lpstr>
      <vt:lpstr>Sgiliau Allweddol sydd eu Hangen Key Skills Needed</vt:lpstr>
      <vt:lpstr>Sgiliau Allweddol sydd eu Hangen Key Skills Needed</vt:lpstr>
      <vt:lpstr>Nodweddion Unigolyn sy’n Meddwl yn Feirniadol Characteristics of a Critical Thinker</vt:lpstr>
      <vt:lpstr>Nodweddion Unigolyn sy’n Meddwl yn Feirniadol Characteristics of a Critical Thinker</vt:lpstr>
      <vt:lpstr>Ei ddefnydd mewn Arfer Academaidd Application in Academic Practice</vt:lpstr>
      <vt:lpstr>Ei Ddefnydd mewn Ymarfer Academaidd Application in Academic Practice</vt:lpstr>
      <vt:lpstr>Pwysigrwydd Cyffredinol Overall Importance</vt:lpstr>
      <vt:lpstr>Chwe Chwestiwn Meddwl Beirniadol Six Critical Thinking Questions</vt:lpstr>
      <vt:lpstr>Pwy? Who?</vt:lpstr>
      <vt:lpstr>Beth? What?</vt:lpstr>
      <vt:lpstr>Pam? Why?</vt:lpstr>
      <vt:lpstr>Pryd? When?</vt:lpstr>
      <vt:lpstr>Ble? Where?</vt:lpstr>
      <vt:lpstr>Sut? How?</vt:lpstr>
      <vt:lpstr>Astudiaeth dan Arweiniad Guided Study</vt:lpstr>
      <vt:lpstr>Gweithgaredd Astudio Annibynnol Independent Study Activity</vt:lpstr>
      <vt:lpstr>Cyfeirnodau </vt:lpstr>
      <vt:lpstr>References</vt:lpstr>
      <vt:lpstr>Cyfeirnodau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Ken Dicks</cp:lastModifiedBy>
  <cp:revision>198</cp:revision>
  <dcterms:created xsi:type="dcterms:W3CDTF">2017-02-08T11:33:06Z</dcterms:created>
  <dcterms:modified xsi:type="dcterms:W3CDTF">2026-10-08T11:01:57Z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