
<file path=[Content_Types].xml><?xml version="1.0" encoding="utf-8"?>
<Types xmlns="http://schemas.openxmlformats.org/package/2006/content-types">
  <Default Extension="fntdata" ContentType="application/x-fontdata"/>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embedTrueTypeFonts="1" autoCompressPictures="0">
  <p:sldMasterIdLst>
    <p:sldMasterId id="2147483648" r:id="rId4"/>
  </p:sldMasterIdLst>
  <p:notesMasterIdLst>
    <p:notesMasterId r:id="rId15"/>
  </p:notesMasterIdLst>
  <p:handoutMasterIdLst>
    <p:handoutMasterId r:id="rId16"/>
  </p:handoutMasterIdLst>
  <p:sldIdLst>
    <p:sldId id="258" r:id="rId5"/>
    <p:sldId id="302" r:id="rId6"/>
    <p:sldId id="265" r:id="rId7"/>
    <p:sldId id="287" r:id="rId8"/>
    <p:sldId id="301" r:id="rId9"/>
    <p:sldId id="282" r:id="rId10"/>
    <p:sldId id="299" r:id="rId11"/>
    <p:sldId id="304" r:id="rId12"/>
    <p:sldId id="300" r:id="rId13"/>
    <p:sldId id="305" r:id="rId14"/>
  </p:sldIdLst>
  <p:sldSz cx="12192000" cy="6858000"/>
  <p:notesSz cx="6858000" cy="9144000"/>
  <p:embeddedFontLst>
    <p:embeddedFont>
      <p:font typeface="Avenir Next LT Pro" panose="020B0504020202020204" pitchFamily="34" charset="0"/>
      <p:regular r:id="rId17"/>
      <p:bold r:id="rId18"/>
      <p:italic r:id="rId19"/>
      <p:boldItalic r:id="rId20"/>
    </p:embeddedFont>
    <p:embeddedFont>
      <p:font typeface="Calibri" panose="020F0502020204030204" pitchFamily="34" charset="0"/>
      <p:regular r:id="rId21"/>
      <p:bold r:id="rId22"/>
      <p:italic r:id="rId23"/>
      <p:boldItalic r:id="rId24"/>
    </p:embeddedFont>
    <p:embeddedFont>
      <p:font typeface="Speak Pro" panose="020B0504020101020102" pitchFamily="34" charset="0"/>
      <p:regular r:id="rId25"/>
      <p:bold r:id="rId26"/>
      <p:italic r:id="rId27"/>
      <p:boldItalic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C4BB8"/>
    <a:srgbClr val="E78E75"/>
    <a:srgbClr val="F9F0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4" autoAdjust="0"/>
    <p:restoredTop sz="65044" autoAdjust="0"/>
  </p:normalViewPr>
  <p:slideViewPr>
    <p:cSldViewPr snapToGrid="0">
      <p:cViewPr varScale="1">
        <p:scale>
          <a:sx n="56" d="100"/>
          <a:sy n="56" d="100"/>
        </p:scale>
        <p:origin x="1574" y="43"/>
      </p:cViewPr>
      <p:guideLst/>
    </p:cSldViewPr>
  </p:slideViewPr>
  <p:outlineViewPr>
    <p:cViewPr>
      <p:scale>
        <a:sx n="33" d="100"/>
        <a:sy n="33" d="100"/>
      </p:scale>
      <p:origin x="0" y="-33540"/>
    </p:cViewPr>
  </p:outlineViewPr>
  <p:notesTextViewPr>
    <p:cViewPr>
      <p:scale>
        <a:sx n="1" d="1"/>
        <a:sy n="1" d="1"/>
      </p:scale>
      <p:origin x="0" y="0"/>
    </p:cViewPr>
  </p:notesTextViewPr>
  <p:notesViewPr>
    <p:cSldViewPr snapToGrid="0">
      <p:cViewPr varScale="1">
        <p:scale>
          <a:sx n="60" d="100"/>
          <a:sy n="60" d="100"/>
        </p:scale>
        <p:origin x="3187" y="43"/>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customXml" Target="../customXml/item3.xml"/><Relationship Id="rId21" Type="http://schemas.openxmlformats.org/officeDocument/2006/relationships/font" Target="fonts/font5.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font" Target="fonts/font4.fntdata"/><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8.fntdata"/><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notesMaster" Target="notesMasters/notesMaster1.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6.xml"/><Relationship Id="rId19" Type="http://schemas.openxmlformats.org/officeDocument/2006/relationships/font" Target="fonts/font3.fntdata"/><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FA9168-1AA0-4330-93C8-8A2BC786DAA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AC5761D6-F269-4E92-99D5-40AC843D869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68C0DD2-AAFF-40FB-B1D5-B76D6B9F63F5}" type="datetimeFigureOut">
              <a:rPr lang="en-US" smtClean="0"/>
              <a:t>12/1/2021</a:t>
            </a:fld>
            <a:endParaRPr lang="en-US"/>
          </a:p>
        </p:txBody>
      </p:sp>
      <p:sp>
        <p:nvSpPr>
          <p:cNvPr id="4" name="Footer Placeholder 3">
            <a:extLst>
              <a:ext uri="{FF2B5EF4-FFF2-40B4-BE49-F238E27FC236}">
                <a16:creationId xmlns:a16="http://schemas.microsoft.com/office/drawing/2014/main" id="{112D8426-202C-4385-BEF1-8D0C15BC743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CF91F5F-CE2D-4C59-9BE8-D5C9660BC83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82E420-31C0-4FAB-9C47-370244A3A0D7}" type="slidenum">
              <a:rPr lang="en-US" smtClean="0"/>
              <a:t>‹#›</a:t>
            </a:fld>
            <a:endParaRPr lang="en-US"/>
          </a:p>
        </p:txBody>
      </p:sp>
    </p:spTree>
    <p:extLst>
      <p:ext uri="{BB962C8B-B14F-4D97-AF65-F5344CB8AC3E}">
        <p14:creationId xmlns:p14="http://schemas.microsoft.com/office/powerpoint/2010/main" val="9953939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EAA7A3-4278-43C6-8774-F62FA0274339}" type="datetimeFigureOut">
              <a:rPr lang="en-US" smtClean="0"/>
              <a:t>12/1/2021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BDF500-FE05-4D50-AB42-37EDEB80A66C}" type="slidenum">
              <a:rPr lang="en-US" smtClean="0"/>
              <a:t>‹#›</a:t>
            </a:fld>
            <a:endParaRPr lang="en-US" dirty="0"/>
          </a:p>
        </p:txBody>
      </p:sp>
    </p:spTree>
    <p:extLst>
      <p:ext uri="{BB962C8B-B14F-4D97-AF65-F5344CB8AC3E}">
        <p14:creationId xmlns:p14="http://schemas.microsoft.com/office/powerpoint/2010/main" val="29349205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Introduction</a:t>
            </a: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very first three stages come to terms with much of what happened because during interactions. In contrast, the fourth through sixth phases deal with how the user may improve the experiences &amp; consequences throughout the prospective. Another example of something like this is provided below, together with the installation of the Gibbs reflective model in action. Both 4D exams for time management and the CRAAP test for information search are important for diagnosing our capabilities and skills. Students provide much more premium on intellectual capabilities, including time management, note-keeping, team working ability, planning and organisation, &amp; presenting skills, amongst many others (Jayaprakash, 2016). Several of them ought to be evolved, while others also have to be safeguarded in the same way as the previous.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FBDF500-FE05-4D50-AB42-37EDEB80A66C}" type="slidenum">
              <a:rPr lang="en-US" smtClean="0"/>
              <a:t>3</a:t>
            </a:fld>
            <a:endParaRPr lang="en-US" dirty="0"/>
          </a:p>
        </p:txBody>
      </p:sp>
    </p:spTree>
    <p:extLst>
      <p:ext uri="{BB962C8B-B14F-4D97-AF65-F5344CB8AC3E}">
        <p14:creationId xmlns:p14="http://schemas.microsoft.com/office/powerpoint/2010/main" val="38277046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What is time management?</a:t>
            </a:r>
            <a:endParaRPr lang="en-US" sz="1200" b="1"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The term "time management" refers to the practice of arranging and scheduling how one's time will be divided between various tasks. Effective time management helps people operate better, not tougher, enabling individuals to accomplish more in little time when time is limited and intense demands</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(Williams and Reid, 2016). Inability to handle their time effectively reduces their productivity and increases their tension. There rarely appears to be sufficient time in the day. "Time management" is a term that relates to the way people arrange and organise their time spent on various tasks.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FBDF500-FE05-4D50-AB42-37EDEB80A66C}" type="slidenum">
              <a:rPr lang="en-US" smtClean="0"/>
              <a:t>4</a:t>
            </a:fld>
            <a:endParaRPr lang="en-US" dirty="0"/>
          </a:p>
        </p:txBody>
      </p:sp>
    </p:spTree>
    <p:extLst>
      <p:ext uri="{BB962C8B-B14F-4D97-AF65-F5344CB8AC3E}">
        <p14:creationId xmlns:p14="http://schemas.microsoft.com/office/powerpoint/2010/main" val="34115062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While it can appear counter-intuitive to devote valuable time studying about multitasking rather than working, the rewards are massive:</a:t>
            </a:r>
            <a:endParaRPr lang="en-US" sz="1200" kern="1200" dirty="0">
              <a:solidFill>
                <a:schemeClr val="tx1"/>
              </a:solidFill>
              <a:effectLst/>
              <a:latin typeface="+mn-lt"/>
              <a:ea typeface="+mn-ea"/>
              <a:cs typeface="+mn-cs"/>
            </a:endParaRPr>
          </a:p>
          <a:p>
            <a:pPr lvl="0" algn="just"/>
            <a:r>
              <a:rPr lang="en-GB" sz="1200" kern="1200" dirty="0">
                <a:solidFill>
                  <a:schemeClr val="tx1"/>
                </a:solidFill>
                <a:effectLst/>
                <a:latin typeface="+mn-lt"/>
                <a:ea typeface="+mn-ea"/>
                <a:cs typeface="+mn-cs"/>
              </a:rPr>
              <a:t>Increased accuracy and production.</a:t>
            </a:r>
            <a:endParaRPr lang="en-US" sz="1200" kern="1200" dirty="0">
              <a:solidFill>
                <a:schemeClr val="tx1"/>
              </a:solidFill>
              <a:effectLst/>
              <a:latin typeface="+mn-lt"/>
              <a:ea typeface="+mn-ea"/>
              <a:cs typeface="+mn-cs"/>
            </a:endParaRPr>
          </a:p>
          <a:p>
            <a:pPr lvl="0" algn="just"/>
            <a:r>
              <a:rPr lang="en-GB" sz="1200" kern="1200" dirty="0">
                <a:solidFill>
                  <a:schemeClr val="tx1"/>
                </a:solidFill>
                <a:effectLst/>
                <a:latin typeface="+mn-lt"/>
                <a:ea typeface="+mn-ea"/>
                <a:cs typeface="+mn-cs"/>
              </a:rPr>
              <a:t>A more favourable professional image.</a:t>
            </a:r>
            <a:endParaRPr lang="en-US" sz="1200" kern="1200" dirty="0">
              <a:solidFill>
                <a:schemeClr val="tx1"/>
              </a:solidFill>
              <a:effectLst/>
              <a:latin typeface="+mn-lt"/>
              <a:ea typeface="+mn-ea"/>
              <a:cs typeface="+mn-cs"/>
            </a:endParaRPr>
          </a:p>
          <a:p>
            <a:pPr lvl="0" algn="just"/>
            <a:r>
              <a:rPr lang="en-GB" sz="1200" kern="1200" dirty="0">
                <a:solidFill>
                  <a:schemeClr val="tx1"/>
                </a:solidFill>
                <a:effectLst/>
                <a:latin typeface="+mn-lt"/>
                <a:ea typeface="+mn-ea"/>
                <a:cs typeface="+mn-cs"/>
              </a:rPr>
              <a:t>Reduced strain.</a:t>
            </a:r>
            <a:endParaRPr lang="en-US" sz="1200" kern="1200" dirty="0">
              <a:solidFill>
                <a:schemeClr val="tx1"/>
              </a:solidFill>
              <a:effectLst/>
              <a:latin typeface="+mn-lt"/>
              <a:ea typeface="+mn-ea"/>
              <a:cs typeface="+mn-cs"/>
            </a:endParaRPr>
          </a:p>
          <a:p>
            <a:pPr lvl="0" algn="just"/>
            <a:r>
              <a:rPr lang="en-GB" sz="1200" kern="1200" dirty="0">
                <a:solidFill>
                  <a:schemeClr val="tx1"/>
                </a:solidFill>
                <a:effectLst/>
                <a:latin typeface="+mn-lt"/>
                <a:ea typeface="+mn-ea"/>
                <a:cs typeface="+mn-cs"/>
              </a:rPr>
              <a:t>Greater promotion prospects.</a:t>
            </a:r>
            <a:endParaRPr lang="en-US" sz="1200" kern="1200" dirty="0">
              <a:solidFill>
                <a:schemeClr val="tx1"/>
              </a:solidFill>
              <a:effectLst/>
              <a:latin typeface="+mn-lt"/>
              <a:ea typeface="+mn-ea"/>
              <a:cs typeface="+mn-cs"/>
            </a:endParaRPr>
          </a:p>
          <a:p>
            <a:pPr lvl="0" algn="just"/>
            <a:r>
              <a:rPr lang="en-GB" sz="1200" kern="1200" dirty="0">
                <a:solidFill>
                  <a:schemeClr val="tx1"/>
                </a:solidFill>
                <a:effectLst/>
                <a:latin typeface="+mn-lt"/>
                <a:ea typeface="+mn-ea"/>
                <a:cs typeface="+mn-cs"/>
              </a:rPr>
              <a:t>Increased opportunity to accomplish significant personal and professional objectives.</a:t>
            </a:r>
            <a:endParaRPr lang="en-US"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The top performers are masters of time management. By implementing the time management practices described in this part, anyone may increase overall capacity to work successfully, even with limited time and intense demands</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(Bowes, 2015). Productive time management demands a significant change in attention from operations to outcomes: keeping engaged is not synonymous with success.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FBDF500-FE05-4D50-AB42-37EDEB80A66C}" type="slidenum">
              <a:rPr lang="en-US" smtClean="0"/>
              <a:t>5</a:t>
            </a:fld>
            <a:endParaRPr lang="en-US" dirty="0"/>
          </a:p>
        </p:txBody>
      </p:sp>
    </p:spTree>
    <p:extLst>
      <p:ext uri="{BB962C8B-B14F-4D97-AF65-F5344CB8AC3E}">
        <p14:creationId xmlns:p14="http://schemas.microsoft.com/office/powerpoint/2010/main" val="1534674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Identify and list Donna’s time management problems.</a:t>
            </a:r>
            <a:endParaRPr lang="en-US" sz="1200" b="1"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The opportunity allowed in a college setting might hinder individuals who have not acquired time management capabilities. After leaving behind the tight timetables of high school, students frequently struggle to combine educational, recreational, and job responsibilities once they get into the university</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(Levin, 2015). When confronted with so many conflicting requirements on their schedule, many academics give up and allow events to unfold naturally, just as described in the given case study. Without the assistance of an instructor or guardian, it isn’t very certain that a student would accomplish without proper time management and organisation skills.</a:t>
            </a:r>
            <a:endParaRPr lang="en-US"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From the description, it is clear Donna had a lot of time management and planning as well as organisation programme. She had no time management skills since she left her work for her future self without planning. But it is not the only reason what effecting her schedule. Her lack of organising skills also drawback her swiftly working skills. Since she wastes a lot of time finding her things since she does not keep her room organised to find everything in definite places to find everything quickly, and doing her present work in a more organising manner, in university life, students need to multitask and manage their activities by giving all tasks of equal importance. But Donna found it very challenging to finish all her work properly and enjoy her university life. </a:t>
            </a:r>
            <a:endParaRPr lang="en-US"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As a result, decreased educational attainment results from weak time management, such as excessively high rigorous coursework or juggling employment responsibilities</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(Correa, 2012). Inability to uphold a grade point average, on the other hand, may result in Donna being placed on a track to graduate – a notice to enhance her productivity or face eviction from the organisation. While an excessively scheduled timetable can persuade people that enough rest is less important, which is not true. Neglecting solid time management skills also raises the risk that Donna will not satisfactorily finish her university experience.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FBDF500-FE05-4D50-AB42-37EDEB80A66C}" type="slidenum">
              <a:rPr lang="en-US" smtClean="0"/>
              <a:t>6</a:t>
            </a:fld>
            <a:endParaRPr lang="en-US" dirty="0"/>
          </a:p>
        </p:txBody>
      </p:sp>
    </p:spTree>
    <p:extLst>
      <p:ext uri="{BB962C8B-B14F-4D97-AF65-F5344CB8AC3E}">
        <p14:creationId xmlns:p14="http://schemas.microsoft.com/office/powerpoint/2010/main" val="37257628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Explain how Donna could use the 4D (Do, Dump, Delay. Delegate) time management strategy and other strategies to overcome her time management problems.</a:t>
            </a:r>
            <a:endParaRPr lang="en-US" sz="1200" b="1"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Many students find the educational environment daunting, particularly once they enrol for the same debut period at a university. They are constantly reacting and incapable of completing their responsibilities on time. Time management is critical in the academic lives of students. The four Ds of time management, usually known as the four Ds of efficiency, are a common technique for determining if work or effort is worth Donna's commitment (Popov, 2015)</a:t>
            </a:r>
            <a:r>
              <a:rPr lang="en-US" sz="1200" kern="1200" dirty="0">
                <a:solidFill>
                  <a:schemeClr val="tx1"/>
                </a:solidFill>
                <a:effectLst/>
                <a:latin typeface="+mn-lt"/>
                <a:ea typeface="+mn-ea"/>
                <a:cs typeface="+mn-cs"/>
              </a:rPr>
              <a:t>. It entails generating a split-second choice on what to accomplish now, whether by herself or transferring to somebody else, what to do in the upcoming, and what to eliminate from her to-do list in order to be more productive.</a:t>
            </a:r>
          </a:p>
          <a:p>
            <a:pPr algn="just"/>
            <a:r>
              <a:rPr lang="en-GB" sz="1200" kern="1200" dirty="0">
                <a:solidFill>
                  <a:schemeClr val="tx1"/>
                </a:solidFill>
                <a:effectLst/>
                <a:latin typeface="+mn-lt"/>
                <a:ea typeface="+mn-ea"/>
                <a:cs typeface="+mn-cs"/>
              </a:rPr>
              <a:t>The 4 Ds are, as previously mentioned, Do, Defer, Delegate, and Delete. Donna may control her limited time more efficiently and concentrate on what interests her most by categorising a work or activity. Donna, like all other students, must maintain an ever-growing to-do list. Because students' obligations and expectations restrict their time, she must utilise it wisely in order to ensure that Donna's tasks correspond with their bigger aims.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FBDF500-FE05-4D50-AB42-37EDEB80A66C}" type="slidenum">
              <a:rPr lang="en-US" smtClean="0"/>
              <a:t>7</a:t>
            </a:fld>
            <a:endParaRPr lang="en-US" dirty="0"/>
          </a:p>
        </p:txBody>
      </p:sp>
    </p:spTree>
    <p:extLst>
      <p:ext uri="{BB962C8B-B14F-4D97-AF65-F5344CB8AC3E}">
        <p14:creationId xmlns:p14="http://schemas.microsoft.com/office/powerpoint/2010/main" val="34922833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Explain how Donna could use the 4D (Do, Dump, Delay. Delegate) time management strategy and other strategies to overcome her time management problems.</a:t>
            </a:r>
            <a:endParaRPr lang="en-US" sz="1200" b="1"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Many students find the educational environment daunting, particularly once they enrol for the same debut period at a university. They are constantly reacting and incapable of completing their responsibilities on time. Time management is critical in the academic lives of students. The four Ds of time management, usually known as the four Ds of efficiency, are a common technique for determining if work or effort is worth Donna's commitment (Popov, 2015)</a:t>
            </a:r>
            <a:r>
              <a:rPr lang="en-US" sz="1200" kern="1200" dirty="0">
                <a:solidFill>
                  <a:schemeClr val="tx1"/>
                </a:solidFill>
                <a:effectLst/>
                <a:latin typeface="+mn-lt"/>
                <a:ea typeface="+mn-ea"/>
                <a:cs typeface="+mn-cs"/>
              </a:rPr>
              <a:t>. It entails generating a split-second choice on what to accomplish now, whether by herself or transferring to somebody else, what to do in the upcoming, and what to eliminate from her to-do list in order to be more productive.</a:t>
            </a:r>
          </a:p>
          <a:p>
            <a:pPr algn="just"/>
            <a:r>
              <a:rPr lang="en-GB" sz="1200" kern="1200" dirty="0">
                <a:solidFill>
                  <a:schemeClr val="tx1"/>
                </a:solidFill>
                <a:effectLst/>
                <a:latin typeface="+mn-lt"/>
                <a:ea typeface="+mn-ea"/>
                <a:cs typeface="+mn-cs"/>
              </a:rPr>
              <a:t>The 4 Ds are, as previously mentioned, Do, Defer, Delegate, and Delete. Donna may control her limited time more efficiently and concentrate on what interests her most by categorising a work or activity. Donna, like all other students, must maintain an ever-growing to-do list. Because students' obligations and expectations restrict their time, she must utilise it wisely in order to ensure that Donna's tasks correspond with their bigger aims.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FBDF500-FE05-4D50-AB42-37EDEB80A66C}" type="slidenum">
              <a:rPr lang="en-US" smtClean="0"/>
              <a:t>8</a:t>
            </a:fld>
            <a:endParaRPr lang="en-US" dirty="0"/>
          </a:p>
        </p:txBody>
      </p:sp>
    </p:spTree>
    <p:extLst>
      <p:ext uri="{BB962C8B-B14F-4D97-AF65-F5344CB8AC3E}">
        <p14:creationId xmlns:p14="http://schemas.microsoft.com/office/powerpoint/2010/main" val="8189257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mn-lt"/>
                <a:ea typeface="+mn-ea"/>
                <a:cs typeface="+mn-cs"/>
              </a:rPr>
              <a:t>Conclusion: </a:t>
            </a:r>
          </a:p>
          <a:p>
            <a:pPr algn="just"/>
            <a:r>
              <a:rPr lang="en-GB" sz="1200" kern="1200" dirty="0">
                <a:solidFill>
                  <a:schemeClr val="tx1"/>
                </a:solidFill>
                <a:effectLst/>
                <a:latin typeface="+mn-lt"/>
                <a:ea typeface="+mn-ea"/>
                <a:cs typeface="+mn-cs"/>
              </a:rPr>
              <a:t>Students should be using these steps technique to help students recognise their personal qualities, along with potential areas for improvement &amp; exercises which students may partake in to strengthen their core competencies(Jayaprakash, 2016). Cultivating a Gibbs reflective good project management structure is important. Regarding time electronic records management retrieval, 4D and the CRAAP test are excellent resources. Time management, note-taking, teamwork, planning and organisation, &amp; presenting abilities seem to be the most significant parts of overall effectiveness that need to be appraised. This report also adds a presentation on a case study about Donna’s time management issues and how to solve her problems.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FBDF500-FE05-4D50-AB42-37EDEB80A66C}" type="slidenum">
              <a:rPr lang="en-US" smtClean="0"/>
              <a:t>9</a:t>
            </a:fld>
            <a:endParaRPr lang="en-US" dirty="0"/>
          </a:p>
        </p:txBody>
      </p:sp>
    </p:spTree>
    <p:extLst>
      <p:ext uri="{BB962C8B-B14F-4D97-AF65-F5344CB8AC3E}">
        <p14:creationId xmlns:p14="http://schemas.microsoft.com/office/powerpoint/2010/main" val="15020599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5A1ED5E-125E-4828-9BC6-A73A2C8B88E0}"/>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318288"/>
            <a:ext cx="8807116" cy="2387600"/>
          </a:xfrm>
        </p:spPr>
        <p:txBody>
          <a:bodyPr anchor="b">
            <a:normAutofit/>
          </a:bodyPr>
          <a:lstStyle>
            <a:lvl1pPr algn="l">
              <a:defRPr sz="5500" b="1">
                <a:solidFill>
                  <a:schemeClr val="bg1"/>
                </a:solidFill>
              </a:defRPr>
            </a:lvl1pPr>
          </a:lstStyle>
          <a:p>
            <a:r>
              <a:rPr lang="en-US" dirty="0"/>
              <a:t>PRESENTATION</a:t>
            </a:r>
            <a:br>
              <a:rPr lang="en-US" dirty="0"/>
            </a:br>
            <a:r>
              <a:rPr lang="en-US" dirty="0"/>
              <a:t>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305275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D2EBFB3C-F5CB-4FF4-9626-146326B1E467}" type="datetime1">
              <a:rPr lang="en-US" smtClean="0"/>
              <a:t>12/1/2021</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0"/>
            <a:ext cx="144000" cy="248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289770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172200"/>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5396630"/>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326781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522758"/>
            <a:ext cx="8807116" cy="2387600"/>
          </a:xfrm>
        </p:spPr>
        <p:txBody>
          <a:bodyPr anchor="b">
            <a:normAutofit/>
          </a:bodyPr>
          <a:lstStyle>
            <a:lvl1pPr algn="l">
              <a:defRPr sz="5500" b="1">
                <a:solidFill>
                  <a:schemeClr val="bg1"/>
                </a:solidFill>
              </a:defRPr>
            </a:lvl1pPr>
          </a:lstStyle>
          <a:p>
            <a:r>
              <a:rPr lang="en-US" dirty="0"/>
              <a:t>PRESENTATION</a:t>
            </a:r>
            <a:br>
              <a:rPr lang="en-US" dirty="0"/>
            </a:br>
            <a:r>
              <a:rPr lang="en-US" dirty="0"/>
              <a:t>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25722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8E5174AC-6E10-46E9-BC4A-4E3A595D534E}" type="datetime1">
              <a:rPr lang="en-US" smtClean="0"/>
              <a:t>12/1/2021</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3438000"/>
            <a:ext cx="144000" cy="34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10217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85801"/>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1015979"/>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68744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00582"/>
            <a:ext cx="8807116" cy="915873"/>
          </a:xfrm>
        </p:spPr>
        <p:txBody>
          <a:bodyPr anchor="b">
            <a:normAutofit/>
          </a:bodyPr>
          <a:lstStyle>
            <a:lvl1pPr algn="l">
              <a:defRPr sz="5500" b="1">
                <a:solidFill>
                  <a:schemeClr val="bg1"/>
                </a:soli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949257"/>
            <a:ext cx="9144000" cy="601840"/>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B3903798-9F8A-4555-A128-691FDFB38DA9}" type="datetime1">
              <a:rPr lang="en-US" noProof="0" smtClean="0"/>
              <a:t>12/1/2021</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878000"/>
            <a:ext cx="144000" cy="19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79420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F632EEF-732A-4DE7-BC5A-A86C31DB6F5A}"/>
              </a:ext>
            </a:extLst>
          </p:cNvPr>
          <p:cNvCxnSpPr>
            <a:cxnSpLocks/>
          </p:cNvCxnSpPr>
          <p:nvPr userDrawn="1"/>
        </p:nvCxnSpPr>
        <p:spPr>
          <a:xfrm rot="16200000">
            <a:off x="10391274" y="685801"/>
            <a:ext cx="13716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C54CE062-7CDB-4AB7-B86E-461B22E7F450}"/>
              </a:ext>
            </a:extLst>
          </p:cNvPr>
          <p:cNvSpPr>
            <a:spLocks noGrp="1"/>
          </p:cNvSpPr>
          <p:nvPr>
            <p:ph type="body" sz="quarter" idx="14" hasCustomPrompt="1"/>
          </p:nvPr>
        </p:nvSpPr>
        <p:spPr>
          <a:xfrm>
            <a:off x="9416048" y="1013969"/>
            <a:ext cx="1460500" cy="481013"/>
          </a:xfrm>
        </p:spPr>
        <p:txBody>
          <a:bodyPr/>
          <a:lstStyle>
            <a:lvl1pPr marL="0" indent="0" algn="r">
              <a:buNone/>
              <a:defRPr lang="en-US" sz="3000" b="1" i="0" kern="1200" dirty="0">
                <a:solidFill>
                  <a:schemeClr val="bg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2012447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413986"/>
            <a:ext cx="7107331" cy="1838643"/>
          </a:xfrm>
        </p:spPr>
        <p:txBody>
          <a:bodyPr anchor="b">
            <a:normAutofit/>
          </a:bodyPr>
          <a:lstStyle>
            <a:lvl1pPr algn="l">
              <a:defRPr sz="5500" b="1">
                <a:solidFill>
                  <a:schemeClr val="bg1"/>
                </a:soli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4599498"/>
            <a:ext cx="7107331" cy="966857"/>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a:t>
            </a:r>
            <a:br>
              <a:rPr lang="en-US" noProof="0"/>
            </a:br>
            <a:r>
              <a:rPr lang="en-US" noProof="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D229C6A1-E569-4FC9-9D93-90A846C9C5BB}" type="datetime1">
              <a:rPr lang="en-US" noProof="0" smtClean="0"/>
              <a:t>12/1/2021</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2740862"/>
            <a:ext cx="144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444445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E88EDA-C5A5-4C22-8CE4-5C7FDCF2E859}"/>
              </a:ext>
            </a:extLst>
          </p:cNvPr>
          <p:cNvCxnSpPr>
            <a:cxnSpLocks/>
          </p:cNvCxnSpPr>
          <p:nvPr userDrawn="1"/>
        </p:nvCxnSpPr>
        <p:spPr>
          <a:xfrm flipV="1">
            <a:off x="11077074" y="5622756"/>
            <a:ext cx="0" cy="984222"/>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1B98974C-AC7A-4E66-AE1A-DBA5F1A1D054}"/>
              </a:ext>
            </a:extLst>
          </p:cNvPr>
          <p:cNvSpPr>
            <a:spLocks noGrp="1"/>
          </p:cNvSpPr>
          <p:nvPr>
            <p:ph type="body" sz="quarter" idx="13" hasCustomPrompt="1"/>
          </p:nvPr>
        </p:nvSpPr>
        <p:spPr>
          <a:xfrm>
            <a:off x="9416048" y="5532986"/>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1625174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1"/>
            <a:ext cx="12192000" cy="4464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85756"/>
            <a:ext cx="8807116" cy="915873"/>
          </a:xfrm>
        </p:spPr>
        <p:txBody>
          <a:bodyPr anchor="b">
            <a:normAutofit/>
          </a:bodyPr>
          <a:lstStyle>
            <a:lvl1pPr algn="l">
              <a:defRPr sz="5500" b="1">
                <a:gradFill>
                  <a:gsLst>
                    <a:gs pos="0">
                      <a:schemeClr val="bg2"/>
                    </a:gs>
                    <a:gs pos="100000">
                      <a:schemeClr val="accent1"/>
                    </a:gs>
                  </a:gsLst>
                  <a:lin ang="0" scaled="1"/>
                </a:gra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6050473"/>
            <a:ext cx="9144000" cy="601840"/>
          </a:xfrm>
        </p:spPr>
        <p:txBody>
          <a:bodyPr>
            <a:normAutofit/>
          </a:bodyPr>
          <a:lstStyle>
            <a:lvl1pPr marL="0" indent="0" algn="l">
              <a:buNone/>
              <a:defRPr sz="30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EB7FBC92-456B-42A9-BBF5-ADCA2050DDCF}" type="datetime1">
              <a:rPr lang="en-US" noProof="0" smtClean="0"/>
              <a:t>12/1/2021</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950000"/>
            <a:ext cx="144000" cy="190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882423"/>
            <a:ext cx="93044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0800000">
            <a:off x="10820400" y="870003"/>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10668000" y="1005185"/>
            <a:ext cx="1460500" cy="481013"/>
          </a:xfrm>
        </p:spPr>
        <p:txBody>
          <a:bodyPr/>
          <a:lstStyle>
            <a:lvl1pPr marL="0" indent="0" algn="l">
              <a:buNone/>
              <a:defRPr lang="en-US" sz="3000" b="1" i="0" kern="1200" dirty="0">
                <a:solidFill>
                  <a:schemeClr val="tx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986155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929641" y="458919"/>
            <a:ext cx="9971159" cy="1325563"/>
          </a:xfrm>
        </p:spPr>
        <p:txBody>
          <a:bodyPr/>
          <a:lstStyle>
            <a:lvl1pPr>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929641" y="3775165"/>
            <a:ext cx="9971158" cy="2427923"/>
          </a:xfrm>
        </p:spPr>
        <p:txBody>
          <a:bodyPr>
            <a:normAutofit/>
          </a:bodyPr>
          <a:lstStyle>
            <a:lvl1pPr marL="0" indent="0">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B40F99D1-A115-46CA-B10A-279193A83BBC}" type="datetime1">
              <a:rPr lang="en-US" smtClean="0"/>
              <a:t>12/1/2021</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687289" y="0"/>
            <a:ext cx="72000" cy="12710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068863" y="1528464"/>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929641" y="1669110"/>
            <a:ext cx="9971158"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9810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929641" y="458919"/>
            <a:ext cx="9971159" cy="1325563"/>
          </a:xfrm>
        </p:spPr>
        <p:txBody>
          <a:bodyPr/>
          <a:lstStyle>
            <a:lvl1pPr>
              <a:defRPr>
                <a:gradFill>
                  <a:gsLst>
                    <a:gs pos="0">
                      <a:schemeClr val="bg2"/>
                    </a:gs>
                    <a:gs pos="100000">
                      <a:schemeClr val="accent1"/>
                    </a:gs>
                  </a:gsLst>
                  <a:lin ang="0" scaled="1"/>
                </a:gradFill>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929641" y="3133484"/>
            <a:ext cx="10515600" cy="2427923"/>
          </a:xfrm>
        </p:spPr>
        <p:txBody>
          <a:bodyPr>
            <a:normAutofit/>
          </a:bodyPr>
          <a:lstStyle>
            <a:lvl1pPr marL="0" indent="0">
              <a:lnSpc>
                <a:spcPct val="100000"/>
              </a:lnSpc>
              <a:spcBef>
                <a:spcPts val="600"/>
              </a:spcBef>
              <a:buNone/>
              <a:defRPr sz="1600" i="0">
                <a:solidFill>
                  <a:schemeClr val="tx1">
                    <a:lumMod val="75000"/>
                    <a:lumOff val="25000"/>
                  </a:schemeClr>
                </a:solidFill>
              </a:defRPr>
            </a:lvl1pPr>
            <a:lvl2pPr marL="457200" indent="0">
              <a:buNone/>
              <a:defRPr sz="1800" i="1">
                <a:solidFill>
                  <a:schemeClr val="tx1">
                    <a:lumMod val="75000"/>
                    <a:lumOff val="25000"/>
                  </a:schemeClr>
                </a:solidFill>
              </a:defRPr>
            </a:lvl2pPr>
            <a:lvl3pPr marL="914400" indent="0">
              <a:buNone/>
              <a:defRPr sz="1600" i="1">
                <a:solidFill>
                  <a:schemeClr val="tx1">
                    <a:lumMod val="75000"/>
                    <a:lumOff val="25000"/>
                  </a:schemeClr>
                </a:solidFill>
              </a:defRPr>
            </a:lvl3pPr>
            <a:lvl4pPr marL="1371600" indent="0">
              <a:buNone/>
              <a:defRPr sz="1400" i="1">
                <a:solidFill>
                  <a:schemeClr val="tx1">
                    <a:lumMod val="75000"/>
                    <a:lumOff val="25000"/>
                  </a:schemeClr>
                </a:solidFill>
              </a:defRPr>
            </a:lvl4pPr>
            <a:lvl5pPr marL="1828800" indent="0">
              <a:buNone/>
              <a:defRPr sz="1400" i="1">
                <a:solidFill>
                  <a:schemeClr val="tx1">
                    <a:lumMod val="75000"/>
                    <a:lumOff val="25000"/>
                  </a:schemeClr>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B00E1783-EEF8-44D1-A300-8D20A32BB2D3}" type="datetime1">
              <a:rPr lang="en-US" smtClean="0"/>
              <a:t>12/1/2021</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687289" y="0"/>
            <a:ext cx="72000" cy="127101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068863" y="1528464"/>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929641" y="1669110"/>
            <a:ext cx="9971158" cy="692595"/>
          </a:xfrm>
        </p:spPr>
        <p:txBody>
          <a:bodyPr>
            <a:normAutofit/>
          </a:bodyPr>
          <a:lstStyle>
            <a:lvl1pPr marL="0" indent="0" algn="l">
              <a:buNone/>
              <a:defRPr sz="25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3333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CF94AF4-4F78-4DA5-8571-FD66FFA6313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21" y="546844"/>
            <a:ext cx="8997738" cy="1325563"/>
          </a:xfrm>
        </p:spPr>
        <p:txBody>
          <a:bodyPr/>
          <a:lstStyle>
            <a:lvl1pPr>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1527520" y="3581731"/>
            <a:ext cx="8997737" cy="2230464"/>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38E8C37E-76B3-4A0D-BCD1-C5A52A858D66}" type="datetime1">
              <a:rPr lang="en-US" smtClean="0"/>
              <a:t>12/1/2021</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a:xfrm>
            <a:off x="590400" y="6159402"/>
            <a:ext cx="2788169"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8" y="244717"/>
            <a:ext cx="72000" cy="10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2" y="161638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20" y="1757035"/>
            <a:ext cx="8997737"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0938200" y="1341281"/>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0831016" y="1377655"/>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80265F1-E793-484F-ADC9-31450ADF8B0E}"/>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6688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443655"/>
            <a:ext cx="4143555" cy="1536580"/>
          </a:xfrm>
        </p:spPr>
        <p:txBody>
          <a:bodyPr/>
          <a:lstStyle>
            <a:lvl1pPr>
              <a:defRPr/>
            </a:lvl1pPr>
          </a:lstStyle>
          <a:p>
            <a:r>
              <a:rPr lang="en-US" dirty="0"/>
              <a:t>CONTENT</a:t>
            </a:r>
            <a:br>
              <a:rPr lang="en-US" dirty="0"/>
            </a:br>
            <a:r>
              <a:rPr lang="en-US" dirty="0"/>
              <a:t>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5871409" y="2588054"/>
            <a:ext cx="5228216" cy="3122935"/>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76D2C234-967A-4CF5-82BF-1AF9EBDCBA35}" type="datetime1">
              <a:rPr lang="en-US" smtClean="0"/>
              <a:t>12/1/2021</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684524"/>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288248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023127"/>
            <a:ext cx="4143555"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638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700327"/>
            <a:ext cx="4143555" cy="1536580"/>
          </a:xfrm>
        </p:spPr>
        <p:txBody>
          <a:bodyPr/>
          <a:lstStyle>
            <a:lvl1pPr>
              <a:defRPr>
                <a:gradFill flip="none" rotWithShape="1">
                  <a:gsLst>
                    <a:gs pos="0">
                      <a:schemeClr val="bg2"/>
                    </a:gs>
                    <a:gs pos="100000">
                      <a:schemeClr val="accent1"/>
                    </a:gs>
                  </a:gsLst>
                  <a:lin ang="0" scaled="1"/>
                  <a:tileRect/>
                </a:gradFill>
              </a:defRPr>
            </a:lvl1pPr>
          </a:lstStyle>
          <a:p>
            <a:r>
              <a:rPr lang="en-US" dirty="0"/>
              <a:t>CONTENT</a:t>
            </a:r>
            <a:br>
              <a:rPr lang="en-US" dirty="0"/>
            </a:br>
            <a:r>
              <a:rPr lang="en-US" dirty="0"/>
              <a:t>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6914145" y="2138878"/>
            <a:ext cx="4361941" cy="3122935"/>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A19865D4-BE98-46E3-A6B7-4F34A5E5D254}" type="datetime1">
              <a:rPr lang="en-US" smtClean="0"/>
              <a:t>12/1/2021</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941196"/>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313915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279799"/>
            <a:ext cx="4143555" cy="692595"/>
          </a:xfrm>
        </p:spPr>
        <p:txBody>
          <a:bodyPr>
            <a:normAutofit/>
          </a:bodyPr>
          <a:lstStyle>
            <a:lvl1pPr marL="0" indent="0" algn="l">
              <a:buNone/>
              <a:defRPr sz="2500" b="1" i="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3056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2864D1B-05AA-49BC-BA1A-52FAC02DA923}"/>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928800" y="2316701"/>
            <a:ext cx="10515600"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928800" y="4083026"/>
            <a:ext cx="10515600"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055060C0-AC53-4D64-ABD7-4A55C0A77859}" type="datetime1">
              <a:rPr lang="en-US" smtClean="0"/>
              <a:t>12/1/2021</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7" name="Straight Connector 6">
            <a:extLst>
              <a:ext uri="{FF2B5EF4-FFF2-40B4-BE49-F238E27FC236}">
                <a16:creationId xmlns:a16="http://schemas.microsoft.com/office/drawing/2014/main" id="{7900A71E-3FCF-4E9F-9CE1-57411851763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FACAE552-11D7-45BF-8B66-071AE054F7B4}"/>
              </a:ext>
            </a:extLst>
          </p:cNvPr>
          <p:cNvSpPr/>
          <p:nvPr userDrawn="1"/>
        </p:nvSpPr>
        <p:spPr>
          <a:xfrm>
            <a:off x="687289" y="0"/>
            <a:ext cx="72000" cy="36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068863" y="3940727"/>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36540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2864D1B-05AA-49BC-BA1A-52FAC02DA923}"/>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928800" y="2781919"/>
            <a:ext cx="10515600"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928800" y="4548244"/>
            <a:ext cx="10515600"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DD6BC66F-F4C2-4254-902A-540C5FFDD766}" type="datetime1">
              <a:rPr lang="en-US" smtClean="0"/>
              <a:t>12/1/2021</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a:xfrm>
            <a:off x="928800" y="6159402"/>
            <a:ext cx="2919886"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FACAE552-11D7-45BF-8B66-071AE054F7B4}"/>
              </a:ext>
            </a:extLst>
          </p:cNvPr>
          <p:cNvSpPr/>
          <p:nvPr userDrawn="1"/>
        </p:nvSpPr>
        <p:spPr>
          <a:xfrm>
            <a:off x="687289" y="3186000"/>
            <a:ext cx="72000" cy="36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068863" y="4405945"/>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19562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1698820" y="4537309"/>
            <a:ext cx="9384760" cy="915873"/>
          </a:xfrm>
        </p:spPr>
        <p:txBody>
          <a:bodyPr anchor="b">
            <a:normAutofit/>
          </a:bodyPr>
          <a:lstStyle>
            <a:lvl1pPr>
              <a:defRPr sz="4000">
                <a:gradFill>
                  <a:gsLst>
                    <a:gs pos="0">
                      <a:schemeClr val="bg2"/>
                    </a:gs>
                    <a:gs pos="100000">
                      <a:schemeClr val="accent1"/>
                    </a:gs>
                  </a:gsLst>
                  <a:lin ang="0" scaled="1"/>
                </a:gradFill>
              </a:defRPr>
            </a:lvl1pPr>
          </a:lstStyle>
          <a:p>
            <a:r>
              <a:rPr lang="en-US" dirty="0"/>
              <a:t>SECTION DIVIDER SLIDE</a:t>
            </a:r>
          </a:p>
        </p:txBody>
      </p:sp>
      <p:sp>
        <p:nvSpPr>
          <p:cNvPr id="19" name="Rectangle 18">
            <a:extLst>
              <a:ext uri="{FF2B5EF4-FFF2-40B4-BE49-F238E27FC236}">
                <a16:creationId xmlns:a16="http://schemas.microsoft.com/office/drawing/2014/main" id="{2ABAA4CC-3D2B-49F9-B077-001CA4738B89}"/>
              </a:ext>
            </a:extLst>
          </p:cNvPr>
          <p:cNvSpPr/>
          <p:nvPr userDrawn="1"/>
        </p:nvSpPr>
        <p:spPr>
          <a:xfrm>
            <a:off x="0" y="0"/>
            <a:ext cx="12192000" cy="4446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734453F6-9CD2-44E4-BBC5-2899F0ED8F61}" type="datetime1">
              <a:rPr lang="en-US" smtClean="0"/>
              <a:t>12/1/2021</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a:xfrm>
            <a:off x="1698819" y="6159402"/>
            <a:ext cx="2616158" cy="384202"/>
          </a:xfrm>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lvl1pPr>
              <a:defRPr>
                <a:solidFill>
                  <a:schemeClr val="accent1"/>
                </a:solidFill>
              </a:defRPr>
            </a:lvl1pPr>
          </a:lstStyle>
          <a:p>
            <a:fld id="{95CBEC59-7FF9-4688-98DF-89832A0C9025}" type="slidenum">
              <a:rPr lang="en-US" smtClean="0"/>
              <a:pPr/>
              <a:t>‹#›</a:t>
            </a:fld>
            <a:endParaRPr lang="en-US" dirty="0"/>
          </a:p>
        </p:txBody>
      </p: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2523DB2-F162-4E92-B6E1-B5E87D5D8ACF}"/>
              </a:ext>
            </a:extLst>
          </p:cNvPr>
          <p:cNvSpPr/>
          <p:nvPr userDrawn="1"/>
        </p:nvSpPr>
        <p:spPr>
          <a:xfrm>
            <a:off x="1283369" y="4914000"/>
            <a:ext cx="72000" cy="1944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Text Placeholder 2">
            <a:extLst>
              <a:ext uri="{FF2B5EF4-FFF2-40B4-BE49-F238E27FC236}">
                <a16:creationId xmlns:a16="http://schemas.microsoft.com/office/drawing/2014/main" id="{316CC9B7-E806-4C95-96A5-EEEEBB4E99A0}"/>
              </a:ext>
            </a:extLst>
          </p:cNvPr>
          <p:cNvSpPr>
            <a:spLocks noGrp="1"/>
          </p:cNvSpPr>
          <p:nvPr>
            <p:ph type="body" idx="1" hasCustomPrompt="1"/>
          </p:nvPr>
        </p:nvSpPr>
        <p:spPr>
          <a:xfrm>
            <a:off x="1698820" y="5702936"/>
            <a:ext cx="9384760" cy="526936"/>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accent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cxnSp>
        <p:nvCxnSpPr>
          <p:cNvPr id="21" name="Straight Connector 20">
            <a:extLst>
              <a:ext uri="{FF2B5EF4-FFF2-40B4-BE49-F238E27FC236}">
                <a16:creationId xmlns:a16="http://schemas.microsoft.com/office/drawing/2014/main" id="{595F7760-B839-4F89-B618-3371C8B08414}"/>
              </a:ext>
            </a:extLst>
          </p:cNvPr>
          <p:cNvCxnSpPr/>
          <p:nvPr userDrawn="1"/>
        </p:nvCxnSpPr>
        <p:spPr>
          <a:xfrm>
            <a:off x="1838883" y="5560637"/>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02071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37245BE-F984-498B-9CBB-C4DDD775060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1527520" y="2316701"/>
            <a:ext cx="9556063"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1527520" y="4083026"/>
            <a:ext cx="9556064"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C0C19AD0-5F22-4AC8-A079-4E7FF62CE0BA}" type="datetime1">
              <a:rPr lang="en-US" smtClean="0"/>
              <a:t>12/1/2021</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FACAE552-11D7-45BF-8B66-071AE054F7B4}"/>
              </a:ext>
            </a:extLst>
          </p:cNvPr>
          <p:cNvSpPr/>
          <p:nvPr userDrawn="1"/>
        </p:nvSpPr>
        <p:spPr>
          <a:xfrm>
            <a:off x="1285167" y="255684"/>
            <a:ext cx="72000" cy="34119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666742" y="3940727"/>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1" name="Straight Connector 20">
            <a:extLst>
              <a:ext uri="{FF2B5EF4-FFF2-40B4-BE49-F238E27FC236}">
                <a16:creationId xmlns:a16="http://schemas.microsoft.com/office/drawing/2014/main" id="{BA8760C4-08C1-4929-A6AE-568F6788388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69AE345-7CB6-4F86-99E6-C8B881714A2B}"/>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77401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443655"/>
            <a:ext cx="4143555" cy="1536580"/>
          </a:xfrm>
        </p:spPr>
        <p:txBody>
          <a:bodyPr/>
          <a:lstStyle>
            <a:lvl1pPr>
              <a:defRPr/>
            </a:lvl1pPr>
          </a:lstStyle>
          <a:p>
            <a:r>
              <a:rPr lang="en-US" dirty="0"/>
              <a:t>SECTION</a:t>
            </a:r>
            <a:br>
              <a:rPr lang="en-US" dirty="0"/>
            </a:br>
            <a:r>
              <a:rPr lang="en-US" dirty="0"/>
              <a:t>DIVIDER 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256FFA05-2726-422B-A595-CD6EE4C03A22}" type="datetime1">
              <a:rPr lang="en-US" smtClean="0"/>
              <a:t>12/1/2021</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684524"/>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288248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023127"/>
            <a:ext cx="4143555"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59905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700327"/>
            <a:ext cx="4143555" cy="1536580"/>
          </a:xfrm>
        </p:spPr>
        <p:txBody>
          <a:bodyPr/>
          <a:lstStyle>
            <a:lvl1pPr>
              <a:defRPr>
                <a:gradFill flip="none" rotWithShape="1">
                  <a:gsLst>
                    <a:gs pos="0">
                      <a:schemeClr val="bg2"/>
                    </a:gs>
                    <a:gs pos="100000">
                      <a:schemeClr val="accent1"/>
                    </a:gs>
                  </a:gsLst>
                  <a:lin ang="0" scaled="1"/>
                  <a:tileRect/>
                </a:gradFill>
              </a:defRPr>
            </a:lvl1pPr>
          </a:lstStyle>
          <a:p>
            <a:r>
              <a:rPr lang="en-US" dirty="0"/>
              <a:t>SECTION</a:t>
            </a:r>
            <a:br>
              <a:rPr lang="en-US" dirty="0"/>
            </a:br>
            <a:r>
              <a:rPr lang="en-US" dirty="0"/>
              <a:t>DIVIDER 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57DDC830-91D4-4D76-B486-41F29E6EE30C}" type="datetime1">
              <a:rPr lang="en-US" smtClean="0"/>
              <a:t>12/1/2021</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941196"/>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313915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279799"/>
            <a:ext cx="4143555" cy="692595"/>
          </a:xfrm>
        </p:spPr>
        <p:txBody>
          <a:bodyPr>
            <a:normAutofit/>
          </a:bodyPr>
          <a:lstStyle>
            <a:lvl1pPr marL="0" indent="0" algn="l">
              <a:buNone/>
              <a:defRPr sz="2500" b="1" i="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59291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7A75830-97F6-4D74-A47F-8CD50EFD373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BD9244-253B-4F61-9F15-81C783E03B05}"/>
              </a:ext>
            </a:extLst>
          </p:cNvPr>
          <p:cNvSpPr>
            <a:spLocks noGrp="1"/>
          </p:cNvSpPr>
          <p:nvPr>
            <p:ph sz="half" idx="2"/>
          </p:nvPr>
        </p:nvSpPr>
        <p:spPr>
          <a:xfrm>
            <a:off x="928800"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4B855260-6F71-4500-AA56-E197C8A5E92E}" type="datetime1">
              <a:rPr lang="en-US" smtClean="0"/>
              <a:t>12/1/2021</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9" y="0"/>
            <a:ext cx="72000"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D50FF488-85D0-4162-BF82-7F9DAA427094}"/>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726B73F3-1DAC-413E-B204-D9A6E14725E4}"/>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F78574EA-1B80-4D53-A1C5-929097CBD6A1}"/>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2DDB37A-C70A-4701-A519-6A882408133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Content Placeholder 3">
            <a:extLst>
              <a:ext uri="{FF2B5EF4-FFF2-40B4-BE49-F238E27FC236}">
                <a16:creationId xmlns:a16="http://schemas.microsoft.com/office/drawing/2014/main" id="{ED988384-E3A4-482D-94EF-A8F8894AA508}"/>
              </a:ext>
            </a:extLst>
          </p:cNvPr>
          <p:cNvSpPr>
            <a:spLocks noGrp="1"/>
          </p:cNvSpPr>
          <p:nvPr>
            <p:ph sz="half" idx="15"/>
          </p:nvPr>
        </p:nvSpPr>
        <p:spPr>
          <a:xfrm>
            <a:off x="6310145"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31105900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A30FC14-A5B3-4B00-8DE8-B6E28CF32743}"/>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gradFill>
                  <a:gsLst>
                    <a:gs pos="0">
                      <a:schemeClr val="bg2"/>
                    </a:gs>
                    <a:gs pos="100000">
                      <a:schemeClr val="accent1"/>
                    </a:gs>
                  </a:gsLst>
                  <a:lin ang="0" scaled="1"/>
                </a:gradFill>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BD9244-253B-4F61-9F15-81C783E03B05}"/>
              </a:ext>
            </a:extLst>
          </p:cNvPr>
          <p:cNvSpPr>
            <a:spLocks noGrp="1"/>
          </p:cNvSpPr>
          <p:nvPr>
            <p:ph sz="half" idx="2"/>
          </p:nvPr>
        </p:nvSpPr>
        <p:spPr>
          <a:xfrm>
            <a:off x="928800" y="3386142"/>
            <a:ext cx="5157787" cy="2015247"/>
          </a:xfrm>
        </p:spPr>
        <p:txBody>
          <a:bodyPr>
            <a:normAutofit/>
          </a:bodyPr>
          <a:lstStyle>
            <a:lvl1pPr marL="180000" indent="-180000" algn="l" defTabSz="914400" rtl="0" eaLnBrk="1" latinLnBrk="0" hangingPunct="1">
              <a:lnSpc>
                <a:spcPct val="100000"/>
              </a:lnSpc>
              <a:spcBef>
                <a:spcPts val="600"/>
              </a:spcBef>
              <a:buClr>
                <a:schemeClr val="bg2"/>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D9DAC08-B52B-4DCC-9D22-E4E54E711637}"/>
              </a:ext>
            </a:extLst>
          </p:cNvPr>
          <p:cNvSpPr>
            <a:spLocks noGrp="1"/>
          </p:cNvSpPr>
          <p:nvPr>
            <p:ph sz="quarter" idx="4"/>
          </p:nvPr>
        </p:nvSpPr>
        <p:spPr>
          <a:xfrm>
            <a:off x="6284744" y="3386142"/>
            <a:ext cx="5183188" cy="2015247"/>
          </a:xfrm>
        </p:spPr>
        <p:txBody>
          <a:bodyPr>
            <a:normAutofit/>
          </a:bodyPr>
          <a:lstStyle>
            <a:lvl1pPr marL="180000" indent="-180000">
              <a:lnSpc>
                <a:spcPct val="100000"/>
              </a:lnSpc>
              <a:spcBef>
                <a:spcPts val="600"/>
              </a:spcBef>
              <a:buClr>
                <a:schemeClr val="accent1"/>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a:defRPr/>
            </a:lvl2pPr>
            <a:lvl3pPr>
              <a:defRPr/>
            </a:lvl3pPr>
            <a:lvl4pPr>
              <a:defRPr/>
            </a:lvl4pPr>
            <a:lvl5pPr>
              <a:defRPr/>
            </a:lvl5pPr>
          </a:lstStyle>
          <a:p>
            <a:pPr marL="228600" lvl="0" indent="-228600" algn="l" defTabSz="914400" rtl="0" eaLnBrk="1" latinLnBrk="0" hangingPunct="1">
              <a:lnSpc>
                <a:spcPct val="100000"/>
              </a:lnSpc>
              <a:spcBef>
                <a:spcPts val="600"/>
              </a:spcBef>
            </a:pPr>
            <a:r>
              <a:rPr lang="en-US"/>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32401007-55FE-4B9E-99B0-5FCA5C63BEEE}" type="datetime1">
              <a:rPr lang="en-US" smtClean="0"/>
              <a:t>12/1/2021</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9" y="0"/>
            <a:ext cx="72000" cy="1828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D50FF488-85D0-4162-BF82-7F9DAA427094}"/>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726B73F3-1DAC-413E-B204-D9A6E14725E4}"/>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3" name="Straight Connector 12">
            <a:extLst>
              <a:ext uri="{FF2B5EF4-FFF2-40B4-BE49-F238E27FC236}">
                <a16:creationId xmlns:a16="http://schemas.microsoft.com/office/drawing/2014/main" id="{F78574EA-1B80-4D53-A1C5-929097CBD6A1}"/>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2DDB37A-C70A-4701-A519-6A882408133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02774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BBFDD45-3FE7-46CA-9142-8DBABF181C24}"/>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76871A2B-ADE3-40A2-A02A-09FC8B80F731}" type="datetime1">
              <a:rPr lang="en-US" smtClean="0"/>
              <a:t>12/1/2021</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8" y="255684"/>
            <a:ext cx="72000" cy="15731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28791ED-1F60-48B9-B73C-7835714E670D}"/>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Text Placeholder 15">
            <a:extLst>
              <a:ext uri="{FF2B5EF4-FFF2-40B4-BE49-F238E27FC236}">
                <a16:creationId xmlns:a16="http://schemas.microsoft.com/office/drawing/2014/main" id="{F968FAF7-548C-4383-BE8C-5A194EC21F17}"/>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3" name="Straight Connector 22">
            <a:extLst>
              <a:ext uri="{FF2B5EF4-FFF2-40B4-BE49-F238E27FC236}">
                <a16:creationId xmlns:a16="http://schemas.microsoft.com/office/drawing/2014/main" id="{DBEDEE03-9903-44CE-8EB8-22B19F5E8DD7}"/>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FE8DF3E-FD5B-4215-B847-DFFB761C21A4}"/>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Content Placeholder 3">
            <a:extLst>
              <a:ext uri="{FF2B5EF4-FFF2-40B4-BE49-F238E27FC236}">
                <a16:creationId xmlns:a16="http://schemas.microsoft.com/office/drawing/2014/main" id="{C2B73E5D-AD65-4FEE-89DE-2E2643A3456B}"/>
              </a:ext>
            </a:extLst>
          </p:cNvPr>
          <p:cNvSpPr>
            <a:spLocks noGrp="1"/>
          </p:cNvSpPr>
          <p:nvPr>
            <p:ph sz="half" idx="2"/>
          </p:nvPr>
        </p:nvSpPr>
        <p:spPr>
          <a:xfrm>
            <a:off x="928800"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5" name="Content Placeholder 3">
            <a:extLst>
              <a:ext uri="{FF2B5EF4-FFF2-40B4-BE49-F238E27FC236}">
                <a16:creationId xmlns:a16="http://schemas.microsoft.com/office/drawing/2014/main" id="{E10D0906-57D4-410E-823B-3BAD416949E1}"/>
              </a:ext>
            </a:extLst>
          </p:cNvPr>
          <p:cNvSpPr>
            <a:spLocks noGrp="1"/>
          </p:cNvSpPr>
          <p:nvPr>
            <p:ph sz="half" idx="15"/>
          </p:nvPr>
        </p:nvSpPr>
        <p:spPr>
          <a:xfrm>
            <a:off x="6310145"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12973930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8" y="2272009"/>
            <a:ext cx="4759643"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TWO CONTENT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85B3913D-DE21-4303-8F9D-A21ACDBC3B69}" type="datetime1">
              <a:rPr lang="en-US" smtClean="0"/>
              <a:t>12/1/2021</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227200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6" name="Content Placeholder 3">
            <a:extLst>
              <a:ext uri="{FF2B5EF4-FFF2-40B4-BE49-F238E27FC236}">
                <a16:creationId xmlns:a16="http://schemas.microsoft.com/office/drawing/2014/main" id="{757A12BA-9C40-44B2-BB42-FE7A1F89A090}"/>
              </a:ext>
            </a:extLst>
          </p:cNvPr>
          <p:cNvSpPr>
            <a:spLocks noGrp="1"/>
          </p:cNvSpPr>
          <p:nvPr>
            <p:ph sz="half" idx="15"/>
          </p:nvPr>
        </p:nvSpPr>
        <p:spPr>
          <a:xfrm>
            <a:off x="1527519" y="3386142"/>
            <a:ext cx="4783074"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7" name="Content Placeholder 3">
            <a:extLst>
              <a:ext uri="{FF2B5EF4-FFF2-40B4-BE49-F238E27FC236}">
                <a16:creationId xmlns:a16="http://schemas.microsoft.com/office/drawing/2014/main" id="{16A390F6-1520-488F-97A9-78F0B2119006}"/>
              </a:ext>
            </a:extLst>
          </p:cNvPr>
          <p:cNvSpPr>
            <a:spLocks noGrp="1"/>
          </p:cNvSpPr>
          <p:nvPr>
            <p:ph sz="half" idx="16"/>
          </p:nvPr>
        </p:nvSpPr>
        <p:spPr>
          <a:xfrm>
            <a:off x="6911271" y="3386142"/>
            <a:ext cx="4783075"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35902670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9" y="2272009"/>
            <a:ext cx="4540672"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gradFill>
                  <a:gsLst>
                    <a:gs pos="0">
                      <a:schemeClr val="bg2"/>
                    </a:gs>
                    <a:gs pos="100000">
                      <a:schemeClr val="accent1"/>
                    </a:gs>
                  </a:gsLst>
                  <a:lin ang="0" scaled="1"/>
                </a:gradFill>
              </a:defRPr>
            </a:lvl1pPr>
          </a:lstStyle>
          <a:p>
            <a:r>
              <a:rPr lang="en-US" dirty="0"/>
              <a:t>TWO CONTENT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3C51E45D-B5D1-4EF4-9967-78E83BC898CC}" type="datetime1">
              <a:rPr lang="en-US" smtClean="0"/>
              <a:t>12/1/2021</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227200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8" name="Content Placeholder 3">
            <a:extLst>
              <a:ext uri="{FF2B5EF4-FFF2-40B4-BE49-F238E27FC236}">
                <a16:creationId xmlns:a16="http://schemas.microsoft.com/office/drawing/2014/main" id="{80E9747C-D5E4-4606-9D3D-103BF578726B}"/>
              </a:ext>
            </a:extLst>
          </p:cNvPr>
          <p:cNvSpPr>
            <a:spLocks noGrp="1"/>
          </p:cNvSpPr>
          <p:nvPr>
            <p:ph sz="half" idx="17"/>
          </p:nvPr>
        </p:nvSpPr>
        <p:spPr>
          <a:xfrm>
            <a:off x="1527519" y="3386142"/>
            <a:ext cx="4559068" cy="2773258"/>
          </a:xfrm>
        </p:spPr>
        <p:txBody>
          <a:bodyPr>
            <a:normAutofit/>
          </a:bodyPr>
          <a:lstStyle>
            <a:lvl1pPr marL="180000" indent="-180000" algn="l" defTabSz="914400" rtl="0" eaLnBrk="1" latinLnBrk="0" hangingPunct="1">
              <a:lnSpc>
                <a:spcPct val="100000"/>
              </a:lnSpc>
              <a:spcBef>
                <a:spcPts val="600"/>
              </a:spcBef>
              <a:buClr>
                <a:schemeClr val="bg2"/>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9" name="Content Placeholder 3">
            <a:extLst>
              <a:ext uri="{FF2B5EF4-FFF2-40B4-BE49-F238E27FC236}">
                <a16:creationId xmlns:a16="http://schemas.microsoft.com/office/drawing/2014/main" id="{C45F91F2-CC9B-43AA-A5DF-A0BCEB342754}"/>
              </a:ext>
            </a:extLst>
          </p:cNvPr>
          <p:cNvSpPr>
            <a:spLocks noGrp="1"/>
          </p:cNvSpPr>
          <p:nvPr>
            <p:ph sz="half" idx="18"/>
          </p:nvPr>
        </p:nvSpPr>
        <p:spPr>
          <a:xfrm>
            <a:off x="6911271" y="3386142"/>
            <a:ext cx="4783069"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6117924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Picture and Titl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7FDF157-A493-4A5F-9B08-356A30F203C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C5BAB17F-C031-4630-8FA3-EE6012C20DEF}" type="datetime1">
              <a:rPr lang="en-US" smtClean="0"/>
              <a:t>12/1/2021</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2891E214-8AE6-4CA6-B994-7A8BDD0B394C}"/>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C95F487E-1B8C-4FBA-95B3-043C11DA1E65}"/>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AB912DCD-5EAD-419F-BF95-02B45172EDB0}"/>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0" y="1659525"/>
            <a:ext cx="12192000" cy="4517136"/>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spTree>
    <p:extLst>
      <p:ext uri="{BB962C8B-B14F-4D97-AF65-F5344CB8AC3E}">
        <p14:creationId xmlns:p14="http://schemas.microsoft.com/office/powerpoint/2010/main" val="28043271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Picture and Titl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0DB8CD8-F2C6-48F5-8A73-E5FB643BC475}"/>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gradFill>
                  <a:gsLst>
                    <a:gs pos="0">
                      <a:schemeClr val="bg2"/>
                    </a:gs>
                    <a:gs pos="100000">
                      <a:schemeClr val="accent1"/>
                    </a:gs>
                  </a:gsLst>
                  <a:lin ang="0" scaled="1"/>
                </a:gradFill>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5406CC0F-AE50-44ED-8007-5467636E4C42}" type="datetime1">
              <a:rPr lang="en-US" smtClean="0"/>
              <a:t>12/1/2021</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2891E214-8AE6-4CA6-B994-7A8BDD0B394C}"/>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C95F487E-1B8C-4FBA-95B3-043C11DA1E65}"/>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AB912DCD-5EAD-419F-BF95-02B45172EDB0}"/>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0" y="1659525"/>
            <a:ext cx="12192000" cy="3872910"/>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E25C7F29-6151-4F91-80D1-C96C51C06795}"/>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34107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Picture and Titl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50F2065-1E46-45F4-8B82-40AFF3B380E4}"/>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8F5BCE4A-56A6-49EC-A673-D7F2D2D770DB}" type="datetime1">
              <a:rPr lang="en-US" smtClean="0"/>
              <a:t>12/1/2021</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246000" y="1659525"/>
            <a:ext cx="11700000" cy="4517136"/>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2A58BD2B-1B9B-49E6-8C1A-77F7A60420D7}"/>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7" name="Text Placeholder 15">
            <a:extLst>
              <a:ext uri="{FF2B5EF4-FFF2-40B4-BE49-F238E27FC236}">
                <a16:creationId xmlns:a16="http://schemas.microsoft.com/office/drawing/2014/main" id="{A17DA84B-7C7B-413F-9A4E-88B7975E1CBB}"/>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453C73EB-9DF5-425B-B9EA-BADEC346708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70991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3_Picture and Title">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Picture Placeholder 19">
            <a:extLst>
              <a:ext uri="{FF2B5EF4-FFF2-40B4-BE49-F238E27FC236}">
                <a16:creationId xmlns:a16="http://schemas.microsoft.com/office/drawing/2014/main" id="{90DA0444-D1E1-48F5-9158-243679F7B638}"/>
              </a:ext>
            </a:extLst>
          </p:cNvPr>
          <p:cNvSpPr>
            <a:spLocks noGrp="1"/>
          </p:cNvSpPr>
          <p:nvPr>
            <p:ph type="pic" sz="quarter" idx="15"/>
          </p:nvPr>
        </p:nvSpPr>
        <p:spPr>
          <a:xfrm>
            <a:off x="0" y="2167439"/>
            <a:ext cx="12192000" cy="4009222"/>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PICTURE</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F6EF2B0D-49A2-441C-B800-8DA3FF9758CE}" type="datetime1">
              <a:rPr lang="en-US" smtClean="0"/>
              <a:t>12/1/2021</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91391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5_Picture and Title">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4FC6DCA8-CFF5-4F20-A410-C3EA0873DEFA}"/>
              </a:ext>
            </a:extLst>
          </p:cNvPr>
          <p:cNvSpPr>
            <a:spLocks noGrp="1"/>
          </p:cNvSpPr>
          <p:nvPr>
            <p:ph type="pic" sz="quarter" idx="15"/>
          </p:nvPr>
        </p:nvSpPr>
        <p:spPr>
          <a:xfrm>
            <a:off x="0" y="0"/>
            <a:ext cx="12191999" cy="4251153"/>
          </a:xfrm>
          <a:custGeom>
            <a:avLst/>
            <a:gdLst>
              <a:gd name="connsiteX0" fmla="*/ 0 w 12191999"/>
              <a:gd name="connsiteY0" fmla="*/ 0 h 4251153"/>
              <a:gd name="connsiteX1" fmla="*/ 12191999 w 12191999"/>
              <a:gd name="connsiteY1" fmla="*/ 0 h 4251153"/>
              <a:gd name="connsiteX2" fmla="*/ 12191999 w 12191999"/>
              <a:gd name="connsiteY2" fmla="*/ 795243 h 4251153"/>
              <a:gd name="connsiteX3" fmla="*/ 11190767 w 12191999"/>
              <a:gd name="connsiteY3" fmla="*/ 795243 h 4251153"/>
              <a:gd name="connsiteX4" fmla="*/ 11190767 w 12191999"/>
              <a:gd name="connsiteY4" fmla="*/ 802443 h 4251153"/>
              <a:gd name="connsiteX5" fmla="*/ 12191999 w 12191999"/>
              <a:gd name="connsiteY5" fmla="*/ 802443 h 4251153"/>
              <a:gd name="connsiteX6" fmla="*/ 12191999 w 12191999"/>
              <a:gd name="connsiteY6" fmla="*/ 4251153 h 4251153"/>
              <a:gd name="connsiteX7" fmla="*/ 0 w 12191999"/>
              <a:gd name="connsiteY7" fmla="*/ 4251153 h 4251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4251153">
                <a:moveTo>
                  <a:pt x="0" y="0"/>
                </a:moveTo>
                <a:lnTo>
                  <a:pt x="12191999" y="0"/>
                </a:lnTo>
                <a:lnTo>
                  <a:pt x="12191999" y="795243"/>
                </a:lnTo>
                <a:lnTo>
                  <a:pt x="11190767" y="795243"/>
                </a:lnTo>
                <a:lnTo>
                  <a:pt x="11190767" y="802443"/>
                </a:lnTo>
                <a:lnTo>
                  <a:pt x="12191999" y="802443"/>
                </a:lnTo>
                <a:lnTo>
                  <a:pt x="12191999" y="4251153"/>
                </a:lnTo>
                <a:lnTo>
                  <a:pt x="0" y="4251153"/>
                </a:lnTo>
                <a:close/>
              </a:path>
            </a:pathLst>
          </a:custGeom>
          <a:solidFill>
            <a:schemeClr val="bg1">
              <a:alpha val="50000"/>
            </a:schemeClr>
          </a:solidFill>
        </p:spPr>
        <p:txBody>
          <a:bodyPr wrap="square" anchor="ctr" anchorCtr="0">
            <a:noAutofit/>
          </a:bodyPr>
          <a:lstStyle>
            <a:lvl1pPr marL="0" indent="0" algn="ctr">
              <a:buNone/>
              <a:defRPr sz="1500"/>
            </a:lvl1pPr>
          </a:lstStyle>
          <a:p>
            <a:r>
              <a:rPr lang="en-US"/>
              <a:t>Click icon to add picture</a:t>
            </a:r>
            <a:endParaRPr lang="en-US" dirty="0"/>
          </a:p>
        </p:txBody>
      </p:sp>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694227" y="4435638"/>
            <a:ext cx="8807116" cy="1571359"/>
          </a:xfrm>
        </p:spPr>
        <p:txBody>
          <a:bodyPr anchor="b">
            <a:normAutofit/>
          </a:bodyPr>
          <a:lstStyle>
            <a:lvl1pPr algn="l">
              <a:defRPr sz="4000" b="1">
                <a:solidFill>
                  <a:schemeClr val="bg1"/>
                </a:solidFill>
              </a:defRPr>
            </a:lvl1pPr>
          </a:lstStyle>
          <a:p>
            <a:r>
              <a:rPr lang="en-US" dirty="0"/>
              <a:t>PICTURE</a:t>
            </a:r>
            <a:br>
              <a:rPr lang="en-US" dirty="0"/>
            </a:br>
            <a:r>
              <a:rPr lang="en-US" dirty="0"/>
              <a:t>SLIDE</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2F5D5FDB-2FE7-44AD-B9BD-8BEF95F41952}" type="datetime1">
              <a:rPr lang="en-US" smtClean="0"/>
              <a:t>12/1/2021</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a:xfrm>
            <a:off x="1694226" y="6159402"/>
            <a:ext cx="2154460"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7" name="Straight Connector 16">
            <a:extLst>
              <a:ext uri="{FF2B5EF4-FFF2-40B4-BE49-F238E27FC236}">
                <a16:creationId xmlns:a16="http://schemas.microsoft.com/office/drawing/2014/main" id="{3AE6B4C8-5DC5-48CB-A4AB-540F064C26C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BA6E06C-D6DA-4EDA-9A87-02C42E3144CB}"/>
              </a:ext>
            </a:extLst>
          </p:cNvPr>
          <p:cNvSpPr/>
          <p:nvPr userDrawn="1"/>
        </p:nvSpPr>
        <p:spPr>
          <a:xfrm>
            <a:off x="1283369" y="4914000"/>
            <a:ext cx="72000" cy="19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15">
            <a:extLst>
              <a:ext uri="{FF2B5EF4-FFF2-40B4-BE49-F238E27FC236}">
                <a16:creationId xmlns:a16="http://schemas.microsoft.com/office/drawing/2014/main" id="{D9DE605B-C51B-41B7-9FCB-86CE13FFB5F6}"/>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2" name="Straight Connector 11">
            <a:extLst>
              <a:ext uri="{FF2B5EF4-FFF2-40B4-BE49-F238E27FC236}">
                <a16:creationId xmlns:a16="http://schemas.microsoft.com/office/drawing/2014/main" id="{E2311598-88E6-4CCA-AFD4-E5D87D3AAF1D}"/>
              </a:ext>
            </a:extLst>
          </p:cNvPr>
          <p:cNvCxnSpPr>
            <a:cxnSpLocks/>
          </p:cNvCxnSpPr>
          <p:nvPr userDrawn="1"/>
        </p:nvCxnSpPr>
        <p:spPr>
          <a:xfrm>
            <a:off x="11184000" y="805368"/>
            <a:ext cx="1008000" cy="0"/>
          </a:xfrm>
          <a:prstGeom prst="line">
            <a:avLst/>
          </a:prstGeom>
          <a:ln w="3492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66897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9B2A5FC-034D-4F4C-833F-A3DDC66E3E64}"/>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9753FB07-8F96-4A12-BC7E-21F8E0954886}" type="datetime1">
              <a:rPr lang="en-US" smtClean="0"/>
              <a:t>12/1/2021</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3687653"/>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E7B492-C944-422B-9779-A95207B000CF}"/>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7A18CA1-13F1-4B77-BA9C-71FAF3AEE43C}"/>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7" name="Straight Connector 16">
            <a:extLst>
              <a:ext uri="{FF2B5EF4-FFF2-40B4-BE49-F238E27FC236}">
                <a16:creationId xmlns:a16="http://schemas.microsoft.com/office/drawing/2014/main" id="{166915A3-52A7-4C8C-B8EC-41071CB1A90B}"/>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48B84D4-EC6A-481E-87B5-0AA6E59A5C12}"/>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17409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A48C424-A3E8-45D9-A344-780A64F65F99}"/>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gradFill>
                  <a:gsLst>
                    <a:gs pos="0">
                      <a:schemeClr val="bg2"/>
                    </a:gs>
                    <a:gs pos="100000">
                      <a:schemeClr val="accent1"/>
                    </a:gs>
                  </a:gsLst>
                  <a:lin ang="0" scaled="1"/>
                </a:gradFill>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C8790E14-8D81-41DD-8E4A-1160D6D337E4}" type="datetime1">
              <a:rPr lang="en-US" smtClean="0"/>
              <a:t>12/1/2021</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9" y="0"/>
            <a:ext cx="72000" cy="128930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017154"/>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2931545"/>
          </a:xfrm>
        </p:spPr>
        <p:txBody>
          <a:bodyPr>
            <a:normAutofit/>
          </a:bodyPr>
          <a:lstStyle>
            <a:lvl1pPr>
              <a:defRPr lang="en-US" sz="1600" i="0" kern="1200" dirty="0" smtClean="0">
                <a:solidFill>
                  <a:schemeClr val="tx1">
                    <a:lumMod val="75000"/>
                    <a:lumOff val="25000"/>
                  </a:schemeClr>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E7B492-C944-422B-9779-A95207B000CF}"/>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7A18CA1-13F1-4B77-BA9C-71FAF3AEE43C}"/>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7" name="Straight Connector 16">
            <a:extLst>
              <a:ext uri="{FF2B5EF4-FFF2-40B4-BE49-F238E27FC236}">
                <a16:creationId xmlns:a16="http://schemas.microsoft.com/office/drawing/2014/main" id="{166915A3-52A7-4C8C-B8EC-41071CB1A90B}"/>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48B84D4-EC6A-481E-87B5-0AA6E59A5C12}"/>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756118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10540321-6794-45E5-A403-F840A499D670}"/>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6" name="Straight Connector 25">
            <a:extLst>
              <a:ext uri="{FF2B5EF4-FFF2-40B4-BE49-F238E27FC236}">
                <a16:creationId xmlns:a16="http://schemas.microsoft.com/office/drawing/2014/main" id="{FA226BC7-E49E-4871-8B90-93766E659C8E}"/>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27" name="Text Placeholder 15">
            <a:extLst>
              <a:ext uri="{FF2B5EF4-FFF2-40B4-BE49-F238E27FC236}">
                <a16:creationId xmlns:a16="http://schemas.microsoft.com/office/drawing/2014/main" id="{7FD1F1BF-3901-435E-A225-44921D709763}"/>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9" name="Straight Connector 28">
            <a:extLst>
              <a:ext uri="{FF2B5EF4-FFF2-40B4-BE49-F238E27FC236}">
                <a16:creationId xmlns:a16="http://schemas.microsoft.com/office/drawing/2014/main" id="{3A349A95-A047-4A05-83FB-F32C3818143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2F825738-C96E-44D6-94FE-78EC73B11312}" type="datetime1">
              <a:rPr lang="en-US" smtClean="0"/>
              <a:t>12/1/2021</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8" y="255842"/>
            <a:ext cx="72000" cy="10334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3687653"/>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DF95BF2-B52F-4059-BC20-4B61F5F92FC3}"/>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29852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8" y="2272009"/>
            <a:ext cx="4759643"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CHART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5989398F-A7F5-4300-AD8D-F2211496F365}" type="datetime1">
              <a:rPr lang="en-US" smtClean="0"/>
              <a:t>12/1/2021</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3B530EAF-CF53-49F1-B6C8-C2B60A5F633E}"/>
              </a:ext>
            </a:extLst>
          </p:cNvPr>
          <p:cNvSpPr>
            <a:spLocks noGrp="1"/>
          </p:cNvSpPr>
          <p:nvPr>
            <p:ph sz="half" idx="2"/>
          </p:nvPr>
        </p:nvSpPr>
        <p:spPr>
          <a:xfrm>
            <a:off x="1555328" y="3386142"/>
            <a:ext cx="4759643"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141475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5">
            <a:extLst>
              <a:ext uri="{FF2B5EF4-FFF2-40B4-BE49-F238E27FC236}">
                <a16:creationId xmlns:a16="http://schemas.microsoft.com/office/drawing/2014/main" id="{17E62B55-2C81-4D0C-82F0-D765EFB74575}"/>
              </a:ext>
            </a:extLst>
          </p:cNvPr>
          <p:cNvSpPr>
            <a:spLocks noGrp="1"/>
          </p:cNvSpPr>
          <p:nvPr>
            <p:ph sz="quarter" idx="4"/>
          </p:nvPr>
        </p:nvSpPr>
        <p:spPr>
          <a:xfrm>
            <a:off x="6911272" y="2528891"/>
            <a:ext cx="4783083" cy="3630507"/>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236971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00670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4_Content with Caption">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0CD2376-834B-4EE0-BA14-A9AEA2135615}"/>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9" y="2272009"/>
            <a:ext cx="4540672"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gradFill>
                  <a:gsLst>
                    <a:gs pos="0">
                      <a:schemeClr val="bg2"/>
                    </a:gs>
                    <a:gs pos="100000">
                      <a:schemeClr val="accent1"/>
                    </a:gs>
                  </a:gsLst>
                  <a:lin ang="0" scaled="1"/>
                </a:gradFill>
              </a:defRPr>
            </a:lvl1pPr>
          </a:lstStyle>
          <a:p>
            <a:r>
              <a:rPr lang="en-US" dirty="0"/>
              <a:t>CHART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1F1D69A2-DE74-4722-929F-847049DD6A45}" type="datetime1">
              <a:rPr lang="en-US" smtClean="0"/>
              <a:t>12/1/2021</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3B530EAF-CF53-49F1-B6C8-C2B60A5F633E}"/>
              </a:ext>
            </a:extLst>
          </p:cNvPr>
          <p:cNvSpPr>
            <a:spLocks noGrp="1"/>
          </p:cNvSpPr>
          <p:nvPr>
            <p:ph sz="half" idx="2"/>
          </p:nvPr>
        </p:nvSpPr>
        <p:spPr>
          <a:xfrm>
            <a:off x="1555329" y="3386142"/>
            <a:ext cx="4540672"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141475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5">
            <a:extLst>
              <a:ext uri="{FF2B5EF4-FFF2-40B4-BE49-F238E27FC236}">
                <a16:creationId xmlns:a16="http://schemas.microsoft.com/office/drawing/2014/main" id="{17E62B55-2C81-4D0C-82F0-D765EFB74575}"/>
              </a:ext>
            </a:extLst>
          </p:cNvPr>
          <p:cNvSpPr>
            <a:spLocks noGrp="1"/>
          </p:cNvSpPr>
          <p:nvPr>
            <p:ph sz="quarter" idx="4"/>
          </p:nvPr>
        </p:nvSpPr>
        <p:spPr>
          <a:xfrm>
            <a:off x="6911272" y="2528891"/>
            <a:ext cx="4783083" cy="3630507"/>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236971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035166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FC33DF7-D0A2-49E4-BF1D-6DC097E62DC5}"/>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52069"/>
            <a:ext cx="3932237"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0"/>
            <a:ext cx="5231567" cy="6857999"/>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3283710"/>
            <a:ext cx="3932237"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B4FDD192-6800-47D0-90F1-7D91FE57976D}" type="datetime1">
              <a:rPr lang="en-US" smtClean="0"/>
              <a:t>12/1/2021</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2000" cy="28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943ED311-FC15-4C06-8B1C-5C57F3F9A78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2895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ED1F5F9-2E42-493E-906D-AA9F7D5F0880}"/>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47703"/>
            <a:ext cx="6291150" cy="1328497"/>
          </a:xfrm>
        </p:spPr>
        <p:txBody>
          <a:bodyPr anchor="b">
            <a:noAutofit/>
          </a:bodyPr>
          <a:lstStyle>
            <a:lvl1pPr>
              <a:defRPr sz="4000">
                <a:gradFill>
                  <a:gsLst>
                    <a:gs pos="0">
                      <a:schemeClr val="bg2"/>
                    </a:gs>
                    <a:gs pos="100000">
                      <a:schemeClr val="accent1"/>
                    </a:gs>
                  </a:gsLst>
                  <a:lin ang="0" scaled="1"/>
                </a:gradFill>
              </a:defRPr>
            </a:lvl1pPr>
          </a:lstStyle>
          <a:p>
            <a:r>
              <a:rPr lang="en-US" dirty="0"/>
              <a:t>PICTURE WITH</a:t>
            </a:r>
            <a:br>
              <a:rPr lang="en-US" dirty="0"/>
            </a:br>
            <a:r>
              <a:rPr lang="en-US" dirty="0"/>
              <a:t>CAPTION 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0" y="2950934"/>
            <a:ext cx="12192000" cy="2581498"/>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2216910"/>
            <a:ext cx="6291150" cy="654726"/>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CABEC1E2-BCC4-44B2-A3D7-036C18CBFA1C}" type="datetime1">
              <a:rPr lang="en-US" smtClean="0"/>
              <a:t>12/1/2021</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1723" cy="18132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2102969"/>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707FDA-D4BE-43FA-91CD-CBA55EB8CA17}"/>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675384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Picture with Capti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01289E2-E0FB-4100-99AE-FC48AB519EE0}"/>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52069"/>
            <a:ext cx="3932237"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255600"/>
            <a:ext cx="5231567" cy="6346800"/>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3283710"/>
            <a:ext cx="3932237"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7D989723-4BF4-48A4-B5CD-B482435A8942}" type="datetime1">
              <a:rPr lang="en-US" smtClean="0"/>
              <a:t>12/1/2021</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2000" cy="28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BF50E9D-E2D8-41FB-816D-829494C06AD8}"/>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Text Placeholder 15">
            <a:extLst>
              <a:ext uri="{FF2B5EF4-FFF2-40B4-BE49-F238E27FC236}">
                <a16:creationId xmlns:a16="http://schemas.microsoft.com/office/drawing/2014/main" id="{0C17ED7B-D5EA-4FB8-8E1B-F04BFE982E63}"/>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0" name="Straight Connector 19">
            <a:extLst>
              <a:ext uri="{FF2B5EF4-FFF2-40B4-BE49-F238E27FC236}">
                <a16:creationId xmlns:a16="http://schemas.microsoft.com/office/drawing/2014/main" id="{4A992C28-7C5F-479C-A649-564EFD0EEABF}"/>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D1F0C21-A9B5-47E2-93F8-6226D37312FC}"/>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04376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3_Picture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FC33DF7-D0A2-49E4-BF1D-6DC097E62DC5}"/>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1519351" y="652069"/>
            <a:ext cx="3490800"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0"/>
            <a:ext cx="5231567" cy="6857999"/>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1519351" y="3283710"/>
            <a:ext cx="3490800"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934AF4EC-7DDE-4C95-9956-59513BFBB065}" type="datetime1">
              <a:rPr lang="en-US" smtClean="0"/>
              <a:t>12/1/2021</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1277838" y="837332"/>
            <a:ext cx="72843" cy="20426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65941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943ED311-FC15-4C06-8B1C-5C57F3F9A78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70207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4FC6DCA8-CFF5-4F20-A410-C3EA0873DEFA}"/>
              </a:ext>
            </a:extLst>
          </p:cNvPr>
          <p:cNvSpPr>
            <a:spLocks noGrp="1"/>
          </p:cNvSpPr>
          <p:nvPr>
            <p:ph type="pic" sz="quarter" idx="15"/>
          </p:nvPr>
        </p:nvSpPr>
        <p:spPr>
          <a:xfrm>
            <a:off x="0" y="0"/>
            <a:ext cx="12191999" cy="4251153"/>
          </a:xfrm>
          <a:custGeom>
            <a:avLst/>
            <a:gdLst>
              <a:gd name="connsiteX0" fmla="*/ 0 w 12191999"/>
              <a:gd name="connsiteY0" fmla="*/ 0 h 4251153"/>
              <a:gd name="connsiteX1" fmla="*/ 12191999 w 12191999"/>
              <a:gd name="connsiteY1" fmla="*/ 0 h 4251153"/>
              <a:gd name="connsiteX2" fmla="*/ 12191999 w 12191999"/>
              <a:gd name="connsiteY2" fmla="*/ 795243 h 4251153"/>
              <a:gd name="connsiteX3" fmla="*/ 11190767 w 12191999"/>
              <a:gd name="connsiteY3" fmla="*/ 795243 h 4251153"/>
              <a:gd name="connsiteX4" fmla="*/ 11190767 w 12191999"/>
              <a:gd name="connsiteY4" fmla="*/ 802443 h 4251153"/>
              <a:gd name="connsiteX5" fmla="*/ 12191999 w 12191999"/>
              <a:gd name="connsiteY5" fmla="*/ 802443 h 4251153"/>
              <a:gd name="connsiteX6" fmla="*/ 12191999 w 12191999"/>
              <a:gd name="connsiteY6" fmla="*/ 4251153 h 4251153"/>
              <a:gd name="connsiteX7" fmla="*/ 0 w 12191999"/>
              <a:gd name="connsiteY7" fmla="*/ 4251153 h 4251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4251153">
                <a:moveTo>
                  <a:pt x="0" y="0"/>
                </a:moveTo>
                <a:lnTo>
                  <a:pt x="12191999" y="0"/>
                </a:lnTo>
                <a:lnTo>
                  <a:pt x="12191999" y="795243"/>
                </a:lnTo>
                <a:lnTo>
                  <a:pt x="11190767" y="795243"/>
                </a:lnTo>
                <a:lnTo>
                  <a:pt x="11190767" y="802443"/>
                </a:lnTo>
                <a:lnTo>
                  <a:pt x="12191999" y="802443"/>
                </a:lnTo>
                <a:lnTo>
                  <a:pt x="12191999" y="4251153"/>
                </a:lnTo>
                <a:lnTo>
                  <a:pt x="0" y="4251153"/>
                </a:lnTo>
                <a:close/>
              </a:path>
            </a:pathLst>
          </a:custGeom>
          <a:solidFill>
            <a:schemeClr val="bg1">
              <a:alpha val="50000"/>
            </a:schemeClr>
          </a:solidFill>
        </p:spPr>
        <p:txBody>
          <a:bodyPr wrap="square" anchor="ctr" anchorCtr="0">
            <a:noAutofit/>
          </a:bodyPr>
          <a:lstStyle>
            <a:lvl1pPr marL="0" indent="0" algn="ctr">
              <a:buNone/>
              <a:defRPr sz="1500"/>
            </a:lvl1pPr>
          </a:lstStyle>
          <a:p>
            <a:r>
              <a:rPr lang="en-US" noProof="0"/>
              <a:t>Click icon to add picture</a:t>
            </a:r>
          </a:p>
        </p:txBody>
      </p:sp>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6320892" y="5027253"/>
            <a:ext cx="5373461" cy="1132143"/>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cxnSp>
        <p:nvCxnSpPr>
          <p:cNvPr id="20" name="Straight Connector 19">
            <a:extLst>
              <a:ext uri="{FF2B5EF4-FFF2-40B4-BE49-F238E27FC236}">
                <a16:creationId xmlns:a16="http://schemas.microsoft.com/office/drawing/2014/main" id="{4B6A7686-9AC4-4F00-9096-A661393BEBDC}"/>
              </a:ext>
            </a:extLst>
          </p:cNvPr>
          <p:cNvCxnSpPr/>
          <p:nvPr userDrawn="1"/>
        </p:nvCxnSpPr>
        <p:spPr>
          <a:xfrm>
            <a:off x="1838883" y="607270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694226" y="4626870"/>
            <a:ext cx="4626665" cy="1389106"/>
          </a:xfrm>
        </p:spPr>
        <p:txBody>
          <a:bodyPr anchor="b">
            <a:normAutofit/>
          </a:bodyPr>
          <a:lstStyle>
            <a:lvl1pPr algn="l">
              <a:defRPr sz="4000" b="1">
                <a:solidFill>
                  <a:schemeClr val="bg1"/>
                </a:solidFill>
              </a:defRPr>
            </a:lvl1pPr>
          </a:lstStyle>
          <a:p>
            <a:r>
              <a:rPr lang="en-US" noProof="0"/>
              <a:t>PICTURE</a:t>
            </a:r>
            <a:br>
              <a:rPr lang="en-US" noProof="0"/>
            </a:br>
            <a:r>
              <a:rPr lang="en-US" noProof="0"/>
              <a:t>SLIDE</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E11F7C77-DBB5-4D0F-9120-27BDB5B99C32}" type="datetime1">
              <a:rPr lang="en-US" noProof="0" smtClean="0"/>
              <a:t>12/1/2021</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a:xfrm>
            <a:off x="1694226" y="6159402"/>
            <a:ext cx="2154460" cy="365125"/>
          </a:xfrm>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cxnSp>
        <p:nvCxnSpPr>
          <p:cNvPr id="17" name="Straight Connector 16">
            <a:extLst>
              <a:ext uri="{FF2B5EF4-FFF2-40B4-BE49-F238E27FC236}">
                <a16:creationId xmlns:a16="http://schemas.microsoft.com/office/drawing/2014/main" id="{3AE6B4C8-5DC5-48CB-A4AB-540F064C26C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BA6E06C-D6DA-4EDA-9A87-02C42E3144CB}"/>
              </a:ext>
            </a:extLst>
          </p:cNvPr>
          <p:cNvSpPr/>
          <p:nvPr userDrawn="1"/>
        </p:nvSpPr>
        <p:spPr>
          <a:xfrm>
            <a:off x="1283369" y="4914000"/>
            <a:ext cx="72000" cy="19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2" name="Straight Connector 21">
            <a:extLst>
              <a:ext uri="{FF2B5EF4-FFF2-40B4-BE49-F238E27FC236}">
                <a16:creationId xmlns:a16="http://schemas.microsoft.com/office/drawing/2014/main" id="{E088D115-EF5A-444B-AD3E-D2EE18401B4A}"/>
              </a:ext>
            </a:extLst>
          </p:cNvPr>
          <p:cNvCxnSpPr>
            <a:cxnSpLocks/>
          </p:cNvCxnSpPr>
          <p:nvPr userDrawn="1"/>
        </p:nvCxnSpPr>
        <p:spPr>
          <a:xfrm>
            <a:off x="11184000" y="805368"/>
            <a:ext cx="1008000" cy="0"/>
          </a:xfrm>
          <a:prstGeom prst="line">
            <a:avLst/>
          </a:prstGeom>
          <a:ln w="34925">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Text Placeholder 15">
            <a:extLst>
              <a:ext uri="{FF2B5EF4-FFF2-40B4-BE49-F238E27FC236}">
                <a16:creationId xmlns:a16="http://schemas.microsoft.com/office/drawing/2014/main" id="{D9DE605B-C51B-41B7-9FCB-86CE13FFB5F6}"/>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noProof="0"/>
              <a:t>20XX</a:t>
            </a:r>
          </a:p>
        </p:txBody>
      </p:sp>
    </p:spTree>
    <p:extLst>
      <p:ext uri="{BB962C8B-B14F-4D97-AF65-F5344CB8AC3E}">
        <p14:creationId xmlns:p14="http://schemas.microsoft.com/office/powerpoint/2010/main" val="146249400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verview">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solidFill>
                  <a:schemeClr val="bg1"/>
                </a:soli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0DA57DDE-1A3D-4921-8DA7-F028633C78C6}" type="datetime1">
              <a:rPr lang="en-US" smtClean="0"/>
              <a:t>12/1/2021</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0"/>
            <a:ext cx="72000" cy="115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97706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1237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04768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97706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1237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04768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22366014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Overview">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7427B840-CC27-4923-A00E-7899AF7A4460}"/>
              </a:ext>
            </a:extLst>
          </p:cNvPr>
          <p:cNvSpPr/>
          <p:nvPr userDrawn="1"/>
        </p:nvSpPr>
        <p:spPr>
          <a:xfrm>
            <a:off x="0" y="5764039"/>
            <a:ext cx="12192000" cy="1093961"/>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gradFill>
                  <a:gsLst>
                    <a:gs pos="0">
                      <a:schemeClr val="bg2"/>
                    </a:gs>
                    <a:gs pos="100000">
                      <a:schemeClr val="accent1"/>
                    </a:gs>
                  </a:gsLst>
                  <a:lin ang="0" scaled="1"/>
                </a:gra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7B3A6B8C-51E0-4512-9EB9-DD1BB2387348}" type="datetime1">
              <a:rPr lang="en-US" smtClean="0"/>
              <a:t>12/1/2021</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0"/>
            <a:ext cx="72000" cy="1152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2"/>
              </a:solidFill>
            </a:endParaRPr>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04123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7654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11185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04123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7654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11185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Tree>
    <p:extLst>
      <p:ext uri="{BB962C8B-B14F-4D97-AF65-F5344CB8AC3E}">
        <p14:creationId xmlns:p14="http://schemas.microsoft.com/office/powerpoint/2010/main" val="3260961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2_Overview">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70994831-EE46-4DEA-9077-4FEBBCD60EB3}"/>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solidFill>
                  <a:schemeClr val="bg1"/>
                </a:soli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E15065FF-3A74-4B0F-9624-362545A943D5}" type="datetime1">
              <a:rPr lang="en-US" smtClean="0"/>
              <a:t>12/1/2021</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244444"/>
            <a:ext cx="72000" cy="9075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04123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7654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11185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04123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7654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11185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cxnSp>
        <p:nvCxnSpPr>
          <p:cNvPr id="57" name="Straight Connector 56">
            <a:extLst>
              <a:ext uri="{FF2B5EF4-FFF2-40B4-BE49-F238E27FC236}">
                <a16:creationId xmlns:a16="http://schemas.microsoft.com/office/drawing/2014/main" id="{6EC8F712-6C02-43F3-8A0A-5DCA975E7C38}"/>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8B62D71-4318-4C96-828A-D19FFBFA7BDA}"/>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2" name="Text Placeholder 15">
            <a:extLst>
              <a:ext uri="{FF2B5EF4-FFF2-40B4-BE49-F238E27FC236}">
                <a16:creationId xmlns:a16="http://schemas.microsoft.com/office/drawing/2014/main" id="{12E8DD1E-B3CA-4756-A792-B476AFA9AE24}"/>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34" name="Straight Connector 33">
            <a:extLst>
              <a:ext uri="{FF2B5EF4-FFF2-40B4-BE49-F238E27FC236}">
                <a16:creationId xmlns:a16="http://schemas.microsoft.com/office/drawing/2014/main" id="{9603F760-AD2F-4611-99B6-58C4666AEBA1}"/>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62182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3_Overview">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1519350" y="645199"/>
            <a:ext cx="4737482" cy="1338841"/>
          </a:xfrm>
        </p:spPr>
        <p:txBody>
          <a:bodyPr anchor="b">
            <a:noAutofit/>
          </a:bodyPr>
          <a:lstStyle>
            <a:lvl1pPr>
              <a:defRPr lang="en-US" sz="4000" b="1" kern="1200" dirty="0">
                <a:solidFill>
                  <a:schemeClr val="bg1"/>
                </a:solidFill>
                <a:latin typeface="+mj-lt"/>
                <a:ea typeface="+mj-ea"/>
                <a:cs typeface="+mj-cs"/>
              </a:defRPr>
            </a:lvl1pPr>
          </a:lstStyle>
          <a:p>
            <a:r>
              <a:rPr lang="en-US" dirty="0"/>
              <a:t>OVERVIEW</a:t>
            </a:r>
            <a:br>
              <a:rPr lang="en-US" dirty="0"/>
            </a:br>
            <a:r>
              <a:rPr lang="en-US" dirty="0"/>
              <a:t>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1386001"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D578B35B-55DE-4D82-AAED-127142AD1F9F}" type="datetime1">
              <a:rPr lang="en-US" smtClean="0"/>
              <a:t>12/1/2021</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2" name="Text Placeholder 15">
            <a:extLst>
              <a:ext uri="{FF2B5EF4-FFF2-40B4-BE49-F238E27FC236}">
                <a16:creationId xmlns:a16="http://schemas.microsoft.com/office/drawing/2014/main" id="{AC031692-3E92-4C7E-A067-5F49BD126705}"/>
              </a:ext>
            </a:extLst>
          </p:cNvPr>
          <p:cNvSpPr>
            <a:spLocks noGrp="1"/>
          </p:cNvSpPr>
          <p:nvPr>
            <p:ph type="body" sz="quarter" idx="15" hasCustomPrompt="1"/>
          </p:nvPr>
        </p:nvSpPr>
        <p:spPr>
          <a:xfrm>
            <a:off x="11084400" y="838800"/>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924863"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463725"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1386001"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924863"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463725"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1386001"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924863"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463725"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1386001"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924863"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463725"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49843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503374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56905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49843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503374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56905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4" name="Rectangle 53">
            <a:extLst>
              <a:ext uri="{FF2B5EF4-FFF2-40B4-BE49-F238E27FC236}">
                <a16:creationId xmlns:a16="http://schemas.microsoft.com/office/drawing/2014/main" id="{1C2768A5-0309-41B3-94FB-AA3A2FCB638E}"/>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354528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4_Overview">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4724400" y="0"/>
            <a:ext cx="74676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1519350" y="645199"/>
            <a:ext cx="4737482" cy="1338841"/>
          </a:xfrm>
        </p:spPr>
        <p:txBody>
          <a:bodyPr anchor="b">
            <a:noAutofit/>
          </a:bodyPr>
          <a:lstStyle>
            <a:lvl1pPr>
              <a:defRPr lang="en-US" sz="4000" b="1" kern="1200" dirty="0">
                <a:gradFill>
                  <a:gsLst>
                    <a:gs pos="0">
                      <a:schemeClr val="bg2"/>
                    </a:gs>
                    <a:gs pos="100000">
                      <a:schemeClr val="accent1"/>
                    </a:gs>
                  </a:gsLst>
                  <a:lin ang="0" scaled="1"/>
                </a:gradFill>
                <a:latin typeface="+mj-lt"/>
                <a:ea typeface="+mj-ea"/>
                <a:cs typeface="+mj-cs"/>
              </a:defRPr>
            </a:lvl1pPr>
          </a:lstStyle>
          <a:p>
            <a:r>
              <a:rPr lang="en-US" dirty="0"/>
              <a:t>OVERVIEW</a:t>
            </a:r>
            <a:br>
              <a:rPr lang="en-US" dirty="0"/>
            </a:br>
            <a:r>
              <a:rPr lang="en-US" dirty="0"/>
              <a:t>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1386001" y="309278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EFA441BB-2CCE-42E8-8A4D-47586555D345}" type="datetime1">
              <a:rPr lang="en-US" smtClean="0"/>
              <a:t>12/1/2021</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924863"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463725"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1386001" y="5203994"/>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924863"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463725"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1386001" y="351635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924863" y="35163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463725"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1386001" y="562755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924863"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463725"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498434" y="221518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503374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56905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498434" y="434729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503374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56905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4" name="Rectangle 53">
            <a:extLst>
              <a:ext uri="{FF2B5EF4-FFF2-40B4-BE49-F238E27FC236}">
                <a16:creationId xmlns:a16="http://schemas.microsoft.com/office/drawing/2014/main" id="{1C2768A5-0309-41B3-94FB-AA3A2FCB638E}"/>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9206215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hank You Slide">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85FB182-4CCC-45D7-A2A4-A593CA00EB54}"/>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8E2AFE-9147-47F3-ADFE-AD251E989D20}"/>
              </a:ext>
            </a:extLst>
          </p:cNvPr>
          <p:cNvSpPr>
            <a:spLocks noGrp="1"/>
          </p:cNvSpPr>
          <p:nvPr>
            <p:ph type="title" hasCustomPrompt="1"/>
          </p:nvPr>
        </p:nvSpPr>
        <p:spPr>
          <a:xfrm>
            <a:off x="1814400" y="1144587"/>
            <a:ext cx="9395400" cy="1483413"/>
          </a:xfrm>
        </p:spPr>
        <p:txBody>
          <a:bodyPr>
            <a:noAutofit/>
          </a:bodyPr>
          <a:lstStyle>
            <a:lvl1pPr>
              <a:defRPr sz="5500"/>
            </a:lvl1pPr>
          </a:lstStyle>
          <a:p>
            <a:r>
              <a:rPr lang="en-US" dirty="0"/>
              <a:t>THANK</a:t>
            </a:r>
            <a:br>
              <a:rPr lang="en-US" dirty="0"/>
            </a:br>
            <a:r>
              <a:rPr lang="en-US" dirty="0"/>
              <a:t>YOU!</a:t>
            </a:r>
          </a:p>
        </p:txBody>
      </p:sp>
      <p:sp>
        <p:nvSpPr>
          <p:cNvPr id="4" name="Date Placeholder 3">
            <a:extLst>
              <a:ext uri="{FF2B5EF4-FFF2-40B4-BE49-F238E27FC236}">
                <a16:creationId xmlns:a16="http://schemas.microsoft.com/office/drawing/2014/main" id="{59B46BDE-7853-435A-80A6-D25940D17A54}"/>
              </a:ext>
            </a:extLst>
          </p:cNvPr>
          <p:cNvSpPr>
            <a:spLocks noGrp="1"/>
          </p:cNvSpPr>
          <p:nvPr>
            <p:ph type="dt" sz="half" idx="10"/>
          </p:nvPr>
        </p:nvSpPr>
        <p:spPr/>
        <p:txBody>
          <a:bodyPr/>
          <a:lstStyle/>
          <a:p>
            <a:fld id="{11D0F1A0-84E6-4AA0-9183-7CA10A278BD9}" type="datetime1">
              <a:rPr lang="en-US" smtClean="0"/>
              <a:t>12/1/2021</a:t>
            </a:fld>
            <a:endParaRPr lang="en-US" dirty="0"/>
          </a:p>
        </p:txBody>
      </p:sp>
      <p:sp>
        <p:nvSpPr>
          <p:cNvPr id="5" name="Footer Placeholder 4">
            <a:extLst>
              <a:ext uri="{FF2B5EF4-FFF2-40B4-BE49-F238E27FC236}">
                <a16:creationId xmlns:a16="http://schemas.microsoft.com/office/drawing/2014/main" id="{B4C83E82-A916-403C-8BE8-252132A9420A}"/>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1C7F2326-238E-4FE6-8842-680DE4A0432D}"/>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B9D0891-2A9E-4F35-82BE-7966AECBB0F1}"/>
              </a:ext>
            </a:extLst>
          </p:cNvPr>
          <p:cNvSpPr/>
          <p:nvPr userDrawn="1"/>
        </p:nvSpPr>
        <p:spPr>
          <a:xfrm>
            <a:off x="1379621" y="0"/>
            <a:ext cx="144000" cy="248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Subtitle 2">
            <a:extLst>
              <a:ext uri="{FF2B5EF4-FFF2-40B4-BE49-F238E27FC236}">
                <a16:creationId xmlns:a16="http://schemas.microsoft.com/office/drawing/2014/main" id="{E52F6420-3AFC-4D7F-A45D-56EA5EFC0D18}"/>
              </a:ext>
            </a:extLst>
          </p:cNvPr>
          <p:cNvSpPr>
            <a:spLocks noGrp="1"/>
          </p:cNvSpPr>
          <p:nvPr>
            <p:ph type="subTitle" idx="13" hasCustomPrompt="1"/>
          </p:nvPr>
        </p:nvSpPr>
        <p:spPr>
          <a:xfrm>
            <a:off x="1812758" y="3038688"/>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cxnSp>
        <p:nvCxnSpPr>
          <p:cNvPr id="11" name="Straight Connector 10">
            <a:extLst>
              <a:ext uri="{FF2B5EF4-FFF2-40B4-BE49-F238E27FC236}">
                <a16:creationId xmlns:a16="http://schemas.microsoft.com/office/drawing/2014/main" id="{2BC78E93-F6DF-44C7-A9BB-D035C397BFD5}"/>
              </a:ext>
            </a:extLst>
          </p:cNvPr>
          <p:cNvCxnSpPr/>
          <p:nvPr userDrawn="1"/>
        </p:nvCxnSpPr>
        <p:spPr>
          <a:xfrm>
            <a:off x="1957137" y="288364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87BFFD5-4519-4811-BDD2-3B0318780ACC}"/>
              </a:ext>
            </a:extLst>
          </p:cNvPr>
          <p:cNvCxnSpPr>
            <a:cxnSpLocks/>
          </p:cNvCxnSpPr>
          <p:nvPr userDrawn="1"/>
        </p:nvCxnSpPr>
        <p:spPr>
          <a:xfrm rot="16200000">
            <a:off x="10391274" y="6172200"/>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4">
            <a:extLst>
              <a:ext uri="{FF2B5EF4-FFF2-40B4-BE49-F238E27FC236}">
                <a16:creationId xmlns:a16="http://schemas.microsoft.com/office/drawing/2014/main" id="{A4E36001-6B54-4F6D-9532-965904F3C338}"/>
              </a:ext>
            </a:extLst>
          </p:cNvPr>
          <p:cNvSpPr>
            <a:spLocks noGrp="1"/>
          </p:cNvSpPr>
          <p:nvPr>
            <p:ph type="body" sz="quarter" idx="14" hasCustomPrompt="1"/>
          </p:nvPr>
        </p:nvSpPr>
        <p:spPr>
          <a:xfrm>
            <a:off x="9416048" y="5377580"/>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4058583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_Thank You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1" y="0"/>
            <a:ext cx="12191989"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522758"/>
            <a:ext cx="8807116" cy="2387600"/>
          </a:xfrm>
        </p:spPr>
        <p:txBody>
          <a:bodyPr anchor="b">
            <a:normAutofit/>
          </a:bodyPr>
          <a:lstStyle>
            <a:lvl1pPr algn="l">
              <a:defRPr sz="5500" b="1">
                <a:solidFill>
                  <a:schemeClr val="bg1"/>
                </a:solidFill>
              </a:defRPr>
            </a:lvl1pPr>
          </a:lstStyle>
          <a:p>
            <a:r>
              <a:rPr lang="en-US" dirty="0"/>
              <a:t>THANK</a:t>
            </a:r>
            <a:br>
              <a:rPr lang="en-US" dirty="0"/>
            </a:br>
            <a:r>
              <a:rPr lang="en-US" dirty="0"/>
              <a:t>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25722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7339F772-C659-4F6E-A95D-21349475745A}" type="datetime1">
              <a:rPr lang="en-US" smtClean="0"/>
              <a:t>12/1/2021</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3438000"/>
            <a:ext cx="144000" cy="34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10217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85801"/>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1006893"/>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53495056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2_Thank You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00332"/>
            <a:ext cx="8807116" cy="915873"/>
          </a:xfrm>
        </p:spPr>
        <p:txBody>
          <a:bodyPr anchor="b">
            <a:normAutofit/>
          </a:bodyPr>
          <a:lstStyle>
            <a:lvl1pPr algn="l">
              <a:defRPr sz="5500" b="1">
                <a:solidFill>
                  <a:schemeClr val="bg1"/>
                </a:solidFill>
              </a:defRPr>
            </a:lvl1pPr>
          </a:lstStyle>
          <a:p>
            <a:r>
              <a:rPr lang="en-US" noProof="0"/>
              <a:t>THANK 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963075"/>
            <a:ext cx="9144000" cy="601840"/>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553C389B-1365-4D57-8640-FE32C76A82BF}" type="datetime1">
              <a:rPr lang="en-US" noProof="0" smtClean="0"/>
              <a:t>12/1/2021</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878000"/>
            <a:ext cx="144000" cy="19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808027"/>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F632EEF-732A-4DE7-BC5A-A86C31DB6F5A}"/>
              </a:ext>
            </a:extLst>
          </p:cNvPr>
          <p:cNvCxnSpPr>
            <a:cxnSpLocks/>
          </p:cNvCxnSpPr>
          <p:nvPr userDrawn="1"/>
        </p:nvCxnSpPr>
        <p:spPr>
          <a:xfrm rot="16200000">
            <a:off x="10391274" y="685801"/>
            <a:ext cx="13716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C54CE062-7CDB-4AB7-B86E-461B22E7F450}"/>
              </a:ext>
            </a:extLst>
          </p:cNvPr>
          <p:cNvSpPr>
            <a:spLocks noGrp="1"/>
          </p:cNvSpPr>
          <p:nvPr>
            <p:ph type="body" sz="quarter" idx="14" hasCustomPrompt="1"/>
          </p:nvPr>
        </p:nvSpPr>
        <p:spPr>
          <a:xfrm>
            <a:off x="9416048" y="1006893"/>
            <a:ext cx="1460500" cy="481013"/>
          </a:xfrm>
        </p:spPr>
        <p:txBody>
          <a:bodyPr/>
          <a:lstStyle>
            <a:lvl1pPr marL="0" indent="0" algn="r">
              <a:buNone/>
              <a:defRPr lang="en-US" sz="3000" b="1" i="0" kern="1200" dirty="0">
                <a:solidFill>
                  <a:schemeClr val="bg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40836357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3_Thank You Slid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D61DF5-2BE6-40B6-97DF-A161EF9520AA}"/>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413986"/>
            <a:ext cx="7107331" cy="1838643"/>
          </a:xfrm>
        </p:spPr>
        <p:txBody>
          <a:bodyPr anchor="b">
            <a:normAutofit/>
          </a:bodyPr>
          <a:lstStyle>
            <a:lvl1pPr algn="l">
              <a:defRPr sz="5500" b="1">
                <a:solidFill>
                  <a:schemeClr val="bg1"/>
                </a:solidFill>
              </a:defRPr>
            </a:lvl1pPr>
          </a:lstStyle>
          <a:p>
            <a:r>
              <a:rPr lang="en-US" dirty="0"/>
              <a:t>THANK</a:t>
            </a:r>
            <a:br>
              <a:rPr lang="en-US" dirty="0"/>
            </a:br>
            <a:r>
              <a:rPr lang="en-US" dirty="0"/>
              <a:t>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4599498"/>
            <a:ext cx="7107331" cy="966857"/>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CF1BB306-77B6-40D8-8A71-1A24515FE48B}" type="datetime1">
              <a:rPr lang="en-US" smtClean="0"/>
              <a:t>12/1/2021</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2740862"/>
            <a:ext cx="144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444445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E88EDA-C5A5-4C22-8CE4-5C7FDCF2E859}"/>
              </a:ext>
            </a:extLst>
          </p:cNvPr>
          <p:cNvCxnSpPr>
            <a:cxnSpLocks/>
          </p:cNvCxnSpPr>
          <p:nvPr userDrawn="1"/>
        </p:nvCxnSpPr>
        <p:spPr>
          <a:xfrm flipV="1">
            <a:off x="11077074" y="5622756"/>
            <a:ext cx="0" cy="984222"/>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1B98974C-AC7A-4E66-AE1A-DBA5F1A1D054}"/>
              </a:ext>
            </a:extLst>
          </p:cNvPr>
          <p:cNvSpPr>
            <a:spLocks noGrp="1"/>
          </p:cNvSpPr>
          <p:nvPr>
            <p:ph type="body" sz="quarter" idx="13" hasCustomPrompt="1"/>
          </p:nvPr>
        </p:nvSpPr>
        <p:spPr>
          <a:xfrm>
            <a:off x="9416048" y="5513936"/>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420273398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4_Thank You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0"/>
            <a:ext cx="12192000" cy="4446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64500"/>
            <a:ext cx="8807116" cy="915873"/>
          </a:xfrm>
        </p:spPr>
        <p:txBody>
          <a:bodyPr anchor="b">
            <a:normAutofit/>
          </a:bodyPr>
          <a:lstStyle>
            <a:lvl1pPr algn="l">
              <a:defRPr sz="5500" b="1">
                <a:gradFill>
                  <a:gsLst>
                    <a:gs pos="0">
                      <a:schemeClr val="bg2"/>
                    </a:gs>
                    <a:gs pos="100000">
                      <a:schemeClr val="accent1"/>
                    </a:gs>
                  </a:gsLst>
                  <a:lin ang="0" scaled="1"/>
                </a:gradFill>
              </a:defRPr>
            </a:lvl1pPr>
          </a:lstStyle>
          <a:p>
            <a:r>
              <a:rPr lang="en-US" noProof="0"/>
              <a:t>THANK 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6043285"/>
            <a:ext cx="9144000" cy="601840"/>
          </a:xfrm>
        </p:spPr>
        <p:txBody>
          <a:bodyPr>
            <a:normAutofit/>
          </a:bodyPr>
          <a:lstStyle>
            <a:lvl1pPr marL="0" indent="0" algn="l">
              <a:buNone/>
              <a:defRPr sz="30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646D3CFD-4D7A-41AC-A46D-B09F422513E8}" type="datetime1">
              <a:rPr lang="en-US" noProof="0" smtClean="0"/>
              <a:t>12/1/2021</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lvl1pPr>
              <a:defRPr>
                <a:solidFill>
                  <a:schemeClr val="accent1"/>
                </a:solidFill>
              </a:defRPr>
            </a:lvl1p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lvl1pPr>
              <a:defRPr>
                <a:solidFill>
                  <a:schemeClr val="accent1"/>
                </a:solidFill>
              </a:defRPr>
            </a:lvl1pPr>
          </a:lstStyle>
          <a:p>
            <a:fld id="{95CBEC59-7FF9-4688-98DF-89832A0C9025}" type="slidenum">
              <a:rPr lang="en-US" noProof="0" smtClean="0"/>
              <a:pPr/>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950000"/>
            <a:ext cx="144000" cy="190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0800000">
            <a:off x="10820400" y="870003"/>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10668000" y="1005185"/>
            <a:ext cx="1460500" cy="481013"/>
          </a:xfrm>
        </p:spPr>
        <p:txBody>
          <a:bodyPr/>
          <a:lstStyle>
            <a:lvl1pPr marL="0" indent="0" algn="l">
              <a:buNone/>
              <a:defRPr lang="en-US" sz="3000" b="1" i="0" kern="1200" dirty="0">
                <a:solidFill>
                  <a:schemeClr val="tx2"/>
                </a:solidFill>
                <a:latin typeface="+mn-lt"/>
                <a:ea typeface="+mn-ea"/>
                <a:cs typeface="+mn-cs"/>
              </a:defRPr>
            </a:lvl1pPr>
          </a:lstStyle>
          <a:p>
            <a:pPr lvl="0"/>
            <a:r>
              <a:rPr lang="en-US" noProof="0"/>
              <a:t>20XX</a:t>
            </a:r>
          </a:p>
        </p:txBody>
      </p:sp>
      <p:cxnSp>
        <p:nvCxnSpPr>
          <p:cNvPr id="14" name="Straight Connector 13">
            <a:extLst>
              <a:ext uri="{FF2B5EF4-FFF2-40B4-BE49-F238E27FC236}">
                <a16:creationId xmlns:a16="http://schemas.microsoft.com/office/drawing/2014/main" id="{5475710E-5533-4BB2-A66B-352BB2B1F9CB}"/>
              </a:ext>
            </a:extLst>
          </p:cNvPr>
          <p:cNvCxnSpPr/>
          <p:nvPr userDrawn="1"/>
        </p:nvCxnSpPr>
        <p:spPr>
          <a:xfrm>
            <a:off x="1957137" y="5823067"/>
            <a:ext cx="93044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3180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5">
          <a:fgClr>
            <a:schemeClr val="bg1"/>
          </a:fgClr>
          <a:bgClr>
            <a:schemeClr val="bg1"/>
          </a:bgClr>
        </a:patt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351E1EAD-812A-4236-9F79-679D72C2B82D}"/>
              </a:ext>
            </a:extLst>
          </p:cNvPr>
          <p:cNvSpPr>
            <a:spLocks noGrp="1"/>
          </p:cNvSpPr>
          <p:nvPr>
            <p:ph type="ftr" sz="quarter" idx="3"/>
          </p:nvPr>
        </p:nvSpPr>
        <p:spPr>
          <a:xfrm>
            <a:off x="614873" y="6187538"/>
            <a:ext cx="3256673" cy="365125"/>
          </a:xfrm>
          <a:prstGeom prst="rect">
            <a:avLst/>
          </a:prstGeom>
        </p:spPr>
        <p:txBody>
          <a:bodyPr vert="horz" lIns="91440" tIns="45720" rIns="91440" bIns="45720" rtlCol="0" anchor="ctr"/>
          <a:lstStyle>
            <a:lvl1pPr algn="l">
              <a:defRPr sz="1200" i="1">
                <a:solidFill>
                  <a:schemeClr val="tx2"/>
                </a:solidFill>
              </a:defRPr>
            </a:lvl1pPr>
          </a:lstStyle>
          <a:p>
            <a:r>
              <a:rPr lang="en-US" dirty="0"/>
              <a:t>Presentation Title</a:t>
            </a:r>
          </a:p>
        </p:txBody>
      </p:sp>
      <p:sp>
        <p:nvSpPr>
          <p:cNvPr id="2" name="Title Placeholder 1">
            <a:extLst>
              <a:ext uri="{FF2B5EF4-FFF2-40B4-BE49-F238E27FC236}">
                <a16:creationId xmlns:a16="http://schemas.microsoft.com/office/drawing/2014/main" id="{65A38A25-0817-41BC-96A5-5012FE15C9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A28A22-3D06-43EE-BD32-97F90FEA19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DAC635-0473-40DB-A82D-46D5F635BC1B}"/>
              </a:ext>
            </a:extLst>
          </p:cNvPr>
          <p:cNvSpPr>
            <a:spLocks noGrp="1"/>
          </p:cNvSpPr>
          <p:nvPr>
            <p:ph type="dt" sz="half" idx="2"/>
          </p:nvPr>
        </p:nvSpPr>
        <p:spPr>
          <a:xfrm>
            <a:off x="4724400" y="6187538"/>
            <a:ext cx="2743200" cy="365125"/>
          </a:xfrm>
          <a:prstGeom prst="rect">
            <a:avLst/>
          </a:prstGeom>
        </p:spPr>
        <p:txBody>
          <a:bodyPr vert="horz" lIns="91440" tIns="45720" rIns="91440" bIns="45720" rtlCol="0" anchor="ctr"/>
          <a:lstStyle>
            <a:lvl1pPr algn="l">
              <a:defRPr sz="1200" i="1">
                <a:solidFill>
                  <a:schemeClr val="tx2"/>
                </a:solidFill>
              </a:defRPr>
            </a:lvl1pPr>
          </a:lstStyle>
          <a:p>
            <a:fld id="{7E5F88F2-B164-4B6F-A4D1-FF377EA65B7F}" type="datetime1">
              <a:rPr lang="en-US" smtClean="0"/>
              <a:t>12/1/2021</a:t>
            </a:fld>
            <a:endParaRPr lang="en-US" dirty="0"/>
          </a:p>
        </p:txBody>
      </p:sp>
      <p:sp>
        <p:nvSpPr>
          <p:cNvPr id="6" name="Slide Number Placeholder 5">
            <a:extLst>
              <a:ext uri="{FF2B5EF4-FFF2-40B4-BE49-F238E27FC236}">
                <a16:creationId xmlns:a16="http://schemas.microsoft.com/office/drawing/2014/main" id="{2FBD12B9-96FA-4883-88FA-2071321A4391}"/>
              </a:ext>
            </a:extLst>
          </p:cNvPr>
          <p:cNvSpPr>
            <a:spLocks noGrp="1"/>
          </p:cNvSpPr>
          <p:nvPr>
            <p:ph type="sldNum" sz="quarter" idx="4"/>
          </p:nvPr>
        </p:nvSpPr>
        <p:spPr>
          <a:xfrm>
            <a:off x="8849751" y="6187538"/>
            <a:ext cx="2743200" cy="365125"/>
          </a:xfrm>
          <a:prstGeom prst="rect">
            <a:avLst/>
          </a:prstGeom>
        </p:spPr>
        <p:txBody>
          <a:bodyPr vert="horz" lIns="91440" tIns="45720" rIns="91440" bIns="45720" rtlCol="0" anchor="ctr"/>
          <a:lstStyle>
            <a:lvl1pPr algn="r">
              <a:defRPr sz="1200" i="1">
                <a:solidFill>
                  <a:schemeClr val="tx2"/>
                </a:solidFill>
              </a:defRPr>
            </a:lvl1pPr>
          </a:lstStyle>
          <a:p>
            <a:fld id="{95CBEC59-7FF9-4688-98DF-89832A0C9025}" type="slidenum">
              <a:rPr lang="en-US" smtClean="0"/>
              <a:pPr/>
              <a:t>‹#›</a:t>
            </a:fld>
            <a:endParaRPr lang="en-US" dirty="0"/>
          </a:p>
        </p:txBody>
      </p:sp>
    </p:spTree>
    <p:extLst>
      <p:ext uri="{BB962C8B-B14F-4D97-AF65-F5344CB8AC3E}">
        <p14:creationId xmlns:p14="http://schemas.microsoft.com/office/powerpoint/2010/main" val="3435978353"/>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60" r:id="rId3"/>
    <p:sldLayoutId id="2147483661" r:id="rId4"/>
    <p:sldLayoutId id="2147483662" r:id="rId5"/>
    <p:sldLayoutId id="2147483650" r:id="rId6"/>
    <p:sldLayoutId id="2147483663" r:id="rId7"/>
    <p:sldLayoutId id="2147483664" r:id="rId8"/>
    <p:sldLayoutId id="2147483665" r:id="rId9"/>
    <p:sldLayoutId id="2147483666" r:id="rId10"/>
    <p:sldLayoutId id="2147483651" r:id="rId11"/>
    <p:sldLayoutId id="2147483670" r:id="rId12"/>
    <p:sldLayoutId id="2147483667" r:id="rId13"/>
    <p:sldLayoutId id="2147483668" r:id="rId14"/>
    <p:sldLayoutId id="2147483671" r:id="rId15"/>
    <p:sldLayoutId id="2147483669" r:id="rId16"/>
    <p:sldLayoutId id="2147483653" r:id="rId17"/>
    <p:sldLayoutId id="2147483672" r:id="rId18"/>
    <p:sldLayoutId id="2147483673" r:id="rId19"/>
    <p:sldLayoutId id="2147483674" r:id="rId20"/>
    <p:sldLayoutId id="2147483676" r:id="rId21"/>
    <p:sldLayoutId id="2147483652" r:id="rId22"/>
    <p:sldLayoutId id="2147483677" r:id="rId23"/>
    <p:sldLayoutId id="2147483678" r:id="rId24"/>
    <p:sldLayoutId id="2147483679" r:id="rId25"/>
    <p:sldLayoutId id="2147483681" r:id="rId26"/>
    <p:sldLayoutId id="2147483654" r:id="rId27"/>
    <p:sldLayoutId id="2147483682" r:id="rId28"/>
    <p:sldLayoutId id="2147483683" r:id="rId29"/>
    <p:sldLayoutId id="2147483684" r:id="rId30"/>
    <p:sldLayoutId id="2147483685" r:id="rId31"/>
    <p:sldLayoutId id="2147483657" r:id="rId32"/>
    <p:sldLayoutId id="2147483686" r:id="rId33"/>
    <p:sldLayoutId id="2147483687" r:id="rId34"/>
    <p:sldLayoutId id="2147483688" r:id="rId35"/>
    <p:sldLayoutId id="2147483689" r:id="rId36"/>
    <p:sldLayoutId id="2147483656" r:id="rId37"/>
    <p:sldLayoutId id="2147483690" r:id="rId38"/>
    <p:sldLayoutId id="2147483691" r:id="rId39"/>
    <p:sldLayoutId id="2147483692" r:id="rId40"/>
    <p:sldLayoutId id="2147483697" r:id="rId41"/>
    <p:sldLayoutId id="2147483658" r:id="rId42"/>
    <p:sldLayoutId id="2147483693" r:id="rId43"/>
    <p:sldLayoutId id="2147483694" r:id="rId44"/>
    <p:sldLayoutId id="2147483695" r:id="rId45"/>
    <p:sldLayoutId id="2147483696" r:id="rId46"/>
  </p:sldLayoutIdLst>
  <p:hf hdr="0" dt="0"/>
  <p:txStyles>
    <p:titleStyle>
      <a:lvl1pPr algn="l" defTabSz="914400" rtl="0" eaLnBrk="1" latinLnBrk="0" hangingPunct="1">
        <a:lnSpc>
          <a:spcPct val="90000"/>
        </a:lnSpc>
        <a:spcBef>
          <a:spcPct val="0"/>
        </a:spcBef>
        <a:buNone/>
        <a:defRPr sz="40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44.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4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FA173-4917-43E5-B91C-3914C1A8D225}"/>
              </a:ext>
            </a:extLst>
          </p:cNvPr>
          <p:cNvSpPr>
            <a:spLocks noGrp="1"/>
          </p:cNvSpPr>
          <p:nvPr>
            <p:ph type="ctrTitle"/>
          </p:nvPr>
        </p:nvSpPr>
        <p:spPr>
          <a:xfrm>
            <a:off x="1812758" y="1310186"/>
            <a:ext cx="10379242" cy="1924334"/>
          </a:xfrm>
        </p:spPr>
        <p:txBody>
          <a:bodyPr>
            <a:normAutofit/>
          </a:bodyPr>
          <a:lstStyle/>
          <a:p>
            <a:r>
              <a:rPr lang="en-GB" dirty="0">
                <a:solidFill>
                  <a:schemeClr val="bg2"/>
                </a:solidFill>
              </a:rPr>
              <a:t>REFLECTIVE REVIEW ON EMPLOYABILITY SKILLS</a:t>
            </a:r>
            <a:endParaRPr lang="en-US" dirty="0">
              <a:solidFill>
                <a:schemeClr val="bg2"/>
              </a:solidFill>
            </a:endParaRPr>
          </a:p>
        </p:txBody>
      </p:sp>
      <p:sp>
        <p:nvSpPr>
          <p:cNvPr id="3" name="Subtitle 2">
            <a:extLst>
              <a:ext uri="{FF2B5EF4-FFF2-40B4-BE49-F238E27FC236}">
                <a16:creationId xmlns:a16="http://schemas.microsoft.com/office/drawing/2014/main" id="{D099D82B-F86A-4C04-9207-B25F53939FB6}"/>
              </a:ext>
            </a:extLst>
          </p:cNvPr>
          <p:cNvSpPr>
            <a:spLocks noGrp="1"/>
          </p:cNvSpPr>
          <p:nvPr>
            <p:ph type="subTitle" idx="1"/>
          </p:nvPr>
        </p:nvSpPr>
        <p:spPr>
          <a:xfrm>
            <a:off x="1908292" y="3429000"/>
            <a:ext cx="9144000" cy="893050"/>
          </a:xfrm>
        </p:spPr>
        <p:txBody>
          <a:bodyPr/>
          <a:lstStyle/>
          <a:p>
            <a:r>
              <a:rPr lang="en-GB" dirty="0">
                <a:solidFill>
                  <a:schemeClr val="bg2">
                    <a:lumMod val="50000"/>
                  </a:schemeClr>
                </a:solidFill>
              </a:rPr>
              <a:t>TIME MANAGEMENT CASE STUDY </a:t>
            </a:r>
            <a:endParaRPr lang="en-US" dirty="0">
              <a:solidFill>
                <a:schemeClr val="bg2">
                  <a:lumMod val="50000"/>
                </a:schemeClr>
              </a:solidFill>
            </a:endParaRPr>
          </a:p>
        </p:txBody>
      </p:sp>
      <p:sp>
        <p:nvSpPr>
          <p:cNvPr id="7" name="TextBox 6">
            <a:extLst>
              <a:ext uri="{FF2B5EF4-FFF2-40B4-BE49-F238E27FC236}">
                <a16:creationId xmlns:a16="http://schemas.microsoft.com/office/drawing/2014/main" id="{3A8CD183-9447-4F1D-98E5-D6FF437FA604}"/>
              </a:ext>
            </a:extLst>
          </p:cNvPr>
          <p:cNvSpPr txBox="1"/>
          <p:nvPr/>
        </p:nvSpPr>
        <p:spPr>
          <a:xfrm>
            <a:off x="1812758" y="4990611"/>
            <a:ext cx="4014836" cy="646331"/>
          </a:xfrm>
          <a:prstGeom prst="rect">
            <a:avLst/>
          </a:prstGeom>
          <a:noFill/>
        </p:spPr>
        <p:txBody>
          <a:bodyPr wrap="square" rtlCol="0">
            <a:spAutoFit/>
          </a:bodyPr>
          <a:lstStyle/>
          <a:p>
            <a:r>
              <a:rPr lang="en-US" b="1" dirty="0">
                <a:solidFill>
                  <a:schemeClr val="bg1"/>
                </a:solidFill>
              </a:rPr>
              <a:t>Student ID:</a:t>
            </a:r>
            <a:br>
              <a:rPr lang="en-US" b="1" dirty="0">
                <a:solidFill>
                  <a:schemeClr val="bg1"/>
                </a:solidFill>
              </a:rPr>
            </a:br>
            <a:r>
              <a:rPr lang="en-US" b="1" dirty="0">
                <a:solidFill>
                  <a:schemeClr val="bg1"/>
                </a:solidFill>
              </a:rPr>
              <a:t>Student Name:</a:t>
            </a:r>
          </a:p>
        </p:txBody>
      </p:sp>
    </p:spTree>
    <p:extLst>
      <p:ext uri="{BB962C8B-B14F-4D97-AF65-F5344CB8AC3E}">
        <p14:creationId xmlns:p14="http://schemas.microsoft.com/office/powerpoint/2010/main" val="3013068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E61E1-8CD0-4740-A8AA-014F12784D67}"/>
              </a:ext>
            </a:extLst>
          </p:cNvPr>
          <p:cNvSpPr>
            <a:spLocks noGrp="1"/>
          </p:cNvSpPr>
          <p:nvPr>
            <p:ph type="title"/>
          </p:nvPr>
        </p:nvSpPr>
        <p:spPr/>
        <p:txBody>
          <a:bodyPr/>
          <a:lstStyle/>
          <a:p>
            <a:r>
              <a:rPr lang="en-US" dirty="0"/>
              <a:t>TABLE OF CONTENT</a:t>
            </a:r>
          </a:p>
        </p:txBody>
      </p:sp>
      <p:sp>
        <p:nvSpPr>
          <p:cNvPr id="3" name="Content Placeholder 2">
            <a:extLst>
              <a:ext uri="{FF2B5EF4-FFF2-40B4-BE49-F238E27FC236}">
                <a16:creationId xmlns:a16="http://schemas.microsoft.com/office/drawing/2014/main" id="{A2910095-0FF4-4127-B868-42C5D026352F}"/>
              </a:ext>
            </a:extLst>
          </p:cNvPr>
          <p:cNvSpPr>
            <a:spLocks noGrp="1"/>
          </p:cNvSpPr>
          <p:nvPr>
            <p:ph idx="1"/>
          </p:nvPr>
        </p:nvSpPr>
        <p:spPr>
          <a:xfrm>
            <a:off x="6914145" y="1364776"/>
            <a:ext cx="4361941" cy="3897037"/>
          </a:xfrm>
        </p:spPr>
        <p:txBody>
          <a:bodyPr>
            <a:normAutofit lnSpcReduction="10000"/>
          </a:bodyPr>
          <a:lstStyle/>
          <a:p>
            <a:pPr marL="342900" indent="-342900">
              <a:buFont typeface="Arial" panose="020B0604020202020204" pitchFamily="34" charset="0"/>
              <a:buChar char="•"/>
            </a:pPr>
            <a:r>
              <a:rPr lang="en-US" sz="2400" b="1" dirty="0"/>
              <a:t>INTRODUCTION</a:t>
            </a:r>
          </a:p>
          <a:p>
            <a:pPr marL="342900" indent="-342900">
              <a:buFont typeface="Arial" panose="020B0604020202020204" pitchFamily="34" charset="0"/>
              <a:buChar char="•"/>
            </a:pPr>
            <a:r>
              <a:rPr lang="en-GB" sz="2400" b="1" dirty="0"/>
              <a:t>TIME MANAGEMENT</a:t>
            </a:r>
          </a:p>
          <a:p>
            <a:pPr marL="342900" indent="-342900">
              <a:buFont typeface="Arial" panose="020B0604020202020204" pitchFamily="34" charset="0"/>
              <a:buChar char="•"/>
            </a:pPr>
            <a:r>
              <a:rPr lang="en-GB" sz="2400" b="1" dirty="0"/>
              <a:t>TIME MANAGEMENT PROBLEMS</a:t>
            </a:r>
          </a:p>
          <a:p>
            <a:pPr marL="342900" indent="-342900">
              <a:buFont typeface="Arial" panose="020B0604020202020204" pitchFamily="34" charset="0"/>
              <a:buChar char="•"/>
            </a:pPr>
            <a:r>
              <a:rPr lang="en-GB" sz="2400" b="1" dirty="0"/>
              <a:t>4D (Do, Dump, Delay. Delegate)</a:t>
            </a:r>
          </a:p>
          <a:p>
            <a:pPr marL="342900" indent="-342900">
              <a:buFont typeface="Arial" panose="020B0604020202020204" pitchFamily="34" charset="0"/>
              <a:buChar char="•"/>
            </a:pPr>
            <a:r>
              <a:rPr lang="en-GB" sz="2400" b="1" dirty="0"/>
              <a:t>time management strategy</a:t>
            </a:r>
          </a:p>
          <a:p>
            <a:pPr marL="342900" indent="-342900">
              <a:buFont typeface="Arial" panose="020B0604020202020204" pitchFamily="34" charset="0"/>
              <a:buChar char="•"/>
            </a:pPr>
            <a:r>
              <a:rPr lang="en-GB" sz="2400" b="1" dirty="0"/>
              <a:t>STRATEGIES TO OVERCOME DONNA’S TIME MANAGEMENT PROBLEMS</a:t>
            </a:r>
          </a:p>
          <a:p>
            <a:endParaRPr lang="en-US" dirty="0"/>
          </a:p>
        </p:txBody>
      </p:sp>
      <p:sp>
        <p:nvSpPr>
          <p:cNvPr id="5" name="Slide Number Placeholder 4">
            <a:extLst>
              <a:ext uri="{FF2B5EF4-FFF2-40B4-BE49-F238E27FC236}">
                <a16:creationId xmlns:a16="http://schemas.microsoft.com/office/drawing/2014/main" id="{DA07DBAD-39C3-426F-90C3-1449B8952E78}"/>
              </a:ext>
            </a:extLst>
          </p:cNvPr>
          <p:cNvSpPr>
            <a:spLocks noGrp="1"/>
          </p:cNvSpPr>
          <p:nvPr>
            <p:ph type="sldNum" sz="quarter" idx="12"/>
          </p:nvPr>
        </p:nvSpPr>
        <p:spPr/>
        <p:txBody>
          <a:bodyPr/>
          <a:lstStyle/>
          <a:p>
            <a:fld id="{95CBEC59-7FF9-4688-98DF-89832A0C9025}" type="slidenum">
              <a:rPr lang="en-US" smtClean="0"/>
              <a:t>2</a:t>
            </a:fld>
            <a:endParaRPr lang="en-US" dirty="0"/>
          </a:p>
        </p:txBody>
      </p:sp>
    </p:spTree>
    <p:extLst>
      <p:ext uri="{BB962C8B-B14F-4D97-AF65-F5344CB8AC3E}">
        <p14:creationId xmlns:p14="http://schemas.microsoft.com/office/powerpoint/2010/main" val="1226882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xfrm>
            <a:off x="1527519" y="1700327"/>
            <a:ext cx="4361941" cy="1536580"/>
          </a:xfrm>
        </p:spPr>
        <p:txBody>
          <a:bodyPr/>
          <a:lstStyle/>
          <a:p>
            <a:r>
              <a:rPr lang="en-US" dirty="0"/>
              <a:t>INTRODUCTION</a:t>
            </a: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6591869" y="922725"/>
            <a:ext cx="5001081" cy="5012549"/>
          </a:xfrm>
        </p:spPr>
        <p:txBody>
          <a:bodyPr>
            <a:noAutofit/>
          </a:bodyPr>
          <a:lstStyle/>
          <a:p>
            <a:pPr algn="just"/>
            <a:r>
              <a:rPr lang="en-GB" sz="1800" dirty="0"/>
              <a:t>The very first three stages come to terms with much of what happened because during interactions. In contrast, the fourth through sixth phases deal with how the user may improve the experiences &amp; consequences throughout the prospective. Another example of something like this is provided below, together with the installation of the Gibbs reflective model in action. Both 4D exams for time management and the CRAAP test for information search are important for diagnosing our capabilities and skills. Students provide much more premium on intellectual capabilities, including time management, note-keeping, team working ability, planning and organisation, &amp; presenting skills, amongst many others (Jayaprakash, 2016). Several of them ought to be evolved, while others also have to be safeguarded in the same way as the previous, which was described with Donna’s case study at the end.</a:t>
            </a:r>
            <a:endParaRPr lang="en-US" sz="1800" dirty="0"/>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lstStyle/>
          <a:p>
            <a:fld id="{95CBEC59-7FF9-4688-98DF-89832A0C9025}" type="slidenum">
              <a:rPr lang="en-US" smtClean="0"/>
              <a:t>3</a:t>
            </a:fld>
            <a:endParaRPr lang="en-US" dirty="0"/>
          </a:p>
        </p:txBody>
      </p:sp>
    </p:spTree>
    <p:extLst>
      <p:ext uri="{BB962C8B-B14F-4D97-AF65-F5344CB8AC3E}">
        <p14:creationId xmlns:p14="http://schemas.microsoft.com/office/powerpoint/2010/main" val="1372925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D2EC5-0A20-4D63-B00B-DEB39889DB69}"/>
              </a:ext>
            </a:extLst>
          </p:cNvPr>
          <p:cNvSpPr>
            <a:spLocks noGrp="1"/>
          </p:cNvSpPr>
          <p:nvPr>
            <p:ph type="title"/>
          </p:nvPr>
        </p:nvSpPr>
        <p:spPr>
          <a:xfrm>
            <a:off x="928800" y="652069"/>
            <a:ext cx="4076437" cy="2390931"/>
          </a:xfrm>
        </p:spPr>
        <p:txBody>
          <a:bodyPr/>
          <a:lstStyle/>
          <a:p>
            <a:r>
              <a:rPr lang="en-GB" dirty="0"/>
              <a:t>TIME MANAGEMENT</a:t>
            </a:r>
            <a:endParaRPr lang="en-US" dirty="0"/>
          </a:p>
        </p:txBody>
      </p:sp>
      <p:sp>
        <p:nvSpPr>
          <p:cNvPr id="4" name="Text Placeholder 3">
            <a:extLst>
              <a:ext uri="{FF2B5EF4-FFF2-40B4-BE49-F238E27FC236}">
                <a16:creationId xmlns:a16="http://schemas.microsoft.com/office/drawing/2014/main" id="{BA4F3DDE-5D3C-40C1-A976-7406EB83A85A}"/>
              </a:ext>
            </a:extLst>
          </p:cNvPr>
          <p:cNvSpPr>
            <a:spLocks noGrp="1"/>
          </p:cNvSpPr>
          <p:nvPr>
            <p:ph type="body" sz="half" idx="2"/>
          </p:nvPr>
        </p:nvSpPr>
        <p:spPr>
          <a:xfrm>
            <a:off x="946351" y="3429000"/>
            <a:ext cx="3729135" cy="2439988"/>
          </a:xfrm>
        </p:spPr>
        <p:txBody>
          <a:bodyPr>
            <a:normAutofit lnSpcReduction="10000"/>
          </a:bodyPr>
          <a:lstStyle/>
          <a:p>
            <a:pPr algn="just"/>
            <a:r>
              <a:rPr lang="en-GB" sz="1800" dirty="0"/>
              <a:t>The term "time management" refers to the practice of arranging and scheduling how one's time will be divided between various tasks. </a:t>
            </a:r>
          </a:p>
          <a:p>
            <a:pPr algn="just"/>
            <a:r>
              <a:rPr lang="en-GB" sz="1800" dirty="0"/>
              <a:t>Effective time management helps people operate better, not tougher, enabling individuals to accomplish more in little time when time is limited and intense demands.</a:t>
            </a:r>
            <a:endParaRPr lang="en-US" sz="1800" dirty="0"/>
          </a:p>
        </p:txBody>
      </p:sp>
      <p:sp>
        <p:nvSpPr>
          <p:cNvPr id="6" name="Slide Number Placeholder 5">
            <a:extLst>
              <a:ext uri="{FF2B5EF4-FFF2-40B4-BE49-F238E27FC236}">
                <a16:creationId xmlns:a16="http://schemas.microsoft.com/office/drawing/2014/main" id="{CFFA8F80-4A21-4C24-8E8C-2EF0B85E8130}"/>
              </a:ext>
            </a:extLst>
          </p:cNvPr>
          <p:cNvSpPr>
            <a:spLocks noGrp="1"/>
          </p:cNvSpPr>
          <p:nvPr>
            <p:ph type="sldNum" sz="quarter" idx="12"/>
          </p:nvPr>
        </p:nvSpPr>
        <p:spPr/>
        <p:txBody>
          <a:bodyPr/>
          <a:lstStyle/>
          <a:p>
            <a:fld id="{95CBEC59-7FF9-4688-98DF-89832A0C9025}" type="slidenum">
              <a:rPr lang="en-US" smtClean="0"/>
              <a:t>4</a:t>
            </a:fld>
            <a:endParaRPr lang="en-US" dirty="0"/>
          </a:p>
        </p:txBody>
      </p:sp>
      <p:pic>
        <p:nvPicPr>
          <p:cNvPr id="17" name="Picture 16">
            <a:extLst>
              <a:ext uri="{FF2B5EF4-FFF2-40B4-BE49-F238E27FC236}">
                <a16:creationId xmlns:a16="http://schemas.microsoft.com/office/drawing/2014/main" id="{59530C20-CFA5-42FE-99A0-446A759088C5}"/>
              </a:ext>
            </a:extLst>
          </p:cNvPr>
          <p:cNvPicPr>
            <a:picLocks noChangeAspect="1"/>
          </p:cNvPicPr>
          <p:nvPr/>
        </p:nvPicPr>
        <p:blipFill rotWithShape="1">
          <a:blip r:embed="rId3"/>
          <a:srcRect l="40162" r="8653"/>
          <a:stretch/>
        </p:blipFill>
        <p:spPr>
          <a:xfrm>
            <a:off x="5005237" y="1"/>
            <a:ext cx="6240412" cy="6858000"/>
          </a:xfrm>
          <a:prstGeom prst="rect">
            <a:avLst/>
          </a:prstGeom>
        </p:spPr>
      </p:pic>
    </p:spTree>
    <p:extLst>
      <p:ext uri="{BB962C8B-B14F-4D97-AF65-F5344CB8AC3E}">
        <p14:creationId xmlns:p14="http://schemas.microsoft.com/office/powerpoint/2010/main" val="3198773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D2EC5-0A20-4D63-B00B-DEB39889DB69}"/>
              </a:ext>
            </a:extLst>
          </p:cNvPr>
          <p:cNvSpPr>
            <a:spLocks noGrp="1"/>
          </p:cNvSpPr>
          <p:nvPr>
            <p:ph type="title"/>
          </p:nvPr>
        </p:nvSpPr>
        <p:spPr>
          <a:xfrm>
            <a:off x="928800" y="652069"/>
            <a:ext cx="4076437" cy="2390931"/>
          </a:xfrm>
        </p:spPr>
        <p:txBody>
          <a:bodyPr/>
          <a:lstStyle/>
          <a:p>
            <a:r>
              <a:rPr lang="en-GB" dirty="0"/>
              <a:t>TIME MANAGEMENT</a:t>
            </a:r>
            <a:endParaRPr lang="en-US" dirty="0"/>
          </a:p>
        </p:txBody>
      </p:sp>
      <p:sp>
        <p:nvSpPr>
          <p:cNvPr id="4" name="Text Placeholder 3">
            <a:extLst>
              <a:ext uri="{FF2B5EF4-FFF2-40B4-BE49-F238E27FC236}">
                <a16:creationId xmlns:a16="http://schemas.microsoft.com/office/drawing/2014/main" id="{BA4F3DDE-5D3C-40C1-A976-7406EB83A85A}"/>
              </a:ext>
            </a:extLst>
          </p:cNvPr>
          <p:cNvSpPr>
            <a:spLocks noGrp="1"/>
          </p:cNvSpPr>
          <p:nvPr>
            <p:ph type="body" sz="half" idx="2"/>
          </p:nvPr>
        </p:nvSpPr>
        <p:spPr>
          <a:xfrm>
            <a:off x="928800" y="3283710"/>
            <a:ext cx="4530304" cy="2903828"/>
          </a:xfrm>
        </p:spPr>
        <p:txBody>
          <a:bodyPr>
            <a:normAutofit fontScale="70000" lnSpcReduction="20000"/>
          </a:bodyPr>
          <a:lstStyle/>
          <a:p>
            <a:pPr algn="just"/>
            <a:r>
              <a:rPr lang="en-GB" dirty="0"/>
              <a:t>While it can appear counter-intuitive to devote valuable time studying about multitasking rather than working, the rewards are massive:</a:t>
            </a:r>
            <a:endParaRPr lang="en-US" dirty="0"/>
          </a:p>
          <a:p>
            <a:pPr marL="342900" lvl="0" indent="-342900" algn="just">
              <a:buFont typeface="Arial" panose="020B0604020202020204" pitchFamily="34" charset="0"/>
              <a:buChar char="•"/>
            </a:pPr>
            <a:r>
              <a:rPr lang="en-GB" dirty="0"/>
              <a:t>Increased accuracy and production.</a:t>
            </a:r>
            <a:endParaRPr lang="en-US" dirty="0"/>
          </a:p>
          <a:p>
            <a:pPr marL="342900" lvl="0" indent="-342900" algn="just">
              <a:buFont typeface="Arial" panose="020B0604020202020204" pitchFamily="34" charset="0"/>
              <a:buChar char="•"/>
            </a:pPr>
            <a:r>
              <a:rPr lang="en-GB" dirty="0"/>
              <a:t>A more favourable professional image.</a:t>
            </a:r>
            <a:endParaRPr lang="en-US" dirty="0"/>
          </a:p>
          <a:p>
            <a:pPr marL="342900" lvl="0" indent="-342900" algn="just">
              <a:buFont typeface="Arial" panose="020B0604020202020204" pitchFamily="34" charset="0"/>
              <a:buChar char="•"/>
            </a:pPr>
            <a:r>
              <a:rPr lang="en-GB" dirty="0"/>
              <a:t>Reduced strain.</a:t>
            </a:r>
            <a:endParaRPr lang="en-US" dirty="0"/>
          </a:p>
          <a:p>
            <a:pPr marL="342900" lvl="0" indent="-342900" algn="just">
              <a:buFont typeface="Arial" panose="020B0604020202020204" pitchFamily="34" charset="0"/>
              <a:buChar char="•"/>
            </a:pPr>
            <a:r>
              <a:rPr lang="en-GB" dirty="0"/>
              <a:t>Greater promotion prospects.</a:t>
            </a:r>
            <a:endParaRPr lang="en-US" dirty="0"/>
          </a:p>
          <a:p>
            <a:pPr marL="342900" lvl="0" indent="-342900" algn="just">
              <a:buFont typeface="Arial" panose="020B0604020202020204" pitchFamily="34" charset="0"/>
              <a:buChar char="•"/>
            </a:pPr>
            <a:r>
              <a:rPr lang="en-GB" dirty="0"/>
              <a:t>Increased opportunity to accomplish significant personal and professional objectives.</a:t>
            </a:r>
            <a:endParaRPr lang="en-US" dirty="0"/>
          </a:p>
        </p:txBody>
      </p:sp>
      <p:sp>
        <p:nvSpPr>
          <p:cNvPr id="6" name="Slide Number Placeholder 5">
            <a:extLst>
              <a:ext uri="{FF2B5EF4-FFF2-40B4-BE49-F238E27FC236}">
                <a16:creationId xmlns:a16="http://schemas.microsoft.com/office/drawing/2014/main" id="{CFFA8F80-4A21-4C24-8E8C-2EF0B85E8130}"/>
              </a:ext>
            </a:extLst>
          </p:cNvPr>
          <p:cNvSpPr>
            <a:spLocks noGrp="1"/>
          </p:cNvSpPr>
          <p:nvPr>
            <p:ph type="sldNum" sz="quarter" idx="12"/>
          </p:nvPr>
        </p:nvSpPr>
        <p:spPr/>
        <p:txBody>
          <a:bodyPr/>
          <a:lstStyle/>
          <a:p>
            <a:fld id="{95CBEC59-7FF9-4688-98DF-89832A0C9025}" type="slidenum">
              <a:rPr lang="en-US" smtClean="0"/>
              <a:t>5</a:t>
            </a:fld>
            <a:endParaRPr lang="en-US" dirty="0"/>
          </a:p>
        </p:txBody>
      </p:sp>
      <p:pic>
        <p:nvPicPr>
          <p:cNvPr id="5" name="Picture 4">
            <a:extLst>
              <a:ext uri="{FF2B5EF4-FFF2-40B4-BE49-F238E27FC236}">
                <a16:creationId xmlns:a16="http://schemas.microsoft.com/office/drawing/2014/main" id="{F0A2BAEC-EA16-4E73-B150-7CAA0CB885C2}"/>
              </a:ext>
            </a:extLst>
          </p:cNvPr>
          <p:cNvPicPr>
            <a:picLocks noChangeAspect="1"/>
          </p:cNvPicPr>
          <p:nvPr/>
        </p:nvPicPr>
        <p:blipFill rotWithShape="1">
          <a:blip r:embed="rId3"/>
          <a:srcRect l="19292" r="20214"/>
          <a:stretch/>
        </p:blipFill>
        <p:spPr>
          <a:xfrm>
            <a:off x="5618564" y="0"/>
            <a:ext cx="5554639" cy="6858000"/>
          </a:xfrm>
          <a:prstGeom prst="rect">
            <a:avLst/>
          </a:prstGeom>
        </p:spPr>
      </p:pic>
    </p:spTree>
    <p:extLst>
      <p:ext uri="{BB962C8B-B14F-4D97-AF65-F5344CB8AC3E}">
        <p14:creationId xmlns:p14="http://schemas.microsoft.com/office/powerpoint/2010/main" val="57064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9A437-8B14-44F3-9CD4-350A04C1CA8C}"/>
              </a:ext>
            </a:extLst>
          </p:cNvPr>
          <p:cNvSpPr>
            <a:spLocks noGrp="1"/>
          </p:cNvSpPr>
          <p:nvPr>
            <p:ph type="title"/>
          </p:nvPr>
        </p:nvSpPr>
        <p:spPr>
          <a:xfrm>
            <a:off x="928800" y="470055"/>
            <a:ext cx="6454639" cy="1325563"/>
          </a:xfrm>
        </p:spPr>
        <p:txBody>
          <a:bodyPr/>
          <a:lstStyle/>
          <a:p>
            <a:r>
              <a:rPr lang="en-GB" dirty="0"/>
              <a:t>TIME MANAGEMENT PROBLEMS</a:t>
            </a:r>
            <a:endParaRPr lang="en-US" dirty="0"/>
          </a:p>
        </p:txBody>
      </p:sp>
      <p:sp>
        <p:nvSpPr>
          <p:cNvPr id="4" name="Slide Number Placeholder 3">
            <a:extLst>
              <a:ext uri="{FF2B5EF4-FFF2-40B4-BE49-F238E27FC236}">
                <a16:creationId xmlns:a16="http://schemas.microsoft.com/office/drawing/2014/main" id="{73488701-5FB3-46AF-AA79-5DFBF04494AD}"/>
              </a:ext>
            </a:extLst>
          </p:cNvPr>
          <p:cNvSpPr>
            <a:spLocks noGrp="1"/>
          </p:cNvSpPr>
          <p:nvPr>
            <p:ph type="sldNum" sz="quarter" idx="12"/>
          </p:nvPr>
        </p:nvSpPr>
        <p:spPr/>
        <p:txBody>
          <a:bodyPr/>
          <a:lstStyle/>
          <a:p>
            <a:fld id="{95CBEC59-7FF9-4688-98DF-89832A0C9025}" type="slidenum">
              <a:rPr lang="en-US" smtClean="0"/>
              <a:t>6</a:t>
            </a:fld>
            <a:endParaRPr lang="en-US" dirty="0"/>
          </a:p>
        </p:txBody>
      </p:sp>
      <p:sp>
        <p:nvSpPr>
          <p:cNvPr id="5" name="Text Placeholder 4">
            <a:extLst>
              <a:ext uri="{FF2B5EF4-FFF2-40B4-BE49-F238E27FC236}">
                <a16:creationId xmlns:a16="http://schemas.microsoft.com/office/drawing/2014/main" id="{A8B52AA4-2DB7-4C7A-99AA-093B615C386A}"/>
              </a:ext>
            </a:extLst>
          </p:cNvPr>
          <p:cNvSpPr>
            <a:spLocks noGrp="1"/>
          </p:cNvSpPr>
          <p:nvPr>
            <p:ph type="body" idx="1"/>
          </p:nvPr>
        </p:nvSpPr>
        <p:spPr>
          <a:xfrm>
            <a:off x="928800" y="2162722"/>
            <a:ext cx="5157787" cy="823912"/>
          </a:xfrm>
        </p:spPr>
        <p:txBody>
          <a:bodyPr/>
          <a:lstStyle/>
          <a:p>
            <a:r>
              <a:rPr lang="en-GB" dirty="0"/>
              <a:t>IDENTIFY AND LIST DONNA’S ISSUE</a:t>
            </a:r>
            <a:endParaRPr lang="en-US" dirty="0"/>
          </a:p>
        </p:txBody>
      </p:sp>
      <p:sp>
        <p:nvSpPr>
          <p:cNvPr id="6" name="Content Placeholder 5">
            <a:extLst>
              <a:ext uri="{FF2B5EF4-FFF2-40B4-BE49-F238E27FC236}">
                <a16:creationId xmlns:a16="http://schemas.microsoft.com/office/drawing/2014/main" id="{DC9CBA16-FC20-442F-ADE3-E8D745590243}"/>
              </a:ext>
            </a:extLst>
          </p:cNvPr>
          <p:cNvSpPr>
            <a:spLocks noGrp="1"/>
          </p:cNvSpPr>
          <p:nvPr>
            <p:ph sz="half" idx="2"/>
          </p:nvPr>
        </p:nvSpPr>
        <p:spPr>
          <a:xfrm>
            <a:off x="455184" y="3353738"/>
            <a:ext cx="6454640" cy="2773258"/>
          </a:xfrm>
        </p:spPr>
        <p:txBody>
          <a:bodyPr>
            <a:noAutofit/>
          </a:bodyPr>
          <a:lstStyle/>
          <a:p>
            <a:pPr marL="285750" indent="-285750" algn="just">
              <a:buFont typeface="Arial" panose="020B0604020202020204" pitchFamily="34" charset="0"/>
              <a:buChar char="•"/>
            </a:pPr>
            <a:r>
              <a:rPr lang="en-GB" sz="1800" dirty="0">
                <a:solidFill>
                  <a:schemeClr val="tx2"/>
                </a:solidFill>
              </a:rPr>
              <a:t>The opportunity allowed in a college setting might hinder individuals who have not acquired time management capabilities. </a:t>
            </a:r>
          </a:p>
          <a:p>
            <a:pPr marL="285750" indent="-285750" algn="just">
              <a:buFont typeface="Arial" panose="020B0604020202020204" pitchFamily="34" charset="0"/>
              <a:buChar char="•"/>
            </a:pPr>
            <a:r>
              <a:rPr lang="en-GB" sz="1800" dirty="0">
                <a:solidFill>
                  <a:schemeClr val="tx2"/>
                </a:solidFill>
              </a:rPr>
              <a:t>From the description, it is clear Donna had a lot of time management and planning as well as organisation programme. </a:t>
            </a:r>
          </a:p>
          <a:p>
            <a:pPr marL="285750" indent="-285750" algn="just">
              <a:buFont typeface="Arial" panose="020B0604020202020204" pitchFamily="34" charset="0"/>
              <a:buChar char="•"/>
            </a:pPr>
            <a:r>
              <a:rPr lang="en-GB" sz="1800" dirty="0">
                <a:solidFill>
                  <a:schemeClr val="tx2"/>
                </a:solidFill>
              </a:rPr>
              <a:t>Her lack of organising skills also drawback her swiftly working skills. </a:t>
            </a:r>
          </a:p>
          <a:p>
            <a:pPr marL="285750" indent="-285750" algn="just">
              <a:buFont typeface="Arial" panose="020B0604020202020204" pitchFamily="34" charset="0"/>
              <a:buChar char="•"/>
            </a:pPr>
            <a:r>
              <a:rPr lang="en-GB" sz="1800" dirty="0">
                <a:solidFill>
                  <a:schemeClr val="tx2"/>
                </a:solidFill>
              </a:rPr>
              <a:t>Neglecting solid time management skills also raises the risk that Donna will not satisfactorily finish her university experience.</a:t>
            </a:r>
            <a:endParaRPr lang="en-US" sz="1800" dirty="0">
              <a:solidFill>
                <a:schemeClr val="tx2"/>
              </a:solidFill>
            </a:endParaRPr>
          </a:p>
          <a:p>
            <a:endParaRPr lang="en-US" sz="1800" dirty="0"/>
          </a:p>
        </p:txBody>
      </p:sp>
      <p:pic>
        <p:nvPicPr>
          <p:cNvPr id="19" name="Picture 18">
            <a:extLst>
              <a:ext uri="{FF2B5EF4-FFF2-40B4-BE49-F238E27FC236}">
                <a16:creationId xmlns:a16="http://schemas.microsoft.com/office/drawing/2014/main" id="{082F3421-797A-4FAF-B133-4C396D94DAA5}"/>
              </a:ext>
            </a:extLst>
          </p:cNvPr>
          <p:cNvPicPr>
            <a:picLocks noChangeAspect="1"/>
          </p:cNvPicPr>
          <p:nvPr/>
        </p:nvPicPr>
        <p:blipFill rotWithShape="1">
          <a:blip r:embed="rId3"/>
          <a:srcRect l="17564" r="17564"/>
          <a:stretch/>
        </p:blipFill>
        <p:spPr>
          <a:xfrm>
            <a:off x="6909824" y="0"/>
            <a:ext cx="4448910" cy="6858000"/>
          </a:xfrm>
          <a:prstGeom prst="rect">
            <a:avLst/>
          </a:prstGeom>
        </p:spPr>
      </p:pic>
    </p:spTree>
    <p:extLst>
      <p:ext uri="{BB962C8B-B14F-4D97-AF65-F5344CB8AC3E}">
        <p14:creationId xmlns:p14="http://schemas.microsoft.com/office/powerpoint/2010/main" val="34404865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5364BD-085F-4617-AE0F-4794433AE746}"/>
              </a:ext>
            </a:extLst>
          </p:cNvPr>
          <p:cNvSpPr/>
          <p:nvPr/>
        </p:nvSpPr>
        <p:spPr>
          <a:xfrm>
            <a:off x="7912475" y="0"/>
            <a:ext cx="3842796" cy="4244454"/>
          </a:xfrm>
          <a:prstGeom prst="rect">
            <a:avLst/>
          </a:prstGeom>
          <a:solidFill>
            <a:srgbClr val="F9F0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75BCE0-C492-45D1-B14B-D698228DC08F}"/>
              </a:ext>
            </a:extLst>
          </p:cNvPr>
          <p:cNvSpPr>
            <a:spLocks noGrp="1"/>
          </p:cNvSpPr>
          <p:nvPr>
            <p:ph type="ctrTitle"/>
          </p:nvPr>
        </p:nvSpPr>
        <p:spPr>
          <a:xfrm>
            <a:off x="1812758" y="4744165"/>
            <a:ext cx="10224567" cy="915873"/>
          </a:xfrm>
        </p:spPr>
        <p:txBody>
          <a:bodyPr>
            <a:normAutofit fontScale="90000"/>
          </a:bodyPr>
          <a:lstStyle/>
          <a:p>
            <a:r>
              <a:rPr lang="en-GB" dirty="0"/>
              <a:t>4D (Do, Dump, Delay. Delegate)</a:t>
            </a:r>
            <a:endParaRPr lang="en-US" dirty="0"/>
          </a:p>
        </p:txBody>
      </p:sp>
      <p:sp>
        <p:nvSpPr>
          <p:cNvPr id="3" name="Subtitle 2">
            <a:extLst>
              <a:ext uri="{FF2B5EF4-FFF2-40B4-BE49-F238E27FC236}">
                <a16:creationId xmlns:a16="http://schemas.microsoft.com/office/drawing/2014/main" id="{29B0ECBC-01F6-45D4-9F4C-FD7E8B5B96A4}"/>
              </a:ext>
            </a:extLst>
          </p:cNvPr>
          <p:cNvSpPr>
            <a:spLocks noGrp="1"/>
          </p:cNvSpPr>
          <p:nvPr>
            <p:ph type="subTitle" idx="1"/>
          </p:nvPr>
        </p:nvSpPr>
        <p:spPr/>
        <p:txBody>
          <a:bodyPr/>
          <a:lstStyle/>
          <a:p>
            <a:r>
              <a:rPr lang="en-GB" dirty="0"/>
              <a:t>time management strategy</a:t>
            </a:r>
            <a:endParaRPr lang="en-US" dirty="0"/>
          </a:p>
        </p:txBody>
      </p:sp>
      <p:sp>
        <p:nvSpPr>
          <p:cNvPr id="7" name="TextBox 6">
            <a:extLst>
              <a:ext uri="{FF2B5EF4-FFF2-40B4-BE49-F238E27FC236}">
                <a16:creationId xmlns:a16="http://schemas.microsoft.com/office/drawing/2014/main" id="{26C9C77E-058D-43D3-A146-802B05BC5F8A}"/>
              </a:ext>
            </a:extLst>
          </p:cNvPr>
          <p:cNvSpPr txBox="1"/>
          <p:nvPr/>
        </p:nvSpPr>
        <p:spPr>
          <a:xfrm>
            <a:off x="1610436" y="316680"/>
            <a:ext cx="6302039" cy="3970318"/>
          </a:xfrm>
          <a:prstGeom prst="rect">
            <a:avLst/>
          </a:prstGeom>
          <a:noFill/>
        </p:spPr>
        <p:txBody>
          <a:bodyPr wrap="square" rtlCol="0">
            <a:spAutoFit/>
          </a:bodyPr>
          <a:lstStyle/>
          <a:p>
            <a:pPr marL="285750" indent="-285750" algn="just">
              <a:buFont typeface="Arial" panose="020B0604020202020204" pitchFamily="34" charset="0"/>
              <a:buChar char="•"/>
            </a:pPr>
            <a:r>
              <a:rPr lang="en-GB" b="1" dirty="0">
                <a:solidFill>
                  <a:schemeClr val="bg2"/>
                </a:solidFill>
              </a:rPr>
              <a:t>Time management is critical in the academic lives of students.</a:t>
            </a:r>
          </a:p>
          <a:p>
            <a:pPr marL="285750" indent="-285750" algn="just">
              <a:buFont typeface="Arial" panose="020B0604020202020204" pitchFamily="34" charset="0"/>
              <a:buChar char="•"/>
            </a:pPr>
            <a:r>
              <a:rPr lang="en-GB" b="1" dirty="0">
                <a:solidFill>
                  <a:schemeClr val="bg2"/>
                </a:solidFill>
              </a:rPr>
              <a:t>The four Ds of time management, usually known as the four Ds of efficiency, are a common technique for determining if work or effort is worth Donna's commitment (Popov, 2015)</a:t>
            </a:r>
            <a:r>
              <a:rPr lang="en-US" b="1" dirty="0">
                <a:solidFill>
                  <a:schemeClr val="bg2"/>
                </a:solidFill>
              </a:rPr>
              <a:t>.</a:t>
            </a:r>
          </a:p>
          <a:p>
            <a:pPr marL="285750" indent="-285750" algn="just">
              <a:buFont typeface="Arial" panose="020B0604020202020204" pitchFamily="34" charset="0"/>
              <a:buChar char="•"/>
            </a:pPr>
            <a:r>
              <a:rPr lang="en-GB" b="1" dirty="0">
                <a:solidFill>
                  <a:schemeClr val="bg2"/>
                </a:solidFill>
              </a:rPr>
              <a:t>The 4 Ds are, as previously mentioned, Do, Defer, Delegate, and Delete.</a:t>
            </a:r>
          </a:p>
          <a:p>
            <a:pPr marL="285750" indent="-285750" algn="just">
              <a:buFont typeface="Arial" panose="020B0604020202020204" pitchFamily="34" charset="0"/>
              <a:buChar char="•"/>
            </a:pPr>
            <a:r>
              <a:rPr lang="en-GB" b="1" dirty="0">
                <a:solidFill>
                  <a:schemeClr val="bg2"/>
                </a:solidFill>
              </a:rPr>
              <a:t>Donna may control her limited time more efficiently and concentrate on what interests her most by categorising a work or activity.</a:t>
            </a:r>
          </a:p>
          <a:p>
            <a:pPr marL="285750" indent="-285750" algn="just">
              <a:buFont typeface="Arial" panose="020B0604020202020204" pitchFamily="34" charset="0"/>
              <a:buChar char="•"/>
            </a:pPr>
            <a:r>
              <a:rPr lang="en-GB" b="1" dirty="0">
                <a:solidFill>
                  <a:schemeClr val="bg2"/>
                </a:solidFill>
              </a:rPr>
              <a:t>Donna, like all other students, must maintain an ever-growing to-do list. Because students' obligations and expectations restrict their time, they must utilise it wisely in order to ensure that Donna's tasks correspond with their bigger aims.</a:t>
            </a:r>
            <a:endParaRPr lang="en-US" b="1" dirty="0">
              <a:solidFill>
                <a:schemeClr val="bg2"/>
              </a:solidFill>
            </a:endParaRPr>
          </a:p>
          <a:p>
            <a:endParaRPr lang="en-US" dirty="0"/>
          </a:p>
        </p:txBody>
      </p:sp>
      <p:pic>
        <p:nvPicPr>
          <p:cNvPr id="9" name="Picture 8">
            <a:extLst>
              <a:ext uri="{FF2B5EF4-FFF2-40B4-BE49-F238E27FC236}">
                <a16:creationId xmlns:a16="http://schemas.microsoft.com/office/drawing/2014/main" id="{2411796F-657D-4CF7-AC45-F5280638416A}"/>
              </a:ext>
            </a:extLst>
          </p:cNvPr>
          <p:cNvPicPr>
            <a:picLocks noChangeAspect="1"/>
          </p:cNvPicPr>
          <p:nvPr/>
        </p:nvPicPr>
        <p:blipFill>
          <a:blip r:embed="rId3"/>
          <a:stretch>
            <a:fillRect/>
          </a:stretch>
        </p:blipFill>
        <p:spPr>
          <a:xfrm>
            <a:off x="7912475" y="397839"/>
            <a:ext cx="3842796" cy="3431992"/>
          </a:xfrm>
          <a:prstGeom prst="rect">
            <a:avLst/>
          </a:prstGeom>
        </p:spPr>
      </p:pic>
    </p:spTree>
    <p:extLst>
      <p:ext uri="{BB962C8B-B14F-4D97-AF65-F5344CB8AC3E}">
        <p14:creationId xmlns:p14="http://schemas.microsoft.com/office/powerpoint/2010/main" val="363015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5BCE0-C492-45D1-B14B-D698228DC08F}"/>
              </a:ext>
            </a:extLst>
          </p:cNvPr>
          <p:cNvSpPr>
            <a:spLocks noGrp="1"/>
          </p:cNvSpPr>
          <p:nvPr>
            <p:ph type="ctrTitle"/>
          </p:nvPr>
        </p:nvSpPr>
        <p:spPr>
          <a:xfrm>
            <a:off x="1812758" y="4866995"/>
            <a:ext cx="10224567" cy="915873"/>
          </a:xfrm>
        </p:spPr>
        <p:txBody>
          <a:bodyPr>
            <a:noAutofit/>
          </a:bodyPr>
          <a:lstStyle/>
          <a:p>
            <a:r>
              <a:rPr lang="en-GB" sz="4000" dirty="0"/>
              <a:t>STRATEGIES TO OVERCOME DONNA’S TIME MANAGEMENT PROBLEMS</a:t>
            </a:r>
            <a:endParaRPr lang="en-US" sz="4000" dirty="0"/>
          </a:p>
        </p:txBody>
      </p:sp>
      <p:sp>
        <p:nvSpPr>
          <p:cNvPr id="3" name="Subtitle 2">
            <a:extLst>
              <a:ext uri="{FF2B5EF4-FFF2-40B4-BE49-F238E27FC236}">
                <a16:creationId xmlns:a16="http://schemas.microsoft.com/office/drawing/2014/main" id="{29B0ECBC-01F6-45D4-9F4C-FD7E8B5B96A4}"/>
              </a:ext>
            </a:extLst>
          </p:cNvPr>
          <p:cNvSpPr>
            <a:spLocks noGrp="1"/>
          </p:cNvSpPr>
          <p:nvPr>
            <p:ph type="subTitle" idx="1"/>
          </p:nvPr>
        </p:nvSpPr>
        <p:spPr/>
        <p:txBody>
          <a:bodyPr/>
          <a:lstStyle/>
          <a:p>
            <a:r>
              <a:rPr lang="en-GB" dirty="0"/>
              <a:t>time management strategy</a:t>
            </a:r>
            <a:endParaRPr lang="en-US" dirty="0"/>
          </a:p>
        </p:txBody>
      </p:sp>
      <p:sp>
        <p:nvSpPr>
          <p:cNvPr id="7" name="TextBox 6">
            <a:extLst>
              <a:ext uri="{FF2B5EF4-FFF2-40B4-BE49-F238E27FC236}">
                <a16:creationId xmlns:a16="http://schemas.microsoft.com/office/drawing/2014/main" id="{26C9C77E-058D-43D3-A146-802B05BC5F8A}"/>
              </a:ext>
            </a:extLst>
          </p:cNvPr>
          <p:cNvSpPr txBox="1"/>
          <p:nvPr/>
        </p:nvSpPr>
        <p:spPr>
          <a:xfrm>
            <a:off x="1610436" y="316680"/>
            <a:ext cx="6302039" cy="3970318"/>
          </a:xfrm>
          <a:prstGeom prst="rect">
            <a:avLst/>
          </a:prstGeom>
          <a:noFill/>
        </p:spPr>
        <p:txBody>
          <a:bodyPr wrap="square" rtlCol="0">
            <a:spAutoFit/>
          </a:bodyPr>
          <a:lstStyle/>
          <a:p>
            <a:pPr marL="285750" indent="-285750" algn="just">
              <a:buFont typeface="Arial" panose="020B0604020202020204" pitchFamily="34" charset="0"/>
              <a:buChar char="•"/>
            </a:pPr>
            <a:r>
              <a:rPr lang="en-GB" b="1" dirty="0">
                <a:solidFill>
                  <a:schemeClr val="bg2"/>
                </a:solidFill>
              </a:rPr>
              <a:t>Time management is critical in the academic lives of students.</a:t>
            </a:r>
          </a:p>
          <a:p>
            <a:pPr marL="285750" indent="-285750" algn="just">
              <a:buFont typeface="Arial" panose="020B0604020202020204" pitchFamily="34" charset="0"/>
              <a:buChar char="•"/>
            </a:pPr>
            <a:r>
              <a:rPr lang="en-GB" b="1" dirty="0">
                <a:solidFill>
                  <a:schemeClr val="bg2"/>
                </a:solidFill>
              </a:rPr>
              <a:t>The four Ds of time management, usually known as the four Ds of efficiency, are a common technique for determining if work or effort is worth Donna's commitment (Popov, 2015)</a:t>
            </a:r>
            <a:r>
              <a:rPr lang="en-US" b="1" dirty="0">
                <a:solidFill>
                  <a:schemeClr val="bg2"/>
                </a:solidFill>
              </a:rPr>
              <a:t>.</a:t>
            </a:r>
          </a:p>
          <a:p>
            <a:pPr marL="285750" indent="-285750" algn="just">
              <a:buFont typeface="Arial" panose="020B0604020202020204" pitchFamily="34" charset="0"/>
              <a:buChar char="•"/>
            </a:pPr>
            <a:r>
              <a:rPr lang="en-GB" b="1" dirty="0">
                <a:solidFill>
                  <a:schemeClr val="bg2"/>
                </a:solidFill>
              </a:rPr>
              <a:t>The 4 Ds are, as previously mentioned, Do, Defer, Delegate, and Delete.</a:t>
            </a:r>
          </a:p>
          <a:p>
            <a:pPr marL="285750" indent="-285750" algn="just">
              <a:buFont typeface="Arial" panose="020B0604020202020204" pitchFamily="34" charset="0"/>
              <a:buChar char="•"/>
            </a:pPr>
            <a:r>
              <a:rPr lang="en-GB" b="1" dirty="0">
                <a:solidFill>
                  <a:schemeClr val="bg2"/>
                </a:solidFill>
              </a:rPr>
              <a:t>Donna may control her limited time more efficiently and concentrate on what interests her most by categorising a work or activity.</a:t>
            </a:r>
          </a:p>
          <a:p>
            <a:pPr marL="285750" indent="-285750" algn="just">
              <a:buFont typeface="Arial" panose="020B0604020202020204" pitchFamily="34" charset="0"/>
              <a:buChar char="•"/>
            </a:pPr>
            <a:r>
              <a:rPr lang="en-GB" b="1" dirty="0">
                <a:solidFill>
                  <a:schemeClr val="bg2"/>
                </a:solidFill>
              </a:rPr>
              <a:t>Donna, like all other students, must maintain an ever-growing to-do list. Because students' obligations and expectations restrict their time, they must utilise it wisely in order to ensure that Donna's tasks correspond with their bigger aims.</a:t>
            </a:r>
            <a:endParaRPr lang="en-US" b="1" dirty="0">
              <a:solidFill>
                <a:schemeClr val="bg2"/>
              </a:solidFill>
            </a:endParaRPr>
          </a:p>
          <a:p>
            <a:endParaRPr lang="en-US" dirty="0"/>
          </a:p>
        </p:txBody>
      </p:sp>
      <p:pic>
        <p:nvPicPr>
          <p:cNvPr id="5" name="Picture 4">
            <a:extLst>
              <a:ext uri="{FF2B5EF4-FFF2-40B4-BE49-F238E27FC236}">
                <a16:creationId xmlns:a16="http://schemas.microsoft.com/office/drawing/2014/main" id="{BA169D49-9F95-4938-BD98-477B78652C89}"/>
              </a:ext>
            </a:extLst>
          </p:cNvPr>
          <p:cNvPicPr>
            <a:picLocks noChangeAspect="1"/>
          </p:cNvPicPr>
          <p:nvPr/>
        </p:nvPicPr>
        <p:blipFill rotWithShape="1">
          <a:blip r:embed="rId3"/>
          <a:srcRect l="28274" t="909" r="5535" b="-909"/>
          <a:stretch/>
        </p:blipFill>
        <p:spPr>
          <a:xfrm>
            <a:off x="8034274" y="606960"/>
            <a:ext cx="3679538" cy="3585542"/>
          </a:xfrm>
          <a:prstGeom prst="rect">
            <a:avLst/>
          </a:prstGeom>
        </p:spPr>
      </p:pic>
    </p:spTree>
    <p:extLst>
      <p:ext uri="{BB962C8B-B14F-4D97-AF65-F5344CB8AC3E}">
        <p14:creationId xmlns:p14="http://schemas.microsoft.com/office/powerpoint/2010/main" val="3172232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xfrm>
            <a:off x="1527519" y="1700327"/>
            <a:ext cx="4361941" cy="1536580"/>
          </a:xfrm>
        </p:spPr>
        <p:txBody>
          <a:bodyPr/>
          <a:lstStyle/>
          <a:p>
            <a:r>
              <a:rPr lang="en-US" dirty="0"/>
              <a:t>CONCLUSION</a:t>
            </a: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6632812" y="1248469"/>
            <a:ext cx="4960139" cy="4361062"/>
          </a:xfrm>
        </p:spPr>
        <p:txBody>
          <a:bodyPr>
            <a:normAutofit fontScale="92500" lnSpcReduction="10000"/>
          </a:bodyPr>
          <a:lstStyle/>
          <a:p>
            <a:pPr algn="just"/>
            <a:r>
              <a:rPr lang="en-GB" sz="1900" dirty="0"/>
              <a:t>Students should be using these steps technique to help students recognise their personal qualities, along with potential areas for improvement &amp; exercises which students may partake in to strengthen their core competencies(Jayaprakash, 2016). Cultivating a Gibbs reflective good project management structure is important. Regarding time electronic records management retrieval, 4D and the CRAAP test are excellent resources. Time management, note-taking, teamwork, planning and organisation, &amp; presenting abilities seem to be the most significant parts of overall effectiveness that need to be appraised. This report also adds a presentation on a case study about Donna’s time management issues and how to solve her problems. </a:t>
            </a:r>
            <a:endParaRPr lang="en-US" sz="1900" dirty="0"/>
          </a:p>
          <a:p>
            <a:endParaRPr lang="en-US" dirty="0"/>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lstStyle/>
          <a:p>
            <a:fld id="{95CBEC59-7FF9-4688-98DF-89832A0C9025}" type="slidenum">
              <a:rPr lang="en-US" smtClean="0"/>
              <a:t>9</a:t>
            </a:fld>
            <a:endParaRPr lang="en-US" dirty="0"/>
          </a:p>
        </p:txBody>
      </p:sp>
    </p:spTree>
    <p:extLst>
      <p:ext uri="{BB962C8B-B14F-4D97-AF65-F5344CB8AC3E}">
        <p14:creationId xmlns:p14="http://schemas.microsoft.com/office/powerpoint/2010/main" val="40088453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81AA8-BB02-4D5F-9DAE-3FFA5D499E2F}"/>
              </a:ext>
            </a:extLst>
          </p:cNvPr>
          <p:cNvSpPr>
            <a:spLocks noGrp="1"/>
          </p:cNvSpPr>
          <p:nvPr>
            <p:ph type="title"/>
          </p:nvPr>
        </p:nvSpPr>
        <p:spPr>
          <a:xfrm>
            <a:off x="928800" y="251685"/>
            <a:ext cx="10515600" cy="1500187"/>
          </a:xfrm>
        </p:spPr>
        <p:txBody>
          <a:bodyPr/>
          <a:lstStyle/>
          <a:p>
            <a:r>
              <a:rPr lang="en-GB" dirty="0"/>
              <a:t>REFERENCES</a:t>
            </a:r>
            <a:br>
              <a:rPr lang="en-US" dirty="0"/>
            </a:br>
            <a:endParaRPr lang="en-US" dirty="0"/>
          </a:p>
        </p:txBody>
      </p:sp>
      <p:sp>
        <p:nvSpPr>
          <p:cNvPr id="3" name="Text Placeholder 2">
            <a:extLst>
              <a:ext uri="{FF2B5EF4-FFF2-40B4-BE49-F238E27FC236}">
                <a16:creationId xmlns:a16="http://schemas.microsoft.com/office/drawing/2014/main" id="{4821A8A7-B314-4E1E-8147-45BCFAFEB0FA}"/>
              </a:ext>
            </a:extLst>
          </p:cNvPr>
          <p:cNvSpPr>
            <a:spLocks noGrp="1"/>
          </p:cNvSpPr>
          <p:nvPr>
            <p:ph type="body" idx="1"/>
          </p:nvPr>
        </p:nvSpPr>
        <p:spPr>
          <a:xfrm>
            <a:off x="928800" y="1310185"/>
            <a:ext cx="10515600" cy="4763069"/>
          </a:xfrm>
        </p:spPr>
        <p:txBody>
          <a:bodyPr>
            <a:normAutofit/>
          </a:bodyPr>
          <a:lstStyle/>
          <a:p>
            <a:r>
              <a:rPr lang="en-US" sz="1800" dirty="0"/>
              <a:t>Allen, A., 2011. </a:t>
            </a:r>
            <a:r>
              <a:rPr lang="en-US" sz="1800" i="1" dirty="0"/>
              <a:t>Time Management and Personal Development</a:t>
            </a:r>
            <a:r>
              <a:rPr lang="en-US" sz="1800" dirty="0"/>
              <a:t>. Thorogood Publishing.</a:t>
            </a:r>
          </a:p>
          <a:p>
            <a:r>
              <a:rPr lang="en-US" sz="1800" dirty="0"/>
              <a:t>Bowes, C., 2015. </a:t>
            </a:r>
            <a:r>
              <a:rPr lang="en-US" sz="1800" i="1" dirty="0"/>
              <a:t>Time management for students</a:t>
            </a:r>
            <a:r>
              <a:rPr lang="en-US" sz="1800" dirty="0"/>
              <a:t>. Peterborough: First &amp; Best in Education.</a:t>
            </a:r>
          </a:p>
          <a:p>
            <a:r>
              <a:rPr lang="en-US" sz="1800" dirty="0"/>
              <a:t>Correa, R., 2012. Weak and Strong Time Consistency. </a:t>
            </a:r>
            <a:r>
              <a:rPr lang="en-US" sz="1800" i="1" dirty="0"/>
              <a:t>Theoretical Economics Letters</a:t>
            </a:r>
            <a:r>
              <a:rPr lang="en-US" sz="1800" dirty="0"/>
              <a:t>, 02(01), pp.79-82.</a:t>
            </a:r>
          </a:p>
          <a:p>
            <a:r>
              <a:rPr lang="en-US" sz="1800" dirty="0"/>
              <a:t>Levin, P., 2015. </a:t>
            </a:r>
            <a:r>
              <a:rPr lang="en-US" sz="1800" i="1" dirty="0"/>
              <a:t>Skilful time management!</a:t>
            </a:r>
            <a:r>
              <a:rPr lang="en-US" sz="1800" dirty="0"/>
              <a:t>. Maidenhead: Open University Press.</a:t>
            </a:r>
          </a:p>
          <a:p>
            <a:r>
              <a:rPr lang="en-US" sz="1800" dirty="0"/>
              <a:t>Popov, A., 2015. Static sphercally symmetric solutions in 4D Einstein-Maxwell-anti-dilaton theory. </a:t>
            </a:r>
            <a:r>
              <a:rPr lang="en-US" sz="1800" i="1" dirty="0"/>
              <a:t>SPACE, TIME AND FUNDAMENTAL INTERACTIONS</a:t>
            </a:r>
            <a:r>
              <a:rPr lang="en-US" sz="1800" dirty="0"/>
              <a:t>, 1, pp.24-38.</a:t>
            </a:r>
          </a:p>
          <a:p>
            <a:r>
              <a:rPr lang="en-US" sz="1800" dirty="0"/>
              <a:t>Williams, K. and Reid, M., 2016. </a:t>
            </a:r>
            <a:r>
              <a:rPr lang="en-US" sz="1800" i="1" dirty="0"/>
              <a:t>Time management</a:t>
            </a:r>
            <a:r>
              <a:rPr lang="en-US" sz="1800" dirty="0"/>
              <a:t>. New York, NY: Palgrave Macmillan.</a:t>
            </a:r>
          </a:p>
          <a:p>
            <a:endParaRPr lang="en-US" dirty="0"/>
          </a:p>
        </p:txBody>
      </p:sp>
      <p:sp>
        <p:nvSpPr>
          <p:cNvPr id="4" name="Footer Placeholder 3">
            <a:extLst>
              <a:ext uri="{FF2B5EF4-FFF2-40B4-BE49-F238E27FC236}">
                <a16:creationId xmlns:a16="http://schemas.microsoft.com/office/drawing/2014/main" id="{F186418C-CBEA-4B17-B090-4C053E4EBA04}"/>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2156444-B726-40DB-8560-E9344C6F2B83}"/>
              </a:ext>
            </a:extLst>
          </p:cNvPr>
          <p:cNvSpPr>
            <a:spLocks noGrp="1"/>
          </p:cNvSpPr>
          <p:nvPr>
            <p:ph type="sldNum" sz="quarter" idx="12"/>
          </p:nvPr>
        </p:nvSpPr>
        <p:spPr/>
        <p:txBody>
          <a:bodyPr/>
          <a:lstStyle/>
          <a:p>
            <a:fld id="{95CBEC59-7FF9-4688-98DF-89832A0C9025}" type="slidenum">
              <a:rPr lang="en-US" smtClean="0"/>
              <a:t>10</a:t>
            </a:fld>
            <a:endParaRPr lang="en-US" dirty="0"/>
          </a:p>
        </p:txBody>
      </p:sp>
    </p:spTree>
    <p:extLst>
      <p:ext uri="{BB962C8B-B14F-4D97-AF65-F5344CB8AC3E}">
        <p14:creationId xmlns:p14="http://schemas.microsoft.com/office/powerpoint/2010/main" val="2841113485"/>
      </p:ext>
    </p:extLst>
  </p:cSld>
  <p:clrMapOvr>
    <a:masterClrMapping/>
  </p:clrMapOvr>
</p:sld>
</file>

<file path=ppt/theme/theme1.xml><?xml version="1.0" encoding="utf-8"?>
<a:theme xmlns:a="http://schemas.openxmlformats.org/drawingml/2006/main" name="Office Theme">
  <a:themeElements>
    <a:clrScheme name="ELT">
      <a:dk1>
        <a:sysClr val="windowText" lastClr="000000"/>
      </a:dk1>
      <a:lt1>
        <a:sysClr val="window" lastClr="FFFFFF"/>
      </a:lt1>
      <a:dk2>
        <a:srgbClr val="FFCD6B"/>
      </a:dk2>
      <a:lt2>
        <a:srgbClr val="BE005A"/>
      </a:lt2>
      <a:accent1>
        <a:srgbClr val="3B2CAC"/>
      </a:accent1>
      <a:accent2>
        <a:srgbClr val="0062FF"/>
      </a:accent2>
      <a:accent3>
        <a:srgbClr val="007A00"/>
      </a:accent3>
      <a:accent4>
        <a:srgbClr val="DE6600"/>
      </a:accent4>
      <a:accent5>
        <a:srgbClr val="AC0037"/>
      </a:accent5>
      <a:accent6>
        <a:srgbClr val="FFFF00"/>
      </a:accent6>
      <a:hlink>
        <a:srgbClr val="FFFFFF"/>
      </a:hlink>
      <a:folHlink>
        <a:srgbClr val="FFFFFF"/>
      </a:folHlink>
    </a:clrScheme>
    <a:fontScheme name="Custom 2">
      <a:majorFont>
        <a:latin typeface="Avenir Next LT Pro"/>
        <a:ea typeface=""/>
        <a:cs typeface=""/>
      </a:majorFont>
      <a:minorFont>
        <a:latin typeface="Speak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bg2">
                <a:alpha val="85000"/>
              </a:schemeClr>
            </a:gs>
            <a:gs pos="100000">
              <a:schemeClr val="accent1">
                <a:alpha val="85000"/>
              </a:schemeClr>
            </a:gs>
          </a:gsLst>
          <a:lin ang="0" scaled="1"/>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ELT_Template_ModernBoldSophisticated_MO -v5" id="{DF46818F-9661-49C4-BAE8-F3223317B502}" vid="{463BCE77-CCA7-43EE-ABCB-1B1D536A66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9fc9171bb41dc08635275f351de8590">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29387215989a890c06011de04edfe97d"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17F9CC6-F7CA-41EA-81DA-97EFF19429B6}">
  <ds:schemaRefs>
    <ds:schemaRef ds:uri="http://schemas.microsoft.com/sharepoint/v3/contenttype/forms"/>
  </ds:schemaRefs>
</ds:datastoreItem>
</file>

<file path=customXml/itemProps2.xml><?xml version="1.0" encoding="utf-8"?>
<ds:datastoreItem xmlns:ds="http://schemas.openxmlformats.org/officeDocument/2006/customXml" ds:itemID="{4242AFFF-C96F-4C05-9045-3240A5329ECA}">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504F5DC0-7B0F-411B-A0C5-A1B1D5EB33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Modern bold sophisticated presentation</Template>
  <TotalTime>0</TotalTime>
  <Words>2009</Words>
  <Application>Microsoft Office PowerPoint</Application>
  <PresentationFormat>Widescreen</PresentationFormat>
  <Paragraphs>89</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Calibri</vt:lpstr>
      <vt:lpstr>Avenir Next LT Pro</vt:lpstr>
      <vt:lpstr>Speak Pro</vt:lpstr>
      <vt:lpstr>Arial</vt:lpstr>
      <vt:lpstr>Office Theme</vt:lpstr>
      <vt:lpstr>REFLECTIVE REVIEW ON EMPLOYABILITY SKILLS</vt:lpstr>
      <vt:lpstr>TABLE OF CONTENT</vt:lpstr>
      <vt:lpstr>INTRODUCTION</vt:lpstr>
      <vt:lpstr>TIME MANAGEMENT</vt:lpstr>
      <vt:lpstr>TIME MANAGEMENT</vt:lpstr>
      <vt:lpstr>TIME MANAGEMENT PROBLEMS</vt:lpstr>
      <vt:lpstr>4D (Do, Dump, Delay. Delegate)</vt:lpstr>
      <vt:lpstr>STRATEGIES TO OVERCOME DONNA’S TIME MANAGEMENT PROBLEMS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2021-11-30T16:06:19Z</dcterms:created>
  <dcterms:modified xsi:type="dcterms:W3CDTF">2021-11-30T18:15:53Z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