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170EA-C390-440E-8375-86CF4EB2CE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03691-6FB0-4F94-BC4A-FBABA888BC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2CE41-97F1-4F8D-8A9B-79C870130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4893-5251-40A7-9965-661C54BD6E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57826-5160-43B8-99FF-30D8C3768D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609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BA8A8-6184-4398-8585-E7A275C6D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02B68-45BA-4474-87BB-A1B3F910B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1A5436-7F8B-45B4-B902-1E33BB7AA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58040C-B48D-4A8E-B0F7-DAA8CEF39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AB3CE-B4BF-4F01-9146-6502C6074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938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5B3E4-A38E-47D8-8330-DF01F3A52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A9B30-A3E3-490E-B7ED-395FDB3AEB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611C37-FE2F-489E-9467-9EC3CC9BE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5E636A-6517-4E3C-AF5F-9BDFAEBE6C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BB8B9-CFE3-4E0D-AF9D-897C8E078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390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9BEC8-B1BF-4314-957C-63C61D31A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AB92D9-AF53-405E-83DC-546C4CACDA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45F1B8-A220-4854-98DE-18348B936B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FD18DC-1BF2-4E3A-BE1A-0421A8C67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813A63-0C28-449F-A901-5C0452B51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2C6950-335B-424D-9757-C2684F7DD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3166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9B359-6800-4EBF-A684-B72E78597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2134D2-78AB-40F9-B6BB-4B213899A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4F785-4DCA-4F1E-9BCA-64CAD7512C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9D7428-1997-4E7B-8483-B24907FF3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6A58CD-EBB5-419F-AFE6-1F35A5E940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2D685C-2DDB-44C7-A3C8-71ECB5E43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92735B-8D23-4B07-9F04-F8EFF6569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CE371C-1DF0-4905-ABBE-824276084E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642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71712-BEFB-45B4-9656-010A0A1CB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F9E9CD-4B7A-4886-8618-0C9C58E72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A3323A-29D1-404A-AEB3-2AA00DB58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BD140-C7AE-47D5-9514-FC2090B94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805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F1DEF0-E3C5-4E06-8E71-80D72ECDD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4F198-5D81-4286-B47B-F622223CF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6579F8-BD84-45E6-9994-E081D4B8F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346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EECDA-20B3-4428-8141-FC9C36E069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DA1B1-E98E-46BC-8F77-BEEC2070A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ADB5B7-5DED-4343-829E-7E8872EDC6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668D83-BB8C-4D6E-9661-0CB35F1C4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AD31F5-295F-4CC3-9C31-52B374816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53D50-2959-42B0-80A3-55213796F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937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23227-8495-47A5-86DF-A3A3C3D5C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AF4D47-70E9-4F6C-8A06-5C4E423F68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5D67E2-C759-448E-A368-C448EEAE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DAFDEC-6EAF-4E34-8AEC-1C343D898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7212B6-64D0-4A72-B223-E19CC04970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68390-A4E4-4C1B-9C32-A9210F1B2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830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AEA96-5A0F-49F5-A079-51D16BB16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DBA6A0-28C6-441C-9001-AD9208E057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927B59-2B62-4F90-A2A3-34C64EDCF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905AC4-3E0D-459C-9609-7D5A0FE55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A5C79C-3C88-42F7-BF9D-AB17D7484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47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B8FCB4-478D-4882-9DE9-A7D855DD83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A6C0D6-3483-4715-B706-D3B3C49EA4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81C791-FC16-42D6-A03C-F8E74E3D32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082E73-7BEA-476B-A6E9-F60949A44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12F79-D21F-4397-B982-3A9C1BCD5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1096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BF3D3D-28E9-43C2-A79A-11C2F7B17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BC0E8-489A-40DF-9639-B34EB18004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563ED6-ACC4-4293-8EAD-56A53A84B6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040937-B593-40A5-83B7-7BACC71DD705}" type="datetimeFigureOut">
              <a:rPr lang="en-GB" smtClean="0"/>
              <a:t>08/10/2021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47A4F-96E9-41AE-A04F-08842EA929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AAA2C-DECB-4A73-A71A-BE25FEC016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66720-0147-46E1-815A-248410FA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5693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530065-E4D6-4996-8EB0-9E66785775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8828" y="1147158"/>
            <a:ext cx="6038470" cy="4713316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Geography within Ancient Egypt</a:t>
            </a:r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403B6B-DB8A-4A49-88E1-B21800736B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30590" y="1687486"/>
            <a:ext cx="3300156" cy="3636818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By Rachael A Bone</a:t>
            </a:r>
          </a:p>
        </p:txBody>
      </p:sp>
    </p:spTree>
    <p:extLst>
      <p:ext uri="{BB962C8B-B14F-4D97-AF65-F5344CB8AC3E}">
        <p14:creationId xmlns:p14="http://schemas.microsoft.com/office/powerpoint/2010/main" val="32927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F98156-D158-4B2F-8A0A-E20619B72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4000"/>
              <a:t>Wider Geography</a:t>
            </a:r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Rectangle 4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0" name="Rectangle 4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Content Placeholder 8">
            <a:extLst>
              <a:ext uri="{FF2B5EF4-FFF2-40B4-BE49-F238E27FC236}">
                <a16:creationId xmlns:a16="http://schemas.microsoft.com/office/drawing/2014/main" id="{016BF59C-AE69-406E-B6B5-57079F6724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2000"/>
              <a:t>Egypt is seen as a bridge between the middle east and  Africa</a:t>
            </a:r>
          </a:p>
          <a:p>
            <a:r>
              <a:rPr lang="en-US" sz="2000"/>
              <a:t>It’s located within the fertile crescent </a:t>
            </a:r>
          </a:p>
          <a:p>
            <a:r>
              <a:rPr lang="en-US" sz="2000"/>
              <a:t>Largely composed of dessert </a:t>
            </a:r>
          </a:p>
          <a:p>
            <a:r>
              <a:rPr lang="en-US" sz="2000"/>
              <a:t>Most of the towns and cites, populated the main water sauce, the Nile </a:t>
            </a:r>
          </a:p>
          <a:p>
            <a:pPr marL="0" indent="0">
              <a:buNone/>
            </a:pPr>
            <a:endParaRPr lang="en-US" sz="2000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F99C55D-C8E6-451D-BEC2-183E00629E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1761" y="581892"/>
            <a:ext cx="2580756" cy="2518756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F250E91-2CCE-4007-8E81-73AC43F3BB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4910"/>
          <a:stretch/>
        </p:blipFill>
        <p:spPr>
          <a:xfrm>
            <a:off x="7850993" y="3707894"/>
            <a:ext cx="2860429" cy="2518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234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2235A-A1C0-4715-8228-107AD694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Alexandria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F15D9-044F-4120-8BFA-0AE15465E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A major city founded in 331 BCE by Alexander the Great. </a:t>
            </a:r>
          </a:p>
          <a:p>
            <a:pPr marL="0" indent="0">
              <a:buNone/>
            </a:pPr>
            <a:r>
              <a:rPr lang="en-GB" sz="2200" dirty="0"/>
              <a:t>The city was on the coast, making it a vital trading route with other major kingdoms and was ethnically diverse</a:t>
            </a:r>
          </a:p>
          <a:p>
            <a:pPr marL="0" indent="0">
              <a:buNone/>
            </a:pPr>
            <a:r>
              <a:rPr lang="en-GB" sz="2200" dirty="0"/>
              <a:t>There were clear divides between the different ethnic groups, the city was divided into three:</a:t>
            </a:r>
          </a:p>
          <a:p>
            <a:r>
              <a:rPr lang="en-GB" sz="2200" dirty="0"/>
              <a:t>The Jewish Quarter </a:t>
            </a:r>
          </a:p>
          <a:p>
            <a:r>
              <a:rPr lang="en-GB" sz="2200" b="0" i="0" u="none" strike="noStrike" dirty="0" err="1">
                <a:effectLst/>
              </a:rPr>
              <a:t>Brucheum</a:t>
            </a:r>
            <a:r>
              <a:rPr lang="en-GB" sz="2200" b="0" i="0" u="none" strike="noStrike" dirty="0">
                <a:effectLst/>
              </a:rPr>
              <a:t> </a:t>
            </a:r>
            <a:endParaRPr lang="en-GB" sz="2200" dirty="0"/>
          </a:p>
          <a:p>
            <a:r>
              <a:rPr lang="en-GB" sz="2200" b="0" i="0" u="none" strike="noStrike" dirty="0" err="1">
                <a:effectLst/>
              </a:rPr>
              <a:t>Rhakotis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81444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A7867-6ECD-487A-84A3-3E4F4958E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Upper and Lower Egypt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B42D7-F7DB-4E1A-98F4-3B47FF9A0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4959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Early Egypt was split into two kingdoms: upper and lower</a:t>
            </a:r>
          </a:p>
          <a:p>
            <a:r>
              <a:rPr lang="en-GB" sz="2400" dirty="0"/>
              <a:t>These were based around the directional flow of the Nile</a:t>
            </a:r>
          </a:p>
          <a:p>
            <a:r>
              <a:rPr lang="en-GB" sz="2400" dirty="0"/>
              <a:t>Two different cultures emerged from the two different geographical locations</a:t>
            </a:r>
          </a:p>
          <a:p>
            <a:r>
              <a:rPr lang="en-GB" sz="2400" dirty="0"/>
              <a:t>The two Kingdoms were brought together sometime around 3150BCE</a:t>
            </a:r>
          </a:p>
          <a:p>
            <a:endParaRPr lang="en-GB" sz="2400" dirty="0"/>
          </a:p>
        </p:txBody>
      </p:sp>
      <p:cxnSp>
        <p:nvCxnSpPr>
          <p:cNvPr id="25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2112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6DF68-3FC4-454E-91E2-55660490F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Unification of Egypt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592416-0492-4B9C-8546-C21FF8632709}"/>
              </a:ext>
            </a:extLst>
          </p:cNvPr>
          <p:cNvSpPr txBox="1"/>
          <p:nvPr/>
        </p:nvSpPr>
        <p:spPr>
          <a:xfrm>
            <a:off x="645066" y="2031101"/>
            <a:ext cx="4282984" cy="3511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Unification of Egypt happened up King Menes, a possibly mythical king, he was on the </a:t>
            </a:r>
            <a:r>
              <a:rPr lang="en-US" dirty="0" err="1"/>
              <a:t>Katush</a:t>
            </a:r>
            <a:r>
              <a:rPr lang="en-US" dirty="0"/>
              <a:t>, the list of Kings of Egypt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There’s not physical evidence for King Menes however, we have the several different possible contenders for his identity.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00885A-1405-4BBD-A3A5-6A938407F8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738" y="1448284"/>
            <a:ext cx="5628018" cy="37285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CCD5C12-0CE4-4770-BEE8-AF0757F00D54}"/>
              </a:ext>
            </a:extLst>
          </p:cNvPr>
          <p:cNvSpPr txBox="1"/>
          <p:nvPr/>
        </p:nvSpPr>
        <p:spPr>
          <a:xfrm>
            <a:off x="528404" y="4923711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369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E00EB-0A38-486C-B066-1DFA1AAE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The Nile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4239BA-F25F-40CE-A1D0-74694023D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The Nile held great sway over the ancient Egyptian people, it had an influence on: </a:t>
            </a:r>
          </a:p>
          <a:p>
            <a:r>
              <a:rPr lang="en-GB" sz="2400" dirty="0"/>
              <a:t>The calendar</a:t>
            </a:r>
          </a:p>
          <a:p>
            <a:r>
              <a:rPr lang="en-GB" sz="2400" dirty="0"/>
              <a:t>Taxes</a:t>
            </a:r>
          </a:p>
          <a:p>
            <a:r>
              <a:rPr lang="en-GB" sz="2400" dirty="0"/>
              <a:t>Religion </a:t>
            </a:r>
          </a:p>
          <a:p>
            <a:r>
              <a:rPr lang="en-GB" sz="2400" dirty="0"/>
              <a:t>Transportation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1263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7CE613-5AEC-4CCB-9C62-25B278EDA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dirty="0"/>
              <a:t>The </a:t>
            </a:r>
            <a:r>
              <a:rPr lang="en-GB" dirty="0" err="1"/>
              <a:t>Nileometer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9BA56-ADDD-4E86-A3A3-1092C16524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GB" dirty="0"/>
              <a:t>Built by the Ancient Egyptians to measure the water in the Nile so they could tell how high the floods would be each year. </a:t>
            </a:r>
          </a:p>
          <a:p>
            <a:r>
              <a:rPr lang="en-GB" dirty="0"/>
              <a:t>The </a:t>
            </a:r>
            <a:r>
              <a:rPr lang="en-GB" dirty="0" err="1"/>
              <a:t>Nileometer</a:t>
            </a:r>
            <a:r>
              <a:rPr lang="en-GB" dirty="0"/>
              <a:t> was still used and some more were built during Roman control of Egypt</a:t>
            </a:r>
          </a:p>
          <a:p>
            <a:endParaRPr lang="en-GB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indoor, building&#10;&#10;Description automatically generated">
            <a:extLst>
              <a:ext uri="{FF2B5EF4-FFF2-40B4-BE49-F238E27FC236}">
                <a16:creationId xmlns:a16="http://schemas.microsoft.com/office/drawing/2014/main" id="{D387FAB7-DA8B-4707-A544-D3242E8D44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89" b="3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6" name="Arc 15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building, stone, ceiling, dirty&#10;&#10;Description automatically generated">
            <a:extLst>
              <a:ext uri="{FF2B5EF4-FFF2-40B4-BE49-F238E27FC236}">
                <a16:creationId xmlns:a16="http://schemas.microsoft.com/office/drawing/2014/main" id="{EB385D1F-0E85-4C27-9512-DBD0A3D0FF3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245" b="-4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14160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2" ma:contentTypeDescription="Create a new document." ma:contentTypeScope="" ma:versionID="f399f039332ec83ec98d82a87abf27f8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faf494eb7e1614374b88f9aeac0c0119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AEA96E6-EC5E-4FAE-8C84-57C6D83A974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3E4660-FA06-4DC9-A0E0-0B43BCCD22B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4239679-162D-4B04-85BF-E0C7433E6407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www.w3.org/XML/1998/namespace"/>
    <ds:schemaRef ds:uri="http://purl.org/dc/elements/1.1/"/>
    <ds:schemaRef ds:uri="95817cb9-f0eb-4f4d-892c-47ab9f8957c0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262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Geography within Ancient Egypt</vt:lpstr>
      <vt:lpstr>Wider Geography</vt:lpstr>
      <vt:lpstr>Alexandria</vt:lpstr>
      <vt:lpstr>Upper and Lower Egypt</vt:lpstr>
      <vt:lpstr>Unification of Egypt</vt:lpstr>
      <vt:lpstr>The Nile</vt:lpstr>
      <vt:lpstr>The Nileometer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within Ancient Egypt</dc:title>
  <dc:creator>Rachael Alexandra Bone (2103272)</dc:creator>
  <cp:lastModifiedBy>Rachael Alexandra Bone (2103272)</cp:lastModifiedBy>
  <cp:revision>1</cp:revision>
  <dcterms:created xsi:type="dcterms:W3CDTF">2021-10-08T10:19:38Z</dcterms:created>
  <dcterms:modified xsi:type="dcterms:W3CDTF">2021-10-08T11:35:28Z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