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756" r:id="rId25"/>
    <p:sldId id="775" r:id="rId26"/>
    <p:sldId id="760" r:id="rId27"/>
    <p:sldId id="761" r:id="rId28"/>
    <p:sldId id="762" r:id="rId29"/>
    <p:sldId id="780" r:id="rId30"/>
    <p:sldId id="781" r:id="rId31"/>
    <p:sldId id="782" r:id="rId32"/>
    <p:sldId id="783" r:id="rId33"/>
    <p:sldId id="784" r:id="rId34"/>
    <p:sldId id="786" r:id="rId35"/>
    <p:sldId id="785" r:id="rId36"/>
    <p:sldId id="732" r:id="rId37"/>
  </p:sldIdLst>
  <p:sldSz cx="12192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0F3B34-59C9-4DAF-85D3-C42D6A815CA1}" v="42" dt="2023-11-23T21:54:44.4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63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gs" Target="tags/tag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80F3B34-59C9-4DAF-85D3-C42D6A815CA1}"/>
    <pc:docChg chg="undo custSel addSld delSld modSld">
      <pc:chgData name="Jenifer Prince Devaraj" userId="c3fb109c-09d1-42a6-93f4-69472d709861" providerId="ADAL" clId="{B80F3B34-59C9-4DAF-85D3-C42D6A815CA1}" dt="2023-11-23T21:54:44.469" v="999"/>
      <pc:docMkLst>
        <pc:docMk/>
      </pc:docMkLst>
      <pc:sldChg chg="modSp mod">
        <pc:chgData name="Jenifer Prince Devaraj" userId="c3fb109c-09d1-42a6-93f4-69472d709861" providerId="ADAL" clId="{B80F3B34-59C9-4DAF-85D3-C42D6A815CA1}" dt="2023-11-23T19:27:42.866" v="1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B80F3B34-59C9-4DAF-85D3-C42D6A815CA1}" dt="2023-11-23T19:27:42.866" v="14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B80F3B34-59C9-4DAF-85D3-C42D6A815CA1}" dt="2023-11-23T21:14:11.519" v="269" actId="1076"/>
        <pc:sldMkLst>
          <pc:docMk/>
          <pc:sldMk cId="1856619079" sldId="756"/>
        </pc:sldMkLst>
        <pc:spChg chg="mod">
          <ac:chgData name="Jenifer Prince Devaraj" userId="c3fb109c-09d1-42a6-93f4-69472d709861" providerId="ADAL" clId="{B80F3B34-59C9-4DAF-85D3-C42D6A815CA1}" dt="2023-11-23T21:14:11.519" v="269" actId="1076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B80F3B34-59C9-4DAF-85D3-C42D6A815CA1}" dt="2023-11-23T21:14:07.864" v="268" actId="1076"/>
          <ac:spMkLst>
            <pc:docMk/>
            <pc:sldMk cId="1856619079" sldId="75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B80F3B34-59C9-4DAF-85D3-C42D6A815CA1}" dt="2023-11-23T19:29:27.279" v="50" actId="20577"/>
          <ac:spMkLst>
            <pc:docMk/>
            <pc:sldMk cId="1856619079" sldId="756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B80F3B34-59C9-4DAF-85D3-C42D6A815CA1}" dt="2023-11-23T19:28:35.482" v="18" actId="47"/>
        <pc:sldMkLst>
          <pc:docMk/>
          <pc:sldMk cId="2090979067" sldId="758"/>
        </pc:sldMkLst>
      </pc:sldChg>
      <pc:sldChg chg="addSp delSp modSp mod">
        <pc:chgData name="Jenifer Prince Devaraj" userId="c3fb109c-09d1-42a6-93f4-69472d709861" providerId="ADAL" clId="{B80F3B34-59C9-4DAF-85D3-C42D6A815CA1}" dt="2023-11-23T21:51:33.441" v="956" actId="255"/>
        <pc:sldMkLst>
          <pc:docMk/>
          <pc:sldMk cId="34574601" sldId="760"/>
        </pc:sldMkLst>
        <pc:spChg chg="mod">
          <ac:chgData name="Jenifer Prince Devaraj" userId="c3fb109c-09d1-42a6-93f4-69472d709861" providerId="ADAL" clId="{B80F3B34-59C9-4DAF-85D3-C42D6A815CA1}" dt="2023-11-23T21:14:37.894" v="271" actId="1076"/>
          <ac:spMkLst>
            <pc:docMk/>
            <pc:sldMk cId="34574601" sldId="76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B80F3B34-59C9-4DAF-85D3-C42D6A815CA1}" dt="2023-11-23T21:51:33.441" v="956" actId="255"/>
          <ac:spMkLst>
            <pc:docMk/>
            <pc:sldMk cId="34574601" sldId="760"/>
            <ac:spMk id="4" creationId="{D5A8CBA3-8AC7-410A-5598-3954622EB88B}"/>
          </ac:spMkLst>
        </pc:spChg>
        <pc:picChg chg="add mod">
          <ac:chgData name="Jenifer Prince Devaraj" userId="c3fb109c-09d1-42a6-93f4-69472d709861" providerId="ADAL" clId="{B80F3B34-59C9-4DAF-85D3-C42D6A815CA1}" dt="2023-11-23T21:08:06.296" v="205" actId="1076"/>
          <ac:picMkLst>
            <pc:docMk/>
            <pc:sldMk cId="34574601" sldId="760"/>
            <ac:picMk id="7" creationId="{946C5A8B-5EDC-F27D-A31C-12BF7C6C5729}"/>
          </ac:picMkLst>
        </pc:picChg>
        <pc:picChg chg="del">
          <ac:chgData name="Jenifer Prince Devaraj" userId="c3fb109c-09d1-42a6-93f4-69472d709861" providerId="ADAL" clId="{B80F3B34-59C9-4DAF-85D3-C42D6A815CA1}" dt="2023-11-23T21:07:42.075" v="197" actId="478"/>
          <ac:picMkLst>
            <pc:docMk/>
            <pc:sldMk cId="34574601" sldId="760"/>
            <ac:picMk id="11" creationId="{8CF10766-747F-D942-6263-6873774BA6CB}"/>
          </ac:picMkLst>
        </pc:picChg>
      </pc:sldChg>
      <pc:sldChg chg="addSp delSp modSp mod">
        <pc:chgData name="Jenifer Prince Devaraj" userId="c3fb109c-09d1-42a6-93f4-69472d709861" providerId="ADAL" clId="{B80F3B34-59C9-4DAF-85D3-C42D6A815CA1}" dt="2023-11-23T21:41:39.529" v="829" actId="1076"/>
        <pc:sldMkLst>
          <pc:docMk/>
          <pc:sldMk cId="777801352" sldId="761"/>
        </pc:sldMkLst>
        <pc:spChg chg="add del mod">
          <ac:chgData name="Jenifer Prince Devaraj" userId="c3fb109c-09d1-42a6-93f4-69472d709861" providerId="ADAL" clId="{B80F3B34-59C9-4DAF-85D3-C42D6A815CA1}" dt="2023-11-23T21:41:39.529" v="829" actId="1076"/>
          <ac:spMkLst>
            <pc:docMk/>
            <pc:sldMk cId="777801352" sldId="76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B80F3B34-59C9-4DAF-85D3-C42D6A815CA1}" dt="2023-11-23T21:41:36.284" v="828" actId="1076"/>
          <ac:spMkLst>
            <pc:docMk/>
            <pc:sldMk cId="777801352" sldId="76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B80F3B34-59C9-4DAF-85D3-C42D6A815CA1}" dt="2023-11-23T21:30:18.242" v="505" actId="1076"/>
          <ac:spMkLst>
            <pc:docMk/>
            <pc:sldMk cId="777801352" sldId="761"/>
            <ac:spMk id="9" creationId="{DECB50D3-4A71-1832-16E3-9E0C7226FEAE}"/>
          </ac:spMkLst>
        </pc:spChg>
        <pc:spChg chg="add del mod">
          <ac:chgData name="Jenifer Prince Devaraj" userId="c3fb109c-09d1-42a6-93f4-69472d709861" providerId="ADAL" clId="{B80F3B34-59C9-4DAF-85D3-C42D6A815CA1}" dt="2023-11-23T21:41:21.489" v="826" actId="478"/>
          <ac:spMkLst>
            <pc:docMk/>
            <pc:sldMk cId="777801352" sldId="761"/>
            <ac:spMk id="11" creationId="{1BA3B533-364A-D438-03CB-30C3184067CB}"/>
          </ac:spMkLst>
        </pc:spChg>
        <pc:spChg chg="add del mod">
          <ac:chgData name="Jenifer Prince Devaraj" userId="c3fb109c-09d1-42a6-93f4-69472d709861" providerId="ADAL" clId="{B80F3B34-59C9-4DAF-85D3-C42D6A815CA1}" dt="2023-11-23T21:41:19.847" v="825"/>
          <ac:spMkLst>
            <pc:docMk/>
            <pc:sldMk cId="777801352" sldId="761"/>
            <ac:spMk id="12" creationId="{31CA7A1A-4E8A-1E16-5B54-60DA8FC681B4}"/>
          </ac:spMkLst>
        </pc:spChg>
        <pc:picChg chg="add mod">
          <ac:chgData name="Jenifer Prince Devaraj" userId="c3fb109c-09d1-42a6-93f4-69472d709861" providerId="ADAL" clId="{B80F3B34-59C9-4DAF-85D3-C42D6A815CA1}" dt="2023-11-23T21:30:08.527" v="502" actId="1076"/>
          <ac:picMkLst>
            <pc:docMk/>
            <pc:sldMk cId="777801352" sldId="761"/>
            <ac:picMk id="8" creationId="{DA079F8E-6C5D-E428-DAC1-EBC5053EF7E8}"/>
          </ac:picMkLst>
        </pc:picChg>
        <pc:picChg chg="del">
          <ac:chgData name="Jenifer Prince Devaraj" userId="c3fb109c-09d1-42a6-93f4-69472d709861" providerId="ADAL" clId="{B80F3B34-59C9-4DAF-85D3-C42D6A815CA1}" dt="2023-11-23T21:08:29.719" v="206" actId="478"/>
          <ac:picMkLst>
            <pc:docMk/>
            <pc:sldMk cId="777801352" sldId="761"/>
            <ac:picMk id="14" creationId="{2A370183-4E60-F376-340C-E4800CB00C06}"/>
          </ac:picMkLst>
        </pc:picChg>
      </pc:sldChg>
      <pc:sldChg chg="addSp delSp modSp mod">
        <pc:chgData name="Jenifer Prince Devaraj" userId="c3fb109c-09d1-42a6-93f4-69472d709861" providerId="ADAL" clId="{B80F3B34-59C9-4DAF-85D3-C42D6A815CA1}" dt="2023-11-23T21:41:47.823" v="831" actId="1076"/>
        <pc:sldMkLst>
          <pc:docMk/>
          <pc:sldMk cId="597180771" sldId="762"/>
        </pc:sldMkLst>
        <pc:spChg chg="mod">
          <ac:chgData name="Jenifer Prince Devaraj" userId="c3fb109c-09d1-42a6-93f4-69472d709861" providerId="ADAL" clId="{B80F3B34-59C9-4DAF-85D3-C42D6A815CA1}" dt="2023-11-23T21:41:47.823" v="831" actId="1076"/>
          <ac:spMkLst>
            <pc:docMk/>
            <pc:sldMk cId="597180771" sldId="762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B80F3B34-59C9-4DAF-85D3-C42D6A815CA1}" dt="2023-11-23T21:40:32.611" v="816"/>
          <ac:spMkLst>
            <pc:docMk/>
            <pc:sldMk cId="597180771" sldId="76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B80F3B34-59C9-4DAF-85D3-C42D6A815CA1}" dt="2023-11-23T21:35:13.437" v="731" actId="1076"/>
          <ac:spMkLst>
            <pc:docMk/>
            <pc:sldMk cId="597180771" sldId="762"/>
            <ac:spMk id="6" creationId="{F8786BAD-055B-38E9-EC08-3B03BEB46516}"/>
          </ac:spMkLst>
        </pc:spChg>
        <pc:picChg chg="del">
          <ac:chgData name="Jenifer Prince Devaraj" userId="c3fb109c-09d1-42a6-93f4-69472d709861" providerId="ADAL" clId="{B80F3B34-59C9-4DAF-85D3-C42D6A815CA1}" dt="2023-11-23T21:27:05.460" v="298" actId="478"/>
          <ac:picMkLst>
            <pc:docMk/>
            <pc:sldMk cId="597180771" sldId="762"/>
            <ac:picMk id="8" creationId="{9EB7AD19-D480-F318-6902-549F8AA0D785}"/>
          </ac:picMkLst>
        </pc:picChg>
        <pc:picChg chg="add mod">
          <ac:chgData name="Jenifer Prince Devaraj" userId="c3fb109c-09d1-42a6-93f4-69472d709861" providerId="ADAL" clId="{B80F3B34-59C9-4DAF-85D3-C42D6A815CA1}" dt="2023-11-23T21:28:48.071" v="384" actId="1076"/>
          <ac:picMkLst>
            <pc:docMk/>
            <pc:sldMk cId="597180771" sldId="762"/>
            <ac:picMk id="9" creationId="{44A5AB6B-097C-360A-8EC3-4A80D8DA0249}"/>
          </ac:picMkLst>
        </pc:picChg>
      </pc:sldChg>
      <pc:sldChg chg="del">
        <pc:chgData name="Jenifer Prince Devaraj" userId="c3fb109c-09d1-42a6-93f4-69472d709861" providerId="ADAL" clId="{B80F3B34-59C9-4DAF-85D3-C42D6A815CA1}" dt="2023-11-23T21:47:36.912" v="855" actId="47"/>
        <pc:sldMkLst>
          <pc:docMk/>
          <pc:sldMk cId="245005812" sldId="763"/>
        </pc:sldMkLst>
      </pc:sldChg>
      <pc:sldChg chg="del">
        <pc:chgData name="Jenifer Prince Devaraj" userId="c3fb109c-09d1-42a6-93f4-69472d709861" providerId="ADAL" clId="{B80F3B34-59C9-4DAF-85D3-C42D6A815CA1}" dt="2023-11-23T21:47:38.876" v="856" actId="47"/>
        <pc:sldMkLst>
          <pc:docMk/>
          <pc:sldMk cId="3755906989" sldId="764"/>
        </pc:sldMkLst>
      </pc:sldChg>
      <pc:sldChg chg="del">
        <pc:chgData name="Jenifer Prince Devaraj" userId="c3fb109c-09d1-42a6-93f4-69472d709861" providerId="ADAL" clId="{B80F3B34-59C9-4DAF-85D3-C42D6A815CA1}" dt="2023-11-23T21:47:40.289" v="857" actId="47"/>
        <pc:sldMkLst>
          <pc:docMk/>
          <pc:sldMk cId="2073440347" sldId="765"/>
        </pc:sldMkLst>
      </pc:sldChg>
      <pc:sldChg chg="del">
        <pc:chgData name="Jenifer Prince Devaraj" userId="c3fb109c-09d1-42a6-93f4-69472d709861" providerId="ADAL" clId="{B80F3B34-59C9-4DAF-85D3-C42D6A815CA1}" dt="2023-11-23T21:47:45.638" v="860" actId="47"/>
        <pc:sldMkLst>
          <pc:docMk/>
          <pc:sldMk cId="3152398768" sldId="766"/>
        </pc:sldMkLst>
      </pc:sldChg>
      <pc:sldChg chg="del">
        <pc:chgData name="Jenifer Prince Devaraj" userId="c3fb109c-09d1-42a6-93f4-69472d709861" providerId="ADAL" clId="{B80F3B34-59C9-4DAF-85D3-C42D6A815CA1}" dt="2023-11-23T21:47:46.483" v="861" actId="47"/>
        <pc:sldMkLst>
          <pc:docMk/>
          <pc:sldMk cId="1333369266" sldId="767"/>
        </pc:sldMkLst>
      </pc:sldChg>
      <pc:sldChg chg="del">
        <pc:chgData name="Jenifer Prince Devaraj" userId="c3fb109c-09d1-42a6-93f4-69472d709861" providerId="ADAL" clId="{B80F3B34-59C9-4DAF-85D3-C42D6A815CA1}" dt="2023-11-23T21:47:47.744" v="862" actId="47"/>
        <pc:sldMkLst>
          <pc:docMk/>
          <pc:sldMk cId="239651953" sldId="768"/>
        </pc:sldMkLst>
      </pc:sldChg>
      <pc:sldChg chg="del">
        <pc:chgData name="Jenifer Prince Devaraj" userId="c3fb109c-09d1-42a6-93f4-69472d709861" providerId="ADAL" clId="{B80F3B34-59C9-4DAF-85D3-C42D6A815CA1}" dt="2023-11-23T21:47:48.962" v="863" actId="47"/>
        <pc:sldMkLst>
          <pc:docMk/>
          <pc:sldMk cId="2834462339" sldId="769"/>
        </pc:sldMkLst>
      </pc:sldChg>
      <pc:sldChg chg="del">
        <pc:chgData name="Jenifer Prince Devaraj" userId="c3fb109c-09d1-42a6-93f4-69472d709861" providerId="ADAL" clId="{B80F3B34-59C9-4DAF-85D3-C42D6A815CA1}" dt="2023-11-23T21:47:50.091" v="864" actId="47"/>
        <pc:sldMkLst>
          <pc:docMk/>
          <pc:sldMk cId="203589003" sldId="770"/>
        </pc:sldMkLst>
      </pc:sldChg>
      <pc:sldChg chg="del">
        <pc:chgData name="Jenifer Prince Devaraj" userId="c3fb109c-09d1-42a6-93f4-69472d709861" providerId="ADAL" clId="{B80F3B34-59C9-4DAF-85D3-C42D6A815CA1}" dt="2023-11-23T19:28:34.739" v="17" actId="47"/>
        <pc:sldMkLst>
          <pc:docMk/>
          <pc:sldMk cId="277525394" sldId="772"/>
        </pc:sldMkLst>
      </pc:sldChg>
      <pc:sldChg chg="del">
        <pc:chgData name="Jenifer Prince Devaraj" userId="c3fb109c-09d1-42a6-93f4-69472d709861" providerId="ADAL" clId="{B80F3B34-59C9-4DAF-85D3-C42D6A815CA1}" dt="2023-11-23T19:28:34.260" v="16" actId="47"/>
        <pc:sldMkLst>
          <pc:docMk/>
          <pc:sldMk cId="2749993357" sldId="773"/>
        </pc:sldMkLst>
      </pc:sldChg>
      <pc:sldChg chg="del">
        <pc:chgData name="Jenifer Prince Devaraj" userId="c3fb109c-09d1-42a6-93f4-69472d709861" providerId="ADAL" clId="{B80F3B34-59C9-4DAF-85D3-C42D6A815CA1}" dt="2023-11-23T19:28:33.578" v="15" actId="47"/>
        <pc:sldMkLst>
          <pc:docMk/>
          <pc:sldMk cId="4061259175" sldId="774"/>
        </pc:sldMkLst>
      </pc:sldChg>
      <pc:sldChg chg="modSp mod">
        <pc:chgData name="Jenifer Prince Devaraj" userId="c3fb109c-09d1-42a6-93f4-69472d709861" providerId="ADAL" clId="{B80F3B34-59C9-4DAF-85D3-C42D6A815CA1}" dt="2023-11-23T21:51:23.617" v="955" actId="255"/>
        <pc:sldMkLst>
          <pc:docMk/>
          <pc:sldMk cId="516702989" sldId="775"/>
        </pc:sldMkLst>
        <pc:spChg chg="mod">
          <ac:chgData name="Jenifer Prince Devaraj" userId="c3fb109c-09d1-42a6-93f4-69472d709861" providerId="ADAL" clId="{B80F3B34-59C9-4DAF-85D3-C42D6A815CA1}" dt="2023-11-23T21:51:16.115" v="954" actId="255"/>
          <ac:spMkLst>
            <pc:docMk/>
            <pc:sldMk cId="516702989" sldId="77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B80F3B34-59C9-4DAF-85D3-C42D6A815CA1}" dt="2023-11-23T21:51:23.617" v="955" actId="255"/>
          <ac:spMkLst>
            <pc:docMk/>
            <pc:sldMk cId="516702989" sldId="775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B80F3B34-59C9-4DAF-85D3-C42D6A815CA1}" dt="2023-11-23T21:50:35.468" v="952" actId="20577"/>
          <ac:spMkLst>
            <pc:docMk/>
            <pc:sldMk cId="516702989" sldId="77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B80F3B34-59C9-4DAF-85D3-C42D6A815CA1}" dt="2023-11-23T19:28:37.154" v="20" actId="47"/>
        <pc:sldMkLst>
          <pc:docMk/>
          <pc:sldMk cId="1837266524" sldId="776"/>
        </pc:sldMkLst>
      </pc:sldChg>
      <pc:sldChg chg="del">
        <pc:chgData name="Jenifer Prince Devaraj" userId="c3fb109c-09d1-42a6-93f4-69472d709861" providerId="ADAL" clId="{B80F3B34-59C9-4DAF-85D3-C42D6A815CA1}" dt="2023-11-23T19:28:36.257" v="19" actId="47"/>
        <pc:sldMkLst>
          <pc:docMk/>
          <pc:sldMk cId="25190167" sldId="777"/>
        </pc:sldMkLst>
      </pc:sldChg>
      <pc:sldChg chg="del">
        <pc:chgData name="Jenifer Prince Devaraj" userId="c3fb109c-09d1-42a6-93f4-69472d709861" providerId="ADAL" clId="{B80F3B34-59C9-4DAF-85D3-C42D6A815CA1}" dt="2023-11-23T21:47:44.150" v="859" actId="47"/>
        <pc:sldMkLst>
          <pc:docMk/>
          <pc:sldMk cId="2811631325" sldId="778"/>
        </pc:sldMkLst>
      </pc:sldChg>
      <pc:sldChg chg="del">
        <pc:chgData name="Jenifer Prince Devaraj" userId="c3fb109c-09d1-42a6-93f4-69472d709861" providerId="ADAL" clId="{B80F3B34-59C9-4DAF-85D3-C42D6A815CA1}" dt="2023-11-23T21:47:42.662" v="858" actId="47"/>
        <pc:sldMkLst>
          <pc:docMk/>
          <pc:sldMk cId="3381106687" sldId="779"/>
        </pc:sldMkLst>
      </pc:sldChg>
      <pc:sldChg chg="addSp delSp modSp add mod">
        <pc:chgData name="Jenifer Prince Devaraj" userId="c3fb109c-09d1-42a6-93f4-69472d709861" providerId="ADAL" clId="{B80F3B34-59C9-4DAF-85D3-C42D6A815CA1}" dt="2023-11-23T21:41:57.625" v="833" actId="1076"/>
        <pc:sldMkLst>
          <pc:docMk/>
          <pc:sldMk cId="3303267734" sldId="780"/>
        </pc:sldMkLst>
        <pc:spChg chg="mod">
          <ac:chgData name="Jenifer Prince Devaraj" userId="c3fb109c-09d1-42a6-93f4-69472d709861" providerId="ADAL" clId="{B80F3B34-59C9-4DAF-85D3-C42D6A815CA1}" dt="2023-11-23T21:41:57.625" v="833" actId="1076"/>
          <ac:spMkLst>
            <pc:docMk/>
            <pc:sldMk cId="3303267734" sldId="78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B80F3B34-59C9-4DAF-85D3-C42D6A815CA1}" dt="2023-11-23T21:40:38.221" v="817"/>
          <ac:spMkLst>
            <pc:docMk/>
            <pc:sldMk cId="3303267734" sldId="780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B80F3B34-59C9-4DAF-85D3-C42D6A815CA1}" dt="2023-11-23T21:36:47.428" v="754" actId="20577"/>
          <ac:spMkLst>
            <pc:docMk/>
            <pc:sldMk cId="3303267734" sldId="780"/>
            <ac:spMk id="6" creationId="{F8786BAD-055B-38E9-EC08-3B03BEB46516}"/>
          </ac:spMkLst>
        </pc:spChg>
        <pc:picChg chg="add mod">
          <ac:chgData name="Jenifer Prince Devaraj" userId="c3fb109c-09d1-42a6-93f4-69472d709861" providerId="ADAL" clId="{B80F3B34-59C9-4DAF-85D3-C42D6A815CA1}" dt="2023-11-23T21:35:37.529" v="736" actId="1076"/>
          <ac:picMkLst>
            <pc:docMk/>
            <pc:sldMk cId="3303267734" sldId="780"/>
            <ac:picMk id="8" creationId="{8BB35794-88E3-8ECA-85CD-EAEE71F0082E}"/>
          </ac:picMkLst>
        </pc:picChg>
        <pc:picChg chg="del">
          <ac:chgData name="Jenifer Prince Devaraj" userId="c3fb109c-09d1-42a6-93f4-69472d709861" providerId="ADAL" clId="{B80F3B34-59C9-4DAF-85D3-C42D6A815CA1}" dt="2023-11-23T21:35:32.041" v="733" actId="478"/>
          <ac:picMkLst>
            <pc:docMk/>
            <pc:sldMk cId="3303267734" sldId="780"/>
            <ac:picMk id="9" creationId="{44A5AB6B-097C-360A-8EC3-4A80D8DA0249}"/>
          </ac:picMkLst>
        </pc:picChg>
      </pc:sldChg>
      <pc:sldChg chg="addSp delSp modSp add mod">
        <pc:chgData name="Jenifer Prince Devaraj" userId="c3fb109c-09d1-42a6-93f4-69472d709861" providerId="ADAL" clId="{B80F3B34-59C9-4DAF-85D3-C42D6A815CA1}" dt="2023-11-23T21:42:05.758" v="835" actId="1076"/>
        <pc:sldMkLst>
          <pc:docMk/>
          <pc:sldMk cId="26688939" sldId="781"/>
        </pc:sldMkLst>
        <pc:spChg chg="mod">
          <ac:chgData name="Jenifer Prince Devaraj" userId="c3fb109c-09d1-42a6-93f4-69472d709861" providerId="ADAL" clId="{B80F3B34-59C9-4DAF-85D3-C42D6A815CA1}" dt="2023-11-23T21:42:05.758" v="835" actId="1076"/>
          <ac:spMkLst>
            <pc:docMk/>
            <pc:sldMk cId="26688939" sldId="78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B80F3B34-59C9-4DAF-85D3-C42D6A815CA1}" dt="2023-11-23T21:40:45.179" v="818"/>
          <ac:spMkLst>
            <pc:docMk/>
            <pc:sldMk cId="26688939" sldId="78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B80F3B34-59C9-4DAF-85D3-C42D6A815CA1}" dt="2023-11-23T21:37:32.886" v="773" actId="20577"/>
          <ac:spMkLst>
            <pc:docMk/>
            <pc:sldMk cId="26688939" sldId="781"/>
            <ac:spMk id="6" creationId="{F8786BAD-055B-38E9-EC08-3B03BEB46516}"/>
          </ac:spMkLst>
        </pc:spChg>
        <pc:picChg chg="del">
          <ac:chgData name="Jenifer Prince Devaraj" userId="c3fb109c-09d1-42a6-93f4-69472d709861" providerId="ADAL" clId="{B80F3B34-59C9-4DAF-85D3-C42D6A815CA1}" dt="2023-11-23T21:37:06.312" v="756" actId="478"/>
          <ac:picMkLst>
            <pc:docMk/>
            <pc:sldMk cId="26688939" sldId="781"/>
            <ac:picMk id="8" creationId="{8BB35794-88E3-8ECA-85CD-EAEE71F0082E}"/>
          </ac:picMkLst>
        </pc:picChg>
        <pc:picChg chg="add mod">
          <ac:chgData name="Jenifer Prince Devaraj" userId="c3fb109c-09d1-42a6-93f4-69472d709861" providerId="ADAL" clId="{B80F3B34-59C9-4DAF-85D3-C42D6A815CA1}" dt="2023-11-23T21:37:12.480" v="759" actId="1076"/>
          <ac:picMkLst>
            <pc:docMk/>
            <pc:sldMk cId="26688939" sldId="781"/>
            <ac:picMk id="9" creationId="{550316B9-93A3-BAB2-8B90-08516ACA2D62}"/>
          </ac:picMkLst>
        </pc:picChg>
      </pc:sldChg>
      <pc:sldChg chg="addSp delSp modSp add mod">
        <pc:chgData name="Jenifer Prince Devaraj" userId="c3fb109c-09d1-42a6-93f4-69472d709861" providerId="ADAL" clId="{B80F3B34-59C9-4DAF-85D3-C42D6A815CA1}" dt="2023-11-23T21:42:13.968" v="837" actId="1076"/>
        <pc:sldMkLst>
          <pc:docMk/>
          <pc:sldMk cId="1043953624" sldId="782"/>
        </pc:sldMkLst>
        <pc:spChg chg="mod">
          <ac:chgData name="Jenifer Prince Devaraj" userId="c3fb109c-09d1-42a6-93f4-69472d709861" providerId="ADAL" clId="{B80F3B34-59C9-4DAF-85D3-C42D6A815CA1}" dt="2023-11-23T21:42:13.968" v="837" actId="1076"/>
          <ac:spMkLst>
            <pc:docMk/>
            <pc:sldMk cId="1043953624" sldId="782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B80F3B34-59C9-4DAF-85D3-C42D6A815CA1}" dt="2023-11-23T21:40:51.246" v="819"/>
          <ac:spMkLst>
            <pc:docMk/>
            <pc:sldMk cId="1043953624" sldId="78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B80F3B34-59C9-4DAF-85D3-C42D6A815CA1}" dt="2023-11-23T21:39:50.413" v="813" actId="20577"/>
          <ac:spMkLst>
            <pc:docMk/>
            <pc:sldMk cId="1043953624" sldId="782"/>
            <ac:spMk id="6" creationId="{F8786BAD-055B-38E9-EC08-3B03BEB46516}"/>
          </ac:spMkLst>
        </pc:spChg>
        <pc:picChg chg="add mod">
          <ac:chgData name="Jenifer Prince Devaraj" userId="c3fb109c-09d1-42a6-93f4-69472d709861" providerId="ADAL" clId="{B80F3B34-59C9-4DAF-85D3-C42D6A815CA1}" dt="2023-11-23T21:38:20.389" v="778" actId="1076"/>
          <ac:picMkLst>
            <pc:docMk/>
            <pc:sldMk cId="1043953624" sldId="782"/>
            <ac:picMk id="8" creationId="{B2F9C494-547D-DA5F-2BA1-35DCD4A913FE}"/>
          </ac:picMkLst>
        </pc:picChg>
        <pc:picChg chg="del">
          <ac:chgData name="Jenifer Prince Devaraj" userId="c3fb109c-09d1-42a6-93f4-69472d709861" providerId="ADAL" clId="{B80F3B34-59C9-4DAF-85D3-C42D6A815CA1}" dt="2023-11-23T21:38:15.597" v="775" actId="478"/>
          <ac:picMkLst>
            <pc:docMk/>
            <pc:sldMk cId="1043953624" sldId="782"/>
            <ac:picMk id="9" creationId="{550316B9-93A3-BAB2-8B90-08516ACA2D62}"/>
          </ac:picMkLst>
        </pc:picChg>
      </pc:sldChg>
      <pc:sldChg chg="addSp delSp modSp add mod">
        <pc:chgData name="Jenifer Prince Devaraj" userId="c3fb109c-09d1-42a6-93f4-69472d709861" providerId="ADAL" clId="{B80F3B34-59C9-4DAF-85D3-C42D6A815CA1}" dt="2023-11-23T21:42:22.721" v="839" actId="1076"/>
        <pc:sldMkLst>
          <pc:docMk/>
          <pc:sldMk cId="3583799862" sldId="783"/>
        </pc:sldMkLst>
        <pc:spChg chg="mod">
          <ac:chgData name="Jenifer Prince Devaraj" userId="c3fb109c-09d1-42a6-93f4-69472d709861" providerId="ADAL" clId="{B80F3B34-59C9-4DAF-85D3-C42D6A815CA1}" dt="2023-11-23T21:42:22.721" v="839" actId="1076"/>
          <ac:spMkLst>
            <pc:docMk/>
            <pc:sldMk cId="3583799862" sldId="783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B80F3B34-59C9-4DAF-85D3-C42D6A815CA1}" dt="2023-11-23T21:40:58.711" v="820"/>
          <ac:spMkLst>
            <pc:docMk/>
            <pc:sldMk cId="3583799862" sldId="783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B80F3B34-59C9-4DAF-85D3-C42D6A815CA1}" dt="2023-11-23T21:39:44.774" v="811" actId="20577"/>
          <ac:spMkLst>
            <pc:docMk/>
            <pc:sldMk cId="3583799862" sldId="783"/>
            <ac:spMk id="6" creationId="{F8786BAD-055B-38E9-EC08-3B03BEB46516}"/>
          </ac:spMkLst>
        </pc:spChg>
        <pc:picChg chg="del">
          <ac:chgData name="Jenifer Prince Devaraj" userId="c3fb109c-09d1-42a6-93f4-69472d709861" providerId="ADAL" clId="{B80F3B34-59C9-4DAF-85D3-C42D6A815CA1}" dt="2023-11-23T21:39:19.544" v="792" actId="478"/>
          <ac:picMkLst>
            <pc:docMk/>
            <pc:sldMk cId="3583799862" sldId="783"/>
            <ac:picMk id="8" creationId="{B2F9C494-547D-DA5F-2BA1-35DCD4A913FE}"/>
          </ac:picMkLst>
        </pc:picChg>
        <pc:picChg chg="add mod">
          <ac:chgData name="Jenifer Prince Devaraj" userId="c3fb109c-09d1-42a6-93f4-69472d709861" providerId="ADAL" clId="{B80F3B34-59C9-4DAF-85D3-C42D6A815CA1}" dt="2023-11-23T21:39:30.542" v="799" actId="1076"/>
          <ac:picMkLst>
            <pc:docMk/>
            <pc:sldMk cId="3583799862" sldId="783"/>
            <ac:picMk id="9" creationId="{663F4522-E0BF-D2D5-48D3-058E9D291C34}"/>
          </ac:picMkLst>
        </pc:picChg>
      </pc:sldChg>
      <pc:sldChg chg="addSp delSp modSp add mod modTransition modAnim">
        <pc:chgData name="Jenifer Prince Devaraj" userId="c3fb109c-09d1-42a6-93f4-69472d709861" providerId="ADAL" clId="{B80F3B34-59C9-4DAF-85D3-C42D6A815CA1}" dt="2023-11-23T21:46:49.725" v="854" actId="1076"/>
        <pc:sldMkLst>
          <pc:docMk/>
          <pc:sldMk cId="1863589383" sldId="784"/>
        </pc:sldMkLst>
        <pc:spChg chg="mod">
          <ac:chgData name="Jenifer Prince Devaraj" userId="c3fb109c-09d1-42a6-93f4-69472d709861" providerId="ADAL" clId="{B80F3B34-59C9-4DAF-85D3-C42D6A815CA1}" dt="2023-11-23T21:43:55.073" v="850" actId="20577"/>
          <ac:spMkLst>
            <pc:docMk/>
            <pc:sldMk cId="1863589383" sldId="784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B80F3B34-59C9-4DAF-85D3-C42D6A815CA1}" dt="2023-11-23T21:44:03.670" v="851" actId="478"/>
          <ac:spMkLst>
            <pc:docMk/>
            <pc:sldMk cId="1863589383" sldId="784"/>
            <ac:spMk id="6" creationId="{F8786BAD-055B-38E9-EC08-3B03BEB46516}"/>
          </ac:spMkLst>
        </pc:spChg>
        <pc:picChg chg="add mod">
          <ac:chgData name="Jenifer Prince Devaraj" userId="c3fb109c-09d1-42a6-93f4-69472d709861" providerId="ADAL" clId="{B80F3B34-59C9-4DAF-85D3-C42D6A815CA1}" dt="2023-11-23T21:46:49.725" v="854" actId="1076"/>
          <ac:picMkLst>
            <pc:docMk/>
            <pc:sldMk cId="1863589383" sldId="784"/>
            <ac:picMk id="7" creationId="{73BE046D-1A72-1A98-4ED9-A1133DEECB54}"/>
          </ac:picMkLst>
        </pc:picChg>
        <pc:picChg chg="del">
          <ac:chgData name="Jenifer Prince Devaraj" userId="c3fb109c-09d1-42a6-93f4-69472d709861" providerId="ADAL" clId="{B80F3B34-59C9-4DAF-85D3-C42D6A815CA1}" dt="2023-11-23T21:44:05.085" v="852" actId="478"/>
          <ac:picMkLst>
            <pc:docMk/>
            <pc:sldMk cId="1863589383" sldId="784"/>
            <ac:picMk id="9" creationId="{663F4522-E0BF-D2D5-48D3-058E9D291C34}"/>
          </ac:picMkLst>
        </pc:picChg>
      </pc:sldChg>
      <pc:sldChg chg="addSp delSp modSp add mod delAnim">
        <pc:chgData name="Jenifer Prince Devaraj" userId="c3fb109c-09d1-42a6-93f4-69472d709861" providerId="ADAL" clId="{B80F3B34-59C9-4DAF-85D3-C42D6A815CA1}" dt="2023-11-23T21:49:45.008" v="918" actId="20577"/>
        <pc:sldMkLst>
          <pc:docMk/>
          <pc:sldMk cId="160350275" sldId="785"/>
        </pc:sldMkLst>
        <pc:spChg chg="del">
          <ac:chgData name="Jenifer Prince Devaraj" userId="c3fb109c-09d1-42a6-93f4-69472d709861" providerId="ADAL" clId="{B80F3B34-59C9-4DAF-85D3-C42D6A815CA1}" dt="2023-11-23T21:48:00.762" v="867" actId="478"/>
          <ac:spMkLst>
            <pc:docMk/>
            <pc:sldMk cId="160350275" sldId="785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B80F3B34-59C9-4DAF-85D3-C42D6A815CA1}" dt="2023-11-23T21:49:45.008" v="918" actId="20577"/>
          <ac:spMkLst>
            <pc:docMk/>
            <pc:sldMk cId="160350275" sldId="785"/>
            <ac:spMk id="6" creationId="{63F375C8-B712-40F9-BF93-D440A5C62971}"/>
          </ac:spMkLst>
        </pc:spChg>
        <pc:spChg chg="add mod">
          <ac:chgData name="Jenifer Prince Devaraj" userId="c3fb109c-09d1-42a6-93f4-69472d709861" providerId="ADAL" clId="{B80F3B34-59C9-4DAF-85D3-C42D6A815CA1}" dt="2023-11-23T21:48:29.621" v="875" actId="20577"/>
          <ac:spMkLst>
            <pc:docMk/>
            <pc:sldMk cId="160350275" sldId="785"/>
            <ac:spMk id="8" creationId="{9FDE0F8C-79E0-4E84-A412-39CFA2577C6F}"/>
          </ac:spMkLst>
        </pc:spChg>
        <pc:picChg chg="del">
          <ac:chgData name="Jenifer Prince Devaraj" userId="c3fb109c-09d1-42a6-93f4-69472d709861" providerId="ADAL" clId="{B80F3B34-59C9-4DAF-85D3-C42D6A815CA1}" dt="2023-11-23T21:47:57.578" v="866" actId="478"/>
          <ac:picMkLst>
            <pc:docMk/>
            <pc:sldMk cId="160350275" sldId="785"/>
            <ac:picMk id="7" creationId="{73BE046D-1A72-1A98-4ED9-A1133DEECB54}"/>
          </ac:picMkLst>
        </pc:picChg>
      </pc:sldChg>
      <pc:sldChg chg="addSp modSp add mod setBg modAnim replTag">
        <pc:chgData name="Jenifer Prince Devaraj" userId="c3fb109c-09d1-42a6-93f4-69472d709861" providerId="ADAL" clId="{B80F3B34-59C9-4DAF-85D3-C42D6A815CA1}" dt="2023-11-23T21:54:44.469" v="999"/>
        <pc:sldMkLst>
          <pc:docMk/>
          <pc:sldMk cId="806278037" sldId="786"/>
        </pc:sldMkLst>
        <pc:spChg chg="add mod replST">
          <ac:chgData name="Jenifer Prince Devaraj" userId="c3fb109c-09d1-42a6-93f4-69472d709861" providerId="ADAL" clId="{B80F3B34-59C9-4DAF-85D3-C42D6A815CA1}" dt="2023-11-23T21:54:44.352" v="977"/>
          <ac:spMkLst>
            <pc:docMk/>
            <pc:sldMk cId="806278037" sldId="786"/>
            <ac:spMk id="6" creationId="{7D5BB627-E0EB-FC1A-5A86-E60B321774A3}"/>
          </ac:spMkLst>
        </pc:spChg>
        <pc:spChg chg="add mod replST">
          <ac:chgData name="Jenifer Prince Devaraj" userId="c3fb109c-09d1-42a6-93f4-69472d709861" providerId="ADAL" clId="{B80F3B34-59C9-4DAF-85D3-C42D6A815CA1}" dt="2023-11-23T21:54:44.376" v="987"/>
          <ac:spMkLst>
            <pc:docMk/>
            <pc:sldMk cId="806278037" sldId="786"/>
            <ac:spMk id="7" creationId="{F9100A62-BA26-2D2F-6774-AC17FE199235}"/>
          </ac:spMkLst>
        </pc:spChg>
        <pc:picChg chg="add mod replST">
          <ac:chgData name="Jenifer Prince Devaraj" userId="c3fb109c-09d1-42a6-93f4-69472d709861" providerId="ADAL" clId="{B80F3B34-59C9-4DAF-85D3-C42D6A815CA1}" dt="2023-11-23T21:54:44.218" v="964"/>
          <ac:picMkLst>
            <pc:docMk/>
            <pc:sldMk cId="806278037" sldId="786"/>
            <ac:picMk id="3" creationId="{CB1CE4D8-3B93-FDF2-9676-3302A1B1DD05}"/>
          </ac:picMkLst>
        </pc:picChg>
        <pc:picChg chg="add mod replST">
          <ac:chgData name="Jenifer Prince Devaraj" userId="c3fb109c-09d1-42a6-93f4-69472d709861" providerId="ADAL" clId="{B80F3B34-59C9-4DAF-85D3-C42D6A815CA1}" dt="2023-11-23T21:54:44.301" v="968"/>
          <ac:picMkLst>
            <pc:docMk/>
            <pc:sldMk cId="806278037" sldId="786"/>
            <ac:picMk id="5" creationId="{27721E9E-1474-4127-9E7B-C7E4A2A1412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tags" Target="../tags/tag4.xml"/><Relationship Id="rId7" Type="http://schemas.openxmlformats.org/officeDocument/2006/relationships/image" Target="../media/image34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7 – Segment Display as Timer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19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25366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10540" y="2370157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Acquire the skill to design microcontroller-based circuits for specific timer objectives.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Develop proficiency in writing Embedded C codes to implement a timer  function using three 7-segment display.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40167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2986" y="366669"/>
            <a:ext cx="11594969" cy="1325563"/>
          </a:xfrm>
        </p:spPr>
        <p:txBody>
          <a:bodyPr>
            <a:no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33780" y="2760315"/>
            <a:ext cx="10558780" cy="18185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and Showcase a timer design featuring a 7-Segment Display that cycles value from 0 to 40 and repeats continuously. Set a delay of 300ms.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054" y="16603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895395" y="3514904"/>
            <a:ext cx="9342646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[]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					 	 named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initializes it with 				  	  10 hexadecimal values.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6C5A8B-5EDC-F27D-A31C-12BF7C6C57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2517902"/>
            <a:ext cx="11473699" cy="721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805" y="14769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6901" y="1259709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301750" y="1914181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CB50D3-4A71-1832-16E3-9E0C7226FEAE}"/>
              </a:ext>
            </a:extLst>
          </p:cNvPr>
          <p:cNvSpPr txBox="1"/>
          <p:nvPr/>
        </p:nvSpPr>
        <p:spPr>
          <a:xfrm>
            <a:off x="3860800" y="2699749"/>
            <a:ext cx="7525122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Output Port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TRISC and TRISD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Initialize PORTC and PORTD to be ‘0’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Port D is used to display the first value and Port C is used to display the second value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A079F8E-6C5D-E428-DAC1-EBC5053EF7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360" y="2617120"/>
            <a:ext cx="2286000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9987" y="14287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‘0’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0xC0’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0xC0. (to display ‘0’)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4A5AB6B-097C-360A-8EC3-4A80D8DA02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4503" y="2306829"/>
            <a:ext cx="5991225" cy="351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180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7147" y="18908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‘1’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0xF9’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0xF9. (to display ‘1’)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B35794-88E3-8ECA-85CD-EAEE71F008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8805" y="2450059"/>
            <a:ext cx="5856923" cy="301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267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21" y="19367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‘2’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0xA4’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0xA4. (to display ‘2’)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50316B9-93A3-BAB2-8B90-08516ACA2D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8209" y="2377287"/>
            <a:ext cx="5827741" cy="3335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8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21" y="1276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‘3’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0xB0’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0xB0. (to display ‘3’)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F9C494-547D-DA5F-2BA1-35DCD4A913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0442" y="2589529"/>
            <a:ext cx="5832158" cy="2972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953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‘4’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0x99’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0x99. (to display ‘4’)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3F4522-E0BF-D2D5-48D3-058E9D291C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560" y="2670949"/>
            <a:ext cx="6095999" cy="255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799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73BE046D-1A72-1A98-4ED9-A1133DEECB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86903" y="1729515"/>
            <a:ext cx="8296275" cy="462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589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803"/>
    </mc:Choice>
    <mc:Fallback>
      <p:transition spd="slow" advTm="21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0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1CE4D8-3B93-FDF2-9676-3302A1B1DD05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721E9E-1474-4127-9E7B-C7E4A2A14120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D5BB627-E0EB-FC1A-5A86-E60B321774A3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>
                <a:solidFill>
                  <a:srgbClr val="5B5B5B"/>
                </a:solidFill>
              </a:rPr>
              <a:t>The line portc = display[i]; suggests that there is an array named _____________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100A62-BA26-2D2F-6774-AC17FE199235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06278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F375C8-B712-40F9-BF93-D440A5C62971}"/>
              </a:ext>
            </a:extLst>
          </p:cNvPr>
          <p:cNvSpPr txBox="1"/>
          <p:nvPr/>
        </p:nvSpPr>
        <p:spPr>
          <a:xfrm>
            <a:off x="1155506" y="3283256"/>
            <a:ext cx="10558780" cy="18185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and Showcase a timer design featuring a 7-Segment Display that cycles  values from 0 to 50 and repeats continuously. 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Set a delay of 200ms.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DE0F8C-79E0-4E84-A412-39CFA2577C6F}"/>
              </a:ext>
            </a:extLst>
          </p:cNvPr>
          <p:cNvSpPr txBox="1"/>
          <p:nvPr/>
        </p:nvSpPr>
        <p:spPr>
          <a:xfrm>
            <a:off x="208307" y="1667681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160350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803"/>
    </mc:Choice>
    <mc:Fallback>
      <p:transition spd="slow" advTm="21803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3NzY0ODN9"/>
  <p:tag name="SLIDO_TYPE" val="SlidoPoll"/>
  <p:tag name="SLIDO_POLL_UUID" val="77cf6a16-f18a-42a8-993f-5dd6548dedf4"/>
  <p:tag name="SLIDO_POLL_QUESTION_UUID" val="c36c1c12-87aa-4299-9fbb-725bb5e6630e"/>
  <p:tag name="SLIDO_TIMELINE" val="W3sic2NyZWVuIjoiUXVpekpvaW5pbmciLCJzaG93UmVzdWx0cyI6ZmFsc2UsInNob3dDb3JyZWN0QW5zd2VycyI6ZmFsc2UsInZvdGluZ0xvY2tlZCI6ZmFsc2V9LHsicG9sbFF1ZXN0aW9uVXVpZCI6ImMzNmMxYzEyLTg3YWEtNDI5OS05ZmJiLTcyNWJiNWU2NjMwZSIsInNob3dSZXN1bHRzIjpmYWxzZSwic2hvd0NvcnJlY3RBbnN3ZXJzIjpmYWxzZSwidm90aW5nTG9ja2VkIjpmYWxzZX0seyJwb2xsUXVlc3Rpb25VdWlkIjoiYzM2YzFjMTItODdhYS00Mjk5LTlmYmItNzI1YmI1ZTY2MzBlIiwic2hvd1Jlc3VsdHMiOnRydWUsInNob3dDb3JyZWN0QW5zd2VycyI6ZmFsc2UsInZvdGluZ0xvY2tlZCI6dHJ1ZX0seyJwb2xsUXVlc3Rpb25VdWlkIjoiYzM2YzFjMTItODdhYS00Mjk5LTlmYmItNzI1YmI1ZTY2MzBlIiwic2hvd1Jlc3VsdHMiOnRydWUsInNob3dDb3JyZWN0QW5zd2VycyI6dHJ1ZSwidm90aW5nTG9ja2VkIjp0cnVlfSx7InNjcmVlbiI6IlF1aXpMZWFkZXJib2FyZCIsInBvbGxRdWVzdGlvblV1aWQiOiI1Njc5NDYyZi00OTAyLTQxZDUtOWU0My1lMWU1NTI3MjNkYzYiLCJzaG93UmVzdWx0cyI6dHJ1ZSwic2hvd0NvcnJlY3RBbnN3ZXJzIjp0cnVlLCJ2b3RpbmdMb2NrZWQiOnRydWV9XQ=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786</Words>
  <Application>Microsoft Office PowerPoint</Application>
  <PresentationFormat>Widescreen</PresentationFormat>
  <Paragraphs>105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38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Timer display- 7 segments </vt:lpstr>
      <vt:lpstr>Timer display- 7 segments 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PowerPoint Presentation</vt:lpstr>
      <vt:lpstr>Timer display- 7 segments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2023-11-23T21:54:52Z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