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65" r:id="rId5"/>
    <p:sldId id="310" r:id="rId6"/>
    <p:sldId id="313" r:id="rId7"/>
    <p:sldId id="320" r:id="rId8"/>
    <p:sldId id="321" r:id="rId9"/>
    <p:sldId id="322" r:id="rId10"/>
    <p:sldId id="314" r:id="rId11"/>
    <p:sldId id="316" r:id="rId12"/>
    <p:sldId id="323" r:id="rId13"/>
    <p:sldId id="312" r:id="rId14"/>
    <p:sldId id="317" r:id="rId15"/>
    <p:sldId id="324" r:id="rId16"/>
  </p:sldIdLst>
  <p:sldSz cx="12188825" cy="6858000"/>
  <p:notesSz cx="6858000" cy="9144000"/>
  <p:custDataLst>
    <p:tags r:id="rId19"/>
  </p:custDataLst>
  <p:defaultTextStyle>
    <a:defPPr rtl="0">
      <a:defRPr lang="h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6" autoAdjust="0"/>
    <p:restoredTop sz="94629" autoAdjust="0"/>
  </p:normalViewPr>
  <p:slideViewPr>
    <p:cSldViewPr showGuides="1">
      <p:cViewPr varScale="1">
        <p:scale>
          <a:sx n="82" d="100"/>
          <a:sy n="82" d="100"/>
        </p:scale>
        <p:origin x="720" y="67"/>
      </p:cViewPr>
      <p:guideLst>
        <p:guide pos="3839"/>
        <p:guide orient="horz"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100" d="100"/>
          <a:sy n="100" d="100"/>
        </p:scale>
        <p:origin x="2802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tags" Target="tags/tag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9DE493-19D7-4EC9-97C9-5F26233F1106}" type="doc">
      <dgm:prSet loTypeId="urn:microsoft.com/office/officeart/2005/8/layout/hProcess4" loCatId="process" qsTypeId="urn:microsoft.com/office/officeart/2005/8/quickstyle/simple5" qsCatId="simple" csTypeId="urn:microsoft.com/office/officeart/2005/8/colors/accent1_5" csCatId="accent1" phldr="1"/>
      <dgm:spPr/>
      <dgm:t>
        <a:bodyPr rtlCol="0"/>
        <a:lstStyle/>
        <a:p>
          <a:pPr rtl="0"/>
          <a:endParaRPr lang="en-US"/>
        </a:p>
      </dgm:t>
    </dgm:pt>
    <dgm:pt modelId="{FB986F71-3126-4196-BD30-74AEDC39A1CA}">
      <dgm:prSet phldrT="[Text]"/>
      <dgm:spPr/>
      <dgm:t>
        <a:bodyPr rtlCol="0"/>
        <a:lstStyle/>
        <a:p>
          <a:pPr rtl="0"/>
          <a:r>
            <a:rPr lang="hu-HU" noProof="0" dirty="0" err="1"/>
            <a:t>Linkedin</a:t>
          </a:r>
          <a:r>
            <a:rPr lang="hu-HU" noProof="0" dirty="0"/>
            <a:t> </a:t>
          </a:r>
          <a:r>
            <a:rPr lang="hu-HU" noProof="0" dirty="0" err="1"/>
            <a:t>Profile</a:t>
          </a:r>
          <a:endParaRPr lang="hu-HU" noProof="0" dirty="0"/>
        </a:p>
      </dgm:t>
    </dgm:pt>
    <dgm:pt modelId="{9B3CE34A-9B3E-4D5F-94E0-DFBB94FF5A03}" type="parTrans" cxnId="{1423FC72-83C7-4510-8021-28EAEA493E68}">
      <dgm:prSet/>
      <dgm:spPr/>
      <dgm:t>
        <a:bodyPr rtlCol="0"/>
        <a:lstStyle/>
        <a:p>
          <a:pPr rtl="0"/>
          <a:endParaRPr lang="en-US"/>
        </a:p>
      </dgm:t>
    </dgm:pt>
    <dgm:pt modelId="{D0B150DF-3AA4-454C-8652-25880449C422}" type="sibTrans" cxnId="{1423FC72-83C7-4510-8021-28EAEA493E68}">
      <dgm:prSet/>
      <dgm:spPr/>
      <dgm:t>
        <a:bodyPr rtlCol="0"/>
        <a:lstStyle/>
        <a:p>
          <a:pPr rtl="0"/>
          <a:endParaRPr lang="en-US"/>
        </a:p>
      </dgm:t>
    </dgm:pt>
    <dgm:pt modelId="{AB2E8498-CC81-452F-A895-08F3845AA347}">
      <dgm:prSet phldrT="[Text]"/>
      <dgm:spPr/>
      <dgm:t>
        <a:bodyPr rtlCol="0"/>
        <a:lstStyle/>
        <a:p>
          <a:pPr rtl="0"/>
          <a:r>
            <a:rPr lang="hu-HU" noProof="0" dirty="0"/>
            <a:t>I </a:t>
          </a:r>
          <a:r>
            <a:rPr lang="hu-HU" noProof="0" dirty="0" err="1"/>
            <a:t>created</a:t>
          </a:r>
          <a:r>
            <a:rPr lang="hu-HU" noProof="0" dirty="0"/>
            <a:t> </a:t>
          </a:r>
          <a:r>
            <a:rPr lang="hu-HU" noProof="0" dirty="0" err="1"/>
            <a:t>my</a:t>
          </a:r>
          <a:r>
            <a:rPr lang="hu-HU" noProof="0" dirty="0"/>
            <a:t> </a:t>
          </a:r>
          <a:r>
            <a:rPr lang="hu-HU" noProof="0" dirty="0" err="1"/>
            <a:t>own</a:t>
          </a:r>
          <a:r>
            <a:rPr lang="hu-HU" noProof="0" dirty="0"/>
            <a:t> </a:t>
          </a:r>
          <a:r>
            <a:rPr lang="hu-HU" noProof="0" dirty="0" err="1"/>
            <a:t>profile</a:t>
          </a:r>
          <a:endParaRPr lang="hu-HU" noProof="0" dirty="0"/>
        </a:p>
      </dgm:t>
    </dgm:pt>
    <dgm:pt modelId="{4C65E2C8-0CBB-4D8C-AD60-6B0105C62B84}" type="parTrans" cxnId="{2D5B3E3B-3EE5-4072-933E-27DF5400591C}">
      <dgm:prSet/>
      <dgm:spPr/>
      <dgm:t>
        <a:bodyPr rtlCol="0"/>
        <a:lstStyle/>
        <a:p>
          <a:pPr rtl="0"/>
          <a:endParaRPr lang="en-US"/>
        </a:p>
      </dgm:t>
    </dgm:pt>
    <dgm:pt modelId="{9A1F3304-AA9E-4FBC-89BA-9095C80E47C9}" type="sibTrans" cxnId="{2D5B3E3B-3EE5-4072-933E-27DF5400591C}">
      <dgm:prSet/>
      <dgm:spPr/>
      <dgm:t>
        <a:bodyPr rtlCol="0"/>
        <a:lstStyle/>
        <a:p>
          <a:pPr rtl="0"/>
          <a:endParaRPr lang="en-US"/>
        </a:p>
      </dgm:t>
    </dgm:pt>
    <dgm:pt modelId="{BF381BD4-48DC-48BF-8C18-C307CDD4D490}">
      <dgm:prSet phldrT="[Text]"/>
      <dgm:spPr/>
      <dgm:t>
        <a:bodyPr rtlCol="0"/>
        <a:lstStyle/>
        <a:p>
          <a:pPr rtl="0"/>
          <a:r>
            <a:rPr lang="hu-HU" noProof="0" dirty="0"/>
            <a:t>I </a:t>
          </a:r>
          <a:r>
            <a:rPr lang="hu-HU" noProof="0" dirty="0" err="1"/>
            <a:t>discovered</a:t>
          </a:r>
          <a:r>
            <a:rPr lang="hu-HU" noProof="0" dirty="0"/>
            <a:t> </a:t>
          </a:r>
          <a:r>
            <a:rPr lang="hu-HU" noProof="0" dirty="0" err="1"/>
            <a:t>how</a:t>
          </a:r>
          <a:r>
            <a:rPr lang="hu-HU" noProof="0" dirty="0"/>
            <a:t> </a:t>
          </a:r>
          <a:r>
            <a:rPr lang="hu-HU" noProof="0" dirty="0" err="1"/>
            <a:t>this</a:t>
          </a:r>
          <a:r>
            <a:rPr lang="hu-HU" noProof="0" dirty="0"/>
            <a:t> platform </a:t>
          </a:r>
          <a:r>
            <a:rPr lang="hu-HU" noProof="0" dirty="0" err="1"/>
            <a:t>works</a:t>
          </a:r>
          <a:endParaRPr lang="hu-HU" noProof="0" dirty="0"/>
        </a:p>
      </dgm:t>
    </dgm:pt>
    <dgm:pt modelId="{5D881325-883F-44A1-A5FB-E01856D07A5B}" type="parTrans" cxnId="{5F9EDECD-FB20-4615-B5EC-47255B2B532F}">
      <dgm:prSet/>
      <dgm:spPr/>
      <dgm:t>
        <a:bodyPr rtlCol="0"/>
        <a:lstStyle/>
        <a:p>
          <a:pPr rtl="0"/>
          <a:endParaRPr lang="en-US"/>
        </a:p>
      </dgm:t>
    </dgm:pt>
    <dgm:pt modelId="{2C645F98-BC4B-4797-BC42-0872EA7B0575}" type="sibTrans" cxnId="{5F9EDECD-FB20-4615-B5EC-47255B2B532F}">
      <dgm:prSet/>
      <dgm:spPr/>
      <dgm:t>
        <a:bodyPr rtlCol="0"/>
        <a:lstStyle/>
        <a:p>
          <a:pPr rtl="0"/>
          <a:endParaRPr lang="en-US"/>
        </a:p>
      </dgm:t>
    </dgm:pt>
    <dgm:pt modelId="{F6D27D1B-CDCB-481F-B8FA-AB31B2A119DE}">
      <dgm:prSet phldrT="[Text]"/>
      <dgm:spPr/>
      <dgm:t>
        <a:bodyPr rtlCol="0"/>
        <a:lstStyle/>
        <a:p>
          <a:pPr rtl="0"/>
          <a:r>
            <a:rPr lang="hu-HU" noProof="0" dirty="0"/>
            <a:t>Starting </a:t>
          </a:r>
          <a:r>
            <a:rPr lang="hu-HU" noProof="0" dirty="0" err="1"/>
            <a:t>Task</a:t>
          </a:r>
          <a:r>
            <a:rPr lang="hu-HU" noProof="0" dirty="0"/>
            <a:t> 2</a:t>
          </a:r>
        </a:p>
      </dgm:t>
    </dgm:pt>
    <dgm:pt modelId="{8A7BF306-8E53-4B16-9E7E-A79AE3DF6BE2}" type="parTrans" cxnId="{A63D53AC-541A-4D09-9620-8B1C8D7B91DE}">
      <dgm:prSet/>
      <dgm:spPr/>
      <dgm:t>
        <a:bodyPr rtlCol="0"/>
        <a:lstStyle/>
        <a:p>
          <a:pPr rtl="0"/>
          <a:endParaRPr lang="en-US"/>
        </a:p>
      </dgm:t>
    </dgm:pt>
    <dgm:pt modelId="{7AEB6639-3258-49E8-8B1F-B4A9C61922BE}" type="sibTrans" cxnId="{A63D53AC-541A-4D09-9620-8B1C8D7B91DE}">
      <dgm:prSet/>
      <dgm:spPr/>
      <dgm:t>
        <a:bodyPr rtlCol="0"/>
        <a:lstStyle/>
        <a:p>
          <a:pPr rtl="0"/>
          <a:endParaRPr lang="en-US"/>
        </a:p>
      </dgm:t>
    </dgm:pt>
    <dgm:pt modelId="{0B00F5A8-A0EF-4111-9D86-004317B4F49E}">
      <dgm:prSet phldrT="[Text]"/>
      <dgm:spPr/>
      <dgm:t>
        <a:bodyPr rtlCol="0"/>
        <a:lstStyle/>
        <a:p>
          <a:pPr rtl="0"/>
          <a:r>
            <a:rPr lang="hu-HU" noProof="0" dirty="0" err="1"/>
            <a:t>Connected</a:t>
          </a:r>
          <a:r>
            <a:rPr lang="hu-HU" noProof="0" dirty="0"/>
            <a:t> </a:t>
          </a:r>
          <a:r>
            <a:rPr lang="hu-HU" noProof="0" dirty="0" err="1"/>
            <a:t>to</a:t>
          </a:r>
          <a:r>
            <a:rPr lang="hu-HU" noProof="0" dirty="0"/>
            <a:t> </a:t>
          </a:r>
          <a:r>
            <a:rPr lang="hu-HU" noProof="0" dirty="0" err="1"/>
            <a:t>Linkedin</a:t>
          </a:r>
          <a:r>
            <a:rPr lang="hu-HU" noProof="0" dirty="0"/>
            <a:t> </a:t>
          </a:r>
          <a:r>
            <a:rPr lang="hu-HU" noProof="0" dirty="0" err="1"/>
            <a:t>Learning</a:t>
          </a:r>
          <a:endParaRPr lang="hu-HU" noProof="0" dirty="0"/>
        </a:p>
      </dgm:t>
    </dgm:pt>
    <dgm:pt modelId="{EC916B99-8D26-4265-B7BE-BB461C68DA5C}" type="parTrans" cxnId="{86F910E7-C9D0-48E5-A3A3-C70127E96FC1}">
      <dgm:prSet/>
      <dgm:spPr/>
      <dgm:t>
        <a:bodyPr rtlCol="0"/>
        <a:lstStyle/>
        <a:p>
          <a:pPr rtl="0"/>
          <a:endParaRPr lang="en-US"/>
        </a:p>
      </dgm:t>
    </dgm:pt>
    <dgm:pt modelId="{CE48C676-980A-4BAC-A3C8-9ABC315DAE51}" type="sibTrans" cxnId="{86F910E7-C9D0-48E5-A3A3-C70127E96FC1}">
      <dgm:prSet/>
      <dgm:spPr/>
      <dgm:t>
        <a:bodyPr rtlCol="0"/>
        <a:lstStyle/>
        <a:p>
          <a:pPr rtl="0"/>
          <a:endParaRPr lang="en-US"/>
        </a:p>
      </dgm:t>
    </dgm:pt>
    <dgm:pt modelId="{58828492-5CEF-4AFE-95CB-5D7E6A18158B}">
      <dgm:prSet phldrT="[Text]"/>
      <dgm:spPr/>
      <dgm:t>
        <a:bodyPr rtlCol="0"/>
        <a:lstStyle/>
        <a:p>
          <a:pPr rtl="0"/>
          <a:r>
            <a:rPr lang="hu-HU" noProof="0" dirty="0"/>
            <a:t>Online </a:t>
          </a:r>
          <a:r>
            <a:rPr lang="hu-HU" noProof="0" dirty="0" err="1"/>
            <a:t>Courses</a:t>
          </a:r>
          <a:endParaRPr lang="hu-HU" noProof="0" dirty="0"/>
        </a:p>
      </dgm:t>
    </dgm:pt>
    <dgm:pt modelId="{F664BA43-1B81-496F-A04E-CE4B4A525697}" type="parTrans" cxnId="{ECE9152A-59A8-4A3A-9D34-DB38A074F636}">
      <dgm:prSet/>
      <dgm:spPr/>
      <dgm:t>
        <a:bodyPr rtlCol="0"/>
        <a:lstStyle/>
        <a:p>
          <a:pPr rtl="0"/>
          <a:endParaRPr lang="en-US"/>
        </a:p>
      </dgm:t>
    </dgm:pt>
    <dgm:pt modelId="{2D386477-EC66-449A-8D41-5F8A212C3D8E}" type="sibTrans" cxnId="{ECE9152A-59A8-4A3A-9D34-DB38A074F636}">
      <dgm:prSet/>
      <dgm:spPr/>
      <dgm:t>
        <a:bodyPr rtlCol="0"/>
        <a:lstStyle/>
        <a:p>
          <a:pPr rtl="0"/>
          <a:endParaRPr lang="en-US"/>
        </a:p>
      </dgm:t>
    </dgm:pt>
    <dgm:pt modelId="{68838C34-4D02-49F8-ADD7-BFA90D87B7EA}">
      <dgm:prSet phldrT="[Text]"/>
      <dgm:spPr/>
      <dgm:t>
        <a:bodyPr rtlCol="0"/>
        <a:lstStyle/>
        <a:p>
          <a:pPr rtl="0"/>
          <a:r>
            <a:rPr lang="hu-HU" noProof="0" dirty="0" err="1"/>
            <a:t>Downloaded</a:t>
          </a:r>
          <a:r>
            <a:rPr lang="hu-HU" noProof="0" dirty="0"/>
            <a:t> </a:t>
          </a:r>
          <a:r>
            <a:rPr lang="hu-HU" noProof="0" dirty="0" err="1"/>
            <a:t>the</a:t>
          </a:r>
          <a:r>
            <a:rPr lang="hu-HU" noProof="0" dirty="0"/>
            <a:t> </a:t>
          </a:r>
          <a:r>
            <a:rPr lang="hu-HU" noProof="0" dirty="0" err="1"/>
            <a:t>certificates</a:t>
          </a:r>
          <a:endParaRPr lang="hu-HU" noProof="0" dirty="0"/>
        </a:p>
      </dgm:t>
    </dgm:pt>
    <dgm:pt modelId="{F2AD00AD-6A23-4C89-A107-68EF5D1F0B94}" type="parTrans" cxnId="{4143D757-8617-4C89-8322-E3B29A1874AF}">
      <dgm:prSet/>
      <dgm:spPr/>
      <dgm:t>
        <a:bodyPr rtlCol="0"/>
        <a:lstStyle/>
        <a:p>
          <a:pPr rtl="0"/>
          <a:endParaRPr lang="en-US"/>
        </a:p>
      </dgm:t>
    </dgm:pt>
    <dgm:pt modelId="{FFC4FCE7-6F2F-4F91-A74A-7C4C32A81657}" type="sibTrans" cxnId="{4143D757-8617-4C89-8322-E3B29A1874AF}">
      <dgm:prSet/>
      <dgm:spPr/>
      <dgm:t>
        <a:bodyPr rtlCol="0"/>
        <a:lstStyle/>
        <a:p>
          <a:pPr rtl="0"/>
          <a:endParaRPr lang="en-US"/>
        </a:p>
      </dgm:t>
    </dgm:pt>
    <dgm:pt modelId="{65B6D8B9-E558-4264-B37F-7B4B2A8896DF}">
      <dgm:prSet phldrT="[Text]"/>
      <dgm:spPr/>
      <dgm:t>
        <a:bodyPr rtlCol="0"/>
        <a:lstStyle/>
        <a:p>
          <a:pPr rtl="0"/>
          <a:r>
            <a:rPr lang="hu-HU" noProof="0" dirty="0"/>
            <a:t>I </a:t>
          </a:r>
          <a:r>
            <a:rPr lang="hu-HU" noProof="0" dirty="0" err="1"/>
            <a:t>started</a:t>
          </a:r>
          <a:r>
            <a:rPr lang="hu-HU" noProof="0" dirty="0"/>
            <a:t> </a:t>
          </a:r>
          <a:r>
            <a:rPr lang="hu-HU" noProof="0" dirty="0" err="1"/>
            <a:t>the</a:t>
          </a:r>
          <a:r>
            <a:rPr lang="hu-HU" noProof="0" dirty="0"/>
            <a:t> 3 </a:t>
          </a:r>
          <a:r>
            <a:rPr lang="hu-HU" noProof="0" dirty="0" err="1"/>
            <a:t>course</a:t>
          </a:r>
          <a:endParaRPr lang="hu-HU" noProof="0" dirty="0"/>
        </a:p>
      </dgm:t>
    </dgm:pt>
    <dgm:pt modelId="{04F5A724-3AA7-4E78-B992-BCB3E916993F}" type="parTrans" cxnId="{CA96E113-7151-48C8-B4D5-7AA211772CC8}">
      <dgm:prSet/>
      <dgm:spPr/>
      <dgm:t>
        <a:bodyPr rtlCol="0"/>
        <a:lstStyle/>
        <a:p>
          <a:pPr rtl="0"/>
          <a:endParaRPr lang="en-US"/>
        </a:p>
      </dgm:t>
    </dgm:pt>
    <dgm:pt modelId="{370A79FF-9957-49E1-811F-78AB198DD9E0}" type="sibTrans" cxnId="{CA96E113-7151-48C8-B4D5-7AA211772CC8}">
      <dgm:prSet/>
      <dgm:spPr/>
      <dgm:t>
        <a:bodyPr rtlCol="0"/>
        <a:lstStyle/>
        <a:p>
          <a:pPr rtl="0"/>
          <a:endParaRPr lang="en-US"/>
        </a:p>
      </dgm:t>
    </dgm:pt>
    <dgm:pt modelId="{6E7DBE00-7E5B-46F8-BBA0-CF0079A58E82}">
      <dgm:prSet phldrT="[Text]"/>
      <dgm:spPr/>
      <dgm:t>
        <a:bodyPr rtlCol="0"/>
        <a:lstStyle/>
        <a:p>
          <a:pPr rtl="0"/>
          <a:r>
            <a:rPr lang="hu-HU" noProof="0" dirty="0" err="1"/>
            <a:t>Now</a:t>
          </a:r>
          <a:r>
            <a:rPr lang="hu-HU" noProof="0" dirty="0"/>
            <a:t>, I </a:t>
          </a:r>
          <a:r>
            <a:rPr lang="hu-HU" noProof="0" dirty="0" err="1"/>
            <a:t>can</a:t>
          </a:r>
          <a:r>
            <a:rPr lang="hu-HU" noProof="0" dirty="0"/>
            <a:t> show </a:t>
          </a:r>
          <a:r>
            <a:rPr lang="hu-HU" noProof="0" dirty="0" err="1"/>
            <a:t>these</a:t>
          </a:r>
          <a:r>
            <a:rPr lang="hu-HU" noProof="0" dirty="0"/>
            <a:t> </a:t>
          </a:r>
          <a:r>
            <a:rPr lang="hu-HU" noProof="0" dirty="0" err="1"/>
            <a:t>skills</a:t>
          </a:r>
          <a:r>
            <a:rPr lang="hu-HU" noProof="0" dirty="0"/>
            <a:t> </a:t>
          </a:r>
          <a:r>
            <a:rPr lang="hu-HU" noProof="0" dirty="0" err="1"/>
            <a:t>to</a:t>
          </a:r>
          <a:r>
            <a:rPr lang="hu-HU" noProof="0" dirty="0"/>
            <a:t> </a:t>
          </a:r>
          <a:r>
            <a:rPr lang="hu-HU" noProof="0" dirty="0" err="1"/>
            <a:t>my</a:t>
          </a:r>
          <a:r>
            <a:rPr lang="hu-HU" noProof="0" dirty="0"/>
            <a:t> </a:t>
          </a:r>
          <a:r>
            <a:rPr lang="hu-HU" noProof="0" dirty="0" err="1"/>
            <a:t>future</a:t>
          </a:r>
          <a:r>
            <a:rPr lang="hu-HU" noProof="0" dirty="0"/>
            <a:t> </a:t>
          </a:r>
          <a:r>
            <a:rPr lang="hu-HU" noProof="0" dirty="0" err="1"/>
            <a:t>employers</a:t>
          </a:r>
          <a:endParaRPr lang="hu-HU" noProof="0" dirty="0"/>
        </a:p>
      </dgm:t>
    </dgm:pt>
    <dgm:pt modelId="{6FAC7821-43C2-4A12-9638-E9B1BDE7C8D8}" type="parTrans" cxnId="{3D080EE7-BDF0-495B-A4FB-103A296CD73B}">
      <dgm:prSet/>
      <dgm:spPr/>
      <dgm:t>
        <a:bodyPr rtlCol="0"/>
        <a:lstStyle/>
        <a:p>
          <a:pPr rtl="0"/>
          <a:endParaRPr lang="en-US"/>
        </a:p>
      </dgm:t>
    </dgm:pt>
    <dgm:pt modelId="{65147ED7-18A4-49A5-9AEE-066FB0363316}" type="sibTrans" cxnId="{3D080EE7-BDF0-495B-A4FB-103A296CD73B}">
      <dgm:prSet/>
      <dgm:spPr/>
      <dgm:t>
        <a:bodyPr rtlCol="0"/>
        <a:lstStyle/>
        <a:p>
          <a:pPr rtl="0"/>
          <a:endParaRPr lang="en-US"/>
        </a:p>
      </dgm:t>
    </dgm:pt>
    <dgm:pt modelId="{3960CFF8-4383-4382-8D6D-F2A00F508E8D}" type="pres">
      <dgm:prSet presAssocID="{0E9DE493-19D7-4EC9-97C9-5F26233F1106}" presName="Name0" presStyleCnt="0">
        <dgm:presLayoutVars>
          <dgm:dir/>
          <dgm:animLvl val="lvl"/>
          <dgm:resizeHandles val="exact"/>
        </dgm:presLayoutVars>
      </dgm:prSet>
      <dgm:spPr/>
    </dgm:pt>
    <dgm:pt modelId="{366CFF54-5C8F-47F9-BFD8-D9AF3EADDA3E}" type="pres">
      <dgm:prSet presAssocID="{0E9DE493-19D7-4EC9-97C9-5F26233F1106}" presName="tSp" presStyleCnt="0"/>
      <dgm:spPr/>
    </dgm:pt>
    <dgm:pt modelId="{13688FBD-4079-41FE-A6A2-B5B0F293E6BF}" type="pres">
      <dgm:prSet presAssocID="{0E9DE493-19D7-4EC9-97C9-5F26233F1106}" presName="bSp" presStyleCnt="0"/>
      <dgm:spPr/>
    </dgm:pt>
    <dgm:pt modelId="{224851B6-C14D-49DE-883B-A13003DA4601}" type="pres">
      <dgm:prSet presAssocID="{0E9DE493-19D7-4EC9-97C9-5F26233F1106}" presName="process" presStyleCnt="0"/>
      <dgm:spPr/>
    </dgm:pt>
    <dgm:pt modelId="{1439717B-283C-48FF-AF62-1990F52B6512}" type="pres">
      <dgm:prSet presAssocID="{FB986F71-3126-4196-BD30-74AEDC39A1CA}" presName="composite1" presStyleCnt="0"/>
      <dgm:spPr/>
    </dgm:pt>
    <dgm:pt modelId="{BCCE6711-D1D8-4B2C-917E-41AB5A6114A8}" type="pres">
      <dgm:prSet presAssocID="{FB986F71-3126-4196-BD30-74AEDC39A1CA}" presName="dummyNode1" presStyleLbl="node1" presStyleIdx="0" presStyleCnt="3"/>
      <dgm:spPr/>
    </dgm:pt>
    <dgm:pt modelId="{96015622-8A46-45CF-A72A-2856B699B374}" type="pres">
      <dgm:prSet presAssocID="{FB986F71-3126-4196-BD30-74AEDC39A1CA}" presName="childNode1" presStyleLbl="bgAcc1" presStyleIdx="0" presStyleCnt="3">
        <dgm:presLayoutVars>
          <dgm:bulletEnabled val="1"/>
        </dgm:presLayoutVars>
      </dgm:prSet>
      <dgm:spPr/>
    </dgm:pt>
    <dgm:pt modelId="{BFE859F2-A9E8-4F95-9161-8EC68F2D30C4}" type="pres">
      <dgm:prSet presAssocID="{FB986F71-3126-4196-BD30-74AEDC39A1CA}" presName="childNode1tx" presStyleLbl="bgAcc1" presStyleIdx="0" presStyleCnt="3">
        <dgm:presLayoutVars>
          <dgm:bulletEnabled val="1"/>
        </dgm:presLayoutVars>
      </dgm:prSet>
      <dgm:spPr/>
    </dgm:pt>
    <dgm:pt modelId="{E18C6CF4-EDEB-4539-A36D-E0355B626199}" type="pres">
      <dgm:prSet presAssocID="{FB986F71-3126-4196-BD30-74AEDC39A1CA}" presName="parentNode1" presStyleLbl="node1" presStyleIdx="0" presStyleCnt="3">
        <dgm:presLayoutVars>
          <dgm:chMax val="1"/>
          <dgm:bulletEnabled val="1"/>
        </dgm:presLayoutVars>
      </dgm:prSet>
      <dgm:spPr/>
    </dgm:pt>
    <dgm:pt modelId="{D9FCD5E9-9E94-4534-BAB4-3DB8EB44E7D0}" type="pres">
      <dgm:prSet presAssocID="{FB986F71-3126-4196-BD30-74AEDC39A1CA}" presName="connSite1" presStyleCnt="0"/>
      <dgm:spPr/>
    </dgm:pt>
    <dgm:pt modelId="{6A63D16E-EEE6-4267-97EA-5AD7D2BC4E84}" type="pres">
      <dgm:prSet presAssocID="{D0B150DF-3AA4-454C-8652-25880449C422}" presName="Name9" presStyleLbl="sibTrans2D1" presStyleIdx="0" presStyleCnt="2"/>
      <dgm:spPr/>
    </dgm:pt>
    <dgm:pt modelId="{59BAED1E-A4FE-4FA3-8716-57917AF47F38}" type="pres">
      <dgm:prSet presAssocID="{F6D27D1B-CDCB-481F-B8FA-AB31B2A119DE}" presName="composite2" presStyleCnt="0"/>
      <dgm:spPr/>
    </dgm:pt>
    <dgm:pt modelId="{5C833856-7FAF-4B27-932C-67C7D08339F2}" type="pres">
      <dgm:prSet presAssocID="{F6D27D1B-CDCB-481F-B8FA-AB31B2A119DE}" presName="dummyNode2" presStyleLbl="node1" presStyleIdx="0" presStyleCnt="3"/>
      <dgm:spPr/>
    </dgm:pt>
    <dgm:pt modelId="{E83793B4-2C5C-4D90-82FA-E5EE4745664D}" type="pres">
      <dgm:prSet presAssocID="{F6D27D1B-CDCB-481F-B8FA-AB31B2A119DE}" presName="childNode2" presStyleLbl="bgAcc1" presStyleIdx="1" presStyleCnt="3">
        <dgm:presLayoutVars>
          <dgm:bulletEnabled val="1"/>
        </dgm:presLayoutVars>
      </dgm:prSet>
      <dgm:spPr/>
    </dgm:pt>
    <dgm:pt modelId="{67FFE978-6FBE-4424-80BE-B9E4B4DD0695}" type="pres">
      <dgm:prSet presAssocID="{F6D27D1B-CDCB-481F-B8FA-AB31B2A119DE}" presName="childNode2tx" presStyleLbl="bgAcc1" presStyleIdx="1" presStyleCnt="3">
        <dgm:presLayoutVars>
          <dgm:bulletEnabled val="1"/>
        </dgm:presLayoutVars>
      </dgm:prSet>
      <dgm:spPr/>
    </dgm:pt>
    <dgm:pt modelId="{029D1FDE-4DD7-4FA5-8C70-0C747477B66C}" type="pres">
      <dgm:prSet presAssocID="{F6D27D1B-CDCB-481F-B8FA-AB31B2A119DE}" presName="parentNode2" presStyleLbl="node1" presStyleIdx="1" presStyleCnt="3">
        <dgm:presLayoutVars>
          <dgm:chMax val="0"/>
          <dgm:bulletEnabled val="1"/>
        </dgm:presLayoutVars>
      </dgm:prSet>
      <dgm:spPr/>
    </dgm:pt>
    <dgm:pt modelId="{C2556EF6-41FF-46C6-8829-911BFA533FFE}" type="pres">
      <dgm:prSet presAssocID="{F6D27D1B-CDCB-481F-B8FA-AB31B2A119DE}" presName="connSite2" presStyleCnt="0"/>
      <dgm:spPr/>
    </dgm:pt>
    <dgm:pt modelId="{DC2A0ADB-DCE3-4BF4-9952-0394865777AC}" type="pres">
      <dgm:prSet presAssocID="{7AEB6639-3258-49E8-8B1F-B4A9C61922BE}" presName="Name18" presStyleLbl="sibTrans2D1" presStyleIdx="1" presStyleCnt="2"/>
      <dgm:spPr/>
    </dgm:pt>
    <dgm:pt modelId="{A874A3A3-A340-4ABC-99B5-7529D4415335}" type="pres">
      <dgm:prSet presAssocID="{58828492-5CEF-4AFE-95CB-5D7E6A18158B}" presName="composite1" presStyleCnt="0"/>
      <dgm:spPr/>
    </dgm:pt>
    <dgm:pt modelId="{14032C0B-60AE-432B-A713-F993D1C4BA8F}" type="pres">
      <dgm:prSet presAssocID="{58828492-5CEF-4AFE-95CB-5D7E6A18158B}" presName="dummyNode1" presStyleLbl="node1" presStyleIdx="1" presStyleCnt="3"/>
      <dgm:spPr/>
    </dgm:pt>
    <dgm:pt modelId="{69C28D3B-E083-42DF-9EA0-916CA12125A9}" type="pres">
      <dgm:prSet presAssocID="{58828492-5CEF-4AFE-95CB-5D7E6A18158B}" presName="childNode1" presStyleLbl="bgAcc1" presStyleIdx="2" presStyleCnt="3">
        <dgm:presLayoutVars>
          <dgm:bulletEnabled val="1"/>
        </dgm:presLayoutVars>
      </dgm:prSet>
      <dgm:spPr/>
    </dgm:pt>
    <dgm:pt modelId="{843715D2-C2C2-41EB-BDA3-21230FBA46DB}" type="pres">
      <dgm:prSet presAssocID="{58828492-5CEF-4AFE-95CB-5D7E6A18158B}" presName="childNode1tx" presStyleLbl="bgAcc1" presStyleIdx="2" presStyleCnt="3">
        <dgm:presLayoutVars>
          <dgm:bulletEnabled val="1"/>
        </dgm:presLayoutVars>
      </dgm:prSet>
      <dgm:spPr/>
    </dgm:pt>
    <dgm:pt modelId="{047F5837-10E2-4FFC-A492-DB8A19EF48CA}" type="pres">
      <dgm:prSet presAssocID="{58828492-5CEF-4AFE-95CB-5D7E6A18158B}" presName="parentNode1" presStyleLbl="node1" presStyleIdx="2" presStyleCnt="3">
        <dgm:presLayoutVars>
          <dgm:chMax val="1"/>
          <dgm:bulletEnabled val="1"/>
        </dgm:presLayoutVars>
      </dgm:prSet>
      <dgm:spPr/>
    </dgm:pt>
    <dgm:pt modelId="{7D6A154D-27BB-4CCE-9250-BCDD2CD5C383}" type="pres">
      <dgm:prSet presAssocID="{58828492-5CEF-4AFE-95CB-5D7E6A18158B}" presName="connSite1" presStyleCnt="0"/>
      <dgm:spPr/>
    </dgm:pt>
  </dgm:ptLst>
  <dgm:cxnLst>
    <dgm:cxn modelId="{CA96E113-7151-48C8-B4D5-7AA211772CC8}" srcId="{F6D27D1B-CDCB-481F-B8FA-AB31B2A119DE}" destId="{65B6D8B9-E558-4264-B37F-7B4B2A8896DF}" srcOrd="1" destOrd="0" parTransId="{04F5A724-3AA7-4E78-B992-BCB3E916993F}" sibTransId="{370A79FF-9957-49E1-811F-78AB198DD9E0}"/>
    <dgm:cxn modelId="{0731A115-58A3-481B-8A1D-4C0F1D56F785}" type="presOf" srcId="{FB986F71-3126-4196-BD30-74AEDC39A1CA}" destId="{E18C6CF4-EDEB-4539-A36D-E0355B626199}" srcOrd="0" destOrd="0" presId="urn:microsoft.com/office/officeart/2005/8/layout/hProcess4"/>
    <dgm:cxn modelId="{ECE9152A-59A8-4A3A-9D34-DB38A074F636}" srcId="{0E9DE493-19D7-4EC9-97C9-5F26233F1106}" destId="{58828492-5CEF-4AFE-95CB-5D7E6A18158B}" srcOrd="2" destOrd="0" parTransId="{F664BA43-1B81-496F-A04E-CE4B4A525697}" sibTransId="{2D386477-EC66-449A-8D41-5F8A212C3D8E}"/>
    <dgm:cxn modelId="{300E722A-937B-4681-BF9C-7933B3C6956A}" type="presOf" srcId="{F6D27D1B-CDCB-481F-B8FA-AB31B2A119DE}" destId="{029D1FDE-4DD7-4FA5-8C70-0C747477B66C}" srcOrd="0" destOrd="0" presId="urn:microsoft.com/office/officeart/2005/8/layout/hProcess4"/>
    <dgm:cxn modelId="{2D5B3E3B-3EE5-4072-933E-27DF5400591C}" srcId="{FB986F71-3126-4196-BD30-74AEDC39A1CA}" destId="{AB2E8498-CC81-452F-A895-08F3845AA347}" srcOrd="0" destOrd="0" parTransId="{4C65E2C8-0CBB-4D8C-AD60-6B0105C62B84}" sibTransId="{9A1F3304-AA9E-4FBC-89BA-9095C80E47C9}"/>
    <dgm:cxn modelId="{1BE66046-E00C-4ECF-A4C7-64A3E9346530}" type="presOf" srcId="{68838C34-4D02-49F8-ADD7-BFA90D87B7EA}" destId="{69C28D3B-E083-42DF-9EA0-916CA12125A9}" srcOrd="0" destOrd="0" presId="urn:microsoft.com/office/officeart/2005/8/layout/hProcess4"/>
    <dgm:cxn modelId="{A106624A-0005-41D4-B64A-901644325FEA}" type="presOf" srcId="{6E7DBE00-7E5B-46F8-BBA0-CF0079A58E82}" destId="{843715D2-C2C2-41EB-BDA3-21230FBA46DB}" srcOrd="1" destOrd="1" presId="urn:microsoft.com/office/officeart/2005/8/layout/hProcess4"/>
    <dgm:cxn modelId="{1423FC72-83C7-4510-8021-28EAEA493E68}" srcId="{0E9DE493-19D7-4EC9-97C9-5F26233F1106}" destId="{FB986F71-3126-4196-BD30-74AEDC39A1CA}" srcOrd="0" destOrd="0" parTransId="{9B3CE34A-9B3E-4D5F-94E0-DFBB94FF5A03}" sibTransId="{D0B150DF-3AA4-454C-8652-25880449C422}"/>
    <dgm:cxn modelId="{4143D757-8617-4C89-8322-E3B29A1874AF}" srcId="{58828492-5CEF-4AFE-95CB-5D7E6A18158B}" destId="{68838C34-4D02-49F8-ADD7-BFA90D87B7EA}" srcOrd="0" destOrd="0" parTransId="{F2AD00AD-6A23-4C89-A107-68EF5D1F0B94}" sibTransId="{FFC4FCE7-6F2F-4F91-A74A-7C4C32A81657}"/>
    <dgm:cxn modelId="{E9730C94-0A42-4F8E-B45A-02CE25449719}" type="presOf" srcId="{AB2E8498-CC81-452F-A895-08F3845AA347}" destId="{BFE859F2-A9E8-4F95-9161-8EC68F2D30C4}" srcOrd="1" destOrd="0" presId="urn:microsoft.com/office/officeart/2005/8/layout/hProcess4"/>
    <dgm:cxn modelId="{878AE697-35FC-403D-92A3-0B92F7B7EB7A}" type="presOf" srcId="{0B00F5A8-A0EF-4111-9D86-004317B4F49E}" destId="{E83793B4-2C5C-4D90-82FA-E5EE4745664D}" srcOrd="0" destOrd="0" presId="urn:microsoft.com/office/officeart/2005/8/layout/hProcess4"/>
    <dgm:cxn modelId="{3B2CD89C-CF67-43E3-9293-C53C72995678}" type="presOf" srcId="{BF381BD4-48DC-48BF-8C18-C307CDD4D490}" destId="{96015622-8A46-45CF-A72A-2856B699B374}" srcOrd="0" destOrd="1" presId="urn:microsoft.com/office/officeart/2005/8/layout/hProcess4"/>
    <dgm:cxn modelId="{8593019D-C207-4E1B-B1C1-18E0CC95AA04}" type="presOf" srcId="{65B6D8B9-E558-4264-B37F-7B4B2A8896DF}" destId="{67FFE978-6FBE-4424-80BE-B9E4B4DD0695}" srcOrd="1" destOrd="1" presId="urn:microsoft.com/office/officeart/2005/8/layout/hProcess4"/>
    <dgm:cxn modelId="{004946A5-CBD1-4C7F-A823-A85DAC245DF7}" type="presOf" srcId="{6E7DBE00-7E5B-46F8-BBA0-CF0079A58E82}" destId="{69C28D3B-E083-42DF-9EA0-916CA12125A9}" srcOrd="0" destOrd="1" presId="urn:microsoft.com/office/officeart/2005/8/layout/hProcess4"/>
    <dgm:cxn modelId="{0DE04CA7-8D0A-42E1-B07A-0D64581626CA}" type="presOf" srcId="{7AEB6639-3258-49E8-8B1F-B4A9C61922BE}" destId="{DC2A0ADB-DCE3-4BF4-9952-0394865777AC}" srcOrd="0" destOrd="0" presId="urn:microsoft.com/office/officeart/2005/8/layout/hProcess4"/>
    <dgm:cxn modelId="{E113FEAA-1F7F-443C-BD88-38A807CEBD28}" type="presOf" srcId="{0B00F5A8-A0EF-4111-9D86-004317B4F49E}" destId="{67FFE978-6FBE-4424-80BE-B9E4B4DD0695}" srcOrd="1" destOrd="0" presId="urn:microsoft.com/office/officeart/2005/8/layout/hProcess4"/>
    <dgm:cxn modelId="{A63D53AC-541A-4D09-9620-8B1C8D7B91DE}" srcId="{0E9DE493-19D7-4EC9-97C9-5F26233F1106}" destId="{F6D27D1B-CDCB-481F-B8FA-AB31B2A119DE}" srcOrd="1" destOrd="0" parTransId="{8A7BF306-8E53-4B16-9E7E-A79AE3DF6BE2}" sibTransId="{7AEB6639-3258-49E8-8B1F-B4A9C61922BE}"/>
    <dgm:cxn modelId="{DC0556BF-DB8E-4C8C-A27B-FEA575AE48F1}" type="presOf" srcId="{68838C34-4D02-49F8-ADD7-BFA90D87B7EA}" destId="{843715D2-C2C2-41EB-BDA3-21230FBA46DB}" srcOrd="1" destOrd="0" presId="urn:microsoft.com/office/officeart/2005/8/layout/hProcess4"/>
    <dgm:cxn modelId="{F3D001C7-FD84-41F5-B497-6421DAD4965E}" type="presOf" srcId="{65B6D8B9-E558-4264-B37F-7B4B2A8896DF}" destId="{E83793B4-2C5C-4D90-82FA-E5EE4745664D}" srcOrd="0" destOrd="1" presId="urn:microsoft.com/office/officeart/2005/8/layout/hProcess4"/>
    <dgm:cxn modelId="{5F9EDECD-FB20-4615-B5EC-47255B2B532F}" srcId="{FB986F71-3126-4196-BD30-74AEDC39A1CA}" destId="{BF381BD4-48DC-48BF-8C18-C307CDD4D490}" srcOrd="1" destOrd="0" parTransId="{5D881325-883F-44A1-A5FB-E01856D07A5B}" sibTransId="{2C645F98-BC4B-4797-BC42-0872EA7B0575}"/>
    <dgm:cxn modelId="{792CF8D9-766B-49FE-B851-31297691E0C7}" type="presOf" srcId="{AB2E8498-CC81-452F-A895-08F3845AA347}" destId="{96015622-8A46-45CF-A72A-2856B699B374}" srcOrd="0" destOrd="0" presId="urn:microsoft.com/office/officeart/2005/8/layout/hProcess4"/>
    <dgm:cxn modelId="{56878CDA-253E-4C45-8745-6F7C37074EAE}" type="presOf" srcId="{58828492-5CEF-4AFE-95CB-5D7E6A18158B}" destId="{047F5837-10E2-4FFC-A492-DB8A19EF48CA}" srcOrd="0" destOrd="0" presId="urn:microsoft.com/office/officeart/2005/8/layout/hProcess4"/>
    <dgm:cxn modelId="{C875BEE4-598B-4FE7-9AAC-474318887EB0}" type="presOf" srcId="{D0B150DF-3AA4-454C-8652-25880449C422}" destId="{6A63D16E-EEE6-4267-97EA-5AD7D2BC4E84}" srcOrd="0" destOrd="0" presId="urn:microsoft.com/office/officeart/2005/8/layout/hProcess4"/>
    <dgm:cxn modelId="{3D080EE7-BDF0-495B-A4FB-103A296CD73B}" srcId="{58828492-5CEF-4AFE-95CB-5D7E6A18158B}" destId="{6E7DBE00-7E5B-46F8-BBA0-CF0079A58E82}" srcOrd="1" destOrd="0" parTransId="{6FAC7821-43C2-4A12-9638-E9B1BDE7C8D8}" sibTransId="{65147ED7-18A4-49A5-9AEE-066FB0363316}"/>
    <dgm:cxn modelId="{86F910E7-C9D0-48E5-A3A3-C70127E96FC1}" srcId="{F6D27D1B-CDCB-481F-B8FA-AB31B2A119DE}" destId="{0B00F5A8-A0EF-4111-9D86-004317B4F49E}" srcOrd="0" destOrd="0" parTransId="{EC916B99-8D26-4265-B7BE-BB461C68DA5C}" sibTransId="{CE48C676-980A-4BAC-A3C8-9ABC315DAE51}"/>
    <dgm:cxn modelId="{0C99A0E7-7B5A-462A-BC31-41CB3B1D1005}" type="presOf" srcId="{0E9DE493-19D7-4EC9-97C9-5F26233F1106}" destId="{3960CFF8-4383-4382-8D6D-F2A00F508E8D}" srcOrd="0" destOrd="0" presId="urn:microsoft.com/office/officeart/2005/8/layout/hProcess4"/>
    <dgm:cxn modelId="{0C68F2E9-D20E-4DD0-B6CB-F7DB9484C868}" type="presOf" srcId="{BF381BD4-48DC-48BF-8C18-C307CDD4D490}" destId="{BFE859F2-A9E8-4F95-9161-8EC68F2D30C4}" srcOrd="1" destOrd="1" presId="urn:microsoft.com/office/officeart/2005/8/layout/hProcess4"/>
    <dgm:cxn modelId="{7BE7AED0-385C-460E-A868-06962FF7BF4D}" type="presParOf" srcId="{3960CFF8-4383-4382-8D6D-F2A00F508E8D}" destId="{366CFF54-5C8F-47F9-BFD8-D9AF3EADDA3E}" srcOrd="0" destOrd="0" presId="urn:microsoft.com/office/officeart/2005/8/layout/hProcess4"/>
    <dgm:cxn modelId="{7C708C67-6B57-4F62-BFC8-44484A4BB8C4}" type="presParOf" srcId="{3960CFF8-4383-4382-8D6D-F2A00F508E8D}" destId="{13688FBD-4079-41FE-A6A2-B5B0F293E6BF}" srcOrd="1" destOrd="0" presId="urn:microsoft.com/office/officeart/2005/8/layout/hProcess4"/>
    <dgm:cxn modelId="{697CCE2B-9683-4DC0-A208-89C15D73093F}" type="presParOf" srcId="{3960CFF8-4383-4382-8D6D-F2A00F508E8D}" destId="{224851B6-C14D-49DE-883B-A13003DA4601}" srcOrd="2" destOrd="0" presId="urn:microsoft.com/office/officeart/2005/8/layout/hProcess4"/>
    <dgm:cxn modelId="{FB980B6C-7B77-4691-82C5-788FE8D96E48}" type="presParOf" srcId="{224851B6-C14D-49DE-883B-A13003DA4601}" destId="{1439717B-283C-48FF-AF62-1990F52B6512}" srcOrd="0" destOrd="0" presId="urn:microsoft.com/office/officeart/2005/8/layout/hProcess4"/>
    <dgm:cxn modelId="{77B1C0E7-D435-456C-A00F-39975DCDAA0B}" type="presParOf" srcId="{1439717B-283C-48FF-AF62-1990F52B6512}" destId="{BCCE6711-D1D8-4B2C-917E-41AB5A6114A8}" srcOrd="0" destOrd="0" presId="urn:microsoft.com/office/officeart/2005/8/layout/hProcess4"/>
    <dgm:cxn modelId="{983A13E1-DBFA-4048-8932-72A07B33F957}" type="presParOf" srcId="{1439717B-283C-48FF-AF62-1990F52B6512}" destId="{96015622-8A46-45CF-A72A-2856B699B374}" srcOrd="1" destOrd="0" presId="urn:microsoft.com/office/officeart/2005/8/layout/hProcess4"/>
    <dgm:cxn modelId="{9E4D9DC2-5878-4DF4-8197-C19BA06D0937}" type="presParOf" srcId="{1439717B-283C-48FF-AF62-1990F52B6512}" destId="{BFE859F2-A9E8-4F95-9161-8EC68F2D30C4}" srcOrd="2" destOrd="0" presId="urn:microsoft.com/office/officeart/2005/8/layout/hProcess4"/>
    <dgm:cxn modelId="{5175F6D1-9CB0-4593-BAC3-692D80EF050C}" type="presParOf" srcId="{1439717B-283C-48FF-AF62-1990F52B6512}" destId="{E18C6CF4-EDEB-4539-A36D-E0355B626199}" srcOrd="3" destOrd="0" presId="urn:microsoft.com/office/officeart/2005/8/layout/hProcess4"/>
    <dgm:cxn modelId="{43BDCF09-31AC-43B0-805E-DD1025F260DD}" type="presParOf" srcId="{1439717B-283C-48FF-AF62-1990F52B6512}" destId="{D9FCD5E9-9E94-4534-BAB4-3DB8EB44E7D0}" srcOrd="4" destOrd="0" presId="urn:microsoft.com/office/officeart/2005/8/layout/hProcess4"/>
    <dgm:cxn modelId="{6A5928FD-0A79-4F7E-879C-5F088F4602E9}" type="presParOf" srcId="{224851B6-C14D-49DE-883B-A13003DA4601}" destId="{6A63D16E-EEE6-4267-97EA-5AD7D2BC4E84}" srcOrd="1" destOrd="0" presId="urn:microsoft.com/office/officeart/2005/8/layout/hProcess4"/>
    <dgm:cxn modelId="{1C0B2966-A4D5-49CC-B7F2-A121C5C9817C}" type="presParOf" srcId="{224851B6-C14D-49DE-883B-A13003DA4601}" destId="{59BAED1E-A4FE-4FA3-8716-57917AF47F38}" srcOrd="2" destOrd="0" presId="urn:microsoft.com/office/officeart/2005/8/layout/hProcess4"/>
    <dgm:cxn modelId="{FE2DC098-A539-4BB8-8D74-C108718A6D23}" type="presParOf" srcId="{59BAED1E-A4FE-4FA3-8716-57917AF47F38}" destId="{5C833856-7FAF-4B27-932C-67C7D08339F2}" srcOrd="0" destOrd="0" presId="urn:microsoft.com/office/officeart/2005/8/layout/hProcess4"/>
    <dgm:cxn modelId="{16AAA183-E1A3-4ECF-997A-81333DC4EFCA}" type="presParOf" srcId="{59BAED1E-A4FE-4FA3-8716-57917AF47F38}" destId="{E83793B4-2C5C-4D90-82FA-E5EE4745664D}" srcOrd="1" destOrd="0" presId="urn:microsoft.com/office/officeart/2005/8/layout/hProcess4"/>
    <dgm:cxn modelId="{A310F834-0A95-4F4E-9CFF-8ED098D6F853}" type="presParOf" srcId="{59BAED1E-A4FE-4FA3-8716-57917AF47F38}" destId="{67FFE978-6FBE-4424-80BE-B9E4B4DD0695}" srcOrd="2" destOrd="0" presId="urn:microsoft.com/office/officeart/2005/8/layout/hProcess4"/>
    <dgm:cxn modelId="{FC3C9877-F1AB-4630-B09D-E2422D71C1B2}" type="presParOf" srcId="{59BAED1E-A4FE-4FA3-8716-57917AF47F38}" destId="{029D1FDE-4DD7-4FA5-8C70-0C747477B66C}" srcOrd="3" destOrd="0" presId="urn:microsoft.com/office/officeart/2005/8/layout/hProcess4"/>
    <dgm:cxn modelId="{0C23CC14-2827-4D42-B3F2-24A9658D4CA9}" type="presParOf" srcId="{59BAED1E-A4FE-4FA3-8716-57917AF47F38}" destId="{C2556EF6-41FF-46C6-8829-911BFA533FFE}" srcOrd="4" destOrd="0" presId="urn:microsoft.com/office/officeart/2005/8/layout/hProcess4"/>
    <dgm:cxn modelId="{03B78875-546F-4B9E-B138-1C0FF132346D}" type="presParOf" srcId="{224851B6-C14D-49DE-883B-A13003DA4601}" destId="{DC2A0ADB-DCE3-4BF4-9952-0394865777AC}" srcOrd="3" destOrd="0" presId="urn:microsoft.com/office/officeart/2005/8/layout/hProcess4"/>
    <dgm:cxn modelId="{470A6CA6-A9CE-464F-84DB-5DC13565A2C8}" type="presParOf" srcId="{224851B6-C14D-49DE-883B-A13003DA4601}" destId="{A874A3A3-A340-4ABC-99B5-7529D4415335}" srcOrd="4" destOrd="0" presId="urn:microsoft.com/office/officeart/2005/8/layout/hProcess4"/>
    <dgm:cxn modelId="{F6B1C4DA-988E-4055-9765-306F5A98CD06}" type="presParOf" srcId="{A874A3A3-A340-4ABC-99B5-7529D4415335}" destId="{14032C0B-60AE-432B-A713-F993D1C4BA8F}" srcOrd="0" destOrd="0" presId="urn:microsoft.com/office/officeart/2005/8/layout/hProcess4"/>
    <dgm:cxn modelId="{F9FB30AF-82A1-4872-8383-99625B6C2D69}" type="presParOf" srcId="{A874A3A3-A340-4ABC-99B5-7529D4415335}" destId="{69C28D3B-E083-42DF-9EA0-916CA12125A9}" srcOrd="1" destOrd="0" presId="urn:microsoft.com/office/officeart/2005/8/layout/hProcess4"/>
    <dgm:cxn modelId="{16665CFF-3E48-4ABD-A683-4C6BF569EDAE}" type="presParOf" srcId="{A874A3A3-A340-4ABC-99B5-7529D4415335}" destId="{843715D2-C2C2-41EB-BDA3-21230FBA46DB}" srcOrd="2" destOrd="0" presId="urn:microsoft.com/office/officeart/2005/8/layout/hProcess4"/>
    <dgm:cxn modelId="{A27E2538-F421-4EB9-A2F6-3C451A831951}" type="presParOf" srcId="{A874A3A3-A340-4ABC-99B5-7529D4415335}" destId="{047F5837-10E2-4FFC-A492-DB8A19EF48CA}" srcOrd="3" destOrd="0" presId="urn:microsoft.com/office/officeart/2005/8/layout/hProcess4"/>
    <dgm:cxn modelId="{043CCFDB-C988-4DED-8C9A-2A3B586895E5}" type="presParOf" srcId="{A874A3A3-A340-4ABC-99B5-7529D4415335}" destId="{7D6A154D-27BB-4CCE-9250-BCDD2CD5C383}" srcOrd="4" destOrd="0" presId="urn:microsoft.com/office/officeart/2005/8/layout/h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015622-8A46-45CF-A72A-2856B699B374}">
      <dsp:nvSpPr>
        <dsp:cNvPr id="0" name=""/>
        <dsp:cNvSpPr/>
      </dsp:nvSpPr>
      <dsp:spPr>
        <a:xfrm>
          <a:off x="36244" y="1049273"/>
          <a:ext cx="2444561" cy="201625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6195" tIns="36195" rIns="36195" bIns="36195" numCol="1" spcCol="1270" rtlCol="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hu-HU" sz="1900" kern="1200" noProof="0" dirty="0"/>
            <a:t>I </a:t>
          </a:r>
          <a:r>
            <a:rPr lang="hu-HU" sz="1900" kern="1200" noProof="0" dirty="0" err="1"/>
            <a:t>created</a:t>
          </a:r>
          <a:r>
            <a:rPr lang="hu-HU" sz="1900" kern="1200" noProof="0" dirty="0"/>
            <a:t> </a:t>
          </a:r>
          <a:r>
            <a:rPr lang="hu-HU" sz="1900" kern="1200" noProof="0" dirty="0" err="1"/>
            <a:t>my</a:t>
          </a:r>
          <a:r>
            <a:rPr lang="hu-HU" sz="1900" kern="1200" noProof="0" dirty="0"/>
            <a:t> </a:t>
          </a:r>
          <a:r>
            <a:rPr lang="hu-HU" sz="1900" kern="1200" noProof="0" dirty="0" err="1"/>
            <a:t>own</a:t>
          </a:r>
          <a:r>
            <a:rPr lang="hu-HU" sz="1900" kern="1200" noProof="0" dirty="0"/>
            <a:t> </a:t>
          </a:r>
          <a:r>
            <a:rPr lang="hu-HU" sz="1900" kern="1200" noProof="0" dirty="0" err="1"/>
            <a:t>profile</a:t>
          </a:r>
          <a:endParaRPr lang="hu-HU" sz="1900" kern="1200" noProof="0" dirty="0"/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hu-HU" sz="1900" kern="1200" noProof="0" dirty="0"/>
            <a:t>I </a:t>
          </a:r>
          <a:r>
            <a:rPr lang="hu-HU" sz="1900" kern="1200" noProof="0" dirty="0" err="1"/>
            <a:t>discovered</a:t>
          </a:r>
          <a:r>
            <a:rPr lang="hu-HU" sz="1900" kern="1200" noProof="0" dirty="0"/>
            <a:t> </a:t>
          </a:r>
          <a:r>
            <a:rPr lang="hu-HU" sz="1900" kern="1200" noProof="0" dirty="0" err="1"/>
            <a:t>how</a:t>
          </a:r>
          <a:r>
            <a:rPr lang="hu-HU" sz="1900" kern="1200" noProof="0" dirty="0"/>
            <a:t> </a:t>
          </a:r>
          <a:r>
            <a:rPr lang="hu-HU" sz="1900" kern="1200" noProof="0" dirty="0" err="1"/>
            <a:t>this</a:t>
          </a:r>
          <a:r>
            <a:rPr lang="hu-HU" sz="1900" kern="1200" noProof="0" dirty="0"/>
            <a:t> platform </a:t>
          </a:r>
          <a:r>
            <a:rPr lang="hu-HU" sz="1900" kern="1200" noProof="0" dirty="0" err="1"/>
            <a:t>works</a:t>
          </a:r>
          <a:endParaRPr lang="hu-HU" sz="1900" kern="1200" noProof="0" dirty="0"/>
        </a:p>
      </dsp:txBody>
      <dsp:txXfrm>
        <a:off x="82644" y="1095673"/>
        <a:ext cx="2351761" cy="1491398"/>
      </dsp:txXfrm>
    </dsp:sp>
    <dsp:sp modelId="{6A63D16E-EEE6-4267-97EA-5AD7D2BC4E84}">
      <dsp:nvSpPr>
        <dsp:cNvPr id="0" name=""/>
        <dsp:cNvSpPr/>
      </dsp:nvSpPr>
      <dsp:spPr>
        <a:xfrm>
          <a:off x="1394360" y="1473226"/>
          <a:ext cx="2779003" cy="2779003"/>
        </a:xfrm>
        <a:prstGeom prst="leftCircularArrow">
          <a:avLst>
            <a:gd name="adj1" fmla="val 3451"/>
            <a:gd name="adj2" fmla="val 427731"/>
            <a:gd name="adj3" fmla="val 2203242"/>
            <a:gd name="adj4" fmla="val 9024489"/>
            <a:gd name="adj5" fmla="val 4027"/>
          </a:avLst>
        </a:prstGeom>
        <a:gradFill rotWithShape="0">
          <a:gsLst>
            <a:gs pos="0">
              <a:schemeClr val="accent1">
                <a:shade val="9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9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9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18C6CF4-EDEB-4539-A36D-E0355B626199}">
      <dsp:nvSpPr>
        <dsp:cNvPr id="0" name=""/>
        <dsp:cNvSpPr/>
      </dsp:nvSpPr>
      <dsp:spPr>
        <a:xfrm>
          <a:off x="579480" y="2633472"/>
          <a:ext cx="2172943" cy="86410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alpha val="9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33020" rIns="49530" bIns="33020" numCol="1" spcCol="1270" rtlCol="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hu-HU" sz="2600" kern="1200" noProof="0" dirty="0" err="1"/>
            <a:t>Linkedin</a:t>
          </a:r>
          <a:r>
            <a:rPr lang="hu-HU" sz="2600" kern="1200" noProof="0" dirty="0"/>
            <a:t> </a:t>
          </a:r>
          <a:r>
            <a:rPr lang="hu-HU" sz="2600" kern="1200" noProof="0" dirty="0" err="1"/>
            <a:t>Profile</a:t>
          </a:r>
          <a:endParaRPr lang="hu-HU" sz="2600" kern="1200" noProof="0" dirty="0"/>
        </a:p>
      </dsp:txBody>
      <dsp:txXfrm>
        <a:off x="604789" y="2658781"/>
        <a:ext cx="2122325" cy="813490"/>
      </dsp:txXfrm>
    </dsp:sp>
    <dsp:sp modelId="{E83793B4-2C5C-4D90-82FA-E5EE4745664D}">
      <dsp:nvSpPr>
        <dsp:cNvPr id="0" name=""/>
        <dsp:cNvSpPr/>
      </dsp:nvSpPr>
      <dsp:spPr>
        <a:xfrm>
          <a:off x="3209147" y="1049274"/>
          <a:ext cx="2444561" cy="201625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hueOff val="0"/>
              <a:satOff val="0"/>
              <a:lumOff val="0"/>
              <a:alphaOff val="-2000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6195" tIns="36195" rIns="36195" bIns="36195" numCol="1" spcCol="1270" rtlCol="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hu-HU" sz="1900" kern="1200" noProof="0" dirty="0" err="1"/>
            <a:t>Connected</a:t>
          </a:r>
          <a:r>
            <a:rPr lang="hu-HU" sz="1900" kern="1200" noProof="0" dirty="0"/>
            <a:t> </a:t>
          </a:r>
          <a:r>
            <a:rPr lang="hu-HU" sz="1900" kern="1200" noProof="0" dirty="0" err="1"/>
            <a:t>to</a:t>
          </a:r>
          <a:r>
            <a:rPr lang="hu-HU" sz="1900" kern="1200" noProof="0" dirty="0"/>
            <a:t> </a:t>
          </a:r>
          <a:r>
            <a:rPr lang="hu-HU" sz="1900" kern="1200" noProof="0" dirty="0" err="1"/>
            <a:t>Linkedin</a:t>
          </a:r>
          <a:r>
            <a:rPr lang="hu-HU" sz="1900" kern="1200" noProof="0" dirty="0"/>
            <a:t> </a:t>
          </a:r>
          <a:r>
            <a:rPr lang="hu-HU" sz="1900" kern="1200" noProof="0" dirty="0" err="1"/>
            <a:t>Learning</a:t>
          </a:r>
          <a:endParaRPr lang="hu-HU" sz="1900" kern="1200" noProof="0" dirty="0"/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hu-HU" sz="1900" kern="1200" noProof="0" dirty="0"/>
            <a:t>I </a:t>
          </a:r>
          <a:r>
            <a:rPr lang="hu-HU" sz="1900" kern="1200" noProof="0" dirty="0" err="1"/>
            <a:t>started</a:t>
          </a:r>
          <a:r>
            <a:rPr lang="hu-HU" sz="1900" kern="1200" noProof="0" dirty="0"/>
            <a:t> </a:t>
          </a:r>
          <a:r>
            <a:rPr lang="hu-HU" sz="1900" kern="1200" noProof="0" dirty="0" err="1"/>
            <a:t>the</a:t>
          </a:r>
          <a:r>
            <a:rPr lang="hu-HU" sz="1900" kern="1200" noProof="0" dirty="0"/>
            <a:t> 3 </a:t>
          </a:r>
          <a:r>
            <a:rPr lang="hu-HU" sz="1900" kern="1200" noProof="0" dirty="0" err="1"/>
            <a:t>course</a:t>
          </a:r>
          <a:endParaRPr lang="hu-HU" sz="1900" kern="1200" noProof="0" dirty="0"/>
        </a:p>
      </dsp:txBody>
      <dsp:txXfrm>
        <a:off x="3255547" y="1527728"/>
        <a:ext cx="2351761" cy="1491398"/>
      </dsp:txXfrm>
    </dsp:sp>
    <dsp:sp modelId="{DC2A0ADB-DCE3-4BF4-9952-0394865777AC}">
      <dsp:nvSpPr>
        <dsp:cNvPr id="0" name=""/>
        <dsp:cNvSpPr/>
      </dsp:nvSpPr>
      <dsp:spPr>
        <a:xfrm>
          <a:off x="4546892" y="-216486"/>
          <a:ext cx="3091364" cy="3091364"/>
        </a:xfrm>
        <a:prstGeom prst="circularArrow">
          <a:avLst>
            <a:gd name="adj1" fmla="val 3103"/>
            <a:gd name="adj2" fmla="val 381347"/>
            <a:gd name="adj3" fmla="val 19443143"/>
            <a:gd name="adj4" fmla="val 12575511"/>
            <a:gd name="adj5" fmla="val 3620"/>
          </a:avLst>
        </a:prstGeom>
        <a:gradFill rotWithShape="0">
          <a:gsLst>
            <a:gs pos="0">
              <a:schemeClr val="accent1">
                <a:shade val="90000"/>
                <a:hueOff val="361868"/>
                <a:satOff val="12502"/>
                <a:lumOff val="245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90000"/>
                <a:hueOff val="361868"/>
                <a:satOff val="12502"/>
                <a:lumOff val="245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90000"/>
                <a:hueOff val="361868"/>
                <a:satOff val="12502"/>
                <a:lumOff val="245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29D1FDE-4DD7-4FA5-8C70-0C747477B66C}">
      <dsp:nvSpPr>
        <dsp:cNvPr id="0" name=""/>
        <dsp:cNvSpPr/>
      </dsp:nvSpPr>
      <dsp:spPr>
        <a:xfrm>
          <a:off x="3752383" y="617220"/>
          <a:ext cx="2172943" cy="86410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20000"/>
                <a:satMod val="103000"/>
                <a:lumMod val="102000"/>
                <a:tint val="94000"/>
              </a:schemeClr>
            </a:gs>
            <a:gs pos="50000">
              <a:schemeClr val="accent1">
                <a:alpha val="90000"/>
                <a:hueOff val="0"/>
                <a:satOff val="0"/>
                <a:lumOff val="0"/>
                <a:alphaOff val="-20000"/>
                <a:satMod val="110000"/>
                <a:lumMod val="100000"/>
                <a:shade val="100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2000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33020" rIns="49530" bIns="33020" numCol="1" spcCol="1270" rtlCol="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hu-HU" sz="2600" kern="1200" noProof="0" dirty="0"/>
            <a:t>Starting </a:t>
          </a:r>
          <a:r>
            <a:rPr lang="hu-HU" sz="2600" kern="1200" noProof="0" dirty="0" err="1"/>
            <a:t>Task</a:t>
          </a:r>
          <a:r>
            <a:rPr lang="hu-HU" sz="2600" kern="1200" noProof="0" dirty="0"/>
            <a:t> 2</a:t>
          </a:r>
        </a:p>
      </dsp:txBody>
      <dsp:txXfrm>
        <a:off x="3777692" y="642529"/>
        <a:ext cx="2122325" cy="813490"/>
      </dsp:txXfrm>
    </dsp:sp>
    <dsp:sp modelId="{69C28D3B-E083-42DF-9EA0-916CA12125A9}">
      <dsp:nvSpPr>
        <dsp:cNvPr id="0" name=""/>
        <dsp:cNvSpPr/>
      </dsp:nvSpPr>
      <dsp:spPr>
        <a:xfrm>
          <a:off x="6382050" y="1049273"/>
          <a:ext cx="2444561" cy="201625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hueOff val="0"/>
              <a:satOff val="0"/>
              <a:lumOff val="0"/>
              <a:alphaOff val="-4000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6195" tIns="36195" rIns="36195" bIns="36195" numCol="1" spcCol="1270" rtlCol="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hu-HU" sz="1900" kern="1200" noProof="0" dirty="0" err="1"/>
            <a:t>Downloaded</a:t>
          </a:r>
          <a:r>
            <a:rPr lang="hu-HU" sz="1900" kern="1200" noProof="0" dirty="0"/>
            <a:t> </a:t>
          </a:r>
          <a:r>
            <a:rPr lang="hu-HU" sz="1900" kern="1200" noProof="0" dirty="0" err="1"/>
            <a:t>the</a:t>
          </a:r>
          <a:r>
            <a:rPr lang="hu-HU" sz="1900" kern="1200" noProof="0" dirty="0"/>
            <a:t> </a:t>
          </a:r>
          <a:r>
            <a:rPr lang="hu-HU" sz="1900" kern="1200" noProof="0" dirty="0" err="1"/>
            <a:t>certificates</a:t>
          </a:r>
          <a:endParaRPr lang="hu-HU" sz="1900" kern="1200" noProof="0" dirty="0"/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hu-HU" sz="1900" kern="1200" noProof="0" dirty="0" err="1"/>
            <a:t>Now</a:t>
          </a:r>
          <a:r>
            <a:rPr lang="hu-HU" sz="1900" kern="1200" noProof="0" dirty="0"/>
            <a:t>, I </a:t>
          </a:r>
          <a:r>
            <a:rPr lang="hu-HU" sz="1900" kern="1200" noProof="0" dirty="0" err="1"/>
            <a:t>can</a:t>
          </a:r>
          <a:r>
            <a:rPr lang="hu-HU" sz="1900" kern="1200" noProof="0" dirty="0"/>
            <a:t> show </a:t>
          </a:r>
          <a:r>
            <a:rPr lang="hu-HU" sz="1900" kern="1200" noProof="0" dirty="0" err="1"/>
            <a:t>these</a:t>
          </a:r>
          <a:r>
            <a:rPr lang="hu-HU" sz="1900" kern="1200" noProof="0" dirty="0"/>
            <a:t> </a:t>
          </a:r>
          <a:r>
            <a:rPr lang="hu-HU" sz="1900" kern="1200" noProof="0" dirty="0" err="1"/>
            <a:t>skills</a:t>
          </a:r>
          <a:r>
            <a:rPr lang="hu-HU" sz="1900" kern="1200" noProof="0" dirty="0"/>
            <a:t> </a:t>
          </a:r>
          <a:r>
            <a:rPr lang="hu-HU" sz="1900" kern="1200" noProof="0" dirty="0" err="1"/>
            <a:t>to</a:t>
          </a:r>
          <a:r>
            <a:rPr lang="hu-HU" sz="1900" kern="1200" noProof="0" dirty="0"/>
            <a:t> </a:t>
          </a:r>
          <a:r>
            <a:rPr lang="hu-HU" sz="1900" kern="1200" noProof="0" dirty="0" err="1"/>
            <a:t>my</a:t>
          </a:r>
          <a:r>
            <a:rPr lang="hu-HU" sz="1900" kern="1200" noProof="0" dirty="0"/>
            <a:t> </a:t>
          </a:r>
          <a:r>
            <a:rPr lang="hu-HU" sz="1900" kern="1200" noProof="0" dirty="0" err="1"/>
            <a:t>future</a:t>
          </a:r>
          <a:r>
            <a:rPr lang="hu-HU" sz="1900" kern="1200" noProof="0" dirty="0"/>
            <a:t> </a:t>
          </a:r>
          <a:r>
            <a:rPr lang="hu-HU" sz="1900" kern="1200" noProof="0" dirty="0" err="1"/>
            <a:t>employers</a:t>
          </a:r>
          <a:endParaRPr lang="hu-HU" sz="1900" kern="1200" noProof="0" dirty="0"/>
        </a:p>
      </dsp:txBody>
      <dsp:txXfrm>
        <a:off x="6428450" y="1095673"/>
        <a:ext cx="2351761" cy="1491398"/>
      </dsp:txXfrm>
    </dsp:sp>
    <dsp:sp modelId="{047F5837-10E2-4FFC-A492-DB8A19EF48CA}">
      <dsp:nvSpPr>
        <dsp:cNvPr id="0" name=""/>
        <dsp:cNvSpPr/>
      </dsp:nvSpPr>
      <dsp:spPr>
        <a:xfrm>
          <a:off x="6925286" y="2633472"/>
          <a:ext cx="2172943" cy="86410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40000"/>
                <a:satMod val="103000"/>
                <a:lumMod val="102000"/>
                <a:tint val="94000"/>
              </a:schemeClr>
            </a:gs>
            <a:gs pos="50000">
              <a:schemeClr val="accent1">
                <a:alpha val="90000"/>
                <a:hueOff val="0"/>
                <a:satOff val="0"/>
                <a:lumOff val="0"/>
                <a:alphaOff val="-40000"/>
                <a:satMod val="110000"/>
                <a:lumMod val="100000"/>
                <a:shade val="100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4000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33020" rIns="49530" bIns="33020" numCol="1" spcCol="1270" rtlCol="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hu-HU" sz="2600" kern="1200" noProof="0" dirty="0"/>
            <a:t>Online </a:t>
          </a:r>
          <a:r>
            <a:rPr lang="hu-HU" sz="2600" kern="1200" noProof="0" dirty="0" err="1"/>
            <a:t>Courses</a:t>
          </a:r>
          <a:endParaRPr lang="hu-HU" sz="2600" kern="1200" noProof="0" dirty="0"/>
        </a:p>
      </dsp:txBody>
      <dsp:txXfrm>
        <a:off x="6950595" y="2658781"/>
        <a:ext cx="2122325" cy="8134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4">
  <dgm:title val=""/>
  <dgm:desc val=""/>
  <dgm:catLst>
    <dgm:cat type="process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tSp" refType="w"/>
      <dgm:constr type="h" for="ch" forName="tSp" refType="h" fact="0.15"/>
      <dgm:constr type="l" for="ch" forName="tSp"/>
      <dgm:constr type="t" for="ch" forName="tSp"/>
      <dgm:constr type="w" for="ch" forName="bSp" refType="w"/>
      <dgm:constr type="h" for="ch" forName="bSp" refType="h" fact="0.15"/>
      <dgm:constr type="l" for="ch" forName="bSp"/>
      <dgm:constr type="t" for="ch" forName="bSp" refType="h" fact="0.85"/>
      <dgm:constr type="w" for="ch" forName="process" refType="w"/>
      <dgm:constr type="h" for="ch" forName="process" refType="h" fact="0.7"/>
      <dgm:constr type="l" for="ch" forName="process"/>
      <dgm:constr type="t" for="ch" forName="process" refType="h" fact="0.15"/>
    </dgm:constrLst>
    <dgm:ruleLst/>
    <dgm:layoutNode name="t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b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rocess">
      <dgm:choose name="Name1">
        <dgm:if name="Name2" func="var" arg="dir" op="equ" val="norm">
          <dgm:alg type="lin">
            <dgm:param type="linDir" val="fromL"/>
          </dgm:alg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1" refType="w"/>
        <dgm:constr type="w" for="ch" forName="composite2" refType="w" refFor="ch" refForName="composite1" op="equ"/>
        <dgm:constr type="h" for="ch" forName="composite1" refType="h"/>
        <dgm:constr type="h" for="ch" forName="composite2" refType="h" refFor="ch" refForName="composite1" op="equ"/>
        <dgm:constr type="primFontSz" for="des" forName="parentNode1" val="65"/>
        <dgm:constr type="primFontSz" for="des" forName="parentNode2" refType="primFontSz" refFor="des" refForName="parentNode1" op="equ"/>
        <dgm:constr type="secFontSz" for="des" forName="childNode1tx" val="65"/>
        <dgm:constr type="secFontSz" for="des" forName="childNode2tx" refType="secFontSz" refFor="des" refForName="childNode1tx" op="equ"/>
        <dgm:constr type="w" for="des" ptType="sibTrans" refType="w" refFor="ch" refForName="composite1" op="equ" fact="0.05"/>
      </dgm:constrLst>
      <dgm:ruleLst/>
      <dgm:forEach name="Name4" axis="ch" ptType="node" step="2">
        <dgm:layoutNode name="composite1">
          <dgm:alg type="composite">
            <dgm:param type="ar" val="0.943"/>
          </dgm:alg>
          <dgm:shape xmlns:r="http://schemas.openxmlformats.org/officeDocument/2006/relationships" r:blip="">
            <dgm:adjLst/>
          </dgm:shape>
          <dgm:presOf/>
          <dgm:choose name="Name5">
            <dgm:if name="Name6" func="var" arg="dir" op="equ" val="norm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 refType="w" fact="0.2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35"/>
              </dgm:constrLst>
            </dgm:if>
            <dgm:else name="Name7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 refType="w" fact="0.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 refType="w" fact="0.1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65"/>
              </dgm:constrLst>
            </dgm:else>
          </dgm:choose>
          <dgm:ruleLst/>
          <dgm:layoutNode name="dummyNode1">
            <dgm:alg type="sp"/>
            <dgm:shape xmlns:r="http://schemas.openxmlformats.org/officeDocument/2006/relationships" type="rect" r:blip="" hideGeom="1">
              <dgm:adjLst/>
            </dgm:shape>
            <dgm:presOf/>
            <dgm:constrLst/>
            <dgm:ruleLst/>
          </dgm:layoutNode>
          <dgm:layoutNode name="childNode1" styleLbl="bgAcc1">
            <dgm:varLst>
              <dgm:bulletEnabled val="1"/>
            </dgm:varLst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/>
            <dgm:ruleLst/>
          </dgm:layoutNode>
          <dgm:layoutNode name="childNode1tx" styleLbl="bgAcc1">
            <dgm:varLst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 axis="des" ptType="node"/>
            <dgm:constrLst>
              <dgm:constr type="secFontSz" val="65"/>
              <dgm:constr type="primFontSz" refType="secFontSz"/>
              <dgm:constr type="tMarg" refType="secFontSz" fact="0.15"/>
              <dgm:constr type="bMarg" refType="secFontSz" fact="0.15"/>
              <dgm:constr type="lMarg" refType="secFontSz" fact="0.15"/>
              <dgm:constr type="rMarg" refType="secFontSz" fact="0.15"/>
            </dgm:constrLst>
            <dgm:ruleLst>
              <dgm:rule type="secFontSz" val="5" fact="NaN" max="NaN"/>
            </dgm:ruleLst>
          </dgm:layoutNode>
          <dgm:layoutNode name="parentNode1" styleLbl="node1">
            <dgm:varLst>
              <dgm:chMax val="1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1"/>
              <dgm:constr type="bMarg" refType="primFontSz" fact="0.1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  <dgm:layoutNode name="connSite1" moveWith="childNode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forEach name="Name8" axis="followSib" ptType="sibTrans" cnt="1">
          <dgm:layoutNode name="Name9">
            <dgm:alg type="conn">
              <dgm:param type="connRout" val="curve"/>
              <dgm:param type="srcNode" val="parentNode1"/>
              <dgm:param type="dstNode" val="connSite2"/>
              <dgm:param type="begPts" val="bCtr"/>
              <dgm:param type="endPts" val="bCtr"/>
            </dgm:alg>
            <dgm:shape xmlns:r="http://schemas.openxmlformats.org/officeDocument/2006/relationships" type="conn" r:blip="" zOrderOff="-2">
              <dgm:adjLst/>
            </dgm:shape>
            <dgm:presOf axis="self"/>
            <dgm:choose name="Name10">
              <dgm:if name="Name11" func="var" arg="dir" op="equ" val="norm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-1.15"/>
                  <dgm:constr type="begPad"/>
                  <dgm:constr type="endPad"/>
                </dgm:constrLst>
              </dgm:if>
              <dgm:else name="Name12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1.15"/>
                  <dgm:constr type="begPad"/>
                  <dgm:constr type="endPad"/>
                </dgm:constrLst>
              </dgm:else>
            </dgm:choose>
            <dgm:ruleLst/>
          </dgm:layoutNode>
        </dgm:forEach>
        <dgm:forEach name="Name13" axis="followSib" ptType="node" cnt="1">
          <dgm:layoutNode name="composite2">
            <dgm:alg type="composite">
              <dgm:param type="ar" val="0.943"/>
            </dgm:alg>
            <dgm:shape xmlns:r="http://schemas.openxmlformats.org/officeDocument/2006/relationships" r:blip="">
              <dgm:adjLst/>
            </dgm:shape>
            <dgm:presOf/>
            <dgm:choose name="Name14">
              <dgm:if name="Name15" func="var" arg="dir" op="equ" val="norm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 refType="w" fact="0.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25"/>
                </dgm:constrLst>
              </dgm:if>
              <dgm:else name="Name16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 refType="w" fact="0.1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 refType="w" fact="0.1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85"/>
                </dgm:constrLst>
              </dgm:else>
            </dgm:choose>
            <dgm:ruleLst/>
            <dgm:layoutNode name="dummyNode2">
              <dgm:alg type="sp"/>
              <dgm:shape xmlns:r="http://schemas.openxmlformats.org/officeDocument/2006/relationships" type="rect" r:blip="" hideGeom="1">
                <dgm:adjLst/>
              </dgm:shape>
              <dgm:presOf/>
              <dgm:constrLst/>
              <dgm:ruleLst/>
            </dgm:layoutNode>
            <dgm:layoutNode name="childNode2" styleLbl="bgAcc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des" ptType="node"/>
              <dgm:constrLst/>
              <dgm:ruleLst/>
            </dgm:layoutNode>
            <dgm:layoutNode name="childNode2tx" styleLbl="bgAcc1">
              <dgm:varLst>
                <dgm:bulletEnabled val="1"/>
              </dgm:varLst>
              <dgm:alg type="tx">
                <dgm:param type="stBulletLvl" val="1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15"/>
                <dgm:constr type="bMarg" refType="secFontSz" fact="0.15"/>
                <dgm:constr type="lMarg" refType="secFontSz" fact="0.15"/>
                <dgm:constr type="rMarg" refType="secFontSz" fact="0.15"/>
              </dgm:constrLst>
              <dgm:ruleLst>
                <dgm:rule type="secFontSz" val="5" fact="NaN" max="NaN"/>
              </dgm:ruleLst>
            </dgm:layoutNode>
            <dgm:layoutNode name="parentNode2" styleLbl="node1">
              <dgm:varLst>
                <dgm:chMax val="0"/>
                <dgm:bulletEnabled val="1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connSite2" moveWith="childNode2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layoutNode>
          <dgm:forEach name="Name17" axis="followSib" ptType="sibTrans" cnt="1">
            <dgm:layoutNode name="Name18">
              <dgm:alg type="conn">
                <dgm:param type="connRout" val="curve"/>
                <dgm:param type="srcNode" val="parentNode2"/>
                <dgm:param type="dstNode" val="connSite1"/>
                <dgm:param type="begPts" val="tCtr"/>
                <dgm:param type="endPts" val="tCtr"/>
              </dgm:alg>
              <dgm:shape xmlns:r="http://schemas.openxmlformats.org/officeDocument/2006/relationships" type="conn" r:blip="" zOrderOff="-2">
                <dgm:adjLst/>
              </dgm:shape>
              <dgm:presOf axis="self"/>
              <dgm:choose name="Name19">
                <dgm:if name="Name20" func="var" arg="dir" op="equ" val="norm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1.15"/>
                    <dgm:constr type="begPad"/>
                    <dgm:constr type="endPad"/>
                  </dgm:constrLst>
                </dgm:if>
                <dgm:else name="Name21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-1.15"/>
                    <dgm:constr type="begPad"/>
                    <dgm:constr type="endPad"/>
                  </dgm:constrLst>
                </dgm:else>
              </dgm:choose>
              <dgm:ruleLst/>
            </dgm:layoutNode>
          </dgm:forEach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Élőfej hely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rtl="0">
              <a:defRPr sz="1200"/>
            </a:lvl1pPr>
          </a:lstStyle>
          <a:p>
            <a:pPr rtl="0"/>
            <a:endParaRPr lang="hu-HU" dirty="0"/>
          </a:p>
        </p:txBody>
      </p:sp>
      <p:sp>
        <p:nvSpPr>
          <p:cNvPr id="3" name="Dátum helye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rtl="0">
              <a:defRPr sz="1200"/>
            </a:lvl1pPr>
          </a:lstStyle>
          <a:p>
            <a:pPr algn="r" rtl="0"/>
            <a:fld id="{10D7C86D-F5E0-40BC-B946-619752564A4D}" type="datetime1">
              <a:rPr lang="hu-HU" smtClean="0"/>
              <a:t>2025. 12. 01.</a:t>
            </a:fld>
            <a:endParaRPr lang="hu-HU" dirty="0"/>
          </a:p>
        </p:txBody>
      </p:sp>
      <p:sp>
        <p:nvSpPr>
          <p:cNvPr id="4" name="Élőláb helye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rtl="0">
              <a:defRPr sz="1200"/>
            </a:lvl1pPr>
          </a:lstStyle>
          <a:p>
            <a:pPr rtl="0"/>
            <a:endParaRPr lang="hu-HU" dirty="0"/>
          </a:p>
        </p:txBody>
      </p:sp>
      <p:sp>
        <p:nvSpPr>
          <p:cNvPr id="5" name="Dia számának helye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rtl="0">
              <a:defRPr sz="1200"/>
            </a:lvl1pPr>
          </a:lstStyle>
          <a:p>
            <a:pPr algn="r" rtl="0"/>
            <a:fld id="{D9F912AB-2776-42F2-A957-313FC7EFEDB9}" type="slidenum">
              <a:rPr lang="hu-HU" smtClean="0"/>
              <a:pPr algn="r" rtl="0"/>
              <a:t>‹#›</a:t>
            </a:fld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39320657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Élőfej hely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rtl="0">
              <a:defRPr sz="1200"/>
            </a:lvl1pPr>
          </a:lstStyle>
          <a:p>
            <a:pPr rtl="0"/>
            <a:endParaRPr lang="hu-HU" dirty="0"/>
          </a:p>
        </p:txBody>
      </p:sp>
      <p:sp>
        <p:nvSpPr>
          <p:cNvPr id="3" name="Dátum hely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rtl="0">
              <a:defRPr sz="1200"/>
            </a:lvl1pPr>
          </a:lstStyle>
          <a:p>
            <a:fld id="{CC7729A2-26DC-44D3-B54B-471B411D183F}" type="datetime1">
              <a:rPr lang="hu-HU" smtClean="0"/>
              <a:pPr/>
              <a:t>2025. 12. 01.</a:t>
            </a:fld>
            <a:endParaRPr lang="hu-HU" dirty="0"/>
          </a:p>
        </p:txBody>
      </p:sp>
      <p:sp>
        <p:nvSpPr>
          <p:cNvPr id="4" name="Diakép helye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hu-HU" dirty="0"/>
          </a:p>
        </p:txBody>
      </p:sp>
      <p:sp>
        <p:nvSpPr>
          <p:cNvPr id="5" name="Jegyzetek helye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hu-HU" dirty="0"/>
              <a:t>Mintaszöveg szerkesztése</a:t>
            </a:r>
          </a:p>
          <a:p>
            <a:pPr lvl="1" rtl="0"/>
            <a:r>
              <a:rPr lang="hu-HU" dirty="0"/>
              <a:t>Második szint</a:t>
            </a:r>
          </a:p>
          <a:p>
            <a:pPr lvl="2" rtl="0"/>
            <a:r>
              <a:rPr lang="hu-HU" dirty="0"/>
              <a:t>Harmadik szint</a:t>
            </a:r>
          </a:p>
          <a:p>
            <a:pPr lvl="3" rtl="0"/>
            <a:r>
              <a:rPr lang="hu-HU" dirty="0"/>
              <a:t>Negyedik szint</a:t>
            </a:r>
          </a:p>
          <a:p>
            <a:pPr lvl="4" rtl="0"/>
            <a:r>
              <a:rPr lang="hu-HU" dirty="0"/>
              <a:t>Ötödik szint</a:t>
            </a:r>
          </a:p>
        </p:txBody>
      </p:sp>
      <p:sp>
        <p:nvSpPr>
          <p:cNvPr id="6" name="Élőláb hely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rtl="0">
              <a:defRPr sz="1200"/>
            </a:lvl1pPr>
          </a:lstStyle>
          <a:p>
            <a:pPr rtl="0"/>
            <a:endParaRPr lang="hu-HU" dirty="0"/>
          </a:p>
        </p:txBody>
      </p:sp>
      <p:sp>
        <p:nvSpPr>
          <p:cNvPr id="7" name="Dia számának hely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rtl="0">
              <a:defRPr sz="1200"/>
            </a:lvl1pPr>
          </a:lstStyle>
          <a:p>
            <a:fld id="{F93199CD-3E1B-4AE6-990F-76F925F5EA9F}" type="slidenum">
              <a:rPr lang="hu-HU" smtClean="0"/>
              <a:pPr/>
              <a:t>‹#›</a:t>
            </a:fld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4276579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kép hely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Jegyzetek hely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hu-HU" dirty="0"/>
          </a:p>
        </p:txBody>
      </p:sp>
      <p:sp>
        <p:nvSpPr>
          <p:cNvPr id="4" name="Dia számának hely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3199CD-3E1B-4AE6-990F-76F925F5EA9F}" type="slidenum">
              <a:rPr lang="hu-HU" smtClean="0"/>
              <a:pPr/>
              <a:t>1</a:t>
            </a:fld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11754691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ímdia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ctrTitle"/>
          </p:nvPr>
        </p:nvSpPr>
        <p:spPr>
          <a:xfrm>
            <a:off x="1065214" y="1828800"/>
            <a:ext cx="8229600" cy="2895600"/>
          </a:xfrm>
        </p:spPr>
        <p:txBody>
          <a:bodyPr rtlCol="0" anchor="b">
            <a:normAutofit/>
          </a:bodyPr>
          <a:lstStyle>
            <a:lvl1pPr algn="l" rtl="0">
              <a:lnSpc>
                <a:spcPct val="80000"/>
              </a:lnSpc>
              <a:defRPr sz="6400">
                <a:solidFill>
                  <a:schemeClr val="tx1"/>
                </a:solidFill>
              </a:defRPr>
            </a:lvl1pPr>
          </a:lstStyle>
          <a:p>
            <a:pPr rtl="0"/>
            <a:r>
              <a:rPr lang="hu-HU"/>
              <a:t>Mintacím szerkesztése</a:t>
            </a:r>
            <a:endParaRPr lang="hu-HU" dirty="0"/>
          </a:p>
        </p:txBody>
      </p:sp>
      <p:sp>
        <p:nvSpPr>
          <p:cNvPr id="3" name="Alcím 2"/>
          <p:cNvSpPr>
            <a:spLocks noGrp="1"/>
          </p:cNvSpPr>
          <p:nvPr>
            <p:ph type="subTitle" idx="1"/>
          </p:nvPr>
        </p:nvSpPr>
        <p:spPr>
          <a:xfrm>
            <a:off x="1065213" y="4800600"/>
            <a:ext cx="8229600" cy="1219200"/>
          </a:xfrm>
        </p:spPr>
        <p:txBody>
          <a:bodyPr rtlCol="0">
            <a:normAutofit/>
          </a:bodyPr>
          <a:lstStyle>
            <a:lvl1pPr marL="0" indent="0" algn="l" rtl="0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 algn="ctr" rtl="0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 rtl="0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 rtl="0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 rtl="0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 rtl="0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 rtl="0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 rtl="0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 rtl="0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hu-HU"/>
              <a:t>Kattintson ide az alcím mintájának szerkesztéséhez</a:t>
            </a:r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94999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ím és tartal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rtl="0">
              <a:defRPr/>
            </a:lvl1pPr>
          </a:lstStyle>
          <a:p>
            <a:pPr rtl="0"/>
            <a:r>
              <a:rPr lang="hu-HU"/>
              <a:t>Mintacím szerkesztése</a:t>
            </a:r>
            <a:endParaRPr lang="hu-HU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5pPr algn="l" rtl="0">
              <a:defRPr/>
            </a:lvl5pPr>
            <a:lvl6pPr algn="l" rtl="0">
              <a:defRPr/>
            </a:lvl6pPr>
          </a:lstStyle>
          <a:p>
            <a:pPr lvl="0" rtl="0"/>
            <a:r>
              <a:rPr lang="hu-HU"/>
              <a:t>Mintaszöveg szerkesztése</a:t>
            </a:r>
          </a:p>
          <a:p>
            <a:pPr lvl="1" rtl="0"/>
            <a:r>
              <a:rPr lang="hu-HU"/>
              <a:t>Második szint</a:t>
            </a:r>
          </a:p>
          <a:p>
            <a:pPr lvl="2" rtl="0"/>
            <a:r>
              <a:rPr lang="hu-HU"/>
              <a:t>Harmadik szint</a:t>
            </a:r>
          </a:p>
          <a:p>
            <a:pPr lvl="3" rtl="0"/>
            <a:r>
              <a:rPr lang="hu-HU"/>
              <a:t>Negyedik szint</a:t>
            </a:r>
          </a:p>
          <a:p>
            <a:pPr lvl="4" rtl="0"/>
            <a:r>
              <a:rPr lang="hu-HU"/>
              <a:t>Ötödik szint</a:t>
            </a:r>
            <a:endParaRPr lang="hu-HU" dirty="0"/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D2DF96A-20FF-469D-965A-B131AF8E4F14}" type="datetime1">
              <a:rPr lang="hu-HU" smtClean="0"/>
              <a:pPr/>
              <a:t>2025. 12. 01.</a:t>
            </a:fld>
            <a:endParaRPr lang="hu-HU" dirty="0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hu-HU" dirty="0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hu-HU" smtClean="0"/>
              <a:t>‹#›</a:t>
            </a:fld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2738254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zakaszfejléc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1059614" y="2514600"/>
            <a:ext cx="8692399" cy="2819400"/>
          </a:xfrm>
        </p:spPr>
        <p:txBody>
          <a:bodyPr rtlCol="0" anchor="b">
            <a:normAutofit/>
          </a:bodyPr>
          <a:lstStyle>
            <a:lvl1pPr algn="l" rtl="0">
              <a:lnSpc>
                <a:spcPct val="80000"/>
              </a:lnSpc>
              <a:defRPr sz="4800" b="0" cap="none" baseline="0"/>
            </a:lvl1pPr>
          </a:lstStyle>
          <a:p>
            <a:pPr rtl="0"/>
            <a:r>
              <a:rPr lang="hu-HU"/>
              <a:t>Mintacím szerkesztése</a:t>
            </a:r>
            <a:endParaRPr lang="hu-HU" dirty="0"/>
          </a:p>
        </p:txBody>
      </p:sp>
      <p:sp>
        <p:nvSpPr>
          <p:cNvPr id="3" name="Szöveg helye 2"/>
          <p:cNvSpPr>
            <a:spLocks noGrp="1"/>
          </p:cNvSpPr>
          <p:nvPr>
            <p:ph type="body" idx="1"/>
          </p:nvPr>
        </p:nvSpPr>
        <p:spPr>
          <a:xfrm>
            <a:off x="1065213" y="5410200"/>
            <a:ext cx="8687333" cy="609601"/>
          </a:xfrm>
        </p:spPr>
        <p:txBody>
          <a:bodyPr rtlCol="0" anchor="t">
            <a:normAutofit/>
          </a:bodyPr>
          <a:lstStyle>
            <a:lvl1pPr marL="0" indent="0" algn="l" rtl="0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 algn="l" rtl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l" rtl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l" rtl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l" rtl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l" rtl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l" rtl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l" rtl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l" rtl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hu-HU"/>
              <a:t>Mintaszöveg szerkesztése</a:t>
            </a:r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8F9AA37-814F-478E-B1BF-5C0BDCC227D3}" type="datetime1">
              <a:rPr lang="hu-HU" smtClean="0"/>
              <a:pPr/>
              <a:t>2025. 12. 01.</a:t>
            </a:fld>
            <a:endParaRPr lang="hu-HU" dirty="0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hu-HU" dirty="0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hu-HU" smtClean="0"/>
              <a:t>‹#›</a:t>
            </a:fld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1761813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Két tartalomrész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rtl="0">
              <a:defRPr/>
            </a:lvl1pPr>
          </a:lstStyle>
          <a:p>
            <a:pPr rtl="0"/>
            <a:r>
              <a:rPr lang="hu-HU"/>
              <a:t>Mintacím szerkesztése</a:t>
            </a:r>
            <a:endParaRPr lang="hu-HU" dirty="0"/>
          </a:p>
        </p:txBody>
      </p:sp>
      <p:sp>
        <p:nvSpPr>
          <p:cNvPr id="3" name="Tartalom helye 2"/>
          <p:cNvSpPr>
            <a:spLocks noGrp="1"/>
          </p:cNvSpPr>
          <p:nvPr>
            <p:ph sz="half" idx="1"/>
          </p:nvPr>
        </p:nvSpPr>
        <p:spPr>
          <a:xfrm>
            <a:off x="1504781" y="1905001"/>
            <a:ext cx="4419599" cy="4114800"/>
          </a:xfrm>
        </p:spPr>
        <p:txBody>
          <a:bodyPr rtlCol="0">
            <a:normAutofit/>
          </a:bodyPr>
          <a:lstStyle>
            <a:lvl1pPr algn="l" rtl="0">
              <a:defRPr sz="2400"/>
            </a:lvl1pPr>
            <a:lvl2pPr algn="l" rtl="0">
              <a:defRPr sz="2000"/>
            </a:lvl2pPr>
            <a:lvl3pPr algn="l" rtl="0">
              <a:defRPr sz="1800"/>
            </a:lvl3pPr>
            <a:lvl4pPr algn="l" rtl="0">
              <a:defRPr sz="1600"/>
            </a:lvl4pPr>
            <a:lvl5pPr algn="l" rtl="0">
              <a:defRPr sz="1600"/>
            </a:lvl5pPr>
            <a:lvl6pPr algn="l" rtl="0">
              <a:defRPr sz="1600"/>
            </a:lvl6pPr>
            <a:lvl7pPr algn="l" rtl="0">
              <a:defRPr sz="1600"/>
            </a:lvl7pPr>
            <a:lvl8pPr algn="l" rtl="0">
              <a:defRPr sz="1600"/>
            </a:lvl8pPr>
            <a:lvl9pPr algn="l" rtl="0">
              <a:defRPr sz="1600"/>
            </a:lvl9pPr>
          </a:lstStyle>
          <a:p>
            <a:pPr lvl="0" rtl="0"/>
            <a:r>
              <a:rPr lang="hu-HU"/>
              <a:t>Mintaszöveg szerkesztése</a:t>
            </a:r>
          </a:p>
          <a:p>
            <a:pPr lvl="1" rtl="0"/>
            <a:r>
              <a:rPr lang="hu-HU"/>
              <a:t>Második szint</a:t>
            </a:r>
          </a:p>
          <a:p>
            <a:pPr lvl="2" rtl="0"/>
            <a:r>
              <a:rPr lang="hu-HU"/>
              <a:t>Harmadik szint</a:t>
            </a:r>
          </a:p>
          <a:p>
            <a:pPr lvl="3" rtl="0"/>
            <a:r>
              <a:rPr lang="hu-HU"/>
              <a:t>Negyedik szint</a:t>
            </a:r>
          </a:p>
          <a:p>
            <a:pPr lvl="4" rtl="0"/>
            <a:r>
              <a:rPr lang="hu-HU"/>
              <a:t>Ötödik szint</a:t>
            </a:r>
            <a:endParaRPr lang="hu-HU" dirty="0"/>
          </a:p>
        </p:txBody>
      </p:sp>
      <p:sp>
        <p:nvSpPr>
          <p:cNvPr id="4" name="Tartalom helye 3"/>
          <p:cNvSpPr>
            <a:spLocks noGrp="1"/>
          </p:cNvSpPr>
          <p:nvPr>
            <p:ph sz="half" idx="2"/>
          </p:nvPr>
        </p:nvSpPr>
        <p:spPr>
          <a:xfrm>
            <a:off x="6229183" y="1905001"/>
            <a:ext cx="4419600" cy="4114800"/>
          </a:xfrm>
        </p:spPr>
        <p:txBody>
          <a:bodyPr rtlCol="0">
            <a:normAutofit/>
          </a:bodyPr>
          <a:lstStyle>
            <a:lvl1pPr algn="l" rtl="0">
              <a:defRPr sz="2400"/>
            </a:lvl1pPr>
            <a:lvl2pPr algn="l" rtl="0">
              <a:defRPr sz="2000"/>
            </a:lvl2pPr>
            <a:lvl3pPr algn="l" rtl="0">
              <a:defRPr sz="1800"/>
            </a:lvl3pPr>
            <a:lvl4pPr algn="l" rtl="0">
              <a:defRPr sz="1600"/>
            </a:lvl4pPr>
            <a:lvl5pPr algn="l" rtl="0">
              <a:defRPr sz="1600"/>
            </a:lvl5pPr>
            <a:lvl6pPr algn="l" rtl="0">
              <a:defRPr sz="1600"/>
            </a:lvl6pPr>
            <a:lvl7pPr algn="l" rtl="0">
              <a:defRPr sz="1600"/>
            </a:lvl7pPr>
            <a:lvl8pPr algn="l" rtl="0">
              <a:defRPr sz="1600"/>
            </a:lvl8pPr>
            <a:lvl9pPr algn="l" rtl="0">
              <a:defRPr sz="1600"/>
            </a:lvl9pPr>
          </a:lstStyle>
          <a:p>
            <a:pPr lvl="0" rtl="0"/>
            <a:r>
              <a:rPr lang="hu-HU"/>
              <a:t>Mintaszöveg szerkesztése</a:t>
            </a:r>
          </a:p>
          <a:p>
            <a:pPr lvl="1" rtl="0"/>
            <a:r>
              <a:rPr lang="hu-HU"/>
              <a:t>Második szint</a:t>
            </a:r>
          </a:p>
          <a:p>
            <a:pPr lvl="2" rtl="0"/>
            <a:r>
              <a:rPr lang="hu-HU"/>
              <a:t>Harmadik szint</a:t>
            </a:r>
          </a:p>
          <a:p>
            <a:pPr lvl="3" rtl="0"/>
            <a:r>
              <a:rPr lang="hu-HU"/>
              <a:t>Negyedik szint</a:t>
            </a:r>
          </a:p>
          <a:p>
            <a:pPr lvl="4" rtl="0"/>
            <a:r>
              <a:rPr lang="hu-HU"/>
              <a:t>Ötödik szint</a:t>
            </a:r>
            <a:endParaRPr lang="hu-HU" dirty="0"/>
          </a:p>
        </p:txBody>
      </p:sp>
      <p:sp>
        <p:nvSpPr>
          <p:cNvPr id="5" name="Dátum helye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F6DCFF7-2457-43B0-8799-5E20CBF1E15C}" type="datetime1">
              <a:rPr lang="hu-HU" smtClean="0"/>
              <a:pPr/>
              <a:t>2025. 12. 01.</a:t>
            </a:fld>
            <a:endParaRPr lang="hu-HU" dirty="0"/>
          </a:p>
        </p:txBody>
      </p:sp>
      <p:sp>
        <p:nvSpPr>
          <p:cNvPr id="6" name="Élőláb helye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hu-HU" dirty="0"/>
          </a:p>
        </p:txBody>
      </p:sp>
      <p:sp>
        <p:nvSpPr>
          <p:cNvPr id="7" name="Dia számának helye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hu-HU" smtClean="0"/>
              <a:t>‹#›</a:t>
            </a:fld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2825340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Összehasonlítá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l" rtl="0">
              <a:defRPr/>
            </a:lvl1pPr>
          </a:lstStyle>
          <a:p>
            <a:pPr rtl="0"/>
            <a:r>
              <a:rPr lang="hu-HU"/>
              <a:t>Mintacím szerkesztése</a:t>
            </a:r>
            <a:endParaRPr lang="hu-HU" dirty="0"/>
          </a:p>
        </p:txBody>
      </p:sp>
      <p:sp>
        <p:nvSpPr>
          <p:cNvPr id="3" name="Szöveg helye 2"/>
          <p:cNvSpPr>
            <a:spLocks noGrp="1"/>
          </p:cNvSpPr>
          <p:nvPr>
            <p:ph type="body" idx="1"/>
          </p:nvPr>
        </p:nvSpPr>
        <p:spPr>
          <a:xfrm>
            <a:off x="1522411" y="1905000"/>
            <a:ext cx="4416552" cy="762000"/>
          </a:xfrm>
        </p:spPr>
        <p:txBody>
          <a:bodyPr rtlCol="0" anchor="ctr">
            <a:noAutofit/>
          </a:bodyPr>
          <a:lstStyle>
            <a:lvl1pPr marL="0" indent="0" algn="l" rtl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 algn="l" rtl="0">
              <a:buNone/>
              <a:defRPr sz="2000" b="1"/>
            </a:lvl2pPr>
            <a:lvl3pPr marL="914400" indent="0" algn="l" rtl="0">
              <a:buNone/>
              <a:defRPr sz="1800" b="1"/>
            </a:lvl3pPr>
            <a:lvl4pPr marL="1371600" indent="0" algn="l" rtl="0">
              <a:buNone/>
              <a:defRPr sz="1600" b="1"/>
            </a:lvl4pPr>
            <a:lvl5pPr marL="1828800" indent="0" algn="l" rtl="0">
              <a:buNone/>
              <a:defRPr sz="1600" b="1"/>
            </a:lvl5pPr>
            <a:lvl6pPr marL="2286000" indent="0" algn="l" rtl="0">
              <a:buNone/>
              <a:defRPr sz="1600" b="1"/>
            </a:lvl6pPr>
            <a:lvl7pPr marL="2743200" indent="0" algn="l" rtl="0">
              <a:buNone/>
              <a:defRPr sz="1600" b="1"/>
            </a:lvl7pPr>
            <a:lvl8pPr marL="3200400" indent="0" algn="l" rtl="0">
              <a:buNone/>
              <a:defRPr sz="1600" b="1"/>
            </a:lvl8pPr>
            <a:lvl9pPr marL="3657600" indent="0" algn="l" rtl="0">
              <a:buNone/>
              <a:defRPr sz="1600" b="1"/>
            </a:lvl9pPr>
          </a:lstStyle>
          <a:p>
            <a:pPr lvl="0" rtl="0"/>
            <a:r>
              <a:rPr lang="hu-HU"/>
              <a:t>Mintaszöveg szerkesztése</a:t>
            </a:r>
          </a:p>
        </p:txBody>
      </p:sp>
      <p:sp>
        <p:nvSpPr>
          <p:cNvPr id="4" name="Tartalom helye 3"/>
          <p:cNvSpPr>
            <a:spLocks noGrp="1"/>
          </p:cNvSpPr>
          <p:nvPr>
            <p:ph sz="half" idx="2"/>
          </p:nvPr>
        </p:nvSpPr>
        <p:spPr>
          <a:xfrm>
            <a:off x="1522411" y="2743201"/>
            <a:ext cx="4416552" cy="3276600"/>
          </a:xfrm>
        </p:spPr>
        <p:txBody>
          <a:bodyPr rtlCol="0">
            <a:normAutofit/>
          </a:bodyPr>
          <a:lstStyle>
            <a:lvl1pPr algn="l" rtl="0">
              <a:defRPr sz="2400"/>
            </a:lvl1pPr>
            <a:lvl2pPr algn="l" rtl="0">
              <a:defRPr sz="2000"/>
            </a:lvl2pPr>
            <a:lvl3pPr algn="l" rtl="0">
              <a:defRPr sz="1800"/>
            </a:lvl3pPr>
            <a:lvl4pPr algn="l" rtl="0">
              <a:defRPr sz="1600"/>
            </a:lvl4pPr>
            <a:lvl5pPr algn="l" rtl="0">
              <a:defRPr sz="1600"/>
            </a:lvl5pPr>
            <a:lvl6pPr algn="l" rtl="0">
              <a:defRPr sz="1600"/>
            </a:lvl6pPr>
            <a:lvl7pPr algn="l" rtl="0">
              <a:defRPr sz="1600"/>
            </a:lvl7pPr>
            <a:lvl8pPr algn="l" rtl="0">
              <a:defRPr sz="1600"/>
            </a:lvl8pPr>
            <a:lvl9pPr algn="l" rtl="0">
              <a:defRPr sz="1600"/>
            </a:lvl9pPr>
          </a:lstStyle>
          <a:p>
            <a:pPr lvl="0" rtl="0"/>
            <a:r>
              <a:rPr lang="hu-HU"/>
              <a:t>Mintaszöveg szerkesztése</a:t>
            </a:r>
          </a:p>
          <a:p>
            <a:pPr lvl="1" rtl="0"/>
            <a:r>
              <a:rPr lang="hu-HU"/>
              <a:t>Második szint</a:t>
            </a:r>
          </a:p>
          <a:p>
            <a:pPr lvl="2" rtl="0"/>
            <a:r>
              <a:rPr lang="hu-HU"/>
              <a:t>Harmadik szint</a:t>
            </a:r>
          </a:p>
          <a:p>
            <a:pPr lvl="3" rtl="0"/>
            <a:r>
              <a:rPr lang="hu-HU"/>
              <a:t>Negyedik szint</a:t>
            </a:r>
          </a:p>
          <a:p>
            <a:pPr lvl="4" rtl="0"/>
            <a:r>
              <a:rPr lang="hu-HU"/>
              <a:t>Ötödik szint</a:t>
            </a:r>
            <a:endParaRPr lang="hu-HU" dirty="0"/>
          </a:p>
        </p:txBody>
      </p:sp>
      <p:sp>
        <p:nvSpPr>
          <p:cNvPr id="5" name="Szöveg helye 4"/>
          <p:cNvSpPr>
            <a:spLocks noGrp="1"/>
          </p:cNvSpPr>
          <p:nvPr>
            <p:ph type="body" sz="quarter" idx="3"/>
          </p:nvPr>
        </p:nvSpPr>
        <p:spPr>
          <a:xfrm>
            <a:off x="6249861" y="1905000"/>
            <a:ext cx="4416552" cy="762000"/>
          </a:xfrm>
        </p:spPr>
        <p:txBody>
          <a:bodyPr rtlCol="0" anchor="ctr">
            <a:noAutofit/>
          </a:bodyPr>
          <a:lstStyle>
            <a:lvl1pPr marL="0" indent="0" algn="l" rtl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 algn="l" rtl="0">
              <a:buNone/>
              <a:defRPr sz="2000" b="1"/>
            </a:lvl2pPr>
            <a:lvl3pPr marL="914400" indent="0" algn="l" rtl="0">
              <a:buNone/>
              <a:defRPr sz="1800" b="1"/>
            </a:lvl3pPr>
            <a:lvl4pPr marL="1371600" indent="0" algn="l" rtl="0">
              <a:buNone/>
              <a:defRPr sz="1600" b="1"/>
            </a:lvl4pPr>
            <a:lvl5pPr marL="1828800" indent="0" algn="l" rtl="0">
              <a:buNone/>
              <a:defRPr sz="1600" b="1"/>
            </a:lvl5pPr>
            <a:lvl6pPr marL="2286000" indent="0" algn="l" rtl="0">
              <a:buNone/>
              <a:defRPr sz="1600" b="1"/>
            </a:lvl6pPr>
            <a:lvl7pPr marL="2743200" indent="0" algn="l" rtl="0">
              <a:buNone/>
              <a:defRPr sz="1600" b="1"/>
            </a:lvl7pPr>
            <a:lvl8pPr marL="3200400" indent="0" algn="l" rtl="0">
              <a:buNone/>
              <a:defRPr sz="1600" b="1"/>
            </a:lvl8pPr>
            <a:lvl9pPr marL="3657600" indent="0" algn="l" rtl="0">
              <a:buNone/>
              <a:defRPr sz="1600" b="1"/>
            </a:lvl9pPr>
          </a:lstStyle>
          <a:p>
            <a:pPr lvl="0" rtl="0"/>
            <a:r>
              <a:rPr lang="hu-HU"/>
              <a:t>Mintaszöveg szerkesztése</a:t>
            </a:r>
          </a:p>
        </p:txBody>
      </p:sp>
      <p:sp>
        <p:nvSpPr>
          <p:cNvPr id="6" name="Tartalom helye 5"/>
          <p:cNvSpPr>
            <a:spLocks noGrp="1"/>
          </p:cNvSpPr>
          <p:nvPr>
            <p:ph sz="quarter" idx="4"/>
          </p:nvPr>
        </p:nvSpPr>
        <p:spPr>
          <a:xfrm>
            <a:off x="6249861" y="2743201"/>
            <a:ext cx="4416552" cy="3276600"/>
          </a:xfrm>
        </p:spPr>
        <p:txBody>
          <a:bodyPr rtlCol="0">
            <a:normAutofit/>
          </a:bodyPr>
          <a:lstStyle>
            <a:lvl1pPr algn="l" rtl="0">
              <a:defRPr sz="2400"/>
            </a:lvl1pPr>
            <a:lvl2pPr algn="l" rtl="0">
              <a:defRPr sz="2000"/>
            </a:lvl2pPr>
            <a:lvl3pPr algn="l" rtl="0">
              <a:defRPr sz="1800"/>
            </a:lvl3pPr>
            <a:lvl4pPr algn="l" rtl="0">
              <a:defRPr sz="1600"/>
            </a:lvl4pPr>
            <a:lvl5pPr algn="l" rtl="0">
              <a:defRPr sz="1600"/>
            </a:lvl5pPr>
            <a:lvl6pPr algn="l" rtl="0">
              <a:defRPr sz="1600"/>
            </a:lvl6pPr>
            <a:lvl7pPr algn="l" rtl="0">
              <a:defRPr sz="1600"/>
            </a:lvl7pPr>
            <a:lvl8pPr algn="l" rtl="0">
              <a:defRPr sz="1600"/>
            </a:lvl8pPr>
            <a:lvl9pPr algn="l" rtl="0">
              <a:defRPr sz="1600"/>
            </a:lvl9pPr>
          </a:lstStyle>
          <a:p>
            <a:pPr lvl="0" rtl="0"/>
            <a:r>
              <a:rPr lang="hu-HU"/>
              <a:t>Mintaszöveg szerkesztése</a:t>
            </a:r>
          </a:p>
          <a:p>
            <a:pPr lvl="1" rtl="0"/>
            <a:r>
              <a:rPr lang="hu-HU"/>
              <a:t>Második szint</a:t>
            </a:r>
          </a:p>
          <a:p>
            <a:pPr lvl="2" rtl="0"/>
            <a:r>
              <a:rPr lang="hu-HU"/>
              <a:t>Harmadik szint</a:t>
            </a:r>
          </a:p>
          <a:p>
            <a:pPr lvl="3" rtl="0"/>
            <a:r>
              <a:rPr lang="hu-HU"/>
              <a:t>Negyedik szint</a:t>
            </a:r>
          </a:p>
          <a:p>
            <a:pPr lvl="4" rtl="0"/>
            <a:r>
              <a:rPr lang="hu-HU"/>
              <a:t>Ötödik szint</a:t>
            </a:r>
            <a:endParaRPr lang="hu-HU" dirty="0"/>
          </a:p>
        </p:txBody>
      </p:sp>
      <p:sp>
        <p:nvSpPr>
          <p:cNvPr id="7" name="Dátum helye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B80ED51-9478-4A28-AD59-F84F17DCBA0E}" type="datetime1">
              <a:rPr lang="hu-HU" smtClean="0"/>
              <a:pPr/>
              <a:t>2025. 12. 01.</a:t>
            </a:fld>
            <a:endParaRPr lang="hu-HU" dirty="0"/>
          </a:p>
        </p:txBody>
      </p:sp>
      <p:sp>
        <p:nvSpPr>
          <p:cNvPr id="8" name="Élőláb helye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hu-HU" dirty="0"/>
          </a:p>
        </p:txBody>
      </p:sp>
      <p:sp>
        <p:nvSpPr>
          <p:cNvPr id="9" name="Dia számának helye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hu-HU" smtClean="0"/>
              <a:t>‹#›</a:t>
            </a:fld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4208419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Csak cí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rtl="0">
              <a:defRPr/>
            </a:lvl1pPr>
          </a:lstStyle>
          <a:p>
            <a:pPr rtl="0"/>
            <a:r>
              <a:rPr lang="hu-HU"/>
              <a:t>Mintacím szerkesztése</a:t>
            </a:r>
            <a:endParaRPr lang="hu-HU" dirty="0"/>
          </a:p>
        </p:txBody>
      </p:sp>
      <p:sp>
        <p:nvSpPr>
          <p:cNvPr id="3" name="Dátum helye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F4823B1-0F82-48D7-9117-967F65B3D924}" type="datetime1">
              <a:rPr lang="hu-HU" smtClean="0"/>
              <a:pPr/>
              <a:t>2025. 12. 01.</a:t>
            </a:fld>
            <a:endParaRPr lang="hu-HU" dirty="0"/>
          </a:p>
        </p:txBody>
      </p:sp>
      <p:sp>
        <p:nvSpPr>
          <p:cNvPr id="4" name="Élőláb helye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hu-HU" dirty="0"/>
          </a:p>
        </p:txBody>
      </p:sp>
      <p:sp>
        <p:nvSpPr>
          <p:cNvPr id="5" name="Dia számának helye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hu-HU" smtClean="0"/>
              <a:t>‹#›</a:t>
            </a:fld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1626631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Üres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átum helye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9508587-731A-4B9F-8D2F-1253E9DDB4A5}" type="datetime1">
              <a:rPr lang="hu-HU" smtClean="0"/>
              <a:pPr/>
              <a:t>2025. 12. 01.</a:t>
            </a:fld>
            <a:endParaRPr lang="hu-HU" dirty="0"/>
          </a:p>
        </p:txBody>
      </p:sp>
      <p:sp>
        <p:nvSpPr>
          <p:cNvPr id="3" name="Élőláb helye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hu-HU" dirty="0"/>
          </a:p>
        </p:txBody>
      </p:sp>
      <p:sp>
        <p:nvSpPr>
          <p:cNvPr id="4" name="Dia számának helye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hu-HU" smtClean="0"/>
              <a:t>‹#›</a:t>
            </a:fld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3607540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Tartalomrész képaláírással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rtlCol="0" anchor="b">
            <a:noAutofit/>
          </a:bodyPr>
          <a:lstStyle>
            <a:lvl1pPr algn="l" rtl="0">
              <a:lnSpc>
                <a:spcPct val="90000"/>
              </a:lnSpc>
              <a:defRPr sz="3600" b="0"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hu-HU"/>
              <a:t>Mintacím szerkesztése</a:t>
            </a:r>
            <a:endParaRPr lang="hu-HU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4951414" y="685800"/>
            <a:ext cx="6400800" cy="5334000"/>
          </a:xfrm>
        </p:spPr>
        <p:txBody>
          <a:bodyPr rtlCol="0">
            <a:normAutofit/>
          </a:bodyPr>
          <a:lstStyle>
            <a:lvl1pPr algn="l" rtl="0">
              <a:defRPr sz="2400"/>
            </a:lvl1pPr>
            <a:lvl2pPr algn="l" rtl="0">
              <a:defRPr sz="2000"/>
            </a:lvl2pPr>
            <a:lvl3pPr algn="l" rtl="0">
              <a:defRPr sz="1800"/>
            </a:lvl3pPr>
            <a:lvl4pPr algn="l" rtl="0">
              <a:defRPr sz="1600"/>
            </a:lvl4pPr>
            <a:lvl5pPr algn="l" rtl="0">
              <a:defRPr sz="1600"/>
            </a:lvl5pPr>
            <a:lvl6pPr algn="l" rtl="0">
              <a:defRPr sz="1600"/>
            </a:lvl6pPr>
            <a:lvl7pPr algn="l" rtl="0">
              <a:defRPr sz="1600"/>
            </a:lvl7pPr>
            <a:lvl8pPr algn="l" rtl="0">
              <a:defRPr sz="1600"/>
            </a:lvl8pPr>
            <a:lvl9pPr algn="l" rtl="0">
              <a:defRPr sz="1600"/>
            </a:lvl9pPr>
          </a:lstStyle>
          <a:p>
            <a:pPr lvl="0" rtl="0"/>
            <a:r>
              <a:rPr lang="hu-HU"/>
              <a:t>Mintaszöveg szerkesztése</a:t>
            </a:r>
          </a:p>
          <a:p>
            <a:pPr lvl="1" rtl="0"/>
            <a:r>
              <a:rPr lang="hu-HU"/>
              <a:t>Második szint</a:t>
            </a:r>
          </a:p>
          <a:p>
            <a:pPr lvl="2" rtl="0"/>
            <a:r>
              <a:rPr lang="hu-HU"/>
              <a:t>Harmadik szint</a:t>
            </a:r>
          </a:p>
          <a:p>
            <a:pPr lvl="3" rtl="0"/>
            <a:r>
              <a:rPr lang="hu-HU"/>
              <a:t>Negyedik szint</a:t>
            </a:r>
          </a:p>
          <a:p>
            <a:pPr lvl="4" rtl="0"/>
            <a:r>
              <a:rPr lang="hu-HU"/>
              <a:t>Ötödik szint</a:t>
            </a:r>
            <a:endParaRPr lang="hu-HU" dirty="0"/>
          </a:p>
        </p:txBody>
      </p:sp>
      <p:sp>
        <p:nvSpPr>
          <p:cNvPr id="4" name="Szöveg helye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 rtlCol="0">
            <a:normAutofit/>
          </a:bodyPr>
          <a:lstStyle>
            <a:lvl1pPr marL="0" indent="0" algn="l" rtl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 algn="l" rtl="0">
              <a:buNone/>
              <a:defRPr sz="1200"/>
            </a:lvl2pPr>
            <a:lvl3pPr marL="914400" indent="0" algn="l" rtl="0">
              <a:buNone/>
              <a:defRPr sz="1000"/>
            </a:lvl3pPr>
            <a:lvl4pPr marL="1371600" indent="0" algn="l" rtl="0">
              <a:buNone/>
              <a:defRPr sz="900"/>
            </a:lvl4pPr>
            <a:lvl5pPr marL="1828800" indent="0" algn="l" rtl="0">
              <a:buNone/>
              <a:defRPr sz="900"/>
            </a:lvl5pPr>
            <a:lvl6pPr marL="2286000" indent="0" algn="l" rtl="0">
              <a:buNone/>
              <a:defRPr sz="900"/>
            </a:lvl6pPr>
            <a:lvl7pPr marL="2743200" indent="0" algn="l" rtl="0">
              <a:buNone/>
              <a:defRPr sz="900"/>
            </a:lvl7pPr>
            <a:lvl8pPr marL="3200400" indent="0" algn="l" rtl="0">
              <a:buNone/>
              <a:defRPr sz="900"/>
            </a:lvl8pPr>
            <a:lvl9pPr marL="3657600" indent="0" algn="l" rtl="0">
              <a:buNone/>
              <a:defRPr sz="900"/>
            </a:lvl9pPr>
          </a:lstStyle>
          <a:p>
            <a:pPr lvl="0" rtl="0"/>
            <a:r>
              <a:rPr lang="hu-HU"/>
              <a:t>Mintaszöveg szerkesztése</a:t>
            </a:r>
          </a:p>
        </p:txBody>
      </p:sp>
      <p:sp>
        <p:nvSpPr>
          <p:cNvPr id="5" name="Dátum helye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1FBFB49-7B19-453F-B1C6-6C59028F8D5A}" type="datetime1">
              <a:rPr lang="hu-HU" smtClean="0"/>
              <a:pPr/>
              <a:t>2025. 12. 01.</a:t>
            </a:fld>
            <a:endParaRPr lang="hu-HU" dirty="0"/>
          </a:p>
        </p:txBody>
      </p:sp>
      <p:sp>
        <p:nvSpPr>
          <p:cNvPr id="6" name="Élőláb helye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hu-HU" dirty="0"/>
          </a:p>
        </p:txBody>
      </p:sp>
      <p:sp>
        <p:nvSpPr>
          <p:cNvPr id="7" name="Dia számának helye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hu-HU" smtClean="0"/>
              <a:t>‹#›</a:t>
            </a:fld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2544981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Kép képaláírással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Kép helyőrzője 2"/>
          <p:cNvSpPr>
            <a:spLocks noGrp="1"/>
          </p:cNvSpPr>
          <p:nvPr>
            <p:ph type="pic" idx="1"/>
          </p:nvPr>
        </p:nvSpPr>
        <p:spPr>
          <a:xfrm>
            <a:off x="4951414" y="685800"/>
            <a:ext cx="6400799" cy="5334000"/>
          </a:xfrm>
          <a:solidFill>
            <a:schemeClr val="bg2"/>
          </a:solidFill>
          <a:ln w="76200">
            <a:solidFill>
              <a:schemeClr val="tx1"/>
            </a:solidFill>
            <a:miter lim="800000"/>
          </a:ln>
        </p:spPr>
        <p:txBody>
          <a:bodyPr rtlCol="0">
            <a:normAutofit/>
          </a:bodyPr>
          <a:lstStyle>
            <a:lvl1pPr marL="0" indent="0" algn="ctr" rtl="0">
              <a:buNone/>
              <a:defRPr sz="2400"/>
            </a:lvl1pPr>
            <a:lvl2pPr marL="457200" indent="0" algn="l" rtl="0">
              <a:buNone/>
              <a:defRPr sz="2800"/>
            </a:lvl2pPr>
            <a:lvl3pPr marL="914400" indent="0" algn="l" rtl="0">
              <a:buNone/>
              <a:defRPr sz="2400"/>
            </a:lvl3pPr>
            <a:lvl4pPr marL="1371600" indent="0" algn="l" rtl="0">
              <a:buNone/>
              <a:defRPr sz="2000"/>
            </a:lvl4pPr>
            <a:lvl5pPr marL="1828800" indent="0" algn="l" rtl="0">
              <a:buNone/>
              <a:defRPr sz="2000"/>
            </a:lvl5pPr>
            <a:lvl6pPr marL="2286000" indent="0" algn="l" rtl="0">
              <a:buNone/>
              <a:defRPr sz="2000"/>
            </a:lvl6pPr>
            <a:lvl7pPr marL="2743200" indent="0" algn="l" rtl="0">
              <a:buNone/>
              <a:defRPr sz="2000"/>
            </a:lvl7pPr>
            <a:lvl8pPr marL="3200400" indent="0" algn="l" rtl="0">
              <a:buNone/>
              <a:defRPr sz="2000"/>
            </a:lvl8pPr>
            <a:lvl9pPr marL="3657600" indent="0" algn="l" rtl="0">
              <a:buNone/>
              <a:defRPr sz="2000"/>
            </a:lvl9pPr>
          </a:lstStyle>
          <a:p>
            <a:pPr rtl="0"/>
            <a:r>
              <a:rPr lang="hu-HU"/>
              <a:t>Kép beszúrásához kattintson az ikonra</a:t>
            </a:r>
            <a:endParaRPr lang="hu-HU" dirty="0"/>
          </a:p>
        </p:txBody>
      </p:sp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rtlCol="0" anchor="b">
            <a:normAutofit/>
          </a:bodyPr>
          <a:lstStyle>
            <a:lvl1pPr algn="l" rtl="0">
              <a:lnSpc>
                <a:spcPct val="90000"/>
              </a:lnSpc>
              <a:defRPr sz="3600" b="0" i="0"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hu-HU"/>
              <a:t>Mintacím szerkesztése</a:t>
            </a:r>
            <a:endParaRPr lang="hu-HU" dirty="0"/>
          </a:p>
        </p:txBody>
      </p:sp>
      <p:sp>
        <p:nvSpPr>
          <p:cNvPr id="4" name="Szöveg helye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 rtlCol="0">
            <a:normAutofit/>
          </a:bodyPr>
          <a:lstStyle>
            <a:lvl1pPr marL="0" indent="0" algn="l" rtl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 algn="l" rtl="0">
              <a:buNone/>
              <a:defRPr sz="1200"/>
            </a:lvl2pPr>
            <a:lvl3pPr marL="914400" indent="0" algn="l" rtl="0">
              <a:buNone/>
              <a:defRPr sz="1000"/>
            </a:lvl3pPr>
            <a:lvl4pPr marL="1371600" indent="0" algn="l" rtl="0">
              <a:buNone/>
              <a:defRPr sz="900"/>
            </a:lvl4pPr>
            <a:lvl5pPr marL="1828800" indent="0" algn="l" rtl="0">
              <a:buNone/>
              <a:defRPr sz="900"/>
            </a:lvl5pPr>
            <a:lvl6pPr marL="2286000" indent="0" algn="l" rtl="0">
              <a:buNone/>
              <a:defRPr sz="900"/>
            </a:lvl6pPr>
            <a:lvl7pPr marL="2743200" indent="0" algn="l" rtl="0">
              <a:buNone/>
              <a:defRPr sz="900"/>
            </a:lvl7pPr>
            <a:lvl8pPr marL="3200400" indent="0" algn="l" rtl="0">
              <a:buNone/>
              <a:defRPr sz="900"/>
            </a:lvl8pPr>
            <a:lvl9pPr marL="3657600" indent="0" algn="l" rtl="0">
              <a:buNone/>
              <a:defRPr sz="900"/>
            </a:lvl9pPr>
          </a:lstStyle>
          <a:p>
            <a:pPr lvl="0" rtl="0"/>
            <a:r>
              <a:rPr lang="hu-HU"/>
              <a:t>Mintaszöveg szerkesztése</a:t>
            </a:r>
          </a:p>
        </p:txBody>
      </p:sp>
      <p:sp>
        <p:nvSpPr>
          <p:cNvPr id="5" name="Dátum helye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104E042-C6EF-4EBE-92E7-6DD3A89AADD0}" type="datetime1">
              <a:rPr lang="hu-HU" smtClean="0"/>
              <a:pPr/>
              <a:t>2025. 12. 01.</a:t>
            </a:fld>
            <a:endParaRPr lang="hu-HU" dirty="0"/>
          </a:p>
        </p:txBody>
      </p:sp>
      <p:sp>
        <p:nvSpPr>
          <p:cNvPr id="6" name="Élőláb helye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hu-HU" dirty="0"/>
          </a:p>
        </p:txBody>
      </p:sp>
      <p:sp>
        <p:nvSpPr>
          <p:cNvPr id="7" name="Dia számának helye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hu-HU" smtClean="0"/>
              <a:pPr/>
              <a:t>‹#›</a:t>
            </a:fld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2249172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Cím és függőlege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rtl="0">
              <a:defRPr/>
            </a:lvl1pPr>
          </a:lstStyle>
          <a:p>
            <a:pPr rtl="0"/>
            <a:r>
              <a:rPr lang="hu-HU"/>
              <a:t>Mintacím szerkesztése</a:t>
            </a:r>
            <a:endParaRPr lang="hu-HU" dirty="0"/>
          </a:p>
        </p:txBody>
      </p:sp>
      <p:sp>
        <p:nvSpPr>
          <p:cNvPr id="3" name="Függőleges szöveg helye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hu-HU"/>
              <a:t>Mintaszöveg szerkesztése</a:t>
            </a:r>
          </a:p>
          <a:p>
            <a:pPr lvl="1" rtl="0"/>
            <a:r>
              <a:rPr lang="hu-HU"/>
              <a:t>Második szint</a:t>
            </a:r>
          </a:p>
          <a:p>
            <a:pPr lvl="2" rtl="0"/>
            <a:r>
              <a:rPr lang="hu-HU"/>
              <a:t>Harmadik szint</a:t>
            </a:r>
          </a:p>
          <a:p>
            <a:pPr lvl="3" rtl="0"/>
            <a:r>
              <a:rPr lang="hu-HU"/>
              <a:t>Negyedik szint</a:t>
            </a:r>
          </a:p>
          <a:p>
            <a:pPr lvl="4" rtl="0"/>
            <a:r>
              <a:rPr lang="hu-HU"/>
              <a:t>Ötödik szint</a:t>
            </a:r>
            <a:endParaRPr lang="hu-HU" dirty="0"/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778B4DA-3734-42E9-92CF-65CC9DF6C4D4}" type="datetime1">
              <a:rPr lang="hu-HU" smtClean="0"/>
              <a:pPr/>
              <a:t>2025. 12. 01.</a:t>
            </a:fld>
            <a:endParaRPr lang="hu-HU" dirty="0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hu-HU" dirty="0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hu-HU" smtClean="0"/>
              <a:t>‹#›</a:t>
            </a:fld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460095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Függőleges cím é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üggőleges cím 1"/>
          <p:cNvSpPr>
            <a:spLocks noGrp="1"/>
          </p:cNvSpPr>
          <p:nvPr>
            <p:ph type="title" orient="vert"/>
          </p:nvPr>
        </p:nvSpPr>
        <p:spPr>
          <a:xfrm>
            <a:off x="9142412" y="381001"/>
            <a:ext cx="1524001" cy="5638800"/>
          </a:xfrm>
        </p:spPr>
        <p:txBody>
          <a:bodyPr vert="eaVert" rtlCol="0"/>
          <a:lstStyle>
            <a:lvl1pPr rtl="0">
              <a:defRPr/>
            </a:lvl1pPr>
          </a:lstStyle>
          <a:p>
            <a:pPr rtl="0"/>
            <a:r>
              <a:rPr lang="hu-HU"/>
              <a:t>Mintacím szerkesztése</a:t>
            </a:r>
            <a:endParaRPr lang="hu-HU" dirty="0"/>
          </a:p>
        </p:txBody>
      </p:sp>
      <p:sp>
        <p:nvSpPr>
          <p:cNvPr id="3" name="Függőleges szöveg helye 2"/>
          <p:cNvSpPr>
            <a:spLocks noGrp="1"/>
          </p:cNvSpPr>
          <p:nvPr>
            <p:ph type="body" orient="vert" idx="1"/>
          </p:nvPr>
        </p:nvSpPr>
        <p:spPr>
          <a:xfrm>
            <a:off x="1522412" y="381001"/>
            <a:ext cx="7391399" cy="5638800"/>
          </a:xfrm>
        </p:spPr>
        <p:txBody>
          <a:bodyPr vert="eaVert" rtlCol="0"/>
          <a:lstStyle/>
          <a:p>
            <a:pPr lvl="0" rtl="0"/>
            <a:r>
              <a:rPr lang="hu-HU"/>
              <a:t>Mintaszöveg szerkesztése</a:t>
            </a:r>
          </a:p>
          <a:p>
            <a:pPr lvl="1" rtl="0"/>
            <a:r>
              <a:rPr lang="hu-HU"/>
              <a:t>Második szint</a:t>
            </a:r>
          </a:p>
          <a:p>
            <a:pPr lvl="2" rtl="0"/>
            <a:r>
              <a:rPr lang="hu-HU"/>
              <a:t>Harmadik szint</a:t>
            </a:r>
          </a:p>
          <a:p>
            <a:pPr lvl="3" rtl="0"/>
            <a:r>
              <a:rPr lang="hu-HU"/>
              <a:t>Negyedik szint</a:t>
            </a:r>
          </a:p>
          <a:p>
            <a:pPr lvl="4" rtl="0"/>
            <a:r>
              <a:rPr lang="hu-HU"/>
              <a:t>Ötödik szint</a:t>
            </a:r>
            <a:endParaRPr lang="hu-HU" dirty="0"/>
          </a:p>
        </p:txBody>
      </p:sp>
      <p:sp>
        <p:nvSpPr>
          <p:cNvPr id="4" name="Dátum helye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2AAE6AC-6A91-4C24-BB36-A82EEF4A36BD}" type="datetime1">
              <a:rPr lang="hu-HU" smtClean="0"/>
              <a:pPr/>
              <a:t>2025. 12. 01.</a:t>
            </a:fld>
            <a:endParaRPr lang="hu-HU" dirty="0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hu-HU" dirty="0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hu-HU" smtClean="0"/>
              <a:t>‹#›</a:t>
            </a:fld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4079035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helye 1"/>
          <p:cNvSpPr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hu-HU" dirty="0"/>
              <a:t>Mintacím szerkesztése</a:t>
            </a:r>
          </a:p>
        </p:txBody>
      </p:sp>
      <p:sp>
        <p:nvSpPr>
          <p:cNvPr id="3" name="Szöveg helye 2"/>
          <p:cNvSpPr>
            <a:spLocks noGrp="1"/>
          </p:cNvSpPr>
          <p:nvPr>
            <p:ph type="body" idx="1"/>
          </p:nvPr>
        </p:nvSpPr>
        <p:spPr>
          <a:xfrm>
            <a:off x="1522413" y="1904999"/>
            <a:ext cx="9134391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hu-HU" dirty="0"/>
              <a:t>Mintaszöveg szerkesztése</a:t>
            </a:r>
          </a:p>
          <a:p>
            <a:pPr lvl="1" rtl="0"/>
            <a:r>
              <a:rPr lang="hu-HU" dirty="0"/>
              <a:t>Második szint</a:t>
            </a:r>
          </a:p>
          <a:p>
            <a:pPr lvl="2" rtl="0"/>
            <a:r>
              <a:rPr lang="hu-HU" dirty="0"/>
              <a:t>Harmadik szint</a:t>
            </a:r>
          </a:p>
          <a:p>
            <a:pPr lvl="3" rtl="0"/>
            <a:r>
              <a:rPr lang="hu-HU" dirty="0"/>
              <a:t>Negyedik szint</a:t>
            </a:r>
          </a:p>
          <a:p>
            <a:pPr lvl="4" rtl="0"/>
            <a:r>
              <a:rPr lang="hu-HU" dirty="0"/>
              <a:t>Ötödik szint</a:t>
            </a:r>
          </a:p>
        </p:txBody>
      </p:sp>
      <p:sp>
        <p:nvSpPr>
          <p:cNvPr id="4" name="Dátum helye 3"/>
          <p:cNvSpPr>
            <a:spLocks noGrp="1"/>
          </p:cNvSpPr>
          <p:nvPr>
            <p:ph type="dt" sz="half" idx="2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1FC95E-103D-4103-918E-8B432099E965}" type="datetime1">
              <a:rPr lang="hu-HU" smtClean="0"/>
              <a:pPr/>
              <a:t>2025. 12. 01.</a:t>
            </a:fld>
            <a:endParaRPr lang="hu-HU" dirty="0"/>
          </a:p>
        </p:txBody>
      </p:sp>
      <p:sp>
        <p:nvSpPr>
          <p:cNvPr id="5" name="Élőláb helye 4"/>
          <p:cNvSpPr>
            <a:spLocks noGrp="1"/>
          </p:cNvSpPr>
          <p:nvPr>
            <p:ph type="ftr" sz="quarter" idx="3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hu-HU" dirty="0"/>
          </a:p>
        </p:txBody>
      </p:sp>
      <p:sp>
        <p:nvSpPr>
          <p:cNvPr id="6" name="Dia számának helye 5"/>
          <p:cNvSpPr>
            <a:spLocks noGrp="1"/>
          </p:cNvSpPr>
          <p:nvPr>
            <p:ph type="sldNum" sz="quarter" idx="4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013F82-EE5E-44EE-A61D-E31C6657F26F}" type="slidenum">
              <a:rPr lang="hu-HU" smtClean="0"/>
              <a:pPr/>
              <a:t>‹#›</a:t>
            </a:fld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14030599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3838" indent="-223838" algn="l" defTabSz="914400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63550" indent="-231775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SzPct val="10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82625" indent="-21907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57250" indent="-17462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30288" indent="-173038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0700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38074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5544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72821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39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ím 2"/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hu-HU" dirty="0" err="1"/>
              <a:t>Reflective</a:t>
            </a:r>
            <a:r>
              <a:rPr lang="hu-HU" dirty="0"/>
              <a:t> </a:t>
            </a:r>
            <a:r>
              <a:rPr lang="hu-HU" dirty="0" err="1"/>
              <a:t>Presentation</a:t>
            </a:r>
            <a:endParaRPr lang="hu-HU" dirty="0"/>
          </a:p>
        </p:txBody>
      </p:sp>
      <p:sp>
        <p:nvSpPr>
          <p:cNvPr id="4" name="Alcím 3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hu-HU" dirty="0" err="1"/>
              <a:t>By</a:t>
            </a:r>
            <a:r>
              <a:rPr lang="hu-HU" dirty="0"/>
              <a:t> </a:t>
            </a:r>
            <a:r>
              <a:rPr lang="hu-HU" dirty="0" err="1"/>
              <a:t>krisztian</a:t>
            </a:r>
            <a:r>
              <a:rPr lang="hu-HU" dirty="0"/>
              <a:t> </a:t>
            </a:r>
            <a:r>
              <a:rPr lang="hu-HU" dirty="0" err="1"/>
              <a:t>kovacs</a:t>
            </a:r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2808920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ím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hu-HU" dirty="0">
                <a:solidFill>
                  <a:schemeClr val="accent1"/>
                </a:solidFill>
              </a:rPr>
              <a:t>MY DIGITAL SKILLS COURSE EXPERIENCE</a:t>
            </a:r>
          </a:p>
        </p:txBody>
      </p:sp>
      <p:sp>
        <p:nvSpPr>
          <p:cNvPr id="14" name="Tartalom helye 13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/>
            <a:r>
              <a:rPr lang="hu-HU" dirty="0" err="1"/>
              <a:t>Overview</a:t>
            </a:r>
            <a:r>
              <a:rPr lang="hu-HU" dirty="0"/>
              <a:t> of </a:t>
            </a:r>
            <a:r>
              <a:rPr lang="hu-HU" dirty="0" err="1"/>
              <a:t>my</a:t>
            </a:r>
            <a:r>
              <a:rPr lang="hu-HU" dirty="0"/>
              <a:t> </a:t>
            </a:r>
            <a:r>
              <a:rPr lang="hu-HU" dirty="0" err="1"/>
              <a:t>learning</a:t>
            </a:r>
            <a:endParaRPr lang="hu-HU" dirty="0"/>
          </a:p>
          <a:p>
            <a:pPr rtl="0"/>
            <a:r>
              <a:rPr lang="hu-HU" dirty="0" err="1"/>
              <a:t>What</a:t>
            </a:r>
            <a:r>
              <a:rPr lang="hu-HU" dirty="0"/>
              <a:t> I </a:t>
            </a:r>
            <a:r>
              <a:rPr lang="hu-HU" dirty="0" err="1"/>
              <a:t>have</a:t>
            </a:r>
            <a:r>
              <a:rPr lang="hu-HU" dirty="0"/>
              <a:t> </a:t>
            </a:r>
            <a:r>
              <a:rPr lang="hu-HU" dirty="0" err="1"/>
              <a:t>learned</a:t>
            </a:r>
            <a:r>
              <a:rPr lang="hu-HU" dirty="0"/>
              <a:t> in </a:t>
            </a:r>
            <a:r>
              <a:rPr lang="hu-HU" dirty="0" err="1"/>
              <a:t>this</a:t>
            </a:r>
            <a:r>
              <a:rPr lang="hu-HU" dirty="0"/>
              <a:t> </a:t>
            </a:r>
            <a:r>
              <a:rPr lang="hu-HU" dirty="0" err="1"/>
              <a:t>module</a:t>
            </a:r>
            <a:endParaRPr lang="hu-HU" dirty="0"/>
          </a:p>
          <a:p>
            <a:pPr rtl="0"/>
            <a:r>
              <a:rPr lang="hu-HU" dirty="0" err="1"/>
              <a:t>How</a:t>
            </a:r>
            <a:r>
              <a:rPr lang="hu-HU" dirty="0"/>
              <a:t> I </a:t>
            </a:r>
            <a:r>
              <a:rPr lang="hu-HU" dirty="0" err="1"/>
              <a:t>applied</a:t>
            </a:r>
            <a:r>
              <a:rPr lang="hu-HU" dirty="0"/>
              <a:t> </a:t>
            </a:r>
            <a:r>
              <a:rPr lang="hu-HU" dirty="0" err="1"/>
              <a:t>these</a:t>
            </a:r>
            <a:r>
              <a:rPr lang="hu-HU" dirty="0"/>
              <a:t> </a:t>
            </a:r>
            <a:r>
              <a:rPr lang="hu-HU" dirty="0" err="1"/>
              <a:t>skills</a:t>
            </a:r>
            <a:r>
              <a:rPr lang="hu-HU" dirty="0"/>
              <a:t> in </a:t>
            </a:r>
            <a:r>
              <a:rPr lang="hu-HU" dirty="0" err="1"/>
              <a:t>my</a:t>
            </a:r>
            <a:r>
              <a:rPr lang="hu-HU" dirty="0"/>
              <a:t> </a:t>
            </a:r>
            <a:r>
              <a:rPr lang="hu-HU" dirty="0" err="1"/>
              <a:t>studies</a:t>
            </a:r>
            <a:r>
              <a:rPr lang="hu-HU" dirty="0"/>
              <a:t> and </a:t>
            </a:r>
            <a:r>
              <a:rPr lang="hu-HU" dirty="0" err="1"/>
              <a:t>daily</a:t>
            </a:r>
            <a:r>
              <a:rPr lang="hu-HU" dirty="0"/>
              <a:t> life</a:t>
            </a:r>
          </a:p>
          <a:p>
            <a:pPr rtl="0"/>
            <a:r>
              <a:rPr lang="hu-HU" dirty="0"/>
              <a:t>Link </a:t>
            </a:r>
            <a:r>
              <a:rPr lang="hu-HU" dirty="0" err="1"/>
              <a:t>to</a:t>
            </a:r>
            <a:r>
              <a:rPr lang="hu-HU" dirty="0"/>
              <a:t> </a:t>
            </a:r>
            <a:r>
              <a:rPr lang="hu-HU" dirty="0" err="1"/>
              <a:t>Task</a:t>
            </a:r>
            <a:r>
              <a:rPr lang="hu-HU" dirty="0"/>
              <a:t> 1, 2 and 3</a:t>
            </a:r>
          </a:p>
          <a:p>
            <a:pPr rtl="0"/>
            <a:r>
              <a:rPr lang="hu-HU" dirty="0" err="1"/>
              <a:t>How</a:t>
            </a:r>
            <a:r>
              <a:rPr lang="hu-HU" dirty="0"/>
              <a:t> </a:t>
            </a:r>
            <a:r>
              <a:rPr lang="hu-HU" dirty="0" err="1"/>
              <a:t>these</a:t>
            </a:r>
            <a:r>
              <a:rPr lang="hu-HU" dirty="0"/>
              <a:t> </a:t>
            </a:r>
            <a:r>
              <a:rPr lang="hu-HU" dirty="0" err="1"/>
              <a:t>skills</a:t>
            </a:r>
            <a:r>
              <a:rPr lang="hu-HU" dirty="0"/>
              <a:t> </a:t>
            </a:r>
            <a:r>
              <a:rPr lang="hu-HU" dirty="0" err="1"/>
              <a:t>will</a:t>
            </a:r>
            <a:r>
              <a:rPr lang="hu-HU" dirty="0"/>
              <a:t> </a:t>
            </a:r>
            <a:r>
              <a:rPr lang="hu-HU" dirty="0" err="1"/>
              <a:t>support</a:t>
            </a:r>
            <a:r>
              <a:rPr lang="hu-HU" dirty="0"/>
              <a:t> </a:t>
            </a:r>
            <a:r>
              <a:rPr lang="hu-HU" dirty="0" err="1"/>
              <a:t>my</a:t>
            </a:r>
            <a:r>
              <a:rPr lang="hu-HU" dirty="0"/>
              <a:t> </a:t>
            </a:r>
            <a:r>
              <a:rPr lang="hu-HU" dirty="0" err="1"/>
              <a:t>future</a:t>
            </a:r>
            <a:r>
              <a:rPr lang="hu-HU" dirty="0"/>
              <a:t> </a:t>
            </a:r>
            <a:r>
              <a:rPr lang="hu-HU" dirty="0" err="1"/>
              <a:t>goals</a:t>
            </a:r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2139132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hu-HU" dirty="0">
                <a:solidFill>
                  <a:schemeClr val="accent1"/>
                </a:solidFill>
              </a:rPr>
              <a:t>STARTING POINT – MY JISC RESULT</a:t>
            </a:r>
            <a:br>
              <a:rPr lang="hu-HU" dirty="0"/>
            </a:br>
            <a:endParaRPr lang="hu-HU" dirty="0"/>
          </a:p>
        </p:txBody>
      </p:sp>
      <p:sp>
        <p:nvSpPr>
          <p:cNvPr id="3" name="Tartalom helye 2"/>
          <p:cNvSpPr>
            <a:spLocks noGrp="1"/>
          </p:cNvSpPr>
          <p:nvPr>
            <p:ph sz="half" idx="1"/>
          </p:nvPr>
        </p:nvSpPr>
        <p:spPr/>
        <p:txBody>
          <a:bodyPr rtlCol="0"/>
          <a:lstStyle/>
          <a:p>
            <a:pPr rtl="0">
              <a:buFont typeface="Wingdings" panose="05000000000000000000" pitchFamily="2" charset="2"/>
              <a:buChar char="Ø"/>
            </a:pPr>
            <a:r>
              <a:rPr lang="hu-HU" dirty="0"/>
              <a:t>I </a:t>
            </a:r>
            <a:r>
              <a:rPr lang="hu-HU" dirty="0" err="1"/>
              <a:t>completed</a:t>
            </a:r>
            <a:r>
              <a:rPr lang="hu-HU" dirty="0"/>
              <a:t> </a:t>
            </a:r>
            <a:r>
              <a:rPr lang="hu-HU" dirty="0" err="1"/>
              <a:t>the</a:t>
            </a:r>
            <a:r>
              <a:rPr lang="hu-HU" dirty="0"/>
              <a:t> JISC </a:t>
            </a:r>
            <a:r>
              <a:rPr lang="hu-HU" dirty="0" err="1"/>
              <a:t>Discovery</a:t>
            </a:r>
            <a:r>
              <a:rPr lang="hu-HU" dirty="0"/>
              <a:t> </a:t>
            </a:r>
            <a:r>
              <a:rPr lang="hu-HU" dirty="0" err="1"/>
              <a:t>Tool</a:t>
            </a:r>
            <a:endParaRPr lang="hu-HU" dirty="0"/>
          </a:p>
          <a:p>
            <a:pPr rtl="0">
              <a:buFont typeface="Wingdings" panose="05000000000000000000" pitchFamily="2" charset="2"/>
              <a:buChar char="Ø"/>
            </a:pPr>
            <a:r>
              <a:rPr lang="hu-HU" dirty="0"/>
              <a:t>I </a:t>
            </a:r>
            <a:r>
              <a:rPr lang="hu-HU" dirty="0" err="1"/>
              <a:t>choose</a:t>
            </a:r>
            <a:r>
              <a:rPr lang="hu-HU" dirty="0"/>
              <a:t> </a:t>
            </a:r>
            <a:r>
              <a:rPr lang="hu-HU" dirty="0" err="1"/>
              <a:t>two</a:t>
            </a:r>
            <a:r>
              <a:rPr lang="hu-HU" dirty="0"/>
              <a:t> </a:t>
            </a:r>
            <a:r>
              <a:rPr lang="hu-HU" dirty="0" err="1"/>
              <a:t>strenght</a:t>
            </a:r>
            <a:endParaRPr lang="hu-HU" dirty="0"/>
          </a:p>
          <a:p>
            <a:pPr rtl="0">
              <a:buFont typeface="Wingdings" panose="05000000000000000000" pitchFamily="2" charset="2"/>
              <a:buChar char="Ø"/>
            </a:pPr>
            <a:r>
              <a:rPr lang="hu-HU" dirty="0"/>
              <a:t>I </a:t>
            </a:r>
            <a:r>
              <a:rPr lang="hu-HU" dirty="0" err="1"/>
              <a:t>also</a:t>
            </a:r>
            <a:r>
              <a:rPr lang="hu-HU" dirty="0"/>
              <a:t> </a:t>
            </a:r>
            <a:r>
              <a:rPr lang="hu-HU" dirty="0" err="1"/>
              <a:t>choose</a:t>
            </a:r>
            <a:r>
              <a:rPr lang="hu-HU" dirty="0"/>
              <a:t> </a:t>
            </a:r>
            <a:r>
              <a:rPr lang="hu-HU" dirty="0" err="1"/>
              <a:t>two</a:t>
            </a:r>
            <a:r>
              <a:rPr lang="hu-HU" dirty="0"/>
              <a:t> </a:t>
            </a:r>
            <a:r>
              <a:rPr lang="hu-HU" dirty="0" err="1"/>
              <a:t>weakness</a:t>
            </a:r>
            <a:endParaRPr lang="hu-HU" dirty="0"/>
          </a:p>
          <a:p>
            <a:pPr rtl="0">
              <a:buFont typeface="Wingdings" panose="05000000000000000000" pitchFamily="2" charset="2"/>
              <a:buChar char="Ø"/>
            </a:pPr>
            <a:r>
              <a:rPr lang="hu-HU" dirty="0" err="1"/>
              <a:t>This</a:t>
            </a:r>
            <a:r>
              <a:rPr lang="hu-HU" dirty="0"/>
              <a:t> </a:t>
            </a:r>
            <a:r>
              <a:rPr lang="hu-HU" dirty="0" err="1"/>
              <a:t>gave</a:t>
            </a:r>
            <a:r>
              <a:rPr lang="hu-HU" dirty="0"/>
              <a:t> </a:t>
            </a:r>
            <a:r>
              <a:rPr lang="hu-HU" dirty="0" err="1"/>
              <a:t>me</a:t>
            </a:r>
            <a:r>
              <a:rPr lang="hu-HU" dirty="0"/>
              <a:t> a starting </a:t>
            </a:r>
            <a:r>
              <a:rPr lang="hu-HU" dirty="0" err="1"/>
              <a:t>point</a:t>
            </a:r>
            <a:r>
              <a:rPr lang="hu-HU" dirty="0"/>
              <a:t> </a:t>
            </a:r>
            <a:r>
              <a:rPr lang="hu-HU" dirty="0" err="1"/>
              <a:t>where</a:t>
            </a:r>
            <a:r>
              <a:rPr lang="hu-HU" dirty="0"/>
              <a:t> I </a:t>
            </a:r>
            <a:r>
              <a:rPr lang="hu-HU" dirty="0" err="1"/>
              <a:t>need</a:t>
            </a:r>
            <a:r>
              <a:rPr lang="hu-HU" dirty="0"/>
              <a:t> </a:t>
            </a:r>
            <a:r>
              <a:rPr lang="hu-HU" dirty="0" err="1"/>
              <a:t>improvement</a:t>
            </a:r>
            <a:endParaRPr lang="hu-HU" dirty="0"/>
          </a:p>
        </p:txBody>
      </p:sp>
      <p:graphicFrame>
        <p:nvGraphicFramePr>
          <p:cNvPr id="9" name="Tartalom helye 8" descr="3 oszlopos, 4 soros mintatáblázat" title="Táblázat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889108954"/>
              </p:ext>
            </p:extLst>
          </p:nvPr>
        </p:nvGraphicFramePr>
        <p:xfrm>
          <a:off x="6229350" y="1905000"/>
          <a:ext cx="4454694" cy="17871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8489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8489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8489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07014">
                <a:tc>
                  <a:txBody>
                    <a:bodyPr/>
                    <a:lstStyle/>
                    <a:p>
                      <a:pPr rtl="0"/>
                      <a:endParaRPr lang="hu-HU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hu-HU" dirty="0" err="1"/>
                        <a:t>First</a:t>
                      </a:r>
                      <a:endParaRPr lang="hu-HU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hu-HU" dirty="0" err="1"/>
                        <a:t>Second</a:t>
                      </a:r>
                      <a:endParaRPr lang="hu-HU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7014">
                <a:tc>
                  <a:txBody>
                    <a:bodyPr/>
                    <a:lstStyle/>
                    <a:p>
                      <a:pPr rtl="0"/>
                      <a:r>
                        <a:rPr lang="hu-HU" dirty="0"/>
                        <a:t>STRENGTH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hu-HU" dirty="0"/>
                        <a:t>Digital </a:t>
                      </a:r>
                      <a:r>
                        <a:rPr lang="hu-HU" dirty="0" err="1"/>
                        <a:t>Proficiency</a:t>
                      </a:r>
                      <a:endParaRPr lang="hu-HU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hu-HU" dirty="0"/>
                        <a:t>Digital</a:t>
                      </a:r>
                    </a:p>
                    <a:p>
                      <a:pPr algn="ctr" rtl="0"/>
                      <a:r>
                        <a:rPr lang="hu-HU" dirty="0" err="1"/>
                        <a:t>Productivity</a:t>
                      </a:r>
                      <a:endParaRPr lang="hu-HU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7014">
                <a:tc>
                  <a:txBody>
                    <a:bodyPr/>
                    <a:lstStyle/>
                    <a:p>
                      <a:pPr rtl="0"/>
                      <a:r>
                        <a:rPr lang="hu-HU" dirty="0"/>
                        <a:t>WEAKNESS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hu-HU" dirty="0" err="1"/>
                        <a:t>Information</a:t>
                      </a:r>
                      <a:endParaRPr lang="hu-HU" dirty="0"/>
                    </a:p>
                    <a:p>
                      <a:pPr algn="ctr" rtl="0"/>
                      <a:r>
                        <a:rPr lang="hu-HU" dirty="0" err="1"/>
                        <a:t>Literacy</a:t>
                      </a:r>
                      <a:endParaRPr lang="hu-HU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hu-HU" dirty="0"/>
                        <a:t>Digital</a:t>
                      </a:r>
                    </a:p>
                    <a:p>
                      <a:pPr algn="ctr" rtl="0"/>
                      <a:r>
                        <a:rPr lang="hu-HU" dirty="0" err="1"/>
                        <a:t>Participation</a:t>
                      </a:r>
                      <a:endParaRPr lang="hu-HU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06988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Kép helye 5" descr="A képen képernyőkép, buborék látható&#10;&#10;Előfordulhat, hogy az AI által létrehozott tartalom helytelen.">
            <a:extLst>
              <a:ext uri="{FF2B5EF4-FFF2-40B4-BE49-F238E27FC236}">
                <a16:creationId xmlns:a16="http://schemas.microsoft.com/office/drawing/2014/main" id="{D3B16C0E-D56D-EC9C-E647-972FEB9548E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80" r="9980"/>
          <a:stretch>
            <a:fillRect/>
          </a:stretch>
        </p:blipFill>
        <p:spPr>
          <a:xfrm>
            <a:off x="1065213" y="695325"/>
            <a:ext cx="6400800" cy="5334000"/>
          </a:xfrm>
        </p:spPr>
      </p:pic>
      <p:sp>
        <p:nvSpPr>
          <p:cNvPr id="3" name="Cím 2">
            <a:extLst>
              <a:ext uri="{FF2B5EF4-FFF2-40B4-BE49-F238E27FC236}">
                <a16:creationId xmlns:a16="http://schemas.microsoft.com/office/drawing/2014/main" id="{1F75B503-496C-1808-987B-E3415A97D8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0636" y="499582"/>
            <a:ext cx="3596607" cy="2088232"/>
          </a:xfrm>
        </p:spPr>
        <p:txBody>
          <a:bodyPr>
            <a:normAutofit/>
          </a:bodyPr>
          <a:lstStyle/>
          <a:p>
            <a:pPr algn="ctr"/>
            <a:r>
              <a:rPr lang="hu-HU" dirty="0">
                <a:solidFill>
                  <a:schemeClr val="accent1"/>
                </a:solidFill>
              </a:rPr>
              <a:t>GETTING MORE ORGANISED WITH OUTLOOK &amp; CALENDAR</a:t>
            </a:r>
          </a:p>
        </p:txBody>
      </p:sp>
      <p:sp>
        <p:nvSpPr>
          <p:cNvPr id="4" name="Szöveg helye 3">
            <a:extLst>
              <a:ext uri="{FF2B5EF4-FFF2-40B4-BE49-F238E27FC236}">
                <a16:creationId xmlns:a16="http://schemas.microsoft.com/office/drawing/2014/main" id="{358600E1-0160-280A-3C06-32FC0470D1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110636" y="2924944"/>
            <a:ext cx="3581399" cy="3384376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/>
              <a:t>I </a:t>
            </a:r>
            <a:r>
              <a:rPr lang="hu-HU" dirty="0" err="1"/>
              <a:t>learned</a:t>
            </a:r>
            <a:r>
              <a:rPr lang="hu-HU" dirty="0"/>
              <a:t> </a:t>
            </a:r>
            <a:r>
              <a:rPr lang="hu-HU" dirty="0" err="1"/>
              <a:t>how</a:t>
            </a:r>
            <a:r>
              <a:rPr lang="hu-HU" dirty="0"/>
              <a:t> </a:t>
            </a:r>
            <a:r>
              <a:rPr lang="hu-HU" dirty="0" err="1"/>
              <a:t>to</a:t>
            </a:r>
            <a:r>
              <a:rPr lang="hu-HU" dirty="0"/>
              <a:t> </a:t>
            </a:r>
            <a:r>
              <a:rPr lang="hu-HU" dirty="0" err="1"/>
              <a:t>use</a:t>
            </a:r>
            <a:r>
              <a:rPr lang="hu-HU" dirty="0"/>
              <a:t> Outlook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/>
              <a:t>I </a:t>
            </a:r>
            <a:r>
              <a:rPr lang="hu-HU" dirty="0" err="1"/>
              <a:t>organised</a:t>
            </a:r>
            <a:r>
              <a:rPr lang="hu-HU" dirty="0"/>
              <a:t> </a:t>
            </a:r>
            <a:r>
              <a:rPr lang="hu-HU" dirty="0" err="1"/>
              <a:t>my</a:t>
            </a:r>
            <a:r>
              <a:rPr lang="hu-HU" dirty="0"/>
              <a:t> </a:t>
            </a:r>
            <a:r>
              <a:rPr lang="hu-HU" dirty="0" err="1"/>
              <a:t>inbox</a:t>
            </a:r>
            <a:r>
              <a:rPr lang="hu-HU" dirty="0"/>
              <a:t> </a:t>
            </a:r>
            <a:r>
              <a:rPr lang="hu-HU" dirty="0" err="1"/>
              <a:t>with</a:t>
            </a:r>
            <a:r>
              <a:rPr lang="hu-HU" dirty="0"/>
              <a:t> </a:t>
            </a:r>
            <a:r>
              <a:rPr lang="hu-HU" dirty="0" err="1"/>
              <a:t>new</a:t>
            </a:r>
            <a:r>
              <a:rPr lang="hu-HU" dirty="0"/>
              <a:t> </a:t>
            </a:r>
            <a:r>
              <a:rPr lang="hu-HU" dirty="0" err="1"/>
              <a:t>folders</a:t>
            </a:r>
            <a:r>
              <a:rPr lang="hu-HU" dirty="0"/>
              <a:t> and </a:t>
            </a:r>
            <a:r>
              <a:rPr lang="hu-HU" dirty="0" err="1"/>
              <a:t>rules</a:t>
            </a:r>
            <a:endParaRPr lang="hu-HU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 err="1"/>
              <a:t>Now</a:t>
            </a:r>
            <a:r>
              <a:rPr lang="hu-HU" dirty="0"/>
              <a:t> I </a:t>
            </a:r>
            <a:r>
              <a:rPr lang="hu-HU" dirty="0" err="1"/>
              <a:t>check</a:t>
            </a:r>
            <a:r>
              <a:rPr lang="hu-HU" dirty="0"/>
              <a:t> </a:t>
            </a:r>
            <a:r>
              <a:rPr lang="hu-HU" dirty="0" err="1"/>
              <a:t>my</a:t>
            </a:r>
            <a:r>
              <a:rPr lang="hu-HU" dirty="0"/>
              <a:t> </a:t>
            </a:r>
            <a:r>
              <a:rPr lang="hu-HU" dirty="0" err="1"/>
              <a:t>mails</a:t>
            </a:r>
            <a:r>
              <a:rPr lang="hu-HU" dirty="0"/>
              <a:t> </a:t>
            </a:r>
            <a:r>
              <a:rPr lang="hu-HU" dirty="0" err="1"/>
              <a:t>only</a:t>
            </a:r>
            <a:r>
              <a:rPr lang="hu-HU" dirty="0"/>
              <a:t> </a:t>
            </a:r>
            <a:r>
              <a:rPr lang="hu-HU" dirty="0" err="1"/>
              <a:t>once</a:t>
            </a:r>
            <a:r>
              <a:rPr lang="hu-HU" dirty="0"/>
              <a:t> a </a:t>
            </a:r>
            <a:r>
              <a:rPr lang="hu-HU" dirty="0" err="1"/>
              <a:t>day</a:t>
            </a:r>
            <a:endParaRPr lang="hu-HU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 err="1"/>
              <a:t>Started</a:t>
            </a:r>
            <a:r>
              <a:rPr lang="hu-HU" dirty="0"/>
              <a:t> </a:t>
            </a:r>
            <a:r>
              <a:rPr lang="hu-HU" dirty="0" err="1"/>
              <a:t>to</a:t>
            </a:r>
            <a:r>
              <a:rPr lang="hu-HU" dirty="0"/>
              <a:t> </a:t>
            </a:r>
            <a:r>
              <a:rPr lang="hu-HU" dirty="0" err="1"/>
              <a:t>use</a:t>
            </a:r>
            <a:r>
              <a:rPr lang="hu-HU" dirty="0"/>
              <a:t> </a:t>
            </a:r>
            <a:r>
              <a:rPr lang="hu-HU" dirty="0" err="1"/>
              <a:t>the</a:t>
            </a:r>
            <a:r>
              <a:rPr lang="hu-HU" dirty="0"/>
              <a:t> </a:t>
            </a:r>
            <a:r>
              <a:rPr lang="hu-HU" dirty="0" err="1"/>
              <a:t>calendar</a:t>
            </a:r>
            <a:r>
              <a:rPr lang="hu-HU" dirty="0"/>
              <a:t> </a:t>
            </a:r>
            <a:r>
              <a:rPr lang="hu-HU" dirty="0" err="1"/>
              <a:t>for</a:t>
            </a:r>
            <a:r>
              <a:rPr lang="hu-HU" dirty="0"/>
              <a:t> </a:t>
            </a:r>
            <a:r>
              <a:rPr lang="hu-HU" dirty="0" err="1"/>
              <a:t>appointments</a:t>
            </a:r>
            <a:endParaRPr lang="hu-HU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 err="1"/>
              <a:t>Also</a:t>
            </a:r>
            <a:r>
              <a:rPr lang="hu-HU" dirty="0"/>
              <a:t>, I </a:t>
            </a:r>
            <a:r>
              <a:rPr lang="hu-HU" dirty="0" err="1"/>
              <a:t>learned</a:t>
            </a:r>
            <a:r>
              <a:rPr lang="hu-HU" dirty="0"/>
              <a:t> </a:t>
            </a:r>
            <a:r>
              <a:rPr lang="hu-HU" dirty="0" err="1"/>
              <a:t>how</a:t>
            </a:r>
            <a:r>
              <a:rPr lang="hu-HU" dirty="0"/>
              <a:t> </a:t>
            </a:r>
            <a:r>
              <a:rPr lang="hu-HU" dirty="0" err="1"/>
              <a:t>to</a:t>
            </a:r>
            <a:r>
              <a:rPr lang="hu-HU" dirty="0"/>
              <a:t> </a:t>
            </a:r>
            <a:r>
              <a:rPr lang="hu-HU" dirty="0" err="1"/>
              <a:t>write</a:t>
            </a:r>
            <a:r>
              <a:rPr lang="hu-HU" dirty="0"/>
              <a:t> </a:t>
            </a:r>
            <a:r>
              <a:rPr lang="hu-HU" dirty="0" err="1"/>
              <a:t>professional</a:t>
            </a:r>
            <a:r>
              <a:rPr lang="hu-HU" dirty="0"/>
              <a:t> emails </a:t>
            </a:r>
            <a:r>
              <a:rPr lang="hu-HU" dirty="0" err="1"/>
              <a:t>without</a:t>
            </a:r>
            <a:r>
              <a:rPr lang="hu-HU" dirty="0"/>
              <a:t> emojis </a:t>
            </a:r>
            <a:r>
              <a:rPr lang="hu-HU" dirty="0">
                <a:sym typeface="Wingdings" panose="05000000000000000000" pitchFamily="2" charset="2"/>
              </a:rPr>
              <a:t></a:t>
            </a:r>
            <a:endParaRPr lang="hu-HU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1331505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ím 2">
            <a:extLst>
              <a:ext uri="{FF2B5EF4-FFF2-40B4-BE49-F238E27FC236}">
                <a16:creationId xmlns:a16="http://schemas.microsoft.com/office/drawing/2014/main" id="{B26B8EA9-84A0-A834-9350-3252E3615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804" y="620688"/>
            <a:ext cx="3596607" cy="2304256"/>
          </a:xfrm>
        </p:spPr>
        <p:txBody>
          <a:bodyPr>
            <a:normAutofit fontScale="90000"/>
          </a:bodyPr>
          <a:lstStyle/>
          <a:p>
            <a:pPr algn="ctr"/>
            <a:r>
              <a:rPr lang="hu-HU" dirty="0">
                <a:solidFill>
                  <a:schemeClr val="accent1"/>
                </a:solidFill>
              </a:rPr>
              <a:t>ARTIFICIAL INTELLIGENCE AND DATA PROTECTION</a:t>
            </a:r>
            <a:br>
              <a:rPr lang="hu-HU" dirty="0"/>
            </a:br>
            <a:endParaRPr lang="hu-HU" dirty="0"/>
          </a:p>
        </p:txBody>
      </p:sp>
      <p:sp>
        <p:nvSpPr>
          <p:cNvPr id="4" name="Szöveg helye 3">
            <a:extLst>
              <a:ext uri="{FF2B5EF4-FFF2-40B4-BE49-F238E27FC236}">
                <a16:creationId xmlns:a16="http://schemas.microsoft.com/office/drawing/2014/main" id="{0532926A-6599-AE32-6DDF-D062FF8062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93812" y="3212976"/>
            <a:ext cx="3581399" cy="2880320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 err="1"/>
              <a:t>We</a:t>
            </a:r>
            <a:r>
              <a:rPr lang="hu-HU" dirty="0"/>
              <a:t> </a:t>
            </a:r>
            <a:r>
              <a:rPr lang="hu-HU" dirty="0" err="1"/>
              <a:t>discussed</a:t>
            </a:r>
            <a:r>
              <a:rPr lang="hu-HU" dirty="0"/>
              <a:t> </a:t>
            </a:r>
            <a:r>
              <a:rPr lang="hu-HU" dirty="0" err="1"/>
              <a:t>advantages</a:t>
            </a:r>
            <a:r>
              <a:rPr lang="hu-HU" dirty="0"/>
              <a:t> and </a:t>
            </a:r>
            <a:r>
              <a:rPr lang="hu-HU" dirty="0" err="1"/>
              <a:t>risks</a:t>
            </a:r>
            <a:r>
              <a:rPr lang="hu-HU" dirty="0"/>
              <a:t> of AI </a:t>
            </a:r>
            <a:r>
              <a:rPr lang="hu-HU" dirty="0" err="1"/>
              <a:t>tools</a:t>
            </a:r>
            <a:r>
              <a:rPr lang="hu-HU" dirty="0"/>
              <a:t> like </a:t>
            </a:r>
            <a:r>
              <a:rPr lang="hu-HU" dirty="0" err="1"/>
              <a:t>ChatGPT</a:t>
            </a:r>
            <a:endParaRPr lang="hu-HU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/>
              <a:t>I </a:t>
            </a:r>
            <a:r>
              <a:rPr lang="hu-HU" dirty="0" err="1"/>
              <a:t>saw</a:t>
            </a:r>
            <a:r>
              <a:rPr lang="hu-HU" dirty="0"/>
              <a:t> </a:t>
            </a:r>
            <a:r>
              <a:rPr lang="hu-HU" dirty="0" err="1"/>
              <a:t>other</a:t>
            </a:r>
            <a:r>
              <a:rPr lang="hu-HU" dirty="0"/>
              <a:t> </a:t>
            </a:r>
            <a:r>
              <a:rPr lang="hu-HU" dirty="0" err="1"/>
              <a:t>apps</a:t>
            </a:r>
            <a:r>
              <a:rPr lang="hu-HU" dirty="0"/>
              <a:t> like </a:t>
            </a:r>
            <a:r>
              <a:rPr lang="hu-HU" dirty="0" err="1"/>
              <a:t>NotebookLM</a:t>
            </a:r>
            <a:r>
              <a:rPr lang="hu-HU" dirty="0"/>
              <a:t> and </a:t>
            </a:r>
            <a:r>
              <a:rPr lang="hu-HU" dirty="0" err="1"/>
              <a:t>MidjourneyAI</a:t>
            </a:r>
            <a:endParaRPr lang="hu-HU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/>
              <a:t>I </a:t>
            </a:r>
            <a:r>
              <a:rPr lang="hu-HU" dirty="0" err="1"/>
              <a:t>learned</a:t>
            </a:r>
            <a:r>
              <a:rPr lang="hu-HU" dirty="0"/>
              <a:t> </a:t>
            </a:r>
            <a:r>
              <a:rPr lang="hu-HU" dirty="0" err="1"/>
              <a:t>that</a:t>
            </a:r>
            <a:r>
              <a:rPr lang="hu-HU" dirty="0"/>
              <a:t> AI </a:t>
            </a:r>
            <a:r>
              <a:rPr lang="hu-HU" dirty="0" err="1"/>
              <a:t>can</a:t>
            </a:r>
            <a:r>
              <a:rPr lang="hu-HU" dirty="0"/>
              <a:t> be </a:t>
            </a:r>
            <a:r>
              <a:rPr lang="hu-HU" dirty="0" err="1"/>
              <a:t>wrong</a:t>
            </a:r>
            <a:r>
              <a:rPr lang="hu-HU" dirty="0"/>
              <a:t> and </a:t>
            </a:r>
            <a:r>
              <a:rPr lang="hu-HU" dirty="0" err="1"/>
              <a:t>may</a:t>
            </a:r>
            <a:r>
              <a:rPr lang="hu-HU" dirty="0"/>
              <a:t> </a:t>
            </a:r>
            <a:r>
              <a:rPr lang="hu-HU" dirty="0" err="1"/>
              <a:t>not</a:t>
            </a:r>
            <a:r>
              <a:rPr lang="hu-HU" dirty="0"/>
              <a:t> </a:t>
            </a:r>
            <a:r>
              <a:rPr lang="hu-HU" dirty="0" err="1"/>
              <a:t>follow</a:t>
            </a:r>
            <a:r>
              <a:rPr lang="hu-HU" dirty="0"/>
              <a:t> </a:t>
            </a:r>
            <a:r>
              <a:rPr lang="hu-HU" dirty="0" err="1"/>
              <a:t>digital</a:t>
            </a:r>
            <a:r>
              <a:rPr lang="hu-HU" dirty="0"/>
              <a:t> </a:t>
            </a:r>
            <a:r>
              <a:rPr lang="hu-HU" dirty="0" err="1"/>
              <a:t>ethics</a:t>
            </a:r>
            <a:endParaRPr lang="hu-HU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/>
              <a:t>I </a:t>
            </a:r>
            <a:r>
              <a:rPr lang="hu-HU" dirty="0" err="1"/>
              <a:t>understand</a:t>
            </a:r>
            <a:r>
              <a:rPr lang="hu-HU" dirty="0"/>
              <a:t> </a:t>
            </a:r>
            <a:r>
              <a:rPr lang="hu-HU" dirty="0" err="1"/>
              <a:t>why</a:t>
            </a:r>
            <a:r>
              <a:rPr lang="hu-HU" dirty="0"/>
              <a:t> </a:t>
            </a:r>
            <a:r>
              <a:rPr lang="hu-HU" dirty="0" err="1"/>
              <a:t>it’s</a:t>
            </a:r>
            <a:r>
              <a:rPr lang="hu-HU" dirty="0"/>
              <a:t> </a:t>
            </a:r>
            <a:r>
              <a:rPr lang="hu-HU" dirty="0" err="1"/>
              <a:t>important</a:t>
            </a:r>
            <a:r>
              <a:rPr lang="hu-HU" dirty="0"/>
              <a:t> </a:t>
            </a:r>
            <a:r>
              <a:rPr lang="hu-HU" dirty="0" err="1"/>
              <a:t>the</a:t>
            </a:r>
            <a:r>
              <a:rPr lang="hu-HU" dirty="0"/>
              <a:t> </a:t>
            </a:r>
            <a:r>
              <a:rPr lang="hu-HU" dirty="0" err="1"/>
              <a:t>personal</a:t>
            </a:r>
            <a:r>
              <a:rPr lang="hu-HU" dirty="0"/>
              <a:t> </a:t>
            </a:r>
            <a:r>
              <a:rPr lang="hu-HU" dirty="0" err="1"/>
              <a:t>data</a:t>
            </a:r>
            <a:r>
              <a:rPr lang="hu-HU" dirty="0"/>
              <a:t> </a:t>
            </a:r>
            <a:r>
              <a:rPr lang="hu-HU" dirty="0" err="1"/>
              <a:t>protection</a:t>
            </a:r>
            <a:endParaRPr lang="hu-HU" dirty="0"/>
          </a:p>
        </p:txBody>
      </p:sp>
      <p:pic>
        <p:nvPicPr>
          <p:cNvPr id="5" name="Kép 4" descr="A képen művészet, lámpa, sötét látható&#10;&#10;Előfordulhat, hogy az AI által létrehozott tartalom helytelen.">
            <a:extLst>
              <a:ext uri="{FF2B5EF4-FFF2-40B4-BE49-F238E27FC236}">
                <a16:creationId xmlns:a16="http://schemas.microsoft.com/office/drawing/2014/main" id="{E1F60D3F-4993-3F87-92B0-6B27C50A59F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2684" y="3861048"/>
            <a:ext cx="3384376" cy="2736305"/>
          </a:xfrm>
          <a:prstGeom prst="rect">
            <a:avLst/>
          </a:prstGeom>
        </p:spPr>
      </p:pic>
      <p:pic>
        <p:nvPicPr>
          <p:cNvPr id="6" name="Kép helye 5" descr="A képen Emberi arc, művészet, képernyőkép, szempilla látható&#10;&#10;Előfordulhat, hogy az AI által létrehozott tartalom helytelen.">
            <a:extLst>
              <a:ext uri="{FF2B5EF4-FFF2-40B4-BE49-F238E27FC236}">
                <a16:creationId xmlns:a16="http://schemas.microsoft.com/office/drawing/2014/main" id="{F6F7BAD5-BEC4-249F-D807-9372B8A031E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34" r="1573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9172185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C9B03C-69C8-E495-BC48-5ECCEBF03E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ím 2">
            <a:extLst>
              <a:ext uri="{FF2B5EF4-FFF2-40B4-BE49-F238E27FC236}">
                <a16:creationId xmlns:a16="http://schemas.microsoft.com/office/drawing/2014/main" id="{883B8568-F256-D038-956C-FDBDE12E08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804" y="620688"/>
            <a:ext cx="3596607" cy="2304256"/>
          </a:xfrm>
        </p:spPr>
        <p:txBody>
          <a:bodyPr>
            <a:normAutofit fontScale="90000"/>
          </a:bodyPr>
          <a:lstStyle/>
          <a:p>
            <a:pPr algn="ctr"/>
            <a:r>
              <a:rPr lang="hu-HU" dirty="0">
                <a:solidFill>
                  <a:schemeClr val="accent1"/>
                </a:solidFill>
              </a:rPr>
              <a:t>ARTIFICIAL INTELLIGENCE AND DATA PROTECTION</a:t>
            </a:r>
            <a:br>
              <a:rPr lang="hu-HU" dirty="0"/>
            </a:br>
            <a:endParaRPr lang="hu-HU" dirty="0"/>
          </a:p>
        </p:txBody>
      </p:sp>
      <p:sp>
        <p:nvSpPr>
          <p:cNvPr id="4" name="Szöveg helye 3">
            <a:extLst>
              <a:ext uri="{FF2B5EF4-FFF2-40B4-BE49-F238E27FC236}">
                <a16:creationId xmlns:a16="http://schemas.microsoft.com/office/drawing/2014/main" id="{EAE29C8E-5E9F-5572-FEFC-8320C4B981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93812" y="3212976"/>
            <a:ext cx="3581399" cy="2880320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 err="1"/>
              <a:t>We</a:t>
            </a:r>
            <a:r>
              <a:rPr lang="hu-HU" dirty="0"/>
              <a:t> </a:t>
            </a:r>
            <a:r>
              <a:rPr lang="hu-HU" dirty="0" err="1"/>
              <a:t>discussed</a:t>
            </a:r>
            <a:r>
              <a:rPr lang="hu-HU" dirty="0"/>
              <a:t> </a:t>
            </a:r>
            <a:r>
              <a:rPr lang="hu-HU" dirty="0" err="1"/>
              <a:t>advantages</a:t>
            </a:r>
            <a:r>
              <a:rPr lang="hu-HU" dirty="0"/>
              <a:t> and </a:t>
            </a:r>
            <a:r>
              <a:rPr lang="hu-HU" dirty="0" err="1"/>
              <a:t>risks</a:t>
            </a:r>
            <a:r>
              <a:rPr lang="hu-HU" dirty="0"/>
              <a:t> of AI </a:t>
            </a:r>
            <a:r>
              <a:rPr lang="hu-HU" dirty="0" err="1"/>
              <a:t>tools</a:t>
            </a:r>
            <a:r>
              <a:rPr lang="hu-HU" dirty="0"/>
              <a:t> like </a:t>
            </a:r>
            <a:r>
              <a:rPr lang="hu-HU" dirty="0" err="1"/>
              <a:t>ChatGPT</a:t>
            </a:r>
            <a:endParaRPr lang="hu-HU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/>
              <a:t>I </a:t>
            </a:r>
            <a:r>
              <a:rPr lang="hu-HU" dirty="0" err="1"/>
              <a:t>saw</a:t>
            </a:r>
            <a:r>
              <a:rPr lang="hu-HU" dirty="0"/>
              <a:t> </a:t>
            </a:r>
            <a:r>
              <a:rPr lang="hu-HU" dirty="0" err="1"/>
              <a:t>other</a:t>
            </a:r>
            <a:r>
              <a:rPr lang="hu-HU" dirty="0"/>
              <a:t> </a:t>
            </a:r>
            <a:r>
              <a:rPr lang="hu-HU" dirty="0" err="1"/>
              <a:t>apps</a:t>
            </a:r>
            <a:r>
              <a:rPr lang="hu-HU" dirty="0"/>
              <a:t> like </a:t>
            </a:r>
            <a:r>
              <a:rPr lang="hu-HU" dirty="0" err="1"/>
              <a:t>NotebookLM</a:t>
            </a:r>
            <a:r>
              <a:rPr lang="hu-HU" dirty="0"/>
              <a:t> and </a:t>
            </a:r>
            <a:r>
              <a:rPr lang="hu-HU" dirty="0" err="1"/>
              <a:t>MidjourneyAI</a:t>
            </a:r>
            <a:endParaRPr lang="hu-HU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/>
              <a:t>I </a:t>
            </a:r>
            <a:r>
              <a:rPr lang="hu-HU" dirty="0" err="1"/>
              <a:t>learned</a:t>
            </a:r>
            <a:r>
              <a:rPr lang="hu-HU" dirty="0"/>
              <a:t> </a:t>
            </a:r>
            <a:r>
              <a:rPr lang="hu-HU" dirty="0" err="1"/>
              <a:t>that</a:t>
            </a:r>
            <a:r>
              <a:rPr lang="hu-HU" dirty="0"/>
              <a:t> AI </a:t>
            </a:r>
            <a:r>
              <a:rPr lang="hu-HU" dirty="0" err="1"/>
              <a:t>can</a:t>
            </a:r>
            <a:r>
              <a:rPr lang="hu-HU" dirty="0"/>
              <a:t> be </a:t>
            </a:r>
            <a:r>
              <a:rPr lang="hu-HU" dirty="0" err="1"/>
              <a:t>wrong</a:t>
            </a:r>
            <a:r>
              <a:rPr lang="hu-HU" dirty="0"/>
              <a:t> and </a:t>
            </a:r>
            <a:r>
              <a:rPr lang="hu-HU" dirty="0" err="1"/>
              <a:t>may</a:t>
            </a:r>
            <a:r>
              <a:rPr lang="hu-HU" dirty="0"/>
              <a:t> </a:t>
            </a:r>
            <a:r>
              <a:rPr lang="hu-HU" dirty="0" err="1"/>
              <a:t>not</a:t>
            </a:r>
            <a:r>
              <a:rPr lang="hu-HU" dirty="0"/>
              <a:t> </a:t>
            </a:r>
            <a:r>
              <a:rPr lang="hu-HU" dirty="0" err="1"/>
              <a:t>follow</a:t>
            </a:r>
            <a:r>
              <a:rPr lang="hu-HU" dirty="0"/>
              <a:t> </a:t>
            </a:r>
            <a:r>
              <a:rPr lang="hu-HU" dirty="0" err="1"/>
              <a:t>digital</a:t>
            </a:r>
            <a:r>
              <a:rPr lang="hu-HU" dirty="0"/>
              <a:t> </a:t>
            </a:r>
            <a:r>
              <a:rPr lang="hu-HU" dirty="0" err="1"/>
              <a:t>ethics</a:t>
            </a:r>
            <a:endParaRPr lang="hu-HU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/>
              <a:t>I </a:t>
            </a:r>
            <a:r>
              <a:rPr lang="hu-HU" dirty="0" err="1"/>
              <a:t>understand</a:t>
            </a:r>
            <a:r>
              <a:rPr lang="hu-HU" dirty="0"/>
              <a:t> </a:t>
            </a:r>
            <a:r>
              <a:rPr lang="hu-HU" dirty="0" err="1"/>
              <a:t>why</a:t>
            </a:r>
            <a:r>
              <a:rPr lang="hu-HU" dirty="0"/>
              <a:t> </a:t>
            </a:r>
            <a:r>
              <a:rPr lang="hu-HU" dirty="0" err="1"/>
              <a:t>it’s</a:t>
            </a:r>
            <a:r>
              <a:rPr lang="hu-HU" dirty="0"/>
              <a:t> </a:t>
            </a:r>
            <a:r>
              <a:rPr lang="hu-HU" dirty="0" err="1"/>
              <a:t>important</a:t>
            </a:r>
            <a:r>
              <a:rPr lang="hu-HU" dirty="0"/>
              <a:t> </a:t>
            </a:r>
            <a:r>
              <a:rPr lang="hu-HU" dirty="0" err="1"/>
              <a:t>the</a:t>
            </a:r>
            <a:r>
              <a:rPr lang="hu-HU" dirty="0"/>
              <a:t> </a:t>
            </a:r>
            <a:r>
              <a:rPr lang="hu-HU" dirty="0" err="1"/>
              <a:t>personal</a:t>
            </a:r>
            <a:r>
              <a:rPr lang="hu-HU" dirty="0"/>
              <a:t> </a:t>
            </a:r>
            <a:r>
              <a:rPr lang="hu-HU" dirty="0" err="1"/>
              <a:t>data</a:t>
            </a:r>
            <a:r>
              <a:rPr lang="hu-HU" dirty="0"/>
              <a:t> </a:t>
            </a:r>
            <a:r>
              <a:rPr lang="hu-HU" dirty="0" err="1"/>
              <a:t>protection</a:t>
            </a:r>
            <a:endParaRPr lang="hu-HU" dirty="0"/>
          </a:p>
        </p:txBody>
      </p:sp>
      <p:pic>
        <p:nvPicPr>
          <p:cNvPr id="5" name="Kép 4" descr="A képen Emberi arc, művészet, képernyőkép, szempilla látható&#10;&#10;Előfordulhat, hogy az AI által létrehozott tartalom helytelen.">
            <a:extLst>
              <a:ext uri="{FF2B5EF4-FFF2-40B4-BE49-F238E27FC236}">
                <a16:creationId xmlns:a16="http://schemas.microsoft.com/office/drawing/2014/main" id="{B0BF02A7-CB15-B672-2317-CCCEE2B115F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6700" y="3717032"/>
            <a:ext cx="3240360" cy="2880321"/>
          </a:xfrm>
          <a:prstGeom prst="rect">
            <a:avLst/>
          </a:prstGeom>
        </p:spPr>
      </p:pic>
      <p:pic>
        <p:nvPicPr>
          <p:cNvPr id="6" name="Kép helye 5">
            <a:extLst>
              <a:ext uri="{FF2B5EF4-FFF2-40B4-BE49-F238E27FC236}">
                <a16:creationId xmlns:a16="http://schemas.microsoft.com/office/drawing/2014/main" id="{CD1E76F5-B1A5-69B4-89FA-0F2198509FC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32" r="16232"/>
          <a:stretch/>
        </p:blipFill>
        <p:spPr/>
      </p:pic>
    </p:spTree>
    <p:extLst>
      <p:ext uri="{BB962C8B-B14F-4D97-AF65-F5344CB8AC3E}">
        <p14:creationId xmlns:p14="http://schemas.microsoft.com/office/powerpoint/2010/main" val="43097244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1748212" y="15733"/>
            <a:ext cx="8692399" cy="2819400"/>
          </a:xfrm>
        </p:spPr>
        <p:txBody>
          <a:bodyPr rtlCol="0"/>
          <a:lstStyle/>
          <a:p>
            <a:pPr algn="ctr" rtl="0"/>
            <a:r>
              <a:rPr lang="hu-HU" dirty="0"/>
              <a:t>WORKING PROFESSIONALLY</a:t>
            </a:r>
            <a:br>
              <a:rPr lang="hu-HU" dirty="0"/>
            </a:br>
            <a:r>
              <a:rPr lang="hu-HU" dirty="0"/>
              <a:t>MICROSOFT WORD AND TEAMS</a:t>
            </a:r>
            <a:br>
              <a:rPr lang="hu-HU" dirty="0"/>
            </a:br>
            <a:endParaRPr lang="hu-HU" dirty="0"/>
          </a:p>
        </p:txBody>
      </p:sp>
      <p:sp>
        <p:nvSpPr>
          <p:cNvPr id="3" name="Szöveg helye 2"/>
          <p:cNvSpPr>
            <a:spLocks noGrp="1"/>
          </p:cNvSpPr>
          <p:nvPr>
            <p:ph type="body" idx="1"/>
          </p:nvPr>
        </p:nvSpPr>
        <p:spPr>
          <a:xfrm>
            <a:off x="1845940" y="2970530"/>
            <a:ext cx="8687333" cy="3122766"/>
          </a:xfrm>
        </p:spPr>
        <p:txBody>
          <a:bodyPr rtlCol="0">
            <a:normAutofit/>
          </a:bodyPr>
          <a:lstStyle/>
          <a:p>
            <a:pPr marL="342900" indent="-342900" rtl="0">
              <a:buFont typeface="Wingdings" panose="05000000000000000000" pitchFamily="2" charset="2"/>
              <a:buChar char="Ø"/>
            </a:pPr>
            <a:r>
              <a:rPr lang="hu-HU" dirty="0"/>
              <a:t>I LEARNED WHY MICROSOFT WORD IS THE BEST TOOL FOR ACADEMIC WRITING</a:t>
            </a:r>
          </a:p>
          <a:p>
            <a:pPr marL="342900" indent="-342900" rtl="0">
              <a:buFont typeface="Wingdings" panose="05000000000000000000" pitchFamily="2" charset="2"/>
              <a:buChar char="Ø"/>
            </a:pPr>
            <a:r>
              <a:rPr lang="hu-HU" dirty="0"/>
              <a:t>DISCOVERED FEATURES LIKE STYLES, TEMPLATES, FORMATTING</a:t>
            </a:r>
          </a:p>
          <a:p>
            <a:pPr marL="342900" indent="-342900" rtl="0">
              <a:buFont typeface="Wingdings" panose="05000000000000000000" pitchFamily="2" charset="2"/>
              <a:buChar char="Ø"/>
            </a:pPr>
            <a:r>
              <a:rPr lang="hu-HU" dirty="0"/>
              <a:t>NOW I FEEL MORE CONFIDENT TO CREATE PROFESSIONAL DOCUMENTS</a:t>
            </a:r>
          </a:p>
          <a:p>
            <a:pPr marL="342900" indent="-342900" rtl="0">
              <a:buFont typeface="Wingdings" panose="05000000000000000000" pitchFamily="2" charset="2"/>
              <a:buChar char="Ø"/>
            </a:pPr>
            <a:r>
              <a:rPr lang="hu-HU" dirty="0"/>
              <a:t>WE PRACTISED WITH TEAMS, CREATED GROUP AND MEETINGS</a:t>
            </a:r>
          </a:p>
        </p:txBody>
      </p:sp>
    </p:spTree>
    <p:extLst>
      <p:ext uri="{BB962C8B-B14F-4D97-AF65-F5344CB8AC3E}">
        <p14:creationId xmlns:p14="http://schemas.microsoft.com/office/powerpoint/2010/main" val="2478160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ím 7">
            <a:extLst>
              <a:ext uri="{FF2B5EF4-FFF2-40B4-BE49-F238E27FC236}">
                <a16:creationId xmlns:a16="http://schemas.microsoft.com/office/drawing/2014/main" id="{79150DE3-CD8B-7820-900B-03A436D7AA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8548" y="404665"/>
            <a:ext cx="3596607" cy="2667000"/>
          </a:xfrm>
        </p:spPr>
        <p:txBody>
          <a:bodyPr/>
          <a:lstStyle/>
          <a:p>
            <a:pPr algn="ctr"/>
            <a:r>
              <a:rPr lang="hu-HU" dirty="0">
                <a:solidFill>
                  <a:schemeClr val="accent1"/>
                </a:solidFill>
              </a:rPr>
              <a:t>MY NEW FAVORITE TOOL</a:t>
            </a:r>
            <a:br>
              <a:rPr lang="hu-HU" dirty="0">
                <a:solidFill>
                  <a:schemeClr val="accent1"/>
                </a:solidFill>
              </a:rPr>
            </a:br>
            <a:r>
              <a:rPr lang="hu-HU" dirty="0">
                <a:solidFill>
                  <a:schemeClr val="accent1"/>
                </a:solidFill>
              </a:rPr>
              <a:t>EXCEL</a:t>
            </a:r>
            <a:br>
              <a:rPr lang="hu-HU" dirty="0"/>
            </a:br>
            <a:br>
              <a:rPr lang="hu-HU" dirty="0"/>
            </a:br>
            <a:endParaRPr lang="hu-HU" dirty="0"/>
          </a:p>
        </p:txBody>
      </p:sp>
      <p:pic>
        <p:nvPicPr>
          <p:cNvPr id="12" name="Tartalom helye 11" descr="A képen képernyőkép, Grafika, tervezés látható&#10;&#10;Előfordulhat, hogy az AI által létrehozott tartalom helytelen.">
            <a:extLst>
              <a:ext uri="{FF2B5EF4-FFF2-40B4-BE49-F238E27FC236}">
                <a16:creationId xmlns:a16="http://schemas.microsoft.com/office/drawing/2014/main" id="{AC07C3A8-8210-724B-FFC7-E1482A9027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780" y="404665"/>
            <a:ext cx="5688632" cy="3384376"/>
          </a:xfrm>
        </p:spPr>
      </p:pic>
      <p:sp>
        <p:nvSpPr>
          <p:cNvPr id="10" name="Szöveg helye 9">
            <a:extLst>
              <a:ext uri="{FF2B5EF4-FFF2-40B4-BE49-F238E27FC236}">
                <a16:creationId xmlns:a16="http://schemas.microsoft.com/office/drawing/2014/main" id="{AD2E9CE6-97BD-B5B1-EC84-E59CD87348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18548" y="2636911"/>
            <a:ext cx="3581399" cy="3816423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 err="1"/>
              <a:t>Firstly</a:t>
            </a:r>
            <a:r>
              <a:rPr lang="hu-HU" dirty="0"/>
              <a:t>, I </a:t>
            </a:r>
            <a:r>
              <a:rPr lang="hu-HU" dirty="0" err="1"/>
              <a:t>learned</a:t>
            </a:r>
            <a:r>
              <a:rPr lang="hu-HU" dirty="0"/>
              <a:t> </a:t>
            </a:r>
            <a:r>
              <a:rPr lang="hu-HU" dirty="0" err="1"/>
              <a:t>about</a:t>
            </a:r>
            <a:r>
              <a:rPr lang="hu-HU" dirty="0"/>
              <a:t> </a:t>
            </a:r>
            <a:r>
              <a:rPr lang="hu-HU" dirty="0" err="1"/>
              <a:t>the</a:t>
            </a:r>
            <a:r>
              <a:rPr lang="hu-HU" dirty="0"/>
              <a:t> </a:t>
            </a:r>
            <a:r>
              <a:rPr lang="hu-HU" dirty="0" err="1"/>
              <a:t>basics</a:t>
            </a:r>
            <a:r>
              <a:rPr lang="hu-HU" dirty="0"/>
              <a:t> of </a:t>
            </a:r>
            <a:r>
              <a:rPr lang="hu-HU" dirty="0" err="1"/>
              <a:t>data</a:t>
            </a:r>
            <a:r>
              <a:rPr lang="hu-HU" dirty="0"/>
              <a:t> </a:t>
            </a:r>
            <a:r>
              <a:rPr lang="hu-HU" dirty="0" err="1"/>
              <a:t>analysis</a:t>
            </a:r>
            <a:endParaRPr lang="hu-HU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/>
              <a:t>I </a:t>
            </a:r>
            <a:r>
              <a:rPr lang="hu-HU" dirty="0" err="1"/>
              <a:t>practiced</a:t>
            </a:r>
            <a:r>
              <a:rPr lang="hu-HU" dirty="0"/>
              <a:t> </a:t>
            </a:r>
            <a:r>
              <a:rPr lang="hu-HU" dirty="0" err="1"/>
              <a:t>with</a:t>
            </a:r>
            <a:r>
              <a:rPr lang="hu-HU" dirty="0"/>
              <a:t> </a:t>
            </a:r>
            <a:r>
              <a:rPr lang="hu-HU" dirty="0" err="1"/>
              <a:t>ready-made</a:t>
            </a:r>
            <a:r>
              <a:rPr lang="hu-HU" dirty="0"/>
              <a:t> </a:t>
            </a:r>
            <a:r>
              <a:rPr lang="hu-HU" dirty="0" err="1"/>
              <a:t>excel</a:t>
            </a:r>
            <a:r>
              <a:rPr lang="hu-HU" dirty="0"/>
              <a:t> </a:t>
            </a:r>
            <a:r>
              <a:rPr lang="hu-HU" dirty="0" err="1"/>
              <a:t>spreadheets</a:t>
            </a:r>
            <a:r>
              <a:rPr lang="hu-HU" dirty="0"/>
              <a:t> and </a:t>
            </a:r>
            <a:r>
              <a:rPr lang="hu-HU" dirty="0" err="1"/>
              <a:t>used</a:t>
            </a:r>
            <a:r>
              <a:rPr lang="hu-HU" dirty="0"/>
              <a:t> </a:t>
            </a:r>
            <a:r>
              <a:rPr lang="hu-HU" dirty="0" err="1"/>
              <a:t>formulas</a:t>
            </a:r>
            <a:endParaRPr lang="hu-HU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/>
              <a:t>I </a:t>
            </a:r>
            <a:r>
              <a:rPr lang="hu-HU" dirty="0" err="1"/>
              <a:t>was</a:t>
            </a:r>
            <a:r>
              <a:rPr lang="hu-HU" dirty="0"/>
              <a:t> </a:t>
            </a:r>
            <a:r>
              <a:rPr lang="hu-HU" dirty="0" err="1"/>
              <a:t>surprised</a:t>
            </a:r>
            <a:r>
              <a:rPr lang="hu-HU" dirty="0"/>
              <a:t> </a:t>
            </a:r>
            <a:r>
              <a:rPr lang="hu-HU" dirty="0" err="1"/>
              <a:t>how</a:t>
            </a:r>
            <a:r>
              <a:rPr lang="hu-HU" dirty="0"/>
              <a:t> </a:t>
            </a:r>
            <a:r>
              <a:rPr lang="hu-HU" dirty="0" err="1"/>
              <a:t>much</a:t>
            </a:r>
            <a:r>
              <a:rPr lang="hu-HU" dirty="0"/>
              <a:t> </a:t>
            </a:r>
            <a:r>
              <a:rPr lang="hu-HU" dirty="0" err="1"/>
              <a:t>we</a:t>
            </a:r>
            <a:r>
              <a:rPr lang="hu-HU" dirty="0"/>
              <a:t> </a:t>
            </a:r>
            <a:r>
              <a:rPr lang="hu-HU" dirty="0" err="1"/>
              <a:t>can</a:t>
            </a:r>
            <a:r>
              <a:rPr lang="hu-HU" dirty="0"/>
              <a:t> </a:t>
            </a:r>
            <a:r>
              <a:rPr lang="hu-HU" dirty="0" err="1"/>
              <a:t>do</a:t>
            </a:r>
            <a:r>
              <a:rPr lang="hu-HU" dirty="0"/>
              <a:t> </a:t>
            </a:r>
            <a:r>
              <a:rPr lang="hu-HU" dirty="0" err="1"/>
              <a:t>with</a:t>
            </a:r>
            <a:r>
              <a:rPr lang="hu-HU" dirty="0"/>
              <a:t> </a:t>
            </a:r>
            <a:r>
              <a:rPr lang="hu-HU" dirty="0" err="1"/>
              <a:t>numbers</a:t>
            </a:r>
            <a:r>
              <a:rPr lang="hu-HU" dirty="0"/>
              <a:t> and </a:t>
            </a:r>
            <a:r>
              <a:rPr lang="hu-HU" dirty="0" err="1"/>
              <a:t>information</a:t>
            </a:r>
            <a:endParaRPr lang="hu-HU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/>
              <a:t>I </a:t>
            </a:r>
            <a:r>
              <a:rPr lang="hu-HU" dirty="0" err="1"/>
              <a:t>created</a:t>
            </a:r>
            <a:r>
              <a:rPr lang="hu-HU" dirty="0"/>
              <a:t> a household </a:t>
            </a:r>
            <a:r>
              <a:rPr lang="hu-HU" dirty="0" err="1"/>
              <a:t>income-outcome</a:t>
            </a:r>
            <a:r>
              <a:rPr lang="hu-HU" dirty="0"/>
              <a:t> </a:t>
            </a:r>
            <a:r>
              <a:rPr lang="hu-HU" dirty="0" err="1"/>
              <a:t>spreadsheet</a:t>
            </a:r>
            <a:r>
              <a:rPr lang="hu-HU" dirty="0"/>
              <a:t> </a:t>
            </a:r>
            <a:r>
              <a:rPr lang="hu-HU" dirty="0" err="1"/>
              <a:t>for</a:t>
            </a:r>
            <a:r>
              <a:rPr lang="hu-HU" dirty="0"/>
              <a:t> </a:t>
            </a:r>
            <a:r>
              <a:rPr lang="hu-HU" dirty="0" err="1"/>
              <a:t>Task</a:t>
            </a:r>
            <a:r>
              <a:rPr lang="hu-HU" dirty="0"/>
              <a:t> 3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 err="1"/>
              <a:t>Now</a:t>
            </a:r>
            <a:r>
              <a:rPr lang="hu-HU" dirty="0"/>
              <a:t>, I </a:t>
            </a:r>
            <a:r>
              <a:rPr lang="hu-HU" dirty="0" err="1"/>
              <a:t>use</a:t>
            </a:r>
            <a:r>
              <a:rPr lang="hu-HU" dirty="0"/>
              <a:t> </a:t>
            </a:r>
            <a:r>
              <a:rPr lang="hu-HU" dirty="0" err="1"/>
              <a:t>my</a:t>
            </a:r>
            <a:r>
              <a:rPr lang="hu-HU" dirty="0"/>
              <a:t> </a:t>
            </a:r>
            <a:r>
              <a:rPr lang="hu-HU" dirty="0" err="1"/>
              <a:t>own</a:t>
            </a:r>
            <a:r>
              <a:rPr lang="hu-HU" dirty="0"/>
              <a:t> Excel </a:t>
            </a:r>
            <a:r>
              <a:rPr lang="hu-HU" dirty="0" err="1"/>
              <a:t>sheet</a:t>
            </a:r>
            <a:r>
              <a:rPr lang="hu-HU" dirty="0"/>
              <a:t> </a:t>
            </a:r>
            <a:r>
              <a:rPr lang="hu-HU" dirty="0" err="1"/>
              <a:t>to</a:t>
            </a:r>
            <a:r>
              <a:rPr lang="hu-HU" dirty="0"/>
              <a:t> monitor </a:t>
            </a:r>
            <a:r>
              <a:rPr lang="hu-HU" dirty="0" err="1"/>
              <a:t>my</a:t>
            </a:r>
            <a:r>
              <a:rPr lang="hu-HU" dirty="0"/>
              <a:t> </a:t>
            </a:r>
            <a:r>
              <a:rPr lang="hu-HU" dirty="0" err="1"/>
              <a:t>budget</a:t>
            </a:r>
            <a:endParaRPr lang="hu-HU" dirty="0"/>
          </a:p>
        </p:txBody>
      </p:sp>
      <p:pic>
        <p:nvPicPr>
          <p:cNvPr id="14" name="Kép 13" descr="A képen kütyü, Mobiltelefon, Elektronikus eszköz, Kommunikációs eszköz látható&#10;&#10;Előfordulhat, hogy az AI által létrehozott tartalom helytelen.">
            <a:extLst>
              <a:ext uri="{FF2B5EF4-FFF2-40B4-BE49-F238E27FC236}">
                <a16:creationId xmlns:a16="http://schemas.microsoft.com/office/drawing/2014/main" id="{FD5C7877-C729-8FBD-5844-56EC7AD56E0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780" y="4005064"/>
            <a:ext cx="5688632" cy="2448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05066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5C944D-D14C-BE25-2BC2-C0EF939A65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ím 7">
            <a:extLst>
              <a:ext uri="{FF2B5EF4-FFF2-40B4-BE49-F238E27FC236}">
                <a16:creationId xmlns:a16="http://schemas.microsoft.com/office/drawing/2014/main" id="{4E1E1FE5-38D4-34D3-596D-A622AB15E8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8548" y="404665"/>
            <a:ext cx="3596607" cy="2667000"/>
          </a:xfrm>
        </p:spPr>
        <p:txBody>
          <a:bodyPr/>
          <a:lstStyle/>
          <a:p>
            <a:pPr algn="ctr"/>
            <a:r>
              <a:rPr lang="hu-HU" dirty="0">
                <a:solidFill>
                  <a:schemeClr val="accent1"/>
                </a:solidFill>
              </a:rPr>
              <a:t>MY NEW FAVORITE TOOL</a:t>
            </a:r>
            <a:br>
              <a:rPr lang="hu-HU" dirty="0">
                <a:solidFill>
                  <a:schemeClr val="accent1"/>
                </a:solidFill>
              </a:rPr>
            </a:br>
            <a:r>
              <a:rPr lang="hu-HU" dirty="0">
                <a:solidFill>
                  <a:schemeClr val="accent1"/>
                </a:solidFill>
              </a:rPr>
              <a:t>EXCEL</a:t>
            </a:r>
            <a:br>
              <a:rPr lang="hu-HU" dirty="0"/>
            </a:br>
            <a:br>
              <a:rPr lang="hu-HU" dirty="0"/>
            </a:br>
            <a:endParaRPr lang="hu-HU" dirty="0"/>
          </a:p>
        </p:txBody>
      </p:sp>
      <p:pic>
        <p:nvPicPr>
          <p:cNvPr id="12" name="Tartalom helye 11" descr="A képen képernyőkép, Grafika, tervezés látható&#10;&#10;Előfordulhat, hogy az AI által létrehozott tartalom helytelen.">
            <a:extLst>
              <a:ext uri="{FF2B5EF4-FFF2-40B4-BE49-F238E27FC236}">
                <a16:creationId xmlns:a16="http://schemas.microsoft.com/office/drawing/2014/main" id="{82D6FEE9-74FC-81A7-3885-8728F97DA7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780" y="3057704"/>
            <a:ext cx="5688632" cy="3384376"/>
          </a:xfrm>
        </p:spPr>
      </p:pic>
      <p:sp>
        <p:nvSpPr>
          <p:cNvPr id="10" name="Szöveg helye 9">
            <a:extLst>
              <a:ext uri="{FF2B5EF4-FFF2-40B4-BE49-F238E27FC236}">
                <a16:creationId xmlns:a16="http://schemas.microsoft.com/office/drawing/2014/main" id="{008902B2-FCC4-A976-027F-5D94AA58A2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18548" y="2636911"/>
            <a:ext cx="3581399" cy="3816423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 err="1"/>
              <a:t>Firstly</a:t>
            </a:r>
            <a:r>
              <a:rPr lang="hu-HU" dirty="0"/>
              <a:t>, I </a:t>
            </a:r>
            <a:r>
              <a:rPr lang="hu-HU" dirty="0" err="1"/>
              <a:t>learned</a:t>
            </a:r>
            <a:r>
              <a:rPr lang="hu-HU" dirty="0"/>
              <a:t> </a:t>
            </a:r>
            <a:r>
              <a:rPr lang="hu-HU" dirty="0" err="1"/>
              <a:t>about</a:t>
            </a:r>
            <a:r>
              <a:rPr lang="hu-HU" dirty="0"/>
              <a:t> </a:t>
            </a:r>
            <a:r>
              <a:rPr lang="hu-HU" dirty="0" err="1"/>
              <a:t>the</a:t>
            </a:r>
            <a:r>
              <a:rPr lang="hu-HU" dirty="0"/>
              <a:t> </a:t>
            </a:r>
            <a:r>
              <a:rPr lang="hu-HU" dirty="0" err="1"/>
              <a:t>basics</a:t>
            </a:r>
            <a:r>
              <a:rPr lang="hu-HU" dirty="0"/>
              <a:t> of </a:t>
            </a:r>
            <a:r>
              <a:rPr lang="hu-HU" dirty="0" err="1"/>
              <a:t>data</a:t>
            </a:r>
            <a:r>
              <a:rPr lang="hu-HU" dirty="0"/>
              <a:t> </a:t>
            </a:r>
            <a:r>
              <a:rPr lang="hu-HU" dirty="0" err="1"/>
              <a:t>analysis</a:t>
            </a:r>
            <a:endParaRPr lang="hu-HU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/>
              <a:t>I </a:t>
            </a:r>
            <a:r>
              <a:rPr lang="hu-HU" dirty="0" err="1"/>
              <a:t>practiced</a:t>
            </a:r>
            <a:r>
              <a:rPr lang="hu-HU" dirty="0"/>
              <a:t> </a:t>
            </a:r>
            <a:r>
              <a:rPr lang="hu-HU" dirty="0" err="1"/>
              <a:t>with</a:t>
            </a:r>
            <a:r>
              <a:rPr lang="hu-HU" dirty="0"/>
              <a:t> </a:t>
            </a:r>
            <a:r>
              <a:rPr lang="hu-HU" dirty="0" err="1"/>
              <a:t>ready-made</a:t>
            </a:r>
            <a:r>
              <a:rPr lang="hu-HU" dirty="0"/>
              <a:t> </a:t>
            </a:r>
            <a:r>
              <a:rPr lang="hu-HU" dirty="0" err="1"/>
              <a:t>excel</a:t>
            </a:r>
            <a:r>
              <a:rPr lang="hu-HU" dirty="0"/>
              <a:t> </a:t>
            </a:r>
            <a:r>
              <a:rPr lang="hu-HU" dirty="0" err="1"/>
              <a:t>spreadheets</a:t>
            </a:r>
            <a:r>
              <a:rPr lang="hu-HU" dirty="0"/>
              <a:t> and </a:t>
            </a:r>
            <a:r>
              <a:rPr lang="hu-HU" dirty="0" err="1"/>
              <a:t>used</a:t>
            </a:r>
            <a:r>
              <a:rPr lang="hu-HU" dirty="0"/>
              <a:t> </a:t>
            </a:r>
            <a:r>
              <a:rPr lang="hu-HU" dirty="0" err="1"/>
              <a:t>formulas</a:t>
            </a:r>
            <a:endParaRPr lang="hu-HU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/>
              <a:t>I </a:t>
            </a:r>
            <a:r>
              <a:rPr lang="hu-HU" dirty="0" err="1"/>
              <a:t>was</a:t>
            </a:r>
            <a:r>
              <a:rPr lang="hu-HU" dirty="0"/>
              <a:t> </a:t>
            </a:r>
            <a:r>
              <a:rPr lang="hu-HU" dirty="0" err="1"/>
              <a:t>surprised</a:t>
            </a:r>
            <a:r>
              <a:rPr lang="hu-HU" dirty="0"/>
              <a:t> </a:t>
            </a:r>
            <a:r>
              <a:rPr lang="hu-HU" dirty="0" err="1"/>
              <a:t>how</a:t>
            </a:r>
            <a:r>
              <a:rPr lang="hu-HU" dirty="0"/>
              <a:t> </a:t>
            </a:r>
            <a:r>
              <a:rPr lang="hu-HU" dirty="0" err="1"/>
              <a:t>much</a:t>
            </a:r>
            <a:r>
              <a:rPr lang="hu-HU" dirty="0"/>
              <a:t> </a:t>
            </a:r>
            <a:r>
              <a:rPr lang="hu-HU" dirty="0" err="1"/>
              <a:t>we</a:t>
            </a:r>
            <a:r>
              <a:rPr lang="hu-HU" dirty="0"/>
              <a:t> </a:t>
            </a:r>
            <a:r>
              <a:rPr lang="hu-HU" dirty="0" err="1"/>
              <a:t>can</a:t>
            </a:r>
            <a:r>
              <a:rPr lang="hu-HU" dirty="0"/>
              <a:t> </a:t>
            </a:r>
            <a:r>
              <a:rPr lang="hu-HU" dirty="0" err="1"/>
              <a:t>do</a:t>
            </a:r>
            <a:r>
              <a:rPr lang="hu-HU" dirty="0"/>
              <a:t> </a:t>
            </a:r>
            <a:r>
              <a:rPr lang="hu-HU" dirty="0" err="1"/>
              <a:t>with</a:t>
            </a:r>
            <a:r>
              <a:rPr lang="hu-HU" dirty="0"/>
              <a:t> </a:t>
            </a:r>
            <a:r>
              <a:rPr lang="hu-HU" dirty="0" err="1"/>
              <a:t>numbers</a:t>
            </a:r>
            <a:r>
              <a:rPr lang="hu-HU" dirty="0"/>
              <a:t> and </a:t>
            </a:r>
            <a:r>
              <a:rPr lang="hu-HU" dirty="0" err="1"/>
              <a:t>information</a:t>
            </a:r>
            <a:endParaRPr lang="hu-HU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/>
              <a:t>I </a:t>
            </a:r>
            <a:r>
              <a:rPr lang="hu-HU" dirty="0" err="1"/>
              <a:t>created</a:t>
            </a:r>
            <a:r>
              <a:rPr lang="hu-HU" dirty="0"/>
              <a:t> a household </a:t>
            </a:r>
            <a:r>
              <a:rPr lang="hu-HU" dirty="0" err="1"/>
              <a:t>income-outcome</a:t>
            </a:r>
            <a:r>
              <a:rPr lang="hu-HU" dirty="0"/>
              <a:t> </a:t>
            </a:r>
            <a:r>
              <a:rPr lang="hu-HU" dirty="0" err="1"/>
              <a:t>spreadsheet</a:t>
            </a:r>
            <a:r>
              <a:rPr lang="hu-HU" dirty="0"/>
              <a:t> </a:t>
            </a:r>
            <a:r>
              <a:rPr lang="hu-HU" dirty="0" err="1"/>
              <a:t>for</a:t>
            </a:r>
            <a:r>
              <a:rPr lang="hu-HU" dirty="0"/>
              <a:t> </a:t>
            </a:r>
            <a:r>
              <a:rPr lang="hu-HU" dirty="0" err="1"/>
              <a:t>Task</a:t>
            </a:r>
            <a:r>
              <a:rPr lang="hu-HU" dirty="0"/>
              <a:t> 3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dirty="0" err="1"/>
              <a:t>Now</a:t>
            </a:r>
            <a:r>
              <a:rPr lang="hu-HU" dirty="0"/>
              <a:t>, I </a:t>
            </a:r>
            <a:r>
              <a:rPr lang="hu-HU" dirty="0" err="1"/>
              <a:t>use</a:t>
            </a:r>
            <a:r>
              <a:rPr lang="hu-HU" dirty="0"/>
              <a:t> </a:t>
            </a:r>
            <a:r>
              <a:rPr lang="hu-HU" dirty="0" err="1"/>
              <a:t>my</a:t>
            </a:r>
            <a:r>
              <a:rPr lang="hu-HU" dirty="0"/>
              <a:t> </a:t>
            </a:r>
            <a:r>
              <a:rPr lang="hu-HU" dirty="0" err="1"/>
              <a:t>own</a:t>
            </a:r>
            <a:r>
              <a:rPr lang="hu-HU" dirty="0"/>
              <a:t> Excel </a:t>
            </a:r>
            <a:r>
              <a:rPr lang="hu-HU" dirty="0" err="1"/>
              <a:t>sheet</a:t>
            </a:r>
            <a:r>
              <a:rPr lang="hu-HU" dirty="0"/>
              <a:t> </a:t>
            </a:r>
            <a:r>
              <a:rPr lang="hu-HU" dirty="0" err="1"/>
              <a:t>to</a:t>
            </a:r>
            <a:r>
              <a:rPr lang="hu-HU" dirty="0"/>
              <a:t> monitor </a:t>
            </a:r>
            <a:r>
              <a:rPr lang="hu-HU" dirty="0" err="1"/>
              <a:t>my</a:t>
            </a:r>
            <a:r>
              <a:rPr lang="hu-HU" dirty="0"/>
              <a:t> </a:t>
            </a:r>
            <a:r>
              <a:rPr lang="hu-HU" dirty="0" err="1"/>
              <a:t>budget</a:t>
            </a:r>
            <a:endParaRPr lang="hu-HU" dirty="0"/>
          </a:p>
        </p:txBody>
      </p:sp>
      <p:pic>
        <p:nvPicPr>
          <p:cNvPr id="14" name="Kép 13" descr="A képen kütyü, Mobiltelefon, Elektronikus eszköz, Kommunikációs eszköz látható&#10;&#10;Előfordulhat, hogy az AI által létrehozott tartalom helytelen.">
            <a:extLst>
              <a:ext uri="{FF2B5EF4-FFF2-40B4-BE49-F238E27FC236}">
                <a16:creationId xmlns:a16="http://schemas.microsoft.com/office/drawing/2014/main" id="{19272C7E-9088-59E7-EA1F-221C6CA48D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780" y="402357"/>
            <a:ext cx="5688632" cy="2448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994946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ím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hu-HU" dirty="0"/>
              <a:t>MY PROFESSIONAL LINKEDIN PROFILE</a:t>
            </a:r>
            <a:br>
              <a:rPr lang="hu-HU" dirty="0"/>
            </a:br>
            <a:endParaRPr lang="hu-HU" dirty="0"/>
          </a:p>
        </p:txBody>
      </p:sp>
      <p:graphicFrame>
        <p:nvGraphicFramePr>
          <p:cNvPr id="3" name="Tartalom helye 2" descr="Váltakozó folyamatábra" title="SmartArt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12549"/>
              </p:ext>
            </p:extLst>
          </p:nvPr>
        </p:nvGraphicFramePr>
        <p:xfrm>
          <a:off x="1522413" y="1905000"/>
          <a:ext cx="9134475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622380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A3E65411-6EB0-BBF7-A8D8-55EEED5C89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804" y="620688"/>
            <a:ext cx="3596607" cy="2667000"/>
          </a:xfrm>
        </p:spPr>
        <p:txBody>
          <a:bodyPr/>
          <a:lstStyle/>
          <a:p>
            <a:pPr algn="ctr"/>
            <a:r>
              <a:rPr lang="hu-HU" dirty="0">
                <a:solidFill>
                  <a:srgbClr val="00B0F0"/>
                </a:solidFill>
              </a:rPr>
              <a:t>MY PROGRESS SO FAR</a:t>
            </a:r>
            <a:br>
              <a:rPr lang="hu-HU" dirty="0">
                <a:solidFill>
                  <a:srgbClr val="00B0F0"/>
                </a:solidFill>
              </a:rPr>
            </a:br>
            <a:br>
              <a:rPr lang="hu-HU" dirty="0">
                <a:solidFill>
                  <a:srgbClr val="00B0F0"/>
                </a:solidFill>
              </a:rPr>
            </a:br>
            <a:br>
              <a:rPr lang="hu-HU" dirty="0">
                <a:solidFill>
                  <a:srgbClr val="00B0F0"/>
                </a:solidFill>
              </a:rPr>
            </a:br>
            <a:endParaRPr lang="hu-HU" dirty="0">
              <a:solidFill>
                <a:srgbClr val="00B0F0"/>
              </a:solidFill>
            </a:endParaRPr>
          </a:p>
        </p:txBody>
      </p:sp>
      <p:pic>
        <p:nvPicPr>
          <p:cNvPr id="6" name="Kép helye 5">
            <a:extLst>
              <a:ext uri="{FF2B5EF4-FFF2-40B4-BE49-F238E27FC236}">
                <a16:creationId xmlns:a16="http://schemas.microsoft.com/office/drawing/2014/main" id="{A32637EF-148A-A470-2E60-B21F4C21D799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69" r="8069"/>
          <a:stretch>
            <a:fillRect/>
          </a:stretch>
        </p:blipFill>
        <p:spPr/>
      </p:pic>
      <p:sp>
        <p:nvSpPr>
          <p:cNvPr id="4" name="Szöveg helye 3">
            <a:extLst>
              <a:ext uri="{FF2B5EF4-FFF2-40B4-BE49-F238E27FC236}">
                <a16:creationId xmlns:a16="http://schemas.microsoft.com/office/drawing/2014/main" id="{4AE3ADFE-62D1-26B4-75CB-EB117A3E2C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5820" y="3140968"/>
            <a:ext cx="3581399" cy="2952328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hu-HU" dirty="0" err="1"/>
              <a:t>At</a:t>
            </a:r>
            <a:r>
              <a:rPr lang="hu-HU" dirty="0"/>
              <a:t> </a:t>
            </a:r>
            <a:r>
              <a:rPr lang="hu-HU" dirty="0" err="1"/>
              <a:t>the</a:t>
            </a:r>
            <a:r>
              <a:rPr lang="hu-HU" dirty="0"/>
              <a:t> start, I </a:t>
            </a:r>
            <a:r>
              <a:rPr lang="hu-HU" dirty="0" err="1"/>
              <a:t>understand</a:t>
            </a:r>
            <a:r>
              <a:rPr lang="hu-HU" dirty="0"/>
              <a:t> </a:t>
            </a:r>
            <a:r>
              <a:rPr lang="hu-HU" dirty="0" err="1"/>
              <a:t>my</a:t>
            </a:r>
            <a:r>
              <a:rPr lang="hu-HU" dirty="0"/>
              <a:t> </a:t>
            </a:r>
            <a:r>
              <a:rPr lang="hu-HU" dirty="0" err="1"/>
              <a:t>weakness</a:t>
            </a:r>
            <a:endParaRPr lang="hu-HU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hu-HU" dirty="0"/>
              <a:t>I </a:t>
            </a:r>
            <a:r>
              <a:rPr lang="hu-HU" dirty="0" err="1"/>
              <a:t>pay</a:t>
            </a:r>
            <a:r>
              <a:rPr lang="hu-HU" dirty="0"/>
              <a:t> more </a:t>
            </a:r>
            <a:r>
              <a:rPr lang="hu-HU" dirty="0" err="1"/>
              <a:t>attention</a:t>
            </a:r>
            <a:r>
              <a:rPr lang="hu-HU" dirty="0"/>
              <a:t> </a:t>
            </a:r>
            <a:r>
              <a:rPr lang="hu-HU" dirty="0" err="1"/>
              <a:t>where</a:t>
            </a:r>
            <a:r>
              <a:rPr lang="hu-HU" dirty="0"/>
              <a:t> </a:t>
            </a:r>
            <a:r>
              <a:rPr lang="hu-HU" dirty="0" err="1"/>
              <a:t>my</a:t>
            </a:r>
            <a:r>
              <a:rPr lang="hu-HU" dirty="0"/>
              <a:t> </a:t>
            </a:r>
            <a:r>
              <a:rPr lang="hu-HU" dirty="0" err="1"/>
              <a:t>information</a:t>
            </a:r>
            <a:r>
              <a:rPr lang="hu-HU" dirty="0"/>
              <a:t> </a:t>
            </a:r>
            <a:r>
              <a:rPr lang="hu-HU" dirty="0" err="1"/>
              <a:t>come</a:t>
            </a:r>
            <a:r>
              <a:rPr lang="hu-HU" dirty="0"/>
              <a:t> </a:t>
            </a:r>
            <a:r>
              <a:rPr lang="hu-HU" dirty="0" err="1"/>
              <a:t>from</a:t>
            </a:r>
            <a:endParaRPr lang="hu-HU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hu-HU" dirty="0"/>
              <a:t>I </a:t>
            </a:r>
            <a:r>
              <a:rPr lang="hu-HU" dirty="0" err="1"/>
              <a:t>spend</a:t>
            </a:r>
            <a:r>
              <a:rPr lang="hu-HU" dirty="0"/>
              <a:t> more </a:t>
            </a:r>
            <a:r>
              <a:rPr lang="hu-HU" dirty="0" err="1"/>
              <a:t>time</a:t>
            </a:r>
            <a:r>
              <a:rPr lang="hu-HU" dirty="0"/>
              <a:t> </a:t>
            </a:r>
            <a:r>
              <a:rPr lang="hu-HU" dirty="0" err="1"/>
              <a:t>with</a:t>
            </a:r>
            <a:r>
              <a:rPr lang="hu-HU" dirty="0"/>
              <a:t> </a:t>
            </a:r>
            <a:r>
              <a:rPr lang="hu-HU" dirty="0" err="1"/>
              <a:t>digital</a:t>
            </a:r>
            <a:r>
              <a:rPr lang="hu-HU" dirty="0"/>
              <a:t> </a:t>
            </a:r>
            <a:r>
              <a:rPr lang="hu-HU" dirty="0" err="1"/>
              <a:t>learning</a:t>
            </a:r>
            <a:r>
              <a:rPr lang="hu-HU" dirty="0"/>
              <a:t> </a:t>
            </a:r>
            <a:r>
              <a:rPr lang="hu-HU" dirty="0" err="1"/>
              <a:t>spaces</a:t>
            </a:r>
            <a:endParaRPr lang="hu-HU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hu-HU" dirty="0" err="1"/>
              <a:t>I’m</a:t>
            </a:r>
            <a:r>
              <a:rPr lang="hu-HU" dirty="0"/>
              <a:t> less </a:t>
            </a:r>
            <a:r>
              <a:rPr lang="hu-HU" dirty="0" err="1"/>
              <a:t>afraid</a:t>
            </a:r>
            <a:r>
              <a:rPr lang="hu-HU" dirty="0"/>
              <a:t> </a:t>
            </a:r>
            <a:r>
              <a:rPr lang="hu-HU" dirty="0" err="1"/>
              <a:t>to</a:t>
            </a:r>
            <a:r>
              <a:rPr lang="hu-HU" dirty="0"/>
              <a:t> </a:t>
            </a:r>
            <a:r>
              <a:rPr lang="hu-HU" dirty="0" err="1"/>
              <a:t>try</a:t>
            </a:r>
            <a:r>
              <a:rPr lang="hu-HU" dirty="0"/>
              <a:t> </a:t>
            </a:r>
            <a:r>
              <a:rPr lang="hu-HU" dirty="0" err="1"/>
              <a:t>new</a:t>
            </a:r>
            <a:r>
              <a:rPr lang="hu-HU" dirty="0"/>
              <a:t> </a:t>
            </a:r>
            <a:r>
              <a:rPr lang="hu-HU" dirty="0" err="1"/>
              <a:t>tools</a:t>
            </a:r>
            <a:endParaRPr lang="hu-HU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hu-HU" dirty="0" err="1"/>
              <a:t>These</a:t>
            </a:r>
            <a:r>
              <a:rPr lang="hu-HU" dirty="0"/>
              <a:t> </a:t>
            </a:r>
            <a:r>
              <a:rPr lang="hu-HU" dirty="0" err="1"/>
              <a:t>small</a:t>
            </a:r>
            <a:r>
              <a:rPr lang="hu-HU" dirty="0"/>
              <a:t> </a:t>
            </a:r>
            <a:r>
              <a:rPr lang="hu-HU" dirty="0" err="1"/>
              <a:t>steps</a:t>
            </a:r>
            <a:r>
              <a:rPr lang="hu-HU" dirty="0"/>
              <a:t> show </a:t>
            </a:r>
            <a:r>
              <a:rPr lang="hu-HU" dirty="0" err="1"/>
              <a:t>me</a:t>
            </a:r>
            <a:r>
              <a:rPr lang="hu-HU" dirty="0"/>
              <a:t> </a:t>
            </a:r>
            <a:r>
              <a:rPr lang="hu-HU" dirty="0" err="1"/>
              <a:t>real</a:t>
            </a:r>
            <a:r>
              <a:rPr lang="hu-HU" dirty="0"/>
              <a:t> </a:t>
            </a:r>
            <a:r>
              <a:rPr lang="hu-HU" dirty="0" err="1"/>
              <a:t>progress</a:t>
            </a:r>
            <a:r>
              <a:rPr lang="hu-HU" dirty="0"/>
              <a:t> </a:t>
            </a:r>
            <a:r>
              <a:rPr lang="hu-HU" dirty="0" err="1"/>
              <a:t>compared</a:t>
            </a:r>
            <a:r>
              <a:rPr lang="hu-HU" dirty="0"/>
              <a:t> </a:t>
            </a:r>
            <a:r>
              <a:rPr lang="hu-HU" dirty="0" err="1"/>
              <a:t>to</a:t>
            </a:r>
            <a:r>
              <a:rPr lang="hu-HU" dirty="0"/>
              <a:t> </a:t>
            </a:r>
            <a:r>
              <a:rPr lang="hu-HU" dirty="0" err="1"/>
              <a:t>my</a:t>
            </a:r>
            <a:r>
              <a:rPr lang="hu-HU" dirty="0"/>
              <a:t> JISC </a:t>
            </a:r>
            <a:r>
              <a:rPr lang="hu-HU" dirty="0" err="1"/>
              <a:t>result</a:t>
            </a:r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17357223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6000"/>
                            </p:stCondLst>
                            <p:childTnLst>
                              <p:par>
                                <p:cTn id="5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8000"/>
                            </p:stCondLst>
                            <p:childTnLst>
                              <p:par>
                                <p:cTn id="7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9C40FF21-D0A0-DEFE-971B-814E86E570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79612" y="332656"/>
            <a:ext cx="8229600" cy="2895600"/>
          </a:xfrm>
        </p:spPr>
        <p:txBody>
          <a:bodyPr/>
          <a:lstStyle/>
          <a:p>
            <a:pPr algn="ctr"/>
            <a:r>
              <a:rPr lang="hu-HU" dirty="0"/>
              <a:t>LOOKING AHEAD</a:t>
            </a:r>
            <a:br>
              <a:rPr lang="hu-HU" dirty="0"/>
            </a:br>
            <a:br>
              <a:rPr lang="hu-HU" dirty="0"/>
            </a:br>
            <a:endParaRPr lang="hu-HU" dirty="0"/>
          </a:p>
        </p:txBody>
      </p:sp>
      <p:sp>
        <p:nvSpPr>
          <p:cNvPr id="3" name="Alcím 2">
            <a:extLst>
              <a:ext uri="{FF2B5EF4-FFF2-40B4-BE49-F238E27FC236}">
                <a16:creationId xmlns:a16="http://schemas.microsoft.com/office/drawing/2014/main" id="{0C4A0B9B-DF27-82A4-29DC-5FAEE16904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45940" y="1780456"/>
            <a:ext cx="8229600" cy="2895600"/>
          </a:xfrm>
        </p:spPr>
        <p:txBody>
          <a:bodyPr>
            <a:normAutofit/>
          </a:bodyPr>
          <a:lstStyle/>
          <a:p>
            <a:pPr marL="342900" indent="-342900" algn="ctr">
              <a:buFont typeface="Wingdings" panose="05000000000000000000" pitchFamily="2" charset="2"/>
              <a:buChar char="Ø"/>
            </a:pPr>
            <a:r>
              <a:rPr lang="hu-HU" dirty="0"/>
              <a:t>I </a:t>
            </a:r>
            <a:r>
              <a:rPr lang="hu-HU" dirty="0" err="1"/>
              <a:t>will</a:t>
            </a:r>
            <a:r>
              <a:rPr lang="hu-HU" dirty="0"/>
              <a:t> </a:t>
            </a:r>
            <a:r>
              <a:rPr lang="hu-HU" dirty="0" err="1"/>
              <a:t>keep</a:t>
            </a:r>
            <a:r>
              <a:rPr lang="hu-HU" dirty="0"/>
              <a:t> </a:t>
            </a:r>
            <a:r>
              <a:rPr lang="hu-HU" dirty="0" err="1"/>
              <a:t>using</a:t>
            </a:r>
            <a:r>
              <a:rPr lang="hu-HU" dirty="0"/>
              <a:t> </a:t>
            </a:r>
            <a:r>
              <a:rPr lang="hu-HU" dirty="0" err="1"/>
              <a:t>the</a:t>
            </a:r>
            <a:r>
              <a:rPr lang="hu-HU" dirty="0"/>
              <a:t> </a:t>
            </a:r>
            <a:r>
              <a:rPr lang="hu-HU" dirty="0" err="1"/>
              <a:t>office</a:t>
            </a:r>
            <a:r>
              <a:rPr lang="hu-HU" dirty="0"/>
              <a:t> 365 </a:t>
            </a:r>
            <a:r>
              <a:rPr lang="hu-HU" dirty="0" err="1"/>
              <a:t>tools</a:t>
            </a:r>
            <a:r>
              <a:rPr lang="hu-HU" dirty="0"/>
              <a:t> and </a:t>
            </a:r>
            <a:r>
              <a:rPr lang="hu-HU" dirty="0" err="1"/>
              <a:t>practicing</a:t>
            </a:r>
            <a:r>
              <a:rPr lang="hu-HU" dirty="0"/>
              <a:t> </a:t>
            </a:r>
            <a:r>
              <a:rPr lang="hu-HU" dirty="0" err="1"/>
              <a:t>to</a:t>
            </a:r>
            <a:r>
              <a:rPr lang="hu-HU" dirty="0"/>
              <a:t> be </a:t>
            </a:r>
            <a:r>
              <a:rPr lang="hu-HU" dirty="0" err="1"/>
              <a:t>better</a:t>
            </a:r>
            <a:r>
              <a:rPr lang="hu-HU" dirty="0"/>
              <a:t> and more </a:t>
            </a:r>
            <a:r>
              <a:rPr lang="hu-HU" dirty="0" err="1"/>
              <a:t>professional</a:t>
            </a:r>
            <a:endParaRPr lang="hu-HU" dirty="0"/>
          </a:p>
          <a:p>
            <a:pPr marL="342900" indent="-342900" algn="ctr">
              <a:buFont typeface="Wingdings" panose="05000000000000000000" pitchFamily="2" charset="2"/>
              <a:buChar char="Ø"/>
            </a:pPr>
            <a:r>
              <a:rPr lang="hu-HU" dirty="0" err="1"/>
              <a:t>My</a:t>
            </a:r>
            <a:r>
              <a:rPr lang="hu-HU" dirty="0"/>
              <a:t> </a:t>
            </a:r>
            <a:r>
              <a:rPr lang="hu-HU" dirty="0" err="1"/>
              <a:t>next</a:t>
            </a:r>
            <a:r>
              <a:rPr lang="hu-HU" dirty="0"/>
              <a:t> </a:t>
            </a:r>
            <a:r>
              <a:rPr lang="hu-HU" dirty="0" err="1"/>
              <a:t>goals</a:t>
            </a:r>
            <a:r>
              <a:rPr lang="hu-HU" dirty="0"/>
              <a:t> is </a:t>
            </a:r>
            <a:r>
              <a:rPr lang="hu-HU" dirty="0" err="1"/>
              <a:t>improve</a:t>
            </a:r>
            <a:r>
              <a:rPr lang="hu-HU" dirty="0"/>
              <a:t> </a:t>
            </a:r>
            <a:r>
              <a:rPr lang="hu-HU" dirty="0" err="1"/>
              <a:t>information</a:t>
            </a:r>
            <a:r>
              <a:rPr lang="hu-HU" dirty="0"/>
              <a:t> </a:t>
            </a:r>
            <a:r>
              <a:rPr lang="hu-HU" dirty="0" err="1"/>
              <a:t>literacy</a:t>
            </a:r>
            <a:r>
              <a:rPr lang="hu-HU" dirty="0"/>
              <a:t> and be more </a:t>
            </a:r>
            <a:r>
              <a:rPr lang="hu-HU" dirty="0" err="1"/>
              <a:t>active</a:t>
            </a:r>
            <a:r>
              <a:rPr lang="hu-HU" dirty="0"/>
              <a:t> in </a:t>
            </a:r>
            <a:r>
              <a:rPr lang="hu-HU" dirty="0" err="1"/>
              <a:t>digital</a:t>
            </a:r>
            <a:r>
              <a:rPr lang="hu-HU" dirty="0"/>
              <a:t> </a:t>
            </a:r>
            <a:r>
              <a:rPr lang="hu-HU" dirty="0" err="1"/>
              <a:t>spaces</a:t>
            </a:r>
            <a:endParaRPr lang="hu-HU" dirty="0"/>
          </a:p>
          <a:p>
            <a:pPr marL="342900" indent="-342900" algn="ctr">
              <a:buFont typeface="Wingdings" panose="05000000000000000000" pitchFamily="2" charset="2"/>
              <a:buChar char="Ø"/>
            </a:pPr>
            <a:r>
              <a:rPr lang="hu-HU" dirty="0" err="1"/>
              <a:t>At</a:t>
            </a:r>
            <a:r>
              <a:rPr lang="hu-HU" dirty="0"/>
              <a:t> </a:t>
            </a:r>
            <a:r>
              <a:rPr lang="hu-HU" dirty="0" err="1"/>
              <a:t>the</a:t>
            </a:r>
            <a:r>
              <a:rPr lang="hu-HU" dirty="0"/>
              <a:t> end, </a:t>
            </a:r>
            <a:r>
              <a:rPr lang="hu-HU" dirty="0" err="1"/>
              <a:t>please</a:t>
            </a:r>
            <a:r>
              <a:rPr lang="hu-HU" dirty="0"/>
              <a:t> </a:t>
            </a:r>
            <a:r>
              <a:rPr lang="hu-HU" dirty="0" err="1"/>
              <a:t>complete</a:t>
            </a:r>
            <a:r>
              <a:rPr lang="hu-HU" dirty="0"/>
              <a:t> </a:t>
            </a:r>
            <a:r>
              <a:rPr lang="hu-HU" dirty="0" err="1"/>
              <a:t>my</a:t>
            </a:r>
            <a:r>
              <a:rPr lang="hu-HU" dirty="0"/>
              <a:t> </a:t>
            </a:r>
            <a:r>
              <a:rPr lang="hu-HU" dirty="0" err="1"/>
              <a:t>feedback</a:t>
            </a:r>
            <a:r>
              <a:rPr lang="hu-HU" dirty="0"/>
              <a:t> </a:t>
            </a:r>
            <a:r>
              <a:rPr lang="hu-HU" dirty="0" err="1"/>
              <a:t>quastionaire</a:t>
            </a:r>
            <a:endParaRPr lang="hu-HU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D6C6B5-2CC1-8D03-178F-96AFE9656E0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1939" y="4024961"/>
            <a:ext cx="2744946" cy="2716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4481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Digitális kék alagút 16x9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9411883_TF02895261_TF02895261.potx" id="{62362787-6FCB-4425-8B31-C74744C392DA}" vid="{F49FE0C7-3695-4C10-ADC9-E76B237900B7}"/>
    </a:ext>
  </a:extLst>
</a:theme>
</file>

<file path=ppt/theme/theme2.xml><?xml version="1.0" encoding="utf-8"?>
<a:theme xmlns:a="http://schemas.openxmlformats.org/drawingml/2006/main" name="Office-téma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-téma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irectSourceMarket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ThumbnailAssetId xmlns="4873beb7-5857-4685-be1f-d57550cc96cc" xsi:nil="true"/>
    <PrimaryImageGen xmlns="4873beb7-5857-4685-be1f-d57550cc96cc">true</PrimaryImageGen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1564227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>Take your audience through a digital tunnel where they'll  burst through to the other side and see the information you want to present. Show them lists, charts, tables, SmartArt,  and pictures using a variety of layouts in widescreen (16X9) format. This design works well for subjects on science and technology, computers, communication, and more.   
</APDescription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2012-05-11T02:04:00+00:00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ShowIn xmlns="4873beb7-5857-4685-be1f-d57550cc96cc">Show everywhere</ShowIn>
    <UANotes xmlns="4873beb7-5857-4685-be1f-d57550cc96cc" xsi:nil="true"/>
    <TemplateStatus xmlns="4873beb7-5857-4685-be1f-d57550cc96cc">Complete</TemplateStatus>
    <InternalTagsTaxHTField0 xmlns="4873beb7-5857-4685-be1f-d57550cc96cc">
      <Terms xmlns="http://schemas.microsoft.com/office/infopath/2007/PartnerControls"/>
    </InternalTagsTaxHTField0>
    <CSXHash xmlns="4873beb7-5857-4685-be1f-d57550cc96cc" xsi:nil="true"/>
    <Downloads xmlns="4873beb7-5857-4685-be1f-d57550cc96cc">0</Downloads>
    <VoteCount xmlns="4873beb7-5857-4685-be1f-d57550cc96cc" xsi:nil="true"/>
    <OOCacheId xmlns="4873beb7-5857-4685-be1f-d57550cc96cc" xsi:nil="true"/>
    <IsDeleted xmlns="4873beb7-5857-4685-be1f-d57550cc96cc">false</IsDeleted>
    <AssetExpire xmlns="4873beb7-5857-4685-be1f-d57550cc96cc">2029-01-01T08:00:00+00:00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SubmitterId xmlns="4873beb7-5857-4685-be1f-d57550cc96cc" xsi:nil="true"/>
    <EditorialTags xmlns="4873beb7-5857-4685-be1f-d57550cc96cc" xsi:nil="true"/>
    <ApprovalLog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TP102895246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835483</LocLastLocAttemptVersionLookup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IntlLangReview xmlns="4873beb7-5857-4685-be1f-d57550cc96cc">false</IntlLangReview>
    <OutputCachingOn xmlns="4873beb7-5857-4685-be1f-d57550cc96cc">false</OutputCachingOn>
    <AverageRating xmlns="4873beb7-5857-4685-be1f-d57550cc96cc" xsi:nil="true"/>
    <APAuthor xmlns="4873beb7-5857-4685-be1f-d57550cc96cc">
      <UserInfo>
        <DisplayName>REDMOND\v-vaddu</DisplayName>
        <AccountId>2567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OriginalRelease xmlns="4873beb7-5857-4685-be1f-d57550cc96cc">15</OriginalRelease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LocMarketGroupTiers2 xmlns="4873beb7-5857-4685-be1f-d57550cc96cc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4228E6B-D70C-44BB-A81F-A245495F612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0E41224-0370-4595-877C-23316CD80004}">
  <ds:schemaRefs>
    <ds:schemaRef ds:uri="http://schemas.microsoft.com/office/2006/metadata/properties"/>
    <ds:schemaRef ds:uri="http://schemas.microsoft.com/office/infopath/2007/PartnerControls"/>
    <ds:schemaRef ds:uri="4873beb7-5857-4685-be1f-d57550cc96cc"/>
  </ds:schemaRefs>
</ds:datastoreItem>
</file>

<file path=customXml/itemProps3.xml><?xml version="1.0" encoding="utf-8"?>
<ds:datastoreItem xmlns:ds="http://schemas.openxmlformats.org/officeDocument/2006/customXml" ds:itemID="{22CCB507-0646-4A50-A4F7-7F385079D58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Üzleti, digitális kék alagutas bemutató (szélesvásznú)</Template>
  <TotalTime>198</TotalTime>
  <Words>541</Words>
  <Application>Microsoft Office PowerPoint</Application>
  <PresentationFormat>Custom</PresentationFormat>
  <Paragraphs>78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Corbel</vt:lpstr>
      <vt:lpstr>Wingdings</vt:lpstr>
      <vt:lpstr>Digitális kék alagút 16x9</vt:lpstr>
      <vt:lpstr>Reflective Presentation</vt:lpstr>
      <vt:lpstr>MY DIGITAL SKILLS COURSE EXPERIENCE</vt:lpstr>
      <vt:lpstr>STARTING POINT – MY JISC RESULT </vt:lpstr>
      <vt:lpstr>GETTING MORE ORGANISED WITH OUTLOOK &amp; CALENDAR</vt:lpstr>
      <vt:lpstr>ARTIFICIAL INTELLIGENCE AND DATA PROTECTION </vt:lpstr>
      <vt:lpstr>ARTIFICIAL INTELLIGENCE AND DATA PROTECTION </vt:lpstr>
      <vt:lpstr>WORKING PROFESSIONALLY MICROSOFT WORD AND TEAMS </vt:lpstr>
      <vt:lpstr>MY NEW FAVORITE TOOL EXCEL  </vt:lpstr>
      <vt:lpstr>MY NEW FAVORITE TOOL EXCEL  </vt:lpstr>
      <vt:lpstr>MY PROFESSIONAL LINKEDIN PROFILE </vt:lpstr>
      <vt:lpstr>MY PROGRESS SO FAR   </vt:lpstr>
      <vt:lpstr>LOOKING AHEAD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Krisztian Kovacs</dc:creator>
  <cp:lastModifiedBy>Krisztian Kovacs</cp:lastModifiedBy>
  <cp:revision>10</cp:revision>
  <dcterms:created xsi:type="dcterms:W3CDTF">2025-11-30T20:53:29Z</dcterms:created>
  <dcterms:modified xsi:type="dcterms:W3CDTF">2025-12-01T00:39:23Z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