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" userId="4d9f8a801fe294cc" providerId="LiveId" clId="{A2E3499C-B5D5-44D6-B1CD-CAD0C45CCBB0}"/>
    <pc:docChg chg="undo custSel addSld modSld">
      <pc:chgData name="VALENTIN" userId="4d9f8a801fe294cc" providerId="LiveId" clId="{A2E3499C-B5D5-44D6-B1CD-CAD0C45CCBB0}" dt="2021-10-19T18:12:31.081" v="1795" actId="14100"/>
      <pc:docMkLst>
        <pc:docMk/>
      </pc:docMkLst>
      <pc:sldChg chg="modSp mod">
        <pc:chgData name="VALENTIN" userId="4d9f8a801fe294cc" providerId="LiveId" clId="{A2E3499C-B5D5-44D6-B1CD-CAD0C45CCBB0}" dt="2021-10-19T09:50:33.499" v="1452" actId="20577"/>
        <pc:sldMkLst>
          <pc:docMk/>
          <pc:sldMk cId="2241496524" sldId="257"/>
        </pc:sldMkLst>
        <pc:spChg chg="mod">
          <ac:chgData name="VALENTIN" userId="4d9f8a801fe294cc" providerId="LiveId" clId="{A2E3499C-B5D5-44D6-B1CD-CAD0C45CCBB0}" dt="2021-10-19T09:50:33.499" v="1452" actId="20577"/>
          <ac:spMkLst>
            <pc:docMk/>
            <pc:sldMk cId="2241496524" sldId="257"/>
            <ac:spMk id="3" creationId="{F251B13B-55BB-4431-BF81-833784EAC11B}"/>
          </ac:spMkLst>
        </pc:spChg>
      </pc:sldChg>
      <pc:sldChg chg="modSp mod">
        <pc:chgData name="VALENTIN" userId="4d9f8a801fe294cc" providerId="LiveId" clId="{A2E3499C-B5D5-44D6-B1CD-CAD0C45CCBB0}" dt="2021-10-16T14:54:45.658" v="1448" actId="20577"/>
        <pc:sldMkLst>
          <pc:docMk/>
          <pc:sldMk cId="3288139555" sldId="259"/>
        </pc:sldMkLst>
        <pc:spChg chg="mod">
          <ac:chgData name="VALENTIN" userId="4d9f8a801fe294cc" providerId="LiveId" clId="{A2E3499C-B5D5-44D6-B1CD-CAD0C45CCBB0}" dt="2021-10-16T14:54:45.658" v="1448" actId="20577"/>
          <ac:spMkLst>
            <pc:docMk/>
            <pc:sldMk cId="3288139555" sldId="259"/>
            <ac:spMk id="3" creationId="{B615F5B7-E569-425B-9968-D24238F2EEC2}"/>
          </ac:spMkLst>
        </pc:spChg>
      </pc:sldChg>
      <pc:sldChg chg="addSp delSp modSp mod">
        <pc:chgData name="VALENTIN" userId="4d9f8a801fe294cc" providerId="LiveId" clId="{A2E3499C-B5D5-44D6-B1CD-CAD0C45CCBB0}" dt="2021-10-19T18:12:31.081" v="1795" actId="14100"/>
        <pc:sldMkLst>
          <pc:docMk/>
          <pc:sldMk cId="3895668665" sldId="260"/>
        </pc:sldMkLst>
        <pc:spChg chg="add del">
          <ac:chgData name="VALENTIN" userId="4d9f8a801fe294cc" providerId="LiveId" clId="{A2E3499C-B5D5-44D6-B1CD-CAD0C45CCBB0}" dt="2021-10-16T13:07:53.466" v="375"/>
          <ac:spMkLst>
            <pc:docMk/>
            <pc:sldMk cId="3895668665" sldId="260"/>
            <ac:spMk id="3" creationId="{8D95622B-18CA-404F-9DCE-7DCA54DBF5BE}"/>
          </ac:spMkLst>
        </pc:spChg>
        <pc:spChg chg="mod">
          <ac:chgData name="VALENTIN" userId="4d9f8a801fe294cc" providerId="LiveId" clId="{A2E3499C-B5D5-44D6-B1CD-CAD0C45CCBB0}" dt="2021-10-19T18:12:31.081" v="1795" actId="14100"/>
          <ac:spMkLst>
            <pc:docMk/>
            <pc:sldMk cId="3895668665" sldId="260"/>
            <ac:spMk id="4" creationId="{AFAFB0FE-77B4-466F-9D1D-58B816583912}"/>
          </ac:spMkLst>
        </pc:spChg>
        <pc:spChg chg="add del">
          <ac:chgData name="VALENTIN" userId="4d9f8a801fe294cc" providerId="LiveId" clId="{A2E3499C-B5D5-44D6-B1CD-CAD0C45CCBB0}" dt="2021-10-16T13:08:02.998" v="386"/>
          <ac:spMkLst>
            <pc:docMk/>
            <pc:sldMk cId="3895668665" sldId="260"/>
            <ac:spMk id="5" creationId="{0C756004-7A1B-4D5C-A5E9-D4D763FD45CC}"/>
          </ac:spMkLst>
        </pc:spChg>
      </pc:sldChg>
      <pc:sldChg chg="modSp mod">
        <pc:chgData name="VALENTIN" userId="4d9f8a801fe294cc" providerId="LiveId" clId="{A2E3499C-B5D5-44D6-B1CD-CAD0C45CCBB0}" dt="2021-10-19T18:12:08.790" v="1792" actId="27636"/>
        <pc:sldMkLst>
          <pc:docMk/>
          <pc:sldMk cId="2709645949" sldId="261"/>
        </pc:sldMkLst>
        <pc:spChg chg="mod">
          <ac:chgData name="VALENTIN" userId="4d9f8a801fe294cc" providerId="LiveId" clId="{A2E3499C-B5D5-44D6-B1CD-CAD0C45CCBB0}" dt="2021-10-19T18:12:08.790" v="1792" actId="27636"/>
          <ac:spMkLst>
            <pc:docMk/>
            <pc:sldMk cId="2709645949" sldId="261"/>
            <ac:spMk id="9" creationId="{1F31D7A0-C77F-45C7-80E9-248F559CE71B}"/>
          </ac:spMkLst>
        </pc:spChg>
      </pc:sldChg>
      <pc:sldChg chg="modSp new mod">
        <pc:chgData name="VALENTIN" userId="4d9f8a801fe294cc" providerId="LiveId" clId="{A2E3499C-B5D5-44D6-B1CD-CAD0C45CCBB0}" dt="2021-10-19T18:01:14.479" v="1690" actId="5793"/>
        <pc:sldMkLst>
          <pc:docMk/>
          <pc:sldMk cId="3217059478" sldId="262"/>
        </pc:sldMkLst>
        <pc:spChg chg="mod">
          <ac:chgData name="VALENTIN" userId="4d9f8a801fe294cc" providerId="LiveId" clId="{A2E3499C-B5D5-44D6-B1CD-CAD0C45CCBB0}" dt="2021-10-16T12:22:06.388" v="19" actId="20577"/>
          <ac:spMkLst>
            <pc:docMk/>
            <pc:sldMk cId="3217059478" sldId="262"/>
            <ac:spMk id="2" creationId="{70B38F5A-FCF2-4F76-8B66-853FCADDFA6C}"/>
          </ac:spMkLst>
        </pc:spChg>
        <pc:spChg chg="mod">
          <ac:chgData name="VALENTIN" userId="4d9f8a801fe294cc" providerId="LiveId" clId="{A2E3499C-B5D5-44D6-B1CD-CAD0C45CCBB0}" dt="2021-10-19T18:01:14.479" v="1690" actId="5793"/>
          <ac:spMkLst>
            <pc:docMk/>
            <pc:sldMk cId="3217059478" sldId="262"/>
            <ac:spMk id="3" creationId="{C59F244C-2B45-465F-A171-F15AF96277AC}"/>
          </ac:spMkLst>
        </pc:spChg>
      </pc:sldChg>
      <pc:sldChg chg="delSp modSp new mod">
        <pc:chgData name="VALENTIN" userId="4d9f8a801fe294cc" providerId="LiveId" clId="{A2E3499C-B5D5-44D6-B1CD-CAD0C45CCBB0}" dt="2021-10-19T18:10:37.540" v="1790" actId="255"/>
        <pc:sldMkLst>
          <pc:docMk/>
          <pc:sldMk cId="3592276316" sldId="263"/>
        </pc:sldMkLst>
        <pc:spChg chg="del mod">
          <ac:chgData name="VALENTIN" userId="4d9f8a801fe294cc" providerId="LiveId" clId="{A2E3499C-B5D5-44D6-B1CD-CAD0C45CCBB0}" dt="2021-10-16T13:53:21.520" v="831" actId="478"/>
          <ac:spMkLst>
            <pc:docMk/>
            <pc:sldMk cId="3592276316" sldId="263"/>
            <ac:spMk id="3" creationId="{6602B9EC-1869-434C-A83B-EE3FF4016EE7}"/>
          </ac:spMkLst>
        </pc:spChg>
        <pc:spChg chg="mod">
          <ac:chgData name="VALENTIN" userId="4d9f8a801fe294cc" providerId="LiveId" clId="{A2E3499C-B5D5-44D6-B1CD-CAD0C45CCBB0}" dt="2021-10-19T18:10:37.540" v="1790" actId="255"/>
          <ac:spMkLst>
            <pc:docMk/>
            <pc:sldMk cId="3592276316" sldId="263"/>
            <ac:spMk id="4" creationId="{10AB1D24-FE5B-4589-8F25-5C6409A3C995}"/>
          </ac:spMkLst>
        </pc:spChg>
        <pc:spChg chg="del mod">
          <ac:chgData name="VALENTIN" userId="4d9f8a801fe294cc" providerId="LiveId" clId="{A2E3499C-B5D5-44D6-B1CD-CAD0C45CCBB0}" dt="2021-10-16T13:53:25.480" v="833" actId="478"/>
          <ac:spMkLst>
            <pc:docMk/>
            <pc:sldMk cId="3592276316" sldId="263"/>
            <ac:spMk id="5" creationId="{728FB2E8-409D-4E6F-9C5C-A3BBD50CDA05}"/>
          </ac:spMkLst>
        </pc:spChg>
        <pc:spChg chg="del mod">
          <ac:chgData name="VALENTIN" userId="4d9f8a801fe294cc" providerId="LiveId" clId="{A2E3499C-B5D5-44D6-B1CD-CAD0C45CCBB0}" dt="2021-10-16T13:53:28.243" v="837" actId="478"/>
          <ac:spMkLst>
            <pc:docMk/>
            <pc:sldMk cId="3592276316" sldId="263"/>
            <ac:spMk id="6" creationId="{77A687B5-E812-4C9A-AD17-BC8398A6712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ncbddd/childdevelopment/positiveparenting/adolescence2.html" TargetMode="External"/><Relationship Id="rId2" Type="http://schemas.openxmlformats.org/officeDocument/2006/relationships/hyperlink" Target="https://ebookcentral.proquest.com/lib/trinity/reader.action?docID=5843856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healthypeople.gov/2020/topics-objectives/topic/social-determinants-health/interventions-resources/early-childhood-development-and-education" TargetMode="External"/><Relationship Id="rId4" Type="http://schemas.openxmlformats.org/officeDocument/2006/relationships/hyperlink" Target="https://www.cdc.gov/ncbddd/childdevelopment/facts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J1070266.pdf" TargetMode="External"/><Relationship Id="rId2" Type="http://schemas.openxmlformats.org/officeDocument/2006/relationships/hyperlink" Target="https://www.ncbi.nlm.nih.gov/books/NBK537095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www.icpcn.org/wp-content/uploads/2017/08/The-effects-of-illness-and-pain-on-child-development.pdf" TargetMode="External"/><Relationship Id="rId4" Type="http://schemas.openxmlformats.org/officeDocument/2006/relationships/hyperlink" Target="https://www.aihw.gov.au/getmedia/30d3e529-a599-4b39-a30b-8ac63c6617b2/AW15-3-1-role-of-family-in-child-wellbeing.pdf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BE749-1341-4594-AC4D-20035F51B2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150365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“A child’s experience between the ages of 0-5 years can affect the rest of their lives”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619DD4-0332-487A-AB6E-1CAD3FB39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836505"/>
            <a:ext cx="6815669" cy="13450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Student name: Alina Elena Radu 2018723</a:t>
            </a:r>
          </a:p>
          <a:p>
            <a:r>
              <a:rPr lang="en-US" dirty="0"/>
              <a:t>Module title: Psychology in Health and Social Care</a:t>
            </a:r>
          </a:p>
          <a:p>
            <a:r>
              <a:rPr lang="en-US" dirty="0"/>
              <a:t>Lecturer name: Rebecca Kavanagh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423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CA87-CDCC-4DFD-BFB4-2C9964E49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1B13B-55BB-4431-BF81-833784EAC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3154016"/>
            <a:ext cx="9601196" cy="2721851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Childhood is considered to be the most important period in a person’s life. In the age range 0-5 years, the child develops a sense of confidence, autonomy and independence ,but also initiative. Parents play a very important role during this period.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the following slides you will find information on two relevant theories: Piaget and Vygotsky and also practical examples that parents can support in the development of their children.</a:t>
            </a:r>
          </a:p>
        </p:txBody>
      </p:sp>
    </p:spTree>
    <p:extLst>
      <p:ext uri="{BB962C8B-B14F-4D97-AF65-F5344CB8AC3E}">
        <p14:creationId xmlns:p14="http://schemas.microsoft.com/office/powerpoint/2010/main" val="2241496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6266E-E946-440C-96EE-398702534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1032198"/>
          </a:xfrm>
        </p:spPr>
        <p:txBody>
          <a:bodyPr>
            <a:normAutofit/>
          </a:bodyPr>
          <a:lstStyle/>
          <a:p>
            <a:r>
              <a:rPr lang="en-US" sz="4000" dirty="0"/>
              <a:t>PIAGET’S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02B37-2A01-4097-9D7C-A8CFA7506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78157"/>
            <a:ext cx="9601196" cy="365759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“One of the most influential theories in the history of developmental psychology is Jean Piaget (1896-1980)”  (Boyd &amp; Bee 2019, p.46)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his studies, Piaget delimited the following stages: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-the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sensorimotor stage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(0-1.5 years)- where the baby is concerned with gaining motor control and    learning physical objects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-the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preoperational stage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(2-6 years)- the child is concerned with verbal qualification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-the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concrete operational stage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(6-12 years)-the child begins to deal with numbers, to connect relationships, to think logically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-the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formal operational stage-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(adolescents stage)-here begins to reason logically.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According to Piaget’s theory, intellectual capacity is qualitatively different at different ages. Children  need to interact with the environment to gain intellectual competence.</a:t>
            </a:r>
          </a:p>
        </p:txBody>
      </p:sp>
    </p:spTree>
    <p:extLst>
      <p:ext uri="{BB962C8B-B14F-4D97-AF65-F5344CB8AC3E}">
        <p14:creationId xmlns:p14="http://schemas.microsoft.com/office/powerpoint/2010/main" val="1195897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01321-5EA5-468B-9BE1-596CFC28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VYGOTSKY’S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5F5B7-E569-425B-9968-D24238F2E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Lev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Semyonovich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Vygotsky (1896-1934) was a soviet psychologist known for his concept “zone of proximal development (ZPD)” (Boyd &amp; Bee 2019, p.48)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Through this concept he wants to show the difference between a child who learns alone and a child who is helped by a teacher or a person with knowledge. He tells us that the second child will be more skilled.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Vygotsky says that we are born with 4 elementary mental functions: attention, sensation, perception and memory.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Vygotsky offers advice to teachers: it is important for students to talk to each other so that they can think and relate, which will help them in the future.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8139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38F5A-FCF2-4F76-8B66-853FCADDF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F244C-2B45-465F-A171-F15AF9627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716696"/>
            <a:ext cx="9601196" cy="31591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Some practical ideas that according to Vygotsky’s theory, children’s relationships with other children or with other people such as parents, help a lot in the development of skills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Read daily to your child this will help his develop and understand language and sounds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 outdoor activities so he will love the movement from an early age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Use short punishes for unwanted behavior and explain where he went wrong to discipline him</a:t>
            </a:r>
          </a:p>
          <a:p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your child to play with other children. This helps him to learn the value of sharing and friendship.</a:t>
            </a:r>
          </a:p>
          <a:p>
            <a:pPr marL="0" indent="0">
              <a:buNone/>
            </a:pP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059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A196D-97D5-4DD6-8557-8279F27A8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AFB0FE-77B4-466F-9D1D-58B816583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822714"/>
            <a:ext cx="9601196" cy="292872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first years of a child’s life are the most important. What you learn in this time frame will determine the type of adult you will be . Therefore, dear parents, it is good to support your children and to be with them unconditionally.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My parents are positive people, they understood me, they support me in all the choices I made, they gave me confidence and now I am a positive, rational and respected person. I think that’s how all parents should be.</a:t>
            </a:r>
          </a:p>
        </p:txBody>
      </p:sp>
    </p:spTree>
    <p:extLst>
      <p:ext uri="{BB962C8B-B14F-4D97-AF65-F5344CB8AC3E}">
        <p14:creationId xmlns:p14="http://schemas.microsoft.com/office/powerpoint/2010/main" val="3895668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E6BA7-4024-498E-8A92-6C175EEB8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82664"/>
            <a:ext cx="9601200" cy="1071424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31D7A0-C77F-45C7-80E9-248F559CE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690190"/>
            <a:ext cx="9823174" cy="3185145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Boyd, D. &amp; Bee, H.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pp. 46-49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https://ebookcentral.proquest.com/lib/trinity/reader.action?docID=5843856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Accessed :10/10/2021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https://www.cdc.gov/ncbddd/childdevelopment/positiveparenting/adolescence2.html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Accessed :16/10/2021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basics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https://www.cdc.gov/ncbddd/childdevelopment/facts.html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Accessed :16/10/2021</a:t>
            </a:r>
            <a:endParaRPr 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development and education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https://www.healthypeople.gov/2020/topics-objectives/topic/social-determinants-health/interventions-resources/early-childhood-development-and-education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Accessed :16/10/2021</a:t>
            </a: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2709645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575D6-4BF9-4269-883F-1E72BD611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AB1D24-FE5B-4589-8F25-5C6409A3C9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03443"/>
            <a:ext cx="9601196" cy="33793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Malik, F.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Marvaha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R,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Cognitive Development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https://www.ncbi.nlm.nih.gov/books/NBK537095/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Accessed :10/10/2021</a:t>
            </a:r>
            <a:endParaRPr lang="en-US" sz="1600" i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role of the family in child wellbeing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2015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https://www.aihw.gov.au/getmedia/30d3e529-a599-4b39-a30b-8ac63c6617b2/AW15-3-1-role-of-family-in-child-wellbeing.pdf.aspx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Accessed :16/10/2021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effects of illness and pain on child development 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http://www.icpcn.org/wp-content/uploads/2017/08/The-effects-of-illness-and-pain-on-child-development.pdf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Accessed :16/10/2021</a:t>
            </a:r>
          </a:p>
          <a:p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Vygotskian and post- Vygotskian views on children’s play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https://files.eric.ed.gov/fulltext/EJ1070266.pdf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Accessed :16/10/2021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22763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668</TotalTime>
  <Words>847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Garamond</vt:lpstr>
      <vt:lpstr>Organic</vt:lpstr>
      <vt:lpstr>“A child’s experience between the ages of 0-5 years can affect the rest of their lives”</vt:lpstr>
      <vt:lpstr>INTRODUCTION</vt:lpstr>
      <vt:lpstr>PIAGET’S THEORY</vt:lpstr>
      <vt:lpstr>VYGOTSKY’S THEORY</vt:lpstr>
      <vt:lpstr>PRACTICAL IDEAS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child’s experience between the ages of 0-5 years can affect the rest of their lives”</dc:title>
  <dc:creator>VALENTIN</dc:creator>
  <cp:lastModifiedBy>VALENTIN</cp:lastModifiedBy>
  <cp:revision>15</cp:revision>
  <dcterms:created xsi:type="dcterms:W3CDTF">2021-10-10T11:15:36Z</dcterms:created>
  <dcterms:modified xsi:type="dcterms:W3CDTF">2021-10-19T18:15:13Z</dcterms:modified>
</cp:coreProperties>
</file>