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70" r:id="rId3"/>
    <p:sldId id="269" r:id="rId4"/>
    <p:sldId id="274" r:id="rId5"/>
    <p:sldId id="261" r:id="rId6"/>
    <p:sldId id="262" r:id="rId7"/>
    <p:sldId id="275" r:id="rId8"/>
    <p:sldId id="276" r:id="rId9"/>
    <p:sldId id="259" r:id="rId10"/>
    <p:sldId id="264" r:id="rId11"/>
    <p:sldId id="265" r:id="rId12"/>
    <p:sldId id="277" r:id="rId13"/>
    <p:sldId id="278" r:id="rId14"/>
    <p:sldId id="280" r:id="rId15"/>
    <p:sldId id="263" r:id="rId16"/>
    <p:sldId id="268" r:id="rId17"/>
    <p:sldId id="267" r:id="rId18"/>
    <p:sldId id="266" r:id="rId19"/>
    <p:sldId id="271" r:id="rId20"/>
    <p:sldId id="281" r:id="rId21"/>
    <p:sldId id="282" r:id="rId22"/>
    <p:sldId id="279" r:id="rId23"/>
    <p:sldId id="284" r:id="rId24"/>
    <p:sldId id="272" r:id="rId25"/>
    <p:sldId id="273" r:id="rId26"/>
    <p:sldId id="283" r:id="rId27"/>
    <p:sldId id="25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6T16:52:28.900"/>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1764,'68'-19,"0"0,0 1,-5 5,16 13,15-15,-40 2,3-1,11-3,3-2,13-6,5 0,-22 5,2 0,2 0,6-1,1 1,2-2,5-6,1-1,2 1,-16 8,1 0,0 1,1-1,0-1,0-1,0 0,2 1,4-1,2 1,0-1,1 0,0-1,2-1,-1 1,0-1,-3 2,0 0,0 0,0 0,3-1,0-1,0 0,-1 1,-3-1,0 0,0 0,-1 2,-2 1,-1 1,1 0,-2 0,-1-1,0-1,-1 0,0 2,22-1,0 1,-2 0,-10-2,-2-2,1 3,1 2,0 2,-1-1,-6-2,-2-1,0 2,-3 4,-1 1,-1-1,-2-1,-1-1,-1 0,27-6,-4 2,-12 3,-2-1,0-5,-4 0,-19 14,-4-1,38-22,-33 16,7-17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6:20.136"/>
    </inkml:context>
    <inkml:brush xml:id="br0">
      <inkml:brushProperty name="width" value="0.2" units="cm"/>
      <inkml:brushProperty name="height" value="0.4" units="cm"/>
      <inkml:brushProperty name="color" value="#E6E6E6"/>
      <inkml:brushProperty name="tip" value="rectangle"/>
      <inkml:brushProperty name="rasterOp" value="maskPen"/>
    </inkml:brush>
  </inkml:definitions>
  <inkml:trace contextRef="#ctx0" brushRef="#br0">0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6:20.912"/>
    </inkml:context>
    <inkml:brush xml:id="br0">
      <inkml:brushProperty name="width" value="0.2" units="cm"/>
      <inkml:brushProperty name="height" value="0.4" units="cm"/>
      <inkml:brushProperty name="color" value="#E6E6E6"/>
      <inkml:brushProperty name="tip" value="rectangle"/>
      <inkml:brushProperty name="rasterOp" value="maskPen"/>
    </inkml:brush>
  </inkml:definitions>
  <inkml:trace contextRef="#ctx0" brushRef="#br0">0 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6:21.562"/>
    </inkml:context>
    <inkml:brush xml:id="br0">
      <inkml:brushProperty name="width" value="0.2" units="cm"/>
      <inkml:brushProperty name="height" value="0.4" units="cm"/>
      <inkml:brushProperty name="color" value="#E6E6E6"/>
      <inkml:brushProperty name="tip" value="rectangle"/>
      <inkml:brushProperty name="rasterOp" value="maskPen"/>
    </inkml:brush>
  </inkml:definitions>
  <inkml:trace contextRef="#ctx0" brushRef="#br0">0 0,'12'75,"-1"0,1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6:23.279"/>
    </inkml:context>
    <inkml:brush xml:id="br0">
      <inkml:brushProperty name="width" value="0.2" units="cm"/>
      <inkml:brushProperty name="height" value="0.4" units="cm"/>
      <inkml:brushProperty name="color" value="#E6E6E6"/>
      <inkml:brushProperty name="tip" value="rectangle"/>
      <inkml:brushProperty name="rasterOp" value="maskPen"/>
    </inkml:brush>
  </inkml:definitions>
  <inkml:trace contextRef="#ctx0" brushRef="#br0">0 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6:23.429"/>
    </inkml:context>
    <inkml:brush xml:id="br0">
      <inkml:brushProperty name="width" value="0.2" units="cm"/>
      <inkml:brushProperty name="height" value="0.4" units="cm"/>
      <inkml:brushProperty name="color" value="#E6E6E6"/>
      <inkml:brushProperty name="tip" value="rectangle"/>
      <inkml:brushProperty name="rasterOp" value="maskPen"/>
    </inkml:brush>
  </inkml:definitions>
  <inkml:trace contextRef="#ctx0" brushRef="#br0">1 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6:23.956"/>
    </inkml:context>
    <inkml:brush xml:id="br0">
      <inkml:brushProperty name="width" value="0.2" units="cm"/>
      <inkml:brushProperty name="height" value="0.4" units="cm"/>
      <inkml:brushProperty name="color" value="#E6E6E6"/>
      <inkml:brushProperty name="tip" value="rectangle"/>
      <inkml:brushProperty name="rasterOp" value="maskPen"/>
    </inkml:brush>
  </inkml:definitions>
  <inkml:trace contextRef="#ctx0" brushRef="#br0">0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6:24.305"/>
    </inkml:context>
    <inkml:brush xml:id="br0">
      <inkml:brushProperty name="width" value="0.2" units="cm"/>
      <inkml:brushProperty name="height" value="0.4" units="cm"/>
      <inkml:brushProperty name="color" value="#E6E6E6"/>
      <inkml:brushProperty name="tip" value="rectangle"/>
      <inkml:brushProperty name="rasterOp" value="maskPen"/>
    </inkml:brush>
  </inkml:definitions>
  <inkml:trace contextRef="#ctx0" brushRef="#br0">0 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2:56.778"/>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35,'98'-20,"-6"5,-15 15,10 0,-37 0,3 0,7 0,1 0,0 0,1 0,10 0,0 0,-2 0,1 0,6 0,1 0,4 0,0 0,-3 0,-1 0,0 0,0 0,-1 0,0 0,-7 0,0 0,3 0,0 0,-3 0,-2 0,-2 0,-1 0,3 0,0 0,-6 0,-1 0,8 0,-1 0,-10 0,-1 0,7 0,-1 0,35 0,-47 0,0 0,35 0,-15 0,-4 0,-22 0,-3 0,10 8</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2:58.461"/>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0 53,'86'-14,"-1"-1,7 2,-3 3,-19 9,0 2,19-1,3 0,-1 0,2 0,-22 0,1 0,-1 0,26 0,0 0,3 4,-2 0,-14-3,-3 0,-10 3,-4 0,-10-4,-2 0,39 0,-23 0,-12 0,-9 0,12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00.570"/>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53,'79'19,"13"-4,4-15,-37 0,3 0,6 0,2 0,15 0,1 0,2 0,1 0,-22 0,3 0,-1 0,0 0,0 0,0 0,3 1,1-1,-1-1,3-1,0 0,0-1,-2 0,-1 0,0-1,0-1,0-1,0 0,-3 0,1 0,-2 0,29 1,-2 1,-3-1,-3 2,-10 3,-3 0,-2 0,-2 0,-2 0,-1 0,-7 0,-1 0,3 0,-1 0,27 0,-6 0,-16 0,-15 0,-1 0,6 0,-27 0,17 0,-21 0,0 0,-2 0,0-8,1-1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06.929"/>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87,'59'5,"1"0,-1-1,-5-1,8-3,15 0,2 0,15 0,-43 0,1 0,5 0,0 0,-4 0,-1 0,7 0,0 0,-6 0,-1 0,1 0,0 0,10 0,-1 0,38 0,-45 0,1 0,-1 0,0 0,43 0,-46 0,0 0,-1 0,-1 0,46 0,-40 0,0 0,0 0,1 0,4 0,-1 0,1 0,-1 0,5 0,-1 0,-3 0,1 0,10 0,0 0,-6 0,1 0,6 0,0 0,-4 0,0 0,8 0,0 0,-6 1,0-2,6-2,0-1,-3-1,-2 0,-6-4,0 1,2 3,1 0,-1-3,0 1,-5 5,-1 2,6-4,1 0,-5 4,0 0,-2 0,-1 0,3 0,1 0,-1 0,1 0,0 0,0 0,1 0,-1 0,4 0,-2 0,-9 0,0 0,9 0,0 0,-5 0,-1 0,4 0,1 0,-1 0,-1 0,-4 0,1 0,-1 0,1 0,-1 0,1 0,7 0,0 0,-5 0,-1 0,6 0,1 0,-5 0,0 0,-2 0,-1 0,3 0,1 0,-1 1,1-2,0-3,0 0,1 3,-1 0,3-3,0 1,-6 2,-1 2,11-1,1 0,-7 0,0 0,3 0,0 0,0 0,-1 0,-7 0,1 0,6 0,0 0,-6 0,-1 0,4 0,-1 0,-7 0,-1 0,8 0,-1 0,-9 0,0 0,5 0,1 0,-4 0,-1 0,-2 0,0 0,-1 0,0 0,-1 0,0 0,37 0,6 0,0 0,-5 0,-38 0,0 0,37 0,6 0,-7 0,-1 0,-7 0,5 0,3 0,9 0,0 0,-45 0,0 0,45 0,-8 0,12 0,-27 0,19 0,-13 0,15 0,2 0,-44 0,0 0,0 0,0 0,44 0,-41 0,-1 0,44 0,-42 0,0 0,40 0,-45 0,0 0,37 0,-1 0,-10 0,-1 0,-4 0,-3 0,-10 0,1 0,-6 0,5 0,1 0,-6 0,5 0,1 0,9-8,10-2</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23.570"/>
    </inkml:context>
    <inkml:brush xml:id="br0">
      <inkml:brushProperty name="width" value="0.2" units="cm"/>
      <inkml:brushProperty name="height" value="0.4" units="cm"/>
      <inkml:brushProperty name="color" value="#A9D8FF"/>
      <inkml:brushProperty name="tip" value="rectangle"/>
      <inkml:brushProperty name="rasterOp" value="maskPen"/>
    </inkml:brush>
  </inkml:definitions>
  <inkml:trace contextRef="#ctx0" brushRef="#br0">1 0,'67'48,"12"-9,-22-36,5-6,14 3,4 0,13 0,6 0,-24 0,3 0,1 0,4 0,2 0,-1 0,0 0,1 0,0 0,1 0,0 0,-1 0,-1 0,-1 0,0 0,-4 0,0 0,-1 0,2 0,0 0,0 0,1 0,-1 0,0 0,-4 0,0 0,0 0,2 0,0 0,-1 0,-2 0,0 0,-2 0,25 0,-2 0,-1 0,-2 0,-5-4,-5 0,-18 0,-3-2,2-2,-3-1,18-1,-3 3,-22 7,12 0,-36 0,11 0,-16 0,-6 0,6 0,7-8,5-2</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26.830"/>
    </inkml:context>
    <inkml:brush xml:id="br0">
      <inkml:brushProperty name="width" value="0.2" units="cm"/>
      <inkml:brushProperty name="height" value="0.4" units="cm"/>
      <inkml:brushProperty name="color" value="#A9D8FF"/>
      <inkml:brushProperty name="tip" value="rectangle"/>
      <inkml:brushProperty name="rasterOp" value="maskPen"/>
    </inkml:brush>
  </inkml:definitions>
  <inkml:trace contextRef="#ctx0" brushRef="#br0">0 0,'78'15,"0"-1,1 0,-4-5,21-9,-34 0,5 0,9 0,3 0,15 0,2 0,-29 0,0 0,1 0,8 0,2 0,-1 0,-2 0,1 0,0 0,2 0,0 0,0 0,-5 0,-1 0,0 0,2 0,1 0,-3 0,22 0,-2 0,7 4,-2 0,-9-3,-3 0,-2 3,0-1,-1-2,-1-2,-3 1,0 0,0 4,-1 0,-3-3,0 0,3 6,0 1,-6-3,-2 0,1 7,-2 1,-2-7,-3-1,-13 8,-2-2,44-10,-22 7,-17-8,-10 0,16-17</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30.364"/>
    </inkml:context>
    <inkml:brush xml:id="br0">
      <inkml:brushProperty name="width" value="0.2" units="cm"/>
      <inkml:brushProperty name="height" value="0.4" units="cm"/>
      <inkml:brushProperty name="color" value="#A9D8FF"/>
      <inkml:brushProperty name="tip" value="rectangle"/>
      <inkml:brushProperty name="rasterOp" value="maskPen"/>
    </inkml:brush>
  </inkml:definitions>
  <inkml:trace contextRef="#ctx0" brushRef="#br0">0 17,'88'0,"-1"0,-2 0,-9 0,3 0,15 0,-5 0,-35 0,1 0,-2 0,0 0,10 0,3 0,-1 0,0 0,4 0,1 0,-5 0,0 0,0 0,-1 0,-3 0,-1 0,1 0,-1 0,-3 0,-1 0,4 0,0 0,-7 0,-1 0,0 0,0 0,-1 0,0 0,37 0,6 0,-7 0,-8 0,5 0,-20 0,-5 0,-17 0,-7 0,-8 0,-2 0,8 0,-12 0,19 0,-13 0,0 0,21-7,-2-3</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33.415"/>
    </inkml:context>
    <inkml:brush xml:id="br0">
      <inkml:brushProperty name="width" value="0.2" units="cm"/>
      <inkml:brushProperty name="height" value="0.4" units="cm"/>
      <inkml:brushProperty name="color" value="#A9D8FF"/>
      <inkml:brushProperty name="tip" value="rectangle"/>
      <inkml:brushProperty name="rasterOp" value="maskPen"/>
    </inkml:brush>
  </inkml:definitions>
  <inkml:trace contextRef="#ctx0" brushRef="#br0">0 18,'47'0,"1"0,-14 0,10 0,8 0,16 0,3 0,23 0,-43 0,2 0,2 0,3 0,5 0,3 0,6 0,2 0,-3 0,0 0,6 0,0 0,-4 0,0 0,0 0,2 0,2 0,1 0,0 0,0 0,-4 0,0 0,2 0,1 0,1 0,0 0,1 0,0 0,2 0,1 0,-4 0,0 0,-1 0,1 0,4 0,0 0,-7 0,-1 0,3 0,0 0,0 0,0 0,-2 0,0 0,6 0,1 0,0 0,-1 0,-2 0,0 0,6 0,1 0,1 0,-1 0,-2 0,-1 0,3 0,-1 0,-3 0,-1 0,2 0,0 0,-1 0,1 0,3-4,-1 0,-10 3,0 0,2-3,0 1,-4 2,0 2,-3-1,0 0,3 0,0 0,-4 0,0 0,-4 0,1 0,6 0,0 0,-6 0,1 0,5 0,2 0,-5 0,0 0,4-1,0 2,0 2,2 1,6-3,1 0,1 3,-1 0,1-4,0 0,-2 0,1 0,4 0,-1 0,-9 0,0 0,8 0,1 0,-11 0,0 0,3 0,1 0,0 0,0 0,4-1,-1 2,-9 3,-1 0,5-3,-1 0,-5 3,-1-1,1-2,0-2,-1 1,0 0,1 0,-3 0,-13 0,-1 0,3 0,-2 0,32 0,-7 0,-2 0,-15 0,-11 0,-8 0,-16 0,13-15,-4-4</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50.130"/>
    </inkml:context>
    <inkml:brush xml:id="br0">
      <inkml:brushProperty name="width" value="0.2" units="cm"/>
      <inkml:brushProperty name="height" value="0.4" units="cm"/>
      <inkml:brushProperty name="color" value="#A2D762"/>
      <inkml:brushProperty name="tip" value="rectangle"/>
      <inkml:brushProperty name="rasterOp" value="maskPen"/>
    </inkml:brush>
  </inkml:definitions>
  <inkml:trace contextRef="#ctx0" brushRef="#br0">0 1,'87'29,"7"-6,-40-22,3-2,7 1,3 0,13 0,3 0,11 0,3 0,-1-4,2 0,-28 1,2 0,-1-1,25 0,0-1,-27 2,0 0,-1 1,21 2,-2 0,7 0,-1 0,-14 0,-1 0,8 0,-1 0,-6 0,0 0,3 0,-1 0,-2 0,-2 0,-3 0,0 0,-4 0,-2 0,-2 1,-3-2,-9-3,-2 0,0 4,-3-1,15-7,-7 8,13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51.439"/>
    </inkml:context>
    <inkml:brush xml:id="br0">
      <inkml:brushProperty name="width" value="0.2" units="cm"/>
      <inkml:brushProperty name="height" value="0.4" units="cm"/>
      <inkml:brushProperty name="color" value="#A2D762"/>
      <inkml:brushProperty name="tip" value="rectangle"/>
      <inkml:brushProperty name="rasterOp" value="maskPen"/>
    </inkml:brush>
  </inkml:definitions>
  <inkml:trace contextRef="#ctx0" brushRef="#br0">1 35,'77'-9,"1"-1,-6 1,-6 3,11 6,10 0,1 0,-34 0,2 0,-4 0,1 0,4 0,0 0,-1 0,-1 0,-2 0,-2 0,45 0,-9 0,-3 0,-28 0,17 0,-35 0,12 0,-15 0,-8 0,-2 0,7 15,5 4</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54.774"/>
    </inkml:context>
    <inkml:brush xml:id="br0">
      <inkml:brushProperty name="width" value="0.2" units="cm"/>
      <inkml:brushProperty name="height" value="0.4" units="cm"/>
      <inkml:brushProperty name="color" value="#A2D762"/>
      <inkml:brushProperty name="tip" value="rectangle"/>
      <inkml:brushProperty name="rasterOp" value="maskPen"/>
    </inkml:brush>
  </inkml:definitions>
  <inkml:trace contextRef="#ctx0" brushRef="#br0">1 1,'58'24,"1"0,3-2,-1-6,35-16,-34 0,5 0,9 0,3 0,11 0,3 0,5 0,4 0,-29 0,2 0,-1 0,2 0,-1 0,1 0,2 0,1 0,-1 0,-3 0,0 0,-1 0,1 0,-1 0,0 0,4 0,0 0,-1 0,-4 2,0 1,2 0,6 0,1 0,1 1,-3 1,1 1,0 0,0-3,1 0,1 0,4 3,2-1,0 0,-3-4,1-1,-1 1,1 1,0 1,1-1,3-1,1-1,-1-1,-1 1,0 0,-1 0,1 0,0 0,-1 0,-2 0,-1 0,1 0,1 0,1 0,-1 0,-8 0,-1 0,0 0,6 0,1 0,-1 0,-6 0,-1 0,-1 0,-3 0,-2 0,1 0,3 0,1 0,-1 0,-6 0,0 0,-1 0,-1 0,-1 0,0 0,1 0,1 0,-2 0,21 0,-1 0,0 0,-2 0,-6 0,-2 0,-7 0,-2 0,-3 0,-1 0,-3 0,-1 0,1 0,-1 0,-3 0,0 0,-1 0,-1 0,41 0,-9 0,-18 0,-10 0,-14 0,-3 6,27 6</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3:58.308"/>
    </inkml:context>
    <inkml:brush xml:id="br0">
      <inkml:brushProperty name="width" value="0.2" units="cm"/>
      <inkml:brushProperty name="height" value="0.4" units="cm"/>
      <inkml:brushProperty name="color" value="#A2D762"/>
      <inkml:brushProperty name="tip" value="rectangle"/>
      <inkml:brushProperty name="rasterOp" value="maskPen"/>
    </inkml:brush>
  </inkml:definitions>
  <inkml:trace contextRef="#ctx0" brushRef="#br0">0 72,'48'-20,"0"1,6 1,2 5,10 11,4 4,12-2,4 0,-17 0,4 0,0 0,2 3,0 0,1-1,4-1,1-1,1 1,3 2,1 0,0-1,-4-2,0 0,0 0,1 0,1 0,-1 0,-2 0,-1 0,-1 0,-5-1,-2 1,1 1,2 1,-1 0,0 1,-6 0,-2 0,0 1,30 4,-2 1,-7 0,-1 0,-4-4,-1-1,-6 1,-2-2,1-3,-2 0,-6 0,-1 0,-4 0,-1 0,-4 0,-1 0,-2 0,-2 0,45 0,-9 0,-26 0,-11 0,19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4:00.167"/>
    </inkml:context>
    <inkml:brush xml:id="br0">
      <inkml:brushProperty name="width" value="0.2" units="cm"/>
      <inkml:brushProperty name="height" value="0.4" units="cm"/>
      <inkml:brushProperty name="color" value="#A2D762"/>
      <inkml:brushProperty name="tip" value="rectangle"/>
      <inkml:brushProperty name="rasterOp" value="maskPen"/>
    </inkml:brush>
  </inkml:definitions>
  <inkml:trace contextRef="#ctx0" brushRef="#br0">0 0,'89'0,"3"0,-41 0,0 0,2 4,2 0,15-3,4 0,-1 3,2 0,6-4,3 0,9 0,2 0,-3 0,1 0,5 0,1 0,1 0,-2 0,-2 0,1 0,-29 0,1 0,-1 0,32 0,0 0,0 0,0 0,-32 0,1 0,-1 0,32 0,0 0,0 0,0 0,-31 0,0 0,-1 0,28-1,0 2,-1 2,0 1,-4 1,-1 0,0 3,0 1,-2 0,-1 0,4-4,-1-1,-7 1,-1-2,0-3,-1 0,-3 0,0 0,4 0,-1 0,-9 0,-2 0,3 0,-1 0,-11 0,-1 0,-3 0,-1 0,0 0,-1 0,41 0,-17 0,-19 0,-18 0,-15 0,-2 0,-8 8,1 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4:36.356"/>
    </inkml:context>
    <inkml:brush xml:id="br0">
      <inkml:brushProperty name="width" value="0.2" units="cm"/>
      <inkml:brushProperty name="height" value="0.4" units="cm"/>
      <inkml:brushProperty name="color" value="#D9AEFF"/>
      <inkml:brushProperty name="tip" value="rectangle"/>
      <inkml:brushProperty name="rasterOp" value="maskPen"/>
    </inkml:brush>
  </inkml:definitions>
  <inkml:trace contextRef="#ctx0" brushRef="#br0">1 174,'52'-19,"7"3,3 16,15 0,9 0,3 0,-39 0,1 0,1 0,0 0,4 0,2 0,2 0,1 0,-1 0,1 0,-5 0,1 0,3 0,-1 0,-2 0,-1 0,5 0,0 0,3 0,0 0,2 0,-1 0,0 0,1 0,2 0,0 0,1 0,0 0,1 0,1 0,1 0,2 0,-1 0,0 0,0 0,2 0,2 1,1-2,4-2,0-1,-4-1,1 0,3 0,-1 0,1-3,0 1,0 6,1 0,3-6,1-1,0 3,-1 0,-3-4,-1 1,3 3,1 0,1-3,-1 1,-2 5,-1 2,3-4,-1 0,1 4,-1 0,-1 0,-1 0,4 1,-1-2,4-3,-1 0,-9 4,0-1,8-3,2 0,-3 3,-1 2,-2-1,-1 0,6 0,1 0,-3 0,-1 0,-2 0,-1 0,3 0,-1 0,-6 0,-2 0,-3 0,0 0,-1 0,0 0,0 0,0 0,-3 0,0 0,-1 0,0 0,4 0,-1 0,-6 0,0 0,11 0,0 0,-6 0,-2 0,-3 0,-1 0,2 0,0 0,-5 0,-1 0,4 0,1 0,6 0,0 0,-13 0,-1 0,13 0,0 0,-13 0,0 0,10 0,0 0,-6 0,-1 0,7 0,0 0,-6 0,-1 0,4 0,-1 0,-3 0,-1 0,1 0,-1 0,-3 0,0 0,2-1,1 2,-7 3,-1 0,1-4,-2 1,43 7,-7-8,7 0,2 0,-40 0,-1 0,43 0,-42 0,-2 0,34 0,7 0,-1 0,2 0,0 0,-41 0,-1 0,37 0,-41 0,2 0,42 8,-6-6,6 5,0-7,-13 8,11-6,-13 6,-8-8,-4 0,-7 0,-6 0,-2 0,5 0,-18 0,11 0,-16 0,1 0,-1 0,1 0,-8 0,6 0,17-16,13-3</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4:42.592"/>
    </inkml:context>
    <inkml:brush xml:id="br0">
      <inkml:brushProperty name="width" value="0.2" units="cm"/>
      <inkml:brushProperty name="height" value="0.4" units="cm"/>
      <inkml:brushProperty name="color" value="#D9AEFF"/>
      <inkml:brushProperty name="tip" value="rectangle"/>
      <inkml:brushProperty name="rasterOp" value="maskPen"/>
    </inkml:brush>
  </inkml:definitions>
  <inkml:trace contextRef="#ctx0" brushRef="#br0">1 105,'61'29,"6"-6,3-23,16 0,10 0,-37 0,1 0,1 0,1 0,7 0,1 0,-1 0,0 0,-4 0,1 0,2 0,0 0,-10 0,-1 0,10 0,1 0,-7-4,1 0,7 4,0-2,-3-6,-1 1,3 5,0 2,-2-4,-1 0,4 0,0 0,4 4,0-1,-2-3,-1 0,-1 4,0 0,3-4,0 0,-6 3,1 0,5-3,2 1,-1 3,0 0,-7-4,0 0,6 3,0 0,-6-3,-1 0,4 4,0 0,1 0,-1 0,0 0,0 0,0 0,0 0,0 0,1 0,3 1,0-2,-3-2,0-1,3-1,0 0,-3 1,-2-2,-2-2,-1 1,7 6,0 0,-6-7,1 1,6 5,0 2,-7-4,-2 0,1 4,-1 0,0 0,1 0,0 0,1 0,6 0,2 0,-4 0,0 0,-1 0,0 0,0 0,-1 0,-3 0,0 0,0 0,1 0,6 0,0 0,-13 0,-1 0,10 0,-1 0,-10 0,-1 0,4 0,1 0,0 0,-1 0,-3 0,0 0,-5 4,-1 0,43-2,-15 13,-2-13,-8 6,-7-1,-10-5,-2 6,-14-8,-1 0,7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4:43.834"/>
    </inkml:context>
    <inkml:brush xml:id="br0">
      <inkml:brushProperty name="width" value="0.2" units="cm"/>
      <inkml:brushProperty name="height" value="0.4" units="cm"/>
      <inkml:brushProperty name="color" value="#D9AEFF"/>
      <inkml:brushProperty name="tip" value="rectangle"/>
      <inkml:brushProperty name="rasterOp" value="maskPen"/>
    </inkml:brush>
  </inkml:definitions>
  <inkml:trace contextRef="#ctx0" brushRef="#br0">0 1,'79'38,"-31"-20,4-5,3-11,3-4,14 2,4 0,10 0,1 0,4 0,1 0,3 0,0 0,-4-4,0 0,4 3,-1 0,-10-3,-1 1,3 2,-1 2,-6-1,-2 0,-11 0,0 0,2 0,-1 0,-14 0,-1 0,1 0,-2 0,43 0,-7 0,-16 0,4 0,-14 0,8 0,1 0,6 0,-12 0,-5 0,-16 0,-16 0,-3 0,-14-8,21-9,-2-10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4:45.718"/>
    </inkml:context>
    <inkml:brush xml:id="br0">
      <inkml:brushProperty name="width" value="0.2" units="cm"/>
      <inkml:brushProperty name="height" value="0.4" units="cm"/>
      <inkml:brushProperty name="color" value="#D9AEFF"/>
      <inkml:brushProperty name="tip" value="rectangle"/>
      <inkml:brushProperty name="rasterOp" value="maskPen"/>
    </inkml:brush>
  </inkml:definitions>
  <inkml:trace contextRef="#ctx0" brushRef="#br0">0 1,'55'19,"0"0,2-1,-1-5,23-13,17 0,-41 0,1 0,1 0,0 0,3 0,1 0,3 0,1 0,-4 0,1 0,9 0,2 0,-7 0,0 0,7 0,0 0,-3 0,-1 0,0 0,0 0,3 0,2 0,3-4,2 0,-1 4,1-2,3-5,0-1,0 7,-1 0,-6-3,0 0,6 4,-1 0,-5 0,-2 0,1 0,0 0,3 0,0 0,-3 0,0 0,4 0,-1 0,-3 0,0 0,3 0,0 0,-3 0,0 0,3 0,2 0,3 0,-1 0,-10 0,0 0,5 0,0 0,-7 0,0 0,8 0,2 0,-1 0,1 0,3 0,0 0,-8 0,0 0,6 0,1 0,-2 0,0 0,3 0,1 0,-1 0,-1 0,-3 0,0 0,0 0,0 0,-1 0,1 0,4 0,0 0,-7 0,-1 0,3 0,0 0,0 0,0 0,-6 0,0 0,6 0,0 0,-8 0,0 0,0 0,0 0,1 0,-1 0,0 0,0 0,-3 0,-1 0,-4 0,-1 0,0 0,-1 0,-6 0,0 0,2 0,1 0,-4 0,0 0,0 0,0 0,44 0,-45 0,-1 0,39 0,5 0,-8 0,1 0,-1 0,-7 0,-2 0,-15 0,-3 0,-15 0,-1 0,-9 0,1 0,-1 0,-7 0,6 0,-14 0,29-7,-2-3</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4:49.869"/>
    </inkml:context>
    <inkml:brush xml:id="br0">
      <inkml:brushProperty name="width" value="0.2" units="cm"/>
      <inkml:brushProperty name="height" value="0.4" units="cm"/>
      <inkml:brushProperty name="color" value="#D9AEFF"/>
      <inkml:brushProperty name="tip" value="rectangle"/>
      <inkml:brushProperty name="rasterOp" value="maskPen"/>
    </inkml:brush>
  </inkml:definitions>
  <inkml:trace contextRef="#ctx0" brushRef="#br0">0 17,'49'15,"0"-1,1 0,0-5,44-9,-38 0,2 0,6 0,2 0,3 0,1 0,-1 0,0 0,4 0,0 0,-6 0,-1 0,6 0,0 0,-3 0,0 0,-2 0,-1 0,2 0,0 0,-3 0,-1 0,-3 0,1 0,6 0,0 0,-6 0,-1 0,4 0,-1 0,-3 0,-1 0,1 0,-1 0,1 0,-1 0,1 0,-1 0,1 0,-1 0,5 0,-1 0,-2 0,-1 0,3 0,1 0,-4 0,-1 0,0 0,1 0,3 0,1 0,-8 0,1 0,6 0,-1 0,-10 0,-1 0,4 0,0 0,-4 0,0 0,-1 0,1 0,0 0,0 0,44 0,-2 0,-7 0,-8 0,-3 0,1 0,2 0,0 0,5 0,-13 0,-1 0,-3 0,-6 0,1 0,-10 0,5 0,-18 0,18 0,-20 0,5 0,-15 0,-2 0,-8 0,1 0,-1 0,0 0,1 0,-1 0,0 0,0 0,1 0,-1 0,0 0,8 0,-5 0,12 0,3 0,1 0,14 0,2 0,2 0,13 0,2 0,2 0,6 0,0 0,-6 0,6 0,-15 0,-3 0,-7 0,0 0,8 0,-7 0,7 0,-8 0,0 0,0 0,-8 0,-2 0,-15 0,-2 0,-8 0,0-7,-7-3,21-15,-2-2</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8:57.530"/>
    </inkml:context>
    <inkml:brush xml:id="br0">
      <inkml:brushProperty name="width" value="0.2" units="cm"/>
      <inkml:brushProperty name="height" value="0.4" units="cm"/>
      <inkml:brushProperty name="color" value="#A9D8FF"/>
      <inkml:brushProperty name="tip" value="rectangle"/>
      <inkml:brushProperty name="rasterOp" value="maskPen"/>
    </inkml:brush>
  </inkml:definitions>
  <inkml:trace contextRef="#ctx0" brushRef="#br0">1 0,'61'5,"1"0,3-1,-3-1,34-3,-33 0,3 0,7 0,2 0,10 0,3 0,6 0,2 0,4 0,0 0,0 0,0 0,-29 0,1 0,-2 0,24 0,-1 0,-26 0,2 0,-2 0,29 0,-1 0,-3 0,0 0,-1 0,-1 0,-11 4,-3 0,-6-3,-1 0,-4 3,-2 0,-1-4,-3 0,-5 0,-2 0,0 0,-2 0,36 0,-22 0,-7 0,-30 0,-2 0,-7 0,-1 0,0 0,16 23,3 6</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9:04.949"/>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0 1,'61'14,"-1"0,7 0,3-4,6-9,3-2,19 1,2 0,-2 0,0 0,-25 0,2 0,-2 0,24 0,-2 0,1 0,-1 0,-8 0,-2 0,-5-4,-4 0,-9 3,-3 0,-7-3,-3 0,40 4,-7 0,-16 0,-4 0,-23 0,-9 0,7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9:11.234"/>
    </inkml:context>
    <inkml:brush xml:id="br0">
      <inkml:brushProperty name="width" value="0.2" units="cm"/>
      <inkml:brushProperty name="height" value="0.4" units="cm"/>
      <inkml:brushProperty name="color" value="#A2D762"/>
      <inkml:brushProperty name="tip" value="rectangle"/>
      <inkml:brushProperty name="rasterOp" value="maskPen"/>
    </inkml:brush>
  </inkml:definitions>
  <inkml:trace contextRef="#ctx0" brushRef="#br0">1 35,'62'15,"1"-1,11 0,0-5,-16-8,1-2,23 1,5 0,-4 0,1 0,11 0,0 0,-3 0,-1 0,0-3,-2-2,-12 1,-4-1,-3 0,-3 0,-14 1,-3 0,37 4,-10 0,-23 0,-12 0,-17 0,-8 0,-7-7,-3-3,9-7,3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8:59:21.939"/>
    </inkml:context>
    <inkml:brush xml:id="br0">
      <inkml:brushProperty name="width" value="0.2" units="cm"/>
      <inkml:brushProperty name="height" value="0.4" units="cm"/>
      <inkml:brushProperty name="color" value="#D9AEFF"/>
      <inkml:brushProperty name="tip" value="rectangle"/>
      <inkml:brushProperty name="rasterOp" value="maskPen"/>
    </inkml:brush>
  </inkml:definitions>
  <inkml:trace contextRef="#ctx0" brushRef="#br0">1 18,'62'-4,"1"-1,0 0,-1 2,-7 3,1 0,12 0,3 0,9 0,5 0,13 0,2 0,-4 0,2 0,-25 0,1 0,0 0,-4 0,-1 0,1 0,2 0,1 0,-1 0,0 0,0 0,-1 0,-1 0,-1 0,0 0,0 0,1 0,-2 0,32 0,0 0,-29 0,1 0,-1 0,26 0,0 0,-29 0,1-1,-1 2,32 3,-2 0,-6-3,1 0,-26 1,1 1,0-1,29-1,-2-2,2 1,-1 0,-1 0,-2 0,-9 0,-3 0,-6 0,-2 0,-7 0,-3 0,-9 0,-4 0,21 0,-6 0,-36 0,4 0,-16 0,0 8,0-6,1 6,7-8,2 0,-1 0,7 0,-14 0,6 7,0 18,2 12</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6:16.120"/>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1 104,'51'-24,"0"0,37-14,-53 38,7 0,-6 0,14 0,-13 0,13 0,2 0,1 0,7 0,7 0,-3 0,20 0,-13 0,6 0,0 0,-6 0,6 0,-16 0,14 0,-11 0,20 0,-5 0,0 0,-2 0,-8 0,0 0,0 0,0 0,8 0,-6 0,14 0,-14 0,6 0,0 0,-6 0,6 0,-8 0,0 0,-8 0,7 0,-7 0,8 0,1 0,-1 0,-8 0,-1 0,-1 0,-13 0,20 0,-20 0,21 0,-13 0,13 0,2 0,2 0,6 0,0 0,-6 0,6 0,0 0,2 0,7 0,8 0,2 0,-7 0,11 0,-20 0,-29 0,0 0,45 0,0 0,-44 0,-2 0,39 0,5 0,-8 0,1 0,-1 0,-7 0,13 0,-11 0,13 0,-7 0,-1 0,-7 0,5 0,-13 0,6 0,0 0,2 0,7 0,-7 0,6 0,-14 0,6 0,-8 0,-8 0,14 0,-11 0,20 0,-5 0,7 0,1 0,-8 0,5 0,-13 0,14 0,-6 0,7 0,8 0,-5 0,5 0,0 0,-13 0,11-8,-6 6,3-5,-38 6,0 2,37-1,6 0,-7 0,-1 0,1 0,-1 0,0 0,9 0,-7 0,-37 0,0 0,30 0,11 0,-13 0,7 0,-7 0,13 0,-19 0,19 0,-13 0,0 0,-10 0,-2 0,-5 0,-1 0,-1 0,-1 0,3 0,-1 7,-1-5,-1 6,-5-8,6 0,-8 0,0 8,-1-6,-6 5,5-7,-6 0,8 0,7 0,-5 0,6 0,-9 0,1 0,0 0,0 0,0 0,0 0,0 0,0 0,7 0,3 0,-1 0,6 0,-5 8,7-6,0 6,0-8,1 0,-1 0,0 0,0 0,0 0,8 0,-6 0,14 0,-14 0,6 0,0 0,-6 0,6 0,-1 0,-4 0,4 0,1 0,2 0,7 0,1 0,-8 0,-2 0,-1 0,3 0,0 0,6 0,-14 0,13 0,-13 0,6 0,-8 0,8 0,-6 0,6 0,0 0,-14 0,12 0,-13 0,7 0,0 0,-7 0,-3 0,1 0,-6 0,5 0,-7 0,8 0,-7 0,15 0,-15 0,7 0,-8 0,7 0,-12 0,18 0,-27 0,20 0,-22 0,14 0,-13 0,13 0,-14 0,14 0,-13 0,5 0,0 0,3 0,6 0,-6 0,5 0,-14 0,14 0,-13 0,13 7,-14-5,14 6,-13-8,28 23,-2 6</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6:18.696"/>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87,'94'-5,"0"1,-3-1,-17 2,-37 3,21 0,-5 0,16 0,1 0,-1 0,8 0,-6 0,13 0,3 0,9 0,-44 0,0 0,0 0,-1 0,1 0,0 0,0 0,0 0,4 0,-1 0,-2 0,0 0,7 0,-1 0,-6 0,0 0,6 0,1 0,-7 0,0 0,2 0,1 0,-4 0,0 0,-1 0,2 0,2 0,1 0,-3 0,0 0,6 0,1 0,-7-1,0 2,2 3,1 0,0-4,-1 1,-2 7,0 0,7-7,-1 0,-6 2,0 1,6 1,1-2,-3-2,-1 0,1 3,0 0,2-4,1 0,-3 0,-1 0,0 0,2 0,9 0,0 0,-12 0,0 0,12 0,0 0,-10 0,0 0,3 0,1 0,-1 0,1 0,3 0,0 0,-2-4,-1 0,-4 3,0 0,2-2,-1-2,-5 1,0 1,-1 2,1 0,10-3,-1 0,38 4,-45 1,2-2,-2-3,-1 0,36 3,-31-3,0 0,39 4,-39 0,1 0,-7 0,-1 0,8 0,0 0,-4 0,1 0,-1 0,1 0,3 0,-1 0,-2 0,0 0,3 0,1 0,0 0,-1 0,-4 0,1 0,7 0,-1 0,-9 0,0 0,9 0,0 0,-6 0,0 0,3-4,1 0,-4 3,-1 0,4-3,-1 1,-6 3,0 0,7-4,-1 0,-6 3,0 0,3-3,-1 0,-3 4,0 0,4 0,-1 0,43 0,-47 0,0 0,1 1,-2-2,40-6,-35 6,0 0,41-7,0 8,-2 0,0 0,-5 0,5 0,-43 0,0 0,39 0,-39 1,0-2,35-7,1 6,-8-5,13 7,-11 0,13 0,-8 0,-7 0,6 0,-14 0,5 0,-6 0,-1 0,0 0,0 0,8 0,-14 0,20 0,-12 0,8 0,-2 0,0 0,-6 0,13 0,-5 0,8 0,-1 0,0 0,-7 0,-2 0,-8 0,0 0,1 0,-1 7,0-5,0 6,0-8,0 0,8 0,-6 0,-1 0,-11 0,1 0,-6 0,5 0,-7 0,0 0,0 0,7 0,-5 0,-2 0,-2 0,-14 0,7 0,-1 8,-13-6,11 13,-21-13,6 6,0-1,2-5,0 6,6-8,-6 8,7-7,1 7,-1-8,9 0,-7 0,14 0,-13 0,13 0,-14 0,6 0,-7 0,0 0,30 8,8 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7:06.581"/>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1 0,'55'10,"-1"-1,5 0,-4-2,16-7,23 0,-39 0,1 0,8 0,3 0,10 0,2 0,6 0,3 0,6 0,2 0,3 0,2 0,-30 0,1 0,0 0,-5 0,0 0,1 0,5 0,2 0,-2 0,24 0,0 0,-27 0,2 0,-1 0,26 0,-2 0,4 0,0 0,0 0,0 0,-3 0,0 0,0 0,-2 0,-3 0,-1 0,1 0,-1 0,-6 0,-1 0,-1 0,-1 0,-3 0,-2 0,-13 0,-1 0,2 0,-2 0,-5 0,-2 0,43 0,-47 0,0 0,35 0,-7 0,-2 0,-8 0,-7 0,5 0,19 6,-40 3</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7:17.735"/>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1 53,'69'-10,"0"1,0-1,36-4,-14 5,-27 9,30 0,-43 0,2 0,2 0,3 0,9 0,3 0,3 0,1 0,5 0,0 0,6 0,1 0,0 0,1 0,0 0,1 0,6 0,0 0,-6 0,-1 0,3 0,1 0,-5 0,1 0,-1 0,0 0,-3 0,0 0,-2 0,1 0,4 0,-1 0,-5-1,-1 2,10 6,1 1,-3-2,-1 0,-3 6,1 1,9-3,1-3,-7-1,1-2,3 0,0 0,-4 0,-1-1,0-2,-1 0,-2 7,-1-1,5-6,-1 0,-3 7,-1 0,4-4,-1 1,-6 4,0 0,14-4,0-1,-12 1,0-2,11-2,2-2,-3 1,-1 0,-2 0,1 0,5 0,0 0,-7 0,-1 0,4 0,0 0,-2 0,-1 0,7 0,1 0,-8 0,0 0,4 0,-1 0,-3 0,-1 0,1 0,-1 0,-4 0,1 0,7 0,-1 0,-9 0,-1 0,7 0,-1 0,-6 0,-2 0,-7 0,0 0,3-1,-2 2,-5 3,-1 0,0-3,1 0,2 3,0-1,-10-2,-1-2,3 1,-1 0,-6 0,-2 0,45 0,-45 0,0 0,45 0,-7 0,3 0,-29 0,4 0,-15 0,0 0,-8-7,-1 5,-1-6,-6 8,14 0,-5 0,-1 0,6 0,-14 0,-1 0,-2 0,-14 0,6 0,-8 0,31-23,8-6</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7:35.934"/>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0 0,'73'24,"0"0,-5-1,-5-7,21-16,5 0,-35 0,3 0,7 0,1 0,0 0,3 0,11 0,3 0,-4 0,1 0,8 0,-1 0,-3 0,0 0,2 0,1 0,-8 0,1 0,6-1,1 2,-3 3,-1 0,1-4,0 1,2 7,1 0,-7-7,-1 0,4 2,0 1,0 1,-1-2,-6-2,0 0,5 3,1 0,-3-4,0 0,0-1,1 2,3 2,0 1,-4-3,-1 0,1 3,0 0,0-3,0-2,-4 1,0 0,-5 0,0 0,-4 0,-1 0,-7 0,-1 0,-3 0,-2 0,35 0,-9 0,-8-8,-7 6,-3-5,-14 7,-11 0,-9 0,-8 0,8-16,2-3</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7:37.619"/>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0 1,'64'5,"-1"-1,-7 1,-4-2,23-3,-4 0,23 0,-39 0,1 0,5 0,1 0,6 0,3 0,5 0,1 0,2 0,0 0,3 0,1 0,7 0,-1 0,-9 0,-1 0,6 0,1 0,0 0,-1 0,-5 0,0 0,5 0,1 0,-4 0,-1 0,-2 0,0 0,6 0,1 0,0 3,1 2,-4-1,1 1,8 4,2 0,-2-4,-1-1,-3 4,0 0,6-3,-1-1,-3 1,0 0,-1 3,-1-1,3-6,-1 0,-4 7,-1 0,-6-7,-1-1,8 8,-1 0,-5-7,-2 0,0 3,0-1,3-2,-1-2,-9 1,0 0,6 0,0 0,-3 0,-2 0,-5 0,-1 0,-2 0,0 0,0 0,-1 0,-9 0,0 0,1 0,1 0,-1 0,0 0,43 0,-2 0,-4 0,-21 0,-2 0,6 0,-11 0,-3 0,4 0,-26 0,11 0,-23 0,5 0,-12 0,5 0,-8 0,0 0,0 0,1 0,22 8,6 2</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7:42.324"/>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0 1,'55'4,"0"1,3 0,-3-2,16-3,23 0,3 0,-42 0,1 0,0 0,1 0,3 0,1 0,7 0,1 0,-3 0,0 0,7 0,0 0,-3 0,-1 0,-4 0,0 0,4 0,-1 0,-3 0,1 0,-1 0,0 0,0 0,-1 0,-3 0,-1 0,0 0,1 0,0 0,-1 0,-4 0,1 0,11 0,-1 0,-9 0,1 0,9 0,1 0,-5 0,0 0,-3 0,1 0,10 0,0 0,-2 0,1 0,2-1,2 2,-3 3,2 0,2-4,1 1,-2 7,0 0,7-7,0 0,-4 6,-1 1,-3-6,0-2,3 4,0 0,1 0,-1-1,-2-2,0 0,2 3,0 0,-3 0,-2 0,-2-3,0 0,3 3,0-1,1-2,-2-2,-5 1,-1 0,-1 4,-1 0,-4-3,-1 0,-2 3,-1 0,5-4,-1 0,1 0,-1 0,-3 0,0 0,-1 0,-1 0,-3 0,0 0,0 0,0 0,-1 0,1 0,5 0,-2 0,35 0,10 0,-21 0,0 0,-10 0,-2 0,-13 0,-2 0,-10 0,-7 0,-1 0,1 0,-1 0,32-16,7-3</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7:49.195"/>
    </inkml:context>
    <inkml:brush xml:id="br0">
      <inkml:brushProperty name="width" value="0.2" units="cm"/>
      <inkml:brushProperty name="height" value="0.4" units="cm"/>
      <inkml:brushProperty name="color" value="#FFACD5"/>
      <inkml:brushProperty name="tip" value="rectangle"/>
      <inkml:brushProperty name="rasterOp" value="maskPen"/>
    </inkml:brush>
  </inkml:definitions>
  <inkml:trace contextRef="#ctx0" brushRef="#br0">1 69,'73'-19,"0"0,-6 1,-4 5,22 13,-34 0,2 0,3 0,3 0,12 0,2 0,0 0,2 0,7 0,1 0,7 0,1 0,0 0,0 0,-3 0,-1 0,7 0,-1 0,-13 0,-1 0,6 0,1 0,-4 0,-1 0,-6 0,0 0,6 0,0 0,-7 0,0 0,0 0,0 0,-5 0,0 0,-4 0,-1 0,0 0,0 0,-2 0,-1 0,4 0,-1 0,-3 0,-1 0,-6 0,-2 0,-1 0,0 0,35 0,-15 0,4 0,-29 0,4 0,-7 0,-15 0,5 0,-16 0,8 0,2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7:52.248"/>
    </inkml:context>
    <inkml:brush xml:id="br0">
      <inkml:brushProperty name="width" value="0.2" units="cm"/>
      <inkml:brushProperty name="height" value="0.4" units="cm"/>
      <inkml:brushProperty name="color" value="#FFACD5"/>
      <inkml:brushProperty name="tip" value="rectangle"/>
      <inkml:brushProperty name="rasterOp" value="maskPen"/>
    </inkml:brush>
  </inkml:definitions>
  <inkml:trace contextRef="#ctx0" brushRef="#br0">1 104,'68'15,"0"-1,-1-1,-3-3,22-10,-31 0,2 0,3 0,3 0,9 0,2 0,-1 0,2 0,6 0,1 0,-3 0,0 0,6 0,1 0,-4 0,1 0,3 0,1 0,-1 0,1 0,3 0,0 0,2-4,-1 0,0 4,0-2,7-5,0-1,-5 7,-1 0,6-7,2 1,-32 5,1 2,-1 0,29-4,0 0,-26 4,1 0,-1 0,29 0,0 0,-1 0,1 0,-31 0,-1 0,1 0,0 0,0 0,0 0,-1 0,-1 0,0 0,1 0,1 0,0 0,2 0,1 0,-2 0,28 0,0 0,-25 0,2 0,-2 0,24 0,-2 0,4 0,0 0,-7 0,-1 0,0 0,-2 0,-5 0,-2 0,-4 0,-1 0,1 0,-2 0,-9 0,-2 0,4 0,-1 0,-7 0,-1 0,1 0,-1 0,-3 0,-1 0,4 0,-1 0,-5 0,-2 0,1 0,-2 0,35 0,-9 0,-15 0,13 0,-20-8,13-1,-17-8,9 7,-14-5,20 5,-36 0,18-5,-28 13,4-6,-14 16,-2 2</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7:56.508"/>
    </inkml:context>
    <inkml:brush xml:id="br0">
      <inkml:brushProperty name="width" value="0.2" units="cm"/>
      <inkml:brushProperty name="height" value="0.4" units="cm"/>
      <inkml:brushProperty name="color" value="#FFACD5"/>
      <inkml:brushProperty name="tip" value="rectangle"/>
      <inkml:brushProperty name="rasterOp" value="maskPen"/>
    </inkml:brush>
  </inkml:definitions>
  <inkml:trace contextRef="#ctx0" brushRef="#br0">1 1,'98'0,"-45"0,1 0,-3 0,2 0,14 0,4 0,11 0,2 0,2 0,2 0,10 0,0 0,-5 0,-1 0,7 0,0 0,-4 0,0 0,-3 0,-1 0,-1 0,0 0,1 0,-1 0,-3 0,1 0,2 0,0 0,-3 0,-1 0,4 0,1 0,4 4,0 0,1-3,0 0,-1 7,0-1,4-6,-2 0,-4 7,-1 0,3-7,0 0,-4 3,-1-1,0-3,0 0,-2 4,-1 0,4 1,-1 0,-4-1,1 1,-1 0,1-2,-5-3,1 0,3 0,-1 0,-6 0,-1 0,0 0,0 0,-1 0,0 0,-3 0,0 0,3 0,1 0,1 0,-2 0,-7 0,0 0,3 0,-2 0,-5 0,-1 0,-3 0,-1 0,-5 0,-1 0,-3 0,-2 0,31-8,-4 6,-10-5,-21 7,20 0,-36-8,18 6,-28-6,5 8,-8 0,0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7:59.869"/>
    </inkml:context>
    <inkml:brush xml:id="br0">
      <inkml:brushProperty name="width" value="0.2" units="cm"/>
      <inkml:brushProperty name="height" value="0.4" units="cm"/>
      <inkml:brushProperty name="color" value="#FFACD5"/>
      <inkml:brushProperty name="tip" value="rectangle"/>
      <inkml:brushProperty name="rasterOp" value="maskPen"/>
    </inkml:brush>
  </inkml:definitions>
  <inkml:trace contextRef="#ctx0" brushRef="#br0">0 1,'62'0,"-10"0,13 0,-2 0,24 0,7 0,-39 0,1 0,2 0,0 0,6 0,1 0,-1 0,0 0,1 0,1 0,6 0,2 0,0 0,0 0,0 0,0 0,-1 0,0 0,4 0,0 0,-3 0,1 0,7 0,0 0,0 0,-1 0,-2 0,0 0,5 0,3 0,3 4,0 0,-5-3,-1 0,9 2,1 2,-7-2,-1 1,1 1,1 0,2 3,0 1,-3 0,-1 0,0-5,1 1,3 7,1-1,4-5,0 0,-7 6,1 1,7-8,2-1,-3 4,0 0,-2-7,0 0,-25 1,0 1,0-1,27 2,0 0,1-3,0 0,3 3,0 0,1-4,-2 0,-6 0,1 0,5 0,0 0,-6 0,-2 0,-2 0,-1 0,3 0,-1 0,-6 0,-1 0,-3 0,-1 0,4 0,-2 0,-9 0,-2 0,1 0,-2 0,-3 0,-1 0,-3 0,-1 0,1 0,-1 0,-3 0,0 0,-1 0,-1 0,34 0,10 0,-10 0,7 0,-2 0,-7 0,-9 0,-1 0,-8 0,1 0,-9 0,-1 0,-9 0,-6 0,5 0,-14 0,6 0,-15 0,-2 0,-7 0,-1 0,0 0,16 7,3 3</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8:40.069"/>
    </inkml:context>
    <inkml:brush xml:id="br0">
      <inkml:brushProperty name="width" value="0.2" units="cm"/>
      <inkml:brushProperty name="height" value="0.4" units="cm"/>
      <inkml:brushProperty name="color" value="#A9D8FF"/>
      <inkml:brushProperty name="tip" value="rectangle"/>
      <inkml:brushProperty name="rasterOp" value="maskPen"/>
    </inkml:brush>
  </inkml:definitions>
  <inkml:trace contextRef="#ctx0" brushRef="#br0">0 88,'80'24,"0"0,-8-2,-10-6,-20-16,3 0,14 0,10 0,18 0,-36 0,2 0,-1 0,1 0,10-3,1-2,-6 1,-1-1,8-4,-1 0,-3 4,-1 1,5-4,-1 0,-3 7,1 0,6-6,0-1,-6 7,-1 0,7-2,1-1,0 0,0 0,5-1,0 0,4 1,0-1,-4-4,0 2,2 6,1 0,1-6,0-1,1 3,0 0,2 0,1 1,0-1,-1 2,-2 3,0 0,6 0,1 0,-3 0,-1 0,1 0,-1 0,0 0,0 0,-1 0,1 0,-3 0,-1 0,0 0,0 0,3 0,-1 0,-8 0,-1 0,9 0,1 0,-3 0,0 0,0 0,1 0,3 0,0 0,-4 0,-1 0,-3 0,0 0,3 0,0 0,-7 0,0 0,4 0,-2 0,-6 0,-1 0,7 0,0 0,-13 0,-1 0,14 0,-2 0,-15 0,-2 0,3 0,-1 0,-3 0,-2 0,46 0,-40 0,0 0,42 0,-40 0,1 0,39 0,-46 0,0 0,-1 0,0 0,29 0,5 0,-16 0,-8 0,-1 0,-23 0,3 0,-21 0,6 0,-8 0,1 0,-1 0,0 0,8 0,2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9:06.138"/>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1,'54'10,"3"-3,-20-7,13 0,9 0,5 0,28 0,-4 0,-33 0,2 0,0 0,-1 0,1 0,0 0,2 0,1 0,-7 0,-1 0,8 0,0 0,-8 0,1 0,7 0,-1 0,-1 0,-2 0,-4 0,1 0,6 0,0 0,39 0,-43 0,1 0,0 0,0 0,0 0,1 0,-1 0,1 0,3 0,-1 0,-6 0,0 0,3 0,0 0,-1 0,1 0,1 0,-1 0,1 0,0 0,7 0,-1 0,36 0,-37 1,1-2,-6-2,0-1,4 3,1 0,2-3,0 0,1 3,-1 2,-2-1,-1 0,3 0,1 0,-1 0,1 0,0 0,0 0,0 0,1 0,2 0,0 0,-2 0,-1 0,0 0,1 0,6 0,0 0,-10 0,1 0,8 0,2 0,-4 0,0 0,-3 0,1 0,5 0,0 0,-3 0,0 0,1 0,0 0,-1 0,1 0,2 0,0 0,-10 0,1 0,8 0,2 0,-4 0,0 0,-3 0,1 0,5 0,0 0,-10 0,-1 0,3 0,1 0,3 0,0 0,-2 0,1 0,2 0,0 0,-4 0,-1 0,0 0,0 0,5 0,1 0,-4 0,0 0,7 0,-2 0,-9 0,-1 0,4 0,-1 0,1 0,-1 0,-6 0,-1 0,6 0,1 0,-3-1,-1 2,-6 3,0 0,5-4,-1 2,38 13,-44-14,0 0,0 7,-1-1,1-6,0 0,0 7,0 0,0-7,0-1,0 4,-1 0,38-4,11 0,-20 0,15 0,-1 0,-6 0,6 0,-7 0,-1 0,1 0,7 0,-6 0,6 0,-7 0,-8 0,-10 0,-2 0,-5 0,7 0,0 0,-8 8,7-6,-7 5,8-7,0 0,1 0,-17 8,13-6,-20 6,13-8,-7 0,0 0,0 0,-8 0,6 0,-13 0,5 0,-7 0,-1 0,-7 0,6 0,-14 0,6 0,-8 0,1 0,-1 0,0 0,0 0,1 0,7 0,2 0,7 0,8 0,-5 0,21 0,-5 0,24 0,2 0,7 0,1 0,-1 0,1 0,7 0,-13 0,11 0,-13 0,0 0,5 0,-13 0,6 0,-8 0,0 0,1 0,-9 0,14 0,-19 0,11 0,-15 7,7-5,-13 14,12-14,-21 5,13-7,-22 0,20 0,-19 0,21 0,-13 0,20 0,-10 0,12 0,1 0,-7 0,7 0,-8 0,0 0,23 23,5 6</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9:08.839"/>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0 173,'50'19,"0"1,0-2,-2-6,21-12,10 0,15 0,2 0,-44 0,0 0,0 0,0 0,0 0,0 0,-1 0,1 0,0 1,0-2,44-6,-45 2,0 0,37-4,-1 1,5 0,-11 6,13-5,-8 7,9 0,-7 0,6 0,-7 0,-1 0,-35 0,0 0,47 0,-43 0,1 0,4 0,-1 0,-5 0,0 0,5 0,1 0,-4 0,0 0,0 0,1 0,3-4,1 0,0 3,-1 0,-3-3,-1 0,4 0,0 1,-7 2,-1 0,0-7,0 0,-1 4,0-1,45-13,-44 13,0 1,0-4,-1 0,46 6,-11-5,-1 7,-22 0,12 0,-14 0,9 0,-1-8,-8 6,-1-6,-16 8,6 0,-21 0,11-7,-13 5,0-6,-2 8,-8 0,0 0,8-23,2-6</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9:19.968"/>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0,'80'19,"3"-3,-21-16,14 0,3 0,15 0,-5 0,-38 0,0 0,37 0,-37 0,0 0,37 0,6 0,-7 0,-8 0,-10 0,-2 0,-13 0,21 0,-12 0,14 0,0 0,2 0,7 0,1 0,-1 0,1 0,-9 0,15 0,-13 7,14-5,1 14,-7-14,-37 5,0 1,45-6,0 13,-46-13,2-2,3 4,1 0,-2-4,0 0,9 0,1 0,-8 0,1 0,7 0,1 0,-4 0,1 0,9 0,2 0,-7 0,0 0,7 0,0 0,-3 0,-1 0,3 0,2 0,-1 0,2 0,3 0,-1 0,-2 0,-2 0,0 0,0 0,4 0,0 0,2-4,0 0,3 4,1-2,-5-5,0-1,-5 7,0 0,0-2,0-2,0 1,2 1,2 2,1 0,0-7,0 0,-4 7,0 0,-1-3,0 1,4 2,0 2,-2-1,-1 0,0 0,0 0,3 0,-2 0,-9 0,1 0,9 0,1 0,-2 0,-2 0,-2 0,-1 0,2 0,0 0,-7 0,0 0,4 0,1 0,-1 0,0 0,-3 0,-1 0,-1 0,0 0,-3 0,0 0,3 0,0 0,-2 0,-1 0,7 0,1 0,-8 0,1 0,2 0,0 0,-7 0,0 0,6 0,1 0,-11 0,1 0,9 0,1 0,-7 0,-1 0,1 0,0 0,-2 0,1 0,0 0,0 0,0 0,1 0,3 0,1 0,-4 0,-1 0,0 0,0 0,-4 0,0 0,-1 0,1 0,0 0,0 0,4 0,0 0,-3 0,-1 0,0 0,0 0,-1 0,0 0,45 0,-44-1,0 2,0 2,-1 1,1 1,0 0,0-1,0 2,0 1,0 1,0-3,-1 0,46 4,-47-4,1-2,1-3,0 0,1 0,0 0,-1 0,0 0,2 0,1 0,43 0,-42 0,-1 0,42 0,-3 0,0 0,2 0,0 0,-10 0,-1 0,-22 0,12 0,-29 0,12 0,-29 0,19 0,-27 0,12 0,-16 0,0 0,8 0,2 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09:21.769"/>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0 156,'66'-4,"-1"-1,3 0,-9 2,-13 3,14 0,-1 0,10 0,18 0,9 0,-44 0,0 0,44 0,-46 0,2 0,-1 0,1 0,1 0,0 0,-1 0,0 0,6 0,1 0,-5 0,0 0,6 0,1 0,-1 0,-1 0,-6 0,-1 0,8 0,0 0,-4 0,1 0,7 0,1 0,-4 0,1 0,2 0,0 0,-3 0,-1 0,-3 0,0 0,6 0,1 0,-11 0,1 0,13 0,1 0,-14 0,-1 0,11 0,-1 0,-10 0,0 0,6 0,1 0,-3 0,-1 0,1 0,0 0,6 1,0-2,-8-2,-2-2,7 1,-1-1,-6-3,-2-1,1-1,0 2,0 3,-1 1,2-1,-2 2,45 3,-2 0,-7 0,-8 0,5 0,-5 0,0 0,5 0,-5 0,-8 0,-4 0,-7 0,-6 0,5 0,-7 0,0 0,0 0,8 0,-7 0,7 0,-8 0,7 0,-5 0,6 0,-1 0,-5 0,6 0,-8 0,-1 0,1 0,0 0,-8 0,6 0,-13 0,5 0,0 0,-13 0,4 0,-8 0,-6 0,6 0,-8-8,8-17,2-11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14:48.952"/>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87,'73'68,"-17"-37,9-9,30-17,10-10,-20 3,5 0,4-1,-13 1,3 0,2-1,-1 0,2-2,0-1,1-1,2 0,7 0,2 1,0-1,0 0,-3 0,-1 0,1 0,-1 1,-1 1,-1 0,1 1,0 1,1 0,2 1,-1 0,0 1,-3 1,1 0,-1 0,0 0,0 0,1 0,0 0,-1 0,2 0,0 0,-1 0,1 0,-2 0,0 0,0 0,-1 0,-4 0,-1 0,0 0,0 0,2 0,-1 0,1 0,-3 0,-6 0,-2 0,0 0,-1 0,1 0,0 0,0 0,-2 0,15 0,-1 0,0 0,1 0,1 0,-3 0,-8 0,-3 0,0 0,-3 0,1 0,-2 0,-5 0,0 0,-2 0,22 0,-3 0,-3 0,-3 0,-9 1,-3-2,-6-2,-3-1,37 2,-4-14,-36 7,1-1,-22 2,-8 1,-2 5,-8-6,8 8,2 0,8 0,-1 0,1 0,15 0,-12 0,20 0,-22 0,14 0,-13 0,13 0,-21 0,3 0,-7 0,-6 0,6 0,0 0,2 0,0 0,6 0,-6 0,0 0,5 0,-13 0,14 0,-14 0,6 0,-7 0,14-8,5-1</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14:57.972"/>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1 174,'77'-10,"1"2,-28 8,2 0,8 0,1 0,8 0,3 0,15 0,4 0,4 0,2 0,-28 0,1 0,1 0,5 0,1 0,0 0,1 1,0-1,1-1,-1 0,1-2,0 0,1 0,0-1,0 1,-2 0,0 0,-1 0,-2-2,1-1,0 1,3 2,2 0,-1 0,-2-3,0 0,0 0,-2 1,-1-1,1 0,1 0,0 0,-1 1,-5 1,-2 1,1 0,-1-2,1-1,-2 2,32 3,-2 0,-6-7,-1 0,0 7,-2 1,-6-4,0 0,2 3,1 2,-7-1,-1 0,0 0,0 0,-5 0,0 0,-3 0,-2 0,-6 0,-1 0,7 0,-1 0,33 0,-41 0,-1 0,30 0,-1 0,-10 0,-1 0,-4 0,4 0,-6 0,-9 0,6 0,-5 0,-8 0,-4 0,-16 0,-7 0,-2 0,-8 0,1 0,7 8,1 1</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15:04.341"/>
    </inkml:context>
    <inkml:brush xml:id="br0">
      <inkml:brushProperty name="width" value="0.2" units="cm"/>
      <inkml:brushProperty name="height" value="0.4" units="cm"/>
      <inkml:brushProperty name="color" value="#FFACD5"/>
      <inkml:brushProperty name="tip" value="rectangle"/>
      <inkml:brushProperty name="rasterOp" value="maskPen"/>
    </inkml:brush>
  </inkml:definitions>
  <inkml:trace contextRef="#ctx0" brushRef="#br0">1 35,'60'15,"1"-1,-2-1,3-3,12-8,4-4,4 2,3 0,-16 0,4 1,0-2,2-1,0-1,2 1,7-1,2 0,1-1,5-1,1-1,-1 0,-1 0,-1 0,2 0,6 0,2 0,0 1,-2 1,0 1,0 0,-2 0,1 1,0 0,-21 1,2 1,-1 1,-1-1,21 0,-2 0,0 0,-2 0,-1 0,1 0,1 0,1 0,-1 0,-4 0,0 0,-1 0,-4 0,-1 0,0 0,0 0,-1 0,-2 0,-5 0,-1 0,-1 0,-6 0,-1 0,0 0,32 0,-2 0,-13 0,-3 0,-6 0,-2 0,-8 0,-1 0,-7 0,-3 0,34 0,-3 0,-16 0,0 0,0 0,1 0,-24 0,10 0,-35 0,11 0,-14 0,-1 0,8 0,9 0,34 0,12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4T19:15:12.503"/>
    </inkml:context>
    <inkml:brush xml:id="br0">
      <inkml:brushProperty name="width" value="0.2" units="cm"/>
      <inkml:brushProperty name="height" value="0.4" units="cm"/>
      <inkml:brushProperty name="color" value="#A9D8FF"/>
      <inkml:brushProperty name="tip" value="rectangle"/>
      <inkml:brushProperty name="rasterOp" value="maskPen"/>
    </inkml:brush>
  </inkml:definitions>
  <inkml:trace contextRef="#ctx0" brushRef="#br0">1 174,'77'-19,"0"-1,1 3,-1 4,-16 11,-1 4,16-2,4 0,16-4,6 0,-26 3,2 1,2-1,8-3,3-2,-1 1,2 1,1 2,1-2,-20 0,1 0,1-1,-1 1,21-2,-1 0,2 1,-22 0,1 0,0 1,-2 0,20 0,-2 1,1 1,4-1,0 0,-1 1,-7 1,-2 2,0-1,5 0,0 0,-1 0,-1 0,-1 0,-1 0,-3 0,-1 0,1 0,3 0,1 0,-1 0,-3 0,-2 0,1 0,-2 0,-1 0,0 0,-1 0,0 0,0 0,-2 0,0 0,-1 0,-4 0,0 0,0 0,-1 0,-1 0,1 0,-3 0,0 0,-2 0,22 0,-1 0,6 0,-1 0,-17 0,-3 0,-2 0,-3 0,-11 0,-3 0,40 0,-7 8,-1-6,-7 5,-10-7,-9 0,-8 0,-16 0,5 0,-7 0,3 0,13 0,-6 0,8 0,0 0,7 8,-13-6,12 6,-29-8,3 0,-14 0,-9 7,-1 3</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24T20:04:05.057"/>
    </inkml:context>
    <inkml:brush xml:id="br0">
      <inkml:brushProperty name="width" value="0.035" units="cm"/>
      <inkml:brushProperty name="height" value="0.035" units="cm"/>
    </inkml:brush>
  </inkml:definitions>
  <inkml:trace contextRef="#ctx0" brushRef="#br0">694 0 24575,'-50'15'0,"0"-1"0,0-1 0,2-3 0,-21-10 0,-10 0 0,-8 0 0,16 0 0,4 0 0,15 0 0,16 0 0,3 0 0,31 0 0,4 0 0,15 0 0,1 0 0,-1 8 0,0 9 0,-7 10 0,5 31 0,-13-3 0,14 38 0,-15-5-437,7-33 1,0 1 436,-7-2 0,0-2 0,6 0 0,1 0-128,-6 42 128,6-15 0,-1-2 0,-5-24 0,6 5 0,-8-29 0,0 4 868,8-24-868,1-1 33,9-8 0,22-23 0,6-6 1</inkml:trace>
  <inkml:trace contextRef="#ctx0" brushRef="#br0" timeOffset="676">2 554 24575,'87'0'0,"-1"0"0,-36 0 0,2 0-946,4 0 0,1 0 946,8 1 0,1-2 0,-1-6 0,1-2 0,3 1 0,-2-3 0,-12-2 0,-2-1 0,3 1 0,-3 1 610,18-5-610,-11 0 313,-26-1-313,-9 9 0,-15-7 0,13-9 0,-4-11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24T20:04:08.117"/>
    </inkml:context>
    <inkml:brush xml:id="br0">
      <inkml:brushProperty name="width" value="0.035" units="cm"/>
      <inkml:brushProperty name="height" value="0.035" units="cm"/>
    </inkml:brush>
  </inkml:definitions>
  <inkml:trace contextRef="#ctx0" brushRef="#br0">674 18 24575,'-98'-10'0,"48"6"0,1 1 0,-23 3 0,-4 7 0,14 3 0,10 7 0,2 1 0,21-1 0,-3-8 0,30-1 0,4-8 0,15 0 0,0 0 0,1 0 0,-1 0 0,0 0 0,1 8 0,-1 9 0,-8 10 0,7 23 0,-14-4 0,5 29 0,-7-4 0,0 23-582,0-5 582,0-38 0,0-1 0,0 31 0,0-4 0,8-17 0,-6-9 0,13-6 0,-5-3 0,0-15 582,-3-2-582,1-16 0,2-1 0,30-8 0,6 0 0</inkml:trace>
  <inkml:trace contextRef="#ctx0" brushRef="#br0" timeOffset="650">0 589 24575,'58'-10'0,"20"2"0,-23 8 0,4 0-1236,9 1 1,2-2 1235,0-2 0,0-1 0,8 0 0,-2-2 0,-9-2 0,-1-1 0,-4 0 0,-3 0 788,27 0-788,-18-7 407,-32 15-407,-3-7 0,-24 0 0,-1-1 0,-8-16 0,0-2 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24T20:04:12.035"/>
    </inkml:context>
    <inkml:brush xml:id="br0">
      <inkml:brushProperty name="width" value="0.035" units="cm"/>
      <inkml:brushProperty name="height" value="0.035" units="cm"/>
    </inkml:brush>
  </inkml:definitions>
  <inkml:trace contextRef="#ctx0" brushRef="#br0">122 156 24575,'38'60'0,"-7"17"0,-31 11-1445,0 8 1445,0-41 0,0 0 0,0 35 0,0-39 0,0 0 0,0 27 470,0-8-470,0-26 0,23-11 0,6-16 0</inkml:trace>
  <inkml:trace contextRef="#ctx0" brushRef="#br0" timeOffset="526">36 122 24575,'76'4'0,"1"1"0,-4 0 0,-5-2 0,18-3 0,0-16 0,1 5 0,-1-14 0,-7 8 0,-10-1 0,-17 1 0,-9 7 0,-1-5 0,2 6 0</inkml:trace>
  <inkml:trace contextRef="#ctx0" brushRef="#br0" timeOffset="1191">1 467 24575,'77'10'0,"9"-2"0,-35-8 0,2 0-536,4 0 1,-1 0 535,-2 0 0,-2 0 0,0 0 0,-2 0 350,29-8-350,-2-2 178,-31-7-178,2 0 0,-29 7 0,14-21 0,-6 3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24T20:04:10.310"/>
    </inkml:context>
    <inkml:brush xml:id="br0">
      <inkml:brushProperty name="width" value="0.035" units="cm"/>
      <inkml:brushProperty name="height" value="0.035" units="cm"/>
    </inkml:brush>
  </inkml:definitions>
  <inkml:trace contextRef="#ctx0" brushRef="#br0">727 1 24575,'-71'38'0,"4"-7"0,0-31 0,11 8 0,-11 1 0,15 1 0,8-2 0,1-1 0,16 3 0,2-1 0,16 7 0,9-14 0,9 5 0,1 1 0,5 2 0,-13 15 0,6 2 0,-8 23 0,0 11 0,0 25-690,0-28 0,0 4 690,0 3 0,0 2 0,0 10 0,0 2 0,0-1 0,0-1 0,0-6 0,0-1 0,-4-5 0,0-2 0,4-9 0,-2-4 0,-5 21 0,7-36 0,0-64 0,0-6 0</inkml:trace>
  <inkml:trace contextRef="#ctx0" brushRef="#br0" timeOffset="600">1 589 24575,'49'19'0,"0"0"0,1-1 0,0-5 0,36-13 0,10-8-765,-44-3 0,0-3 765,44-7 0,-48 1 0,-2 0 0,33 1 497,-2-6-497,-16 0 253,-9 5-253,-17-5 0,-10 16 0,-16 1 0,-1 8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997DC-95FA-96DB-EBAB-F1906846FC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DCA8640-F1CD-C1D2-042B-9586EE5BE2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AA659D8-3C5C-E538-D3D2-921DA9DC41DE}"/>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5" name="Footer Placeholder 4">
            <a:extLst>
              <a:ext uri="{FF2B5EF4-FFF2-40B4-BE49-F238E27FC236}">
                <a16:creationId xmlns:a16="http://schemas.microsoft.com/office/drawing/2014/main" id="{8030209A-E8BA-29B6-F44C-DCC0253372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929837-71DE-D526-9638-DFBB28F99B72}"/>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3226004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11CB8-DA8E-F366-2FC9-DD704C2B4E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7C78AD-8AD6-401C-4CE9-7D7212B06E4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557516-ECE6-C204-919A-CD6D5BC1A67B}"/>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5" name="Footer Placeholder 4">
            <a:extLst>
              <a:ext uri="{FF2B5EF4-FFF2-40B4-BE49-F238E27FC236}">
                <a16:creationId xmlns:a16="http://schemas.microsoft.com/office/drawing/2014/main" id="{4D468B11-83DE-8046-393D-1A6B742E5B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55814E-21FA-D7F5-562A-62C7954BF218}"/>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1647828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782AB-10DD-B365-1AD7-34992A5C68F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FD7B160-EBE8-1192-5AB5-F771E3F68B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28DCEBF-410B-5052-A7AB-217FA9BCCBFF}"/>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5" name="Footer Placeholder 4">
            <a:extLst>
              <a:ext uri="{FF2B5EF4-FFF2-40B4-BE49-F238E27FC236}">
                <a16:creationId xmlns:a16="http://schemas.microsoft.com/office/drawing/2014/main" id="{1E8A48F7-4EC7-7720-D927-49C1A21AA9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831ABE-F5E5-53E2-E52A-8AB8F903C08D}"/>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1314319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DDD66-7C51-070A-2BCE-69116866862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2C74303-0EC2-B704-08B6-0A6C7E63D6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AF6ABB1-2F20-BD68-EBA7-FBE7C53620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5059DD2-0147-924C-F893-2E297AF020DE}"/>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6" name="Footer Placeholder 5">
            <a:extLst>
              <a:ext uri="{FF2B5EF4-FFF2-40B4-BE49-F238E27FC236}">
                <a16:creationId xmlns:a16="http://schemas.microsoft.com/office/drawing/2014/main" id="{7F4129BD-8C62-ADB7-706D-D5B59432B0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A98BA6-574A-CA32-FEAA-B2D922553744}"/>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500177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142E1-5E59-A10F-D87F-76C8BF5D483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BE37931-8CE4-036A-A1A1-EFC31F3771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3CA880-EC46-1DC9-196C-683A455DAC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B9D33B-B2EF-F71D-5DC5-A54FAE5057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68288D-B66C-0467-1A4F-B2EA0089C0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56DD6BB-363D-76D9-773F-0DE5E1271B52}"/>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8" name="Footer Placeholder 7">
            <a:extLst>
              <a:ext uri="{FF2B5EF4-FFF2-40B4-BE49-F238E27FC236}">
                <a16:creationId xmlns:a16="http://schemas.microsoft.com/office/drawing/2014/main" id="{9F1EA1AD-25C2-18C6-1DB6-8F79BB1E318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119D12C-665A-29F0-F65C-99C38F82045B}"/>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1607702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F2709-E945-E4BD-0BE2-2A0B8B06FB3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D4EAB8D-E93C-5A25-077D-B86E884927A5}"/>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4" name="Footer Placeholder 3">
            <a:extLst>
              <a:ext uri="{FF2B5EF4-FFF2-40B4-BE49-F238E27FC236}">
                <a16:creationId xmlns:a16="http://schemas.microsoft.com/office/drawing/2014/main" id="{41E64038-127B-54C7-C462-6EC196EF5C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920B499-8061-8211-EF9E-5B7279ABD963}"/>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211222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E7932A-EF57-03BF-93C1-41B9E68B4318}"/>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3" name="Footer Placeholder 2">
            <a:extLst>
              <a:ext uri="{FF2B5EF4-FFF2-40B4-BE49-F238E27FC236}">
                <a16:creationId xmlns:a16="http://schemas.microsoft.com/office/drawing/2014/main" id="{2E3D489B-B915-3E30-ADCE-2C1E2C973C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4F448F0-EF2E-C148-C1A9-EE553C6A2B5A}"/>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2267153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41D03-B914-4331-025F-5357DAB5E3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127E02F-0AA8-F471-D355-09C092C6DD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98FC707-2F5B-BE4D-2EB0-5A04EDE1FB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3C25B1-9E5E-DA39-2731-184A89D85D06}"/>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6" name="Footer Placeholder 5">
            <a:extLst>
              <a:ext uri="{FF2B5EF4-FFF2-40B4-BE49-F238E27FC236}">
                <a16:creationId xmlns:a16="http://schemas.microsoft.com/office/drawing/2014/main" id="{3DFE88D2-2FCE-C30C-6061-A915C39052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4FFBF6-E110-4994-2307-2186AD5BD1AB}"/>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3565081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59736-8FBF-46C6-2CD8-DAE5F9F17F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4E20767-0CB4-2C42-ABC6-5AFDA261FC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6CA71B8-0E42-16C2-FF62-11B7E00F9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7205AE-3B1E-B7A8-2419-245DD9D028B7}"/>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6" name="Footer Placeholder 5">
            <a:extLst>
              <a:ext uri="{FF2B5EF4-FFF2-40B4-BE49-F238E27FC236}">
                <a16:creationId xmlns:a16="http://schemas.microsoft.com/office/drawing/2014/main" id="{3C1AAA27-31DF-7EE2-1FE2-0F5852649B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BFDF51-BA08-2519-72E9-0015430DDA26}"/>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1296607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94137-3B63-7E48-53F4-5FE8267A40D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CF10D0-BC80-E22A-F7F7-DEBA3EE0E6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6D028B-7ED0-F8F5-7C5A-F6C995C09BAF}"/>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5" name="Footer Placeholder 4">
            <a:extLst>
              <a:ext uri="{FF2B5EF4-FFF2-40B4-BE49-F238E27FC236}">
                <a16:creationId xmlns:a16="http://schemas.microsoft.com/office/drawing/2014/main" id="{54C0A2A0-0297-E998-C5EA-6433784E86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896F6C-79BD-72C8-93CE-2B39400A3E6F}"/>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3877414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54D5E5-A858-A3E9-3B7F-D62279C2885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43896D6-04C0-1967-9BF7-653580497E7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31DA30-3A1E-5818-BBE7-7A44F7A1E7CE}"/>
              </a:ext>
            </a:extLst>
          </p:cNvPr>
          <p:cNvSpPr>
            <a:spLocks noGrp="1"/>
          </p:cNvSpPr>
          <p:nvPr>
            <p:ph type="dt" sz="half" idx="10"/>
          </p:nvPr>
        </p:nvSpPr>
        <p:spPr/>
        <p:txBody>
          <a:bodyPr/>
          <a:lstStyle/>
          <a:p>
            <a:fld id="{661190AE-F858-A94E-85BF-F676AC232651}" type="datetimeFigureOut">
              <a:rPr lang="en-US" smtClean="0"/>
              <a:t>11/25/25</a:t>
            </a:fld>
            <a:endParaRPr lang="en-US"/>
          </a:p>
        </p:txBody>
      </p:sp>
      <p:sp>
        <p:nvSpPr>
          <p:cNvPr id="5" name="Footer Placeholder 4">
            <a:extLst>
              <a:ext uri="{FF2B5EF4-FFF2-40B4-BE49-F238E27FC236}">
                <a16:creationId xmlns:a16="http://schemas.microsoft.com/office/drawing/2014/main" id="{CD97C1D9-6F8E-CE7F-A3EB-5525803125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BEB686-83AF-CE94-10C6-0890E8102FF3}"/>
              </a:ext>
            </a:extLst>
          </p:cNvPr>
          <p:cNvSpPr>
            <a:spLocks noGrp="1"/>
          </p:cNvSpPr>
          <p:nvPr>
            <p:ph type="sldNum" sz="quarter" idx="12"/>
          </p:nvPr>
        </p:nvSpPr>
        <p:spPr/>
        <p:txBody>
          <a:bodyPr/>
          <a:lstStyle/>
          <a:p>
            <a:fld id="{7080D5CB-D840-7F40-BC17-A1D803192EBB}" type="slidenum">
              <a:rPr lang="en-US" smtClean="0"/>
              <a:t>‹#›</a:t>
            </a:fld>
            <a:endParaRPr lang="en-US"/>
          </a:p>
        </p:txBody>
      </p:sp>
    </p:spTree>
    <p:extLst>
      <p:ext uri="{BB962C8B-B14F-4D97-AF65-F5344CB8AC3E}">
        <p14:creationId xmlns:p14="http://schemas.microsoft.com/office/powerpoint/2010/main" val="3300374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816362-1551-8615-26B9-4764EC8A7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37F144C-07F5-A8FE-5F3E-9A6E95E900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9E8BA1-0815-9372-184A-C371D158CF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1190AE-F858-A94E-85BF-F676AC232651}" type="datetimeFigureOut">
              <a:rPr lang="en-US" smtClean="0"/>
              <a:t>11/25/25</a:t>
            </a:fld>
            <a:endParaRPr lang="en-US"/>
          </a:p>
        </p:txBody>
      </p:sp>
      <p:sp>
        <p:nvSpPr>
          <p:cNvPr id="5" name="Footer Placeholder 4">
            <a:extLst>
              <a:ext uri="{FF2B5EF4-FFF2-40B4-BE49-F238E27FC236}">
                <a16:creationId xmlns:a16="http://schemas.microsoft.com/office/drawing/2014/main" id="{4B606881-DD36-DB8E-1F49-F115736A81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5E00D31-0DA3-5017-1860-72A8D04C0F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80D5CB-D840-7F40-BC17-A1D803192EBB}" type="slidenum">
              <a:rPr lang="en-US" smtClean="0"/>
              <a:t>‹#›</a:t>
            </a:fld>
            <a:endParaRPr lang="en-US"/>
          </a:p>
        </p:txBody>
      </p:sp>
    </p:spTree>
    <p:extLst>
      <p:ext uri="{BB962C8B-B14F-4D97-AF65-F5344CB8AC3E}">
        <p14:creationId xmlns:p14="http://schemas.microsoft.com/office/powerpoint/2010/main" val="171661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skillsyouneed.com/learn/theory.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2.xml"/><Relationship Id="rId7" Type="http://schemas.openxmlformats.org/officeDocument/2006/relationships/image" Target="../media/image55.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customXml" Target="../ink/ink4.xml"/><Relationship Id="rId11" Type="http://schemas.openxmlformats.org/officeDocument/2006/relationships/customXml" Target="../ink/ink8.xml"/><Relationship Id="rId5" Type="http://schemas.openxmlformats.org/officeDocument/2006/relationships/customXml" Target="../ink/ink3.xml"/><Relationship Id="rId10" Type="http://schemas.openxmlformats.org/officeDocument/2006/relationships/customXml" Target="../ink/ink7.xml"/><Relationship Id="rId4" Type="http://schemas.openxmlformats.org/officeDocument/2006/relationships/image" Target="../media/image410.png"/><Relationship Id="rId9" Type="http://schemas.openxmlformats.org/officeDocument/2006/relationships/customXml" Target="../ink/ink6.xml"/></Relationships>
</file>

<file path=ppt/slides/_rels/slide6.xml.rels><?xml version="1.0" encoding="UTF-8" standalone="yes"?>
<Relationships xmlns="http://schemas.openxmlformats.org/package/2006/relationships"><Relationship Id="rId13" Type="http://schemas.openxmlformats.org/officeDocument/2006/relationships/customXml" Target="../ink/ink14.xml"/><Relationship Id="rId18" Type="http://schemas.openxmlformats.org/officeDocument/2006/relationships/image" Target="../media/image14.png"/><Relationship Id="rId26" Type="http://schemas.openxmlformats.org/officeDocument/2006/relationships/image" Target="../media/image18.png"/><Relationship Id="rId39" Type="http://schemas.openxmlformats.org/officeDocument/2006/relationships/customXml" Target="../ink/ink27.xml"/><Relationship Id="rId21" Type="http://schemas.openxmlformats.org/officeDocument/2006/relationships/customXml" Target="../ink/ink18.xml"/><Relationship Id="rId34" Type="http://schemas.openxmlformats.org/officeDocument/2006/relationships/image" Target="../media/image22.png"/><Relationship Id="rId42" Type="http://schemas.openxmlformats.org/officeDocument/2006/relationships/image" Target="../media/image26.png"/><Relationship Id="rId7" Type="http://schemas.openxmlformats.org/officeDocument/2006/relationships/customXml" Target="../ink/ink11.xml"/><Relationship Id="rId2" Type="http://schemas.openxmlformats.org/officeDocument/2006/relationships/image" Target="../media/image6.png"/><Relationship Id="rId16" Type="http://schemas.openxmlformats.org/officeDocument/2006/relationships/image" Target="../media/image13.png"/><Relationship Id="rId29" Type="http://schemas.openxmlformats.org/officeDocument/2006/relationships/customXml" Target="../ink/ink22.xml"/><Relationship Id="rId1" Type="http://schemas.openxmlformats.org/officeDocument/2006/relationships/slideLayout" Target="../slideLayouts/slideLayout2.xml"/><Relationship Id="rId6" Type="http://schemas.openxmlformats.org/officeDocument/2006/relationships/image" Target="../media/image80.png"/><Relationship Id="rId11" Type="http://schemas.openxmlformats.org/officeDocument/2006/relationships/customXml" Target="../ink/ink13.xml"/><Relationship Id="rId24" Type="http://schemas.openxmlformats.org/officeDocument/2006/relationships/image" Target="../media/image17.png"/><Relationship Id="rId32" Type="http://schemas.openxmlformats.org/officeDocument/2006/relationships/image" Target="../media/image21.png"/><Relationship Id="rId37" Type="http://schemas.openxmlformats.org/officeDocument/2006/relationships/customXml" Target="../ink/ink26.xml"/><Relationship Id="rId40" Type="http://schemas.openxmlformats.org/officeDocument/2006/relationships/image" Target="../media/image25.png"/><Relationship Id="rId45" Type="http://schemas.openxmlformats.org/officeDocument/2006/relationships/customXml" Target="../ink/ink30.xml"/><Relationship Id="rId5" Type="http://schemas.openxmlformats.org/officeDocument/2006/relationships/customXml" Target="../ink/ink10.xml"/><Relationship Id="rId15" Type="http://schemas.openxmlformats.org/officeDocument/2006/relationships/customXml" Target="../ink/ink15.xml"/><Relationship Id="rId23" Type="http://schemas.openxmlformats.org/officeDocument/2006/relationships/customXml" Target="../ink/ink19.xml"/><Relationship Id="rId28" Type="http://schemas.openxmlformats.org/officeDocument/2006/relationships/image" Target="../media/image19.png"/><Relationship Id="rId36" Type="http://schemas.openxmlformats.org/officeDocument/2006/relationships/image" Target="../media/image23.png"/><Relationship Id="rId10" Type="http://schemas.openxmlformats.org/officeDocument/2006/relationships/image" Target="../media/image10.png"/><Relationship Id="rId19" Type="http://schemas.openxmlformats.org/officeDocument/2006/relationships/customXml" Target="../ink/ink17.xml"/><Relationship Id="rId31" Type="http://schemas.openxmlformats.org/officeDocument/2006/relationships/customXml" Target="../ink/ink23.xml"/><Relationship Id="rId44" Type="http://schemas.openxmlformats.org/officeDocument/2006/relationships/image" Target="../media/image27.png"/><Relationship Id="rId4" Type="http://schemas.openxmlformats.org/officeDocument/2006/relationships/image" Target="../media/image70.png"/><Relationship Id="rId9" Type="http://schemas.openxmlformats.org/officeDocument/2006/relationships/customXml" Target="../ink/ink12.xml"/><Relationship Id="rId14" Type="http://schemas.openxmlformats.org/officeDocument/2006/relationships/image" Target="../media/image12.png"/><Relationship Id="rId22" Type="http://schemas.openxmlformats.org/officeDocument/2006/relationships/image" Target="../media/image16.png"/><Relationship Id="rId27" Type="http://schemas.openxmlformats.org/officeDocument/2006/relationships/customXml" Target="../ink/ink21.xml"/><Relationship Id="rId30" Type="http://schemas.openxmlformats.org/officeDocument/2006/relationships/image" Target="../media/image20.png"/><Relationship Id="rId35" Type="http://schemas.openxmlformats.org/officeDocument/2006/relationships/customXml" Target="../ink/ink25.xml"/><Relationship Id="rId43" Type="http://schemas.openxmlformats.org/officeDocument/2006/relationships/customXml" Target="../ink/ink29.xml"/><Relationship Id="rId8" Type="http://schemas.openxmlformats.org/officeDocument/2006/relationships/image" Target="../media/image9.png"/><Relationship Id="rId3" Type="http://schemas.openxmlformats.org/officeDocument/2006/relationships/customXml" Target="../ink/ink9.xml"/><Relationship Id="rId12" Type="http://schemas.openxmlformats.org/officeDocument/2006/relationships/image" Target="../media/image11.png"/><Relationship Id="rId17" Type="http://schemas.openxmlformats.org/officeDocument/2006/relationships/customXml" Target="../ink/ink16.xml"/><Relationship Id="rId25" Type="http://schemas.openxmlformats.org/officeDocument/2006/relationships/customXml" Target="../ink/ink20.xml"/><Relationship Id="rId33" Type="http://schemas.openxmlformats.org/officeDocument/2006/relationships/customXml" Target="../ink/ink24.xml"/><Relationship Id="rId38" Type="http://schemas.openxmlformats.org/officeDocument/2006/relationships/image" Target="../media/image24.png"/><Relationship Id="rId46" Type="http://schemas.openxmlformats.org/officeDocument/2006/relationships/image" Target="../media/image28.png"/><Relationship Id="rId20" Type="http://schemas.openxmlformats.org/officeDocument/2006/relationships/image" Target="../media/image15.png"/><Relationship Id="rId41" Type="http://schemas.openxmlformats.org/officeDocument/2006/relationships/customXml" Target="../ink/ink28.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Galleria_Nazionale_d%27Arte_Antica" TargetMode="External"/><Relationship Id="rId2" Type="http://schemas.openxmlformats.org/officeDocument/2006/relationships/hyperlink" Target="https://en.wikipedia.org/wiki/Caravaggio" TargetMode="External"/><Relationship Id="rId1" Type="http://schemas.openxmlformats.org/officeDocument/2006/relationships/slideLayout" Target="../slideLayouts/slideLayout2.xml"/><Relationship Id="rId6" Type="http://schemas.openxmlformats.org/officeDocument/2006/relationships/hyperlink" Target="https://medium.com/the-collector/narcissus-caravaggio-afb21ae2551f" TargetMode="Externa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hyperlink" Target="https://www.tate.org.uk/art/artworks/hockney-mirror-mirror-on-the-wall-p11377"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artuk.org/discover/artworks/the-convex-mirror-60919"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3" Type="http://schemas.openxmlformats.org/officeDocument/2006/relationships/customXml" Target="../ink/ink36.xml"/><Relationship Id="rId18" Type="http://schemas.openxmlformats.org/officeDocument/2006/relationships/image" Target="../media/image37.png"/><Relationship Id="rId26" Type="http://schemas.openxmlformats.org/officeDocument/2006/relationships/image" Target="../media/image41.png"/><Relationship Id="rId39" Type="http://schemas.openxmlformats.org/officeDocument/2006/relationships/customXml" Target="../ink/ink49.xml"/><Relationship Id="rId21" Type="http://schemas.openxmlformats.org/officeDocument/2006/relationships/customXml" Target="../ink/ink40.xml"/><Relationship Id="rId34" Type="http://schemas.openxmlformats.org/officeDocument/2006/relationships/image" Target="../media/image45.png"/><Relationship Id="rId42" Type="http://schemas.openxmlformats.org/officeDocument/2006/relationships/image" Target="../media/image49.png"/><Relationship Id="rId7" Type="http://schemas.openxmlformats.org/officeDocument/2006/relationships/customXml" Target="../ink/ink33.xml"/><Relationship Id="rId2" Type="http://schemas.openxmlformats.org/officeDocument/2006/relationships/image" Target="../media/image32.png"/><Relationship Id="rId16" Type="http://schemas.openxmlformats.org/officeDocument/2006/relationships/image" Target="../media/image36.png"/><Relationship Id="rId20" Type="http://schemas.openxmlformats.org/officeDocument/2006/relationships/image" Target="../media/image38.png"/><Relationship Id="rId29" Type="http://schemas.openxmlformats.org/officeDocument/2006/relationships/customXml" Target="../ink/ink44.xml"/><Relationship Id="rId41" Type="http://schemas.openxmlformats.org/officeDocument/2006/relationships/customXml" Target="../ink/ink50.xml"/><Relationship Id="rId1" Type="http://schemas.openxmlformats.org/officeDocument/2006/relationships/slideLayout" Target="../slideLayouts/slideLayout2.xml"/><Relationship Id="rId6" Type="http://schemas.openxmlformats.org/officeDocument/2006/relationships/image" Target="../media/image310.png"/><Relationship Id="rId11" Type="http://schemas.openxmlformats.org/officeDocument/2006/relationships/customXml" Target="../ink/ink35.xml"/><Relationship Id="rId24" Type="http://schemas.openxmlformats.org/officeDocument/2006/relationships/image" Target="../media/image40.png"/><Relationship Id="rId32" Type="http://schemas.openxmlformats.org/officeDocument/2006/relationships/image" Target="../media/image44.png"/><Relationship Id="rId37" Type="http://schemas.openxmlformats.org/officeDocument/2006/relationships/customXml" Target="../ink/ink48.xml"/><Relationship Id="rId40" Type="http://schemas.openxmlformats.org/officeDocument/2006/relationships/image" Target="../media/image48.png"/><Relationship Id="rId5" Type="http://schemas.openxmlformats.org/officeDocument/2006/relationships/customXml" Target="../ink/ink32.xml"/><Relationship Id="rId15" Type="http://schemas.openxmlformats.org/officeDocument/2006/relationships/customXml" Target="../ink/ink37.xml"/><Relationship Id="rId23" Type="http://schemas.openxmlformats.org/officeDocument/2006/relationships/customXml" Target="../ink/ink41.xml"/><Relationship Id="rId28" Type="http://schemas.openxmlformats.org/officeDocument/2006/relationships/image" Target="../media/image42.png"/><Relationship Id="rId36" Type="http://schemas.openxmlformats.org/officeDocument/2006/relationships/image" Target="../media/image46.png"/><Relationship Id="rId10" Type="http://schemas.openxmlformats.org/officeDocument/2006/relationships/image" Target="../media/image33.png"/><Relationship Id="rId19" Type="http://schemas.openxmlformats.org/officeDocument/2006/relationships/customXml" Target="../ink/ink39.xml"/><Relationship Id="rId31" Type="http://schemas.openxmlformats.org/officeDocument/2006/relationships/customXml" Target="../ink/ink45.xml"/><Relationship Id="rId4" Type="http://schemas.openxmlformats.org/officeDocument/2006/relationships/image" Target="../media/image300.png"/><Relationship Id="rId9" Type="http://schemas.openxmlformats.org/officeDocument/2006/relationships/customXml" Target="../ink/ink34.xml"/><Relationship Id="rId14" Type="http://schemas.openxmlformats.org/officeDocument/2006/relationships/image" Target="../media/image35.png"/><Relationship Id="rId22" Type="http://schemas.openxmlformats.org/officeDocument/2006/relationships/image" Target="../media/image39.png"/><Relationship Id="rId27" Type="http://schemas.openxmlformats.org/officeDocument/2006/relationships/customXml" Target="../ink/ink43.xml"/><Relationship Id="rId30" Type="http://schemas.openxmlformats.org/officeDocument/2006/relationships/image" Target="../media/image43.png"/><Relationship Id="rId35" Type="http://schemas.openxmlformats.org/officeDocument/2006/relationships/customXml" Target="../ink/ink47.xml"/><Relationship Id="rId8" Type="http://schemas.openxmlformats.org/officeDocument/2006/relationships/image" Target="../media/image320.png"/><Relationship Id="rId3" Type="http://schemas.openxmlformats.org/officeDocument/2006/relationships/customXml" Target="../ink/ink31.xml"/><Relationship Id="rId12" Type="http://schemas.openxmlformats.org/officeDocument/2006/relationships/image" Target="../media/image34.png"/><Relationship Id="rId17" Type="http://schemas.openxmlformats.org/officeDocument/2006/relationships/customXml" Target="../ink/ink38.xml"/><Relationship Id="rId25" Type="http://schemas.openxmlformats.org/officeDocument/2006/relationships/customXml" Target="../ink/ink42.xml"/><Relationship Id="rId33" Type="http://schemas.openxmlformats.org/officeDocument/2006/relationships/customXml" Target="../ink/ink46.xml"/><Relationship Id="rId38" Type="http://schemas.openxmlformats.org/officeDocument/2006/relationships/image" Target="../media/image47.png"/></Relationships>
</file>

<file path=ppt/slides/_rels/slide1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www.ruthsolomons.com/statement.html" TargetMode="Externa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en.wikipedia.org/wiki/Le_Corbusier"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customXml" Target="../ink/ink54.xml"/><Relationship Id="rId3" Type="http://schemas.openxmlformats.org/officeDocument/2006/relationships/image" Target="../media/image500.png"/><Relationship Id="rId7" Type="http://schemas.openxmlformats.org/officeDocument/2006/relationships/image" Target="../media/image520.png"/><Relationship Id="rId2" Type="http://schemas.openxmlformats.org/officeDocument/2006/relationships/customXml" Target="../ink/ink51.xml"/><Relationship Id="rId1" Type="http://schemas.openxmlformats.org/officeDocument/2006/relationships/slideLayout" Target="../slideLayouts/slideLayout2.xml"/><Relationship Id="rId6" Type="http://schemas.openxmlformats.org/officeDocument/2006/relationships/customXml" Target="../ink/ink53.xml"/><Relationship Id="rId5" Type="http://schemas.openxmlformats.org/officeDocument/2006/relationships/image" Target="../media/image510.png"/><Relationship Id="rId4" Type="http://schemas.openxmlformats.org/officeDocument/2006/relationships/customXml" Target="../ink/ink52.xml"/><Relationship Id="rId9" Type="http://schemas.openxmlformats.org/officeDocument/2006/relationships/image" Target="../media/image530.png"/></Relationships>
</file>

<file path=ppt/slides/_rels/slide2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1A49C-CB17-D3E3-AECE-E30DAB86485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40ABDBF-E490-8AEB-1794-652AACCFC583}"/>
              </a:ext>
            </a:extLst>
          </p:cNvPr>
          <p:cNvPicPr>
            <a:picLocks noChangeAspect="1"/>
          </p:cNvPicPr>
          <p:nvPr/>
        </p:nvPicPr>
        <p:blipFill>
          <a:blip r:embed="rId2">
            <a:extLst>
              <a:ext uri="{28A0092B-C50C-407E-A947-70E740481C1C}">
                <a14:useLocalDpi xmlns:a14="http://schemas.microsoft.com/office/drawing/2010/main" val="0"/>
              </a:ext>
            </a:extLst>
          </a:blip>
          <a:srcRect l="-84" r="20885"/>
          <a:stretch>
            <a:fillRect/>
          </a:stretch>
        </p:blipFill>
        <p:spPr>
          <a:xfrm>
            <a:off x="0" y="896470"/>
            <a:ext cx="12192000" cy="5961529"/>
          </a:xfrm>
          <a:prstGeom prst="rect">
            <a:avLst/>
          </a:prstGeom>
        </p:spPr>
      </p:pic>
      <p:sp>
        <p:nvSpPr>
          <p:cNvPr id="3" name="Subtitle 2">
            <a:extLst>
              <a:ext uri="{FF2B5EF4-FFF2-40B4-BE49-F238E27FC236}">
                <a16:creationId xmlns:a16="http://schemas.microsoft.com/office/drawing/2014/main" id="{E40C9B98-8E00-90FC-D19F-3C5E3F06051E}"/>
              </a:ext>
            </a:extLst>
          </p:cNvPr>
          <p:cNvSpPr>
            <a:spLocks noGrp="1"/>
          </p:cNvSpPr>
          <p:nvPr>
            <p:ph type="subTitle" idx="1"/>
          </p:nvPr>
        </p:nvSpPr>
        <p:spPr>
          <a:xfrm>
            <a:off x="257520" y="2205052"/>
            <a:ext cx="6316598" cy="1163418"/>
          </a:xfrm>
        </p:spPr>
        <p:txBody>
          <a:bodyPr vert="horz" lIns="91440" tIns="45720" rIns="91440" bIns="45720" rtlCol="0" anchor="t">
            <a:normAutofit fontScale="92500"/>
          </a:bodyPr>
          <a:lstStyle/>
          <a:p>
            <a:pPr algn="l">
              <a:lnSpc>
                <a:spcPct val="110000"/>
              </a:lnSpc>
            </a:pPr>
            <a:r>
              <a:rPr lang="en-GB">
                <a:solidFill>
                  <a:schemeClr val="bg1"/>
                </a:solidFill>
              </a:rPr>
              <a:t>1ST YEAR BA</a:t>
            </a:r>
          </a:p>
          <a:p>
            <a:pPr algn="l">
              <a:lnSpc>
                <a:spcPct val="110000"/>
              </a:lnSpc>
            </a:pPr>
            <a:r>
              <a:rPr lang="en-GB">
                <a:solidFill>
                  <a:schemeClr val="bg1"/>
                </a:solidFill>
              </a:rPr>
              <a:t>SURFACE PATTERN DESIGN &amp; DESIGN CRAFTS </a:t>
            </a:r>
          </a:p>
          <a:p>
            <a:pPr algn="l">
              <a:lnSpc>
                <a:spcPct val="110000"/>
              </a:lnSpc>
            </a:pPr>
            <a:endParaRPr lang="en-GB">
              <a:solidFill>
                <a:schemeClr val="bg1"/>
              </a:solidFill>
            </a:endParaRPr>
          </a:p>
          <a:p>
            <a:pPr algn="l">
              <a:lnSpc>
                <a:spcPct val="110000"/>
              </a:lnSpc>
            </a:pPr>
            <a:endParaRPr lang="en-GB">
              <a:solidFill>
                <a:schemeClr val="bg1"/>
              </a:solidFill>
            </a:endParaRPr>
          </a:p>
        </p:txBody>
      </p:sp>
      <p:sp>
        <p:nvSpPr>
          <p:cNvPr id="2" name="Title 1">
            <a:extLst>
              <a:ext uri="{FF2B5EF4-FFF2-40B4-BE49-F238E27FC236}">
                <a16:creationId xmlns:a16="http://schemas.microsoft.com/office/drawing/2014/main" id="{E45BF1F8-0775-D2C2-1A91-55A073AC0F62}"/>
              </a:ext>
            </a:extLst>
          </p:cNvPr>
          <p:cNvSpPr>
            <a:spLocks noGrp="1"/>
          </p:cNvSpPr>
          <p:nvPr>
            <p:ph type="ctrTitle"/>
          </p:nvPr>
        </p:nvSpPr>
        <p:spPr>
          <a:xfrm>
            <a:off x="257520" y="919157"/>
            <a:ext cx="3827768" cy="1090473"/>
          </a:xfrm>
        </p:spPr>
        <p:txBody>
          <a:bodyPr>
            <a:normAutofit/>
          </a:bodyPr>
          <a:lstStyle/>
          <a:p>
            <a:pPr algn="l"/>
            <a:r>
              <a:rPr lang="en-GB" sz="2400">
                <a:solidFill>
                  <a:schemeClr val="bg1"/>
                </a:solidFill>
              </a:rPr>
              <a:t>CROESO  | WELCOME</a:t>
            </a:r>
          </a:p>
        </p:txBody>
      </p:sp>
      <p:pic>
        <p:nvPicPr>
          <p:cNvPr id="4" name="Picture 3">
            <a:extLst>
              <a:ext uri="{FF2B5EF4-FFF2-40B4-BE49-F238E27FC236}">
                <a16:creationId xmlns:a16="http://schemas.microsoft.com/office/drawing/2014/main" id="{C2815A5F-DFFB-AFD5-9155-F7FA5F2C8B39}"/>
              </a:ext>
            </a:extLst>
          </p:cNvPr>
          <p:cNvPicPr>
            <a:picLocks noChangeAspect="1"/>
          </p:cNvPicPr>
          <p:nvPr/>
        </p:nvPicPr>
        <p:blipFill>
          <a:blip r:embed="rId3"/>
          <a:stretch>
            <a:fillRect/>
          </a:stretch>
        </p:blipFill>
        <p:spPr>
          <a:xfrm>
            <a:off x="0" y="132244"/>
            <a:ext cx="4342809" cy="764225"/>
          </a:xfrm>
          <a:prstGeom prst="rect">
            <a:avLst/>
          </a:prstGeom>
        </p:spPr>
      </p:pic>
      <p:sp>
        <p:nvSpPr>
          <p:cNvPr id="10" name="Title 1">
            <a:extLst>
              <a:ext uri="{FF2B5EF4-FFF2-40B4-BE49-F238E27FC236}">
                <a16:creationId xmlns:a16="http://schemas.microsoft.com/office/drawing/2014/main" id="{72C603DF-9D29-0430-E991-82A48D15865E}"/>
              </a:ext>
            </a:extLst>
          </p:cNvPr>
          <p:cNvSpPr txBox="1">
            <a:spLocks/>
          </p:cNvSpPr>
          <p:nvPr/>
        </p:nvSpPr>
        <p:spPr>
          <a:xfrm>
            <a:off x="257520" y="3212353"/>
            <a:ext cx="7636402" cy="272648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400" b="0" dirty="0">
                <a:solidFill>
                  <a:schemeClr val="bg1"/>
                </a:solidFill>
              </a:rPr>
              <a:t>CONTEXTUAL STUDIES: WAYS OF THINKING</a:t>
            </a:r>
          </a:p>
          <a:p>
            <a:pPr algn="l"/>
            <a:endParaRPr lang="en-GB" sz="2400" b="0" dirty="0">
              <a:solidFill>
                <a:schemeClr val="bg1"/>
              </a:solidFill>
            </a:endParaRPr>
          </a:p>
          <a:p>
            <a:pPr algn="l"/>
            <a:endParaRPr lang="en-GB" sz="2400" b="0" dirty="0">
              <a:solidFill>
                <a:schemeClr val="bg1"/>
              </a:solidFill>
            </a:endParaRPr>
          </a:p>
          <a:p>
            <a:pPr algn="l"/>
            <a:r>
              <a:rPr lang="en-GB" sz="4400" b="0" dirty="0">
                <a:solidFill>
                  <a:schemeClr val="bg1"/>
                </a:solidFill>
              </a:rPr>
              <a:t>Lecture 7: Reflection</a:t>
            </a:r>
          </a:p>
          <a:p>
            <a:pPr algn="l"/>
            <a:endParaRPr lang="en-GB" sz="2400" b="0" dirty="0">
              <a:solidFill>
                <a:schemeClr val="bg1"/>
              </a:solidFill>
            </a:endParaRPr>
          </a:p>
          <a:p>
            <a:pPr algn="l"/>
            <a:r>
              <a:rPr lang="en-GB" sz="2400" b="0" dirty="0">
                <a:solidFill>
                  <a:schemeClr val="bg1"/>
                </a:solidFill>
              </a:rPr>
              <a:t>MENNA BUSS </a:t>
            </a:r>
          </a:p>
        </p:txBody>
      </p:sp>
    </p:spTree>
    <p:extLst>
      <p:ext uri="{BB962C8B-B14F-4D97-AF65-F5344CB8AC3E}">
        <p14:creationId xmlns:p14="http://schemas.microsoft.com/office/powerpoint/2010/main" val="1256607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CCDB8-45A6-C1F2-52FC-7F1FE2200440}"/>
              </a:ext>
            </a:extLst>
          </p:cNvPr>
          <p:cNvSpPr>
            <a:spLocks noGrp="1"/>
          </p:cNvSpPr>
          <p:nvPr>
            <p:ph type="ctrTitle"/>
          </p:nvPr>
        </p:nvSpPr>
        <p:spPr>
          <a:xfrm>
            <a:off x="245779" y="200710"/>
            <a:ext cx="3827768" cy="1484841"/>
          </a:xfrm>
        </p:spPr>
        <p:txBody>
          <a:bodyPr>
            <a:normAutofit/>
          </a:bodyPr>
          <a:lstStyle/>
          <a:p>
            <a:pPr algn="l"/>
            <a:r>
              <a:rPr lang="en-GB" sz="2400" dirty="0">
                <a:solidFill>
                  <a:schemeClr val="bg1"/>
                </a:solidFill>
              </a:rPr>
              <a:t>Tuesday Lectures</a:t>
            </a:r>
            <a:br>
              <a:rPr lang="en-GB" sz="2400" dirty="0">
                <a:solidFill>
                  <a:schemeClr val="bg1"/>
                </a:solidFill>
              </a:rPr>
            </a:br>
            <a:r>
              <a:rPr lang="en-GB" sz="2400" dirty="0">
                <a:solidFill>
                  <a:schemeClr val="bg1"/>
                </a:solidFill>
              </a:rPr>
              <a:t>10:00 – 12:00</a:t>
            </a:r>
            <a:br>
              <a:rPr lang="en-GB" sz="2400" dirty="0">
                <a:solidFill>
                  <a:schemeClr val="bg1"/>
                </a:solidFill>
              </a:rPr>
            </a:br>
            <a:r>
              <a:rPr lang="en-GB" sz="2400" dirty="0">
                <a:solidFill>
                  <a:schemeClr val="bg1"/>
                </a:solidFill>
              </a:rPr>
              <a:t>Reading Room, ALEX</a:t>
            </a:r>
          </a:p>
        </p:txBody>
      </p:sp>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9175902" y="160309"/>
            <a:ext cx="2787940" cy="10482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dirty="0">
                <a:solidFill>
                  <a:schemeClr val="bg1"/>
                </a:solidFill>
              </a:rPr>
              <a:t>CONTEXTUAL STUDIES</a:t>
            </a:r>
          </a:p>
          <a:p>
            <a:pPr algn="l"/>
            <a:endParaRPr lang="en-GB" sz="2000" b="0" dirty="0">
              <a:solidFill>
                <a:schemeClr val="bg1"/>
              </a:solidFill>
            </a:endParaRPr>
          </a:p>
          <a:p>
            <a:pPr algn="l"/>
            <a:endParaRPr lang="en-GB" sz="2400" dirty="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0" y="2086765"/>
            <a:ext cx="10097745" cy="3112390"/>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dirty="0">
                <a:solidFill>
                  <a:schemeClr val="bg1"/>
                </a:solidFill>
              </a:rPr>
              <a:t>TODAY</a:t>
            </a:r>
            <a:r>
              <a:rPr lang="en-US" dirty="0">
                <a:solidFill>
                  <a:schemeClr val="bg1"/>
                </a:solidFill>
              </a:rPr>
              <a:t>:</a:t>
            </a:r>
          </a:p>
          <a:p>
            <a:pPr>
              <a:lnSpc>
                <a:spcPct val="110000"/>
              </a:lnSpc>
              <a:spcBef>
                <a:spcPts val="1000"/>
              </a:spcBef>
            </a:pPr>
            <a:r>
              <a:rPr lang="en-US" dirty="0">
                <a:solidFill>
                  <a:schemeClr val="bg1"/>
                </a:solidFill>
              </a:rPr>
              <a:t>10:00 – 1</a:t>
            </a:r>
            <a:r>
              <a:rPr lang="en-GB" dirty="0">
                <a:solidFill>
                  <a:schemeClr val="bg1"/>
                </a:solidFill>
              </a:rPr>
              <a:t>0.30</a:t>
            </a:r>
            <a:r>
              <a:rPr lang="en-US" dirty="0">
                <a:solidFill>
                  <a:schemeClr val="bg1"/>
                </a:solidFill>
              </a:rPr>
              <a:t> </a:t>
            </a:r>
            <a:r>
              <a:rPr lang="en-GB" dirty="0">
                <a:solidFill>
                  <a:schemeClr val="bg1"/>
                </a:solidFill>
              </a:rPr>
              <a:t>REFLECTION with Menna Buss</a:t>
            </a:r>
          </a:p>
          <a:p>
            <a:pPr>
              <a:lnSpc>
                <a:spcPct val="110000"/>
              </a:lnSpc>
              <a:spcBef>
                <a:spcPts val="1000"/>
              </a:spcBef>
            </a:pPr>
            <a:r>
              <a:rPr lang="en-GB" dirty="0">
                <a:solidFill>
                  <a:schemeClr val="bg1"/>
                </a:solidFill>
              </a:rPr>
              <a:t>10.30 – 10.45 </a:t>
            </a:r>
            <a:r>
              <a:rPr lang="en-US" dirty="0">
                <a:solidFill>
                  <a:schemeClr val="bg1"/>
                </a:solidFill>
              </a:rPr>
              <a:t>BREAK</a:t>
            </a:r>
            <a:endParaRPr lang="en-GB" dirty="0">
              <a:solidFill>
                <a:schemeClr val="bg1"/>
              </a:solidFill>
            </a:endParaRPr>
          </a:p>
          <a:p>
            <a:pPr>
              <a:lnSpc>
                <a:spcPct val="110000"/>
              </a:lnSpc>
              <a:spcBef>
                <a:spcPts val="1000"/>
              </a:spcBef>
            </a:pPr>
            <a:r>
              <a:rPr lang="en-GB" dirty="0">
                <a:solidFill>
                  <a:schemeClr val="bg1"/>
                </a:solidFill>
              </a:rPr>
              <a:t>10.45 – 11.45 Practice-based writing: Interviews &amp; feedback</a:t>
            </a:r>
          </a:p>
          <a:p>
            <a:pPr>
              <a:lnSpc>
                <a:spcPct val="110000"/>
              </a:lnSpc>
              <a:spcBef>
                <a:spcPts val="1000"/>
              </a:spcBef>
            </a:pPr>
            <a:r>
              <a:rPr lang="en-GB" dirty="0">
                <a:solidFill>
                  <a:schemeClr val="bg1"/>
                </a:solidFill>
              </a:rPr>
              <a:t>11.50 – 12.00 Q&amp;A Assignments </a:t>
            </a:r>
          </a:p>
          <a:p>
            <a:pPr>
              <a:lnSpc>
                <a:spcPct val="110000"/>
              </a:lnSpc>
              <a:spcBef>
                <a:spcPts val="1000"/>
              </a:spcBef>
            </a:pPr>
            <a:endParaRPr lang="en-GB" dirty="0">
              <a:solidFill>
                <a:schemeClr val="bg1"/>
              </a:solidFill>
            </a:endParaRPr>
          </a:p>
        </p:txBody>
      </p:sp>
      <p:pic>
        <p:nvPicPr>
          <p:cNvPr id="4" name="Picture 3">
            <a:extLst>
              <a:ext uri="{FF2B5EF4-FFF2-40B4-BE49-F238E27FC236}">
                <a16:creationId xmlns:a16="http://schemas.microsoft.com/office/drawing/2014/main" id="{6B00B7D2-49A7-390D-771C-F1D3B54F0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9478281">
            <a:off x="7429431" y="1310640"/>
            <a:ext cx="3175000" cy="4236720"/>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B41B8E57-381A-38AC-DAF8-0BDEC1411413}"/>
                  </a:ext>
                </a:extLst>
              </p14:cNvPr>
              <p14:cNvContentPartPr/>
              <p14:nvPr/>
            </p14:nvContentPartPr>
            <p14:xfrm>
              <a:off x="7459300" y="2034276"/>
              <a:ext cx="2365920" cy="635400"/>
            </p14:xfrm>
          </p:contentPart>
        </mc:Choice>
        <mc:Fallback xmlns="">
          <p:pic>
            <p:nvPicPr>
              <p:cNvPr id="6" name="Ink 5">
                <a:extLst>
                  <a:ext uri="{FF2B5EF4-FFF2-40B4-BE49-F238E27FC236}">
                    <a16:creationId xmlns:a16="http://schemas.microsoft.com/office/drawing/2014/main" id="{B41B8E57-381A-38AC-DAF8-0BDEC1411413}"/>
                  </a:ext>
                </a:extLst>
              </p:cNvPr>
              <p:cNvPicPr/>
              <p:nvPr/>
            </p:nvPicPr>
            <p:blipFill>
              <a:blip r:embed="rId4"/>
              <a:stretch>
                <a:fillRect/>
              </a:stretch>
            </p:blipFill>
            <p:spPr>
              <a:xfrm>
                <a:off x="7423300" y="1962235"/>
                <a:ext cx="2437560" cy="779121"/>
              </a:xfrm>
              <a:prstGeom prst="rect">
                <a:avLst/>
              </a:prstGeom>
            </p:spPr>
          </p:pic>
        </mc:Fallback>
      </mc:AlternateContent>
    </p:spTree>
    <p:extLst>
      <p:ext uri="{BB962C8B-B14F-4D97-AF65-F5344CB8AC3E}">
        <p14:creationId xmlns:p14="http://schemas.microsoft.com/office/powerpoint/2010/main" val="126289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73DD701-3572-070C-AFF9-5E0B56E90447}"/>
              </a:ext>
            </a:extLst>
          </p:cNvPr>
          <p:cNvSpPr txBox="1"/>
          <p:nvPr/>
        </p:nvSpPr>
        <p:spPr>
          <a:xfrm>
            <a:off x="930103" y="1025962"/>
            <a:ext cx="8221367" cy="5324038"/>
          </a:xfrm>
          <a:prstGeom prst="rect">
            <a:avLst/>
          </a:prstGeom>
        </p:spPr>
        <p:txBody>
          <a:bodyPr vert="horz" lIns="91440" tIns="45720" rIns="91440" bIns="45720" rtlCol="0">
            <a:normAutofit fontScale="85000" lnSpcReduction="10000"/>
          </a:bodyPr>
          <a:lstStyle/>
          <a:p>
            <a:pPr>
              <a:lnSpc>
                <a:spcPct val="90000"/>
              </a:lnSpc>
              <a:spcAft>
                <a:spcPts val="1125"/>
              </a:spcAft>
            </a:pPr>
            <a:r>
              <a:rPr lang="en-US" sz="2400" b="1" i="0" u="none" strike="noStrike" dirty="0">
                <a:effectLst/>
              </a:rPr>
              <a:t>Our understanding about ourselves changes and evolves throughout</a:t>
            </a:r>
            <a:endParaRPr lang="en-GB" sz="2400" b="1" i="0" u="none" strike="noStrike" dirty="0">
              <a:effectLst/>
            </a:endParaRPr>
          </a:p>
          <a:p>
            <a:pPr>
              <a:lnSpc>
                <a:spcPct val="90000"/>
              </a:lnSpc>
              <a:spcAft>
                <a:spcPts val="1125"/>
              </a:spcAft>
            </a:pPr>
            <a:r>
              <a:rPr lang="en-US" sz="2400" b="1" i="0" u="none" strike="noStrike" dirty="0">
                <a:effectLst/>
              </a:rPr>
              <a:t>time as society changes.</a:t>
            </a:r>
            <a:endParaRPr lang="en-GB" sz="2400" b="1" i="0" u="none" strike="noStrike" dirty="0">
              <a:effectLst/>
            </a:endParaRPr>
          </a:p>
          <a:p>
            <a:pPr>
              <a:lnSpc>
                <a:spcPct val="90000"/>
              </a:lnSpc>
              <a:spcAft>
                <a:spcPts val="1125"/>
              </a:spcAft>
            </a:pPr>
            <a:endParaRPr lang="en-US" sz="2400" b="0" i="0" u="none" strike="noStrike" dirty="0">
              <a:effectLst/>
            </a:endParaRPr>
          </a:p>
          <a:p>
            <a:pPr>
              <a:lnSpc>
                <a:spcPct val="90000"/>
              </a:lnSpc>
              <a:spcAft>
                <a:spcPts val="1125"/>
              </a:spcAft>
            </a:pPr>
            <a:r>
              <a:rPr lang="en-US" sz="2400" b="1" i="0" u="none" strike="noStrike" dirty="0">
                <a:effectLst/>
              </a:rPr>
              <a:t>Education is about gaining an understanding about how and why</a:t>
            </a:r>
            <a:endParaRPr lang="en-GB" sz="2400" b="1" i="0" u="none" strike="noStrike" dirty="0">
              <a:effectLst/>
            </a:endParaRPr>
          </a:p>
          <a:p>
            <a:pPr>
              <a:lnSpc>
                <a:spcPct val="90000"/>
              </a:lnSpc>
              <a:spcAft>
                <a:spcPts val="1125"/>
              </a:spcAft>
            </a:pPr>
            <a:r>
              <a:rPr lang="en-US" sz="2400" b="1" i="0" u="none" strike="noStrike" dirty="0">
                <a:effectLst/>
              </a:rPr>
              <a:t>people, society, and the natural world work.  </a:t>
            </a:r>
            <a:endParaRPr lang="en-GB" sz="2400" b="1" i="0" u="none" strike="noStrike" dirty="0">
              <a:effectLst/>
            </a:endParaRPr>
          </a:p>
          <a:p>
            <a:pPr>
              <a:lnSpc>
                <a:spcPct val="90000"/>
              </a:lnSpc>
              <a:spcAft>
                <a:spcPts val="1125"/>
              </a:spcAft>
            </a:pPr>
            <a:endParaRPr lang="en-GB" sz="2400" b="1" i="0" u="none" strike="noStrike" dirty="0">
              <a:effectLst/>
            </a:endParaRPr>
          </a:p>
          <a:p>
            <a:pPr>
              <a:lnSpc>
                <a:spcPct val="90000"/>
              </a:lnSpc>
              <a:spcAft>
                <a:spcPts val="1125"/>
              </a:spcAft>
            </a:pPr>
            <a:r>
              <a:rPr lang="en-US" sz="2400" b="1" i="0" u="none" strike="noStrike" dirty="0">
                <a:effectLst/>
              </a:rPr>
              <a:t>Being educated enables us to </a:t>
            </a:r>
            <a:r>
              <a:rPr lang="en-US" sz="5100" b="1" i="0" u="none" strike="noStrike" dirty="0">
                <a:effectLst/>
              </a:rPr>
              <a:t>reflect</a:t>
            </a:r>
            <a:r>
              <a:rPr lang="en-US" sz="2400" b="1" i="0" u="none" strike="noStrike" dirty="0">
                <a:effectLst/>
              </a:rPr>
              <a:t> upon the world around us</a:t>
            </a:r>
            <a:endParaRPr lang="en-GB" sz="2400" b="1" i="0" u="none" strike="noStrike" dirty="0">
              <a:effectLst/>
            </a:endParaRPr>
          </a:p>
          <a:p>
            <a:pPr>
              <a:lnSpc>
                <a:spcPct val="90000"/>
              </a:lnSpc>
              <a:spcAft>
                <a:spcPts val="1125"/>
              </a:spcAft>
            </a:pPr>
            <a:r>
              <a:rPr lang="en-US" sz="2400" b="1" i="0" u="none" strike="noStrike" dirty="0">
                <a:effectLst/>
              </a:rPr>
              <a:t> and our </a:t>
            </a:r>
            <a:r>
              <a:rPr lang="en-US" sz="5100" b="1" i="0" u="none" strike="noStrike" dirty="0">
                <a:effectLst/>
              </a:rPr>
              <a:t>understanding</a:t>
            </a:r>
            <a:r>
              <a:rPr lang="en-US" sz="2400" b="1" i="0" u="none" strike="noStrike" dirty="0">
                <a:effectLst/>
              </a:rPr>
              <a:t> of it –</a:t>
            </a:r>
            <a:endParaRPr lang="en-GB" sz="2400" b="1" i="0" u="none" strike="noStrike" dirty="0">
              <a:effectLst/>
            </a:endParaRPr>
          </a:p>
          <a:p>
            <a:pPr>
              <a:lnSpc>
                <a:spcPct val="90000"/>
              </a:lnSpc>
              <a:spcAft>
                <a:spcPts val="1125"/>
              </a:spcAft>
            </a:pPr>
            <a:r>
              <a:rPr lang="en-US" sz="2400" b="1" i="0" u="none" strike="noStrike" dirty="0">
                <a:effectLst/>
              </a:rPr>
              <a:t> to be aware of changes and never to stop asking </a:t>
            </a:r>
            <a:endParaRPr lang="en-GB" sz="2400" b="1" i="0" u="none" strike="noStrike" dirty="0">
              <a:effectLst/>
            </a:endParaRPr>
          </a:p>
          <a:p>
            <a:pPr>
              <a:lnSpc>
                <a:spcPct val="90000"/>
              </a:lnSpc>
              <a:spcAft>
                <a:spcPts val="1125"/>
              </a:spcAft>
            </a:pPr>
            <a:r>
              <a:rPr lang="en-GB" sz="2400" b="1" i="0" u="none" strike="noStrike" dirty="0">
                <a:effectLst/>
              </a:rPr>
              <a:t> </a:t>
            </a:r>
            <a:r>
              <a:rPr lang="en-GB" sz="7700" b="1" i="0" u="none" strike="noStrike" dirty="0" err="1">
                <a:effectLst/>
              </a:rPr>
              <a:t>wh</a:t>
            </a:r>
            <a:r>
              <a:rPr lang="en-US" sz="7700" b="1" i="0" u="none" strike="noStrike" dirty="0">
                <a:effectLst/>
              </a:rPr>
              <a:t>y</a:t>
            </a:r>
            <a:r>
              <a:rPr lang="en-GB" sz="7700" b="1" dirty="0"/>
              <a:t>?</a:t>
            </a:r>
            <a:endParaRPr lang="en-GB" sz="1500" b="1" dirty="0"/>
          </a:p>
        </p:txBody>
      </p:sp>
    </p:spTree>
    <p:extLst>
      <p:ext uri="{BB962C8B-B14F-4D97-AF65-F5344CB8AC3E}">
        <p14:creationId xmlns:p14="http://schemas.microsoft.com/office/powerpoint/2010/main" val="2761614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54F45D-E363-B13F-6D5A-1367FD481224}"/>
              </a:ext>
            </a:extLst>
          </p:cNvPr>
          <p:cNvSpPr txBox="1"/>
          <p:nvPr/>
        </p:nvSpPr>
        <p:spPr>
          <a:xfrm>
            <a:off x="618600" y="479711"/>
            <a:ext cx="7184573" cy="2794163"/>
          </a:xfrm>
          <a:prstGeom prst="rect">
            <a:avLst/>
          </a:prstGeom>
          <a:noFill/>
        </p:spPr>
        <p:txBody>
          <a:bodyPr wrap="square" rtlCol="0">
            <a:spAutoFit/>
          </a:bodyPr>
          <a:lstStyle/>
          <a:p>
            <a:pPr>
              <a:lnSpc>
                <a:spcPct val="90000"/>
              </a:lnSpc>
              <a:spcAft>
                <a:spcPts val="1125"/>
              </a:spcAft>
            </a:pPr>
            <a:r>
              <a:rPr lang="en-US" sz="2400" b="0" i="0" u="none" strike="noStrike" dirty="0">
                <a:effectLst/>
              </a:rPr>
              <a:t>Read more at: </a:t>
            </a:r>
            <a:endParaRPr lang="en-GB" sz="2400" b="0" i="0" u="none" strike="noStrike" dirty="0">
              <a:effectLst/>
            </a:endParaRPr>
          </a:p>
          <a:p>
            <a:pPr>
              <a:lnSpc>
                <a:spcPct val="90000"/>
              </a:lnSpc>
              <a:spcAft>
                <a:spcPts val="1125"/>
              </a:spcAft>
            </a:pPr>
            <a:r>
              <a:rPr lang="en-US" sz="2400" b="0" i="0" u="none" strike="noStrike" dirty="0">
                <a:effectLst/>
                <a:hlinkClick r:id="rId2"/>
              </a:rPr>
              <a:t>https://</a:t>
            </a:r>
            <a:r>
              <a:rPr lang="en-US" sz="2400" b="0" i="0" u="none" strike="noStrike" dirty="0" err="1">
                <a:effectLst/>
                <a:hlinkClick r:id="rId2"/>
              </a:rPr>
              <a:t>www.skillsyouneed.com</a:t>
            </a:r>
            <a:r>
              <a:rPr lang="en-US" sz="2400" b="0" i="0" u="none" strike="noStrike" dirty="0">
                <a:effectLst/>
                <a:hlinkClick r:id="rId2"/>
              </a:rPr>
              <a:t>/learn/theory.html</a:t>
            </a:r>
            <a:endParaRPr lang="en-GB" sz="2400" b="0" i="0" u="none" strike="noStrike" dirty="0">
              <a:effectLst/>
            </a:endParaRPr>
          </a:p>
          <a:p>
            <a:pPr>
              <a:lnSpc>
                <a:spcPct val="90000"/>
              </a:lnSpc>
              <a:spcAft>
                <a:spcPts val="1125"/>
              </a:spcAft>
            </a:pPr>
            <a:endParaRPr lang="en-GB" sz="2400" dirty="0"/>
          </a:p>
          <a:p>
            <a:pPr>
              <a:lnSpc>
                <a:spcPct val="90000"/>
              </a:lnSpc>
              <a:spcAft>
                <a:spcPts val="1125"/>
              </a:spcAft>
            </a:pPr>
            <a:r>
              <a:rPr lang="en-GB" sz="2400" dirty="0"/>
              <a:t>SKILLS YOU NEED WEBSITE:</a:t>
            </a:r>
          </a:p>
          <a:p>
            <a:pPr>
              <a:lnSpc>
                <a:spcPct val="90000"/>
              </a:lnSpc>
              <a:spcAft>
                <a:spcPts val="1125"/>
              </a:spcAft>
            </a:pPr>
            <a:r>
              <a:rPr lang="en-GB" sz="2400" dirty="0"/>
              <a:t> - EFFECTIVE READING</a:t>
            </a:r>
          </a:p>
          <a:p>
            <a:pPr>
              <a:lnSpc>
                <a:spcPct val="90000"/>
              </a:lnSpc>
              <a:spcAft>
                <a:spcPts val="1125"/>
              </a:spcAft>
            </a:pPr>
            <a:r>
              <a:rPr lang="en-GB" sz="2400" dirty="0"/>
              <a:t> - CRITICAL THINKING SKILLS</a:t>
            </a:r>
            <a:endParaRPr lang="en-US" sz="2400" dirty="0"/>
          </a:p>
        </p:txBody>
      </p:sp>
    </p:spTree>
    <p:extLst>
      <p:ext uri="{BB962C8B-B14F-4D97-AF65-F5344CB8AC3E}">
        <p14:creationId xmlns:p14="http://schemas.microsoft.com/office/powerpoint/2010/main" val="1940168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975BB6D-6CEF-515A-329C-7697BAD04A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6279" y="854638"/>
            <a:ext cx="3238500" cy="4233796"/>
          </a:xfrm>
          <a:prstGeom prst="rect">
            <a:avLst/>
          </a:prstGeom>
        </p:spPr>
      </p:pic>
      <p:sp>
        <p:nvSpPr>
          <p:cNvPr id="5" name="TextBox 4">
            <a:extLst>
              <a:ext uri="{FF2B5EF4-FFF2-40B4-BE49-F238E27FC236}">
                <a16:creationId xmlns:a16="http://schemas.microsoft.com/office/drawing/2014/main" id="{BCC888CE-8170-093F-D8F4-EDA8323C545B}"/>
              </a:ext>
            </a:extLst>
          </p:cNvPr>
          <p:cNvSpPr txBox="1"/>
          <p:nvPr/>
        </p:nvSpPr>
        <p:spPr>
          <a:xfrm>
            <a:off x="873436" y="5088434"/>
            <a:ext cx="1828800" cy="369332"/>
          </a:xfrm>
          <a:prstGeom prst="rect">
            <a:avLst/>
          </a:prstGeom>
          <a:noFill/>
        </p:spPr>
        <p:txBody>
          <a:bodyPr wrap="square" rtlCol="0">
            <a:spAutoFit/>
          </a:bodyPr>
          <a:lstStyle/>
          <a:p>
            <a:pPr algn="l"/>
            <a:r>
              <a:rPr lang="en-GB" dirty="0"/>
              <a:t>1985</a:t>
            </a:r>
            <a:endParaRPr lang="en-US" dirty="0"/>
          </a:p>
        </p:txBody>
      </p:sp>
      <p:sp>
        <p:nvSpPr>
          <p:cNvPr id="8" name="TextBox 7">
            <a:extLst>
              <a:ext uri="{FF2B5EF4-FFF2-40B4-BE49-F238E27FC236}">
                <a16:creationId xmlns:a16="http://schemas.microsoft.com/office/drawing/2014/main" id="{44BCB813-76C9-5C04-A9FB-86DF003EC3FB}"/>
              </a:ext>
            </a:extLst>
          </p:cNvPr>
          <p:cNvSpPr txBox="1"/>
          <p:nvPr/>
        </p:nvSpPr>
        <p:spPr>
          <a:xfrm>
            <a:off x="4852020" y="938570"/>
            <a:ext cx="5241117" cy="830997"/>
          </a:xfrm>
          <a:prstGeom prst="rect">
            <a:avLst/>
          </a:prstGeom>
          <a:noFill/>
        </p:spPr>
        <p:txBody>
          <a:bodyPr wrap="square" rtlCol="0">
            <a:spAutoFit/>
          </a:bodyPr>
          <a:lstStyle/>
          <a:p>
            <a:pPr algn="l"/>
            <a:r>
              <a:rPr lang="en-GB" sz="2400" dirty="0"/>
              <a:t>What do we usually imagine when </a:t>
            </a:r>
          </a:p>
          <a:p>
            <a:pPr algn="l"/>
            <a:r>
              <a:rPr lang="en-GB" sz="2400" dirty="0"/>
              <a:t>we think of ‘</a:t>
            </a:r>
            <a:r>
              <a:rPr lang="en-GB" sz="2400" b="1" dirty="0"/>
              <a:t>reflection</a:t>
            </a:r>
            <a:r>
              <a:rPr lang="en-GB" sz="2400" dirty="0"/>
              <a:t>’?</a:t>
            </a:r>
            <a:endParaRPr lang="en-US" sz="2400" dirty="0"/>
          </a:p>
        </p:txBody>
      </p:sp>
      <p:sp>
        <p:nvSpPr>
          <p:cNvPr id="10" name="TextBox 9">
            <a:extLst>
              <a:ext uri="{FF2B5EF4-FFF2-40B4-BE49-F238E27FC236}">
                <a16:creationId xmlns:a16="http://schemas.microsoft.com/office/drawing/2014/main" id="{4BD7BD5B-164D-6F2C-4245-4D2AEF6352F6}"/>
              </a:ext>
            </a:extLst>
          </p:cNvPr>
          <p:cNvSpPr txBox="1"/>
          <p:nvPr/>
        </p:nvSpPr>
        <p:spPr>
          <a:xfrm>
            <a:off x="4852020" y="2410778"/>
            <a:ext cx="6286999" cy="2677656"/>
          </a:xfrm>
          <a:prstGeom prst="rect">
            <a:avLst/>
          </a:prstGeom>
          <a:noFill/>
        </p:spPr>
        <p:txBody>
          <a:bodyPr wrap="square" rtlCol="0">
            <a:spAutoFit/>
          </a:bodyPr>
          <a:lstStyle/>
          <a:p>
            <a:pPr algn="l"/>
            <a:r>
              <a:rPr lang="en-GB" sz="2400" dirty="0"/>
              <a:t>In a </a:t>
            </a:r>
            <a:r>
              <a:rPr lang="en-GB" sz="2400" b="1" dirty="0"/>
              <a:t>physical</a:t>
            </a:r>
            <a:r>
              <a:rPr lang="en-GB" sz="2400" dirty="0"/>
              <a:t> sense?…</a:t>
            </a:r>
          </a:p>
          <a:p>
            <a:pPr algn="l"/>
            <a:endParaRPr lang="en-GB" sz="2400" dirty="0"/>
          </a:p>
          <a:p>
            <a:pPr algn="l"/>
            <a:endParaRPr lang="en-GB" sz="2400" dirty="0"/>
          </a:p>
          <a:p>
            <a:pPr algn="l"/>
            <a:r>
              <a:rPr lang="en-GB" sz="2400" dirty="0"/>
              <a:t>With a </a:t>
            </a:r>
            <a:r>
              <a:rPr lang="en-GB" sz="2400" b="1" dirty="0"/>
              <a:t>human</a:t>
            </a:r>
            <a:r>
              <a:rPr lang="en-GB" sz="2400" dirty="0"/>
              <a:t> view?…</a:t>
            </a:r>
          </a:p>
          <a:p>
            <a:pPr algn="l"/>
            <a:endParaRPr lang="en-GB" sz="2400" dirty="0"/>
          </a:p>
          <a:p>
            <a:pPr algn="l"/>
            <a:endParaRPr lang="en-GB" sz="2400" dirty="0"/>
          </a:p>
          <a:p>
            <a:pPr algn="l"/>
            <a:r>
              <a:rPr lang="en-GB" sz="2400" i="1" dirty="0"/>
              <a:t>Discuss</a:t>
            </a:r>
            <a:endParaRPr lang="en-US" sz="2400" i="1" dirty="0"/>
          </a:p>
        </p:txBody>
      </p:sp>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C1D3F8DC-F6ED-C025-15B6-C2498963E98E}"/>
                  </a:ext>
                </a:extLst>
              </p14:cNvPr>
              <p14:cNvContentPartPr/>
              <p14:nvPr/>
            </p14:nvContentPartPr>
            <p14:xfrm>
              <a:off x="7397020" y="2650596"/>
              <a:ext cx="360" cy="360"/>
            </p14:xfrm>
          </p:contentPart>
        </mc:Choice>
        <mc:Fallback xmlns="">
          <p:pic>
            <p:nvPicPr>
              <p:cNvPr id="11" name="Ink 10">
                <a:extLst>
                  <a:ext uri="{FF2B5EF4-FFF2-40B4-BE49-F238E27FC236}">
                    <a16:creationId xmlns:a16="http://schemas.microsoft.com/office/drawing/2014/main" id="{C1D3F8DC-F6ED-C025-15B6-C2498963E98E}"/>
                  </a:ext>
                </a:extLst>
              </p:cNvPr>
              <p:cNvPicPr/>
              <p:nvPr/>
            </p:nvPicPr>
            <p:blipFill>
              <a:blip r:embed="rId4"/>
              <a:stretch>
                <a:fillRect/>
              </a:stretch>
            </p:blipFill>
            <p:spPr>
              <a:xfrm>
                <a:off x="7361020" y="2578956"/>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2" name="Ink 11">
                <a:extLst>
                  <a:ext uri="{FF2B5EF4-FFF2-40B4-BE49-F238E27FC236}">
                    <a16:creationId xmlns:a16="http://schemas.microsoft.com/office/drawing/2014/main" id="{C08D1847-DC14-5CEC-30A5-40983DEC1FBD}"/>
                  </a:ext>
                </a:extLst>
              </p14:cNvPr>
              <p14:cNvContentPartPr/>
              <p14:nvPr/>
            </p14:nvContentPartPr>
            <p14:xfrm>
              <a:off x="7421860" y="3914556"/>
              <a:ext cx="360" cy="360"/>
            </p14:xfrm>
          </p:contentPart>
        </mc:Choice>
        <mc:Fallback xmlns="">
          <p:pic>
            <p:nvPicPr>
              <p:cNvPr id="12" name="Ink 11">
                <a:extLst>
                  <a:ext uri="{FF2B5EF4-FFF2-40B4-BE49-F238E27FC236}">
                    <a16:creationId xmlns:a16="http://schemas.microsoft.com/office/drawing/2014/main" id="{C08D1847-DC14-5CEC-30A5-40983DEC1FBD}"/>
                  </a:ext>
                </a:extLst>
              </p:cNvPr>
              <p:cNvPicPr/>
              <p:nvPr/>
            </p:nvPicPr>
            <p:blipFill>
              <a:blip r:embed="rId4"/>
              <a:stretch>
                <a:fillRect/>
              </a:stretch>
            </p:blipFill>
            <p:spPr>
              <a:xfrm>
                <a:off x="7385860" y="3842556"/>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04CAA80F-36BF-63B7-070E-5DBE9F995D05}"/>
                  </a:ext>
                </a:extLst>
              </p14:cNvPr>
              <p14:cNvContentPartPr/>
              <p14:nvPr/>
            </p14:nvContentPartPr>
            <p14:xfrm>
              <a:off x="6867820" y="2619636"/>
              <a:ext cx="12960" cy="81360"/>
            </p14:xfrm>
          </p:contentPart>
        </mc:Choice>
        <mc:Fallback xmlns="">
          <p:pic>
            <p:nvPicPr>
              <p:cNvPr id="13" name="Ink 12">
                <a:extLst>
                  <a:ext uri="{FF2B5EF4-FFF2-40B4-BE49-F238E27FC236}">
                    <a16:creationId xmlns:a16="http://schemas.microsoft.com/office/drawing/2014/main" id="{04CAA80F-36BF-63B7-070E-5DBE9F995D05}"/>
                  </a:ext>
                </a:extLst>
              </p:cNvPr>
              <p:cNvPicPr/>
              <p:nvPr/>
            </p:nvPicPr>
            <p:blipFill>
              <a:blip r:embed="rId7"/>
              <a:stretch>
                <a:fillRect/>
              </a:stretch>
            </p:blipFill>
            <p:spPr>
              <a:xfrm>
                <a:off x="6831820" y="2547636"/>
                <a:ext cx="84600" cy="225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30CCB9F3-B515-B358-DCE4-956A6277C238}"/>
                  </a:ext>
                </a:extLst>
              </p14:cNvPr>
              <p14:cNvContentPartPr/>
              <p14:nvPr/>
            </p14:nvContentPartPr>
            <p14:xfrm>
              <a:off x="6593860" y="2943276"/>
              <a:ext cx="360" cy="360"/>
            </p14:xfrm>
          </p:contentPart>
        </mc:Choice>
        <mc:Fallback xmlns="">
          <p:pic>
            <p:nvPicPr>
              <p:cNvPr id="14" name="Ink 13">
                <a:extLst>
                  <a:ext uri="{FF2B5EF4-FFF2-40B4-BE49-F238E27FC236}">
                    <a16:creationId xmlns:a16="http://schemas.microsoft.com/office/drawing/2014/main" id="{30CCB9F3-B515-B358-DCE4-956A6277C238}"/>
                  </a:ext>
                </a:extLst>
              </p:cNvPr>
              <p:cNvPicPr/>
              <p:nvPr/>
            </p:nvPicPr>
            <p:blipFill>
              <a:blip r:embed="rId4"/>
              <a:stretch>
                <a:fillRect/>
              </a:stretch>
            </p:blipFill>
            <p:spPr>
              <a:xfrm>
                <a:off x="6557860" y="2871276"/>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50C8EA84-51C2-014F-8A0F-B1408DAB99BE}"/>
                  </a:ext>
                </a:extLst>
              </p14:cNvPr>
              <p14:cNvContentPartPr/>
              <p14:nvPr/>
            </p14:nvContentPartPr>
            <p14:xfrm>
              <a:off x="6749380" y="2893596"/>
              <a:ext cx="360" cy="360"/>
            </p14:xfrm>
          </p:contentPart>
        </mc:Choice>
        <mc:Fallback xmlns="">
          <p:pic>
            <p:nvPicPr>
              <p:cNvPr id="15" name="Ink 14">
                <a:extLst>
                  <a:ext uri="{FF2B5EF4-FFF2-40B4-BE49-F238E27FC236}">
                    <a16:creationId xmlns:a16="http://schemas.microsoft.com/office/drawing/2014/main" id="{50C8EA84-51C2-014F-8A0F-B1408DAB99BE}"/>
                  </a:ext>
                </a:extLst>
              </p:cNvPr>
              <p:cNvPicPr/>
              <p:nvPr/>
            </p:nvPicPr>
            <p:blipFill>
              <a:blip r:embed="rId4"/>
              <a:stretch>
                <a:fillRect/>
              </a:stretch>
            </p:blipFill>
            <p:spPr>
              <a:xfrm>
                <a:off x="6713740" y="2821596"/>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DAB679E2-C2E1-2CEC-D600-05C9BA6FA371}"/>
                  </a:ext>
                </a:extLst>
              </p14:cNvPr>
              <p14:cNvContentPartPr/>
              <p14:nvPr/>
            </p14:nvContentPartPr>
            <p14:xfrm>
              <a:off x="6058540" y="5402436"/>
              <a:ext cx="360" cy="360"/>
            </p14:xfrm>
          </p:contentPart>
        </mc:Choice>
        <mc:Fallback xmlns="">
          <p:pic>
            <p:nvPicPr>
              <p:cNvPr id="16" name="Ink 15">
                <a:extLst>
                  <a:ext uri="{FF2B5EF4-FFF2-40B4-BE49-F238E27FC236}">
                    <a16:creationId xmlns:a16="http://schemas.microsoft.com/office/drawing/2014/main" id="{DAB679E2-C2E1-2CEC-D600-05C9BA6FA371}"/>
                  </a:ext>
                </a:extLst>
              </p:cNvPr>
              <p:cNvPicPr/>
              <p:nvPr/>
            </p:nvPicPr>
            <p:blipFill>
              <a:blip r:embed="rId4"/>
              <a:stretch>
                <a:fillRect/>
              </a:stretch>
            </p:blipFill>
            <p:spPr>
              <a:xfrm>
                <a:off x="6022540" y="5330436"/>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E3AD9866-FFD2-9430-FC7D-3EF68985969B}"/>
                  </a:ext>
                </a:extLst>
              </p14:cNvPr>
              <p14:cNvContentPartPr/>
              <p14:nvPr/>
            </p14:nvContentPartPr>
            <p14:xfrm>
              <a:off x="4975300" y="4642836"/>
              <a:ext cx="360" cy="360"/>
            </p14:xfrm>
          </p:contentPart>
        </mc:Choice>
        <mc:Fallback xmlns="">
          <p:pic>
            <p:nvPicPr>
              <p:cNvPr id="17" name="Ink 16">
                <a:extLst>
                  <a:ext uri="{FF2B5EF4-FFF2-40B4-BE49-F238E27FC236}">
                    <a16:creationId xmlns:a16="http://schemas.microsoft.com/office/drawing/2014/main" id="{E3AD9866-FFD2-9430-FC7D-3EF68985969B}"/>
                  </a:ext>
                </a:extLst>
              </p:cNvPr>
              <p:cNvPicPr/>
              <p:nvPr/>
            </p:nvPicPr>
            <p:blipFill>
              <a:blip r:embed="rId4"/>
              <a:stretch>
                <a:fillRect/>
              </a:stretch>
            </p:blipFill>
            <p:spPr>
              <a:xfrm>
                <a:off x="4939300" y="4570836"/>
                <a:ext cx="72000" cy="144000"/>
              </a:xfrm>
              <a:prstGeom prst="rect">
                <a:avLst/>
              </a:prstGeom>
            </p:spPr>
          </p:pic>
        </mc:Fallback>
      </mc:AlternateContent>
    </p:spTree>
    <p:extLst>
      <p:ext uri="{BB962C8B-B14F-4D97-AF65-F5344CB8AC3E}">
        <p14:creationId xmlns:p14="http://schemas.microsoft.com/office/powerpoint/2010/main" val="3356769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E520C6-0FC3-B766-80FB-8B1CFA23E958}"/>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p:pic>
        <p:nvPicPr>
          <p:cNvPr id="8" name="Picture 7">
            <a:extLst>
              <a:ext uri="{FF2B5EF4-FFF2-40B4-BE49-F238E27FC236}">
                <a16:creationId xmlns:a16="http://schemas.microsoft.com/office/drawing/2014/main" id="{4CE565E8-D79A-C26E-E4D1-5D37D6E5F2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167" y="397484"/>
            <a:ext cx="7962290" cy="5902711"/>
          </a:xfrm>
          <a:prstGeom prst="rect">
            <a:avLst/>
          </a:prstGeom>
        </p:spPr>
      </p:pic>
      <p:sp>
        <p:nvSpPr>
          <p:cNvPr id="9" name="TextBox 8">
            <a:extLst>
              <a:ext uri="{FF2B5EF4-FFF2-40B4-BE49-F238E27FC236}">
                <a16:creationId xmlns:a16="http://schemas.microsoft.com/office/drawing/2014/main" id="{B73C84FF-6723-3047-5591-2BFF248D58E6}"/>
              </a:ext>
            </a:extLst>
          </p:cNvPr>
          <p:cNvSpPr txBox="1"/>
          <p:nvPr/>
        </p:nvSpPr>
        <p:spPr>
          <a:xfrm>
            <a:off x="9145246" y="6300195"/>
            <a:ext cx="2807696" cy="369332"/>
          </a:xfrm>
          <a:prstGeom prst="rect">
            <a:avLst/>
          </a:prstGeom>
          <a:noFill/>
        </p:spPr>
        <p:txBody>
          <a:bodyPr wrap="square" rtlCol="0">
            <a:spAutoFit/>
          </a:bodyPr>
          <a:lstStyle/>
          <a:p>
            <a:pPr algn="l"/>
            <a:r>
              <a:rPr lang="en-GB" dirty="0" err="1"/>
              <a:t>Boud</a:t>
            </a:r>
            <a:r>
              <a:rPr lang="en-GB" dirty="0"/>
              <a:t>, Keogh, Walker 1985</a:t>
            </a:r>
            <a:endParaRPr lang="en-US" dirty="0"/>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CC686B32-DD2C-D25D-72C8-22D6397CEEBB}"/>
                  </a:ext>
                </a:extLst>
              </p14:cNvPr>
              <p14:cNvContentPartPr/>
              <p14:nvPr/>
            </p14:nvContentPartPr>
            <p14:xfrm>
              <a:off x="4458340" y="1660956"/>
              <a:ext cx="1270440" cy="12960"/>
            </p14:xfrm>
          </p:contentPart>
        </mc:Choice>
        <mc:Fallback xmlns="">
          <p:pic>
            <p:nvPicPr>
              <p:cNvPr id="10" name="Ink 9">
                <a:extLst>
                  <a:ext uri="{FF2B5EF4-FFF2-40B4-BE49-F238E27FC236}">
                    <a16:creationId xmlns:a16="http://schemas.microsoft.com/office/drawing/2014/main" id="{CC686B32-DD2C-D25D-72C8-22D6397CEEBB}"/>
                  </a:ext>
                </a:extLst>
              </p:cNvPr>
              <p:cNvPicPr/>
              <p:nvPr/>
            </p:nvPicPr>
            <p:blipFill>
              <a:blip r:embed="rId4"/>
              <a:stretch>
                <a:fillRect/>
              </a:stretch>
            </p:blipFill>
            <p:spPr>
              <a:xfrm>
                <a:off x="4422700" y="1588956"/>
                <a:ext cx="1342080" cy="156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6A6F8058-791A-4A66-2BE4-C232603B690B}"/>
                  </a:ext>
                </a:extLst>
              </p14:cNvPr>
              <p14:cNvContentPartPr/>
              <p14:nvPr/>
            </p14:nvContentPartPr>
            <p14:xfrm>
              <a:off x="7589980" y="1710276"/>
              <a:ext cx="797400" cy="19440"/>
            </p14:xfrm>
          </p:contentPart>
        </mc:Choice>
        <mc:Fallback xmlns="">
          <p:pic>
            <p:nvPicPr>
              <p:cNvPr id="11" name="Ink 10">
                <a:extLst>
                  <a:ext uri="{FF2B5EF4-FFF2-40B4-BE49-F238E27FC236}">
                    <a16:creationId xmlns:a16="http://schemas.microsoft.com/office/drawing/2014/main" id="{6A6F8058-791A-4A66-2BE4-C232603B690B}"/>
                  </a:ext>
                </a:extLst>
              </p:cNvPr>
              <p:cNvPicPr/>
              <p:nvPr/>
            </p:nvPicPr>
            <p:blipFill>
              <a:blip r:embed="rId6"/>
              <a:stretch>
                <a:fillRect/>
              </a:stretch>
            </p:blipFill>
            <p:spPr>
              <a:xfrm>
                <a:off x="7553980" y="1638276"/>
                <a:ext cx="86904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85F71E34-9521-D8A6-6755-009B35FEFA5A}"/>
                  </a:ext>
                </a:extLst>
              </p14:cNvPr>
              <p14:cNvContentPartPr/>
              <p14:nvPr/>
            </p14:nvContentPartPr>
            <p14:xfrm>
              <a:off x="1333180" y="1953276"/>
              <a:ext cx="1457280" cy="31680"/>
            </p14:xfrm>
          </p:contentPart>
        </mc:Choice>
        <mc:Fallback xmlns="">
          <p:pic>
            <p:nvPicPr>
              <p:cNvPr id="12" name="Ink 11">
                <a:extLst>
                  <a:ext uri="{FF2B5EF4-FFF2-40B4-BE49-F238E27FC236}">
                    <a16:creationId xmlns:a16="http://schemas.microsoft.com/office/drawing/2014/main" id="{85F71E34-9521-D8A6-6755-009B35FEFA5A}"/>
                  </a:ext>
                </a:extLst>
              </p:cNvPr>
              <p:cNvPicPr/>
              <p:nvPr/>
            </p:nvPicPr>
            <p:blipFill>
              <a:blip r:embed="rId8"/>
              <a:stretch>
                <a:fillRect/>
              </a:stretch>
            </p:blipFill>
            <p:spPr>
              <a:xfrm>
                <a:off x="1297540" y="1881636"/>
                <a:ext cx="1528920" cy="1753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k 12">
                <a:extLst>
                  <a:ext uri="{FF2B5EF4-FFF2-40B4-BE49-F238E27FC236}">
                    <a16:creationId xmlns:a16="http://schemas.microsoft.com/office/drawing/2014/main" id="{D2A1F1E5-F978-C060-1A92-3EF90DE93D6F}"/>
                  </a:ext>
                </a:extLst>
              </p14:cNvPr>
              <p14:cNvContentPartPr/>
              <p14:nvPr/>
            </p14:nvContentPartPr>
            <p14:xfrm>
              <a:off x="3287980" y="1947156"/>
              <a:ext cx="4987080" cy="37800"/>
            </p14:xfrm>
          </p:contentPart>
        </mc:Choice>
        <mc:Fallback xmlns="">
          <p:pic>
            <p:nvPicPr>
              <p:cNvPr id="13" name="Ink 12">
                <a:extLst>
                  <a:ext uri="{FF2B5EF4-FFF2-40B4-BE49-F238E27FC236}">
                    <a16:creationId xmlns:a16="http://schemas.microsoft.com/office/drawing/2014/main" id="{D2A1F1E5-F978-C060-1A92-3EF90DE93D6F}"/>
                  </a:ext>
                </a:extLst>
              </p:cNvPr>
              <p:cNvPicPr/>
              <p:nvPr/>
            </p:nvPicPr>
            <p:blipFill>
              <a:blip r:embed="rId10"/>
              <a:stretch>
                <a:fillRect/>
              </a:stretch>
            </p:blipFill>
            <p:spPr>
              <a:xfrm>
                <a:off x="3252340" y="1875156"/>
                <a:ext cx="5058720" cy="18144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B28F1491-8E0B-BA9C-EB8E-11AC31AEA933}"/>
                  </a:ext>
                </a:extLst>
              </p14:cNvPr>
              <p14:cNvContentPartPr/>
              <p14:nvPr/>
            </p14:nvContentPartPr>
            <p14:xfrm>
              <a:off x="4626460" y="2214996"/>
              <a:ext cx="1637640" cy="32400"/>
            </p14:xfrm>
          </p:contentPart>
        </mc:Choice>
        <mc:Fallback xmlns="">
          <p:pic>
            <p:nvPicPr>
              <p:cNvPr id="14" name="Ink 13">
                <a:extLst>
                  <a:ext uri="{FF2B5EF4-FFF2-40B4-BE49-F238E27FC236}">
                    <a16:creationId xmlns:a16="http://schemas.microsoft.com/office/drawing/2014/main" id="{B28F1491-8E0B-BA9C-EB8E-11AC31AEA933}"/>
                  </a:ext>
                </a:extLst>
              </p:cNvPr>
              <p:cNvPicPr/>
              <p:nvPr/>
            </p:nvPicPr>
            <p:blipFill>
              <a:blip r:embed="rId12"/>
              <a:stretch>
                <a:fillRect/>
              </a:stretch>
            </p:blipFill>
            <p:spPr>
              <a:xfrm>
                <a:off x="4590820" y="2142996"/>
                <a:ext cx="170928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441D3946-AE66-9437-2E19-5527303E0E36}"/>
                  </a:ext>
                </a:extLst>
              </p14:cNvPr>
              <p14:cNvContentPartPr/>
              <p14:nvPr/>
            </p14:nvContentPartPr>
            <p14:xfrm>
              <a:off x="6444460" y="2196276"/>
              <a:ext cx="1631520" cy="62640"/>
            </p14:xfrm>
          </p:contentPart>
        </mc:Choice>
        <mc:Fallback xmlns="">
          <p:pic>
            <p:nvPicPr>
              <p:cNvPr id="15" name="Ink 14">
                <a:extLst>
                  <a:ext uri="{FF2B5EF4-FFF2-40B4-BE49-F238E27FC236}">
                    <a16:creationId xmlns:a16="http://schemas.microsoft.com/office/drawing/2014/main" id="{441D3946-AE66-9437-2E19-5527303E0E36}"/>
                  </a:ext>
                </a:extLst>
              </p:cNvPr>
              <p:cNvPicPr/>
              <p:nvPr/>
            </p:nvPicPr>
            <p:blipFill>
              <a:blip r:embed="rId14"/>
              <a:stretch>
                <a:fillRect/>
              </a:stretch>
            </p:blipFill>
            <p:spPr>
              <a:xfrm>
                <a:off x="6408460" y="2124276"/>
                <a:ext cx="1703160" cy="2062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6" name="Ink 15">
                <a:extLst>
                  <a:ext uri="{FF2B5EF4-FFF2-40B4-BE49-F238E27FC236}">
                    <a16:creationId xmlns:a16="http://schemas.microsoft.com/office/drawing/2014/main" id="{C1F68366-6B9F-11C5-240C-E7878DDFFED5}"/>
                  </a:ext>
                </a:extLst>
              </p14:cNvPr>
              <p14:cNvContentPartPr/>
              <p14:nvPr/>
            </p14:nvContentPartPr>
            <p14:xfrm>
              <a:off x="785620" y="2532516"/>
              <a:ext cx="1145880" cy="6480"/>
            </p14:xfrm>
          </p:contentPart>
        </mc:Choice>
        <mc:Fallback xmlns="">
          <p:pic>
            <p:nvPicPr>
              <p:cNvPr id="16" name="Ink 15">
                <a:extLst>
                  <a:ext uri="{FF2B5EF4-FFF2-40B4-BE49-F238E27FC236}">
                    <a16:creationId xmlns:a16="http://schemas.microsoft.com/office/drawing/2014/main" id="{C1F68366-6B9F-11C5-240C-E7878DDFFED5}"/>
                  </a:ext>
                </a:extLst>
              </p:cNvPr>
              <p:cNvPicPr/>
              <p:nvPr/>
            </p:nvPicPr>
            <p:blipFill>
              <a:blip r:embed="rId16"/>
              <a:stretch>
                <a:fillRect/>
              </a:stretch>
            </p:blipFill>
            <p:spPr>
              <a:xfrm>
                <a:off x="749620" y="2460516"/>
                <a:ext cx="1217520" cy="15012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7" name="Ink 16">
                <a:extLst>
                  <a:ext uri="{FF2B5EF4-FFF2-40B4-BE49-F238E27FC236}">
                    <a16:creationId xmlns:a16="http://schemas.microsoft.com/office/drawing/2014/main" id="{1D58A0CF-40AD-60E8-CF19-1EBA5CAD6E44}"/>
                  </a:ext>
                </a:extLst>
              </p14:cNvPr>
              <p14:cNvContentPartPr/>
              <p14:nvPr/>
            </p14:nvContentPartPr>
            <p14:xfrm>
              <a:off x="2429020" y="2482476"/>
              <a:ext cx="3866400" cy="13320"/>
            </p14:xfrm>
          </p:contentPart>
        </mc:Choice>
        <mc:Fallback xmlns="">
          <p:pic>
            <p:nvPicPr>
              <p:cNvPr id="17" name="Ink 16">
                <a:extLst>
                  <a:ext uri="{FF2B5EF4-FFF2-40B4-BE49-F238E27FC236}">
                    <a16:creationId xmlns:a16="http://schemas.microsoft.com/office/drawing/2014/main" id="{1D58A0CF-40AD-60E8-CF19-1EBA5CAD6E44}"/>
                  </a:ext>
                </a:extLst>
              </p:cNvPr>
              <p:cNvPicPr/>
              <p:nvPr/>
            </p:nvPicPr>
            <p:blipFill>
              <a:blip r:embed="rId18"/>
              <a:stretch>
                <a:fillRect/>
              </a:stretch>
            </p:blipFill>
            <p:spPr>
              <a:xfrm>
                <a:off x="2393020" y="2410476"/>
                <a:ext cx="3938040" cy="1569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8" name="Ink 17">
                <a:extLst>
                  <a:ext uri="{FF2B5EF4-FFF2-40B4-BE49-F238E27FC236}">
                    <a16:creationId xmlns:a16="http://schemas.microsoft.com/office/drawing/2014/main" id="{7F8175F0-5FEA-83D4-74D4-888A25048A4C}"/>
                  </a:ext>
                </a:extLst>
              </p14:cNvPr>
              <p14:cNvContentPartPr/>
              <p14:nvPr/>
            </p14:nvContentPartPr>
            <p14:xfrm>
              <a:off x="6419620" y="2762556"/>
              <a:ext cx="1282680" cy="19440"/>
            </p14:xfrm>
          </p:contentPart>
        </mc:Choice>
        <mc:Fallback xmlns="">
          <p:pic>
            <p:nvPicPr>
              <p:cNvPr id="18" name="Ink 17">
                <a:extLst>
                  <a:ext uri="{FF2B5EF4-FFF2-40B4-BE49-F238E27FC236}">
                    <a16:creationId xmlns:a16="http://schemas.microsoft.com/office/drawing/2014/main" id="{7F8175F0-5FEA-83D4-74D4-888A25048A4C}"/>
                  </a:ext>
                </a:extLst>
              </p:cNvPr>
              <p:cNvPicPr/>
              <p:nvPr/>
            </p:nvPicPr>
            <p:blipFill>
              <a:blip r:embed="rId20"/>
              <a:stretch>
                <a:fillRect/>
              </a:stretch>
            </p:blipFill>
            <p:spPr>
              <a:xfrm>
                <a:off x="6383620" y="2690916"/>
                <a:ext cx="135432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9" name="Ink 18">
                <a:extLst>
                  <a:ext uri="{FF2B5EF4-FFF2-40B4-BE49-F238E27FC236}">
                    <a16:creationId xmlns:a16="http://schemas.microsoft.com/office/drawing/2014/main" id="{2E7B4171-58F4-4A9A-1C54-597C34A2D8C8}"/>
                  </a:ext>
                </a:extLst>
              </p14:cNvPr>
              <p14:cNvContentPartPr/>
              <p14:nvPr/>
            </p14:nvContentPartPr>
            <p14:xfrm>
              <a:off x="773020" y="3080076"/>
              <a:ext cx="622800" cy="12960"/>
            </p14:xfrm>
          </p:contentPart>
        </mc:Choice>
        <mc:Fallback xmlns="">
          <p:pic>
            <p:nvPicPr>
              <p:cNvPr id="19" name="Ink 18">
                <a:extLst>
                  <a:ext uri="{FF2B5EF4-FFF2-40B4-BE49-F238E27FC236}">
                    <a16:creationId xmlns:a16="http://schemas.microsoft.com/office/drawing/2014/main" id="{2E7B4171-58F4-4A9A-1C54-597C34A2D8C8}"/>
                  </a:ext>
                </a:extLst>
              </p:cNvPr>
              <p:cNvPicPr/>
              <p:nvPr/>
            </p:nvPicPr>
            <p:blipFill>
              <a:blip r:embed="rId22"/>
              <a:stretch>
                <a:fillRect/>
              </a:stretch>
            </p:blipFill>
            <p:spPr>
              <a:xfrm>
                <a:off x="737380" y="3008436"/>
                <a:ext cx="694440" cy="1566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0" name="Ink 19">
                <a:extLst>
                  <a:ext uri="{FF2B5EF4-FFF2-40B4-BE49-F238E27FC236}">
                    <a16:creationId xmlns:a16="http://schemas.microsoft.com/office/drawing/2014/main" id="{CA73A9C6-FFF9-D348-7EA7-23AD9B97010C}"/>
                  </a:ext>
                </a:extLst>
              </p14:cNvPr>
              <p14:cNvContentPartPr/>
              <p14:nvPr/>
            </p14:nvContentPartPr>
            <p14:xfrm>
              <a:off x="2727820" y="3036516"/>
              <a:ext cx="3218760" cy="62640"/>
            </p14:xfrm>
          </p:contentPart>
        </mc:Choice>
        <mc:Fallback xmlns="">
          <p:pic>
            <p:nvPicPr>
              <p:cNvPr id="20" name="Ink 19">
                <a:extLst>
                  <a:ext uri="{FF2B5EF4-FFF2-40B4-BE49-F238E27FC236}">
                    <a16:creationId xmlns:a16="http://schemas.microsoft.com/office/drawing/2014/main" id="{CA73A9C6-FFF9-D348-7EA7-23AD9B97010C}"/>
                  </a:ext>
                </a:extLst>
              </p:cNvPr>
              <p:cNvPicPr/>
              <p:nvPr/>
            </p:nvPicPr>
            <p:blipFill>
              <a:blip r:embed="rId24"/>
              <a:stretch>
                <a:fillRect/>
              </a:stretch>
            </p:blipFill>
            <p:spPr>
              <a:xfrm>
                <a:off x="2692180" y="2964876"/>
                <a:ext cx="3290400" cy="2062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1" name="Ink 20">
                <a:extLst>
                  <a:ext uri="{FF2B5EF4-FFF2-40B4-BE49-F238E27FC236}">
                    <a16:creationId xmlns:a16="http://schemas.microsoft.com/office/drawing/2014/main" id="{F2402D4C-4F2E-12DF-03FC-3126D937DA3F}"/>
                  </a:ext>
                </a:extLst>
              </p14:cNvPr>
              <p14:cNvContentPartPr/>
              <p14:nvPr/>
            </p14:nvContentPartPr>
            <p14:xfrm>
              <a:off x="6251500" y="3029676"/>
              <a:ext cx="1612800" cy="32400"/>
            </p14:xfrm>
          </p:contentPart>
        </mc:Choice>
        <mc:Fallback xmlns="">
          <p:pic>
            <p:nvPicPr>
              <p:cNvPr id="21" name="Ink 20">
                <a:extLst>
                  <a:ext uri="{FF2B5EF4-FFF2-40B4-BE49-F238E27FC236}">
                    <a16:creationId xmlns:a16="http://schemas.microsoft.com/office/drawing/2014/main" id="{F2402D4C-4F2E-12DF-03FC-3126D937DA3F}"/>
                  </a:ext>
                </a:extLst>
              </p:cNvPr>
              <p:cNvPicPr/>
              <p:nvPr/>
            </p:nvPicPr>
            <p:blipFill>
              <a:blip r:embed="rId26"/>
              <a:stretch>
                <a:fillRect/>
              </a:stretch>
            </p:blipFill>
            <p:spPr>
              <a:xfrm>
                <a:off x="6215500" y="2957676"/>
                <a:ext cx="168444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2" name="Ink 21">
                <a:extLst>
                  <a:ext uri="{FF2B5EF4-FFF2-40B4-BE49-F238E27FC236}">
                    <a16:creationId xmlns:a16="http://schemas.microsoft.com/office/drawing/2014/main" id="{9F1CFAD6-8E1B-AB9A-B2ED-7B55D74A4259}"/>
                  </a:ext>
                </a:extLst>
              </p14:cNvPr>
              <p14:cNvContentPartPr/>
              <p14:nvPr/>
            </p14:nvContentPartPr>
            <p14:xfrm>
              <a:off x="729460" y="3391476"/>
              <a:ext cx="2148120" cy="37800"/>
            </p14:xfrm>
          </p:contentPart>
        </mc:Choice>
        <mc:Fallback xmlns="">
          <p:pic>
            <p:nvPicPr>
              <p:cNvPr id="22" name="Ink 21">
                <a:extLst>
                  <a:ext uri="{FF2B5EF4-FFF2-40B4-BE49-F238E27FC236}">
                    <a16:creationId xmlns:a16="http://schemas.microsoft.com/office/drawing/2014/main" id="{9F1CFAD6-8E1B-AB9A-B2ED-7B55D74A4259}"/>
                  </a:ext>
                </a:extLst>
              </p:cNvPr>
              <p:cNvPicPr/>
              <p:nvPr/>
            </p:nvPicPr>
            <p:blipFill>
              <a:blip r:embed="rId28"/>
              <a:stretch>
                <a:fillRect/>
              </a:stretch>
            </p:blipFill>
            <p:spPr>
              <a:xfrm>
                <a:off x="693460" y="3319476"/>
                <a:ext cx="2219760" cy="18144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4" name="Ink 23">
                <a:extLst>
                  <a:ext uri="{FF2B5EF4-FFF2-40B4-BE49-F238E27FC236}">
                    <a16:creationId xmlns:a16="http://schemas.microsoft.com/office/drawing/2014/main" id="{7BEA3242-4667-479F-7E36-A5F21ED67F58}"/>
                  </a:ext>
                </a:extLst>
              </p14:cNvPr>
              <p14:cNvContentPartPr/>
              <p14:nvPr/>
            </p14:nvContentPartPr>
            <p14:xfrm>
              <a:off x="2459980" y="4462116"/>
              <a:ext cx="4887360" cy="62640"/>
            </p14:xfrm>
          </p:contentPart>
        </mc:Choice>
        <mc:Fallback xmlns="">
          <p:pic>
            <p:nvPicPr>
              <p:cNvPr id="24" name="Ink 23">
                <a:extLst>
                  <a:ext uri="{FF2B5EF4-FFF2-40B4-BE49-F238E27FC236}">
                    <a16:creationId xmlns:a16="http://schemas.microsoft.com/office/drawing/2014/main" id="{7BEA3242-4667-479F-7E36-A5F21ED67F58}"/>
                  </a:ext>
                </a:extLst>
              </p:cNvPr>
              <p:cNvPicPr/>
              <p:nvPr/>
            </p:nvPicPr>
            <p:blipFill>
              <a:blip r:embed="rId30"/>
              <a:stretch>
                <a:fillRect/>
              </a:stretch>
            </p:blipFill>
            <p:spPr>
              <a:xfrm>
                <a:off x="2424340" y="4390116"/>
                <a:ext cx="4959000" cy="20628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5" name="Ink 24">
                <a:extLst>
                  <a:ext uri="{FF2B5EF4-FFF2-40B4-BE49-F238E27FC236}">
                    <a16:creationId xmlns:a16="http://schemas.microsoft.com/office/drawing/2014/main" id="{B9186AE4-0BC4-01A3-E19D-7CF7CAA71881}"/>
                  </a:ext>
                </a:extLst>
              </p14:cNvPr>
              <p14:cNvContentPartPr/>
              <p14:nvPr/>
            </p14:nvContentPartPr>
            <p14:xfrm>
              <a:off x="3518380" y="4679916"/>
              <a:ext cx="3000960" cy="56880"/>
            </p14:xfrm>
          </p:contentPart>
        </mc:Choice>
        <mc:Fallback xmlns="">
          <p:pic>
            <p:nvPicPr>
              <p:cNvPr id="25" name="Ink 24">
                <a:extLst>
                  <a:ext uri="{FF2B5EF4-FFF2-40B4-BE49-F238E27FC236}">
                    <a16:creationId xmlns:a16="http://schemas.microsoft.com/office/drawing/2014/main" id="{B9186AE4-0BC4-01A3-E19D-7CF7CAA71881}"/>
                  </a:ext>
                </a:extLst>
              </p:cNvPr>
              <p:cNvPicPr/>
              <p:nvPr/>
            </p:nvPicPr>
            <p:blipFill>
              <a:blip r:embed="rId32"/>
              <a:stretch>
                <a:fillRect/>
              </a:stretch>
            </p:blipFill>
            <p:spPr>
              <a:xfrm>
                <a:off x="3482740" y="4608276"/>
                <a:ext cx="3072600" cy="20052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6" name="Ink 25">
                <a:extLst>
                  <a:ext uri="{FF2B5EF4-FFF2-40B4-BE49-F238E27FC236}">
                    <a16:creationId xmlns:a16="http://schemas.microsoft.com/office/drawing/2014/main" id="{79190CE4-806B-04A0-9E38-7EA613E23255}"/>
                  </a:ext>
                </a:extLst>
              </p14:cNvPr>
              <p14:cNvContentPartPr/>
              <p14:nvPr/>
            </p14:nvContentPartPr>
            <p14:xfrm>
              <a:off x="6799420" y="4736076"/>
              <a:ext cx="1158480" cy="25920"/>
            </p14:xfrm>
          </p:contentPart>
        </mc:Choice>
        <mc:Fallback xmlns="">
          <p:pic>
            <p:nvPicPr>
              <p:cNvPr id="26" name="Ink 25">
                <a:extLst>
                  <a:ext uri="{FF2B5EF4-FFF2-40B4-BE49-F238E27FC236}">
                    <a16:creationId xmlns:a16="http://schemas.microsoft.com/office/drawing/2014/main" id="{79190CE4-806B-04A0-9E38-7EA613E23255}"/>
                  </a:ext>
                </a:extLst>
              </p:cNvPr>
              <p:cNvPicPr/>
              <p:nvPr/>
            </p:nvPicPr>
            <p:blipFill>
              <a:blip r:embed="rId34"/>
              <a:stretch>
                <a:fillRect/>
              </a:stretch>
            </p:blipFill>
            <p:spPr>
              <a:xfrm>
                <a:off x="6763420" y="4664436"/>
                <a:ext cx="1230120" cy="1695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7" name="Ink 26">
                <a:extLst>
                  <a:ext uri="{FF2B5EF4-FFF2-40B4-BE49-F238E27FC236}">
                    <a16:creationId xmlns:a16="http://schemas.microsoft.com/office/drawing/2014/main" id="{5218E6BF-68F7-0970-67B0-C127C98BDDB3}"/>
                  </a:ext>
                </a:extLst>
              </p14:cNvPr>
              <p14:cNvContentPartPr/>
              <p14:nvPr/>
            </p14:nvContentPartPr>
            <p14:xfrm>
              <a:off x="704620" y="5034876"/>
              <a:ext cx="3611160" cy="25560"/>
            </p14:xfrm>
          </p:contentPart>
        </mc:Choice>
        <mc:Fallback xmlns="">
          <p:pic>
            <p:nvPicPr>
              <p:cNvPr id="27" name="Ink 26">
                <a:extLst>
                  <a:ext uri="{FF2B5EF4-FFF2-40B4-BE49-F238E27FC236}">
                    <a16:creationId xmlns:a16="http://schemas.microsoft.com/office/drawing/2014/main" id="{5218E6BF-68F7-0970-67B0-C127C98BDDB3}"/>
                  </a:ext>
                </a:extLst>
              </p:cNvPr>
              <p:cNvPicPr/>
              <p:nvPr/>
            </p:nvPicPr>
            <p:blipFill>
              <a:blip r:embed="rId36"/>
              <a:stretch>
                <a:fillRect/>
              </a:stretch>
            </p:blipFill>
            <p:spPr>
              <a:xfrm>
                <a:off x="668620" y="4963236"/>
                <a:ext cx="3682800" cy="1692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8" name="Ink 27">
                <a:extLst>
                  <a:ext uri="{FF2B5EF4-FFF2-40B4-BE49-F238E27FC236}">
                    <a16:creationId xmlns:a16="http://schemas.microsoft.com/office/drawing/2014/main" id="{E4445B4E-D14E-FC69-0C1A-F07470CBD032}"/>
                  </a:ext>
                </a:extLst>
              </p14:cNvPr>
              <p14:cNvContentPartPr/>
              <p14:nvPr/>
            </p14:nvContentPartPr>
            <p14:xfrm>
              <a:off x="4913020" y="4997796"/>
              <a:ext cx="2745720" cy="25200"/>
            </p14:xfrm>
          </p:contentPart>
        </mc:Choice>
        <mc:Fallback xmlns="">
          <p:pic>
            <p:nvPicPr>
              <p:cNvPr id="28" name="Ink 27">
                <a:extLst>
                  <a:ext uri="{FF2B5EF4-FFF2-40B4-BE49-F238E27FC236}">
                    <a16:creationId xmlns:a16="http://schemas.microsoft.com/office/drawing/2014/main" id="{E4445B4E-D14E-FC69-0C1A-F07470CBD032}"/>
                  </a:ext>
                </a:extLst>
              </p:cNvPr>
              <p:cNvPicPr/>
              <p:nvPr/>
            </p:nvPicPr>
            <p:blipFill>
              <a:blip r:embed="rId38"/>
              <a:stretch>
                <a:fillRect/>
              </a:stretch>
            </p:blipFill>
            <p:spPr>
              <a:xfrm>
                <a:off x="4877020" y="4925796"/>
                <a:ext cx="2817360" cy="168840"/>
              </a:xfrm>
              <a:prstGeom prst="rect">
                <a:avLst/>
              </a:prstGeom>
            </p:spPr>
          </p:pic>
        </mc:Fallback>
      </mc:AlternateContent>
      <p:sp>
        <p:nvSpPr>
          <p:cNvPr id="33" name="TextBox 32">
            <a:extLst>
              <a:ext uri="{FF2B5EF4-FFF2-40B4-BE49-F238E27FC236}">
                <a16:creationId xmlns:a16="http://schemas.microsoft.com/office/drawing/2014/main" id="{BC1AFA7D-4FF7-CCB2-2744-DE1A28E7A132}"/>
              </a:ext>
            </a:extLst>
          </p:cNvPr>
          <p:cNvSpPr txBox="1"/>
          <p:nvPr/>
        </p:nvSpPr>
        <p:spPr>
          <a:xfrm>
            <a:off x="8612288" y="1539209"/>
            <a:ext cx="3535360" cy="4524315"/>
          </a:xfrm>
          <a:prstGeom prst="rect">
            <a:avLst/>
          </a:prstGeom>
          <a:noFill/>
        </p:spPr>
        <p:txBody>
          <a:bodyPr wrap="square" rtlCol="0">
            <a:spAutoFit/>
          </a:bodyPr>
          <a:lstStyle/>
          <a:p>
            <a:pPr algn="l"/>
            <a:r>
              <a:rPr lang="en-GB" sz="2400" b="1" dirty="0"/>
              <a:t>physical</a:t>
            </a:r>
            <a:r>
              <a:rPr lang="en-GB" sz="2400" dirty="0"/>
              <a:t> sense</a:t>
            </a:r>
          </a:p>
          <a:p>
            <a:pPr algn="l"/>
            <a:endParaRPr lang="en-GB" sz="2400" dirty="0"/>
          </a:p>
          <a:p>
            <a:pPr algn="l"/>
            <a:r>
              <a:rPr lang="en-GB" sz="2400" b="1" dirty="0"/>
              <a:t>human</a:t>
            </a:r>
            <a:r>
              <a:rPr lang="en-GB" sz="2400" dirty="0"/>
              <a:t> view</a:t>
            </a:r>
          </a:p>
          <a:p>
            <a:pPr algn="l"/>
            <a:endParaRPr lang="en-GB" sz="2400" dirty="0"/>
          </a:p>
          <a:p>
            <a:pPr algn="l"/>
            <a:r>
              <a:rPr lang="en-GB" sz="2400" b="1" dirty="0"/>
              <a:t>groups</a:t>
            </a:r>
            <a:r>
              <a:rPr lang="en-GB" sz="2400" dirty="0"/>
              <a:t> of people</a:t>
            </a:r>
          </a:p>
          <a:p>
            <a:pPr algn="l"/>
            <a:endParaRPr lang="en-GB" sz="2400" dirty="0"/>
          </a:p>
          <a:p>
            <a:pPr algn="l"/>
            <a:endParaRPr lang="en-GB" sz="2400" dirty="0"/>
          </a:p>
          <a:p>
            <a:pPr algn="l"/>
            <a:r>
              <a:rPr lang="en-GB" sz="2400" dirty="0"/>
              <a:t>widely agreed as </a:t>
            </a:r>
            <a:r>
              <a:rPr lang="en-GB" sz="2400" b="1" dirty="0"/>
              <a:t>good practice</a:t>
            </a:r>
          </a:p>
          <a:p>
            <a:pPr algn="l"/>
            <a:endParaRPr lang="en-GB" sz="2400" dirty="0"/>
          </a:p>
          <a:p>
            <a:pPr algn="l"/>
            <a:endParaRPr lang="en-GB" sz="2400" dirty="0"/>
          </a:p>
          <a:p>
            <a:pPr algn="l"/>
            <a:endParaRPr lang="en-GB" sz="2400" dirty="0"/>
          </a:p>
        </p:txBody>
      </p:sp>
      <mc:AlternateContent xmlns:mc="http://schemas.openxmlformats.org/markup-compatibility/2006" xmlns:p14="http://schemas.microsoft.com/office/powerpoint/2010/main">
        <mc:Choice Requires="p14">
          <p:contentPart p14:bwMode="auto" r:id="rId39">
            <p14:nvContentPartPr>
              <p14:cNvPr id="34" name="Ink 33">
                <a:extLst>
                  <a:ext uri="{FF2B5EF4-FFF2-40B4-BE49-F238E27FC236}">
                    <a16:creationId xmlns:a16="http://schemas.microsoft.com/office/drawing/2014/main" id="{482022FD-77BE-A5F4-FB71-1D985D904EDA}"/>
                  </a:ext>
                </a:extLst>
              </p14:cNvPr>
              <p14:cNvContentPartPr/>
              <p14:nvPr/>
            </p14:nvContentPartPr>
            <p14:xfrm>
              <a:off x="10493380" y="2451553"/>
              <a:ext cx="1323720" cy="31320"/>
            </p14:xfrm>
          </p:contentPart>
        </mc:Choice>
        <mc:Fallback xmlns="">
          <p:pic>
            <p:nvPicPr>
              <p:cNvPr id="34" name="Ink 33">
                <a:extLst>
                  <a:ext uri="{FF2B5EF4-FFF2-40B4-BE49-F238E27FC236}">
                    <a16:creationId xmlns:a16="http://schemas.microsoft.com/office/drawing/2014/main" id="{482022FD-77BE-A5F4-FB71-1D985D904EDA}"/>
                  </a:ext>
                </a:extLst>
              </p:cNvPr>
              <p:cNvPicPr/>
              <p:nvPr/>
            </p:nvPicPr>
            <p:blipFill>
              <a:blip r:embed="rId40"/>
              <a:stretch>
                <a:fillRect/>
              </a:stretch>
            </p:blipFill>
            <p:spPr>
              <a:xfrm>
                <a:off x="10457740" y="2379553"/>
                <a:ext cx="1395360" cy="1749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5" name="Ink 34">
                <a:extLst>
                  <a:ext uri="{FF2B5EF4-FFF2-40B4-BE49-F238E27FC236}">
                    <a16:creationId xmlns:a16="http://schemas.microsoft.com/office/drawing/2014/main" id="{09011E48-A52E-A084-1DA1-1FE51B171A84}"/>
                  </a:ext>
                </a:extLst>
              </p14:cNvPr>
              <p14:cNvContentPartPr/>
              <p14:nvPr/>
            </p14:nvContentPartPr>
            <p14:xfrm>
              <a:off x="10964260" y="1716756"/>
              <a:ext cx="871920" cy="19440"/>
            </p14:xfrm>
          </p:contentPart>
        </mc:Choice>
        <mc:Fallback xmlns="">
          <p:pic>
            <p:nvPicPr>
              <p:cNvPr id="35" name="Ink 34">
                <a:extLst>
                  <a:ext uri="{FF2B5EF4-FFF2-40B4-BE49-F238E27FC236}">
                    <a16:creationId xmlns:a16="http://schemas.microsoft.com/office/drawing/2014/main" id="{09011E48-A52E-A084-1DA1-1FE51B171A84}"/>
                  </a:ext>
                </a:extLst>
              </p:cNvPr>
              <p:cNvPicPr/>
              <p:nvPr/>
            </p:nvPicPr>
            <p:blipFill>
              <a:blip r:embed="rId42"/>
              <a:stretch>
                <a:fillRect/>
              </a:stretch>
            </p:blipFill>
            <p:spPr>
              <a:xfrm>
                <a:off x="10928260" y="1645116"/>
                <a:ext cx="94356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6" name="Ink 35">
                <a:extLst>
                  <a:ext uri="{FF2B5EF4-FFF2-40B4-BE49-F238E27FC236}">
                    <a16:creationId xmlns:a16="http://schemas.microsoft.com/office/drawing/2014/main" id="{3E9E0A1D-D1F9-9A23-6D4B-3378869FCAC0}"/>
                  </a:ext>
                </a:extLst>
              </p14:cNvPr>
              <p14:cNvContentPartPr/>
              <p14:nvPr/>
            </p14:nvContentPartPr>
            <p14:xfrm>
              <a:off x="11144620" y="3179796"/>
              <a:ext cx="728640" cy="32040"/>
            </p14:xfrm>
          </p:contentPart>
        </mc:Choice>
        <mc:Fallback xmlns="">
          <p:pic>
            <p:nvPicPr>
              <p:cNvPr id="36" name="Ink 35">
                <a:extLst>
                  <a:ext uri="{FF2B5EF4-FFF2-40B4-BE49-F238E27FC236}">
                    <a16:creationId xmlns:a16="http://schemas.microsoft.com/office/drawing/2014/main" id="{3E9E0A1D-D1F9-9A23-6D4B-3378869FCAC0}"/>
                  </a:ext>
                </a:extLst>
              </p:cNvPr>
              <p:cNvPicPr/>
              <p:nvPr/>
            </p:nvPicPr>
            <p:blipFill>
              <a:blip r:embed="rId44"/>
              <a:stretch>
                <a:fillRect/>
              </a:stretch>
            </p:blipFill>
            <p:spPr>
              <a:xfrm>
                <a:off x="11108980" y="3108156"/>
                <a:ext cx="800280" cy="17568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8" name="Ink 37">
                <a:extLst>
                  <a:ext uri="{FF2B5EF4-FFF2-40B4-BE49-F238E27FC236}">
                    <a16:creationId xmlns:a16="http://schemas.microsoft.com/office/drawing/2014/main" id="{9CC7BA4B-E89E-403D-3F36-4F60AD0ADC1A}"/>
                  </a:ext>
                </a:extLst>
              </p14:cNvPr>
              <p14:cNvContentPartPr/>
              <p14:nvPr/>
            </p14:nvContentPartPr>
            <p14:xfrm>
              <a:off x="10129780" y="4698636"/>
              <a:ext cx="1917720" cy="37800"/>
            </p14:xfrm>
          </p:contentPart>
        </mc:Choice>
        <mc:Fallback xmlns="">
          <p:pic>
            <p:nvPicPr>
              <p:cNvPr id="38" name="Ink 37">
                <a:extLst>
                  <a:ext uri="{FF2B5EF4-FFF2-40B4-BE49-F238E27FC236}">
                    <a16:creationId xmlns:a16="http://schemas.microsoft.com/office/drawing/2014/main" id="{9CC7BA4B-E89E-403D-3F36-4F60AD0ADC1A}"/>
                  </a:ext>
                </a:extLst>
              </p:cNvPr>
              <p:cNvPicPr/>
              <p:nvPr/>
            </p:nvPicPr>
            <p:blipFill>
              <a:blip r:embed="rId46"/>
              <a:stretch>
                <a:fillRect/>
              </a:stretch>
            </p:blipFill>
            <p:spPr>
              <a:xfrm>
                <a:off x="10094140" y="4626636"/>
                <a:ext cx="1989360" cy="181440"/>
              </a:xfrm>
              <a:prstGeom prst="rect">
                <a:avLst/>
              </a:prstGeom>
            </p:spPr>
          </p:pic>
        </mc:Fallback>
      </mc:AlternateContent>
    </p:spTree>
    <p:extLst>
      <p:ext uri="{BB962C8B-B14F-4D97-AF65-F5344CB8AC3E}">
        <p14:creationId xmlns:p14="http://schemas.microsoft.com/office/powerpoint/2010/main" val="2642469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6017536-3A7D-3BCB-E9DA-34919143E8EB}"/>
              </a:ext>
            </a:extLst>
          </p:cNvPr>
          <p:cNvSpPr txBox="1"/>
          <p:nvPr/>
        </p:nvSpPr>
        <p:spPr>
          <a:xfrm>
            <a:off x="655708" y="979966"/>
            <a:ext cx="4620230" cy="4893647"/>
          </a:xfrm>
          <a:prstGeom prst="rect">
            <a:avLst/>
          </a:prstGeom>
          <a:noFill/>
        </p:spPr>
        <p:txBody>
          <a:bodyPr wrap="square">
            <a:spAutoFit/>
          </a:bodyPr>
          <a:lstStyle/>
          <a:p>
            <a:r>
              <a:rPr lang="en-GB" sz="2400" b="1" i="0" u="none" strike="noStrike" dirty="0">
                <a:solidFill>
                  <a:srgbClr val="0A0A0A"/>
                </a:solidFill>
                <a:effectLst/>
                <a:latin typeface="+mj-lt"/>
              </a:rPr>
              <a:t>Narcissus</a:t>
            </a:r>
            <a:r>
              <a:rPr lang="en-GB" sz="2400" b="0" i="0" u="none" strike="noStrike" dirty="0">
                <a:solidFill>
                  <a:srgbClr val="0A0A0A"/>
                </a:solidFill>
                <a:effectLst/>
                <a:latin typeface="+mj-lt"/>
              </a:rPr>
              <a:t> can refer to the Greek mythological figure who was punished for his vanity by falling in love with his own </a:t>
            </a:r>
            <a:r>
              <a:rPr lang="en-GB" sz="2400" b="0" i="1" strike="noStrike" dirty="0">
                <a:solidFill>
                  <a:srgbClr val="0A0A0A"/>
                </a:solidFill>
                <a:effectLst/>
                <a:latin typeface="+mj-lt"/>
              </a:rPr>
              <a:t>reflection</a:t>
            </a:r>
            <a:r>
              <a:rPr lang="en-GB" sz="2400" b="0" i="0" u="none" strike="noStrike" dirty="0">
                <a:solidFill>
                  <a:srgbClr val="0A0A0A"/>
                </a:solidFill>
                <a:effectLst/>
                <a:latin typeface="+mj-lt"/>
              </a:rPr>
              <a:t>. </a:t>
            </a:r>
          </a:p>
          <a:p>
            <a:endParaRPr lang="en-GB" sz="2400" dirty="0">
              <a:solidFill>
                <a:srgbClr val="0A0A0A"/>
              </a:solidFill>
              <a:latin typeface="+mj-lt"/>
            </a:endParaRPr>
          </a:p>
          <a:p>
            <a:r>
              <a:rPr lang="en-GB" sz="2400" b="0" i="0" u="none" strike="noStrike" dirty="0">
                <a:solidFill>
                  <a:srgbClr val="0A0A0A"/>
                </a:solidFill>
                <a:effectLst/>
                <a:latin typeface="+mj-lt"/>
              </a:rPr>
              <a:t>The psychological condition of </a:t>
            </a:r>
            <a:r>
              <a:rPr lang="en-GB" sz="2400" b="1" i="0" u="none" strike="noStrike" dirty="0">
                <a:solidFill>
                  <a:srgbClr val="0A0A0A"/>
                </a:solidFill>
                <a:effectLst/>
                <a:latin typeface="+mj-lt"/>
              </a:rPr>
              <a:t>narcissism</a:t>
            </a:r>
            <a:r>
              <a:rPr lang="en-GB" sz="2400" b="0" i="0" u="none" strike="noStrike" dirty="0">
                <a:solidFill>
                  <a:srgbClr val="0A0A0A"/>
                </a:solidFill>
                <a:effectLst/>
                <a:latin typeface="+mj-lt"/>
              </a:rPr>
              <a:t> describes an </a:t>
            </a:r>
            <a:r>
              <a:rPr lang="en-GB" sz="2400" b="0" i="1" u="none" strike="noStrike" dirty="0">
                <a:solidFill>
                  <a:srgbClr val="0A0A0A"/>
                </a:solidFill>
                <a:effectLst/>
                <a:latin typeface="+mj-lt"/>
              </a:rPr>
              <a:t>excessive degree of self-love.</a:t>
            </a:r>
          </a:p>
          <a:p>
            <a:r>
              <a:rPr lang="en-GB" sz="2400" b="0" i="0" u="none" strike="noStrike" dirty="0">
                <a:solidFill>
                  <a:srgbClr val="0A0A0A"/>
                </a:solidFill>
                <a:effectLst/>
                <a:latin typeface="+mj-lt"/>
              </a:rPr>
              <a:t> </a:t>
            </a:r>
          </a:p>
          <a:p>
            <a:r>
              <a:rPr lang="en-GB" sz="2400" b="1" i="0" u="none" strike="noStrike" dirty="0">
                <a:solidFill>
                  <a:srgbClr val="0A0A0A"/>
                </a:solidFill>
                <a:effectLst/>
                <a:latin typeface="+mj-lt"/>
              </a:rPr>
              <a:t>Narcissus</a:t>
            </a:r>
            <a:r>
              <a:rPr lang="en-GB" sz="2400" b="0" i="0" u="none" strike="noStrike" dirty="0">
                <a:solidFill>
                  <a:srgbClr val="0A0A0A"/>
                </a:solidFill>
                <a:effectLst/>
                <a:latin typeface="+mj-lt"/>
              </a:rPr>
              <a:t> is a genus of plants, which includes the familiar daffodil.</a:t>
            </a:r>
          </a:p>
          <a:p>
            <a:r>
              <a:rPr lang="en-GB" sz="2400" b="0" i="0" u="none" strike="noStrike" dirty="0">
                <a:solidFill>
                  <a:srgbClr val="0A0A0A"/>
                </a:solidFill>
                <a:effectLst/>
                <a:latin typeface="+mj-lt"/>
              </a:rPr>
              <a:t>The flower is a common springtime symbol of </a:t>
            </a:r>
            <a:r>
              <a:rPr lang="en-GB" sz="2400" b="0" i="1" u="none" strike="noStrike" dirty="0">
                <a:solidFill>
                  <a:srgbClr val="0A0A0A"/>
                </a:solidFill>
                <a:effectLst/>
                <a:latin typeface="+mj-lt"/>
              </a:rPr>
              <a:t>rebirth and hope.</a:t>
            </a:r>
            <a:endParaRPr lang="en-US" sz="2400" i="1" dirty="0">
              <a:latin typeface="+mj-lt"/>
            </a:endParaRPr>
          </a:p>
        </p:txBody>
      </p:sp>
      <p:sp>
        <p:nvSpPr>
          <p:cNvPr id="7" name="TextBox 6">
            <a:extLst>
              <a:ext uri="{FF2B5EF4-FFF2-40B4-BE49-F238E27FC236}">
                <a16:creationId xmlns:a16="http://schemas.microsoft.com/office/drawing/2014/main" id="{B1719CFB-1012-8806-64F2-FB71EEC970EF}"/>
              </a:ext>
            </a:extLst>
          </p:cNvPr>
          <p:cNvSpPr txBox="1"/>
          <p:nvPr/>
        </p:nvSpPr>
        <p:spPr>
          <a:xfrm>
            <a:off x="5447243" y="4752438"/>
            <a:ext cx="3778934" cy="523220"/>
          </a:xfrm>
          <a:prstGeom prst="rect">
            <a:avLst/>
          </a:prstGeom>
          <a:noFill/>
        </p:spPr>
        <p:txBody>
          <a:bodyPr wrap="square">
            <a:spAutoFit/>
          </a:bodyPr>
          <a:lstStyle/>
          <a:p>
            <a:r>
              <a:rPr lang="en-GB" sz="1400" b="0" i="0" u="none" strike="noStrike" dirty="0">
                <a:solidFill>
                  <a:srgbClr val="6B6B6B"/>
                </a:solidFill>
                <a:effectLst/>
                <a:latin typeface="sohne"/>
              </a:rPr>
              <a:t>Narcissus’ (c.1599) by </a:t>
            </a:r>
            <a:r>
              <a:rPr lang="en-GB" sz="1400" b="0" i="0" u="sng" dirty="0">
                <a:effectLst/>
                <a:latin typeface="sohne"/>
                <a:hlinkClick r:id="rId2"/>
              </a:rPr>
              <a:t>Caravaggio</a:t>
            </a:r>
            <a:r>
              <a:rPr lang="en-GB" sz="1400" b="0" i="0" u="none" strike="noStrike" dirty="0">
                <a:solidFill>
                  <a:srgbClr val="6B6B6B"/>
                </a:solidFill>
                <a:effectLst/>
                <a:latin typeface="sohne"/>
              </a:rPr>
              <a:t> Oil on canvas. 110 cm × 92 cm. </a:t>
            </a:r>
            <a:r>
              <a:rPr lang="en-GB" sz="1400" b="0" i="0" u="sng" dirty="0">
                <a:effectLst/>
                <a:latin typeface="sohne"/>
                <a:hlinkClick r:id="rId3"/>
              </a:rPr>
              <a:t>Galleria Nazionale d’Arte Antica</a:t>
            </a:r>
            <a:endParaRPr lang="en-US" sz="1400" dirty="0"/>
          </a:p>
        </p:txBody>
      </p:sp>
      <p:pic>
        <p:nvPicPr>
          <p:cNvPr id="8" name="Picture 7">
            <a:extLst>
              <a:ext uri="{FF2B5EF4-FFF2-40B4-BE49-F238E27FC236}">
                <a16:creationId xmlns:a16="http://schemas.microsoft.com/office/drawing/2014/main" id="{AD6312FE-04A4-FAE0-77D5-A2DE5A4E2F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47242" y="382012"/>
            <a:ext cx="3498850" cy="4234220"/>
          </a:xfrm>
          <a:prstGeom prst="rect">
            <a:avLst/>
          </a:prstGeom>
        </p:spPr>
      </p:pic>
      <p:pic>
        <p:nvPicPr>
          <p:cNvPr id="9" name="Picture 8">
            <a:extLst>
              <a:ext uri="{FF2B5EF4-FFF2-40B4-BE49-F238E27FC236}">
                <a16:creationId xmlns:a16="http://schemas.microsoft.com/office/drawing/2014/main" id="{EFF54766-0E62-9931-5C85-24F775BEE1EF}"/>
              </a:ext>
            </a:extLst>
          </p:cNvPr>
          <p:cNvPicPr>
            <a:picLocks noChangeAspect="1"/>
          </p:cNvPicPr>
          <p:nvPr/>
        </p:nvPicPr>
        <p:blipFill>
          <a:blip r:embed="rId5">
            <a:extLst>
              <a:ext uri="{28A0092B-C50C-407E-A947-70E740481C1C}">
                <a14:useLocalDpi xmlns:a14="http://schemas.microsoft.com/office/drawing/2010/main" val="0"/>
              </a:ext>
            </a:extLst>
          </a:blip>
          <a:srcRect l="14821" r="13937"/>
          <a:stretch>
            <a:fillRect/>
          </a:stretch>
        </p:blipFill>
        <p:spPr>
          <a:xfrm>
            <a:off x="9114118" y="382012"/>
            <a:ext cx="3016535" cy="4234220"/>
          </a:xfrm>
          <a:prstGeom prst="rect">
            <a:avLst/>
          </a:prstGeom>
        </p:spPr>
      </p:pic>
      <p:sp>
        <p:nvSpPr>
          <p:cNvPr id="11" name="TextBox 10">
            <a:extLst>
              <a:ext uri="{FF2B5EF4-FFF2-40B4-BE49-F238E27FC236}">
                <a16:creationId xmlns:a16="http://schemas.microsoft.com/office/drawing/2014/main" id="{5054771C-7487-061E-4D16-E65EAB5CC161}"/>
              </a:ext>
            </a:extLst>
          </p:cNvPr>
          <p:cNvSpPr txBox="1"/>
          <p:nvPr/>
        </p:nvSpPr>
        <p:spPr>
          <a:xfrm>
            <a:off x="5447242" y="5411948"/>
            <a:ext cx="2944719" cy="923330"/>
          </a:xfrm>
          <a:prstGeom prst="rect">
            <a:avLst/>
          </a:prstGeom>
          <a:noFill/>
        </p:spPr>
        <p:txBody>
          <a:bodyPr wrap="square">
            <a:spAutoFit/>
          </a:bodyPr>
          <a:lstStyle/>
          <a:p>
            <a:r>
              <a:rPr lang="en-US" dirty="0">
                <a:hlinkClick r:id="rId6"/>
              </a:rPr>
              <a:t>https://medium.com/the-collector/narcissus-caravaggio-</a:t>
            </a:r>
            <a:r>
              <a:rPr lang="en-US" dirty="0" err="1">
                <a:hlinkClick r:id="rId6"/>
              </a:rPr>
              <a:t>afb21ae2551f</a:t>
            </a:r>
            <a:endParaRPr lang="en-US" dirty="0"/>
          </a:p>
        </p:txBody>
      </p:sp>
      <p:sp>
        <p:nvSpPr>
          <p:cNvPr id="12" name="TextBox 11">
            <a:extLst>
              <a:ext uri="{FF2B5EF4-FFF2-40B4-BE49-F238E27FC236}">
                <a16:creationId xmlns:a16="http://schemas.microsoft.com/office/drawing/2014/main" id="{1698943F-A728-D28A-6C33-B1FC5F3E0561}"/>
              </a:ext>
            </a:extLst>
          </p:cNvPr>
          <p:cNvSpPr txBox="1"/>
          <p:nvPr/>
        </p:nvSpPr>
        <p:spPr>
          <a:xfrm rot="10800000" flipV="1">
            <a:off x="655708" y="382012"/>
            <a:ext cx="3211606" cy="369332"/>
          </a:xfrm>
          <a:prstGeom prst="rect">
            <a:avLst/>
          </a:prstGeom>
          <a:noFill/>
        </p:spPr>
        <p:txBody>
          <a:bodyPr wrap="square" rtlCol="0">
            <a:spAutoFit/>
          </a:bodyPr>
          <a:lstStyle/>
          <a:p>
            <a:pPr algn="l"/>
            <a:r>
              <a:rPr lang="en-GB" dirty="0"/>
              <a:t>Reflection in cultural context:</a:t>
            </a:r>
            <a:endParaRPr lang="en-US" dirty="0"/>
          </a:p>
        </p:txBody>
      </p:sp>
    </p:spTree>
    <p:extLst>
      <p:ext uri="{BB962C8B-B14F-4D97-AF65-F5344CB8AC3E}">
        <p14:creationId xmlns:p14="http://schemas.microsoft.com/office/powerpoint/2010/main" val="1124147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DC7B4E5-1DB4-9F88-C543-725A98141A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95794" y="582724"/>
            <a:ext cx="2299791" cy="2846276"/>
          </a:xfrm>
          <a:prstGeom prst="rect">
            <a:avLst/>
          </a:prstGeom>
        </p:spPr>
      </p:pic>
      <p:pic>
        <p:nvPicPr>
          <p:cNvPr id="5" name="Picture 4">
            <a:extLst>
              <a:ext uri="{FF2B5EF4-FFF2-40B4-BE49-F238E27FC236}">
                <a16:creationId xmlns:a16="http://schemas.microsoft.com/office/drawing/2014/main" id="{511E0F8C-55CD-4CD0-8110-6E69CA9191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531" y="540392"/>
            <a:ext cx="6812801" cy="5485297"/>
          </a:xfrm>
          <a:prstGeom prst="rect">
            <a:avLst/>
          </a:prstGeom>
        </p:spPr>
      </p:pic>
      <p:sp>
        <p:nvSpPr>
          <p:cNvPr id="6" name="TextBox 5">
            <a:extLst>
              <a:ext uri="{FF2B5EF4-FFF2-40B4-BE49-F238E27FC236}">
                <a16:creationId xmlns:a16="http://schemas.microsoft.com/office/drawing/2014/main" id="{80C9A5F8-C797-F723-0728-482B03E22FA5}"/>
              </a:ext>
            </a:extLst>
          </p:cNvPr>
          <p:cNvSpPr txBox="1"/>
          <p:nvPr/>
        </p:nvSpPr>
        <p:spPr>
          <a:xfrm>
            <a:off x="503965" y="6025689"/>
            <a:ext cx="10079367" cy="923330"/>
          </a:xfrm>
          <a:prstGeom prst="rect">
            <a:avLst/>
          </a:prstGeom>
          <a:noFill/>
        </p:spPr>
        <p:txBody>
          <a:bodyPr wrap="square" rtlCol="0">
            <a:spAutoFit/>
          </a:bodyPr>
          <a:lstStyle/>
          <a:p>
            <a:pPr algn="l"/>
            <a:r>
              <a:rPr lang="en-GB" i="1" dirty="0"/>
              <a:t>Mirror Mirror on the Wall </a:t>
            </a:r>
            <a:r>
              <a:rPr lang="en-GB" dirty="0"/>
              <a:t>David Hockney 1961</a:t>
            </a:r>
          </a:p>
          <a:p>
            <a:pPr algn="l"/>
            <a:r>
              <a:rPr lang="en-GB" dirty="0">
                <a:hlinkClick r:id="rId4"/>
              </a:rPr>
              <a:t>https://www.tate.org.uk/art/artworks/hockney-mirror-mirror-on-the-wall-p11377</a:t>
            </a:r>
            <a:endParaRPr lang="en-GB" dirty="0"/>
          </a:p>
          <a:p>
            <a:pPr algn="l"/>
            <a:endParaRPr lang="en-US" dirty="0"/>
          </a:p>
        </p:txBody>
      </p:sp>
      <p:sp>
        <p:nvSpPr>
          <p:cNvPr id="7" name="TextBox 6">
            <a:extLst>
              <a:ext uri="{FF2B5EF4-FFF2-40B4-BE49-F238E27FC236}">
                <a16:creationId xmlns:a16="http://schemas.microsoft.com/office/drawing/2014/main" id="{5E48B916-A337-15F7-0FFE-F9700D42C987}"/>
              </a:ext>
            </a:extLst>
          </p:cNvPr>
          <p:cNvSpPr txBox="1"/>
          <p:nvPr/>
        </p:nvSpPr>
        <p:spPr>
          <a:xfrm>
            <a:off x="8754532" y="3605306"/>
            <a:ext cx="1828800" cy="2308324"/>
          </a:xfrm>
          <a:prstGeom prst="rect">
            <a:avLst/>
          </a:prstGeom>
          <a:noFill/>
        </p:spPr>
        <p:txBody>
          <a:bodyPr wrap="square" rtlCol="0">
            <a:spAutoFit/>
          </a:bodyPr>
          <a:lstStyle/>
          <a:p>
            <a:pPr algn="l"/>
            <a:r>
              <a:rPr lang="en-GB" dirty="0"/>
              <a:t>“Mirror mirror”</a:t>
            </a:r>
          </a:p>
          <a:p>
            <a:pPr algn="l"/>
            <a:endParaRPr lang="en-GB" dirty="0"/>
          </a:p>
          <a:p>
            <a:pPr algn="l"/>
            <a:r>
              <a:rPr lang="en-GB" dirty="0"/>
              <a:t>How do we respond to not being ‘the best’?</a:t>
            </a:r>
          </a:p>
          <a:p>
            <a:pPr algn="l"/>
            <a:endParaRPr lang="en-GB" dirty="0"/>
          </a:p>
          <a:p>
            <a:pPr algn="l"/>
            <a:r>
              <a:rPr lang="en-GB" dirty="0"/>
              <a:t>A fairytale warning?</a:t>
            </a:r>
            <a:endParaRPr lang="en-US" dirty="0"/>
          </a:p>
        </p:txBody>
      </p:sp>
    </p:spTree>
    <p:extLst>
      <p:ext uri="{BB962C8B-B14F-4D97-AF65-F5344CB8AC3E}">
        <p14:creationId xmlns:p14="http://schemas.microsoft.com/office/powerpoint/2010/main" val="2408460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9A103D-F3CB-76FC-0519-7349F3B6710E}"/>
              </a:ext>
            </a:extLst>
          </p:cNvPr>
          <p:cNvSpPr txBox="1"/>
          <p:nvPr/>
        </p:nvSpPr>
        <p:spPr>
          <a:xfrm>
            <a:off x="7856568" y="5618150"/>
            <a:ext cx="2776569" cy="923330"/>
          </a:xfrm>
          <a:prstGeom prst="rect">
            <a:avLst/>
          </a:prstGeom>
          <a:noFill/>
        </p:spPr>
        <p:txBody>
          <a:bodyPr wrap="square">
            <a:spAutoFit/>
          </a:bodyPr>
          <a:lstStyle/>
          <a:p>
            <a:r>
              <a:rPr lang="en-US" dirty="0">
                <a:hlinkClick r:id="rId2"/>
              </a:rPr>
              <a:t>https://</a:t>
            </a:r>
            <a:r>
              <a:rPr lang="en-US" dirty="0" err="1">
                <a:hlinkClick r:id="rId2"/>
              </a:rPr>
              <a:t>artuk.org</a:t>
            </a:r>
            <a:r>
              <a:rPr lang="en-US" dirty="0">
                <a:hlinkClick r:id="rId2"/>
              </a:rPr>
              <a:t>/discover/artworks/the-convex-mirror-60919</a:t>
            </a:r>
            <a:endParaRPr lang="en-US" dirty="0"/>
          </a:p>
        </p:txBody>
      </p:sp>
      <p:pic>
        <p:nvPicPr>
          <p:cNvPr id="6" name="Picture 5">
            <a:extLst>
              <a:ext uri="{FF2B5EF4-FFF2-40B4-BE49-F238E27FC236}">
                <a16:creationId xmlns:a16="http://schemas.microsoft.com/office/drawing/2014/main" id="{C093F9F2-92D2-9130-C995-91125ED813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5876863" cy="6847882"/>
          </a:xfrm>
          <a:prstGeom prst="rect">
            <a:avLst/>
          </a:prstGeom>
        </p:spPr>
      </p:pic>
      <p:sp>
        <p:nvSpPr>
          <p:cNvPr id="7" name="TextBox 6">
            <a:extLst>
              <a:ext uri="{FF2B5EF4-FFF2-40B4-BE49-F238E27FC236}">
                <a16:creationId xmlns:a16="http://schemas.microsoft.com/office/drawing/2014/main" id="{D049D081-795F-C4E3-AF5D-4F6F0AEDB0C9}"/>
              </a:ext>
            </a:extLst>
          </p:cNvPr>
          <p:cNvSpPr txBox="1"/>
          <p:nvPr/>
        </p:nvSpPr>
        <p:spPr>
          <a:xfrm>
            <a:off x="7856568" y="3641199"/>
            <a:ext cx="3050491" cy="1200329"/>
          </a:xfrm>
          <a:prstGeom prst="rect">
            <a:avLst/>
          </a:prstGeom>
          <a:noFill/>
        </p:spPr>
        <p:txBody>
          <a:bodyPr wrap="square" rtlCol="0">
            <a:spAutoFit/>
          </a:bodyPr>
          <a:lstStyle/>
          <a:p>
            <a:pPr algn="l"/>
            <a:r>
              <a:rPr lang="en-GB" sz="2400" i="1" dirty="0"/>
              <a:t>The Convex Mirror</a:t>
            </a:r>
          </a:p>
          <a:p>
            <a:pPr algn="l"/>
            <a:r>
              <a:rPr lang="en-GB" sz="2400" dirty="0"/>
              <a:t>Harold </a:t>
            </a:r>
            <a:r>
              <a:rPr lang="en-GB" sz="2400" dirty="0" err="1"/>
              <a:t>Gresley</a:t>
            </a:r>
            <a:endParaRPr lang="en-GB" sz="2400" dirty="0"/>
          </a:p>
          <a:p>
            <a:pPr algn="l"/>
            <a:r>
              <a:rPr lang="en-GB" sz="2400" dirty="0"/>
              <a:t>1945</a:t>
            </a:r>
            <a:endParaRPr lang="en-US" sz="2400" dirty="0"/>
          </a:p>
        </p:txBody>
      </p:sp>
      <p:sp>
        <p:nvSpPr>
          <p:cNvPr id="9" name="TextBox 8">
            <a:extLst>
              <a:ext uri="{FF2B5EF4-FFF2-40B4-BE49-F238E27FC236}">
                <a16:creationId xmlns:a16="http://schemas.microsoft.com/office/drawing/2014/main" id="{479EA71E-161F-9B09-2B70-2F9E55EFF7B4}"/>
              </a:ext>
            </a:extLst>
          </p:cNvPr>
          <p:cNvSpPr txBox="1"/>
          <p:nvPr/>
        </p:nvSpPr>
        <p:spPr>
          <a:xfrm>
            <a:off x="7856568" y="4865125"/>
            <a:ext cx="3722844" cy="400110"/>
          </a:xfrm>
          <a:prstGeom prst="rect">
            <a:avLst/>
          </a:prstGeom>
          <a:noFill/>
        </p:spPr>
        <p:txBody>
          <a:bodyPr wrap="square" rtlCol="0">
            <a:spAutoFit/>
          </a:bodyPr>
          <a:lstStyle/>
          <a:p>
            <a:pPr algn="l"/>
            <a:r>
              <a:rPr lang="en-GB" sz="2000" dirty="0"/>
              <a:t>Derby Museum &amp; Art Gallery</a:t>
            </a:r>
            <a:endParaRPr lang="en-US" sz="2000" dirty="0"/>
          </a:p>
        </p:txBody>
      </p:sp>
      <p:sp>
        <p:nvSpPr>
          <p:cNvPr id="2" name="TextBox 1">
            <a:extLst>
              <a:ext uri="{FF2B5EF4-FFF2-40B4-BE49-F238E27FC236}">
                <a16:creationId xmlns:a16="http://schemas.microsoft.com/office/drawing/2014/main" id="{A5497671-310F-6280-E4FB-AF2A4C29E360}"/>
              </a:ext>
            </a:extLst>
          </p:cNvPr>
          <p:cNvSpPr txBox="1"/>
          <p:nvPr/>
        </p:nvSpPr>
        <p:spPr>
          <a:xfrm>
            <a:off x="7856568" y="792546"/>
            <a:ext cx="2227101" cy="1569660"/>
          </a:xfrm>
          <a:prstGeom prst="rect">
            <a:avLst/>
          </a:prstGeom>
          <a:noFill/>
        </p:spPr>
        <p:txBody>
          <a:bodyPr wrap="square" rtlCol="0">
            <a:spAutoFit/>
          </a:bodyPr>
          <a:lstStyle/>
          <a:p>
            <a:pPr algn="l"/>
            <a:r>
              <a:rPr lang="en-GB" sz="2400" dirty="0"/>
              <a:t>Self-portraiture</a:t>
            </a:r>
          </a:p>
          <a:p>
            <a:pPr algn="l"/>
            <a:endParaRPr lang="en-GB" sz="2400" dirty="0"/>
          </a:p>
          <a:p>
            <a:pPr algn="l"/>
            <a:r>
              <a:rPr lang="en-GB" sz="2400" dirty="0"/>
              <a:t>Art genre of self- reflection</a:t>
            </a:r>
            <a:endParaRPr lang="en-US" sz="2400" dirty="0"/>
          </a:p>
        </p:txBody>
      </p:sp>
    </p:spTree>
    <p:extLst>
      <p:ext uri="{BB962C8B-B14F-4D97-AF65-F5344CB8AC3E}">
        <p14:creationId xmlns:p14="http://schemas.microsoft.com/office/powerpoint/2010/main" val="2892069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4E84B5-83DE-1458-C53E-E973964A04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475" y="746621"/>
            <a:ext cx="8458440" cy="5640731"/>
          </a:xfrm>
          <a:prstGeom prst="rect">
            <a:avLst/>
          </a:prstGeom>
        </p:spPr>
      </p:pic>
      <p:sp>
        <p:nvSpPr>
          <p:cNvPr id="4" name="TextBox 3">
            <a:extLst>
              <a:ext uri="{FF2B5EF4-FFF2-40B4-BE49-F238E27FC236}">
                <a16:creationId xmlns:a16="http://schemas.microsoft.com/office/drawing/2014/main" id="{D5915C15-EF80-949D-C960-4B377EBE021F}"/>
              </a:ext>
            </a:extLst>
          </p:cNvPr>
          <p:cNvSpPr txBox="1"/>
          <p:nvPr/>
        </p:nvSpPr>
        <p:spPr>
          <a:xfrm>
            <a:off x="9145246" y="6300195"/>
            <a:ext cx="2807696" cy="369332"/>
          </a:xfrm>
          <a:prstGeom prst="rect">
            <a:avLst/>
          </a:prstGeom>
          <a:noFill/>
        </p:spPr>
        <p:txBody>
          <a:bodyPr wrap="square" rtlCol="0">
            <a:spAutoFit/>
          </a:bodyPr>
          <a:lstStyle/>
          <a:p>
            <a:pPr algn="l"/>
            <a:r>
              <a:rPr lang="en-GB" dirty="0" err="1"/>
              <a:t>Boud</a:t>
            </a:r>
            <a:r>
              <a:rPr lang="en-GB" dirty="0"/>
              <a:t>, Keogh, Walker 1985</a:t>
            </a:r>
            <a:endParaRPr lang="en-US" dirty="0"/>
          </a:p>
        </p:txBody>
      </p:sp>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69FAB9E3-E864-7F02-A770-3F2CE9A24250}"/>
                  </a:ext>
                </a:extLst>
              </p14:cNvPr>
              <p14:cNvContentPartPr/>
              <p14:nvPr/>
            </p14:nvContentPartPr>
            <p14:xfrm>
              <a:off x="1669420" y="845196"/>
              <a:ext cx="6406560" cy="44280"/>
            </p14:xfrm>
          </p:contentPart>
        </mc:Choice>
        <mc:Fallback xmlns="">
          <p:pic>
            <p:nvPicPr>
              <p:cNvPr id="6" name="Ink 5">
                <a:extLst>
                  <a:ext uri="{FF2B5EF4-FFF2-40B4-BE49-F238E27FC236}">
                    <a16:creationId xmlns:a16="http://schemas.microsoft.com/office/drawing/2014/main" id="{69FAB9E3-E864-7F02-A770-3F2CE9A24250}"/>
                  </a:ext>
                </a:extLst>
              </p:cNvPr>
              <p:cNvPicPr/>
              <p:nvPr/>
            </p:nvPicPr>
            <p:blipFill>
              <a:blip r:embed="rId4"/>
              <a:stretch>
                <a:fillRect/>
              </a:stretch>
            </p:blipFill>
            <p:spPr>
              <a:xfrm>
                <a:off x="1633780" y="773196"/>
                <a:ext cx="647820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BD322AAC-57D7-3E70-E631-F4ED319F0E11}"/>
                  </a:ext>
                </a:extLst>
              </p14:cNvPr>
              <p14:cNvContentPartPr/>
              <p14:nvPr/>
            </p14:nvContentPartPr>
            <p14:xfrm>
              <a:off x="673300" y="1143996"/>
              <a:ext cx="5441400" cy="44280"/>
            </p14:xfrm>
          </p:contentPart>
        </mc:Choice>
        <mc:Fallback xmlns="">
          <p:pic>
            <p:nvPicPr>
              <p:cNvPr id="7" name="Ink 6">
                <a:extLst>
                  <a:ext uri="{FF2B5EF4-FFF2-40B4-BE49-F238E27FC236}">
                    <a16:creationId xmlns:a16="http://schemas.microsoft.com/office/drawing/2014/main" id="{BD322AAC-57D7-3E70-E631-F4ED319F0E11}"/>
                  </a:ext>
                </a:extLst>
              </p:cNvPr>
              <p:cNvPicPr/>
              <p:nvPr/>
            </p:nvPicPr>
            <p:blipFill>
              <a:blip r:embed="rId6"/>
              <a:stretch>
                <a:fillRect/>
              </a:stretch>
            </p:blipFill>
            <p:spPr>
              <a:xfrm>
                <a:off x="637660" y="1072356"/>
                <a:ext cx="551304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7EB5BE85-D44B-8811-7397-F5386CD684C8}"/>
                  </a:ext>
                </a:extLst>
              </p14:cNvPr>
              <p14:cNvContentPartPr/>
              <p14:nvPr/>
            </p14:nvContentPartPr>
            <p14:xfrm>
              <a:off x="6431860" y="1175316"/>
              <a:ext cx="1924560" cy="18360"/>
            </p14:xfrm>
          </p:contentPart>
        </mc:Choice>
        <mc:Fallback xmlns="">
          <p:pic>
            <p:nvPicPr>
              <p:cNvPr id="10" name="Ink 9">
                <a:extLst>
                  <a:ext uri="{FF2B5EF4-FFF2-40B4-BE49-F238E27FC236}">
                    <a16:creationId xmlns:a16="http://schemas.microsoft.com/office/drawing/2014/main" id="{7EB5BE85-D44B-8811-7397-F5386CD684C8}"/>
                  </a:ext>
                </a:extLst>
              </p:cNvPr>
              <p:cNvPicPr/>
              <p:nvPr/>
            </p:nvPicPr>
            <p:blipFill>
              <a:blip r:embed="rId8"/>
              <a:stretch>
                <a:fillRect/>
              </a:stretch>
            </p:blipFill>
            <p:spPr>
              <a:xfrm>
                <a:off x="6396220" y="1103316"/>
                <a:ext cx="1996200" cy="162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C17D68CE-178E-80BC-C93E-3F7A7929C4E7}"/>
                  </a:ext>
                </a:extLst>
              </p14:cNvPr>
              <p14:cNvContentPartPr/>
              <p14:nvPr/>
            </p14:nvContentPartPr>
            <p14:xfrm>
              <a:off x="3649060" y="1448916"/>
              <a:ext cx="4034520" cy="69480"/>
            </p14:xfrm>
          </p:contentPart>
        </mc:Choice>
        <mc:Fallback xmlns="">
          <p:pic>
            <p:nvPicPr>
              <p:cNvPr id="12" name="Ink 11">
                <a:extLst>
                  <a:ext uri="{FF2B5EF4-FFF2-40B4-BE49-F238E27FC236}">
                    <a16:creationId xmlns:a16="http://schemas.microsoft.com/office/drawing/2014/main" id="{C17D68CE-178E-80BC-C93E-3F7A7929C4E7}"/>
                  </a:ext>
                </a:extLst>
              </p:cNvPr>
              <p:cNvPicPr/>
              <p:nvPr/>
            </p:nvPicPr>
            <p:blipFill>
              <a:blip r:embed="rId10"/>
              <a:stretch>
                <a:fillRect/>
              </a:stretch>
            </p:blipFill>
            <p:spPr>
              <a:xfrm>
                <a:off x="3613420" y="1376916"/>
                <a:ext cx="4106160" cy="2131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4196DF72-973A-42C8-1A64-67D120B0AAD7}"/>
                  </a:ext>
                </a:extLst>
              </p14:cNvPr>
              <p14:cNvContentPartPr/>
              <p14:nvPr/>
            </p14:nvContentPartPr>
            <p14:xfrm>
              <a:off x="1190260" y="1754196"/>
              <a:ext cx="1936440" cy="56520"/>
            </p14:xfrm>
          </p:contentPart>
        </mc:Choice>
        <mc:Fallback xmlns="">
          <p:pic>
            <p:nvPicPr>
              <p:cNvPr id="16" name="Ink 15">
                <a:extLst>
                  <a:ext uri="{FF2B5EF4-FFF2-40B4-BE49-F238E27FC236}">
                    <a16:creationId xmlns:a16="http://schemas.microsoft.com/office/drawing/2014/main" id="{4196DF72-973A-42C8-1A64-67D120B0AAD7}"/>
                  </a:ext>
                </a:extLst>
              </p:cNvPr>
              <p:cNvPicPr/>
              <p:nvPr/>
            </p:nvPicPr>
            <p:blipFill>
              <a:blip r:embed="rId12"/>
              <a:stretch>
                <a:fillRect/>
              </a:stretch>
            </p:blipFill>
            <p:spPr>
              <a:xfrm>
                <a:off x="1154260" y="1682196"/>
                <a:ext cx="2008080" cy="2001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43E5FF7D-0579-9FEE-4288-9702F36616C3}"/>
                  </a:ext>
                </a:extLst>
              </p14:cNvPr>
              <p14:cNvContentPartPr/>
              <p14:nvPr/>
            </p14:nvContentPartPr>
            <p14:xfrm>
              <a:off x="3338020" y="1741596"/>
              <a:ext cx="2739600" cy="62640"/>
            </p14:xfrm>
          </p:contentPart>
        </mc:Choice>
        <mc:Fallback xmlns="">
          <p:pic>
            <p:nvPicPr>
              <p:cNvPr id="17" name="Ink 16">
                <a:extLst>
                  <a:ext uri="{FF2B5EF4-FFF2-40B4-BE49-F238E27FC236}">
                    <a16:creationId xmlns:a16="http://schemas.microsoft.com/office/drawing/2014/main" id="{43E5FF7D-0579-9FEE-4288-9702F36616C3}"/>
                  </a:ext>
                </a:extLst>
              </p:cNvPr>
              <p:cNvPicPr/>
              <p:nvPr/>
            </p:nvPicPr>
            <p:blipFill>
              <a:blip r:embed="rId14"/>
              <a:stretch>
                <a:fillRect/>
              </a:stretch>
            </p:blipFill>
            <p:spPr>
              <a:xfrm>
                <a:off x="3302020" y="1669956"/>
                <a:ext cx="2811240" cy="2062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266CBAD4-0A6F-C393-6C2A-613B2852EB31}"/>
                  </a:ext>
                </a:extLst>
              </p14:cNvPr>
              <p14:cNvContentPartPr/>
              <p14:nvPr/>
            </p14:nvContentPartPr>
            <p14:xfrm>
              <a:off x="748180" y="2034276"/>
              <a:ext cx="2876400" cy="44280"/>
            </p14:xfrm>
          </p:contentPart>
        </mc:Choice>
        <mc:Fallback xmlns="">
          <p:pic>
            <p:nvPicPr>
              <p:cNvPr id="18" name="Ink 17">
                <a:extLst>
                  <a:ext uri="{FF2B5EF4-FFF2-40B4-BE49-F238E27FC236}">
                    <a16:creationId xmlns:a16="http://schemas.microsoft.com/office/drawing/2014/main" id="{266CBAD4-0A6F-C393-6C2A-613B2852EB31}"/>
                  </a:ext>
                </a:extLst>
              </p:cNvPr>
              <p:cNvPicPr/>
              <p:nvPr/>
            </p:nvPicPr>
            <p:blipFill>
              <a:blip r:embed="rId16"/>
              <a:stretch>
                <a:fillRect/>
              </a:stretch>
            </p:blipFill>
            <p:spPr>
              <a:xfrm>
                <a:off x="712180" y="1962636"/>
                <a:ext cx="294804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9" name="Ink 18">
                <a:extLst>
                  <a:ext uri="{FF2B5EF4-FFF2-40B4-BE49-F238E27FC236}">
                    <a16:creationId xmlns:a16="http://schemas.microsoft.com/office/drawing/2014/main" id="{3D5DA837-E737-62D6-6FD2-B2041E90BA7E}"/>
                  </a:ext>
                </a:extLst>
              </p14:cNvPr>
              <p14:cNvContentPartPr/>
              <p14:nvPr/>
            </p14:nvContentPartPr>
            <p14:xfrm>
              <a:off x="3898180" y="1984596"/>
              <a:ext cx="1563120" cy="25200"/>
            </p14:xfrm>
          </p:contentPart>
        </mc:Choice>
        <mc:Fallback xmlns="">
          <p:pic>
            <p:nvPicPr>
              <p:cNvPr id="19" name="Ink 18">
                <a:extLst>
                  <a:ext uri="{FF2B5EF4-FFF2-40B4-BE49-F238E27FC236}">
                    <a16:creationId xmlns:a16="http://schemas.microsoft.com/office/drawing/2014/main" id="{3D5DA837-E737-62D6-6FD2-B2041E90BA7E}"/>
                  </a:ext>
                </a:extLst>
              </p:cNvPr>
              <p:cNvPicPr/>
              <p:nvPr/>
            </p:nvPicPr>
            <p:blipFill>
              <a:blip r:embed="rId18"/>
              <a:stretch>
                <a:fillRect/>
              </a:stretch>
            </p:blipFill>
            <p:spPr>
              <a:xfrm>
                <a:off x="3862540" y="1912596"/>
                <a:ext cx="1634760" cy="16884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0" name="Ink 19">
                <a:extLst>
                  <a:ext uri="{FF2B5EF4-FFF2-40B4-BE49-F238E27FC236}">
                    <a16:creationId xmlns:a16="http://schemas.microsoft.com/office/drawing/2014/main" id="{C0931D76-7495-39ED-B580-96A62F123EC1}"/>
                  </a:ext>
                </a:extLst>
              </p14:cNvPr>
              <p14:cNvContentPartPr/>
              <p14:nvPr/>
            </p14:nvContentPartPr>
            <p14:xfrm>
              <a:off x="629740" y="2326956"/>
              <a:ext cx="3038400" cy="56520"/>
            </p14:xfrm>
          </p:contentPart>
        </mc:Choice>
        <mc:Fallback xmlns="">
          <p:pic>
            <p:nvPicPr>
              <p:cNvPr id="20" name="Ink 19">
                <a:extLst>
                  <a:ext uri="{FF2B5EF4-FFF2-40B4-BE49-F238E27FC236}">
                    <a16:creationId xmlns:a16="http://schemas.microsoft.com/office/drawing/2014/main" id="{C0931D76-7495-39ED-B580-96A62F123EC1}"/>
                  </a:ext>
                </a:extLst>
              </p:cNvPr>
              <p:cNvPicPr/>
              <p:nvPr/>
            </p:nvPicPr>
            <p:blipFill>
              <a:blip r:embed="rId20"/>
              <a:stretch>
                <a:fillRect/>
              </a:stretch>
            </p:blipFill>
            <p:spPr>
              <a:xfrm>
                <a:off x="594100" y="2254956"/>
                <a:ext cx="3110040" cy="2001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1" name="Ink 20">
                <a:extLst>
                  <a:ext uri="{FF2B5EF4-FFF2-40B4-BE49-F238E27FC236}">
                    <a16:creationId xmlns:a16="http://schemas.microsoft.com/office/drawing/2014/main" id="{0662A735-9BCE-A568-C94F-4CD364559713}"/>
                  </a:ext>
                </a:extLst>
              </p14:cNvPr>
              <p14:cNvContentPartPr/>
              <p14:nvPr/>
            </p14:nvContentPartPr>
            <p14:xfrm>
              <a:off x="4875580" y="2326596"/>
              <a:ext cx="2708280" cy="31680"/>
            </p14:xfrm>
          </p:contentPart>
        </mc:Choice>
        <mc:Fallback xmlns="">
          <p:pic>
            <p:nvPicPr>
              <p:cNvPr id="21" name="Ink 20">
                <a:extLst>
                  <a:ext uri="{FF2B5EF4-FFF2-40B4-BE49-F238E27FC236}">
                    <a16:creationId xmlns:a16="http://schemas.microsoft.com/office/drawing/2014/main" id="{0662A735-9BCE-A568-C94F-4CD364559713}"/>
                  </a:ext>
                </a:extLst>
              </p:cNvPr>
              <p:cNvPicPr/>
              <p:nvPr/>
            </p:nvPicPr>
            <p:blipFill>
              <a:blip r:embed="rId22"/>
              <a:stretch>
                <a:fillRect/>
              </a:stretch>
            </p:blipFill>
            <p:spPr>
              <a:xfrm>
                <a:off x="4839940" y="2254956"/>
                <a:ext cx="2779920" cy="1753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2" name="Ink 21">
                <a:extLst>
                  <a:ext uri="{FF2B5EF4-FFF2-40B4-BE49-F238E27FC236}">
                    <a16:creationId xmlns:a16="http://schemas.microsoft.com/office/drawing/2014/main" id="{F2BCC941-9970-754C-89F7-581D8702F8D1}"/>
                  </a:ext>
                </a:extLst>
              </p14:cNvPr>
              <p14:cNvContentPartPr/>
              <p14:nvPr/>
            </p14:nvContentPartPr>
            <p14:xfrm>
              <a:off x="1215100" y="2581836"/>
              <a:ext cx="3505320" cy="75240"/>
            </p14:xfrm>
          </p:contentPart>
        </mc:Choice>
        <mc:Fallback xmlns="">
          <p:pic>
            <p:nvPicPr>
              <p:cNvPr id="22" name="Ink 21">
                <a:extLst>
                  <a:ext uri="{FF2B5EF4-FFF2-40B4-BE49-F238E27FC236}">
                    <a16:creationId xmlns:a16="http://schemas.microsoft.com/office/drawing/2014/main" id="{F2BCC941-9970-754C-89F7-581D8702F8D1}"/>
                  </a:ext>
                </a:extLst>
              </p:cNvPr>
              <p:cNvPicPr/>
              <p:nvPr/>
            </p:nvPicPr>
            <p:blipFill>
              <a:blip r:embed="rId24"/>
              <a:stretch>
                <a:fillRect/>
              </a:stretch>
            </p:blipFill>
            <p:spPr>
              <a:xfrm>
                <a:off x="1179100" y="2510196"/>
                <a:ext cx="3576960" cy="2188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3" name="Ink 22">
                <a:extLst>
                  <a:ext uri="{FF2B5EF4-FFF2-40B4-BE49-F238E27FC236}">
                    <a16:creationId xmlns:a16="http://schemas.microsoft.com/office/drawing/2014/main" id="{9F929400-0655-9188-9584-AE900D420531}"/>
                  </a:ext>
                </a:extLst>
              </p14:cNvPr>
              <p14:cNvContentPartPr/>
              <p14:nvPr/>
            </p14:nvContentPartPr>
            <p14:xfrm>
              <a:off x="5398660" y="3148476"/>
              <a:ext cx="3057120" cy="63000"/>
            </p14:xfrm>
          </p:contentPart>
        </mc:Choice>
        <mc:Fallback xmlns="">
          <p:pic>
            <p:nvPicPr>
              <p:cNvPr id="23" name="Ink 22">
                <a:extLst>
                  <a:ext uri="{FF2B5EF4-FFF2-40B4-BE49-F238E27FC236}">
                    <a16:creationId xmlns:a16="http://schemas.microsoft.com/office/drawing/2014/main" id="{9F929400-0655-9188-9584-AE900D420531}"/>
                  </a:ext>
                </a:extLst>
              </p:cNvPr>
              <p:cNvPicPr/>
              <p:nvPr/>
            </p:nvPicPr>
            <p:blipFill>
              <a:blip r:embed="rId26"/>
              <a:stretch>
                <a:fillRect/>
              </a:stretch>
            </p:blipFill>
            <p:spPr>
              <a:xfrm>
                <a:off x="5362660" y="3076836"/>
                <a:ext cx="3128760" cy="20664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4" name="Ink 23">
                <a:extLst>
                  <a:ext uri="{FF2B5EF4-FFF2-40B4-BE49-F238E27FC236}">
                    <a16:creationId xmlns:a16="http://schemas.microsoft.com/office/drawing/2014/main" id="{66D08FC7-D8B7-6D75-3482-037F97E5E09B}"/>
                  </a:ext>
                </a:extLst>
              </p14:cNvPr>
              <p14:cNvContentPartPr/>
              <p14:nvPr/>
            </p14:nvContentPartPr>
            <p14:xfrm>
              <a:off x="2503540" y="4038756"/>
              <a:ext cx="5702760" cy="69120"/>
            </p14:xfrm>
          </p:contentPart>
        </mc:Choice>
        <mc:Fallback xmlns="">
          <p:pic>
            <p:nvPicPr>
              <p:cNvPr id="24" name="Ink 23">
                <a:extLst>
                  <a:ext uri="{FF2B5EF4-FFF2-40B4-BE49-F238E27FC236}">
                    <a16:creationId xmlns:a16="http://schemas.microsoft.com/office/drawing/2014/main" id="{66D08FC7-D8B7-6D75-3482-037F97E5E09B}"/>
                  </a:ext>
                </a:extLst>
              </p:cNvPr>
              <p:cNvPicPr/>
              <p:nvPr/>
            </p:nvPicPr>
            <p:blipFill>
              <a:blip r:embed="rId28"/>
              <a:stretch>
                <a:fillRect/>
              </a:stretch>
            </p:blipFill>
            <p:spPr>
              <a:xfrm>
                <a:off x="2467900" y="3966756"/>
                <a:ext cx="5774400" cy="21276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5" name="Ink 24">
                <a:extLst>
                  <a:ext uri="{FF2B5EF4-FFF2-40B4-BE49-F238E27FC236}">
                    <a16:creationId xmlns:a16="http://schemas.microsoft.com/office/drawing/2014/main" id="{1FC33044-CE50-3E3E-F7EE-3D1C33953905}"/>
                  </a:ext>
                </a:extLst>
              </p14:cNvPr>
              <p14:cNvContentPartPr/>
              <p14:nvPr/>
            </p14:nvContentPartPr>
            <p14:xfrm>
              <a:off x="766900" y="4344036"/>
              <a:ext cx="1892880" cy="87840"/>
            </p14:xfrm>
          </p:contentPart>
        </mc:Choice>
        <mc:Fallback xmlns="">
          <p:pic>
            <p:nvPicPr>
              <p:cNvPr id="25" name="Ink 24">
                <a:extLst>
                  <a:ext uri="{FF2B5EF4-FFF2-40B4-BE49-F238E27FC236}">
                    <a16:creationId xmlns:a16="http://schemas.microsoft.com/office/drawing/2014/main" id="{1FC33044-CE50-3E3E-F7EE-3D1C33953905}"/>
                  </a:ext>
                </a:extLst>
              </p:cNvPr>
              <p:cNvPicPr/>
              <p:nvPr/>
            </p:nvPicPr>
            <p:blipFill>
              <a:blip r:embed="rId30"/>
              <a:stretch>
                <a:fillRect/>
              </a:stretch>
            </p:blipFill>
            <p:spPr>
              <a:xfrm>
                <a:off x="730900" y="4272036"/>
                <a:ext cx="1964520" cy="23148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6" name="Ink 25">
                <a:extLst>
                  <a:ext uri="{FF2B5EF4-FFF2-40B4-BE49-F238E27FC236}">
                    <a16:creationId xmlns:a16="http://schemas.microsoft.com/office/drawing/2014/main" id="{32801211-8839-4FE4-4080-D9506C4B7A83}"/>
                  </a:ext>
                </a:extLst>
              </p14:cNvPr>
              <p14:cNvContentPartPr/>
              <p14:nvPr/>
            </p14:nvContentPartPr>
            <p14:xfrm>
              <a:off x="3200860" y="4574436"/>
              <a:ext cx="5130000" cy="37800"/>
            </p14:xfrm>
          </p:contentPart>
        </mc:Choice>
        <mc:Fallback xmlns="">
          <p:pic>
            <p:nvPicPr>
              <p:cNvPr id="26" name="Ink 25">
                <a:extLst>
                  <a:ext uri="{FF2B5EF4-FFF2-40B4-BE49-F238E27FC236}">
                    <a16:creationId xmlns:a16="http://schemas.microsoft.com/office/drawing/2014/main" id="{32801211-8839-4FE4-4080-D9506C4B7A83}"/>
                  </a:ext>
                </a:extLst>
              </p:cNvPr>
              <p:cNvPicPr/>
              <p:nvPr/>
            </p:nvPicPr>
            <p:blipFill>
              <a:blip r:embed="rId32"/>
              <a:stretch>
                <a:fillRect/>
              </a:stretch>
            </p:blipFill>
            <p:spPr>
              <a:xfrm>
                <a:off x="3165220" y="4502436"/>
                <a:ext cx="5201640" cy="18144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7" name="Ink 26">
                <a:extLst>
                  <a:ext uri="{FF2B5EF4-FFF2-40B4-BE49-F238E27FC236}">
                    <a16:creationId xmlns:a16="http://schemas.microsoft.com/office/drawing/2014/main" id="{44DC1E38-FC05-4A66-99F6-6986526E79FF}"/>
                  </a:ext>
                </a:extLst>
              </p14:cNvPr>
              <p14:cNvContentPartPr/>
              <p14:nvPr/>
            </p14:nvContentPartPr>
            <p14:xfrm>
              <a:off x="623620" y="4885476"/>
              <a:ext cx="2503080" cy="56520"/>
            </p14:xfrm>
          </p:contentPart>
        </mc:Choice>
        <mc:Fallback xmlns="">
          <p:pic>
            <p:nvPicPr>
              <p:cNvPr id="27" name="Ink 26">
                <a:extLst>
                  <a:ext uri="{FF2B5EF4-FFF2-40B4-BE49-F238E27FC236}">
                    <a16:creationId xmlns:a16="http://schemas.microsoft.com/office/drawing/2014/main" id="{44DC1E38-FC05-4A66-99F6-6986526E79FF}"/>
                  </a:ext>
                </a:extLst>
              </p:cNvPr>
              <p:cNvPicPr/>
              <p:nvPr/>
            </p:nvPicPr>
            <p:blipFill>
              <a:blip r:embed="rId34"/>
              <a:stretch>
                <a:fillRect/>
              </a:stretch>
            </p:blipFill>
            <p:spPr>
              <a:xfrm>
                <a:off x="587620" y="4813836"/>
                <a:ext cx="2574720" cy="200160"/>
              </a:xfrm>
              <a:prstGeom prst="rect">
                <a:avLst/>
              </a:prstGeom>
            </p:spPr>
          </p:pic>
        </mc:Fallback>
      </mc:AlternateContent>
      <p:sp>
        <p:nvSpPr>
          <p:cNvPr id="31" name="TextBox 30">
            <a:extLst>
              <a:ext uri="{FF2B5EF4-FFF2-40B4-BE49-F238E27FC236}">
                <a16:creationId xmlns:a16="http://schemas.microsoft.com/office/drawing/2014/main" id="{7B28FBF7-78B1-3AAF-464E-FF1552C50D65}"/>
              </a:ext>
            </a:extLst>
          </p:cNvPr>
          <p:cNvSpPr txBox="1"/>
          <p:nvPr/>
        </p:nvSpPr>
        <p:spPr>
          <a:xfrm>
            <a:off x="8612288" y="1539209"/>
            <a:ext cx="3535360" cy="3785652"/>
          </a:xfrm>
          <a:prstGeom prst="rect">
            <a:avLst/>
          </a:prstGeom>
          <a:noFill/>
        </p:spPr>
        <p:txBody>
          <a:bodyPr wrap="square" rtlCol="0">
            <a:spAutoFit/>
          </a:bodyPr>
          <a:lstStyle/>
          <a:p>
            <a:pPr algn="l"/>
            <a:r>
              <a:rPr lang="en-GB" sz="2400" dirty="0"/>
              <a:t>On ‘reflective learning’</a:t>
            </a:r>
          </a:p>
          <a:p>
            <a:pPr algn="l"/>
            <a:endParaRPr lang="en-GB" sz="2400" dirty="0"/>
          </a:p>
          <a:p>
            <a:pPr algn="l"/>
            <a:r>
              <a:rPr lang="en-GB" sz="2400" b="1" dirty="0"/>
              <a:t>Negative feelings</a:t>
            </a:r>
          </a:p>
          <a:p>
            <a:pPr algn="l"/>
            <a:endParaRPr lang="en-GB" sz="2400" dirty="0"/>
          </a:p>
          <a:p>
            <a:pPr algn="l"/>
            <a:endParaRPr lang="en-GB" sz="2400" dirty="0"/>
          </a:p>
          <a:p>
            <a:pPr algn="l"/>
            <a:r>
              <a:rPr lang="en-GB" sz="2400" b="1" dirty="0"/>
              <a:t>Positive feelings</a:t>
            </a:r>
          </a:p>
          <a:p>
            <a:pPr algn="l"/>
            <a:endParaRPr lang="en-GB" sz="2400" b="1" dirty="0"/>
          </a:p>
          <a:p>
            <a:pPr algn="l"/>
            <a:endParaRPr lang="en-GB" sz="2400" dirty="0"/>
          </a:p>
          <a:p>
            <a:pPr algn="l"/>
            <a:r>
              <a:rPr lang="en-GB" sz="2400" dirty="0"/>
              <a:t>External influences can be helpful </a:t>
            </a:r>
          </a:p>
        </p:txBody>
      </p:sp>
      <mc:AlternateContent xmlns:mc="http://schemas.openxmlformats.org/markup-compatibility/2006" xmlns:p14="http://schemas.microsoft.com/office/powerpoint/2010/main">
        <mc:Choice Requires="p14">
          <p:contentPart p14:bwMode="auto" r:id="rId35">
            <p14:nvContentPartPr>
              <p14:cNvPr id="32" name="Ink 31">
                <a:extLst>
                  <a:ext uri="{FF2B5EF4-FFF2-40B4-BE49-F238E27FC236}">
                    <a16:creationId xmlns:a16="http://schemas.microsoft.com/office/drawing/2014/main" id="{C1664C6C-59AB-035C-931F-43276801144D}"/>
                  </a:ext>
                </a:extLst>
              </p14:cNvPr>
              <p14:cNvContentPartPr/>
              <p14:nvPr/>
            </p14:nvContentPartPr>
            <p14:xfrm>
              <a:off x="8641900" y="1953276"/>
              <a:ext cx="3206520" cy="76680"/>
            </p14:xfrm>
          </p:contentPart>
        </mc:Choice>
        <mc:Fallback xmlns="">
          <p:pic>
            <p:nvPicPr>
              <p:cNvPr id="32" name="Ink 31">
                <a:extLst>
                  <a:ext uri="{FF2B5EF4-FFF2-40B4-BE49-F238E27FC236}">
                    <a16:creationId xmlns:a16="http://schemas.microsoft.com/office/drawing/2014/main" id="{C1664C6C-59AB-035C-931F-43276801144D}"/>
                  </a:ext>
                </a:extLst>
              </p:cNvPr>
              <p:cNvPicPr/>
              <p:nvPr/>
            </p:nvPicPr>
            <p:blipFill>
              <a:blip r:embed="rId36"/>
              <a:stretch>
                <a:fillRect/>
              </a:stretch>
            </p:blipFill>
            <p:spPr>
              <a:xfrm>
                <a:off x="8606260" y="1881636"/>
                <a:ext cx="3278160" cy="2203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3" name="Ink 32">
                <a:extLst>
                  <a:ext uri="{FF2B5EF4-FFF2-40B4-BE49-F238E27FC236}">
                    <a16:creationId xmlns:a16="http://schemas.microsoft.com/office/drawing/2014/main" id="{5851A439-B39C-0115-947D-2EB18AD7052F}"/>
                  </a:ext>
                </a:extLst>
              </p14:cNvPr>
              <p14:cNvContentPartPr/>
              <p14:nvPr/>
            </p14:nvContentPartPr>
            <p14:xfrm>
              <a:off x="8722900" y="2718996"/>
              <a:ext cx="2459520" cy="62640"/>
            </p14:xfrm>
          </p:contentPart>
        </mc:Choice>
        <mc:Fallback xmlns="">
          <p:pic>
            <p:nvPicPr>
              <p:cNvPr id="33" name="Ink 32">
                <a:extLst>
                  <a:ext uri="{FF2B5EF4-FFF2-40B4-BE49-F238E27FC236}">
                    <a16:creationId xmlns:a16="http://schemas.microsoft.com/office/drawing/2014/main" id="{5851A439-B39C-0115-947D-2EB18AD7052F}"/>
                  </a:ext>
                </a:extLst>
              </p:cNvPr>
              <p:cNvPicPr/>
              <p:nvPr/>
            </p:nvPicPr>
            <p:blipFill>
              <a:blip r:embed="rId38"/>
              <a:stretch>
                <a:fillRect/>
              </a:stretch>
            </p:blipFill>
            <p:spPr>
              <a:xfrm>
                <a:off x="8687260" y="2646996"/>
                <a:ext cx="2531160" cy="2062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34" name="Ink 33">
                <a:extLst>
                  <a:ext uri="{FF2B5EF4-FFF2-40B4-BE49-F238E27FC236}">
                    <a16:creationId xmlns:a16="http://schemas.microsoft.com/office/drawing/2014/main" id="{E9D8D4B1-E93F-3E69-CC55-BCA64F5BFAE3}"/>
                  </a:ext>
                </a:extLst>
              </p14:cNvPr>
              <p14:cNvContentPartPr/>
              <p14:nvPr/>
            </p14:nvContentPartPr>
            <p14:xfrm>
              <a:off x="8747740" y="3864516"/>
              <a:ext cx="2391120" cy="32400"/>
            </p14:xfrm>
          </p:contentPart>
        </mc:Choice>
        <mc:Fallback xmlns="">
          <p:pic>
            <p:nvPicPr>
              <p:cNvPr id="34" name="Ink 33">
                <a:extLst>
                  <a:ext uri="{FF2B5EF4-FFF2-40B4-BE49-F238E27FC236}">
                    <a16:creationId xmlns:a16="http://schemas.microsoft.com/office/drawing/2014/main" id="{E9D8D4B1-E93F-3E69-CC55-BCA64F5BFAE3}"/>
                  </a:ext>
                </a:extLst>
              </p:cNvPr>
              <p:cNvPicPr/>
              <p:nvPr/>
            </p:nvPicPr>
            <p:blipFill>
              <a:blip r:embed="rId40"/>
              <a:stretch>
                <a:fillRect/>
              </a:stretch>
            </p:blipFill>
            <p:spPr>
              <a:xfrm>
                <a:off x="8712100" y="3792516"/>
                <a:ext cx="246276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5" name="Ink 34">
                <a:extLst>
                  <a:ext uri="{FF2B5EF4-FFF2-40B4-BE49-F238E27FC236}">
                    <a16:creationId xmlns:a16="http://schemas.microsoft.com/office/drawing/2014/main" id="{C3391849-3330-D7AF-3765-2375BE1AE2D6}"/>
                  </a:ext>
                </a:extLst>
              </p14:cNvPr>
              <p14:cNvContentPartPr/>
              <p14:nvPr/>
            </p14:nvContentPartPr>
            <p14:xfrm>
              <a:off x="8747740" y="5271396"/>
              <a:ext cx="2826720" cy="62640"/>
            </p14:xfrm>
          </p:contentPart>
        </mc:Choice>
        <mc:Fallback xmlns="">
          <p:pic>
            <p:nvPicPr>
              <p:cNvPr id="35" name="Ink 34">
                <a:extLst>
                  <a:ext uri="{FF2B5EF4-FFF2-40B4-BE49-F238E27FC236}">
                    <a16:creationId xmlns:a16="http://schemas.microsoft.com/office/drawing/2014/main" id="{C3391849-3330-D7AF-3765-2375BE1AE2D6}"/>
                  </a:ext>
                </a:extLst>
              </p:cNvPr>
              <p:cNvPicPr/>
              <p:nvPr/>
            </p:nvPicPr>
            <p:blipFill>
              <a:blip r:embed="rId42"/>
              <a:stretch>
                <a:fillRect/>
              </a:stretch>
            </p:blipFill>
            <p:spPr>
              <a:xfrm>
                <a:off x="8712100" y="5199396"/>
                <a:ext cx="2898360" cy="206280"/>
              </a:xfrm>
              <a:prstGeom prst="rect">
                <a:avLst/>
              </a:prstGeom>
            </p:spPr>
          </p:pic>
        </mc:Fallback>
      </mc:AlternateContent>
    </p:spTree>
    <p:extLst>
      <p:ext uri="{BB962C8B-B14F-4D97-AF65-F5344CB8AC3E}">
        <p14:creationId xmlns:p14="http://schemas.microsoft.com/office/powerpoint/2010/main" val="3592256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erson balancing scale">
            <a:extLst>
              <a:ext uri="{FF2B5EF4-FFF2-40B4-BE49-F238E27FC236}">
                <a16:creationId xmlns:a16="http://schemas.microsoft.com/office/drawing/2014/main" id="{E851FE63-6DE2-F9BA-85C2-B06CCFD8A068}"/>
              </a:ext>
            </a:extLst>
          </p:cNvPr>
          <p:cNvPicPr>
            <a:picLocks noChangeAspect="1"/>
          </p:cNvPicPr>
          <p:nvPr/>
        </p:nvPicPr>
        <p:blipFill>
          <a:blip r:embed="rId2">
            <a:extLst>
              <a:ext uri="{28A0092B-C50C-407E-A947-70E740481C1C}">
                <a14:useLocalDpi xmlns:a14="http://schemas.microsoft.com/office/drawing/2010/main" val="0"/>
              </a:ext>
            </a:extLst>
          </a:blip>
          <a:srcRect t="8205"/>
          <a:stretch>
            <a:fillRect/>
          </a:stretch>
        </p:blipFill>
        <p:spPr>
          <a:xfrm>
            <a:off x="2303258" y="2171883"/>
            <a:ext cx="6660365" cy="4367461"/>
          </a:xfrm>
          <a:prstGeom prst="rect">
            <a:avLst/>
          </a:prstGeom>
        </p:spPr>
      </p:pic>
      <p:sp>
        <p:nvSpPr>
          <p:cNvPr id="6" name="TextBox 5">
            <a:extLst>
              <a:ext uri="{FF2B5EF4-FFF2-40B4-BE49-F238E27FC236}">
                <a16:creationId xmlns:a16="http://schemas.microsoft.com/office/drawing/2014/main" id="{1613D08C-FF7C-29CB-D104-7725BBDBA8E5}"/>
              </a:ext>
            </a:extLst>
          </p:cNvPr>
          <p:cNvSpPr txBox="1"/>
          <p:nvPr/>
        </p:nvSpPr>
        <p:spPr>
          <a:xfrm>
            <a:off x="7560409" y="2761790"/>
            <a:ext cx="1566160" cy="830997"/>
          </a:xfrm>
          <a:prstGeom prst="rect">
            <a:avLst/>
          </a:prstGeom>
          <a:noFill/>
        </p:spPr>
        <p:txBody>
          <a:bodyPr wrap="square" rtlCol="0">
            <a:spAutoFit/>
          </a:bodyPr>
          <a:lstStyle/>
          <a:p>
            <a:pPr algn="l"/>
            <a:endParaRPr lang="en-GB" sz="2400" dirty="0"/>
          </a:p>
          <a:p>
            <a:pPr algn="l"/>
            <a:endParaRPr lang="en-GB" sz="2400" dirty="0"/>
          </a:p>
        </p:txBody>
      </p:sp>
      <p:sp>
        <p:nvSpPr>
          <p:cNvPr id="8" name="TextBox 7">
            <a:extLst>
              <a:ext uri="{FF2B5EF4-FFF2-40B4-BE49-F238E27FC236}">
                <a16:creationId xmlns:a16="http://schemas.microsoft.com/office/drawing/2014/main" id="{6FABE07C-B80E-F799-9530-11561E959C00}"/>
              </a:ext>
            </a:extLst>
          </p:cNvPr>
          <p:cNvSpPr txBox="1"/>
          <p:nvPr/>
        </p:nvSpPr>
        <p:spPr>
          <a:xfrm>
            <a:off x="3909120" y="2654184"/>
            <a:ext cx="1444943" cy="830997"/>
          </a:xfrm>
          <a:prstGeom prst="rect">
            <a:avLst/>
          </a:prstGeom>
          <a:noFill/>
        </p:spPr>
        <p:txBody>
          <a:bodyPr wrap="square" rtlCol="0">
            <a:spAutoFit/>
          </a:bodyPr>
          <a:lstStyle/>
          <a:p>
            <a:pPr algn="l"/>
            <a:endParaRPr lang="en-GB" sz="2400" dirty="0"/>
          </a:p>
          <a:p>
            <a:pPr algn="l"/>
            <a:r>
              <a:rPr lang="en-GB" sz="2400" b="1" dirty="0"/>
              <a:t> + / -</a:t>
            </a:r>
            <a:endParaRPr lang="en-GB" sz="2400" dirty="0"/>
          </a:p>
        </p:txBody>
      </p:sp>
      <p:sp>
        <p:nvSpPr>
          <p:cNvPr id="10" name="TextBox 9">
            <a:extLst>
              <a:ext uri="{FF2B5EF4-FFF2-40B4-BE49-F238E27FC236}">
                <a16:creationId xmlns:a16="http://schemas.microsoft.com/office/drawing/2014/main" id="{90894092-A1FA-FB70-D80E-2234C6555F7D}"/>
              </a:ext>
            </a:extLst>
          </p:cNvPr>
          <p:cNvSpPr txBox="1"/>
          <p:nvPr/>
        </p:nvSpPr>
        <p:spPr>
          <a:xfrm>
            <a:off x="417108" y="318655"/>
            <a:ext cx="11049704" cy="1569660"/>
          </a:xfrm>
          <a:prstGeom prst="rect">
            <a:avLst/>
          </a:prstGeom>
          <a:noFill/>
        </p:spPr>
        <p:txBody>
          <a:bodyPr wrap="square" rtlCol="0">
            <a:spAutoFit/>
          </a:bodyPr>
          <a:lstStyle/>
          <a:p>
            <a:pPr algn="l"/>
            <a:r>
              <a:rPr lang="en-GB" sz="2400" dirty="0"/>
              <a:t>Consider the first piece of work you created this semester – </a:t>
            </a:r>
          </a:p>
          <a:p>
            <a:pPr algn="l"/>
            <a:r>
              <a:rPr lang="en-GB" sz="2400" dirty="0"/>
              <a:t>a drawing, test piece/sample?</a:t>
            </a:r>
          </a:p>
          <a:p>
            <a:pPr algn="l"/>
            <a:r>
              <a:rPr lang="en-GB" sz="2400" dirty="0"/>
              <a:t>Did you reflect on the process and outcome? Did it fulfil its purpose?  </a:t>
            </a:r>
          </a:p>
          <a:p>
            <a:pPr algn="l"/>
            <a:r>
              <a:rPr lang="en-GB" sz="2400" dirty="0"/>
              <a:t>Was it ‘successful’?</a:t>
            </a:r>
            <a:endParaRPr lang="en-US" sz="2400" dirty="0"/>
          </a:p>
        </p:txBody>
      </p:sp>
      <p:sp>
        <p:nvSpPr>
          <p:cNvPr id="12" name="TextBox 11">
            <a:extLst>
              <a:ext uri="{FF2B5EF4-FFF2-40B4-BE49-F238E27FC236}">
                <a16:creationId xmlns:a16="http://schemas.microsoft.com/office/drawing/2014/main" id="{3AA7F736-FF56-9A17-02F9-EE7C4A02FE68}"/>
              </a:ext>
            </a:extLst>
          </p:cNvPr>
          <p:cNvSpPr txBox="1"/>
          <p:nvPr/>
        </p:nvSpPr>
        <p:spPr>
          <a:xfrm>
            <a:off x="7100264" y="3993835"/>
            <a:ext cx="1403214" cy="830997"/>
          </a:xfrm>
          <a:prstGeom prst="rect">
            <a:avLst/>
          </a:prstGeom>
          <a:noFill/>
        </p:spPr>
        <p:txBody>
          <a:bodyPr wrap="square" rtlCol="0">
            <a:spAutoFit/>
          </a:bodyPr>
          <a:lstStyle/>
          <a:p>
            <a:pPr algn="l"/>
            <a:endParaRPr lang="en-GB" sz="2400" dirty="0"/>
          </a:p>
          <a:p>
            <a:pPr algn="l"/>
            <a:r>
              <a:rPr lang="en-GB" sz="2400" b="1" dirty="0"/>
              <a:t> + / -</a:t>
            </a:r>
            <a:endParaRPr lang="en-GB" sz="2400" dirty="0"/>
          </a:p>
        </p:txBody>
      </p:sp>
    </p:spTree>
    <p:extLst>
      <p:ext uri="{BB962C8B-B14F-4D97-AF65-F5344CB8AC3E}">
        <p14:creationId xmlns:p14="http://schemas.microsoft.com/office/powerpoint/2010/main" val="1098921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lluminated battery icon">
            <a:extLst>
              <a:ext uri="{FF2B5EF4-FFF2-40B4-BE49-F238E27FC236}">
                <a16:creationId xmlns:a16="http://schemas.microsoft.com/office/drawing/2014/main" id="{C1E82E12-C962-9CE0-2FC4-B087A4929B8E}"/>
              </a:ext>
            </a:extLst>
          </p:cNvPr>
          <p:cNvPicPr>
            <a:picLocks noChangeAspect="1"/>
          </p:cNvPicPr>
          <p:nvPr/>
        </p:nvPicPr>
        <p:blipFill>
          <a:blip r:embed="rId2">
            <a:extLst>
              <a:ext uri="{28A0092B-C50C-407E-A947-70E740481C1C}">
                <a14:useLocalDpi xmlns:a14="http://schemas.microsoft.com/office/drawing/2010/main" val="0"/>
              </a:ext>
            </a:extLst>
          </a:blip>
          <a:srcRect l="16809" r="11302"/>
          <a:stretch>
            <a:fillRect/>
          </a:stretch>
        </p:blipFill>
        <p:spPr>
          <a:xfrm>
            <a:off x="5300868" y="719666"/>
            <a:ext cx="5190435" cy="5418667"/>
          </a:xfrm>
          <a:prstGeom prst="rect">
            <a:avLst/>
          </a:prstGeom>
        </p:spPr>
      </p:pic>
      <p:sp>
        <p:nvSpPr>
          <p:cNvPr id="5" name="TextBox 4">
            <a:extLst>
              <a:ext uri="{FF2B5EF4-FFF2-40B4-BE49-F238E27FC236}">
                <a16:creationId xmlns:a16="http://schemas.microsoft.com/office/drawing/2014/main" id="{D157C8DA-8B52-6C52-7EED-C0FCA235FBF9}"/>
              </a:ext>
            </a:extLst>
          </p:cNvPr>
          <p:cNvSpPr txBox="1"/>
          <p:nvPr/>
        </p:nvSpPr>
        <p:spPr>
          <a:xfrm>
            <a:off x="828260" y="719666"/>
            <a:ext cx="4122899" cy="5539978"/>
          </a:xfrm>
          <a:prstGeom prst="rect">
            <a:avLst/>
          </a:prstGeom>
          <a:noFill/>
        </p:spPr>
        <p:txBody>
          <a:bodyPr wrap="square" rtlCol="0">
            <a:spAutoFit/>
          </a:bodyPr>
          <a:lstStyle/>
          <a:p>
            <a:pPr algn="l"/>
            <a:r>
              <a:rPr lang="en-GB" sz="2800" dirty="0"/>
              <a:t>We may have both </a:t>
            </a:r>
            <a:r>
              <a:rPr lang="en-GB" sz="2800" b="1" dirty="0"/>
              <a:t>positive</a:t>
            </a:r>
            <a:r>
              <a:rPr lang="en-GB" sz="2800" dirty="0"/>
              <a:t> and </a:t>
            </a:r>
            <a:r>
              <a:rPr lang="en-GB" sz="2800" b="1" dirty="0"/>
              <a:t>negative</a:t>
            </a:r>
            <a:r>
              <a:rPr lang="en-GB" sz="2800" dirty="0"/>
              <a:t> things to say about a single piece of work, process or outcome.</a:t>
            </a:r>
          </a:p>
          <a:p>
            <a:pPr algn="l"/>
            <a:endParaRPr lang="en-GB" sz="2800" dirty="0"/>
          </a:p>
          <a:p>
            <a:pPr algn="l"/>
            <a:r>
              <a:rPr lang="en-GB" sz="2800" dirty="0"/>
              <a:t>We could argue </a:t>
            </a:r>
            <a:r>
              <a:rPr lang="en-GB" sz="2800" b="1" dirty="0"/>
              <a:t>both</a:t>
            </a:r>
            <a:r>
              <a:rPr lang="en-GB" sz="2800" dirty="0"/>
              <a:t> are needed to be in state of </a:t>
            </a:r>
            <a:r>
              <a:rPr lang="en-GB" sz="2800" b="1" dirty="0"/>
              <a:t>continuous creative development and learning.</a:t>
            </a:r>
          </a:p>
          <a:p>
            <a:pPr algn="l"/>
            <a:endParaRPr lang="en-GB" sz="2800" dirty="0"/>
          </a:p>
          <a:p>
            <a:pPr algn="l"/>
            <a:endParaRPr lang="en-US" dirty="0"/>
          </a:p>
        </p:txBody>
      </p:sp>
    </p:spTree>
    <p:extLst>
      <p:ext uri="{BB962C8B-B14F-4D97-AF65-F5344CB8AC3E}">
        <p14:creationId xmlns:p14="http://schemas.microsoft.com/office/powerpoint/2010/main" val="75476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3EA66E-B0AE-33C8-1D47-5A17267B6877}"/>
              </a:ext>
            </a:extLst>
          </p:cNvPr>
          <p:cNvSpPr txBox="1"/>
          <p:nvPr/>
        </p:nvSpPr>
        <p:spPr>
          <a:xfrm>
            <a:off x="473949" y="1098724"/>
            <a:ext cx="8379240" cy="4524315"/>
          </a:xfrm>
          <a:prstGeom prst="rect">
            <a:avLst/>
          </a:prstGeom>
          <a:noFill/>
        </p:spPr>
        <p:txBody>
          <a:bodyPr wrap="square">
            <a:spAutoFit/>
          </a:bodyPr>
          <a:lstStyle/>
          <a:p>
            <a:pPr algn="l"/>
            <a:r>
              <a:rPr lang="en-GB" sz="2400" dirty="0"/>
              <a:t>A quick sketch might not be well drawn but fulfils its purpose in communicating an idea – it might be a ‘critical incident’ in your design journey.</a:t>
            </a:r>
          </a:p>
          <a:p>
            <a:pPr algn="l"/>
            <a:endParaRPr lang="en-GB" sz="2400" dirty="0"/>
          </a:p>
          <a:p>
            <a:pPr algn="l"/>
            <a:r>
              <a:rPr lang="en-GB" sz="2400" dirty="0"/>
              <a:t>The maquette you cobbled together with sticks and masking tape isn’t polished but it captures the form you intend to create in clay – you recognise it is just a beginning but it’s a great start.</a:t>
            </a:r>
          </a:p>
          <a:p>
            <a:pPr algn="l"/>
            <a:endParaRPr lang="en-GB" sz="2400" dirty="0"/>
          </a:p>
          <a:p>
            <a:pPr algn="l"/>
            <a:r>
              <a:rPr lang="en-GB" sz="2400" dirty="0"/>
              <a:t>The second screen print in a series of samples is messy – you still need time to refine your technique, but the three colours together are exactly what you wanted.</a:t>
            </a:r>
            <a:endParaRPr lang="en-US" sz="2400" dirty="0"/>
          </a:p>
        </p:txBody>
      </p:sp>
      <p:pic>
        <p:nvPicPr>
          <p:cNvPr id="6" name="Picture 5">
            <a:extLst>
              <a:ext uri="{FF2B5EF4-FFF2-40B4-BE49-F238E27FC236}">
                <a16:creationId xmlns:a16="http://schemas.microsoft.com/office/drawing/2014/main" id="{9F09672F-509D-434B-6B9E-EC48942C4B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046521" y="1690745"/>
            <a:ext cx="4600993" cy="2987658"/>
          </a:xfrm>
          <a:prstGeom prst="rect">
            <a:avLst/>
          </a:prstGeom>
        </p:spPr>
      </p:pic>
      <p:sp>
        <p:nvSpPr>
          <p:cNvPr id="7" name="TextBox 6">
            <a:extLst>
              <a:ext uri="{FF2B5EF4-FFF2-40B4-BE49-F238E27FC236}">
                <a16:creationId xmlns:a16="http://schemas.microsoft.com/office/drawing/2014/main" id="{C742EA5D-8E9A-2E2B-881F-2845EAB5A527}"/>
              </a:ext>
            </a:extLst>
          </p:cNvPr>
          <p:cNvSpPr txBox="1"/>
          <p:nvPr/>
        </p:nvSpPr>
        <p:spPr>
          <a:xfrm>
            <a:off x="8853188" y="5623039"/>
            <a:ext cx="3150705" cy="707886"/>
          </a:xfrm>
          <a:prstGeom prst="rect">
            <a:avLst/>
          </a:prstGeom>
          <a:noFill/>
        </p:spPr>
        <p:txBody>
          <a:bodyPr wrap="square" rtlCol="0">
            <a:spAutoFit/>
          </a:bodyPr>
          <a:lstStyle/>
          <a:p>
            <a:pPr algn="l"/>
            <a:r>
              <a:rPr lang="en-GB" sz="2000" i="1" dirty="0"/>
              <a:t>Back of envelope drawing</a:t>
            </a:r>
            <a:r>
              <a:rPr lang="en-GB" sz="2000" dirty="0"/>
              <a:t> Ruth Solomons 2013</a:t>
            </a:r>
            <a:endParaRPr lang="en-US" sz="2000" dirty="0"/>
          </a:p>
        </p:txBody>
      </p:sp>
    </p:spTree>
    <p:extLst>
      <p:ext uri="{BB962C8B-B14F-4D97-AF65-F5344CB8AC3E}">
        <p14:creationId xmlns:p14="http://schemas.microsoft.com/office/powerpoint/2010/main" val="1115141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6EFCA3-1807-482D-5D4A-6FCF2FF58E01}"/>
              </a:ext>
            </a:extLst>
          </p:cNvPr>
          <p:cNvSpPr txBox="1"/>
          <p:nvPr/>
        </p:nvSpPr>
        <p:spPr>
          <a:xfrm>
            <a:off x="1062935" y="5585551"/>
            <a:ext cx="6101520" cy="369332"/>
          </a:xfrm>
          <a:prstGeom prst="rect">
            <a:avLst/>
          </a:prstGeom>
          <a:noFill/>
        </p:spPr>
        <p:txBody>
          <a:bodyPr wrap="square">
            <a:spAutoFit/>
          </a:bodyPr>
          <a:lstStyle/>
          <a:p>
            <a:r>
              <a:rPr lang="en-US" dirty="0">
                <a:hlinkClick r:id="rId2"/>
              </a:rPr>
              <a:t>http://</a:t>
            </a:r>
            <a:r>
              <a:rPr lang="en-US" dirty="0" err="1">
                <a:hlinkClick r:id="rId2"/>
              </a:rPr>
              <a:t>www.ruthsolomons.com</a:t>
            </a:r>
            <a:r>
              <a:rPr lang="en-US" dirty="0">
                <a:hlinkClick r:id="rId2"/>
              </a:rPr>
              <a:t>/statement.html</a:t>
            </a:r>
            <a:endParaRPr lang="en-US" dirty="0"/>
          </a:p>
        </p:txBody>
      </p:sp>
      <p:pic>
        <p:nvPicPr>
          <p:cNvPr id="6" name="Picture 5">
            <a:extLst>
              <a:ext uri="{FF2B5EF4-FFF2-40B4-BE49-F238E27FC236}">
                <a16:creationId xmlns:a16="http://schemas.microsoft.com/office/drawing/2014/main" id="{85AF4B5B-BD9C-1FE8-811B-8EB1931F6A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833" y="395906"/>
            <a:ext cx="7649955" cy="4168732"/>
          </a:xfrm>
          <a:prstGeom prst="rect">
            <a:avLst/>
          </a:prstGeom>
        </p:spPr>
      </p:pic>
      <p:pic>
        <p:nvPicPr>
          <p:cNvPr id="7" name="Picture 6">
            <a:extLst>
              <a:ext uri="{FF2B5EF4-FFF2-40B4-BE49-F238E27FC236}">
                <a16:creationId xmlns:a16="http://schemas.microsoft.com/office/drawing/2014/main" id="{F5CF9153-79B1-D2F8-6F9F-8318896E97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84249" y="1316196"/>
            <a:ext cx="3487539" cy="3487717"/>
          </a:xfrm>
          <a:prstGeom prst="rect">
            <a:avLst/>
          </a:prstGeom>
        </p:spPr>
      </p:pic>
    </p:spTree>
    <p:extLst>
      <p:ext uri="{BB962C8B-B14F-4D97-AF65-F5344CB8AC3E}">
        <p14:creationId xmlns:p14="http://schemas.microsoft.com/office/powerpoint/2010/main" val="3321789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D83A5F-986A-ACB0-DB36-156BD56A2177}"/>
              </a:ext>
            </a:extLst>
          </p:cNvPr>
          <p:cNvSpPr txBox="1"/>
          <p:nvPr/>
        </p:nvSpPr>
        <p:spPr>
          <a:xfrm>
            <a:off x="1582021" y="1221120"/>
            <a:ext cx="8677587" cy="4154984"/>
          </a:xfrm>
          <a:prstGeom prst="rect">
            <a:avLst/>
          </a:prstGeom>
          <a:noFill/>
        </p:spPr>
        <p:txBody>
          <a:bodyPr wrap="square" rtlCol="0">
            <a:spAutoFit/>
          </a:bodyPr>
          <a:lstStyle/>
          <a:p>
            <a:pPr algn="l"/>
            <a:r>
              <a:rPr lang="en-GB" sz="2400" b="1" dirty="0"/>
              <a:t>Acronyms for reflection</a:t>
            </a:r>
          </a:p>
          <a:p>
            <a:pPr algn="l"/>
            <a:endParaRPr lang="en-GB" sz="2400" dirty="0"/>
          </a:p>
          <a:p>
            <a:pPr algn="l"/>
            <a:r>
              <a:rPr lang="en-GB" sz="2400" dirty="0"/>
              <a:t>What’s an </a:t>
            </a:r>
            <a:r>
              <a:rPr lang="en-GB" sz="2400" b="1" dirty="0"/>
              <a:t>acronym</a:t>
            </a:r>
            <a:r>
              <a:rPr lang="en-GB" sz="2400" dirty="0"/>
              <a:t>?</a:t>
            </a:r>
          </a:p>
          <a:p>
            <a:pPr algn="l"/>
            <a:r>
              <a:rPr lang="en-GB" sz="2400" dirty="0"/>
              <a:t>				</a:t>
            </a:r>
          </a:p>
          <a:p>
            <a:pPr algn="l"/>
            <a:r>
              <a:rPr lang="en-GB" sz="2400" i="1" dirty="0"/>
              <a:t>Are these familiar?…</a:t>
            </a:r>
          </a:p>
          <a:p>
            <a:pPr algn="l"/>
            <a:endParaRPr lang="en-GB" sz="2400" i="1" dirty="0"/>
          </a:p>
          <a:p>
            <a:pPr algn="l"/>
            <a:r>
              <a:rPr lang="en-GB" sz="2400" i="1" dirty="0"/>
              <a:t>ASAP</a:t>
            </a:r>
          </a:p>
          <a:p>
            <a:pPr algn="l"/>
            <a:endParaRPr lang="en-GB" sz="2400" dirty="0"/>
          </a:p>
          <a:p>
            <a:pPr algn="l"/>
            <a:endParaRPr lang="en-GB" sz="2400" dirty="0"/>
          </a:p>
          <a:p>
            <a:pPr algn="l"/>
            <a:r>
              <a:rPr lang="en-GB" sz="2400" i="1" dirty="0"/>
              <a:t>BOGOF		NASA			SCUBA	</a:t>
            </a:r>
            <a:r>
              <a:rPr lang="en-GB" sz="2400" dirty="0"/>
              <a:t>		</a:t>
            </a:r>
          </a:p>
        </p:txBody>
      </p:sp>
    </p:spTree>
    <p:extLst>
      <p:ext uri="{BB962C8B-B14F-4D97-AF65-F5344CB8AC3E}">
        <p14:creationId xmlns:p14="http://schemas.microsoft.com/office/powerpoint/2010/main" val="2121639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D83A5F-986A-ACB0-DB36-156BD56A2177}"/>
              </a:ext>
            </a:extLst>
          </p:cNvPr>
          <p:cNvSpPr txBox="1"/>
          <p:nvPr/>
        </p:nvSpPr>
        <p:spPr>
          <a:xfrm>
            <a:off x="2117413" y="1632002"/>
            <a:ext cx="8677587" cy="3785652"/>
          </a:xfrm>
          <a:prstGeom prst="rect">
            <a:avLst/>
          </a:prstGeom>
          <a:noFill/>
        </p:spPr>
        <p:txBody>
          <a:bodyPr wrap="square" rtlCol="0">
            <a:spAutoFit/>
          </a:bodyPr>
          <a:lstStyle/>
          <a:p>
            <a:pPr algn="l"/>
            <a:r>
              <a:rPr lang="en-GB" sz="2400" dirty="0"/>
              <a:t>What’s an </a:t>
            </a:r>
            <a:r>
              <a:rPr lang="en-GB" sz="2400" b="1" dirty="0"/>
              <a:t>acronym</a:t>
            </a:r>
            <a:r>
              <a:rPr lang="en-GB" sz="2400" dirty="0"/>
              <a:t>?				</a:t>
            </a:r>
          </a:p>
          <a:p>
            <a:pPr algn="l"/>
            <a:endParaRPr lang="en-GB" sz="2400" i="1" dirty="0"/>
          </a:p>
          <a:p>
            <a:pPr algn="l"/>
            <a:r>
              <a:rPr lang="en-GB" sz="2400" i="1" dirty="0"/>
              <a:t>ASAP:  </a:t>
            </a:r>
            <a:r>
              <a:rPr lang="en-GB" sz="2400" i="1" dirty="0">
                <a:solidFill>
                  <a:schemeClr val="tx2">
                    <a:lumMod val="75000"/>
                    <a:lumOff val="25000"/>
                  </a:schemeClr>
                </a:solidFill>
              </a:rPr>
              <a:t>As soon as possible</a:t>
            </a:r>
          </a:p>
          <a:p>
            <a:pPr algn="l"/>
            <a:endParaRPr lang="en-GB" sz="2400" dirty="0"/>
          </a:p>
          <a:p>
            <a:pPr algn="l"/>
            <a:r>
              <a:rPr lang="en-GB" sz="2400" i="1" dirty="0"/>
              <a:t>BOGOF:  </a:t>
            </a:r>
            <a:r>
              <a:rPr lang="en-GB" sz="2400" i="1" dirty="0">
                <a:solidFill>
                  <a:schemeClr val="tx2">
                    <a:lumMod val="75000"/>
                    <a:lumOff val="25000"/>
                  </a:schemeClr>
                </a:solidFill>
              </a:rPr>
              <a:t>Buy One Get One Free	</a:t>
            </a:r>
          </a:p>
          <a:p>
            <a:pPr algn="l"/>
            <a:endParaRPr lang="en-GB" sz="2400" i="1" dirty="0"/>
          </a:p>
          <a:p>
            <a:pPr algn="l"/>
            <a:r>
              <a:rPr lang="en-GB" sz="2400" i="1" dirty="0"/>
              <a:t>NASA: </a:t>
            </a:r>
            <a:r>
              <a:rPr lang="en-GB" sz="2400" b="0" i="1" u="none" strike="noStrike" dirty="0">
                <a:solidFill>
                  <a:schemeClr val="tx2">
                    <a:lumMod val="75000"/>
                    <a:lumOff val="25000"/>
                  </a:schemeClr>
                </a:solidFill>
                <a:effectLst/>
                <a:latin typeface="Google Sans"/>
              </a:rPr>
              <a:t>National Aeronautics and Space Administration</a:t>
            </a:r>
            <a:endParaRPr lang="en-GB" sz="2400" i="1" dirty="0">
              <a:solidFill>
                <a:schemeClr val="tx2">
                  <a:lumMod val="75000"/>
                  <a:lumOff val="25000"/>
                </a:schemeClr>
              </a:solidFill>
            </a:endParaRPr>
          </a:p>
          <a:p>
            <a:pPr algn="l"/>
            <a:endParaRPr lang="en-GB" sz="2400" i="1" dirty="0"/>
          </a:p>
          <a:p>
            <a:pPr algn="l"/>
            <a:r>
              <a:rPr lang="en-GB" sz="2400" i="1" dirty="0"/>
              <a:t>SCUBA: </a:t>
            </a:r>
            <a:r>
              <a:rPr lang="en-GB" sz="2400" b="0" i="1" u="none" strike="noStrike" dirty="0">
                <a:solidFill>
                  <a:schemeClr val="tx2">
                    <a:lumMod val="75000"/>
                    <a:lumOff val="25000"/>
                  </a:schemeClr>
                </a:solidFill>
                <a:effectLst/>
                <a:latin typeface="Google Sans"/>
              </a:rPr>
              <a:t>Self-Contained Underwater Breathing Apparatus</a:t>
            </a:r>
            <a:r>
              <a:rPr lang="en-GB" sz="2400" i="1" dirty="0"/>
              <a:t>	</a:t>
            </a:r>
            <a:r>
              <a:rPr lang="en-GB" sz="2400" dirty="0"/>
              <a:t>		</a:t>
            </a:r>
          </a:p>
        </p:txBody>
      </p:sp>
    </p:spTree>
    <p:extLst>
      <p:ext uri="{BB962C8B-B14F-4D97-AF65-F5344CB8AC3E}">
        <p14:creationId xmlns:p14="http://schemas.microsoft.com/office/powerpoint/2010/main" val="2345779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D83A5F-986A-ACB0-DB36-156BD56A2177}"/>
              </a:ext>
            </a:extLst>
          </p:cNvPr>
          <p:cNvSpPr txBox="1"/>
          <p:nvPr/>
        </p:nvSpPr>
        <p:spPr>
          <a:xfrm>
            <a:off x="2092511" y="2690336"/>
            <a:ext cx="6324351" cy="1938992"/>
          </a:xfrm>
          <a:prstGeom prst="rect">
            <a:avLst/>
          </a:prstGeom>
          <a:noFill/>
        </p:spPr>
        <p:txBody>
          <a:bodyPr wrap="square" rtlCol="0">
            <a:spAutoFit/>
          </a:bodyPr>
          <a:lstStyle/>
          <a:p>
            <a:pPr algn="l"/>
            <a:r>
              <a:rPr lang="en-GB" sz="2400" dirty="0"/>
              <a:t>Acronyms for reflection</a:t>
            </a:r>
          </a:p>
          <a:p>
            <a:pPr algn="l"/>
            <a:endParaRPr lang="en-GB" sz="2400" dirty="0"/>
          </a:p>
          <a:p>
            <a:pPr algn="l"/>
            <a:r>
              <a:rPr lang="en-GB" sz="2400" b="1" dirty="0"/>
              <a:t>WWW</a:t>
            </a:r>
            <a:endParaRPr lang="en-GB" sz="2400" dirty="0"/>
          </a:p>
          <a:p>
            <a:pPr algn="l"/>
            <a:endParaRPr lang="en-GB" sz="2400" dirty="0"/>
          </a:p>
          <a:p>
            <a:pPr algn="l"/>
            <a:r>
              <a:rPr lang="en-GB" sz="2400" b="1" dirty="0"/>
              <a:t>EBI</a:t>
            </a:r>
            <a:endParaRPr lang="en-US" sz="2400" b="1" dirty="0"/>
          </a:p>
        </p:txBody>
      </p:sp>
    </p:spTree>
    <p:extLst>
      <p:ext uri="{BB962C8B-B14F-4D97-AF65-F5344CB8AC3E}">
        <p14:creationId xmlns:p14="http://schemas.microsoft.com/office/powerpoint/2010/main" val="1824796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D83A5F-986A-ACB0-DB36-156BD56A2177}"/>
              </a:ext>
            </a:extLst>
          </p:cNvPr>
          <p:cNvSpPr txBox="1"/>
          <p:nvPr/>
        </p:nvSpPr>
        <p:spPr>
          <a:xfrm>
            <a:off x="2092511" y="2690336"/>
            <a:ext cx="6324351" cy="1938992"/>
          </a:xfrm>
          <a:prstGeom prst="rect">
            <a:avLst/>
          </a:prstGeom>
          <a:noFill/>
        </p:spPr>
        <p:txBody>
          <a:bodyPr wrap="square" rtlCol="0">
            <a:spAutoFit/>
          </a:bodyPr>
          <a:lstStyle/>
          <a:p>
            <a:pPr algn="l"/>
            <a:r>
              <a:rPr lang="en-GB" sz="2400" dirty="0"/>
              <a:t>Acronyms for reflection</a:t>
            </a:r>
          </a:p>
          <a:p>
            <a:pPr algn="l"/>
            <a:endParaRPr lang="en-GB" sz="2400" dirty="0"/>
          </a:p>
          <a:p>
            <a:pPr algn="l"/>
            <a:r>
              <a:rPr lang="en-GB" sz="2400" b="1" dirty="0"/>
              <a:t>WWW</a:t>
            </a:r>
            <a:r>
              <a:rPr lang="en-GB" sz="2400" dirty="0"/>
              <a:t> – What Went Well? _____</a:t>
            </a:r>
          </a:p>
          <a:p>
            <a:pPr algn="l"/>
            <a:endParaRPr lang="en-GB" sz="2400" dirty="0"/>
          </a:p>
          <a:p>
            <a:pPr algn="l"/>
            <a:r>
              <a:rPr lang="en-GB" sz="2400" b="1" dirty="0"/>
              <a:t>EBI</a:t>
            </a:r>
            <a:r>
              <a:rPr lang="en-GB" sz="2400" dirty="0"/>
              <a:t> – Even Better If…__________</a:t>
            </a:r>
            <a:endParaRPr lang="en-US" sz="2400" dirty="0"/>
          </a:p>
        </p:txBody>
      </p:sp>
    </p:spTree>
    <p:extLst>
      <p:ext uri="{BB962C8B-B14F-4D97-AF65-F5344CB8AC3E}">
        <p14:creationId xmlns:p14="http://schemas.microsoft.com/office/powerpoint/2010/main" val="1324888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B1A6F2-6C90-5218-B6EB-3A3C4B053FBD}"/>
              </a:ext>
            </a:extLst>
          </p:cNvPr>
          <p:cNvSpPr txBox="1"/>
          <p:nvPr/>
        </p:nvSpPr>
        <p:spPr>
          <a:xfrm>
            <a:off x="933825" y="2023487"/>
            <a:ext cx="10433920" cy="3734356"/>
          </a:xfrm>
          <a:prstGeom prst="rect">
            <a:avLst/>
          </a:prstGeom>
          <a:noFill/>
        </p:spPr>
        <p:txBody>
          <a:bodyPr wrap="square">
            <a:spAutoFit/>
          </a:bodyPr>
          <a:lstStyle/>
          <a:p>
            <a:pPr algn="l">
              <a:spcBef>
                <a:spcPts val="750"/>
              </a:spcBef>
              <a:spcAft>
                <a:spcPts val="900"/>
              </a:spcAft>
              <a:buFont typeface="Arial" panose="020B0604020202020204" pitchFamily="34" charset="0"/>
              <a:buChar char="•"/>
            </a:pPr>
            <a:r>
              <a:rPr lang="en-GB" sz="3600" b="1" i="0" u="none" strike="noStrike" dirty="0">
                <a:solidFill>
                  <a:srgbClr val="0A0A0A"/>
                </a:solidFill>
                <a:effectLst/>
                <a:latin typeface="+mj-lt"/>
              </a:rPr>
              <a:t>CARL:</a:t>
            </a:r>
            <a:r>
              <a:rPr lang="en-GB" sz="3600" b="0" i="0" u="none" strike="noStrike" dirty="0">
                <a:solidFill>
                  <a:srgbClr val="0A0A0A"/>
                </a:solidFill>
                <a:effectLst/>
                <a:latin typeface="+mj-lt"/>
              </a:rPr>
              <a:t> </a:t>
            </a:r>
            <a:r>
              <a:rPr lang="en-GB" sz="3600" b="1" i="0" u="none" strike="noStrike" dirty="0">
                <a:solidFill>
                  <a:srgbClr val="0A0A0A"/>
                </a:solidFill>
                <a:effectLst/>
                <a:latin typeface="+mj-lt"/>
              </a:rPr>
              <a:t>C</a:t>
            </a:r>
            <a:r>
              <a:rPr lang="en-GB" sz="3600" b="0" i="0" u="none" strike="noStrike" dirty="0">
                <a:solidFill>
                  <a:srgbClr val="0A0A0A"/>
                </a:solidFill>
                <a:effectLst/>
                <a:latin typeface="+mj-lt"/>
              </a:rPr>
              <a:t>ontext, </a:t>
            </a:r>
            <a:r>
              <a:rPr lang="en-GB" sz="3600" b="1" i="0" u="none" strike="noStrike" dirty="0">
                <a:solidFill>
                  <a:srgbClr val="0A0A0A"/>
                </a:solidFill>
                <a:effectLst/>
                <a:latin typeface="+mj-lt"/>
              </a:rPr>
              <a:t>A</a:t>
            </a:r>
            <a:r>
              <a:rPr lang="en-GB" sz="3600" b="0" i="0" u="none" strike="noStrike" dirty="0">
                <a:solidFill>
                  <a:srgbClr val="0A0A0A"/>
                </a:solidFill>
                <a:effectLst/>
                <a:latin typeface="+mj-lt"/>
              </a:rPr>
              <a:t>ction, </a:t>
            </a:r>
            <a:r>
              <a:rPr lang="en-GB" sz="3600" b="1" i="0" u="none" strike="noStrike" dirty="0">
                <a:solidFill>
                  <a:srgbClr val="0A0A0A"/>
                </a:solidFill>
                <a:effectLst/>
                <a:latin typeface="+mj-lt"/>
              </a:rPr>
              <a:t>R</a:t>
            </a:r>
            <a:r>
              <a:rPr lang="en-GB" sz="3600" b="0" i="0" u="none" strike="noStrike" dirty="0">
                <a:solidFill>
                  <a:srgbClr val="0A0A0A"/>
                </a:solidFill>
                <a:effectLst/>
                <a:latin typeface="+mj-lt"/>
              </a:rPr>
              <a:t>esults, </a:t>
            </a:r>
            <a:r>
              <a:rPr lang="en-GB" sz="3600" b="1" i="0" u="none" strike="noStrike" dirty="0">
                <a:solidFill>
                  <a:srgbClr val="0A0A0A"/>
                </a:solidFill>
                <a:effectLst/>
                <a:latin typeface="+mj-lt"/>
              </a:rPr>
              <a:t>L</a:t>
            </a:r>
            <a:r>
              <a:rPr lang="en-GB" sz="3600" b="0" i="0" u="none" strike="noStrike" dirty="0">
                <a:solidFill>
                  <a:srgbClr val="0A0A0A"/>
                </a:solidFill>
                <a:effectLst/>
                <a:latin typeface="+mj-lt"/>
              </a:rPr>
              <a:t>earning</a:t>
            </a:r>
          </a:p>
          <a:p>
            <a:pPr algn="l">
              <a:spcBef>
                <a:spcPts val="750"/>
              </a:spcBef>
              <a:spcAft>
                <a:spcPts val="900"/>
              </a:spcAft>
              <a:buFont typeface="Arial" panose="020B0604020202020204" pitchFamily="34" charset="0"/>
              <a:buChar char="•"/>
            </a:pPr>
            <a:endParaRPr lang="en-GB" sz="3600" b="0" i="0" u="none" strike="noStrike" dirty="0">
              <a:solidFill>
                <a:srgbClr val="0A0A0A"/>
              </a:solidFill>
              <a:effectLst/>
              <a:latin typeface="+mj-lt"/>
            </a:endParaRPr>
          </a:p>
          <a:p>
            <a:pPr algn="l">
              <a:spcBef>
                <a:spcPts val="750"/>
              </a:spcBef>
              <a:spcAft>
                <a:spcPts val="900"/>
              </a:spcAft>
              <a:buFont typeface="Arial" panose="020B0604020202020204" pitchFamily="34" charset="0"/>
              <a:buChar char="•"/>
            </a:pPr>
            <a:r>
              <a:rPr lang="en-GB" sz="3600" b="1" i="0" u="none" strike="noStrike" dirty="0">
                <a:solidFill>
                  <a:srgbClr val="0A0A0A"/>
                </a:solidFill>
                <a:effectLst/>
                <a:latin typeface="+mj-lt"/>
              </a:rPr>
              <a:t>STARR:</a:t>
            </a:r>
            <a:r>
              <a:rPr lang="en-GB" sz="3600" b="0" i="0" u="none" strike="noStrike" dirty="0">
                <a:solidFill>
                  <a:srgbClr val="0A0A0A"/>
                </a:solidFill>
                <a:effectLst/>
                <a:latin typeface="+mj-lt"/>
              </a:rPr>
              <a:t> </a:t>
            </a:r>
            <a:r>
              <a:rPr lang="en-GB" sz="3600" b="1" i="0" u="none" strike="noStrike" dirty="0">
                <a:solidFill>
                  <a:srgbClr val="0A0A0A"/>
                </a:solidFill>
                <a:effectLst/>
                <a:latin typeface="+mj-lt"/>
              </a:rPr>
              <a:t>S</a:t>
            </a:r>
            <a:r>
              <a:rPr lang="en-GB" sz="3600" b="0" i="0" u="none" strike="noStrike" dirty="0">
                <a:solidFill>
                  <a:srgbClr val="0A0A0A"/>
                </a:solidFill>
                <a:effectLst/>
                <a:latin typeface="+mj-lt"/>
              </a:rPr>
              <a:t>ituation, </a:t>
            </a:r>
            <a:r>
              <a:rPr lang="en-GB" sz="3600" b="1" i="0" u="none" strike="noStrike" dirty="0">
                <a:solidFill>
                  <a:srgbClr val="0A0A0A"/>
                </a:solidFill>
                <a:effectLst/>
                <a:latin typeface="+mj-lt"/>
              </a:rPr>
              <a:t>T</a:t>
            </a:r>
            <a:r>
              <a:rPr lang="en-GB" sz="3600" b="0" i="0" u="none" strike="noStrike" dirty="0">
                <a:solidFill>
                  <a:srgbClr val="0A0A0A"/>
                </a:solidFill>
                <a:effectLst/>
                <a:latin typeface="+mj-lt"/>
              </a:rPr>
              <a:t>ask, </a:t>
            </a:r>
            <a:r>
              <a:rPr lang="en-GB" sz="3600" b="1" i="0" u="none" strike="noStrike" dirty="0">
                <a:solidFill>
                  <a:srgbClr val="0A0A0A"/>
                </a:solidFill>
                <a:effectLst/>
                <a:latin typeface="+mj-lt"/>
              </a:rPr>
              <a:t>A</a:t>
            </a:r>
            <a:r>
              <a:rPr lang="en-GB" sz="3600" b="0" i="0" u="none" strike="noStrike" dirty="0">
                <a:solidFill>
                  <a:srgbClr val="0A0A0A"/>
                </a:solidFill>
                <a:effectLst/>
                <a:latin typeface="+mj-lt"/>
              </a:rPr>
              <a:t>ction, </a:t>
            </a:r>
            <a:r>
              <a:rPr lang="en-GB" sz="3600" b="1" i="0" u="none" strike="noStrike" dirty="0">
                <a:solidFill>
                  <a:srgbClr val="0A0A0A"/>
                </a:solidFill>
                <a:effectLst/>
                <a:latin typeface="+mj-lt"/>
              </a:rPr>
              <a:t>R</a:t>
            </a:r>
            <a:r>
              <a:rPr lang="en-GB" sz="3600" b="0" i="0" u="none" strike="noStrike" dirty="0">
                <a:solidFill>
                  <a:srgbClr val="0A0A0A"/>
                </a:solidFill>
                <a:effectLst/>
                <a:latin typeface="+mj-lt"/>
              </a:rPr>
              <a:t>esult, </a:t>
            </a:r>
            <a:r>
              <a:rPr lang="en-GB" sz="3600" b="1" i="0" u="none" strike="noStrike" dirty="0">
                <a:solidFill>
                  <a:srgbClr val="0A0A0A"/>
                </a:solidFill>
                <a:effectLst/>
                <a:latin typeface="+mj-lt"/>
              </a:rPr>
              <a:t>R</a:t>
            </a:r>
            <a:r>
              <a:rPr lang="en-GB" sz="3600" b="0" i="0" u="none" strike="noStrike" dirty="0">
                <a:solidFill>
                  <a:srgbClr val="0A0A0A"/>
                </a:solidFill>
                <a:effectLst/>
                <a:latin typeface="+mj-lt"/>
              </a:rPr>
              <a:t>eflection</a:t>
            </a:r>
          </a:p>
          <a:p>
            <a:pPr algn="l">
              <a:spcBef>
                <a:spcPts val="750"/>
              </a:spcBef>
              <a:spcAft>
                <a:spcPts val="900"/>
              </a:spcAft>
              <a:buFont typeface="Arial" panose="020B0604020202020204" pitchFamily="34" charset="0"/>
              <a:buChar char="•"/>
            </a:pPr>
            <a:endParaRPr lang="en-GB" sz="3600" b="0" i="0" u="none" strike="noStrike" dirty="0">
              <a:solidFill>
                <a:srgbClr val="0A0A0A"/>
              </a:solidFill>
              <a:effectLst/>
              <a:latin typeface="+mj-lt"/>
            </a:endParaRPr>
          </a:p>
          <a:p>
            <a:pPr algn="l">
              <a:spcBef>
                <a:spcPts val="750"/>
              </a:spcBef>
              <a:spcAft>
                <a:spcPts val="900"/>
              </a:spcAft>
              <a:buFont typeface="Arial" panose="020B0604020202020204" pitchFamily="34" charset="0"/>
              <a:buChar char="•"/>
            </a:pPr>
            <a:r>
              <a:rPr lang="en-GB" sz="3600" b="1" i="0" u="none" strike="noStrike" dirty="0">
                <a:solidFill>
                  <a:srgbClr val="0A0A0A"/>
                </a:solidFill>
                <a:effectLst/>
                <a:latin typeface="+mj-lt"/>
              </a:rPr>
              <a:t>Four F's:</a:t>
            </a:r>
            <a:r>
              <a:rPr lang="en-GB" sz="3600" b="0" i="0" u="none" strike="noStrike" dirty="0">
                <a:solidFill>
                  <a:srgbClr val="0A0A0A"/>
                </a:solidFill>
                <a:effectLst/>
                <a:latin typeface="+mj-lt"/>
              </a:rPr>
              <a:t> </a:t>
            </a:r>
            <a:r>
              <a:rPr lang="en-GB" sz="3600" b="1" i="0" u="none" strike="noStrike" dirty="0">
                <a:solidFill>
                  <a:srgbClr val="0A0A0A"/>
                </a:solidFill>
                <a:effectLst/>
                <a:latin typeface="+mj-lt"/>
              </a:rPr>
              <a:t>F</a:t>
            </a:r>
            <a:r>
              <a:rPr lang="en-GB" sz="3600" b="0" i="0" u="none" strike="noStrike" dirty="0">
                <a:solidFill>
                  <a:srgbClr val="0A0A0A"/>
                </a:solidFill>
                <a:effectLst/>
                <a:latin typeface="+mj-lt"/>
              </a:rPr>
              <a:t>acts, </a:t>
            </a:r>
            <a:r>
              <a:rPr lang="en-GB" sz="3600" b="1" i="0" u="none" strike="noStrike" dirty="0">
                <a:solidFill>
                  <a:srgbClr val="0A0A0A"/>
                </a:solidFill>
                <a:effectLst/>
                <a:latin typeface="+mj-lt"/>
              </a:rPr>
              <a:t>F</a:t>
            </a:r>
            <a:r>
              <a:rPr lang="en-GB" sz="3600" b="0" i="0" u="none" strike="noStrike" dirty="0">
                <a:solidFill>
                  <a:srgbClr val="0A0A0A"/>
                </a:solidFill>
                <a:effectLst/>
                <a:latin typeface="+mj-lt"/>
              </a:rPr>
              <a:t>eelings, </a:t>
            </a:r>
            <a:r>
              <a:rPr lang="en-GB" sz="3600" b="1" i="0" u="none" strike="noStrike" dirty="0">
                <a:solidFill>
                  <a:srgbClr val="0A0A0A"/>
                </a:solidFill>
                <a:effectLst/>
                <a:latin typeface="+mj-lt"/>
              </a:rPr>
              <a:t>F</a:t>
            </a:r>
            <a:r>
              <a:rPr lang="en-GB" sz="3600" b="0" i="0" u="none" strike="noStrike" dirty="0">
                <a:solidFill>
                  <a:srgbClr val="0A0A0A"/>
                </a:solidFill>
                <a:effectLst/>
                <a:latin typeface="+mj-lt"/>
              </a:rPr>
              <a:t>indings, </a:t>
            </a:r>
            <a:r>
              <a:rPr lang="en-GB" sz="3600" b="1" i="0" u="none" strike="noStrike" dirty="0">
                <a:solidFill>
                  <a:srgbClr val="0A0A0A"/>
                </a:solidFill>
                <a:effectLst/>
                <a:latin typeface="+mj-lt"/>
              </a:rPr>
              <a:t>F</a:t>
            </a:r>
            <a:r>
              <a:rPr lang="en-GB" sz="3600" b="0" i="0" u="none" strike="noStrike" dirty="0">
                <a:solidFill>
                  <a:srgbClr val="0A0A0A"/>
                </a:solidFill>
                <a:effectLst/>
                <a:latin typeface="+mj-lt"/>
              </a:rPr>
              <a:t>uture</a:t>
            </a:r>
            <a:r>
              <a:rPr lang="en-GB" sz="3600" b="0" i="0" u="none" strike="noStrike" dirty="0">
                <a:solidFill>
                  <a:srgbClr val="0A0A0A"/>
                </a:solidFill>
                <a:effectLst/>
                <a:latin typeface="Google Sans"/>
              </a:rPr>
              <a:t> </a:t>
            </a:r>
          </a:p>
        </p:txBody>
      </p:sp>
      <p:sp>
        <p:nvSpPr>
          <p:cNvPr id="7" name="TextBox 6">
            <a:extLst>
              <a:ext uri="{FF2B5EF4-FFF2-40B4-BE49-F238E27FC236}">
                <a16:creationId xmlns:a16="http://schemas.microsoft.com/office/drawing/2014/main" id="{542FC92F-5AAD-86AA-EE20-165A05643F13}"/>
              </a:ext>
            </a:extLst>
          </p:cNvPr>
          <p:cNvSpPr txBox="1"/>
          <p:nvPr/>
        </p:nvSpPr>
        <p:spPr>
          <a:xfrm>
            <a:off x="933824" y="638493"/>
            <a:ext cx="10670489" cy="830997"/>
          </a:xfrm>
          <a:prstGeom prst="rect">
            <a:avLst/>
          </a:prstGeom>
          <a:noFill/>
        </p:spPr>
        <p:txBody>
          <a:bodyPr wrap="square">
            <a:spAutoFit/>
          </a:bodyPr>
          <a:lstStyle/>
          <a:p>
            <a:r>
              <a:rPr lang="en-GB" sz="2400" dirty="0"/>
              <a:t>Acronyms for reflection – these are commonly used to guide reflective practice in teaching, learning and in the workplace:</a:t>
            </a:r>
          </a:p>
        </p:txBody>
      </p:sp>
    </p:spTree>
    <p:extLst>
      <p:ext uri="{BB962C8B-B14F-4D97-AF65-F5344CB8AC3E}">
        <p14:creationId xmlns:p14="http://schemas.microsoft.com/office/powerpoint/2010/main" val="123629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489535-A01F-3520-1953-47434C7F6E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3291" y="289227"/>
            <a:ext cx="7385418" cy="5622339"/>
          </a:xfrm>
          <a:prstGeom prst="rect">
            <a:avLst/>
          </a:prstGeom>
        </p:spPr>
      </p:pic>
      <p:sp>
        <p:nvSpPr>
          <p:cNvPr id="6" name="TextBox 5">
            <a:extLst>
              <a:ext uri="{FF2B5EF4-FFF2-40B4-BE49-F238E27FC236}">
                <a16:creationId xmlns:a16="http://schemas.microsoft.com/office/drawing/2014/main" id="{5C92DEBE-B07D-9527-630A-C78C7AEBFDEB}"/>
              </a:ext>
            </a:extLst>
          </p:cNvPr>
          <p:cNvSpPr txBox="1"/>
          <p:nvPr/>
        </p:nvSpPr>
        <p:spPr>
          <a:xfrm>
            <a:off x="607391" y="6199441"/>
            <a:ext cx="9552609" cy="369332"/>
          </a:xfrm>
          <a:prstGeom prst="rect">
            <a:avLst/>
          </a:prstGeom>
          <a:noFill/>
        </p:spPr>
        <p:txBody>
          <a:bodyPr wrap="square" rtlCol="0">
            <a:spAutoFit/>
          </a:bodyPr>
          <a:lstStyle/>
          <a:p>
            <a:pPr algn="l"/>
            <a:r>
              <a:rPr lang="en-GB" dirty="0" err="1"/>
              <a:t>Kolb</a:t>
            </a:r>
            <a:r>
              <a:rPr lang="en-GB" dirty="0"/>
              <a:t>, D.A. Experiential Learning – Experience as the Source of Learning and Development</a:t>
            </a:r>
            <a:endParaRPr lang="en-US" dirty="0"/>
          </a:p>
        </p:txBody>
      </p:sp>
    </p:spTree>
    <p:extLst>
      <p:ext uri="{BB962C8B-B14F-4D97-AF65-F5344CB8AC3E}">
        <p14:creationId xmlns:p14="http://schemas.microsoft.com/office/powerpoint/2010/main" val="3951591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0DD8A1-09BF-6497-515E-51BB5362CD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457" y="449745"/>
            <a:ext cx="6065520" cy="2755900"/>
          </a:xfrm>
          <a:prstGeom prst="rect">
            <a:avLst/>
          </a:prstGeom>
        </p:spPr>
      </p:pic>
      <p:pic>
        <p:nvPicPr>
          <p:cNvPr id="5" name="Picture 4">
            <a:extLst>
              <a:ext uri="{FF2B5EF4-FFF2-40B4-BE49-F238E27FC236}">
                <a16:creationId xmlns:a16="http://schemas.microsoft.com/office/drawing/2014/main" id="{F6E998C8-E30B-72C3-54B3-818E08BC57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8457" y="3429000"/>
            <a:ext cx="6065520" cy="2819400"/>
          </a:xfrm>
          <a:prstGeom prst="rect">
            <a:avLst/>
          </a:prstGeom>
        </p:spPr>
      </p:pic>
      <p:sp>
        <p:nvSpPr>
          <p:cNvPr id="9" name="TextBox 8">
            <a:extLst>
              <a:ext uri="{FF2B5EF4-FFF2-40B4-BE49-F238E27FC236}">
                <a16:creationId xmlns:a16="http://schemas.microsoft.com/office/drawing/2014/main" id="{48E459C1-4209-E7C9-9461-D2D4A88F8517}"/>
              </a:ext>
            </a:extLst>
          </p:cNvPr>
          <p:cNvSpPr txBox="1"/>
          <p:nvPr/>
        </p:nvSpPr>
        <p:spPr>
          <a:xfrm>
            <a:off x="7230165" y="5208840"/>
            <a:ext cx="4608812" cy="646331"/>
          </a:xfrm>
          <a:prstGeom prst="rect">
            <a:avLst/>
          </a:prstGeom>
          <a:noFill/>
        </p:spPr>
        <p:txBody>
          <a:bodyPr wrap="square" rtlCol="0">
            <a:spAutoFit/>
          </a:bodyPr>
          <a:lstStyle/>
          <a:p>
            <a:pPr algn="l"/>
            <a:r>
              <a:rPr lang="en-GB" dirty="0"/>
              <a:t>Gibbs, G. Learning by Doing A Guide to Teaching and Learning Methods, 1988</a:t>
            </a:r>
            <a:endParaRPr lang="en-US" dirty="0"/>
          </a:p>
        </p:txBody>
      </p:sp>
      <p:sp>
        <p:nvSpPr>
          <p:cNvPr id="10" name="TextBox 9">
            <a:extLst>
              <a:ext uri="{FF2B5EF4-FFF2-40B4-BE49-F238E27FC236}">
                <a16:creationId xmlns:a16="http://schemas.microsoft.com/office/drawing/2014/main" id="{E44C0A8A-63B0-BEB3-AB32-FBA6F6B2D5D4}"/>
              </a:ext>
            </a:extLst>
          </p:cNvPr>
          <p:cNvSpPr txBox="1"/>
          <p:nvPr/>
        </p:nvSpPr>
        <p:spPr>
          <a:xfrm>
            <a:off x="7230165" y="751344"/>
            <a:ext cx="4383378" cy="5579028"/>
          </a:xfrm>
          <a:prstGeom prst="rect">
            <a:avLst/>
          </a:prstGeom>
          <a:solidFill>
            <a:srgbClr val="CBF0FF">
              <a:alpha val="22000"/>
            </a:srgbClr>
          </a:solidFill>
          <a:ln>
            <a:solidFill>
              <a:srgbClr val="011F5F"/>
            </a:solidFill>
          </a:ln>
        </p:spPr>
        <p:txBody>
          <a:bodyPr wrap="square" rtlCol="0">
            <a:spAutoFit/>
          </a:bodyPr>
          <a:lstStyle/>
          <a:p>
            <a:pPr algn="ctr">
              <a:lnSpc>
                <a:spcPct val="150000"/>
              </a:lnSpc>
            </a:pPr>
            <a:r>
              <a:rPr lang="en-GB" sz="2400" dirty="0"/>
              <a:t>‘It is not enough just to do, and neither is it enough just to think.</a:t>
            </a:r>
          </a:p>
          <a:p>
            <a:pPr algn="ctr">
              <a:lnSpc>
                <a:spcPct val="150000"/>
              </a:lnSpc>
            </a:pPr>
            <a:r>
              <a:rPr lang="en-GB" sz="2400" dirty="0"/>
              <a:t> Nor is it enough simply to do and think. </a:t>
            </a:r>
          </a:p>
          <a:p>
            <a:pPr algn="ctr">
              <a:lnSpc>
                <a:spcPct val="150000"/>
              </a:lnSpc>
            </a:pPr>
            <a:r>
              <a:rPr lang="en-GB" sz="2400" dirty="0"/>
              <a:t>Learning from experience must involve links between the doing and the thinking.’</a:t>
            </a:r>
          </a:p>
          <a:p>
            <a:pPr algn="ctr">
              <a:lnSpc>
                <a:spcPct val="150000"/>
              </a:lnSpc>
            </a:pPr>
            <a:endParaRPr lang="en-GB" sz="2400" dirty="0"/>
          </a:p>
          <a:p>
            <a:pPr algn="ctr">
              <a:lnSpc>
                <a:spcPct val="150000"/>
              </a:lnSpc>
            </a:pPr>
            <a:endParaRPr lang="en-GB" sz="2400" dirty="0"/>
          </a:p>
          <a:p>
            <a:pPr algn="ctr">
              <a:lnSpc>
                <a:spcPct val="150000"/>
              </a:lnSpc>
            </a:pPr>
            <a:endParaRPr lang="en-US" sz="2400" dirty="0"/>
          </a:p>
        </p:txBody>
      </p:sp>
    </p:spTree>
    <p:extLst>
      <p:ext uri="{BB962C8B-B14F-4D97-AF65-F5344CB8AC3E}">
        <p14:creationId xmlns:p14="http://schemas.microsoft.com/office/powerpoint/2010/main" val="4028488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F0F9A12-6521-E865-794A-F23670157294}"/>
              </a:ext>
            </a:extLst>
          </p:cNvPr>
          <p:cNvSpPr txBox="1"/>
          <p:nvPr/>
        </p:nvSpPr>
        <p:spPr>
          <a:xfrm>
            <a:off x="434850" y="558983"/>
            <a:ext cx="11322300" cy="5740033"/>
          </a:xfrm>
          <a:prstGeom prst="rect">
            <a:avLst/>
          </a:prstGeom>
          <a:noFill/>
        </p:spPr>
        <p:txBody>
          <a:bodyPr wrap="square">
            <a:spAutoFit/>
          </a:bodyPr>
          <a:lstStyle/>
          <a:p>
            <a:pPr algn="l">
              <a:spcBef>
                <a:spcPts val="1500"/>
              </a:spcBef>
              <a:spcAft>
                <a:spcPts val="1500"/>
              </a:spcAft>
              <a:buNone/>
            </a:pPr>
            <a:r>
              <a:rPr lang="en-GB" sz="1600" b="1" i="0" u="none" strike="noStrike" dirty="0">
                <a:solidFill>
                  <a:srgbClr val="000000"/>
                </a:solidFill>
                <a:effectLst/>
                <a:latin typeface="Open Sans" panose="020B0606030504020204" pitchFamily="34" charset="0"/>
              </a:rPr>
              <a:t>1) Concrete Experience</a:t>
            </a:r>
            <a:endParaRPr lang="en-GB" sz="1600" b="0" i="0" u="none" strike="noStrike" dirty="0">
              <a:solidFill>
                <a:srgbClr val="000000"/>
              </a:solidFill>
              <a:effectLst/>
              <a:latin typeface="Open Sans" panose="020B0606030504020204" pitchFamily="34" charset="0"/>
            </a:endParaRPr>
          </a:p>
          <a:p>
            <a:pPr algn="l">
              <a:spcBef>
                <a:spcPts val="1500"/>
              </a:spcBef>
              <a:spcAft>
                <a:spcPts val="1500"/>
              </a:spcAft>
              <a:buNone/>
            </a:pPr>
            <a:r>
              <a:rPr lang="en-GB" sz="1600" b="0" i="0" u="none" strike="noStrike" dirty="0">
                <a:solidFill>
                  <a:srgbClr val="000000"/>
                </a:solidFill>
                <a:effectLst/>
                <a:latin typeface="Open Sans" panose="020B0606030504020204" pitchFamily="34" charset="0"/>
              </a:rPr>
              <a:t>What task was set? What did </a:t>
            </a:r>
            <a:r>
              <a:rPr lang="en-GB" sz="1600" dirty="0">
                <a:solidFill>
                  <a:srgbClr val="000000"/>
                </a:solidFill>
                <a:latin typeface="Open Sans" panose="020B0606030504020204" pitchFamily="34" charset="0"/>
              </a:rPr>
              <a:t>you </a:t>
            </a:r>
            <a:r>
              <a:rPr lang="en-GB" sz="1600" b="0" i="0" u="none" strike="noStrike" dirty="0">
                <a:solidFill>
                  <a:srgbClr val="000000"/>
                </a:solidFill>
                <a:effectLst/>
                <a:latin typeface="Open Sans" panose="020B0606030504020204" pitchFamily="34" charset="0"/>
              </a:rPr>
              <a:t>think of it? How did you approach it? </a:t>
            </a:r>
          </a:p>
          <a:p>
            <a:pPr algn="l">
              <a:spcBef>
                <a:spcPts val="1500"/>
              </a:spcBef>
              <a:spcAft>
                <a:spcPts val="1500"/>
              </a:spcAft>
              <a:buNone/>
            </a:pPr>
            <a:r>
              <a:rPr lang="en-GB" sz="1600" i="1" dirty="0">
                <a:solidFill>
                  <a:schemeClr val="tx2">
                    <a:lumMod val="75000"/>
                    <a:lumOff val="25000"/>
                  </a:schemeClr>
                </a:solidFill>
                <a:latin typeface="Open Sans" panose="020B0606030504020204" pitchFamily="34" charset="0"/>
              </a:rPr>
              <a:t>The tutor set the task to make observational drawings of shells. I could see this was a logical way to get us started on considering natural forms.  Having not tried charcoal drawing before, I was keen to explore this on A3 cartridge paper.</a:t>
            </a:r>
            <a:endParaRPr lang="en-GB" sz="1600" b="0" i="1" u="none" strike="noStrike" dirty="0">
              <a:solidFill>
                <a:schemeClr val="tx2">
                  <a:lumMod val="75000"/>
                  <a:lumOff val="25000"/>
                </a:schemeClr>
              </a:solidFill>
              <a:effectLst/>
              <a:latin typeface="Open Sans" panose="020B0606030504020204" pitchFamily="34" charset="0"/>
            </a:endParaRPr>
          </a:p>
          <a:p>
            <a:pPr algn="l">
              <a:spcBef>
                <a:spcPts val="1500"/>
              </a:spcBef>
              <a:spcAft>
                <a:spcPts val="1500"/>
              </a:spcAft>
              <a:buNone/>
            </a:pPr>
            <a:r>
              <a:rPr lang="en-GB" sz="1600" b="1" i="0" u="none" strike="noStrike" dirty="0">
                <a:solidFill>
                  <a:srgbClr val="000000"/>
                </a:solidFill>
                <a:effectLst/>
                <a:latin typeface="Open Sans" panose="020B0606030504020204" pitchFamily="34" charset="0"/>
              </a:rPr>
              <a:t>2) Reflective Observation</a:t>
            </a:r>
            <a:endParaRPr lang="en-GB" sz="1600" b="0" i="0" u="none" strike="noStrike" dirty="0">
              <a:solidFill>
                <a:srgbClr val="000000"/>
              </a:solidFill>
              <a:effectLst/>
              <a:latin typeface="Open Sans" panose="020B0606030504020204" pitchFamily="34" charset="0"/>
            </a:endParaRPr>
          </a:p>
          <a:p>
            <a:pPr algn="l">
              <a:spcBef>
                <a:spcPts val="1500"/>
              </a:spcBef>
              <a:spcAft>
                <a:spcPts val="1500"/>
              </a:spcAft>
              <a:buNone/>
            </a:pPr>
            <a:r>
              <a:rPr lang="en-GB" sz="1600" b="0" i="0" u="none" strike="noStrike" dirty="0">
                <a:solidFill>
                  <a:srgbClr val="000000"/>
                </a:solidFill>
                <a:effectLst/>
                <a:latin typeface="Open Sans" panose="020B0606030504020204" pitchFamily="34" charset="0"/>
              </a:rPr>
              <a:t>What did you feel about the process and outcome? </a:t>
            </a:r>
            <a:r>
              <a:rPr lang="en-GB" sz="1600" dirty="0">
                <a:solidFill>
                  <a:srgbClr val="000000"/>
                </a:solidFill>
                <a:latin typeface="Open Sans" panose="020B0606030504020204" pitchFamily="34" charset="0"/>
              </a:rPr>
              <a:t>How does it relate to your </a:t>
            </a:r>
            <a:r>
              <a:rPr lang="en-GB" sz="1600" b="0" i="0" u="none" strike="noStrike" dirty="0">
                <a:solidFill>
                  <a:srgbClr val="000000"/>
                </a:solidFill>
                <a:effectLst/>
                <a:latin typeface="Open Sans" panose="020B0606030504020204" pitchFamily="34" charset="0"/>
              </a:rPr>
              <a:t>skills, knowledge, and past experiences?</a:t>
            </a:r>
          </a:p>
          <a:p>
            <a:pPr algn="l">
              <a:spcBef>
                <a:spcPts val="1500"/>
              </a:spcBef>
              <a:spcAft>
                <a:spcPts val="1500"/>
              </a:spcAft>
              <a:buNone/>
            </a:pPr>
            <a:r>
              <a:rPr lang="en-GB" sz="1600" b="0" i="1" u="none" strike="noStrike" dirty="0">
                <a:solidFill>
                  <a:schemeClr val="tx2">
                    <a:lumMod val="75000"/>
                    <a:lumOff val="25000"/>
                  </a:schemeClr>
                </a:solidFill>
                <a:effectLst/>
                <a:latin typeface="Open Sans" panose="020B0606030504020204" pitchFamily="34" charset="0"/>
              </a:rPr>
              <a:t>I thoroughly enjoyed </a:t>
            </a:r>
            <a:r>
              <a:rPr lang="en-GB" sz="1600" i="1" dirty="0">
                <a:solidFill>
                  <a:schemeClr val="tx2">
                    <a:lumMod val="75000"/>
                    <a:lumOff val="25000"/>
                  </a:schemeClr>
                </a:solidFill>
                <a:latin typeface="Open Sans" panose="020B0606030504020204" pitchFamily="34" charset="0"/>
              </a:rPr>
              <a:t>the process of making observational drawings although the outcomes are not entirely successful.  I have not worked on larger than A4 format before and usually draw with 2B pencil.  I found my drawing was less restricted, marks more free and lines flowing</a:t>
            </a:r>
            <a:r>
              <a:rPr lang="en-GB" sz="1600" dirty="0">
                <a:solidFill>
                  <a:srgbClr val="000000"/>
                </a:solidFill>
                <a:latin typeface="Open Sans" panose="020B0606030504020204" pitchFamily="34" charset="0"/>
              </a:rPr>
              <a:t>.</a:t>
            </a:r>
            <a:endParaRPr lang="en-GB" sz="1600" b="0" i="0" u="none" strike="noStrike" dirty="0">
              <a:solidFill>
                <a:srgbClr val="000000"/>
              </a:solidFill>
              <a:effectLst/>
              <a:latin typeface="Open Sans" panose="020B0606030504020204" pitchFamily="34" charset="0"/>
            </a:endParaRPr>
          </a:p>
          <a:p>
            <a:pPr algn="l">
              <a:spcBef>
                <a:spcPts val="1500"/>
              </a:spcBef>
              <a:spcAft>
                <a:spcPts val="1500"/>
              </a:spcAft>
              <a:buNone/>
            </a:pPr>
            <a:r>
              <a:rPr lang="en-GB" sz="1600" b="0" i="0" u="none" strike="noStrike" dirty="0">
                <a:solidFill>
                  <a:srgbClr val="000000"/>
                </a:solidFill>
                <a:effectLst/>
                <a:latin typeface="Open Sans" panose="020B0606030504020204" pitchFamily="34" charset="0"/>
              </a:rPr>
              <a:t>What worked well? What didn’t? To what extent </a:t>
            </a:r>
            <a:r>
              <a:rPr lang="en-GB" sz="1600" dirty="0">
                <a:solidFill>
                  <a:srgbClr val="000000"/>
                </a:solidFill>
                <a:latin typeface="Open Sans" panose="020B0606030504020204" pitchFamily="34" charset="0"/>
              </a:rPr>
              <a:t>are you </a:t>
            </a:r>
            <a:r>
              <a:rPr lang="en-GB" sz="1600" b="0" i="0" u="none" strike="noStrike" dirty="0">
                <a:solidFill>
                  <a:srgbClr val="000000"/>
                </a:solidFill>
                <a:effectLst/>
                <a:latin typeface="Open Sans" panose="020B0606030504020204" pitchFamily="34" charset="0"/>
              </a:rPr>
              <a:t>responsible for the success or failure of this experience? </a:t>
            </a:r>
          </a:p>
          <a:p>
            <a:pPr algn="l">
              <a:spcBef>
                <a:spcPts val="1500"/>
              </a:spcBef>
              <a:spcAft>
                <a:spcPts val="1500"/>
              </a:spcAft>
              <a:buNone/>
            </a:pPr>
            <a:r>
              <a:rPr lang="en-GB" sz="1600" dirty="0">
                <a:solidFill>
                  <a:schemeClr val="tx2">
                    <a:lumMod val="75000"/>
                    <a:lumOff val="25000"/>
                  </a:schemeClr>
                </a:solidFill>
                <a:latin typeface="Open Sans" panose="020B0606030504020204" pitchFamily="34" charset="0"/>
              </a:rPr>
              <a:t>Using a view-finder card helped me to focus on specific areas.  I did not like areas of my drawing where charcoal was ‘smudged’, I regret making the decision to blend the medium with chalk.</a:t>
            </a:r>
            <a:endParaRPr lang="en-GB" sz="1600" b="0" i="0" u="none" strike="noStrike" dirty="0">
              <a:solidFill>
                <a:schemeClr val="tx2">
                  <a:lumMod val="75000"/>
                  <a:lumOff val="25000"/>
                </a:schemeClr>
              </a:solidFill>
              <a:effectLst/>
              <a:latin typeface="Open Sans" panose="020B0606030504020204" pitchFamily="34" charset="0"/>
            </a:endParaRPr>
          </a:p>
        </p:txBody>
      </p:sp>
      <p:sp>
        <p:nvSpPr>
          <p:cNvPr id="2" name="TextBox 1">
            <a:extLst>
              <a:ext uri="{FF2B5EF4-FFF2-40B4-BE49-F238E27FC236}">
                <a16:creationId xmlns:a16="http://schemas.microsoft.com/office/drawing/2014/main" id="{30A0A4C7-BAF9-84E2-82B6-D29745ED1D37}"/>
              </a:ext>
            </a:extLst>
          </p:cNvPr>
          <p:cNvSpPr txBox="1"/>
          <p:nvPr/>
        </p:nvSpPr>
        <p:spPr>
          <a:xfrm>
            <a:off x="8213340" y="230004"/>
            <a:ext cx="3978660" cy="657958"/>
          </a:xfrm>
          <a:prstGeom prst="rect">
            <a:avLst/>
          </a:prstGeom>
          <a:noFill/>
        </p:spPr>
        <p:txBody>
          <a:bodyPr wrap="square" rtlCol="0">
            <a:spAutoFit/>
          </a:bodyPr>
          <a:lstStyle/>
          <a:p>
            <a:pPr algn="l"/>
            <a:r>
              <a:rPr lang="en-GB" dirty="0"/>
              <a:t>Reflective / Practice-based Writing</a:t>
            </a:r>
          </a:p>
          <a:p>
            <a:pPr algn="l"/>
            <a:r>
              <a:rPr lang="en-GB" dirty="0"/>
              <a:t>EXAMPLE</a:t>
            </a:r>
            <a:endParaRPr lang="en-US" dirty="0"/>
          </a:p>
        </p:txBody>
      </p:sp>
    </p:spTree>
    <p:extLst>
      <p:ext uri="{BB962C8B-B14F-4D97-AF65-F5344CB8AC3E}">
        <p14:creationId xmlns:p14="http://schemas.microsoft.com/office/powerpoint/2010/main" val="543227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705BC17-AFA2-8C66-F7BC-55295C2A1463}"/>
              </a:ext>
            </a:extLst>
          </p:cNvPr>
          <p:cNvSpPr txBox="1"/>
          <p:nvPr/>
        </p:nvSpPr>
        <p:spPr>
          <a:xfrm>
            <a:off x="221006" y="-64264"/>
            <a:ext cx="10486837" cy="6986528"/>
          </a:xfrm>
          <a:prstGeom prst="rect">
            <a:avLst/>
          </a:prstGeom>
          <a:noFill/>
        </p:spPr>
        <p:txBody>
          <a:bodyPr wrap="square">
            <a:spAutoFit/>
          </a:bodyPr>
          <a:lstStyle/>
          <a:p>
            <a:pPr algn="l">
              <a:spcBef>
                <a:spcPts val="1500"/>
              </a:spcBef>
              <a:spcAft>
                <a:spcPts val="1500"/>
              </a:spcAft>
              <a:buNone/>
            </a:pPr>
            <a:r>
              <a:rPr lang="en-GB" sz="1600" b="1" i="0" u="none" strike="noStrike" dirty="0">
                <a:solidFill>
                  <a:srgbClr val="000000"/>
                </a:solidFill>
                <a:effectLst/>
                <a:latin typeface="Open Sans" panose="020B0606030504020204" pitchFamily="34" charset="0"/>
              </a:rPr>
              <a:t>3) Abstract Conceptualism</a:t>
            </a:r>
            <a:endParaRPr lang="en-GB" sz="1600" b="0" i="0" u="none" strike="noStrike" dirty="0">
              <a:solidFill>
                <a:srgbClr val="000000"/>
              </a:solidFill>
              <a:effectLst/>
              <a:latin typeface="Open Sans" panose="020B0606030504020204" pitchFamily="34" charset="0"/>
            </a:endParaRPr>
          </a:p>
          <a:p>
            <a:pPr algn="l">
              <a:spcBef>
                <a:spcPts val="1500"/>
              </a:spcBef>
              <a:spcAft>
                <a:spcPts val="1500"/>
              </a:spcAft>
              <a:buNone/>
            </a:pPr>
            <a:r>
              <a:rPr lang="en-GB" b="0" i="0" u="none" strike="noStrike" dirty="0">
                <a:solidFill>
                  <a:srgbClr val="000000"/>
                </a:solidFill>
                <a:effectLst/>
                <a:latin typeface="Open Sans" panose="020B0606030504020204" pitchFamily="34" charset="0"/>
              </a:rPr>
              <a:t>What have you learned from this experience?  </a:t>
            </a:r>
          </a:p>
          <a:p>
            <a:pPr algn="l">
              <a:spcBef>
                <a:spcPts val="1500"/>
              </a:spcBef>
              <a:spcAft>
                <a:spcPts val="1500"/>
              </a:spcAft>
              <a:buNone/>
            </a:pPr>
            <a:r>
              <a:rPr lang="en-GB" i="1" dirty="0">
                <a:solidFill>
                  <a:schemeClr val="tx2">
                    <a:lumMod val="75000"/>
                    <a:lumOff val="25000"/>
                  </a:schemeClr>
                </a:solidFill>
                <a:latin typeface="Open Sans" panose="020B0606030504020204" pitchFamily="34" charset="0"/>
              </a:rPr>
              <a:t>Observational drawing at the start of a new brief is a really useful way to explore</a:t>
            </a:r>
            <a:r>
              <a:rPr lang="en-GB" dirty="0">
                <a:solidFill>
                  <a:schemeClr val="tx2">
                    <a:lumMod val="75000"/>
                    <a:lumOff val="25000"/>
                  </a:schemeClr>
                </a:solidFill>
                <a:latin typeface="Open Sans" panose="020B0606030504020204" pitchFamily="34" charset="0"/>
              </a:rPr>
              <a:t> forms.</a:t>
            </a:r>
            <a:endParaRPr lang="en-GB" b="0" i="0" u="none" strike="noStrike" dirty="0">
              <a:solidFill>
                <a:schemeClr val="tx2">
                  <a:lumMod val="75000"/>
                  <a:lumOff val="25000"/>
                </a:schemeClr>
              </a:solidFill>
              <a:effectLst/>
              <a:latin typeface="Open Sans" panose="020B0606030504020204" pitchFamily="34" charset="0"/>
            </a:endParaRPr>
          </a:p>
          <a:p>
            <a:pPr algn="l">
              <a:spcBef>
                <a:spcPts val="1500"/>
              </a:spcBef>
              <a:spcAft>
                <a:spcPts val="1500"/>
              </a:spcAft>
              <a:buNone/>
            </a:pPr>
            <a:r>
              <a:rPr lang="en-GB" b="0" i="0" u="none" strike="noStrike" dirty="0">
                <a:solidFill>
                  <a:srgbClr val="000000"/>
                </a:solidFill>
                <a:effectLst/>
                <a:latin typeface="Open Sans" panose="020B0606030504020204" pitchFamily="34" charset="0"/>
              </a:rPr>
              <a:t>Do a little resear</a:t>
            </a:r>
            <a:r>
              <a:rPr lang="en-GB" dirty="0">
                <a:solidFill>
                  <a:srgbClr val="000000"/>
                </a:solidFill>
                <a:latin typeface="Open Sans" panose="020B0606030504020204" pitchFamily="34" charset="0"/>
              </a:rPr>
              <a:t>ch into the subject/ technique or media you used - is there a theory that could guide you next time?  Is there an artist whose approach to this work now inspires you?</a:t>
            </a:r>
          </a:p>
          <a:p>
            <a:pPr algn="l">
              <a:spcBef>
                <a:spcPts val="1500"/>
              </a:spcBef>
              <a:spcAft>
                <a:spcPts val="1500"/>
              </a:spcAft>
              <a:buNone/>
            </a:pPr>
            <a:r>
              <a:rPr lang="en-GB" b="0" i="1" u="none" strike="noStrike" dirty="0">
                <a:solidFill>
                  <a:schemeClr val="tx2">
                    <a:lumMod val="75000"/>
                    <a:lumOff val="25000"/>
                  </a:schemeClr>
                </a:solidFill>
                <a:effectLst/>
                <a:latin typeface="Open Sans" panose="020B0606030504020204" pitchFamily="34" charset="0"/>
              </a:rPr>
              <a:t>Having looked at Henry Moore’s studies of natural forms, I can see how making drawings from many angles can be interesting</a:t>
            </a:r>
          </a:p>
          <a:p>
            <a:pPr algn="l">
              <a:spcBef>
                <a:spcPts val="1500"/>
              </a:spcBef>
              <a:spcAft>
                <a:spcPts val="1500"/>
              </a:spcAft>
              <a:buNone/>
            </a:pPr>
            <a:r>
              <a:rPr lang="en-GB" b="0" i="1" u="none" strike="noStrike" dirty="0">
                <a:solidFill>
                  <a:srgbClr val="0B5394"/>
                </a:solidFill>
                <a:effectLst/>
                <a:latin typeface="PT Sans" panose="020B0503020203020204" pitchFamily="34" charset="77"/>
              </a:rPr>
              <a:t>“I prefer drawing to talking. Drawing is faster, and leaves less room for lies</a:t>
            </a:r>
            <a:r>
              <a:rPr lang="en-GB" b="0" i="0" u="none" strike="noStrike" dirty="0">
                <a:solidFill>
                  <a:srgbClr val="333333"/>
                </a:solidFill>
                <a:effectLst/>
                <a:latin typeface="PT Sans" panose="020B0503020203020204" pitchFamily="34" charset="77"/>
              </a:rPr>
              <a:t>."</a:t>
            </a:r>
            <a:br>
              <a:rPr lang="en-GB" dirty="0"/>
            </a:br>
            <a:r>
              <a:rPr lang="en-GB" i="0" strike="noStrike" dirty="0">
                <a:effectLst/>
                <a:latin typeface="PT Sans" panose="020B0503020203020204" pitchFamily="34" charset="77"/>
              </a:rPr>
              <a:t> </a:t>
            </a:r>
            <a:r>
              <a:rPr lang="en-GB" i="0" strike="noStrike" dirty="0">
                <a:effectLst/>
                <a:latin typeface="PT Sans" panose="020B0503020203020204" pitchFamily="34" charset="77"/>
                <a:hlinkClick r:id="rId2">
                  <a:extLst>
                    <a:ext uri="{A12FA001-AC4F-418D-AE19-62706E023703}">
                      <ahyp:hlinkClr xmlns:ahyp="http://schemas.microsoft.com/office/drawing/2018/hyperlinkcolor" val="tx"/>
                    </a:ext>
                  </a:extLst>
                </a:hlinkClick>
              </a:rPr>
              <a:t>Le Corbusier</a:t>
            </a:r>
            <a:r>
              <a:rPr lang="en-GB" i="0" strike="noStrike" dirty="0">
                <a:solidFill>
                  <a:srgbClr val="333333"/>
                </a:solidFill>
                <a:effectLst/>
                <a:latin typeface="PT Sans" panose="020B0503020203020204" pitchFamily="34" charset="77"/>
              </a:rPr>
              <a:t> (1</a:t>
            </a:r>
            <a:r>
              <a:rPr lang="en-GB" b="0" i="0" u="none" strike="noStrike" dirty="0">
                <a:solidFill>
                  <a:srgbClr val="333333"/>
                </a:solidFill>
                <a:effectLst/>
                <a:latin typeface="PT Sans" panose="020B0503020203020204" pitchFamily="34" charset="77"/>
              </a:rPr>
              <a:t>887-1965) French architect </a:t>
            </a:r>
            <a:endParaRPr lang="en-GB" b="0" i="1" u="none" strike="noStrike" dirty="0">
              <a:solidFill>
                <a:schemeClr val="tx2">
                  <a:lumMod val="75000"/>
                  <a:lumOff val="25000"/>
                </a:schemeClr>
              </a:solidFill>
              <a:effectLst/>
              <a:latin typeface="Open Sans" panose="020B0606030504020204" pitchFamily="34" charset="0"/>
            </a:endParaRPr>
          </a:p>
          <a:p>
            <a:pPr algn="l">
              <a:spcBef>
                <a:spcPts val="1500"/>
              </a:spcBef>
              <a:spcAft>
                <a:spcPts val="1500"/>
              </a:spcAft>
              <a:buNone/>
            </a:pPr>
            <a:r>
              <a:rPr lang="en-GB" sz="1600" b="0" i="0" u="none" strike="noStrike" dirty="0">
                <a:solidFill>
                  <a:srgbClr val="000000"/>
                </a:solidFill>
                <a:effectLst/>
                <a:latin typeface="Open Sans" panose="020B0606030504020204" pitchFamily="34" charset="0"/>
              </a:rPr>
              <a:t> </a:t>
            </a:r>
            <a:r>
              <a:rPr lang="en-GB" sz="1600" b="1" i="0" u="none" strike="noStrike" dirty="0">
                <a:solidFill>
                  <a:srgbClr val="000000"/>
                </a:solidFill>
                <a:effectLst/>
                <a:latin typeface="Open Sans" panose="020B0606030504020204" pitchFamily="34" charset="0"/>
              </a:rPr>
              <a:t>4) Active Experimentation</a:t>
            </a:r>
            <a:endParaRPr lang="en-GB" sz="1600" b="0" i="0" u="none" strike="noStrike" dirty="0">
              <a:solidFill>
                <a:srgbClr val="000000"/>
              </a:solidFill>
              <a:effectLst/>
              <a:latin typeface="Open Sans" panose="020B0606030504020204" pitchFamily="34" charset="0"/>
            </a:endParaRPr>
          </a:p>
          <a:p>
            <a:pPr algn="l">
              <a:spcBef>
                <a:spcPts val="1500"/>
              </a:spcBef>
              <a:spcAft>
                <a:spcPts val="1500"/>
              </a:spcAft>
              <a:buNone/>
            </a:pPr>
            <a:r>
              <a:rPr lang="en-GB" b="0" i="0" u="none" strike="noStrike" dirty="0">
                <a:solidFill>
                  <a:srgbClr val="000000"/>
                </a:solidFill>
                <a:effectLst/>
                <a:latin typeface="Open Sans" panose="020B0606030504020204" pitchFamily="34" charset="0"/>
              </a:rPr>
              <a:t>How </a:t>
            </a:r>
            <a:r>
              <a:rPr lang="en-GB" dirty="0">
                <a:solidFill>
                  <a:srgbClr val="000000"/>
                </a:solidFill>
                <a:latin typeface="Open Sans" panose="020B0606030504020204" pitchFamily="34" charset="0"/>
              </a:rPr>
              <a:t>would you do </a:t>
            </a:r>
            <a:r>
              <a:rPr lang="en-GB" b="0" i="0" u="none" strike="noStrike" dirty="0">
                <a:solidFill>
                  <a:srgbClr val="000000"/>
                </a:solidFill>
                <a:effectLst/>
                <a:latin typeface="Open Sans" panose="020B0606030504020204" pitchFamily="34" charset="0"/>
              </a:rPr>
              <a:t>things differently</a:t>
            </a:r>
            <a:r>
              <a:rPr lang="en-GB" dirty="0">
                <a:solidFill>
                  <a:srgbClr val="000000"/>
                </a:solidFill>
                <a:latin typeface="Open Sans" panose="020B0606030504020204" pitchFamily="34" charset="0"/>
              </a:rPr>
              <a:t>? Do you have new ideas/ </a:t>
            </a:r>
            <a:r>
              <a:rPr lang="en-GB" b="0" i="0" u="none" strike="noStrike" dirty="0">
                <a:solidFill>
                  <a:srgbClr val="000000"/>
                </a:solidFill>
                <a:effectLst/>
                <a:latin typeface="Open Sans" panose="020B0606030504020204" pitchFamily="34" charset="0"/>
              </a:rPr>
              <a:t>action plans, ways to develop this further in future?</a:t>
            </a:r>
          </a:p>
          <a:p>
            <a:pPr algn="l">
              <a:spcBef>
                <a:spcPts val="1500"/>
              </a:spcBef>
              <a:spcAft>
                <a:spcPts val="1500"/>
              </a:spcAft>
              <a:buNone/>
            </a:pPr>
            <a:r>
              <a:rPr lang="en-GB" i="1" dirty="0">
                <a:solidFill>
                  <a:schemeClr val="tx2">
                    <a:lumMod val="90000"/>
                    <a:lumOff val="10000"/>
                  </a:schemeClr>
                </a:solidFill>
                <a:latin typeface="Open Sans" panose="020B0606030504020204" pitchFamily="34" charset="0"/>
              </a:rPr>
              <a:t>I have experienced how first hand drawing helps me focus, I intend to take this further by observing and recording forms from various viewpoints.</a:t>
            </a:r>
            <a:endParaRPr lang="en-GB" b="0" i="1" u="none" strike="noStrike" dirty="0">
              <a:solidFill>
                <a:schemeClr val="tx2">
                  <a:lumMod val="90000"/>
                  <a:lumOff val="10000"/>
                </a:schemeClr>
              </a:solidFill>
              <a:effectLst/>
              <a:latin typeface="Open Sans" panose="020B0606030504020204" pitchFamily="34" charset="0"/>
            </a:endParaRPr>
          </a:p>
        </p:txBody>
      </p:sp>
    </p:spTree>
    <p:extLst>
      <p:ext uri="{BB962C8B-B14F-4D97-AF65-F5344CB8AC3E}">
        <p14:creationId xmlns:p14="http://schemas.microsoft.com/office/powerpoint/2010/main" val="1044758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3C5091B-B0D1-D0CD-7271-FC5685E08320}"/>
              </a:ext>
            </a:extLst>
          </p:cNvPr>
          <p:cNvSpPr txBox="1"/>
          <p:nvPr/>
        </p:nvSpPr>
        <p:spPr>
          <a:xfrm>
            <a:off x="326115" y="1438277"/>
            <a:ext cx="6102825" cy="3613149"/>
          </a:xfrm>
          <a:prstGeom prst="rect">
            <a:avLst/>
          </a:prstGeom>
        </p:spPr>
        <p:txBody>
          <a:bodyPr vert="horz" lIns="91440" tIns="45720" rIns="91440" bIns="45720" rtlCol="0" anchor="ctr">
            <a:normAutofit/>
          </a:bodyPr>
          <a:lstStyle/>
          <a:p>
            <a:pPr>
              <a:lnSpc>
                <a:spcPct val="90000"/>
              </a:lnSpc>
              <a:spcAft>
                <a:spcPts val="600"/>
              </a:spcAft>
            </a:pPr>
            <a:r>
              <a:rPr lang="en-US" sz="2000" b="1" dirty="0"/>
              <a:t>Us</a:t>
            </a:r>
            <a:r>
              <a:rPr lang="en-GB" sz="2000" b="1" dirty="0"/>
              <a:t>ing</a:t>
            </a:r>
            <a:r>
              <a:rPr lang="en-US" sz="2000" b="1" dirty="0"/>
              <a:t> the Four Fs model for reflective writing</a:t>
            </a:r>
            <a:r>
              <a:rPr lang="en-GB" sz="2000" b="1" dirty="0"/>
              <a:t>:</a:t>
            </a:r>
            <a:endParaRPr lang="en-US" sz="2000" b="1" dirty="0"/>
          </a:p>
          <a:p>
            <a:pPr indent="-228600">
              <a:lnSpc>
                <a:spcPct val="90000"/>
              </a:lnSpc>
              <a:spcAft>
                <a:spcPts val="600"/>
              </a:spcAft>
              <a:buFont typeface="Arial" panose="020B0604020202020204" pitchFamily="34" charset="0"/>
              <a:buChar char="•"/>
            </a:pPr>
            <a:endParaRPr lang="en-US" sz="2000" dirty="0"/>
          </a:p>
          <a:p>
            <a:pPr marL="400050" indent="-342900">
              <a:lnSpc>
                <a:spcPct val="90000"/>
              </a:lnSpc>
              <a:spcAft>
                <a:spcPts val="600"/>
              </a:spcAft>
              <a:buFont typeface="Courier New" panose="02070309020205020404" pitchFamily="49" charset="0"/>
              <a:buChar char="o"/>
            </a:pPr>
            <a:r>
              <a:rPr lang="en-US" sz="2000" dirty="0"/>
              <a:t>Take a piece of A3 Paper</a:t>
            </a:r>
          </a:p>
          <a:p>
            <a:pPr indent="-228600">
              <a:lnSpc>
                <a:spcPct val="90000"/>
              </a:lnSpc>
              <a:spcAft>
                <a:spcPts val="600"/>
              </a:spcAft>
              <a:buFont typeface="Arial" panose="020B0604020202020204" pitchFamily="34" charset="0"/>
              <a:buChar char="•"/>
            </a:pPr>
            <a:endParaRPr lang="en-US" sz="2000" dirty="0"/>
          </a:p>
          <a:p>
            <a:pPr marL="400050" indent="-342900">
              <a:lnSpc>
                <a:spcPct val="90000"/>
              </a:lnSpc>
              <a:spcAft>
                <a:spcPts val="600"/>
              </a:spcAft>
              <a:buFont typeface="Courier New" panose="02070309020205020404" pitchFamily="49" charset="0"/>
              <a:buChar char="o"/>
            </a:pPr>
            <a:r>
              <a:rPr lang="en-US" sz="2000" dirty="0"/>
              <a:t>Fold in half and in half again to create 4 sections</a:t>
            </a:r>
          </a:p>
          <a:p>
            <a:pPr marL="285750" indent="-228600">
              <a:lnSpc>
                <a:spcPct val="90000"/>
              </a:lnSpc>
              <a:spcAft>
                <a:spcPts val="600"/>
              </a:spcAft>
              <a:buFont typeface="Arial" panose="020B0604020202020204" pitchFamily="34" charset="0"/>
              <a:buChar char="•"/>
            </a:pPr>
            <a:endParaRPr lang="en-US" sz="2000" dirty="0"/>
          </a:p>
          <a:p>
            <a:pPr marL="400050" indent="-342900">
              <a:lnSpc>
                <a:spcPct val="90000"/>
              </a:lnSpc>
              <a:spcAft>
                <a:spcPts val="600"/>
              </a:spcAft>
              <a:buFont typeface="Courier New" panose="02070309020205020404" pitchFamily="49" charset="0"/>
              <a:buChar char="o"/>
            </a:pPr>
            <a:r>
              <a:rPr lang="en-GB" sz="2000" dirty="0"/>
              <a:t>Label the Four Fs</a:t>
            </a:r>
            <a:endParaRPr lang="en-US" sz="2000" dirty="0"/>
          </a:p>
          <a:p>
            <a:pPr indent="-228600">
              <a:lnSpc>
                <a:spcPct val="90000"/>
              </a:lnSpc>
              <a:spcAft>
                <a:spcPts val="600"/>
              </a:spcAft>
              <a:buFont typeface="Arial" panose="020B0604020202020204" pitchFamily="34" charset="0"/>
              <a:buChar char="•"/>
            </a:pPr>
            <a:endParaRPr lang="en-US" sz="2000" dirty="0"/>
          </a:p>
        </p:txBody>
      </p:sp>
      <p:pic>
        <p:nvPicPr>
          <p:cNvPr id="12" name="Picture 11" descr="Full frame view of crumpled white paper">
            <a:extLst>
              <a:ext uri="{FF2B5EF4-FFF2-40B4-BE49-F238E27FC236}">
                <a16:creationId xmlns:a16="http://schemas.microsoft.com/office/drawing/2014/main" id="{2EBC1C41-9D56-6655-45F6-1DE1D0322734}"/>
              </a:ext>
            </a:extLst>
          </p:cNvPr>
          <p:cNvPicPr>
            <a:picLocks noChangeAspect="1"/>
          </p:cNvPicPr>
          <p:nvPr/>
        </p:nvPicPr>
        <p:blipFill>
          <a:blip r:embed="rId2"/>
          <a:srcRect l="23513" r="27099"/>
          <a:stretch>
            <a:fillRect/>
          </a:stretch>
        </p:blipFill>
        <p:spPr>
          <a:xfrm>
            <a:off x="6096000" y="1"/>
            <a:ext cx="6102825" cy="6858000"/>
          </a:xfrm>
          <a:prstGeom prst="rect">
            <a:avLst/>
          </a:prstGeom>
        </p:spPr>
      </p:pic>
      <p:sp>
        <p:nvSpPr>
          <p:cNvPr id="3" name="TextBox 2">
            <a:extLst>
              <a:ext uri="{FF2B5EF4-FFF2-40B4-BE49-F238E27FC236}">
                <a16:creationId xmlns:a16="http://schemas.microsoft.com/office/drawing/2014/main" id="{E45E579E-F4BB-4C8F-4E83-27F04544F7D3}"/>
              </a:ext>
            </a:extLst>
          </p:cNvPr>
          <p:cNvSpPr txBox="1"/>
          <p:nvPr/>
        </p:nvSpPr>
        <p:spPr>
          <a:xfrm>
            <a:off x="8213340" y="230004"/>
            <a:ext cx="3978660" cy="657958"/>
          </a:xfrm>
          <a:prstGeom prst="rect">
            <a:avLst/>
          </a:prstGeom>
          <a:noFill/>
        </p:spPr>
        <p:txBody>
          <a:bodyPr wrap="square" rtlCol="0">
            <a:spAutoFit/>
          </a:bodyPr>
          <a:lstStyle/>
          <a:p>
            <a:pPr algn="l"/>
            <a:r>
              <a:rPr lang="en-GB" dirty="0"/>
              <a:t>Reflective / Practice-based Writing</a:t>
            </a:r>
          </a:p>
          <a:p>
            <a:pPr algn="l"/>
            <a:r>
              <a:rPr lang="en-GB" dirty="0"/>
              <a:t>TASK</a:t>
            </a:r>
            <a:endParaRPr lang="en-US" dirty="0"/>
          </a:p>
        </p:txBody>
      </p:sp>
    </p:spTree>
    <p:extLst>
      <p:ext uri="{BB962C8B-B14F-4D97-AF65-F5344CB8AC3E}">
        <p14:creationId xmlns:p14="http://schemas.microsoft.com/office/powerpoint/2010/main" val="19603507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9CEB77E-A115-B74C-D59C-60E83AEB9BAE}"/>
              </a:ext>
            </a:extLst>
          </p:cNvPr>
          <p:cNvGraphicFramePr>
            <a:graphicFrameLocks noGrp="1"/>
          </p:cNvGraphicFramePr>
          <p:nvPr>
            <p:extLst>
              <p:ext uri="{D42A27DB-BD31-4B8C-83A1-F6EECF244321}">
                <p14:modId xmlns:p14="http://schemas.microsoft.com/office/powerpoint/2010/main" val="3101151214"/>
              </p:ext>
            </p:extLst>
          </p:nvPr>
        </p:nvGraphicFramePr>
        <p:xfrm>
          <a:off x="4221820" y="1218950"/>
          <a:ext cx="3483786" cy="4420100"/>
        </p:xfrm>
        <a:graphic>
          <a:graphicData uri="http://schemas.openxmlformats.org/drawingml/2006/table">
            <a:tbl>
              <a:tblPr firstRow="1" bandRow="1">
                <a:tableStyleId>{5940675A-B579-460E-94D1-54222C63F5DA}</a:tableStyleId>
              </a:tblPr>
              <a:tblGrid>
                <a:gridCol w="1741893">
                  <a:extLst>
                    <a:ext uri="{9D8B030D-6E8A-4147-A177-3AD203B41FA5}">
                      <a16:colId xmlns:a16="http://schemas.microsoft.com/office/drawing/2014/main" val="2623274568"/>
                    </a:ext>
                  </a:extLst>
                </a:gridCol>
                <a:gridCol w="1741893">
                  <a:extLst>
                    <a:ext uri="{9D8B030D-6E8A-4147-A177-3AD203B41FA5}">
                      <a16:colId xmlns:a16="http://schemas.microsoft.com/office/drawing/2014/main" val="390809133"/>
                    </a:ext>
                  </a:extLst>
                </a:gridCol>
              </a:tblGrid>
              <a:tr h="221005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061586480"/>
                  </a:ext>
                </a:extLst>
              </a:tr>
              <a:tr h="221005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4150696631"/>
                  </a:ext>
                </a:extLst>
              </a:tr>
            </a:tbl>
          </a:graphicData>
        </a:graphic>
      </p:graphicFrame>
      <p:sp>
        <p:nvSpPr>
          <p:cNvPr id="6" name="TextBox 5">
            <a:extLst>
              <a:ext uri="{FF2B5EF4-FFF2-40B4-BE49-F238E27FC236}">
                <a16:creationId xmlns:a16="http://schemas.microsoft.com/office/drawing/2014/main" id="{E982A563-8303-FD44-2489-21BE819F5710}"/>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mc:AlternateContent xmlns:mc="http://schemas.openxmlformats.org/markup-compatibility/2006" xmlns:p14="http://schemas.microsoft.com/office/powerpoint/2010/main">
        <mc:Choice Requires="p14">
          <p:contentPart p14:bwMode="auto" r:id="rId2">
            <p14:nvContentPartPr>
              <p14:cNvPr id="10" name="Ink 9">
                <a:extLst>
                  <a:ext uri="{FF2B5EF4-FFF2-40B4-BE49-F238E27FC236}">
                    <a16:creationId xmlns:a16="http://schemas.microsoft.com/office/drawing/2014/main" id="{55EC814D-3398-D556-9746-B9E902D5331E}"/>
                  </a:ext>
                </a:extLst>
              </p14:cNvPr>
              <p14:cNvContentPartPr/>
              <p14:nvPr/>
            </p14:nvContentPartPr>
            <p14:xfrm>
              <a:off x="4289860" y="1368276"/>
              <a:ext cx="449280" cy="417600"/>
            </p14:xfrm>
          </p:contentPart>
        </mc:Choice>
        <mc:Fallback xmlns="">
          <p:pic>
            <p:nvPicPr>
              <p:cNvPr id="10" name="Ink 9">
                <a:extLst>
                  <a:ext uri="{FF2B5EF4-FFF2-40B4-BE49-F238E27FC236}">
                    <a16:creationId xmlns:a16="http://schemas.microsoft.com/office/drawing/2014/main" id="{55EC814D-3398-D556-9746-B9E902D5331E}"/>
                  </a:ext>
                </a:extLst>
              </p:cNvPr>
              <p:cNvPicPr/>
              <p:nvPr/>
            </p:nvPicPr>
            <p:blipFill>
              <a:blip r:embed="rId3"/>
              <a:stretch>
                <a:fillRect/>
              </a:stretch>
            </p:blipFill>
            <p:spPr>
              <a:xfrm>
                <a:off x="4283740" y="1362156"/>
                <a:ext cx="461520" cy="4298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3BEF1D38-2975-2B46-F486-66D7436E9015}"/>
                  </a:ext>
                </a:extLst>
              </p14:cNvPr>
              <p14:cNvContentPartPr/>
              <p14:nvPr/>
            </p14:nvContentPartPr>
            <p14:xfrm>
              <a:off x="7073380" y="1355676"/>
              <a:ext cx="423720" cy="392400"/>
            </p14:xfrm>
          </p:contentPart>
        </mc:Choice>
        <mc:Fallback xmlns="">
          <p:pic>
            <p:nvPicPr>
              <p:cNvPr id="13" name="Ink 12">
                <a:extLst>
                  <a:ext uri="{FF2B5EF4-FFF2-40B4-BE49-F238E27FC236}">
                    <a16:creationId xmlns:a16="http://schemas.microsoft.com/office/drawing/2014/main" id="{3BEF1D38-2975-2B46-F486-66D7436E9015}"/>
                  </a:ext>
                </a:extLst>
              </p:cNvPr>
              <p:cNvPicPr/>
              <p:nvPr/>
            </p:nvPicPr>
            <p:blipFill>
              <a:blip r:embed="rId5"/>
              <a:stretch>
                <a:fillRect/>
              </a:stretch>
            </p:blipFill>
            <p:spPr>
              <a:xfrm>
                <a:off x="7067260" y="1349556"/>
                <a:ext cx="435960" cy="4046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9" name="Ink 18">
                <a:extLst>
                  <a:ext uri="{FF2B5EF4-FFF2-40B4-BE49-F238E27FC236}">
                    <a16:creationId xmlns:a16="http://schemas.microsoft.com/office/drawing/2014/main" id="{7D8D1DEE-19C7-8B2C-D2B8-8C1EC939AEA5}"/>
                  </a:ext>
                </a:extLst>
              </p14:cNvPr>
              <p14:cNvContentPartPr/>
              <p14:nvPr/>
            </p14:nvContentPartPr>
            <p14:xfrm>
              <a:off x="7135300" y="3540876"/>
              <a:ext cx="361440" cy="367920"/>
            </p14:xfrm>
          </p:contentPart>
        </mc:Choice>
        <mc:Fallback xmlns="">
          <p:pic>
            <p:nvPicPr>
              <p:cNvPr id="19" name="Ink 18">
                <a:extLst>
                  <a:ext uri="{FF2B5EF4-FFF2-40B4-BE49-F238E27FC236}">
                    <a16:creationId xmlns:a16="http://schemas.microsoft.com/office/drawing/2014/main" id="{7D8D1DEE-19C7-8B2C-D2B8-8C1EC939AEA5}"/>
                  </a:ext>
                </a:extLst>
              </p:cNvPr>
              <p:cNvPicPr/>
              <p:nvPr/>
            </p:nvPicPr>
            <p:blipFill>
              <a:blip r:embed="rId7"/>
              <a:stretch>
                <a:fillRect/>
              </a:stretch>
            </p:blipFill>
            <p:spPr>
              <a:xfrm>
                <a:off x="7129180" y="3534750"/>
                <a:ext cx="373680" cy="380172"/>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0" name="Ink 19">
                <a:extLst>
                  <a:ext uri="{FF2B5EF4-FFF2-40B4-BE49-F238E27FC236}">
                    <a16:creationId xmlns:a16="http://schemas.microsoft.com/office/drawing/2014/main" id="{88ABC437-B915-C382-8576-07AB7A86E997}"/>
                  </a:ext>
                </a:extLst>
              </p14:cNvPr>
              <p14:cNvContentPartPr/>
              <p14:nvPr/>
            </p14:nvContentPartPr>
            <p14:xfrm>
              <a:off x="4221820" y="3503436"/>
              <a:ext cx="367560" cy="527400"/>
            </p14:xfrm>
          </p:contentPart>
        </mc:Choice>
        <mc:Fallback xmlns="">
          <p:pic>
            <p:nvPicPr>
              <p:cNvPr id="20" name="Ink 19">
                <a:extLst>
                  <a:ext uri="{FF2B5EF4-FFF2-40B4-BE49-F238E27FC236}">
                    <a16:creationId xmlns:a16="http://schemas.microsoft.com/office/drawing/2014/main" id="{88ABC437-B915-C382-8576-07AB7A86E997}"/>
                  </a:ext>
                </a:extLst>
              </p:cNvPr>
              <p:cNvPicPr/>
              <p:nvPr/>
            </p:nvPicPr>
            <p:blipFill>
              <a:blip r:embed="rId9"/>
              <a:stretch>
                <a:fillRect/>
              </a:stretch>
            </p:blipFill>
            <p:spPr>
              <a:xfrm>
                <a:off x="4215700" y="3497316"/>
                <a:ext cx="379800" cy="539640"/>
              </a:xfrm>
              <a:prstGeom prst="rect">
                <a:avLst/>
              </a:prstGeom>
            </p:spPr>
          </p:pic>
        </mc:Fallback>
      </mc:AlternateContent>
      <p:sp>
        <p:nvSpPr>
          <p:cNvPr id="21" name="TextBox 20">
            <a:extLst>
              <a:ext uri="{FF2B5EF4-FFF2-40B4-BE49-F238E27FC236}">
                <a16:creationId xmlns:a16="http://schemas.microsoft.com/office/drawing/2014/main" id="{4D38E7EF-1DB6-164F-DE9A-50B50AAF8AD0}"/>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p:sp>
        <p:nvSpPr>
          <p:cNvPr id="22" name="TextBox 21">
            <a:extLst>
              <a:ext uri="{FF2B5EF4-FFF2-40B4-BE49-F238E27FC236}">
                <a16:creationId xmlns:a16="http://schemas.microsoft.com/office/drawing/2014/main" id="{53D6B94B-9E4E-D806-7562-574236F62F0A}"/>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p:sp>
        <p:nvSpPr>
          <p:cNvPr id="23" name="TextBox 22">
            <a:extLst>
              <a:ext uri="{FF2B5EF4-FFF2-40B4-BE49-F238E27FC236}">
                <a16:creationId xmlns:a16="http://schemas.microsoft.com/office/drawing/2014/main" id="{A68B9C16-30C5-181D-DF39-E6CA72A2F259}"/>
              </a:ext>
            </a:extLst>
          </p:cNvPr>
          <p:cNvSpPr txBox="1"/>
          <p:nvPr/>
        </p:nvSpPr>
        <p:spPr>
          <a:xfrm>
            <a:off x="3056068" y="3541623"/>
            <a:ext cx="1828800" cy="646331"/>
          </a:xfrm>
          <a:prstGeom prst="rect">
            <a:avLst/>
          </a:prstGeom>
          <a:noFill/>
        </p:spPr>
        <p:txBody>
          <a:bodyPr wrap="square" rtlCol="0">
            <a:spAutoFit/>
          </a:bodyPr>
          <a:lstStyle/>
          <a:p>
            <a:pPr algn="l"/>
            <a:r>
              <a:rPr lang="en-GB" dirty="0"/>
              <a:t>3)</a:t>
            </a:r>
          </a:p>
          <a:p>
            <a:pPr algn="l"/>
            <a:r>
              <a:rPr lang="en-GB" dirty="0"/>
              <a:t>Findings</a:t>
            </a:r>
            <a:endParaRPr lang="en-US" dirty="0"/>
          </a:p>
        </p:txBody>
      </p:sp>
      <p:sp>
        <p:nvSpPr>
          <p:cNvPr id="25" name="TextBox 24">
            <a:extLst>
              <a:ext uri="{FF2B5EF4-FFF2-40B4-BE49-F238E27FC236}">
                <a16:creationId xmlns:a16="http://schemas.microsoft.com/office/drawing/2014/main" id="{EA8EF505-667D-C3C4-FFE9-F79D785B6C16}"/>
              </a:ext>
            </a:extLst>
          </p:cNvPr>
          <p:cNvSpPr txBox="1"/>
          <p:nvPr/>
        </p:nvSpPr>
        <p:spPr>
          <a:xfrm>
            <a:off x="7831751" y="3582470"/>
            <a:ext cx="1828800" cy="369332"/>
          </a:xfrm>
          <a:prstGeom prst="rect">
            <a:avLst/>
          </a:prstGeom>
          <a:noFill/>
        </p:spPr>
        <p:txBody>
          <a:bodyPr wrap="square" rtlCol="0">
            <a:spAutoFit/>
          </a:bodyPr>
          <a:lstStyle/>
          <a:p>
            <a:pPr algn="l"/>
            <a:r>
              <a:rPr lang="en-GB" dirty="0"/>
              <a:t>4) Future</a:t>
            </a:r>
            <a:endParaRPr lang="en-US" dirty="0"/>
          </a:p>
        </p:txBody>
      </p:sp>
      <p:sp>
        <p:nvSpPr>
          <p:cNvPr id="27" name="TextBox 26">
            <a:extLst>
              <a:ext uri="{FF2B5EF4-FFF2-40B4-BE49-F238E27FC236}">
                <a16:creationId xmlns:a16="http://schemas.microsoft.com/office/drawing/2014/main" id="{146B95F4-E9D3-E03C-9430-F9FF418F9CDF}"/>
              </a:ext>
            </a:extLst>
          </p:cNvPr>
          <p:cNvSpPr txBox="1"/>
          <p:nvPr/>
        </p:nvSpPr>
        <p:spPr>
          <a:xfrm>
            <a:off x="7831751" y="1325412"/>
            <a:ext cx="1828800" cy="646331"/>
          </a:xfrm>
          <a:prstGeom prst="rect">
            <a:avLst/>
          </a:prstGeom>
          <a:noFill/>
        </p:spPr>
        <p:txBody>
          <a:bodyPr wrap="square" rtlCol="0">
            <a:spAutoFit/>
          </a:bodyPr>
          <a:lstStyle/>
          <a:p>
            <a:pPr algn="l"/>
            <a:r>
              <a:rPr lang="en-GB" dirty="0"/>
              <a:t>2)</a:t>
            </a:r>
          </a:p>
          <a:p>
            <a:pPr algn="l"/>
            <a:r>
              <a:rPr lang="en-GB" dirty="0"/>
              <a:t>Feelings</a:t>
            </a:r>
            <a:endParaRPr lang="en-US" dirty="0"/>
          </a:p>
        </p:txBody>
      </p:sp>
      <p:sp>
        <p:nvSpPr>
          <p:cNvPr id="31" name="TextBox 30">
            <a:extLst>
              <a:ext uri="{FF2B5EF4-FFF2-40B4-BE49-F238E27FC236}">
                <a16:creationId xmlns:a16="http://schemas.microsoft.com/office/drawing/2014/main" id="{306144E7-4C9B-D088-1C0B-8A8F08E9EA7F}"/>
              </a:ext>
            </a:extLst>
          </p:cNvPr>
          <p:cNvSpPr txBox="1"/>
          <p:nvPr/>
        </p:nvSpPr>
        <p:spPr>
          <a:xfrm>
            <a:off x="3332614" y="1291819"/>
            <a:ext cx="957246" cy="646331"/>
          </a:xfrm>
          <a:prstGeom prst="rect">
            <a:avLst/>
          </a:prstGeom>
          <a:noFill/>
        </p:spPr>
        <p:txBody>
          <a:bodyPr wrap="square" rtlCol="0">
            <a:spAutoFit/>
          </a:bodyPr>
          <a:lstStyle/>
          <a:p>
            <a:pPr algn="l"/>
            <a:r>
              <a:rPr lang="en-GB" dirty="0"/>
              <a:t>1) Facts</a:t>
            </a:r>
            <a:endParaRPr lang="en-US" dirty="0"/>
          </a:p>
        </p:txBody>
      </p:sp>
    </p:spTree>
    <p:extLst>
      <p:ext uri="{BB962C8B-B14F-4D97-AF65-F5344CB8AC3E}">
        <p14:creationId xmlns:p14="http://schemas.microsoft.com/office/powerpoint/2010/main" val="25410062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C2AFF76-6E17-BDC7-2672-D0A411B00A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9403" y="1755714"/>
            <a:ext cx="6351718" cy="1836122"/>
          </a:xfrm>
          <a:prstGeom prst="rect">
            <a:avLst/>
          </a:prstGeom>
        </p:spPr>
      </p:pic>
      <p:sp>
        <p:nvSpPr>
          <p:cNvPr id="10" name="TextBox 9">
            <a:extLst>
              <a:ext uri="{FF2B5EF4-FFF2-40B4-BE49-F238E27FC236}">
                <a16:creationId xmlns:a16="http://schemas.microsoft.com/office/drawing/2014/main" id="{D1A314C0-1B7D-15BC-BF89-495975D7825D}"/>
              </a:ext>
            </a:extLst>
          </p:cNvPr>
          <p:cNvSpPr txBox="1"/>
          <p:nvPr/>
        </p:nvSpPr>
        <p:spPr>
          <a:xfrm>
            <a:off x="569403" y="3659071"/>
            <a:ext cx="6094754" cy="64633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0" i="1" u="none" strike="noStrike" dirty="0">
                <a:solidFill>
                  <a:srgbClr val="212529"/>
                </a:solidFill>
                <a:effectLst/>
                <a:latin typeface="-apple-system"/>
              </a:rPr>
              <a:t>Moon, J (2004) A Handbook of Reflective and Experiential Learning. London: </a:t>
            </a:r>
            <a:r>
              <a:rPr lang="en-GB" b="0" i="1" u="none" strike="noStrike" dirty="0" err="1">
                <a:solidFill>
                  <a:srgbClr val="212529"/>
                </a:solidFill>
                <a:effectLst/>
                <a:latin typeface="-apple-system"/>
              </a:rPr>
              <a:t>Routledge</a:t>
            </a:r>
            <a:r>
              <a:rPr lang="en-GB" b="0" i="1" u="none" strike="noStrike" dirty="0">
                <a:solidFill>
                  <a:srgbClr val="212529"/>
                </a:solidFill>
                <a:effectLst/>
                <a:latin typeface="-apple-system"/>
              </a:rPr>
              <a:t> Falmer</a:t>
            </a:r>
            <a:endParaRPr lang="en-US" dirty="0"/>
          </a:p>
        </p:txBody>
      </p:sp>
    </p:spTree>
    <p:extLst>
      <p:ext uri="{BB962C8B-B14F-4D97-AF65-F5344CB8AC3E}">
        <p14:creationId xmlns:p14="http://schemas.microsoft.com/office/powerpoint/2010/main" val="793956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7A13F62-35B5-1B32-922C-AE5D9FAB2BAA}"/>
              </a:ext>
            </a:extLst>
          </p:cNvPr>
          <p:cNvSpPr txBox="1"/>
          <p:nvPr/>
        </p:nvSpPr>
        <p:spPr>
          <a:xfrm>
            <a:off x="745189" y="228123"/>
            <a:ext cx="9912849" cy="6555641"/>
          </a:xfrm>
          <a:prstGeom prst="rect">
            <a:avLst/>
          </a:prstGeom>
          <a:noFill/>
        </p:spPr>
        <p:txBody>
          <a:bodyPr wrap="square">
            <a:spAutoFit/>
          </a:bodyPr>
          <a:lstStyle/>
          <a:p>
            <a:pPr algn="l">
              <a:buNone/>
            </a:pPr>
            <a:r>
              <a:rPr lang="en-GB" sz="1000" b="0" i="0" u="none" strike="noStrike" dirty="0">
                <a:solidFill>
                  <a:srgbClr val="000000"/>
                </a:solidFill>
                <a:effectLst/>
              </a:rPr>
              <a:t>WAYS OF THINKING - Assignment Guide</a:t>
            </a:r>
          </a:p>
          <a:p>
            <a:pPr algn="l">
              <a:buNone/>
            </a:pPr>
            <a:r>
              <a:rPr lang="en-GB" sz="1000" b="0" i="0" u="none" strike="noStrike" dirty="0">
                <a:solidFill>
                  <a:srgbClr val="000000"/>
                </a:solidFill>
                <a:effectLst/>
              </a:rPr>
              <a:t>You have been developing a portfolio of written ideas drawn from ideas, histories and theories presented in your taught sessions, lectures, seminar, group work and your own independent research this semester. To end the module, you will be assessed on a Portfolio of Writing: 1500 words.</a:t>
            </a:r>
          </a:p>
          <a:p>
            <a:pPr algn="l">
              <a:buNone/>
            </a:pPr>
            <a:endParaRPr lang="en-GB" sz="1000" b="0" i="0" u="none" strike="noStrike" dirty="0">
              <a:solidFill>
                <a:srgbClr val="000000"/>
              </a:solidFill>
              <a:effectLst/>
            </a:endParaRPr>
          </a:p>
          <a:p>
            <a:pPr algn="l">
              <a:buNone/>
            </a:pPr>
            <a:r>
              <a:rPr lang="en-GB" sz="1000" b="0" i="0" u="none" strike="noStrike" dirty="0">
                <a:solidFill>
                  <a:srgbClr val="000000"/>
                </a:solidFill>
                <a:effectLst/>
              </a:rPr>
              <a:t>500 words each: ‘MANIFESTO’, ‘OBSERVATIONAL WRITING’, ‘REFLECTIVE WRITING’</a:t>
            </a:r>
          </a:p>
          <a:p>
            <a:pPr algn="l">
              <a:buNone/>
            </a:pPr>
            <a:r>
              <a:rPr lang="en-GB" sz="1000" b="0" i="0" u="none" strike="noStrike" dirty="0">
                <a:solidFill>
                  <a:srgbClr val="000000"/>
                </a:solidFill>
                <a:effectLst/>
              </a:rPr>
              <a:t>You will have sent a draft for feedback to </a:t>
            </a:r>
            <a:r>
              <a:rPr lang="en-GB" sz="1000" b="0" i="0" u="none" strike="noStrike" dirty="0" err="1">
                <a:solidFill>
                  <a:srgbClr val="000000"/>
                </a:solidFill>
                <a:effectLst/>
              </a:rPr>
              <a:t>menna.buss@uwtsd.ac.uk</a:t>
            </a:r>
            <a:endParaRPr lang="en-GB" sz="1000" b="0" i="0" u="none" strike="noStrike" dirty="0">
              <a:solidFill>
                <a:srgbClr val="000000"/>
              </a:solidFill>
              <a:effectLst/>
            </a:endParaRPr>
          </a:p>
          <a:p>
            <a:pPr algn="l">
              <a:buNone/>
            </a:pPr>
            <a:r>
              <a:rPr lang="en-GB" sz="1000" b="0" i="0" u="none" strike="noStrike" dirty="0">
                <a:solidFill>
                  <a:srgbClr val="000000"/>
                </a:solidFill>
                <a:effectLst/>
              </a:rPr>
              <a:t>Refer to ADDA4022 Assignment Brief for full guidelines and marking criteria.</a:t>
            </a:r>
            <a:br>
              <a:rPr lang="en-GB" sz="1000" b="0" i="0" u="none" strike="noStrike" dirty="0">
                <a:solidFill>
                  <a:srgbClr val="000000"/>
                </a:solidFill>
                <a:effectLst/>
              </a:rPr>
            </a:br>
            <a:br>
              <a:rPr lang="en-GB" sz="1000" b="0" i="0" u="none" strike="noStrike" dirty="0">
                <a:solidFill>
                  <a:srgbClr val="000000"/>
                </a:solidFill>
                <a:effectLst/>
              </a:rPr>
            </a:br>
            <a:r>
              <a:rPr lang="en-GB" sz="1000" b="1" i="0" u="none" strike="noStrike" dirty="0">
                <a:solidFill>
                  <a:srgbClr val="000000"/>
                </a:solidFill>
                <a:effectLst/>
              </a:rPr>
              <a:t>Submission Information: </a:t>
            </a:r>
            <a:endParaRPr lang="en-GB" sz="1000" b="0" i="0" u="none" strike="noStrike" dirty="0">
              <a:solidFill>
                <a:srgbClr val="000000"/>
              </a:solidFill>
              <a:effectLst/>
            </a:endParaRPr>
          </a:p>
          <a:p>
            <a:pPr algn="l">
              <a:buNone/>
            </a:pPr>
            <a:r>
              <a:rPr lang="en-GB" sz="1000" b="0" i="0" u="none" strike="noStrike" dirty="0">
                <a:solidFill>
                  <a:srgbClr val="000000"/>
                </a:solidFill>
                <a:effectLst/>
              </a:rPr>
              <a:t>Hand-in Deadline: </a:t>
            </a:r>
            <a:r>
              <a:rPr lang="en-GB" sz="1000" b="1" i="0" u="none" strike="noStrike" dirty="0">
                <a:solidFill>
                  <a:srgbClr val="000000"/>
                </a:solidFill>
                <a:effectLst/>
              </a:rPr>
              <a:t>Monday 5th Jan 2026 (by 12 noon) via </a:t>
            </a:r>
            <a:r>
              <a:rPr lang="en-GB" sz="1000" b="1" i="0" u="none" strike="noStrike" dirty="0" err="1">
                <a:solidFill>
                  <a:srgbClr val="000000"/>
                </a:solidFill>
                <a:effectLst/>
              </a:rPr>
              <a:t>Turnitin</a:t>
            </a:r>
            <a:r>
              <a:rPr lang="en-GB" sz="1000" b="0" i="0" u="none" strike="noStrike" dirty="0">
                <a:solidFill>
                  <a:srgbClr val="000000"/>
                </a:solidFill>
                <a:effectLst/>
              </a:rPr>
              <a:t>.</a:t>
            </a:r>
          </a:p>
          <a:p>
            <a:pPr algn="l">
              <a:buNone/>
            </a:pPr>
            <a:r>
              <a:rPr lang="en-GB" sz="1000" b="0" i="0" u="none" strike="noStrike" dirty="0">
                <a:solidFill>
                  <a:srgbClr val="000000"/>
                </a:solidFill>
                <a:effectLst/>
              </a:rPr>
              <a:t>*</a:t>
            </a:r>
            <a:r>
              <a:rPr lang="en-GB" sz="1000" b="0" i="0" u="none" strike="noStrike" dirty="0" err="1">
                <a:solidFill>
                  <a:srgbClr val="000000"/>
                </a:solidFill>
                <a:effectLst/>
              </a:rPr>
              <a:t>Turnitin</a:t>
            </a:r>
            <a:r>
              <a:rPr lang="en-GB" sz="1000" b="0" i="0" u="none" strike="noStrike" dirty="0">
                <a:solidFill>
                  <a:srgbClr val="000000"/>
                </a:solidFill>
                <a:effectLst/>
              </a:rPr>
              <a:t> guidance available soon. </a:t>
            </a:r>
            <a:br>
              <a:rPr lang="en-GB" sz="1000" b="0" i="0" u="none" strike="noStrike" dirty="0">
                <a:solidFill>
                  <a:srgbClr val="000000"/>
                </a:solidFill>
                <a:effectLst/>
              </a:rPr>
            </a:br>
            <a:br>
              <a:rPr lang="en-GB" sz="1000" b="0" i="0" u="none" strike="noStrike" dirty="0">
                <a:solidFill>
                  <a:srgbClr val="000000"/>
                </a:solidFill>
                <a:effectLst/>
              </a:rPr>
            </a:br>
            <a:r>
              <a:rPr lang="en-GB" sz="1000" b="0" i="0" u="none" strike="noStrike" dirty="0">
                <a:solidFill>
                  <a:srgbClr val="000000"/>
                </a:solidFill>
                <a:effectLst/>
              </a:rPr>
              <a:t>You should save your writing as a PDF. Upload and submit your PDF.</a:t>
            </a:r>
            <a:br>
              <a:rPr lang="en-GB" sz="1000" b="0" i="0" u="none" strike="noStrike" dirty="0">
                <a:solidFill>
                  <a:srgbClr val="000000"/>
                </a:solidFill>
                <a:effectLst/>
              </a:rPr>
            </a:br>
            <a:r>
              <a:rPr lang="en-GB" sz="1000" b="0" i="0" u="none" strike="noStrike" dirty="0">
                <a:solidFill>
                  <a:srgbClr val="000000"/>
                </a:solidFill>
                <a:effectLst/>
              </a:rPr>
              <a:t>Follow these notes:</a:t>
            </a:r>
            <a:br>
              <a:rPr lang="en-GB" sz="1000" b="0" i="0" u="none" strike="noStrike" dirty="0">
                <a:solidFill>
                  <a:srgbClr val="000000"/>
                </a:solidFill>
                <a:effectLst/>
              </a:rPr>
            </a:br>
            <a:r>
              <a:rPr lang="en-GB" sz="1000" b="0" i="0" u="none" strike="noStrike" dirty="0">
                <a:solidFill>
                  <a:srgbClr val="000000"/>
                </a:solidFill>
                <a:effectLst/>
              </a:rPr>
              <a:t>1. Submit your portfolio of writing in a </a:t>
            </a:r>
            <a:r>
              <a:rPr lang="en-GB" sz="1000" b="1" i="0" u="none" strike="noStrike" dirty="0">
                <a:solidFill>
                  <a:srgbClr val="000000"/>
                </a:solidFill>
                <a:effectLst/>
              </a:rPr>
              <a:t>single PDF </a:t>
            </a:r>
            <a:r>
              <a:rPr lang="en-GB" sz="1000" b="0" i="0" u="none" strike="noStrike" dirty="0">
                <a:solidFill>
                  <a:srgbClr val="000000"/>
                </a:solidFill>
                <a:effectLst/>
              </a:rPr>
              <a:t>i.e. the three tasks are submitted together in one document (see Sample Document for an example of how to lay out your work).</a:t>
            </a:r>
          </a:p>
          <a:p>
            <a:pPr algn="l">
              <a:buNone/>
            </a:pPr>
            <a:endParaRPr lang="en-GB" sz="1000" b="0" i="0" u="none" strike="noStrike" dirty="0">
              <a:solidFill>
                <a:srgbClr val="000000"/>
              </a:solidFill>
              <a:effectLst/>
            </a:endParaRPr>
          </a:p>
          <a:p>
            <a:pPr algn="l">
              <a:buNone/>
            </a:pPr>
            <a:r>
              <a:rPr lang="en-GB" sz="1000" b="0" i="0" u="none" strike="noStrike" dirty="0">
                <a:solidFill>
                  <a:srgbClr val="000000"/>
                </a:solidFill>
                <a:effectLst/>
              </a:rPr>
              <a:t>2. Page 1 - cover sheet </a:t>
            </a:r>
          </a:p>
          <a:p>
            <a:pPr algn="l">
              <a:buNone/>
            </a:pPr>
            <a:r>
              <a:rPr lang="en-GB" sz="1000" b="0" i="0" u="none" strike="noStrike" dirty="0">
                <a:solidFill>
                  <a:srgbClr val="000000"/>
                </a:solidFill>
                <a:effectLst/>
              </a:rPr>
              <a:t>On your portfolio cover sheet make sure you add: - </a:t>
            </a:r>
          </a:p>
          <a:p>
            <a:pPr algn="l">
              <a:buNone/>
            </a:pPr>
            <a:r>
              <a:rPr lang="en-GB" sz="1000" b="1" i="0" u="none" strike="noStrike" dirty="0">
                <a:solidFill>
                  <a:srgbClr val="000000"/>
                </a:solidFill>
                <a:effectLst/>
              </a:rPr>
              <a:t>Portfolio of Writing</a:t>
            </a:r>
            <a:endParaRPr lang="en-GB" sz="1000" b="0" i="0" u="none" strike="noStrike" dirty="0">
              <a:solidFill>
                <a:srgbClr val="000000"/>
              </a:solidFill>
              <a:effectLst/>
            </a:endParaRPr>
          </a:p>
          <a:p>
            <a:pPr algn="l">
              <a:buNone/>
            </a:pPr>
            <a:r>
              <a:rPr lang="en-GB" sz="1000" b="0" i="0" u="none" strike="noStrike" dirty="0">
                <a:solidFill>
                  <a:srgbClr val="000000"/>
                </a:solidFill>
                <a:effectLst/>
              </a:rPr>
              <a:t>Name:_____</a:t>
            </a:r>
          </a:p>
          <a:p>
            <a:pPr algn="l">
              <a:buNone/>
            </a:pPr>
            <a:r>
              <a:rPr lang="en-GB" sz="1000" b="0" i="0" u="none" strike="noStrike" dirty="0">
                <a:solidFill>
                  <a:srgbClr val="000000"/>
                </a:solidFill>
                <a:effectLst/>
              </a:rPr>
              <a:t>Student Number:_____</a:t>
            </a:r>
          </a:p>
          <a:p>
            <a:pPr algn="l">
              <a:buNone/>
            </a:pPr>
            <a:r>
              <a:rPr lang="en-GB" sz="1000" b="0" i="0" u="none" strike="noStrike" dirty="0">
                <a:solidFill>
                  <a:srgbClr val="000000"/>
                </a:solidFill>
                <a:effectLst/>
              </a:rPr>
              <a:t>Course title: BA Surface Pattern and Textiles OR BA Design Crafts</a:t>
            </a:r>
          </a:p>
          <a:p>
            <a:pPr algn="l">
              <a:buNone/>
            </a:pPr>
            <a:r>
              <a:rPr lang="en-GB" sz="1000" b="0" i="0" u="none" strike="noStrike" dirty="0">
                <a:solidFill>
                  <a:srgbClr val="000000"/>
                </a:solidFill>
                <a:effectLst/>
              </a:rPr>
              <a:t>Module: Ways of Thinking (ADDA4022)</a:t>
            </a:r>
          </a:p>
          <a:p>
            <a:pPr algn="l">
              <a:buNone/>
            </a:pPr>
            <a:r>
              <a:rPr lang="en-GB" sz="1000" b="0" i="0" u="none" strike="noStrike" dirty="0">
                <a:solidFill>
                  <a:srgbClr val="000000"/>
                </a:solidFill>
                <a:effectLst/>
              </a:rPr>
              <a:t>Tutor: Menna Buss</a:t>
            </a:r>
          </a:p>
          <a:p>
            <a:pPr algn="l">
              <a:buNone/>
            </a:pPr>
            <a:endParaRPr lang="en-GB" sz="1000" b="0" i="0" u="none" strike="noStrike" dirty="0">
              <a:solidFill>
                <a:srgbClr val="000000"/>
              </a:solidFill>
              <a:effectLst/>
            </a:endParaRPr>
          </a:p>
          <a:p>
            <a:pPr algn="l">
              <a:buNone/>
            </a:pPr>
            <a:r>
              <a:rPr lang="en-GB" sz="1000" dirty="0">
                <a:solidFill>
                  <a:srgbClr val="000000"/>
                </a:solidFill>
              </a:rPr>
              <a:t>3. Also on your cover sheet, include a </a:t>
            </a:r>
            <a:r>
              <a:rPr lang="en-GB" sz="1000" b="0" i="0" u="none" strike="noStrike" dirty="0">
                <a:solidFill>
                  <a:srgbClr val="000000"/>
                </a:solidFill>
                <a:effectLst/>
              </a:rPr>
              <a:t>list of tasks and a word count for each task. </a:t>
            </a:r>
          </a:p>
          <a:p>
            <a:pPr algn="l">
              <a:buNone/>
            </a:pPr>
            <a:r>
              <a:rPr lang="en-GB" sz="1000" b="0" i="0" u="none" strike="noStrike" dirty="0">
                <a:solidFill>
                  <a:srgbClr val="000000"/>
                </a:solidFill>
                <a:effectLst/>
              </a:rPr>
              <a:t>Count all in-text references and quotation text. Do not count your bibliography or Figures descriptions. Do not count your 8 Manifesto statements.</a:t>
            </a:r>
            <a:br>
              <a:rPr lang="en-GB" sz="1000" b="0" i="0" u="none" strike="noStrike" dirty="0">
                <a:solidFill>
                  <a:srgbClr val="000000"/>
                </a:solidFill>
                <a:effectLst/>
              </a:rPr>
            </a:br>
            <a:r>
              <a:rPr lang="en-GB" sz="1000" b="1" i="0" u="none" strike="noStrike" dirty="0">
                <a:solidFill>
                  <a:srgbClr val="000000"/>
                </a:solidFill>
                <a:effectLst/>
              </a:rPr>
              <a:t>Example</a:t>
            </a:r>
            <a:r>
              <a:rPr lang="en-GB" sz="1000" b="0" i="0" u="none" strike="noStrike" dirty="0">
                <a:solidFill>
                  <a:srgbClr val="000000"/>
                </a:solidFill>
                <a:effectLst/>
              </a:rPr>
              <a:t>:</a:t>
            </a:r>
          </a:p>
          <a:p>
            <a:pPr algn="l">
              <a:buNone/>
            </a:pPr>
            <a:r>
              <a:rPr lang="en-GB" sz="1000" b="0" i="0" u="none" strike="noStrike" dirty="0">
                <a:solidFill>
                  <a:srgbClr val="000000"/>
                </a:solidFill>
                <a:effectLst/>
              </a:rPr>
              <a:t>Task 1 - Manifesto - 501 words </a:t>
            </a:r>
            <a:br>
              <a:rPr lang="en-GB" sz="1000" b="0" i="0" u="none" strike="noStrike" dirty="0">
                <a:solidFill>
                  <a:srgbClr val="000000"/>
                </a:solidFill>
                <a:effectLst/>
              </a:rPr>
            </a:br>
            <a:r>
              <a:rPr lang="en-GB" sz="1000" b="0" i="0" u="none" strike="noStrike" dirty="0">
                <a:solidFill>
                  <a:srgbClr val="000000"/>
                </a:solidFill>
                <a:effectLst/>
              </a:rPr>
              <a:t>Task 2 - Observational Writing - 492 words </a:t>
            </a:r>
            <a:br>
              <a:rPr lang="en-GB" sz="1000" b="0" i="0" u="none" strike="noStrike" dirty="0">
                <a:solidFill>
                  <a:srgbClr val="000000"/>
                </a:solidFill>
                <a:effectLst/>
              </a:rPr>
            </a:br>
            <a:r>
              <a:rPr lang="en-GB" sz="1000" b="0" i="0" u="none" strike="noStrike" dirty="0">
                <a:solidFill>
                  <a:srgbClr val="000000"/>
                </a:solidFill>
                <a:effectLst/>
              </a:rPr>
              <a:t>Task 3 - Practice-based Writing - 502 words</a:t>
            </a:r>
          </a:p>
          <a:p>
            <a:pPr algn="l">
              <a:buNone/>
            </a:pPr>
            <a:endParaRPr lang="en-GB" sz="1000" b="0" i="0" u="none" strike="noStrike" dirty="0">
              <a:solidFill>
                <a:srgbClr val="000000"/>
              </a:solidFill>
              <a:effectLst/>
            </a:endParaRPr>
          </a:p>
          <a:p>
            <a:pPr algn="l">
              <a:buNone/>
            </a:pPr>
            <a:r>
              <a:rPr lang="en-GB" sz="1000" b="0" i="0" u="none" strike="noStrike" dirty="0">
                <a:solidFill>
                  <a:srgbClr val="000000"/>
                </a:solidFill>
                <a:effectLst/>
              </a:rPr>
              <a:t>3. Make sure all in text references follow </a:t>
            </a:r>
            <a:r>
              <a:rPr lang="en-GB" sz="1000" b="1" i="0" u="none" strike="noStrike" dirty="0">
                <a:solidFill>
                  <a:srgbClr val="000000"/>
                </a:solidFill>
                <a:effectLst/>
              </a:rPr>
              <a:t>Harvard referencing</a:t>
            </a:r>
            <a:r>
              <a:rPr lang="en-GB" sz="1000" b="0" i="0" u="none" strike="noStrike" dirty="0">
                <a:solidFill>
                  <a:srgbClr val="000000"/>
                </a:solidFill>
                <a:effectLst/>
              </a:rPr>
              <a:t> rules. Refer to Referencing guide.</a:t>
            </a:r>
          </a:p>
          <a:p>
            <a:pPr algn="l">
              <a:buNone/>
            </a:pPr>
            <a:endParaRPr lang="en-GB" sz="1000" b="0" i="0" u="none" strike="noStrike" dirty="0">
              <a:solidFill>
                <a:srgbClr val="000000"/>
              </a:solidFill>
              <a:effectLst/>
            </a:endParaRPr>
          </a:p>
          <a:p>
            <a:pPr algn="l">
              <a:buNone/>
            </a:pPr>
            <a:r>
              <a:rPr lang="en-GB" sz="1000" b="0" i="0" u="none" strike="noStrike" dirty="0">
                <a:solidFill>
                  <a:srgbClr val="000000"/>
                </a:solidFill>
                <a:effectLst/>
              </a:rPr>
              <a:t>4. Make sure all Figures (images) are labelled correctly. A short description under the image -</a:t>
            </a:r>
          </a:p>
          <a:p>
            <a:pPr algn="l">
              <a:buNone/>
            </a:pPr>
            <a:r>
              <a:rPr lang="en-GB" sz="1000" b="0" i="0" u="none" strike="noStrike" dirty="0">
                <a:solidFill>
                  <a:srgbClr val="000000"/>
                </a:solidFill>
                <a:effectLst/>
              </a:rPr>
              <a:t>Example: Fig.1: </a:t>
            </a:r>
            <a:r>
              <a:rPr lang="en-GB" sz="1000" b="0" i="1" u="none" strike="noStrike" dirty="0">
                <a:solidFill>
                  <a:srgbClr val="000000"/>
                </a:solidFill>
                <a:effectLst/>
              </a:rPr>
              <a:t>Sunflower Seeds</a:t>
            </a:r>
            <a:r>
              <a:rPr lang="en-GB" sz="1000" b="0" i="0" u="none" strike="noStrike" dirty="0">
                <a:solidFill>
                  <a:srgbClr val="000000"/>
                </a:solidFill>
                <a:effectLst/>
              </a:rPr>
              <a:t> Ai </a:t>
            </a:r>
            <a:r>
              <a:rPr lang="en-GB" sz="1000" b="0" i="0" u="none" strike="noStrike" dirty="0" err="1">
                <a:solidFill>
                  <a:srgbClr val="000000"/>
                </a:solidFill>
                <a:effectLst/>
              </a:rPr>
              <a:t>Weiwei</a:t>
            </a:r>
            <a:r>
              <a:rPr lang="en-GB" sz="1000" b="0" i="0" u="none" strike="noStrike" dirty="0">
                <a:solidFill>
                  <a:srgbClr val="000000"/>
                </a:solidFill>
                <a:effectLst/>
              </a:rPr>
              <a:t> 2010</a:t>
            </a:r>
          </a:p>
          <a:p>
            <a:pPr algn="l">
              <a:buNone/>
            </a:pPr>
            <a:r>
              <a:rPr lang="en-GB" sz="1000" b="0" i="0" u="none" strike="noStrike" dirty="0">
                <a:solidFill>
                  <a:srgbClr val="000000"/>
                </a:solidFill>
                <a:effectLst/>
              </a:rPr>
              <a:t>In figures list (end of Portfolio pdf.) Fig.1: The Unilever Series: </a:t>
            </a:r>
            <a:r>
              <a:rPr lang="en-GB" sz="1000" b="0" i="1" u="none" strike="noStrike" dirty="0">
                <a:solidFill>
                  <a:srgbClr val="000000"/>
                </a:solidFill>
                <a:effectLst/>
              </a:rPr>
              <a:t>Sunflower Seeds</a:t>
            </a:r>
            <a:r>
              <a:rPr lang="en-GB" sz="1000" b="0" i="0" u="none" strike="noStrike" dirty="0">
                <a:solidFill>
                  <a:srgbClr val="000000"/>
                </a:solidFill>
                <a:effectLst/>
              </a:rPr>
              <a:t> Ai </a:t>
            </a:r>
            <a:r>
              <a:rPr lang="en-GB" sz="1000" b="0" i="0" u="none" strike="noStrike" dirty="0" err="1">
                <a:solidFill>
                  <a:srgbClr val="000000"/>
                </a:solidFill>
                <a:effectLst/>
              </a:rPr>
              <a:t>Weiwei</a:t>
            </a:r>
            <a:r>
              <a:rPr lang="en-GB" sz="1000" b="0" i="0" u="none" strike="noStrike" dirty="0">
                <a:solidFill>
                  <a:srgbClr val="000000"/>
                </a:solidFill>
                <a:effectLst/>
              </a:rPr>
              <a:t> 2010 the interior of the Turbine Hall at Tate Modern with Ai </a:t>
            </a:r>
            <a:r>
              <a:rPr lang="en-GB" sz="1000" b="0" i="0" u="none" strike="noStrike" dirty="0" err="1">
                <a:solidFill>
                  <a:srgbClr val="000000"/>
                </a:solidFill>
                <a:effectLst/>
              </a:rPr>
              <a:t>Weiwei’s</a:t>
            </a:r>
            <a:r>
              <a:rPr lang="en-GB" sz="1000" b="0" i="0" u="none" strike="noStrike" dirty="0">
                <a:solidFill>
                  <a:srgbClr val="000000"/>
                </a:solidFill>
                <a:effectLst/>
              </a:rPr>
              <a:t> installation of sunflower seeds </a:t>
            </a:r>
            <a:r>
              <a:rPr lang="en-GB" sz="1000" b="0" i="0" u="none" strike="noStrike" dirty="0" err="1">
                <a:solidFill>
                  <a:srgbClr val="000000"/>
                </a:solidFill>
                <a:effectLst/>
              </a:rPr>
              <a:t>www.tate.org.uk</a:t>
            </a:r>
            <a:r>
              <a:rPr lang="en-GB" sz="1000" b="0" i="0" u="none" strike="noStrike" dirty="0">
                <a:solidFill>
                  <a:srgbClr val="000000"/>
                </a:solidFill>
                <a:effectLst/>
              </a:rPr>
              <a:t>/whats-on/</a:t>
            </a:r>
            <a:r>
              <a:rPr lang="en-GB" sz="1000" b="0" i="0" u="none" strike="noStrike" dirty="0" err="1">
                <a:solidFill>
                  <a:srgbClr val="000000"/>
                </a:solidFill>
                <a:effectLst/>
              </a:rPr>
              <a:t>tate-modern</a:t>
            </a:r>
            <a:r>
              <a:rPr lang="en-GB" sz="1000" b="0" i="0" u="none" strike="noStrike" dirty="0">
                <a:solidFill>
                  <a:srgbClr val="000000"/>
                </a:solidFill>
                <a:effectLst/>
              </a:rPr>
              <a:t>/</a:t>
            </a:r>
            <a:r>
              <a:rPr lang="en-GB" sz="1000" b="0" i="0" u="none" strike="noStrike" dirty="0" err="1">
                <a:solidFill>
                  <a:srgbClr val="000000"/>
                </a:solidFill>
                <a:effectLst/>
              </a:rPr>
              <a:t>unilever-series-ai</a:t>
            </a:r>
            <a:r>
              <a:rPr lang="en-GB" sz="1000" b="0" i="0" u="none" strike="noStrike" dirty="0">
                <a:solidFill>
                  <a:srgbClr val="000000"/>
                </a:solidFill>
                <a:effectLst/>
              </a:rPr>
              <a:t>-</a:t>
            </a:r>
            <a:r>
              <a:rPr lang="en-GB" sz="1000" b="0" i="0" u="none" strike="noStrike" dirty="0" err="1">
                <a:solidFill>
                  <a:srgbClr val="000000"/>
                </a:solidFill>
                <a:effectLst/>
              </a:rPr>
              <a:t>weiwei-sunflower-seeds</a:t>
            </a:r>
            <a:endParaRPr lang="en-GB" sz="1000" b="0" i="0" u="none" strike="noStrike" dirty="0">
              <a:solidFill>
                <a:srgbClr val="000000"/>
              </a:solidFill>
              <a:effectLst/>
            </a:endParaRPr>
          </a:p>
          <a:p>
            <a:pPr algn="l">
              <a:buNone/>
            </a:pPr>
            <a:r>
              <a:rPr lang="en-GB" sz="1000" b="0" i="0" u="none" strike="noStrike" dirty="0">
                <a:solidFill>
                  <a:srgbClr val="000000"/>
                </a:solidFill>
                <a:effectLst/>
              </a:rPr>
              <a:t> </a:t>
            </a:r>
            <a:br>
              <a:rPr lang="en-GB" sz="1000" b="0" i="0" u="none" strike="noStrike" dirty="0">
                <a:solidFill>
                  <a:srgbClr val="000000"/>
                </a:solidFill>
                <a:effectLst/>
              </a:rPr>
            </a:br>
            <a:r>
              <a:rPr lang="en-GB" sz="1000" b="0" i="0" u="none" strike="noStrike" dirty="0">
                <a:solidFill>
                  <a:srgbClr val="000000"/>
                </a:solidFill>
                <a:effectLst/>
              </a:rPr>
              <a:t>5. Include a List of </a:t>
            </a:r>
            <a:r>
              <a:rPr lang="en-GB" sz="1000" b="1" i="0" u="none" strike="noStrike" dirty="0">
                <a:solidFill>
                  <a:srgbClr val="000000"/>
                </a:solidFill>
                <a:effectLst/>
              </a:rPr>
              <a:t>Figures</a:t>
            </a:r>
            <a:r>
              <a:rPr lang="en-GB" sz="1000" b="0" i="0" u="none" strike="noStrike" dirty="0">
                <a:solidFill>
                  <a:srgbClr val="000000"/>
                </a:solidFill>
                <a:effectLst/>
              </a:rPr>
              <a:t> with the sources and </a:t>
            </a:r>
            <a:r>
              <a:rPr lang="en-GB" sz="1000" b="1" i="0" u="none" strike="noStrike" dirty="0">
                <a:solidFill>
                  <a:srgbClr val="000000"/>
                </a:solidFill>
                <a:effectLst/>
              </a:rPr>
              <a:t>Bibliography</a:t>
            </a:r>
            <a:r>
              <a:rPr lang="en-GB" sz="1000" b="0" i="0" u="none" strike="noStrike" dirty="0">
                <a:solidFill>
                  <a:srgbClr val="000000"/>
                </a:solidFill>
                <a:effectLst/>
              </a:rPr>
              <a:t> at the end of each of the tasks. Note - if you use the same book in more than 1 task, repeat the book entry in the relevant bibliography. </a:t>
            </a:r>
          </a:p>
          <a:p>
            <a:pPr algn="l">
              <a:buNone/>
            </a:pPr>
            <a:r>
              <a:rPr lang="en-GB" sz="1000" b="0" i="0" u="none" strike="noStrike" dirty="0">
                <a:solidFill>
                  <a:srgbClr val="000000"/>
                </a:solidFill>
                <a:effectLst/>
              </a:rPr>
              <a:t>Remember: list ALL books, articles, online sources you have used as relevant research for each task. A minimum of 3 references per task is expected.</a:t>
            </a:r>
          </a:p>
        </p:txBody>
      </p:sp>
    </p:spTree>
    <p:extLst>
      <p:ext uri="{BB962C8B-B14F-4D97-AF65-F5344CB8AC3E}">
        <p14:creationId xmlns:p14="http://schemas.microsoft.com/office/powerpoint/2010/main" val="2431779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CROESO  | WELCOME</vt:lpstr>
      <vt:lpstr>Tuesday Lectures 10:00 – 12:00 Reading Room, ALEX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Menna Buss</dc:creator>
  <cp:lastModifiedBy>Menna Buss</cp:lastModifiedBy>
  <cp:revision>9</cp:revision>
  <dcterms:created xsi:type="dcterms:W3CDTF">2025-11-24T10:55:03Z</dcterms:created>
  <dcterms:modified xsi:type="dcterms:W3CDTF">2025-11-27T09:42:57Z</dcterms:modified>
</cp:coreProperties>
</file>