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484270-C94C-1053-5B5C-152276A4D9E4}" v="22" dt="2025-12-01T17:36:05.127"/>
    <p1510:client id="{A6219C4C-A88A-4AF9-9892-40D17AE9DA77}" v="11" dt="2025-12-01T18:00:10.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6" d="100"/>
          <a:sy n="56" d="100"/>
        </p:scale>
        <p:origin x="12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17.svg"/></Relationships>
</file>

<file path=ppt/diagrams/_rels/data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1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53C488-F248-407A-8CB6-236DF03E8B6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323703-0D6F-42A5-B69F-A6EBD4C55F63}">
      <dgm:prSet/>
      <dgm:spPr/>
      <dgm:t>
        <a:bodyPr/>
        <a:lstStyle/>
        <a:p>
          <a:r>
            <a:rPr lang="en-US" b="0" i="0" baseline="0"/>
            <a:t>Definition: Global Citizenship (GC)</a:t>
          </a:r>
          <a:endParaRPr lang="en-US"/>
        </a:p>
      </dgm:t>
    </dgm:pt>
    <dgm:pt modelId="{C8FDE869-AED7-46D4-A364-5DBB6E0C136B}" type="parTrans" cxnId="{CB2DB967-E45C-4839-9C45-7291317BA123}">
      <dgm:prSet/>
      <dgm:spPr/>
      <dgm:t>
        <a:bodyPr/>
        <a:lstStyle/>
        <a:p>
          <a:endParaRPr lang="en-US"/>
        </a:p>
      </dgm:t>
    </dgm:pt>
    <dgm:pt modelId="{32181F1D-C046-40FE-9077-29648B1A956A}" type="sibTrans" cxnId="{CB2DB967-E45C-4839-9C45-7291317BA123}">
      <dgm:prSet/>
      <dgm:spPr/>
      <dgm:t>
        <a:bodyPr/>
        <a:lstStyle/>
        <a:p>
          <a:endParaRPr lang="en-US"/>
        </a:p>
      </dgm:t>
    </dgm:pt>
    <dgm:pt modelId="{C20FB603-0779-48E7-A1F3-6CFBCDA14798}">
      <dgm:prSet/>
      <dgm:spPr/>
      <dgm:t>
        <a:bodyPr/>
        <a:lstStyle/>
        <a:p>
          <a:r>
            <a:rPr lang="en-US" b="0" i="0" baseline="0"/>
            <a:t>Importance in Business Studies</a:t>
          </a:r>
          <a:endParaRPr lang="en-US"/>
        </a:p>
      </dgm:t>
    </dgm:pt>
    <dgm:pt modelId="{435AC08E-46EB-4051-B7B3-8086288A825C}" type="parTrans" cxnId="{4E1508D4-5599-4131-A03A-2EF9D775F76C}">
      <dgm:prSet/>
      <dgm:spPr/>
      <dgm:t>
        <a:bodyPr/>
        <a:lstStyle/>
        <a:p>
          <a:endParaRPr lang="en-US"/>
        </a:p>
      </dgm:t>
    </dgm:pt>
    <dgm:pt modelId="{CB39155F-A974-42C2-894E-6F1EDDD5DDC7}" type="sibTrans" cxnId="{4E1508D4-5599-4131-A03A-2EF9D775F76C}">
      <dgm:prSet/>
      <dgm:spPr/>
      <dgm:t>
        <a:bodyPr/>
        <a:lstStyle/>
        <a:p>
          <a:endParaRPr lang="en-US"/>
        </a:p>
      </dgm:t>
    </dgm:pt>
    <dgm:pt modelId="{9E7C1A99-3B5E-4CE3-B244-B49A66C3609F}">
      <dgm:prSet/>
      <dgm:spPr/>
      <dgm:t>
        <a:bodyPr/>
        <a:lstStyle/>
        <a:p>
          <a:r>
            <a:rPr lang="en-US" b="0" i="0" baseline="0"/>
            <a:t>Aim of the presentation</a:t>
          </a:r>
          <a:endParaRPr lang="en-US"/>
        </a:p>
      </dgm:t>
    </dgm:pt>
    <dgm:pt modelId="{488905EC-5818-42C0-A7CA-44DB15566FA0}" type="parTrans" cxnId="{4D028B35-A90F-4B6E-B05F-D868B1C1C164}">
      <dgm:prSet/>
      <dgm:spPr/>
      <dgm:t>
        <a:bodyPr/>
        <a:lstStyle/>
        <a:p>
          <a:endParaRPr lang="en-US"/>
        </a:p>
      </dgm:t>
    </dgm:pt>
    <dgm:pt modelId="{6750E50D-384F-4E22-B278-11BA2066091F}" type="sibTrans" cxnId="{4D028B35-A90F-4B6E-B05F-D868B1C1C164}">
      <dgm:prSet/>
      <dgm:spPr/>
      <dgm:t>
        <a:bodyPr/>
        <a:lstStyle/>
        <a:p>
          <a:endParaRPr lang="en-US"/>
        </a:p>
      </dgm:t>
    </dgm:pt>
    <dgm:pt modelId="{AA167F17-060E-45F9-81DF-27982830B8DB}" type="pres">
      <dgm:prSet presAssocID="{2B53C488-F248-407A-8CB6-236DF03E8B61}" presName="root" presStyleCnt="0">
        <dgm:presLayoutVars>
          <dgm:dir/>
          <dgm:resizeHandles val="exact"/>
        </dgm:presLayoutVars>
      </dgm:prSet>
      <dgm:spPr/>
    </dgm:pt>
    <dgm:pt modelId="{C4A50CFB-8263-4B80-B15A-95EB376849E6}" type="pres">
      <dgm:prSet presAssocID="{E5323703-0D6F-42A5-B69F-A6EBD4C55F63}" presName="compNode" presStyleCnt="0"/>
      <dgm:spPr/>
    </dgm:pt>
    <dgm:pt modelId="{55800DD5-AD46-4621-ADBE-472293F41475}" type="pres">
      <dgm:prSet presAssocID="{E5323703-0D6F-42A5-B69F-A6EBD4C55F6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B49D2792-BC98-4177-83B0-DA9060E633FB}" type="pres">
      <dgm:prSet presAssocID="{E5323703-0D6F-42A5-B69F-A6EBD4C55F63}" presName="spaceRect" presStyleCnt="0"/>
      <dgm:spPr/>
    </dgm:pt>
    <dgm:pt modelId="{1077D530-08D7-4F0C-BD3C-E658A271FC48}" type="pres">
      <dgm:prSet presAssocID="{E5323703-0D6F-42A5-B69F-A6EBD4C55F63}" presName="textRect" presStyleLbl="revTx" presStyleIdx="0" presStyleCnt="3">
        <dgm:presLayoutVars>
          <dgm:chMax val="1"/>
          <dgm:chPref val="1"/>
        </dgm:presLayoutVars>
      </dgm:prSet>
      <dgm:spPr/>
    </dgm:pt>
    <dgm:pt modelId="{FB87B875-66A2-4BC3-9A11-FC2954937BA0}" type="pres">
      <dgm:prSet presAssocID="{32181F1D-C046-40FE-9077-29648B1A956A}" presName="sibTrans" presStyleCnt="0"/>
      <dgm:spPr/>
    </dgm:pt>
    <dgm:pt modelId="{835C5151-4D29-4345-9168-D75DC532E4F6}" type="pres">
      <dgm:prSet presAssocID="{C20FB603-0779-48E7-A1F3-6CFBCDA14798}" presName="compNode" presStyleCnt="0"/>
      <dgm:spPr/>
    </dgm:pt>
    <dgm:pt modelId="{1930C20B-7817-4E4A-B562-CC8918C48E19}" type="pres">
      <dgm:prSet presAssocID="{C20FB603-0779-48E7-A1F3-6CFBCDA1479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C60AC2A-40E0-4D03-9D55-4394EE7EAFC2}" type="pres">
      <dgm:prSet presAssocID="{C20FB603-0779-48E7-A1F3-6CFBCDA14798}" presName="spaceRect" presStyleCnt="0"/>
      <dgm:spPr/>
    </dgm:pt>
    <dgm:pt modelId="{AF54DF36-3C04-4FF8-BD6D-B42705F4AD1D}" type="pres">
      <dgm:prSet presAssocID="{C20FB603-0779-48E7-A1F3-6CFBCDA14798}" presName="textRect" presStyleLbl="revTx" presStyleIdx="1" presStyleCnt="3">
        <dgm:presLayoutVars>
          <dgm:chMax val="1"/>
          <dgm:chPref val="1"/>
        </dgm:presLayoutVars>
      </dgm:prSet>
      <dgm:spPr/>
    </dgm:pt>
    <dgm:pt modelId="{6FBEDE8D-6A1C-41A1-8B66-2538C31112F7}" type="pres">
      <dgm:prSet presAssocID="{CB39155F-A974-42C2-894E-6F1EDDD5DDC7}" presName="sibTrans" presStyleCnt="0"/>
      <dgm:spPr/>
    </dgm:pt>
    <dgm:pt modelId="{8323BD4D-6016-412B-965F-7A55C94569C8}" type="pres">
      <dgm:prSet presAssocID="{9E7C1A99-3B5E-4CE3-B244-B49A66C3609F}" presName="compNode" presStyleCnt="0"/>
      <dgm:spPr/>
    </dgm:pt>
    <dgm:pt modelId="{8951A760-88D7-487D-AB39-7C07FDA3DAA5}" type="pres">
      <dgm:prSet presAssocID="{9E7C1A99-3B5E-4CE3-B244-B49A66C360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E8181B38-D79B-46C4-8762-6323D7F87B2F}" type="pres">
      <dgm:prSet presAssocID="{9E7C1A99-3B5E-4CE3-B244-B49A66C3609F}" presName="spaceRect" presStyleCnt="0"/>
      <dgm:spPr/>
    </dgm:pt>
    <dgm:pt modelId="{534B4C96-D88B-4C22-AAB3-ECB5D824B9F5}" type="pres">
      <dgm:prSet presAssocID="{9E7C1A99-3B5E-4CE3-B244-B49A66C3609F}" presName="textRect" presStyleLbl="revTx" presStyleIdx="2" presStyleCnt="3">
        <dgm:presLayoutVars>
          <dgm:chMax val="1"/>
          <dgm:chPref val="1"/>
        </dgm:presLayoutVars>
      </dgm:prSet>
      <dgm:spPr/>
    </dgm:pt>
  </dgm:ptLst>
  <dgm:cxnLst>
    <dgm:cxn modelId="{4D028B35-A90F-4B6E-B05F-D868B1C1C164}" srcId="{2B53C488-F248-407A-8CB6-236DF03E8B61}" destId="{9E7C1A99-3B5E-4CE3-B244-B49A66C3609F}" srcOrd="2" destOrd="0" parTransId="{488905EC-5818-42C0-A7CA-44DB15566FA0}" sibTransId="{6750E50D-384F-4E22-B278-11BA2066091F}"/>
    <dgm:cxn modelId="{5ADDBA40-8F52-4810-80EC-8AA102C1B0F5}" type="presOf" srcId="{C20FB603-0779-48E7-A1F3-6CFBCDA14798}" destId="{AF54DF36-3C04-4FF8-BD6D-B42705F4AD1D}" srcOrd="0" destOrd="0" presId="urn:microsoft.com/office/officeart/2018/2/layout/IconLabelList"/>
    <dgm:cxn modelId="{CB2DB967-E45C-4839-9C45-7291317BA123}" srcId="{2B53C488-F248-407A-8CB6-236DF03E8B61}" destId="{E5323703-0D6F-42A5-B69F-A6EBD4C55F63}" srcOrd="0" destOrd="0" parTransId="{C8FDE869-AED7-46D4-A364-5DBB6E0C136B}" sibTransId="{32181F1D-C046-40FE-9077-29648B1A956A}"/>
    <dgm:cxn modelId="{9B676279-9D75-448D-867C-C129BBE2FA95}" type="presOf" srcId="{E5323703-0D6F-42A5-B69F-A6EBD4C55F63}" destId="{1077D530-08D7-4F0C-BD3C-E658A271FC48}" srcOrd="0" destOrd="0" presId="urn:microsoft.com/office/officeart/2018/2/layout/IconLabelList"/>
    <dgm:cxn modelId="{1181709F-C451-490F-B4A3-19D777BF15C9}" type="presOf" srcId="{9E7C1A99-3B5E-4CE3-B244-B49A66C3609F}" destId="{534B4C96-D88B-4C22-AAB3-ECB5D824B9F5}" srcOrd="0" destOrd="0" presId="urn:microsoft.com/office/officeart/2018/2/layout/IconLabelList"/>
    <dgm:cxn modelId="{4E1508D4-5599-4131-A03A-2EF9D775F76C}" srcId="{2B53C488-F248-407A-8CB6-236DF03E8B61}" destId="{C20FB603-0779-48E7-A1F3-6CFBCDA14798}" srcOrd="1" destOrd="0" parTransId="{435AC08E-46EB-4051-B7B3-8086288A825C}" sibTransId="{CB39155F-A974-42C2-894E-6F1EDDD5DDC7}"/>
    <dgm:cxn modelId="{C065A4E1-C467-4C42-A0F3-E00FE235B789}" type="presOf" srcId="{2B53C488-F248-407A-8CB6-236DF03E8B61}" destId="{AA167F17-060E-45F9-81DF-27982830B8DB}" srcOrd="0" destOrd="0" presId="urn:microsoft.com/office/officeart/2018/2/layout/IconLabelList"/>
    <dgm:cxn modelId="{0A56CDBD-F1AB-45B3-A2D3-2B34CEE0832D}" type="presParOf" srcId="{AA167F17-060E-45F9-81DF-27982830B8DB}" destId="{C4A50CFB-8263-4B80-B15A-95EB376849E6}" srcOrd="0" destOrd="0" presId="urn:microsoft.com/office/officeart/2018/2/layout/IconLabelList"/>
    <dgm:cxn modelId="{EFA389F9-161E-42FD-BAF8-0CEC6052CEF9}" type="presParOf" srcId="{C4A50CFB-8263-4B80-B15A-95EB376849E6}" destId="{55800DD5-AD46-4621-ADBE-472293F41475}" srcOrd="0" destOrd="0" presId="urn:microsoft.com/office/officeart/2018/2/layout/IconLabelList"/>
    <dgm:cxn modelId="{4A586053-748C-4E70-9FEA-F0F639CEB482}" type="presParOf" srcId="{C4A50CFB-8263-4B80-B15A-95EB376849E6}" destId="{B49D2792-BC98-4177-83B0-DA9060E633FB}" srcOrd="1" destOrd="0" presId="urn:microsoft.com/office/officeart/2018/2/layout/IconLabelList"/>
    <dgm:cxn modelId="{99BE3AFC-65EA-49B8-A764-BDDEA620668E}" type="presParOf" srcId="{C4A50CFB-8263-4B80-B15A-95EB376849E6}" destId="{1077D530-08D7-4F0C-BD3C-E658A271FC48}" srcOrd="2" destOrd="0" presId="urn:microsoft.com/office/officeart/2018/2/layout/IconLabelList"/>
    <dgm:cxn modelId="{0A45AE4A-FB4C-47CA-AF3E-D82F5143243F}" type="presParOf" srcId="{AA167F17-060E-45F9-81DF-27982830B8DB}" destId="{FB87B875-66A2-4BC3-9A11-FC2954937BA0}" srcOrd="1" destOrd="0" presId="urn:microsoft.com/office/officeart/2018/2/layout/IconLabelList"/>
    <dgm:cxn modelId="{050C3BD7-F7A6-493C-9E05-E2FA9A466DEF}" type="presParOf" srcId="{AA167F17-060E-45F9-81DF-27982830B8DB}" destId="{835C5151-4D29-4345-9168-D75DC532E4F6}" srcOrd="2" destOrd="0" presId="urn:microsoft.com/office/officeart/2018/2/layout/IconLabelList"/>
    <dgm:cxn modelId="{E4E47997-0126-4469-B63C-3204BCA316B4}" type="presParOf" srcId="{835C5151-4D29-4345-9168-D75DC532E4F6}" destId="{1930C20B-7817-4E4A-B562-CC8918C48E19}" srcOrd="0" destOrd="0" presId="urn:microsoft.com/office/officeart/2018/2/layout/IconLabelList"/>
    <dgm:cxn modelId="{B37B517D-6AD9-4E5A-8F07-E3C70B2CB575}" type="presParOf" srcId="{835C5151-4D29-4345-9168-D75DC532E4F6}" destId="{1C60AC2A-40E0-4D03-9D55-4394EE7EAFC2}" srcOrd="1" destOrd="0" presId="urn:microsoft.com/office/officeart/2018/2/layout/IconLabelList"/>
    <dgm:cxn modelId="{39B5838A-0034-480C-B8A1-6B17462338D1}" type="presParOf" srcId="{835C5151-4D29-4345-9168-D75DC532E4F6}" destId="{AF54DF36-3C04-4FF8-BD6D-B42705F4AD1D}" srcOrd="2" destOrd="0" presId="urn:microsoft.com/office/officeart/2018/2/layout/IconLabelList"/>
    <dgm:cxn modelId="{602844C8-157C-41FD-98DA-31254B696750}" type="presParOf" srcId="{AA167F17-060E-45F9-81DF-27982830B8DB}" destId="{6FBEDE8D-6A1C-41A1-8B66-2538C31112F7}" srcOrd="3" destOrd="0" presId="urn:microsoft.com/office/officeart/2018/2/layout/IconLabelList"/>
    <dgm:cxn modelId="{7081384F-C8CC-44D2-9FBC-62198069FEAB}" type="presParOf" srcId="{AA167F17-060E-45F9-81DF-27982830B8DB}" destId="{8323BD4D-6016-412B-965F-7A55C94569C8}" srcOrd="4" destOrd="0" presId="urn:microsoft.com/office/officeart/2018/2/layout/IconLabelList"/>
    <dgm:cxn modelId="{81BF9C62-AB34-4F5F-80A5-2495A1241646}" type="presParOf" srcId="{8323BD4D-6016-412B-965F-7A55C94569C8}" destId="{8951A760-88D7-487D-AB39-7C07FDA3DAA5}" srcOrd="0" destOrd="0" presId="urn:microsoft.com/office/officeart/2018/2/layout/IconLabelList"/>
    <dgm:cxn modelId="{125097B2-2821-4313-9D57-08D0694585E0}" type="presParOf" srcId="{8323BD4D-6016-412B-965F-7A55C94569C8}" destId="{E8181B38-D79B-46C4-8762-6323D7F87B2F}" srcOrd="1" destOrd="0" presId="urn:microsoft.com/office/officeart/2018/2/layout/IconLabelList"/>
    <dgm:cxn modelId="{CEDFE340-38F6-4F73-9E26-72E532ACCE40}" type="presParOf" srcId="{8323BD4D-6016-412B-965F-7A55C94569C8}" destId="{534B4C96-D88B-4C22-AAB3-ECB5D824B9F5}"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28A17E-04EF-4519-88DC-3E5759FBF073}"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F59441C8-8B4A-443E-9B8E-D86D2B88D8BC}">
      <dgm:prSet/>
      <dgm:spPr/>
      <dgm:t>
        <a:bodyPr/>
        <a:lstStyle/>
        <a:p>
          <a:r>
            <a:rPr lang="en-US" b="0" i="0" baseline="0"/>
            <a:t>What collaborative learning involves</a:t>
          </a:r>
          <a:endParaRPr lang="en-US"/>
        </a:p>
      </dgm:t>
    </dgm:pt>
    <dgm:pt modelId="{5728F677-4011-4BAA-A4FE-43C69EFC63A0}" type="parTrans" cxnId="{8FBCD7A4-72AF-4074-B55B-CD4E514814EA}">
      <dgm:prSet/>
      <dgm:spPr/>
      <dgm:t>
        <a:bodyPr/>
        <a:lstStyle/>
        <a:p>
          <a:endParaRPr lang="en-US"/>
        </a:p>
      </dgm:t>
    </dgm:pt>
    <dgm:pt modelId="{BCD5E886-396C-472E-9770-1629C7F9C27C}" type="sibTrans" cxnId="{8FBCD7A4-72AF-4074-B55B-CD4E514814EA}">
      <dgm:prSet/>
      <dgm:spPr/>
      <dgm:t>
        <a:bodyPr/>
        <a:lstStyle/>
        <a:p>
          <a:endParaRPr lang="en-US"/>
        </a:p>
      </dgm:t>
    </dgm:pt>
    <dgm:pt modelId="{F876AEC3-20DA-4339-93C8-F13547C26392}">
      <dgm:prSet/>
      <dgm:spPr/>
      <dgm:t>
        <a:bodyPr/>
        <a:lstStyle/>
        <a:p>
          <a:r>
            <a:rPr lang="en-US" b="0" i="0" baseline="0"/>
            <a:t>Benefits for business students</a:t>
          </a:r>
          <a:endParaRPr lang="en-US"/>
        </a:p>
      </dgm:t>
    </dgm:pt>
    <dgm:pt modelId="{1E52CEFD-290D-4451-AE66-104EC9092FBA}" type="parTrans" cxnId="{ABBF1FA2-E0D9-41E6-AB50-295F719C1CB5}">
      <dgm:prSet/>
      <dgm:spPr/>
      <dgm:t>
        <a:bodyPr/>
        <a:lstStyle/>
        <a:p>
          <a:endParaRPr lang="en-US"/>
        </a:p>
      </dgm:t>
    </dgm:pt>
    <dgm:pt modelId="{242A5EB1-9AAF-4A1E-8EC2-DAB91F5A26C1}" type="sibTrans" cxnId="{ABBF1FA2-E0D9-41E6-AB50-295F719C1CB5}">
      <dgm:prSet/>
      <dgm:spPr/>
      <dgm:t>
        <a:bodyPr/>
        <a:lstStyle/>
        <a:p>
          <a:endParaRPr lang="en-US"/>
        </a:p>
      </dgm:t>
    </dgm:pt>
    <dgm:pt modelId="{D76A4860-035A-40CE-A153-ED857D00585A}">
      <dgm:prSet/>
      <dgm:spPr/>
      <dgm:t>
        <a:bodyPr/>
        <a:lstStyle/>
        <a:p>
          <a:r>
            <a:rPr lang="en-US" b="0" i="0" baseline="0"/>
            <a:t>Link to global citizenship skills</a:t>
          </a:r>
          <a:endParaRPr lang="en-US"/>
        </a:p>
      </dgm:t>
    </dgm:pt>
    <dgm:pt modelId="{A359F2CF-DA30-4FAF-A86D-9AE5D976C8CD}" type="parTrans" cxnId="{31F451FA-BC4F-45CD-B578-BC6808F319EA}">
      <dgm:prSet/>
      <dgm:spPr/>
      <dgm:t>
        <a:bodyPr/>
        <a:lstStyle/>
        <a:p>
          <a:endParaRPr lang="en-US"/>
        </a:p>
      </dgm:t>
    </dgm:pt>
    <dgm:pt modelId="{AFFC0568-26C5-40F8-9766-2E084F065626}" type="sibTrans" cxnId="{31F451FA-BC4F-45CD-B578-BC6808F319EA}">
      <dgm:prSet/>
      <dgm:spPr/>
      <dgm:t>
        <a:bodyPr/>
        <a:lstStyle/>
        <a:p>
          <a:endParaRPr lang="en-US"/>
        </a:p>
      </dgm:t>
    </dgm:pt>
    <dgm:pt modelId="{719360F0-F943-42D8-8ED0-92F0F46E0F36}" type="pres">
      <dgm:prSet presAssocID="{F228A17E-04EF-4519-88DC-3E5759FBF073}" presName="root" presStyleCnt="0">
        <dgm:presLayoutVars>
          <dgm:dir/>
          <dgm:resizeHandles val="exact"/>
        </dgm:presLayoutVars>
      </dgm:prSet>
      <dgm:spPr/>
    </dgm:pt>
    <dgm:pt modelId="{AC1E520F-9810-4610-8A33-BFC0D7890760}" type="pres">
      <dgm:prSet presAssocID="{F59441C8-8B4A-443E-9B8E-D86D2B88D8BC}" presName="compNode" presStyleCnt="0"/>
      <dgm:spPr/>
    </dgm:pt>
    <dgm:pt modelId="{E73467C2-3D5A-4461-AAF2-5283C5B4C067}" type="pres">
      <dgm:prSet presAssocID="{F59441C8-8B4A-443E-9B8E-D86D2B88D8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EE5D413-113F-425F-993D-1296C199EAD5}" type="pres">
      <dgm:prSet presAssocID="{F59441C8-8B4A-443E-9B8E-D86D2B88D8BC}" presName="spaceRect" presStyleCnt="0"/>
      <dgm:spPr/>
    </dgm:pt>
    <dgm:pt modelId="{4F83C4E3-15C2-4E25-A240-2E4B5A93954D}" type="pres">
      <dgm:prSet presAssocID="{F59441C8-8B4A-443E-9B8E-D86D2B88D8BC}" presName="textRect" presStyleLbl="revTx" presStyleIdx="0" presStyleCnt="3">
        <dgm:presLayoutVars>
          <dgm:chMax val="1"/>
          <dgm:chPref val="1"/>
        </dgm:presLayoutVars>
      </dgm:prSet>
      <dgm:spPr/>
    </dgm:pt>
    <dgm:pt modelId="{D7531D20-99A5-4BB3-825C-FF7AF7C0A0CA}" type="pres">
      <dgm:prSet presAssocID="{BCD5E886-396C-472E-9770-1629C7F9C27C}" presName="sibTrans" presStyleCnt="0"/>
      <dgm:spPr/>
    </dgm:pt>
    <dgm:pt modelId="{5207B15C-B998-41B1-B9DE-091AC65350ED}" type="pres">
      <dgm:prSet presAssocID="{F876AEC3-20DA-4339-93C8-F13547C26392}" presName="compNode" presStyleCnt="0"/>
      <dgm:spPr/>
    </dgm:pt>
    <dgm:pt modelId="{6323C219-A779-4D5A-81CB-EBA91B848BF4}" type="pres">
      <dgm:prSet presAssocID="{F876AEC3-20DA-4339-93C8-F13547C263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ED696946-9F28-427D-A0F3-4DBA1D01F1FA}" type="pres">
      <dgm:prSet presAssocID="{F876AEC3-20DA-4339-93C8-F13547C26392}" presName="spaceRect" presStyleCnt="0"/>
      <dgm:spPr/>
    </dgm:pt>
    <dgm:pt modelId="{B30C54D0-19C6-4579-89F8-DD3FCC232E7D}" type="pres">
      <dgm:prSet presAssocID="{F876AEC3-20DA-4339-93C8-F13547C26392}" presName="textRect" presStyleLbl="revTx" presStyleIdx="1" presStyleCnt="3">
        <dgm:presLayoutVars>
          <dgm:chMax val="1"/>
          <dgm:chPref val="1"/>
        </dgm:presLayoutVars>
      </dgm:prSet>
      <dgm:spPr/>
    </dgm:pt>
    <dgm:pt modelId="{F9206CD4-BABC-4B30-A457-82AF23226200}" type="pres">
      <dgm:prSet presAssocID="{242A5EB1-9AAF-4A1E-8EC2-DAB91F5A26C1}" presName="sibTrans" presStyleCnt="0"/>
      <dgm:spPr/>
    </dgm:pt>
    <dgm:pt modelId="{0CD10B17-84CC-48A1-9792-B1D96AB71EF3}" type="pres">
      <dgm:prSet presAssocID="{D76A4860-035A-40CE-A153-ED857D00585A}" presName="compNode" presStyleCnt="0"/>
      <dgm:spPr/>
    </dgm:pt>
    <dgm:pt modelId="{B80C704D-C71F-4718-8C78-1E6EBB425891}" type="pres">
      <dgm:prSet presAssocID="{D76A4860-035A-40CE-A153-ED857D0058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A305BE40-C760-4476-983A-C7FDE0D1FF82}" type="pres">
      <dgm:prSet presAssocID="{D76A4860-035A-40CE-A153-ED857D00585A}" presName="spaceRect" presStyleCnt="0"/>
      <dgm:spPr/>
    </dgm:pt>
    <dgm:pt modelId="{B816F93C-90D4-4277-BC8E-1576EF17737A}" type="pres">
      <dgm:prSet presAssocID="{D76A4860-035A-40CE-A153-ED857D00585A}" presName="textRect" presStyleLbl="revTx" presStyleIdx="2" presStyleCnt="3">
        <dgm:presLayoutVars>
          <dgm:chMax val="1"/>
          <dgm:chPref val="1"/>
        </dgm:presLayoutVars>
      </dgm:prSet>
      <dgm:spPr/>
    </dgm:pt>
  </dgm:ptLst>
  <dgm:cxnLst>
    <dgm:cxn modelId="{AB706C0F-D34E-4C1E-96DD-B12B5E2E7FA8}" type="presOf" srcId="{F876AEC3-20DA-4339-93C8-F13547C26392}" destId="{B30C54D0-19C6-4579-89F8-DD3FCC232E7D}" srcOrd="0" destOrd="0" presId="urn:microsoft.com/office/officeart/2018/2/layout/IconLabelList"/>
    <dgm:cxn modelId="{548DBE54-0BE3-422A-BB83-9AAEB0557CBA}" type="presOf" srcId="{D76A4860-035A-40CE-A153-ED857D00585A}" destId="{B816F93C-90D4-4277-BC8E-1576EF17737A}" srcOrd="0" destOrd="0" presId="urn:microsoft.com/office/officeart/2018/2/layout/IconLabelList"/>
    <dgm:cxn modelId="{10A81E95-41FB-4ECD-A8B1-D08BB18A23DD}" type="presOf" srcId="{F228A17E-04EF-4519-88DC-3E5759FBF073}" destId="{719360F0-F943-42D8-8ED0-92F0F46E0F36}" srcOrd="0" destOrd="0" presId="urn:microsoft.com/office/officeart/2018/2/layout/IconLabelList"/>
    <dgm:cxn modelId="{ABBF1FA2-E0D9-41E6-AB50-295F719C1CB5}" srcId="{F228A17E-04EF-4519-88DC-3E5759FBF073}" destId="{F876AEC3-20DA-4339-93C8-F13547C26392}" srcOrd="1" destOrd="0" parTransId="{1E52CEFD-290D-4451-AE66-104EC9092FBA}" sibTransId="{242A5EB1-9AAF-4A1E-8EC2-DAB91F5A26C1}"/>
    <dgm:cxn modelId="{8FBCD7A4-72AF-4074-B55B-CD4E514814EA}" srcId="{F228A17E-04EF-4519-88DC-3E5759FBF073}" destId="{F59441C8-8B4A-443E-9B8E-D86D2B88D8BC}" srcOrd="0" destOrd="0" parTransId="{5728F677-4011-4BAA-A4FE-43C69EFC63A0}" sibTransId="{BCD5E886-396C-472E-9770-1629C7F9C27C}"/>
    <dgm:cxn modelId="{0D38FEE5-9D62-4619-80F3-D5C0938A9CCB}" type="presOf" srcId="{F59441C8-8B4A-443E-9B8E-D86D2B88D8BC}" destId="{4F83C4E3-15C2-4E25-A240-2E4B5A93954D}" srcOrd="0" destOrd="0" presId="urn:microsoft.com/office/officeart/2018/2/layout/IconLabelList"/>
    <dgm:cxn modelId="{31F451FA-BC4F-45CD-B578-BC6808F319EA}" srcId="{F228A17E-04EF-4519-88DC-3E5759FBF073}" destId="{D76A4860-035A-40CE-A153-ED857D00585A}" srcOrd="2" destOrd="0" parTransId="{A359F2CF-DA30-4FAF-A86D-9AE5D976C8CD}" sibTransId="{AFFC0568-26C5-40F8-9766-2E084F065626}"/>
    <dgm:cxn modelId="{9CE97A1E-4F8F-474C-9C31-646AE9BCE741}" type="presParOf" srcId="{719360F0-F943-42D8-8ED0-92F0F46E0F36}" destId="{AC1E520F-9810-4610-8A33-BFC0D7890760}" srcOrd="0" destOrd="0" presId="urn:microsoft.com/office/officeart/2018/2/layout/IconLabelList"/>
    <dgm:cxn modelId="{0936AC3C-D11D-420F-B46B-26B644E5D85E}" type="presParOf" srcId="{AC1E520F-9810-4610-8A33-BFC0D7890760}" destId="{E73467C2-3D5A-4461-AAF2-5283C5B4C067}" srcOrd="0" destOrd="0" presId="urn:microsoft.com/office/officeart/2018/2/layout/IconLabelList"/>
    <dgm:cxn modelId="{E9D304D8-7649-4B0C-B132-C1F7165364B6}" type="presParOf" srcId="{AC1E520F-9810-4610-8A33-BFC0D7890760}" destId="{EEE5D413-113F-425F-993D-1296C199EAD5}" srcOrd="1" destOrd="0" presId="urn:microsoft.com/office/officeart/2018/2/layout/IconLabelList"/>
    <dgm:cxn modelId="{74469ECD-D6B7-443F-81FE-A6A7435AF003}" type="presParOf" srcId="{AC1E520F-9810-4610-8A33-BFC0D7890760}" destId="{4F83C4E3-15C2-4E25-A240-2E4B5A93954D}" srcOrd="2" destOrd="0" presId="urn:microsoft.com/office/officeart/2018/2/layout/IconLabelList"/>
    <dgm:cxn modelId="{02A10C0C-1D6D-4C15-835C-FFC6D8BA2BF4}" type="presParOf" srcId="{719360F0-F943-42D8-8ED0-92F0F46E0F36}" destId="{D7531D20-99A5-4BB3-825C-FF7AF7C0A0CA}" srcOrd="1" destOrd="0" presId="urn:microsoft.com/office/officeart/2018/2/layout/IconLabelList"/>
    <dgm:cxn modelId="{E61F44DE-2860-43D6-B881-0D396207BC4D}" type="presParOf" srcId="{719360F0-F943-42D8-8ED0-92F0F46E0F36}" destId="{5207B15C-B998-41B1-B9DE-091AC65350ED}" srcOrd="2" destOrd="0" presId="urn:microsoft.com/office/officeart/2018/2/layout/IconLabelList"/>
    <dgm:cxn modelId="{C66C55B6-9BFA-4498-98DD-9F3447D63D2C}" type="presParOf" srcId="{5207B15C-B998-41B1-B9DE-091AC65350ED}" destId="{6323C219-A779-4D5A-81CB-EBA91B848BF4}" srcOrd="0" destOrd="0" presId="urn:microsoft.com/office/officeart/2018/2/layout/IconLabelList"/>
    <dgm:cxn modelId="{CAC6FC48-09AA-4E0D-91AE-714F276D0CAB}" type="presParOf" srcId="{5207B15C-B998-41B1-B9DE-091AC65350ED}" destId="{ED696946-9F28-427D-A0F3-4DBA1D01F1FA}" srcOrd="1" destOrd="0" presId="urn:microsoft.com/office/officeart/2018/2/layout/IconLabelList"/>
    <dgm:cxn modelId="{4564AC57-FD40-407F-A3DB-9F874BE6BC36}" type="presParOf" srcId="{5207B15C-B998-41B1-B9DE-091AC65350ED}" destId="{B30C54D0-19C6-4579-89F8-DD3FCC232E7D}" srcOrd="2" destOrd="0" presId="urn:microsoft.com/office/officeart/2018/2/layout/IconLabelList"/>
    <dgm:cxn modelId="{67DB3752-D453-4A72-98DE-9D016D40DDBB}" type="presParOf" srcId="{719360F0-F943-42D8-8ED0-92F0F46E0F36}" destId="{F9206CD4-BABC-4B30-A457-82AF23226200}" srcOrd="3" destOrd="0" presId="urn:microsoft.com/office/officeart/2018/2/layout/IconLabelList"/>
    <dgm:cxn modelId="{38FD6F35-3203-4F13-8EE4-5AC04A68D35E}" type="presParOf" srcId="{719360F0-F943-42D8-8ED0-92F0F46E0F36}" destId="{0CD10B17-84CC-48A1-9792-B1D96AB71EF3}" srcOrd="4" destOrd="0" presId="urn:microsoft.com/office/officeart/2018/2/layout/IconLabelList"/>
    <dgm:cxn modelId="{E97A252F-F95E-4A51-A451-4452B78A187E}" type="presParOf" srcId="{0CD10B17-84CC-48A1-9792-B1D96AB71EF3}" destId="{B80C704D-C71F-4718-8C78-1E6EBB425891}" srcOrd="0" destOrd="0" presId="urn:microsoft.com/office/officeart/2018/2/layout/IconLabelList"/>
    <dgm:cxn modelId="{04C1110B-8484-463D-9ED8-AF3FC4978577}" type="presParOf" srcId="{0CD10B17-84CC-48A1-9792-B1D96AB71EF3}" destId="{A305BE40-C760-4476-983A-C7FDE0D1FF82}" srcOrd="1" destOrd="0" presId="urn:microsoft.com/office/officeart/2018/2/layout/IconLabelList"/>
    <dgm:cxn modelId="{7CD92530-ADE4-4282-A630-386B7A701025}" type="presParOf" srcId="{0CD10B17-84CC-48A1-9792-B1D96AB71EF3}" destId="{B816F93C-90D4-4277-BC8E-1576EF17737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24130B-49DA-45C0-91C5-939E19B178D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82CCA48-59DA-4537-9227-498F1BA746F9}">
      <dgm:prSet/>
      <dgm:spPr/>
      <dgm:t>
        <a:bodyPr/>
        <a:lstStyle/>
        <a:p>
          <a:pPr>
            <a:defRPr cap="all"/>
          </a:pPr>
          <a:r>
            <a:rPr lang="en-US" b="0" i="0" baseline="0"/>
            <a:t>Brief description of your group task</a:t>
          </a:r>
          <a:endParaRPr lang="en-US"/>
        </a:p>
      </dgm:t>
    </dgm:pt>
    <dgm:pt modelId="{AD42D527-A219-4D81-94E5-D8ADBD9A1A5C}" type="parTrans" cxnId="{7D2E87D7-C596-4407-B231-584D34F08E35}">
      <dgm:prSet/>
      <dgm:spPr/>
      <dgm:t>
        <a:bodyPr/>
        <a:lstStyle/>
        <a:p>
          <a:endParaRPr lang="en-US"/>
        </a:p>
      </dgm:t>
    </dgm:pt>
    <dgm:pt modelId="{3EDFEE92-753B-4592-AEF7-F36C415BE955}" type="sibTrans" cxnId="{7D2E87D7-C596-4407-B231-584D34F08E35}">
      <dgm:prSet/>
      <dgm:spPr/>
      <dgm:t>
        <a:bodyPr/>
        <a:lstStyle/>
        <a:p>
          <a:endParaRPr lang="en-US"/>
        </a:p>
      </dgm:t>
    </dgm:pt>
    <dgm:pt modelId="{F221026E-914B-43FE-B6F0-E378B46C3802}">
      <dgm:prSet/>
      <dgm:spPr/>
      <dgm:t>
        <a:bodyPr/>
        <a:lstStyle/>
        <a:p>
          <a:pPr>
            <a:defRPr cap="all"/>
          </a:pPr>
          <a:r>
            <a:rPr lang="en-US" b="0" i="0" baseline="0"/>
            <a:t>Roles and responsibilities</a:t>
          </a:r>
          <a:endParaRPr lang="en-US"/>
        </a:p>
      </dgm:t>
    </dgm:pt>
    <dgm:pt modelId="{D2A34BBF-476C-48D9-B103-4B3DCEA1074B}" type="parTrans" cxnId="{3F4182E2-34A0-4890-8ABD-5169D7292CAD}">
      <dgm:prSet/>
      <dgm:spPr/>
      <dgm:t>
        <a:bodyPr/>
        <a:lstStyle/>
        <a:p>
          <a:endParaRPr lang="en-US"/>
        </a:p>
      </dgm:t>
    </dgm:pt>
    <dgm:pt modelId="{D9FED3FE-0BB7-436E-A255-84223D1997A7}" type="sibTrans" cxnId="{3F4182E2-34A0-4890-8ABD-5169D7292CAD}">
      <dgm:prSet/>
      <dgm:spPr/>
      <dgm:t>
        <a:bodyPr/>
        <a:lstStyle/>
        <a:p>
          <a:endParaRPr lang="en-US"/>
        </a:p>
      </dgm:t>
    </dgm:pt>
    <dgm:pt modelId="{CA44D27F-FCA4-4FB5-8343-20C09EB76DFC}">
      <dgm:prSet/>
      <dgm:spPr/>
      <dgm:t>
        <a:bodyPr/>
        <a:lstStyle/>
        <a:p>
          <a:pPr>
            <a:defRPr cap="all"/>
          </a:pPr>
          <a:r>
            <a:rPr lang="en-US" b="0" i="0" baseline="0"/>
            <a:t>Tools/platforms used</a:t>
          </a:r>
          <a:endParaRPr lang="en-US"/>
        </a:p>
      </dgm:t>
    </dgm:pt>
    <dgm:pt modelId="{B45D3A69-D949-4831-B993-E069A9A49000}" type="parTrans" cxnId="{EB61445B-B5CA-4404-B279-36B020B5922B}">
      <dgm:prSet/>
      <dgm:spPr/>
      <dgm:t>
        <a:bodyPr/>
        <a:lstStyle/>
        <a:p>
          <a:endParaRPr lang="en-US"/>
        </a:p>
      </dgm:t>
    </dgm:pt>
    <dgm:pt modelId="{65D1C6AE-441F-45A6-8917-7272A73C3BFE}" type="sibTrans" cxnId="{EB61445B-B5CA-4404-B279-36B020B5922B}">
      <dgm:prSet/>
      <dgm:spPr/>
      <dgm:t>
        <a:bodyPr/>
        <a:lstStyle/>
        <a:p>
          <a:endParaRPr lang="en-US"/>
        </a:p>
      </dgm:t>
    </dgm:pt>
    <dgm:pt modelId="{C714F46A-EFF0-4D82-91FF-0D59EE3BD77E}" type="pres">
      <dgm:prSet presAssocID="{DE24130B-49DA-45C0-91C5-939E19B178D5}" presName="root" presStyleCnt="0">
        <dgm:presLayoutVars>
          <dgm:dir/>
          <dgm:resizeHandles val="exact"/>
        </dgm:presLayoutVars>
      </dgm:prSet>
      <dgm:spPr/>
    </dgm:pt>
    <dgm:pt modelId="{FDE0EAD5-64C8-4200-88FA-C733EE414FF1}" type="pres">
      <dgm:prSet presAssocID="{C82CCA48-59DA-4537-9227-498F1BA746F9}" presName="compNode" presStyleCnt="0"/>
      <dgm:spPr/>
    </dgm:pt>
    <dgm:pt modelId="{62706F05-406C-447E-A8D3-FE87CAFC73CB}" type="pres">
      <dgm:prSet presAssocID="{C82CCA48-59DA-4537-9227-498F1BA746F9}" presName="iconBgRect" presStyleLbl="bgShp" presStyleIdx="0" presStyleCnt="3"/>
      <dgm:spPr>
        <a:prstGeom prst="round2DiagRect">
          <a:avLst>
            <a:gd name="adj1" fmla="val 29727"/>
            <a:gd name="adj2" fmla="val 0"/>
          </a:avLst>
        </a:prstGeom>
      </dgm:spPr>
    </dgm:pt>
    <dgm:pt modelId="{725E1BB6-66DE-4B36-BDF1-A9EF67973166}" type="pres">
      <dgm:prSet presAssocID="{C82CCA48-59DA-4537-9227-498F1BA746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6E80567-C193-43C2-82F8-478A337F7586}" type="pres">
      <dgm:prSet presAssocID="{C82CCA48-59DA-4537-9227-498F1BA746F9}" presName="spaceRect" presStyleCnt="0"/>
      <dgm:spPr/>
    </dgm:pt>
    <dgm:pt modelId="{82909630-8761-4C87-8097-9AA810034549}" type="pres">
      <dgm:prSet presAssocID="{C82CCA48-59DA-4537-9227-498F1BA746F9}" presName="textRect" presStyleLbl="revTx" presStyleIdx="0" presStyleCnt="3">
        <dgm:presLayoutVars>
          <dgm:chMax val="1"/>
          <dgm:chPref val="1"/>
        </dgm:presLayoutVars>
      </dgm:prSet>
      <dgm:spPr/>
    </dgm:pt>
    <dgm:pt modelId="{DFF00C2D-D4C8-4653-AF53-34CC09CE99C3}" type="pres">
      <dgm:prSet presAssocID="{3EDFEE92-753B-4592-AEF7-F36C415BE955}" presName="sibTrans" presStyleCnt="0"/>
      <dgm:spPr/>
    </dgm:pt>
    <dgm:pt modelId="{48870735-D693-4FFC-B245-9BBCF5F08524}" type="pres">
      <dgm:prSet presAssocID="{F221026E-914B-43FE-B6F0-E378B46C3802}" presName="compNode" presStyleCnt="0"/>
      <dgm:spPr/>
    </dgm:pt>
    <dgm:pt modelId="{6D7B06A0-18D2-4A90-8540-6D5DE44F766A}" type="pres">
      <dgm:prSet presAssocID="{F221026E-914B-43FE-B6F0-E378B46C3802}" presName="iconBgRect" presStyleLbl="bgShp" presStyleIdx="1" presStyleCnt="3"/>
      <dgm:spPr>
        <a:prstGeom prst="round2DiagRect">
          <a:avLst>
            <a:gd name="adj1" fmla="val 29727"/>
            <a:gd name="adj2" fmla="val 0"/>
          </a:avLst>
        </a:prstGeom>
      </dgm:spPr>
    </dgm:pt>
    <dgm:pt modelId="{877B6D71-F7B4-40EC-B122-88C8257F590D}" type="pres">
      <dgm:prSet presAssocID="{F221026E-914B-43FE-B6F0-E378B46C380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1BC1486-15AD-4D6B-9CEC-9E7E66C3B048}" type="pres">
      <dgm:prSet presAssocID="{F221026E-914B-43FE-B6F0-E378B46C3802}" presName="spaceRect" presStyleCnt="0"/>
      <dgm:spPr/>
    </dgm:pt>
    <dgm:pt modelId="{523AA7E2-F670-473B-90A6-0332AD11CAD4}" type="pres">
      <dgm:prSet presAssocID="{F221026E-914B-43FE-B6F0-E378B46C3802}" presName="textRect" presStyleLbl="revTx" presStyleIdx="1" presStyleCnt="3">
        <dgm:presLayoutVars>
          <dgm:chMax val="1"/>
          <dgm:chPref val="1"/>
        </dgm:presLayoutVars>
      </dgm:prSet>
      <dgm:spPr/>
    </dgm:pt>
    <dgm:pt modelId="{01EA709A-55A8-4F35-A4C6-3354910DF576}" type="pres">
      <dgm:prSet presAssocID="{D9FED3FE-0BB7-436E-A255-84223D1997A7}" presName="sibTrans" presStyleCnt="0"/>
      <dgm:spPr/>
    </dgm:pt>
    <dgm:pt modelId="{F8DE913D-C34F-4C8A-A7AA-317AE3CA852E}" type="pres">
      <dgm:prSet presAssocID="{CA44D27F-FCA4-4FB5-8343-20C09EB76DFC}" presName="compNode" presStyleCnt="0"/>
      <dgm:spPr/>
    </dgm:pt>
    <dgm:pt modelId="{38A875C2-558F-40A4-9B83-41C9D3779619}" type="pres">
      <dgm:prSet presAssocID="{CA44D27F-FCA4-4FB5-8343-20C09EB76DFC}" presName="iconBgRect" presStyleLbl="bgShp" presStyleIdx="2" presStyleCnt="3"/>
      <dgm:spPr>
        <a:prstGeom prst="round2DiagRect">
          <a:avLst>
            <a:gd name="adj1" fmla="val 29727"/>
            <a:gd name="adj2" fmla="val 0"/>
          </a:avLst>
        </a:prstGeom>
      </dgm:spPr>
    </dgm:pt>
    <dgm:pt modelId="{1A5ED64B-16E1-4866-9A03-65270B3E2628}" type="pres">
      <dgm:prSet presAssocID="{CA44D27F-FCA4-4FB5-8343-20C09EB76D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C25472DE-CB1C-461B-A32B-E0906EC84881}" type="pres">
      <dgm:prSet presAssocID="{CA44D27F-FCA4-4FB5-8343-20C09EB76DFC}" presName="spaceRect" presStyleCnt="0"/>
      <dgm:spPr/>
    </dgm:pt>
    <dgm:pt modelId="{58844536-8207-41E8-84B9-D2C75E29531F}" type="pres">
      <dgm:prSet presAssocID="{CA44D27F-FCA4-4FB5-8343-20C09EB76DFC}" presName="textRect" presStyleLbl="revTx" presStyleIdx="2" presStyleCnt="3">
        <dgm:presLayoutVars>
          <dgm:chMax val="1"/>
          <dgm:chPref val="1"/>
        </dgm:presLayoutVars>
      </dgm:prSet>
      <dgm:spPr/>
    </dgm:pt>
  </dgm:ptLst>
  <dgm:cxnLst>
    <dgm:cxn modelId="{EB61445B-B5CA-4404-B279-36B020B5922B}" srcId="{DE24130B-49DA-45C0-91C5-939E19B178D5}" destId="{CA44D27F-FCA4-4FB5-8343-20C09EB76DFC}" srcOrd="2" destOrd="0" parTransId="{B45D3A69-D949-4831-B993-E069A9A49000}" sibTransId="{65D1C6AE-441F-45A6-8917-7272A73C3BFE}"/>
    <dgm:cxn modelId="{584FCF4D-ED1C-42FD-A8A0-411B66AC26A3}" type="presOf" srcId="{C82CCA48-59DA-4537-9227-498F1BA746F9}" destId="{82909630-8761-4C87-8097-9AA810034549}" srcOrd="0" destOrd="0" presId="urn:microsoft.com/office/officeart/2018/5/layout/IconLeafLabelList"/>
    <dgm:cxn modelId="{DB6D8D86-6A4D-4CF8-83C7-0FE6134392CD}" type="presOf" srcId="{F221026E-914B-43FE-B6F0-E378B46C3802}" destId="{523AA7E2-F670-473B-90A6-0332AD11CAD4}" srcOrd="0" destOrd="0" presId="urn:microsoft.com/office/officeart/2018/5/layout/IconLeafLabelList"/>
    <dgm:cxn modelId="{078B5AAA-E1E4-4EE7-903A-DE59D2CC1298}" type="presOf" srcId="{DE24130B-49DA-45C0-91C5-939E19B178D5}" destId="{C714F46A-EFF0-4D82-91FF-0D59EE3BD77E}" srcOrd="0" destOrd="0" presId="urn:microsoft.com/office/officeart/2018/5/layout/IconLeafLabelList"/>
    <dgm:cxn modelId="{7D2E87D7-C596-4407-B231-584D34F08E35}" srcId="{DE24130B-49DA-45C0-91C5-939E19B178D5}" destId="{C82CCA48-59DA-4537-9227-498F1BA746F9}" srcOrd="0" destOrd="0" parTransId="{AD42D527-A219-4D81-94E5-D8ADBD9A1A5C}" sibTransId="{3EDFEE92-753B-4592-AEF7-F36C415BE955}"/>
    <dgm:cxn modelId="{3F4182E2-34A0-4890-8ABD-5169D7292CAD}" srcId="{DE24130B-49DA-45C0-91C5-939E19B178D5}" destId="{F221026E-914B-43FE-B6F0-E378B46C3802}" srcOrd="1" destOrd="0" parTransId="{D2A34BBF-476C-48D9-B103-4B3DCEA1074B}" sibTransId="{D9FED3FE-0BB7-436E-A255-84223D1997A7}"/>
    <dgm:cxn modelId="{F28C5CEB-103F-4248-95DD-3040A9D30D77}" type="presOf" srcId="{CA44D27F-FCA4-4FB5-8343-20C09EB76DFC}" destId="{58844536-8207-41E8-84B9-D2C75E29531F}" srcOrd="0" destOrd="0" presId="urn:microsoft.com/office/officeart/2018/5/layout/IconLeafLabelList"/>
    <dgm:cxn modelId="{D4C9B986-233A-4601-883A-5E3406EF894F}" type="presParOf" srcId="{C714F46A-EFF0-4D82-91FF-0D59EE3BD77E}" destId="{FDE0EAD5-64C8-4200-88FA-C733EE414FF1}" srcOrd="0" destOrd="0" presId="urn:microsoft.com/office/officeart/2018/5/layout/IconLeafLabelList"/>
    <dgm:cxn modelId="{66D5C5F9-D713-4F4C-9691-17EFDC90B33D}" type="presParOf" srcId="{FDE0EAD5-64C8-4200-88FA-C733EE414FF1}" destId="{62706F05-406C-447E-A8D3-FE87CAFC73CB}" srcOrd="0" destOrd="0" presId="urn:microsoft.com/office/officeart/2018/5/layout/IconLeafLabelList"/>
    <dgm:cxn modelId="{345EB560-E0C5-4A9B-B290-19CC97926D46}" type="presParOf" srcId="{FDE0EAD5-64C8-4200-88FA-C733EE414FF1}" destId="{725E1BB6-66DE-4B36-BDF1-A9EF67973166}" srcOrd="1" destOrd="0" presId="urn:microsoft.com/office/officeart/2018/5/layout/IconLeafLabelList"/>
    <dgm:cxn modelId="{E132942D-1086-4392-AB7E-00D696BFD0D0}" type="presParOf" srcId="{FDE0EAD5-64C8-4200-88FA-C733EE414FF1}" destId="{46E80567-C193-43C2-82F8-478A337F7586}" srcOrd="2" destOrd="0" presId="urn:microsoft.com/office/officeart/2018/5/layout/IconLeafLabelList"/>
    <dgm:cxn modelId="{9E718FC8-161D-4726-8B15-E309E1D53259}" type="presParOf" srcId="{FDE0EAD5-64C8-4200-88FA-C733EE414FF1}" destId="{82909630-8761-4C87-8097-9AA810034549}" srcOrd="3" destOrd="0" presId="urn:microsoft.com/office/officeart/2018/5/layout/IconLeafLabelList"/>
    <dgm:cxn modelId="{33D3F8CE-9391-4445-8117-65BC440C7E16}" type="presParOf" srcId="{C714F46A-EFF0-4D82-91FF-0D59EE3BD77E}" destId="{DFF00C2D-D4C8-4653-AF53-34CC09CE99C3}" srcOrd="1" destOrd="0" presId="urn:microsoft.com/office/officeart/2018/5/layout/IconLeafLabelList"/>
    <dgm:cxn modelId="{73EAC499-160B-4AE0-A0CA-F639916E2E0F}" type="presParOf" srcId="{C714F46A-EFF0-4D82-91FF-0D59EE3BD77E}" destId="{48870735-D693-4FFC-B245-9BBCF5F08524}" srcOrd="2" destOrd="0" presId="urn:microsoft.com/office/officeart/2018/5/layout/IconLeafLabelList"/>
    <dgm:cxn modelId="{38CA6471-2410-46D7-84D7-9E02472615D7}" type="presParOf" srcId="{48870735-D693-4FFC-B245-9BBCF5F08524}" destId="{6D7B06A0-18D2-4A90-8540-6D5DE44F766A}" srcOrd="0" destOrd="0" presId="urn:microsoft.com/office/officeart/2018/5/layout/IconLeafLabelList"/>
    <dgm:cxn modelId="{C0F9E36E-693D-46B8-A601-667482F22875}" type="presParOf" srcId="{48870735-D693-4FFC-B245-9BBCF5F08524}" destId="{877B6D71-F7B4-40EC-B122-88C8257F590D}" srcOrd="1" destOrd="0" presId="urn:microsoft.com/office/officeart/2018/5/layout/IconLeafLabelList"/>
    <dgm:cxn modelId="{2392A46F-3270-4AB0-9B9B-CBEF79AF9E59}" type="presParOf" srcId="{48870735-D693-4FFC-B245-9BBCF5F08524}" destId="{41BC1486-15AD-4D6B-9CEC-9E7E66C3B048}" srcOrd="2" destOrd="0" presId="urn:microsoft.com/office/officeart/2018/5/layout/IconLeafLabelList"/>
    <dgm:cxn modelId="{6BEFEE73-D1F4-40D1-BCDC-BDC2FE78CC5B}" type="presParOf" srcId="{48870735-D693-4FFC-B245-9BBCF5F08524}" destId="{523AA7E2-F670-473B-90A6-0332AD11CAD4}" srcOrd="3" destOrd="0" presId="urn:microsoft.com/office/officeart/2018/5/layout/IconLeafLabelList"/>
    <dgm:cxn modelId="{494EC827-2A63-42AF-9F51-984202108104}" type="presParOf" srcId="{C714F46A-EFF0-4D82-91FF-0D59EE3BD77E}" destId="{01EA709A-55A8-4F35-A4C6-3354910DF576}" srcOrd="3" destOrd="0" presId="urn:microsoft.com/office/officeart/2018/5/layout/IconLeafLabelList"/>
    <dgm:cxn modelId="{60D957DF-8C53-4558-AC97-F5D72942BDE8}" type="presParOf" srcId="{C714F46A-EFF0-4D82-91FF-0D59EE3BD77E}" destId="{F8DE913D-C34F-4C8A-A7AA-317AE3CA852E}" srcOrd="4" destOrd="0" presId="urn:microsoft.com/office/officeart/2018/5/layout/IconLeafLabelList"/>
    <dgm:cxn modelId="{B2488661-F7EB-451D-922E-6811032E158B}" type="presParOf" srcId="{F8DE913D-C34F-4C8A-A7AA-317AE3CA852E}" destId="{38A875C2-558F-40A4-9B83-41C9D3779619}" srcOrd="0" destOrd="0" presId="urn:microsoft.com/office/officeart/2018/5/layout/IconLeafLabelList"/>
    <dgm:cxn modelId="{55FFB817-29AB-4528-BC4F-0CA898820965}" type="presParOf" srcId="{F8DE913D-C34F-4C8A-A7AA-317AE3CA852E}" destId="{1A5ED64B-16E1-4866-9A03-65270B3E2628}" srcOrd="1" destOrd="0" presId="urn:microsoft.com/office/officeart/2018/5/layout/IconLeafLabelList"/>
    <dgm:cxn modelId="{5402EF87-054E-427C-AB6B-3B2072019D6F}" type="presParOf" srcId="{F8DE913D-C34F-4C8A-A7AA-317AE3CA852E}" destId="{C25472DE-CB1C-461B-A32B-E0906EC84881}" srcOrd="2" destOrd="0" presId="urn:microsoft.com/office/officeart/2018/5/layout/IconLeafLabelList"/>
    <dgm:cxn modelId="{98EBD674-173A-4658-8ECD-D3E48A8C20F4}" type="presParOf" srcId="{F8DE913D-C34F-4C8A-A7AA-317AE3CA852E}" destId="{58844536-8207-41E8-84B9-D2C75E29531F}"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652B2F-BE71-4982-BD41-0947F6B4937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8889BF2-AE66-4F6B-A403-A90EA005F3BC}">
      <dgm:prSet/>
      <dgm:spPr/>
      <dgm:t>
        <a:bodyPr/>
        <a:lstStyle/>
        <a:p>
          <a:r>
            <a:rPr lang="en-US"/>
            <a:t>Knowledge sharing</a:t>
          </a:r>
        </a:p>
      </dgm:t>
    </dgm:pt>
    <dgm:pt modelId="{F5402AFB-88CF-4D61-B27C-5A27E5048C4F}" type="parTrans" cxnId="{F9295552-2939-4FDD-A7EF-4B1F348DA1E2}">
      <dgm:prSet/>
      <dgm:spPr/>
      <dgm:t>
        <a:bodyPr/>
        <a:lstStyle/>
        <a:p>
          <a:endParaRPr lang="en-US"/>
        </a:p>
      </dgm:t>
    </dgm:pt>
    <dgm:pt modelId="{8E050BBC-B05D-4051-9323-E13ED5D60AFA}" type="sibTrans" cxnId="{F9295552-2939-4FDD-A7EF-4B1F348DA1E2}">
      <dgm:prSet/>
      <dgm:spPr/>
      <dgm:t>
        <a:bodyPr/>
        <a:lstStyle/>
        <a:p>
          <a:endParaRPr lang="en-US"/>
        </a:p>
      </dgm:t>
    </dgm:pt>
    <dgm:pt modelId="{2D4419B5-005D-4977-BFB8-6C4CEB3A3355}">
      <dgm:prSet/>
      <dgm:spPr/>
      <dgm:t>
        <a:bodyPr/>
        <a:lstStyle/>
        <a:p>
          <a:r>
            <a:rPr lang="en-US"/>
            <a:t>Critical thinking development</a:t>
          </a:r>
        </a:p>
      </dgm:t>
    </dgm:pt>
    <dgm:pt modelId="{84F5A377-F4C0-4569-9534-01E0D9FB78A7}" type="parTrans" cxnId="{F69569E3-D817-47E4-B193-6F8A72E67F90}">
      <dgm:prSet/>
      <dgm:spPr/>
      <dgm:t>
        <a:bodyPr/>
        <a:lstStyle/>
        <a:p>
          <a:endParaRPr lang="en-US"/>
        </a:p>
      </dgm:t>
    </dgm:pt>
    <dgm:pt modelId="{C860ACE3-D232-416C-8357-230ECAFE6F2B}" type="sibTrans" cxnId="{F69569E3-D817-47E4-B193-6F8A72E67F90}">
      <dgm:prSet/>
      <dgm:spPr/>
      <dgm:t>
        <a:bodyPr/>
        <a:lstStyle/>
        <a:p>
          <a:endParaRPr lang="en-US"/>
        </a:p>
      </dgm:t>
    </dgm:pt>
    <dgm:pt modelId="{CB7D4ABE-BD43-45B3-87B5-76C7CB999CF9}">
      <dgm:prSet/>
      <dgm:spPr/>
      <dgm:t>
        <a:bodyPr/>
        <a:lstStyle/>
        <a:p>
          <a:r>
            <a:rPr lang="en-US"/>
            <a:t>Cultural awareness and perspectives</a:t>
          </a:r>
        </a:p>
      </dgm:t>
    </dgm:pt>
    <dgm:pt modelId="{2E5C183F-FC7E-494F-A62E-888B98A7503A}" type="parTrans" cxnId="{DC7ADCE7-BA01-415E-AEA3-6E546710C250}">
      <dgm:prSet/>
      <dgm:spPr/>
      <dgm:t>
        <a:bodyPr/>
        <a:lstStyle/>
        <a:p>
          <a:endParaRPr lang="en-US"/>
        </a:p>
      </dgm:t>
    </dgm:pt>
    <dgm:pt modelId="{72330FAF-D50A-49A0-A3D5-FDCCFCB4281D}" type="sibTrans" cxnId="{DC7ADCE7-BA01-415E-AEA3-6E546710C250}">
      <dgm:prSet/>
      <dgm:spPr/>
      <dgm:t>
        <a:bodyPr/>
        <a:lstStyle/>
        <a:p>
          <a:endParaRPr lang="en-US"/>
        </a:p>
      </dgm:t>
    </dgm:pt>
    <dgm:pt modelId="{CAD0A5E2-346F-4337-B8D9-FFBB9F88708C}" type="pres">
      <dgm:prSet presAssocID="{B3652B2F-BE71-4982-BD41-0947F6B49370}" presName="root" presStyleCnt="0">
        <dgm:presLayoutVars>
          <dgm:dir/>
          <dgm:resizeHandles val="exact"/>
        </dgm:presLayoutVars>
      </dgm:prSet>
      <dgm:spPr/>
    </dgm:pt>
    <dgm:pt modelId="{96A39CCD-02D6-4C40-A34F-0D16D4DB9579}" type="pres">
      <dgm:prSet presAssocID="{E8889BF2-AE66-4F6B-A403-A90EA005F3BC}" presName="compNode" presStyleCnt="0"/>
      <dgm:spPr/>
    </dgm:pt>
    <dgm:pt modelId="{4515EF57-A571-4D5D-89CA-62E4985121F1}" type="pres">
      <dgm:prSet presAssocID="{E8889BF2-AE66-4F6B-A403-A90EA005F3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DE28304-3C09-4307-9573-1B099B58A438}" type="pres">
      <dgm:prSet presAssocID="{E8889BF2-AE66-4F6B-A403-A90EA005F3BC}" presName="spaceRect" presStyleCnt="0"/>
      <dgm:spPr/>
    </dgm:pt>
    <dgm:pt modelId="{BB80BBDD-D751-46FC-9C12-D8F6DED839CE}" type="pres">
      <dgm:prSet presAssocID="{E8889BF2-AE66-4F6B-A403-A90EA005F3BC}" presName="textRect" presStyleLbl="revTx" presStyleIdx="0" presStyleCnt="3">
        <dgm:presLayoutVars>
          <dgm:chMax val="1"/>
          <dgm:chPref val="1"/>
        </dgm:presLayoutVars>
      </dgm:prSet>
      <dgm:spPr/>
    </dgm:pt>
    <dgm:pt modelId="{D3B60C91-0843-4D96-890D-E193F472F2D3}" type="pres">
      <dgm:prSet presAssocID="{8E050BBC-B05D-4051-9323-E13ED5D60AFA}" presName="sibTrans" presStyleCnt="0"/>
      <dgm:spPr/>
    </dgm:pt>
    <dgm:pt modelId="{09874DD7-E1CB-4F57-829F-C63AA27FC841}" type="pres">
      <dgm:prSet presAssocID="{2D4419B5-005D-4977-BFB8-6C4CEB3A3355}" presName="compNode" presStyleCnt="0"/>
      <dgm:spPr/>
    </dgm:pt>
    <dgm:pt modelId="{7F921D01-8D67-4624-A9DE-452C3D630AA6}" type="pres">
      <dgm:prSet presAssocID="{2D4419B5-005D-4977-BFB8-6C4CEB3A33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6EB3444-5834-49A4-A077-24AB6DDD852A}" type="pres">
      <dgm:prSet presAssocID="{2D4419B5-005D-4977-BFB8-6C4CEB3A3355}" presName="spaceRect" presStyleCnt="0"/>
      <dgm:spPr/>
    </dgm:pt>
    <dgm:pt modelId="{49A591C9-3274-46EB-ADC4-1A08C74D5BEF}" type="pres">
      <dgm:prSet presAssocID="{2D4419B5-005D-4977-BFB8-6C4CEB3A3355}" presName="textRect" presStyleLbl="revTx" presStyleIdx="1" presStyleCnt="3">
        <dgm:presLayoutVars>
          <dgm:chMax val="1"/>
          <dgm:chPref val="1"/>
        </dgm:presLayoutVars>
      </dgm:prSet>
      <dgm:spPr/>
    </dgm:pt>
    <dgm:pt modelId="{D264DEC3-9266-4252-A3FC-878ABC1AB298}" type="pres">
      <dgm:prSet presAssocID="{C860ACE3-D232-416C-8357-230ECAFE6F2B}" presName="sibTrans" presStyleCnt="0"/>
      <dgm:spPr/>
    </dgm:pt>
    <dgm:pt modelId="{9B1051C1-A0A9-47B3-AFD1-316E302435C9}" type="pres">
      <dgm:prSet presAssocID="{CB7D4ABE-BD43-45B3-87B5-76C7CB999CF9}" presName="compNode" presStyleCnt="0"/>
      <dgm:spPr/>
    </dgm:pt>
    <dgm:pt modelId="{E376034A-DCC1-43B7-A64A-821538DC24BC}" type="pres">
      <dgm:prSet presAssocID="{CB7D4ABE-BD43-45B3-87B5-76C7CB999C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BA42BC8A-20A7-4AC2-8616-E821C49A1F92}" type="pres">
      <dgm:prSet presAssocID="{CB7D4ABE-BD43-45B3-87B5-76C7CB999CF9}" presName="spaceRect" presStyleCnt="0"/>
      <dgm:spPr/>
    </dgm:pt>
    <dgm:pt modelId="{4D5C9265-0A53-40AA-B836-428606B59CD3}" type="pres">
      <dgm:prSet presAssocID="{CB7D4ABE-BD43-45B3-87B5-76C7CB999CF9}" presName="textRect" presStyleLbl="revTx" presStyleIdx="2" presStyleCnt="3">
        <dgm:presLayoutVars>
          <dgm:chMax val="1"/>
          <dgm:chPref val="1"/>
        </dgm:presLayoutVars>
      </dgm:prSet>
      <dgm:spPr/>
    </dgm:pt>
  </dgm:ptLst>
  <dgm:cxnLst>
    <dgm:cxn modelId="{F9295552-2939-4FDD-A7EF-4B1F348DA1E2}" srcId="{B3652B2F-BE71-4982-BD41-0947F6B49370}" destId="{E8889BF2-AE66-4F6B-A403-A90EA005F3BC}" srcOrd="0" destOrd="0" parTransId="{F5402AFB-88CF-4D61-B27C-5A27E5048C4F}" sibTransId="{8E050BBC-B05D-4051-9323-E13ED5D60AFA}"/>
    <dgm:cxn modelId="{710450B4-9B8B-4ECE-82F8-090BD8A46D81}" type="presOf" srcId="{CB7D4ABE-BD43-45B3-87B5-76C7CB999CF9}" destId="{4D5C9265-0A53-40AA-B836-428606B59CD3}" srcOrd="0" destOrd="0" presId="urn:microsoft.com/office/officeart/2018/2/layout/IconLabelList"/>
    <dgm:cxn modelId="{64DA02C0-5733-4165-9BC9-F61E31000569}" type="presOf" srcId="{B3652B2F-BE71-4982-BD41-0947F6B49370}" destId="{CAD0A5E2-346F-4337-B8D9-FFBB9F88708C}" srcOrd="0" destOrd="0" presId="urn:microsoft.com/office/officeart/2018/2/layout/IconLabelList"/>
    <dgm:cxn modelId="{F69569E3-D817-47E4-B193-6F8A72E67F90}" srcId="{B3652B2F-BE71-4982-BD41-0947F6B49370}" destId="{2D4419B5-005D-4977-BFB8-6C4CEB3A3355}" srcOrd="1" destOrd="0" parTransId="{84F5A377-F4C0-4569-9534-01E0D9FB78A7}" sibTransId="{C860ACE3-D232-416C-8357-230ECAFE6F2B}"/>
    <dgm:cxn modelId="{DC7ADCE7-BA01-415E-AEA3-6E546710C250}" srcId="{B3652B2F-BE71-4982-BD41-0947F6B49370}" destId="{CB7D4ABE-BD43-45B3-87B5-76C7CB999CF9}" srcOrd="2" destOrd="0" parTransId="{2E5C183F-FC7E-494F-A62E-888B98A7503A}" sibTransId="{72330FAF-D50A-49A0-A3D5-FDCCFCB4281D}"/>
    <dgm:cxn modelId="{35C54AF8-EF2E-485B-8D7A-E1A20D8038BD}" type="presOf" srcId="{E8889BF2-AE66-4F6B-A403-A90EA005F3BC}" destId="{BB80BBDD-D751-46FC-9C12-D8F6DED839CE}" srcOrd="0" destOrd="0" presId="urn:microsoft.com/office/officeart/2018/2/layout/IconLabelList"/>
    <dgm:cxn modelId="{C836A3FF-D0B9-4393-ABC9-E916E26DED54}" type="presOf" srcId="{2D4419B5-005D-4977-BFB8-6C4CEB3A3355}" destId="{49A591C9-3274-46EB-ADC4-1A08C74D5BEF}" srcOrd="0" destOrd="0" presId="urn:microsoft.com/office/officeart/2018/2/layout/IconLabelList"/>
    <dgm:cxn modelId="{164DF562-3C6A-4976-870F-3120264D67A8}" type="presParOf" srcId="{CAD0A5E2-346F-4337-B8D9-FFBB9F88708C}" destId="{96A39CCD-02D6-4C40-A34F-0D16D4DB9579}" srcOrd="0" destOrd="0" presId="urn:microsoft.com/office/officeart/2018/2/layout/IconLabelList"/>
    <dgm:cxn modelId="{5F957446-4CF9-43BB-A733-A5072B347906}" type="presParOf" srcId="{96A39CCD-02D6-4C40-A34F-0D16D4DB9579}" destId="{4515EF57-A571-4D5D-89CA-62E4985121F1}" srcOrd="0" destOrd="0" presId="urn:microsoft.com/office/officeart/2018/2/layout/IconLabelList"/>
    <dgm:cxn modelId="{7A4B7337-EA4F-488F-9E43-BA4B71D52D41}" type="presParOf" srcId="{96A39CCD-02D6-4C40-A34F-0D16D4DB9579}" destId="{6DE28304-3C09-4307-9573-1B099B58A438}" srcOrd="1" destOrd="0" presId="urn:microsoft.com/office/officeart/2018/2/layout/IconLabelList"/>
    <dgm:cxn modelId="{208E7AB5-1AD9-4530-B620-1DDA611FBF49}" type="presParOf" srcId="{96A39CCD-02D6-4C40-A34F-0D16D4DB9579}" destId="{BB80BBDD-D751-46FC-9C12-D8F6DED839CE}" srcOrd="2" destOrd="0" presId="urn:microsoft.com/office/officeart/2018/2/layout/IconLabelList"/>
    <dgm:cxn modelId="{4DE968E0-35E2-487C-8AF0-22B1846A6552}" type="presParOf" srcId="{CAD0A5E2-346F-4337-B8D9-FFBB9F88708C}" destId="{D3B60C91-0843-4D96-890D-E193F472F2D3}" srcOrd="1" destOrd="0" presId="urn:microsoft.com/office/officeart/2018/2/layout/IconLabelList"/>
    <dgm:cxn modelId="{BEBE11E9-E81C-45FB-8357-B87CA8AF5CCD}" type="presParOf" srcId="{CAD0A5E2-346F-4337-B8D9-FFBB9F88708C}" destId="{09874DD7-E1CB-4F57-829F-C63AA27FC841}" srcOrd="2" destOrd="0" presId="urn:microsoft.com/office/officeart/2018/2/layout/IconLabelList"/>
    <dgm:cxn modelId="{D561B10E-2364-4252-9792-961B066747B0}" type="presParOf" srcId="{09874DD7-E1CB-4F57-829F-C63AA27FC841}" destId="{7F921D01-8D67-4624-A9DE-452C3D630AA6}" srcOrd="0" destOrd="0" presId="urn:microsoft.com/office/officeart/2018/2/layout/IconLabelList"/>
    <dgm:cxn modelId="{BE414480-BE2F-42A1-A09F-D5679B879086}" type="presParOf" srcId="{09874DD7-E1CB-4F57-829F-C63AA27FC841}" destId="{06EB3444-5834-49A4-A077-24AB6DDD852A}" srcOrd="1" destOrd="0" presId="urn:microsoft.com/office/officeart/2018/2/layout/IconLabelList"/>
    <dgm:cxn modelId="{BC90B902-465B-4F33-BB81-697220C35561}" type="presParOf" srcId="{09874DD7-E1CB-4F57-829F-C63AA27FC841}" destId="{49A591C9-3274-46EB-ADC4-1A08C74D5BEF}" srcOrd="2" destOrd="0" presId="urn:microsoft.com/office/officeart/2018/2/layout/IconLabelList"/>
    <dgm:cxn modelId="{04C30690-9D8F-4E79-ADF1-A1BFEF7E7000}" type="presParOf" srcId="{CAD0A5E2-346F-4337-B8D9-FFBB9F88708C}" destId="{D264DEC3-9266-4252-A3FC-878ABC1AB298}" srcOrd="3" destOrd="0" presId="urn:microsoft.com/office/officeart/2018/2/layout/IconLabelList"/>
    <dgm:cxn modelId="{22098DCA-7F0A-4DA8-B3EB-A492CB6C219E}" type="presParOf" srcId="{CAD0A5E2-346F-4337-B8D9-FFBB9F88708C}" destId="{9B1051C1-A0A9-47B3-AFD1-316E302435C9}" srcOrd="4" destOrd="0" presId="urn:microsoft.com/office/officeart/2018/2/layout/IconLabelList"/>
    <dgm:cxn modelId="{A21DA3C5-42A8-4162-9AFB-C584C81A447C}" type="presParOf" srcId="{9B1051C1-A0A9-47B3-AFD1-316E302435C9}" destId="{E376034A-DCC1-43B7-A64A-821538DC24BC}" srcOrd="0" destOrd="0" presId="urn:microsoft.com/office/officeart/2018/2/layout/IconLabelList"/>
    <dgm:cxn modelId="{F2A6AA97-3F8A-4108-B801-F5F93E19E372}" type="presParOf" srcId="{9B1051C1-A0A9-47B3-AFD1-316E302435C9}" destId="{BA42BC8A-20A7-4AC2-8616-E821C49A1F92}" srcOrd="1" destOrd="0" presId="urn:microsoft.com/office/officeart/2018/2/layout/IconLabelList"/>
    <dgm:cxn modelId="{769A6FD8-2233-41EE-BF30-ABC8D654F9C1}" type="presParOf" srcId="{9B1051C1-A0A9-47B3-AFD1-316E302435C9}" destId="{4D5C9265-0A53-40AA-B836-428606B59CD3}"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B83333-A465-409D-A059-E7C872E33D5B}"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341F6DD0-FE59-4FA1-9050-644979507E4B}">
      <dgm:prSet/>
      <dgm:spPr/>
      <dgm:t>
        <a:bodyPr/>
        <a:lstStyle/>
        <a:p>
          <a:r>
            <a:rPr lang="en-US"/>
            <a:t>What worked well</a:t>
          </a:r>
        </a:p>
      </dgm:t>
    </dgm:pt>
    <dgm:pt modelId="{CF34A10C-DDDB-4463-8A70-2E948E025C82}" type="parTrans" cxnId="{AC4F527E-D385-4DB0-AD51-DDD958353A97}">
      <dgm:prSet/>
      <dgm:spPr/>
      <dgm:t>
        <a:bodyPr/>
        <a:lstStyle/>
        <a:p>
          <a:endParaRPr lang="en-US"/>
        </a:p>
      </dgm:t>
    </dgm:pt>
    <dgm:pt modelId="{FD49672D-38D5-449D-B1F4-5213EA5421B8}" type="sibTrans" cxnId="{AC4F527E-D385-4DB0-AD51-DDD958353A97}">
      <dgm:prSet/>
      <dgm:spPr/>
      <dgm:t>
        <a:bodyPr/>
        <a:lstStyle/>
        <a:p>
          <a:endParaRPr lang="en-US"/>
        </a:p>
      </dgm:t>
    </dgm:pt>
    <dgm:pt modelId="{B334DF0E-3D6C-43AD-944F-142E2AB6BE53}">
      <dgm:prSet/>
      <dgm:spPr/>
      <dgm:t>
        <a:bodyPr/>
        <a:lstStyle/>
        <a:p>
          <a:r>
            <a:rPr lang="en-US"/>
            <a:t>Challenges faced</a:t>
          </a:r>
        </a:p>
      </dgm:t>
    </dgm:pt>
    <dgm:pt modelId="{A3684D99-0FE3-492E-9230-446C17B0D036}" type="parTrans" cxnId="{40D7D868-61BD-4C99-AE08-9DDF1C6B31D7}">
      <dgm:prSet/>
      <dgm:spPr/>
      <dgm:t>
        <a:bodyPr/>
        <a:lstStyle/>
        <a:p>
          <a:endParaRPr lang="en-US"/>
        </a:p>
      </dgm:t>
    </dgm:pt>
    <dgm:pt modelId="{C7EAFC46-89BE-4B08-B37F-67019A4825DB}" type="sibTrans" cxnId="{40D7D868-61BD-4C99-AE08-9DDF1C6B31D7}">
      <dgm:prSet/>
      <dgm:spPr/>
      <dgm:t>
        <a:bodyPr/>
        <a:lstStyle/>
        <a:p>
          <a:endParaRPr lang="en-US"/>
        </a:p>
      </dgm:t>
    </dgm:pt>
    <dgm:pt modelId="{AEE0878A-0EC0-4460-8C2D-17B16D0D2C90}">
      <dgm:prSet/>
      <dgm:spPr/>
      <dgm:t>
        <a:bodyPr/>
        <a:lstStyle/>
        <a:p>
          <a:r>
            <a:rPr lang="en-US"/>
            <a:t>Lessons learned</a:t>
          </a:r>
        </a:p>
      </dgm:t>
    </dgm:pt>
    <dgm:pt modelId="{76B59238-C464-4279-86F2-36D11295C48B}" type="parTrans" cxnId="{0775EACC-560D-4158-BC2F-90F64FA47338}">
      <dgm:prSet/>
      <dgm:spPr/>
      <dgm:t>
        <a:bodyPr/>
        <a:lstStyle/>
        <a:p>
          <a:endParaRPr lang="en-US"/>
        </a:p>
      </dgm:t>
    </dgm:pt>
    <dgm:pt modelId="{239122D3-1DE9-417B-B1F4-19F1800F25C2}" type="sibTrans" cxnId="{0775EACC-560D-4158-BC2F-90F64FA47338}">
      <dgm:prSet/>
      <dgm:spPr/>
      <dgm:t>
        <a:bodyPr/>
        <a:lstStyle/>
        <a:p>
          <a:endParaRPr lang="en-US"/>
        </a:p>
      </dgm:t>
    </dgm:pt>
    <dgm:pt modelId="{5DEE39F9-55DE-4BFE-8658-33938CC3A6AB}" type="pres">
      <dgm:prSet presAssocID="{12B83333-A465-409D-A059-E7C872E33D5B}" presName="root" presStyleCnt="0">
        <dgm:presLayoutVars>
          <dgm:dir/>
          <dgm:resizeHandles val="exact"/>
        </dgm:presLayoutVars>
      </dgm:prSet>
      <dgm:spPr/>
    </dgm:pt>
    <dgm:pt modelId="{B5E7F292-B4A9-4630-A35C-348F69D18A3B}" type="pres">
      <dgm:prSet presAssocID="{341F6DD0-FE59-4FA1-9050-644979507E4B}" presName="compNode" presStyleCnt="0"/>
      <dgm:spPr/>
    </dgm:pt>
    <dgm:pt modelId="{DAD34225-7502-4DF6-AA73-32447393C973}" type="pres">
      <dgm:prSet presAssocID="{341F6DD0-FE59-4FA1-9050-644979507E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3BF4938-447F-4CAF-8FB9-5820EBF5CD99}" type="pres">
      <dgm:prSet presAssocID="{341F6DD0-FE59-4FA1-9050-644979507E4B}" presName="spaceRect" presStyleCnt="0"/>
      <dgm:spPr/>
    </dgm:pt>
    <dgm:pt modelId="{868E391B-1A56-49F5-B493-27E031BE6293}" type="pres">
      <dgm:prSet presAssocID="{341F6DD0-FE59-4FA1-9050-644979507E4B}" presName="textRect" presStyleLbl="revTx" presStyleIdx="0" presStyleCnt="3">
        <dgm:presLayoutVars>
          <dgm:chMax val="1"/>
          <dgm:chPref val="1"/>
        </dgm:presLayoutVars>
      </dgm:prSet>
      <dgm:spPr/>
    </dgm:pt>
    <dgm:pt modelId="{CC38F922-ED15-445E-BCAA-D7E5B21BE820}" type="pres">
      <dgm:prSet presAssocID="{FD49672D-38D5-449D-B1F4-5213EA5421B8}" presName="sibTrans" presStyleCnt="0"/>
      <dgm:spPr/>
    </dgm:pt>
    <dgm:pt modelId="{FF2C92FC-74DF-4BA8-B34F-FEDDEDA4AC2B}" type="pres">
      <dgm:prSet presAssocID="{B334DF0E-3D6C-43AD-944F-142E2AB6BE53}" presName="compNode" presStyleCnt="0"/>
      <dgm:spPr/>
    </dgm:pt>
    <dgm:pt modelId="{B7A45622-3AAD-4571-8B41-75717DFDBAD2}" type="pres">
      <dgm:prSet presAssocID="{B334DF0E-3D6C-43AD-944F-142E2AB6BE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DB619D1C-1BDE-47AD-B810-043C96AF3784}" type="pres">
      <dgm:prSet presAssocID="{B334DF0E-3D6C-43AD-944F-142E2AB6BE53}" presName="spaceRect" presStyleCnt="0"/>
      <dgm:spPr/>
    </dgm:pt>
    <dgm:pt modelId="{359D0618-AA0D-4AB2-8196-B3537EE3C738}" type="pres">
      <dgm:prSet presAssocID="{B334DF0E-3D6C-43AD-944F-142E2AB6BE53}" presName="textRect" presStyleLbl="revTx" presStyleIdx="1" presStyleCnt="3">
        <dgm:presLayoutVars>
          <dgm:chMax val="1"/>
          <dgm:chPref val="1"/>
        </dgm:presLayoutVars>
      </dgm:prSet>
      <dgm:spPr/>
    </dgm:pt>
    <dgm:pt modelId="{A401F9AA-F4E6-48E6-AA26-827809F384F5}" type="pres">
      <dgm:prSet presAssocID="{C7EAFC46-89BE-4B08-B37F-67019A4825DB}" presName="sibTrans" presStyleCnt="0"/>
      <dgm:spPr/>
    </dgm:pt>
    <dgm:pt modelId="{60C55283-5C87-49DE-BF75-FC7C7BBB9CF3}" type="pres">
      <dgm:prSet presAssocID="{AEE0878A-0EC0-4460-8C2D-17B16D0D2C90}" presName="compNode" presStyleCnt="0"/>
      <dgm:spPr/>
    </dgm:pt>
    <dgm:pt modelId="{C46FB46E-EA07-40E8-BE18-7D0FDB45EA4B}" type="pres">
      <dgm:prSet presAssocID="{AEE0878A-0EC0-4460-8C2D-17B16D0D2C9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90C0BA2-3794-4E83-B6F2-BD458FC07A98}" type="pres">
      <dgm:prSet presAssocID="{AEE0878A-0EC0-4460-8C2D-17B16D0D2C90}" presName="spaceRect" presStyleCnt="0"/>
      <dgm:spPr/>
    </dgm:pt>
    <dgm:pt modelId="{EF07CA37-66D3-4E71-9600-FD93E2061BDF}" type="pres">
      <dgm:prSet presAssocID="{AEE0878A-0EC0-4460-8C2D-17B16D0D2C90}" presName="textRect" presStyleLbl="revTx" presStyleIdx="2" presStyleCnt="3">
        <dgm:presLayoutVars>
          <dgm:chMax val="1"/>
          <dgm:chPref val="1"/>
        </dgm:presLayoutVars>
      </dgm:prSet>
      <dgm:spPr/>
    </dgm:pt>
  </dgm:ptLst>
  <dgm:cxnLst>
    <dgm:cxn modelId="{FEE9B902-79AC-496C-9C6A-1F2AEAD1F164}" type="presOf" srcId="{AEE0878A-0EC0-4460-8C2D-17B16D0D2C90}" destId="{EF07CA37-66D3-4E71-9600-FD93E2061BDF}" srcOrd="0" destOrd="0" presId="urn:microsoft.com/office/officeart/2018/2/layout/IconLabelList"/>
    <dgm:cxn modelId="{5877590D-BA7D-4873-8DF7-C4483E053468}" type="presOf" srcId="{341F6DD0-FE59-4FA1-9050-644979507E4B}" destId="{868E391B-1A56-49F5-B493-27E031BE6293}" srcOrd="0" destOrd="0" presId="urn:microsoft.com/office/officeart/2018/2/layout/IconLabelList"/>
    <dgm:cxn modelId="{D377B640-99B3-46F6-B4A9-E376E97BEDD0}" type="presOf" srcId="{12B83333-A465-409D-A059-E7C872E33D5B}" destId="{5DEE39F9-55DE-4BFE-8658-33938CC3A6AB}" srcOrd="0" destOrd="0" presId="urn:microsoft.com/office/officeart/2018/2/layout/IconLabelList"/>
    <dgm:cxn modelId="{40D7D868-61BD-4C99-AE08-9DDF1C6B31D7}" srcId="{12B83333-A465-409D-A059-E7C872E33D5B}" destId="{B334DF0E-3D6C-43AD-944F-142E2AB6BE53}" srcOrd="1" destOrd="0" parTransId="{A3684D99-0FE3-492E-9230-446C17B0D036}" sibTransId="{C7EAFC46-89BE-4B08-B37F-67019A4825DB}"/>
    <dgm:cxn modelId="{AC4F527E-D385-4DB0-AD51-DDD958353A97}" srcId="{12B83333-A465-409D-A059-E7C872E33D5B}" destId="{341F6DD0-FE59-4FA1-9050-644979507E4B}" srcOrd="0" destOrd="0" parTransId="{CF34A10C-DDDB-4463-8A70-2E948E025C82}" sibTransId="{FD49672D-38D5-449D-B1F4-5213EA5421B8}"/>
    <dgm:cxn modelId="{0775EACC-560D-4158-BC2F-90F64FA47338}" srcId="{12B83333-A465-409D-A059-E7C872E33D5B}" destId="{AEE0878A-0EC0-4460-8C2D-17B16D0D2C90}" srcOrd="2" destOrd="0" parTransId="{76B59238-C464-4279-86F2-36D11295C48B}" sibTransId="{239122D3-1DE9-417B-B1F4-19F1800F25C2}"/>
    <dgm:cxn modelId="{B713BDE6-EDE9-4295-8DE8-FFDCE5AF6F56}" type="presOf" srcId="{B334DF0E-3D6C-43AD-944F-142E2AB6BE53}" destId="{359D0618-AA0D-4AB2-8196-B3537EE3C738}" srcOrd="0" destOrd="0" presId="urn:microsoft.com/office/officeart/2018/2/layout/IconLabelList"/>
    <dgm:cxn modelId="{B32180C5-DDC7-4C5B-8A15-62797D6D29BA}" type="presParOf" srcId="{5DEE39F9-55DE-4BFE-8658-33938CC3A6AB}" destId="{B5E7F292-B4A9-4630-A35C-348F69D18A3B}" srcOrd="0" destOrd="0" presId="urn:microsoft.com/office/officeart/2018/2/layout/IconLabelList"/>
    <dgm:cxn modelId="{DCA89E03-A791-4A44-9BA2-7696362DE27F}" type="presParOf" srcId="{B5E7F292-B4A9-4630-A35C-348F69D18A3B}" destId="{DAD34225-7502-4DF6-AA73-32447393C973}" srcOrd="0" destOrd="0" presId="urn:microsoft.com/office/officeart/2018/2/layout/IconLabelList"/>
    <dgm:cxn modelId="{0CE660C0-0D45-446F-98D9-FC0A2B8FC3A8}" type="presParOf" srcId="{B5E7F292-B4A9-4630-A35C-348F69D18A3B}" destId="{93BF4938-447F-4CAF-8FB9-5820EBF5CD99}" srcOrd="1" destOrd="0" presId="urn:microsoft.com/office/officeart/2018/2/layout/IconLabelList"/>
    <dgm:cxn modelId="{13A93D3C-E6A1-498D-B629-888FAF6FE19E}" type="presParOf" srcId="{B5E7F292-B4A9-4630-A35C-348F69D18A3B}" destId="{868E391B-1A56-49F5-B493-27E031BE6293}" srcOrd="2" destOrd="0" presId="urn:microsoft.com/office/officeart/2018/2/layout/IconLabelList"/>
    <dgm:cxn modelId="{67244511-0AF8-461D-811D-43787263ACBA}" type="presParOf" srcId="{5DEE39F9-55DE-4BFE-8658-33938CC3A6AB}" destId="{CC38F922-ED15-445E-BCAA-D7E5B21BE820}" srcOrd="1" destOrd="0" presId="urn:microsoft.com/office/officeart/2018/2/layout/IconLabelList"/>
    <dgm:cxn modelId="{ACBB33FA-C198-43DD-B6F4-7552A5268CA4}" type="presParOf" srcId="{5DEE39F9-55DE-4BFE-8658-33938CC3A6AB}" destId="{FF2C92FC-74DF-4BA8-B34F-FEDDEDA4AC2B}" srcOrd="2" destOrd="0" presId="urn:microsoft.com/office/officeart/2018/2/layout/IconLabelList"/>
    <dgm:cxn modelId="{79CD8C13-B342-4440-8DEA-9D479B3F4303}" type="presParOf" srcId="{FF2C92FC-74DF-4BA8-B34F-FEDDEDA4AC2B}" destId="{B7A45622-3AAD-4571-8B41-75717DFDBAD2}" srcOrd="0" destOrd="0" presId="urn:microsoft.com/office/officeart/2018/2/layout/IconLabelList"/>
    <dgm:cxn modelId="{1A9B384A-7E1E-4DB4-A1D2-66922D0120C9}" type="presParOf" srcId="{FF2C92FC-74DF-4BA8-B34F-FEDDEDA4AC2B}" destId="{DB619D1C-1BDE-47AD-B810-043C96AF3784}" srcOrd="1" destOrd="0" presId="urn:microsoft.com/office/officeart/2018/2/layout/IconLabelList"/>
    <dgm:cxn modelId="{470F5F18-92CC-4B6F-96EE-E721E2C525A1}" type="presParOf" srcId="{FF2C92FC-74DF-4BA8-B34F-FEDDEDA4AC2B}" destId="{359D0618-AA0D-4AB2-8196-B3537EE3C738}" srcOrd="2" destOrd="0" presId="urn:microsoft.com/office/officeart/2018/2/layout/IconLabelList"/>
    <dgm:cxn modelId="{DE465DD4-77D4-4DFB-AC9A-F6F2CF773F36}" type="presParOf" srcId="{5DEE39F9-55DE-4BFE-8658-33938CC3A6AB}" destId="{A401F9AA-F4E6-48E6-AA26-827809F384F5}" srcOrd="3" destOrd="0" presId="urn:microsoft.com/office/officeart/2018/2/layout/IconLabelList"/>
    <dgm:cxn modelId="{94107E43-997C-4E0A-B363-2C41D18F0B8F}" type="presParOf" srcId="{5DEE39F9-55DE-4BFE-8658-33938CC3A6AB}" destId="{60C55283-5C87-49DE-BF75-FC7C7BBB9CF3}" srcOrd="4" destOrd="0" presId="urn:microsoft.com/office/officeart/2018/2/layout/IconLabelList"/>
    <dgm:cxn modelId="{1F889103-02EE-451C-9A72-7C9D65462D9C}" type="presParOf" srcId="{60C55283-5C87-49DE-BF75-FC7C7BBB9CF3}" destId="{C46FB46E-EA07-40E8-BE18-7D0FDB45EA4B}" srcOrd="0" destOrd="0" presId="urn:microsoft.com/office/officeart/2018/2/layout/IconLabelList"/>
    <dgm:cxn modelId="{5F71D6D0-B7C2-4424-8264-4A23175E17AA}" type="presParOf" srcId="{60C55283-5C87-49DE-BF75-FC7C7BBB9CF3}" destId="{190C0BA2-3794-4E83-B6F2-BD458FC07A98}" srcOrd="1" destOrd="0" presId="urn:microsoft.com/office/officeart/2018/2/layout/IconLabelList"/>
    <dgm:cxn modelId="{1E9455E1-DF38-43E9-8FA5-91018CC6D34A}" type="presParOf" srcId="{60C55283-5C87-49DE-BF75-FC7C7BBB9CF3}" destId="{EF07CA37-66D3-4E71-9600-FD93E2061BDF}"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E93DC1-E6FA-4CB3-8B0C-A67C6D6757C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9C143B4-D8FC-4BA1-A2A7-E6F211C63C9B}">
      <dgm:prSet/>
      <dgm:spPr/>
      <dgm:t>
        <a:bodyPr/>
        <a:lstStyle/>
        <a:p>
          <a:r>
            <a:rPr lang="en-US"/>
            <a:t>Professional identity development</a:t>
          </a:r>
        </a:p>
      </dgm:t>
    </dgm:pt>
    <dgm:pt modelId="{EAC7A5C1-B4F1-48B1-83C9-B1F95E45DE73}" type="parTrans" cxnId="{6E912B6C-884C-4580-8E8C-DB2156A14045}">
      <dgm:prSet/>
      <dgm:spPr/>
      <dgm:t>
        <a:bodyPr/>
        <a:lstStyle/>
        <a:p>
          <a:endParaRPr lang="en-US"/>
        </a:p>
      </dgm:t>
    </dgm:pt>
    <dgm:pt modelId="{1E0FCEBE-0A0E-4B5C-A354-9D8C011D4403}" type="sibTrans" cxnId="{6E912B6C-884C-4580-8E8C-DB2156A14045}">
      <dgm:prSet/>
      <dgm:spPr/>
      <dgm:t>
        <a:bodyPr/>
        <a:lstStyle/>
        <a:p>
          <a:endParaRPr lang="en-US"/>
        </a:p>
      </dgm:t>
    </dgm:pt>
    <dgm:pt modelId="{CCD788F8-1355-4E3F-B451-0FF0837AC18E}">
      <dgm:prSet/>
      <dgm:spPr/>
      <dgm:t>
        <a:bodyPr/>
        <a:lstStyle/>
        <a:p>
          <a:r>
            <a:rPr lang="en-US"/>
            <a:t>Communication and networking</a:t>
          </a:r>
        </a:p>
      </dgm:t>
    </dgm:pt>
    <dgm:pt modelId="{4C952EA3-ED49-435A-8F04-BD50E3443C2C}" type="parTrans" cxnId="{C688A72E-BD0F-4B51-8AB6-5A61C360BE3E}">
      <dgm:prSet/>
      <dgm:spPr/>
      <dgm:t>
        <a:bodyPr/>
        <a:lstStyle/>
        <a:p>
          <a:endParaRPr lang="en-US"/>
        </a:p>
      </dgm:t>
    </dgm:pt>
    <dgm:pt modelId="{DDE6C076-F911-45BE-9D8B-8445DE787DFB}" type="sibTrans" cxnId="{C688A72E-BD0F-4B51-8AB6-5A61C360BE3E}">
      <dgm:prSet/>
      <dgm:spPr/>
      <dgm:t>
        <a:bodyPr/>
        <a:lstStyle/>
        <a:p>
          <a:endParaRPr lang="en-US"/>
        </a:p>
      </dgm:t>
    </dgm:pt>
    <dgm:pt modelId="{0922D945-BBA1-477B-A221-2EE9155FC2C1}">
      <dgm:prSet/>
      <dgm:spPr/>
      <dgm:t>
        <a:bodyPr/>
        <a:lstStyle/>
        <a:p>
          <a:r>
            <a:rPr lang="en-US"/>
            <a:t>Participation in organisational communities</a:t>
          </a:r>
        </a:p>
      </dgm:t>
    </dgm:pt>
    <dgm:pt modelId="{3A0F1CC3-DBDA-491A-8015-7F4A8F04E0B0}" type="parTrans" cxnId="{5C3FDAE6-82F5-4C40-A679-964E2F32AFDC}">
      <dgm:prSet/>
      <dgm:spPr/>
      <dgm:t>
        <a:bodyPr/>
        <a:lstStyle/>
        <a:p>
          <a:endParaRPr lang="en-US"/>
        </a:p>
      </dgm:t>
    </dgm:pt>
    <dgm:pt modelId="{F69CCAF8-8F5C-4E86-9FEE-EA89B096FF9D}" type="sibTrans" cxnId="{5C3FDAE6-82F5-4C40-A679-964E2F32AFDC}">
      <dgm:prSet/>
      <dgm:spPr/>
      <dgm:t>
        <a:bodyPr/>
        <a:lstStyle/>
        <a:p>
          <a:endParaRPr lang="en-US"/>
        </a:p>
      </dgm:t>
    </dgm:pt>
    <dgm:pt modelId="{618DE97F-12F9-4664-88B1-56C0261F3141}" type="pres">
      <dgm:prSet presAssocID="{06E93DC1-E6FA-4CB3-8B0C-A67C6D6757C9}" presName="root" presStyleCnt="0">
        <dgm:presLayoutVars>
          <dgm:dir/>
          <dgm:resizeHandles val="exact"/>
        </dgm:presLayoutVars>
      </dgm:prSet>
      <dgm:spPr/>
    </dgm:pt>
    <dgm:pt modelId="{7E25CCCB-03B7-4E72-90B3-391BA10337E0}" type="pres">
      <dgm:prSet presAssocID="{19C143B4-D8FC-4BA1-A2A7-E6F211C63C9B}" presName="compNode" presStyleCnt="0"/>
      <dgm:spPr/>
    </dgm:pt>
    <dgm:pt modelId="{3CC3304D-5961-4538-B608-8754A158EFC5}" type="pres">
      <dgm:prSet presAssocID="{19C143B4-D8FC-4BA1-A2A7-E6F211C63C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7BBFA622-7DD9-4D2C-BD5A-A598759624BC}" type="pres">
      <dgm:prSet presAssocID="{19C143B4-D8FC-4BA1-A2A7-E6F211C63C9B}" presName="spaceRect" presStyleCnt="0"/>
      <dgm:spPr/>
    </dgm:pt>
    <dgm:pt modelId="{CE094F6B-6F40-406C-AA26-91E90C750D5C}" type="pres">
      <dgm:prSet presAssocID="{19C143B4-D8FC-4BA1-A2A7-E6F211C63C9B}" presName="textRect" presStyleLbl="revTx" presStyleIdx="0" presStyleCnt="3">
        <dgm:presLayoutVars>
          <dgm:chMax val="1"/>
          <dgm:chPref val="1"/>
        </dgm:presLayoutVars>
      </dgm:prSet>
      <dgm:spPr/>
    </dgm:pt>
    <dgm:pt modelId="{E73525D6-14D1-4C4E-AF08-8ED1172E43C2}" type="pres">
      <dgm:prSet presAssocID="{1E0FCEBE-0A0E-4B5C-A354-9D8C011D4403}" presName="sibTrans" presStyleCnt="0"/>
      <dgm:spPr/>
    </dgm:pt>
    <dgm:pt modelId="{1432FE15-086A-4D82-83C7-796749399637}" type="pres">
      <dgm:prSet presAssocID="{CCD788F8-1355-4E3F-B451-0FF0837AC18E}" presName="compNode" presStyleCnt="0"/>
      <dgm:spPr/>
    </dgm:pt>
    <dgm:pt modelId="{673D937E-5E22-4035-A347-4D24969B6EDC}" type="pres">
      <dgm:prSet presAssocID="{CCD788F8-1355-4E3F-B451-0FF0837AC1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C33EFB89-B165-4EB9-980C-71359C87FA50}" type="pres">
      <dgm:prSet presAssocID="{CCD788F8-1355-4E3F-B451-0FF0837AC18E}" presName="spaceRect" presStyleCnt="0"/>
      <dgm:spPr/>
    </dgm:pt>
    <dgm:pt modelId="{9F8B35C4-26FF-4B3D-A0CA-10D74FFA2029}" type="pres">
      <dgm:prSet presAssocID="{CCD788F8-1355-4E3F-B451-0FF0837AC18E}" presName="textRect" presStyleLbl="revTx" presStyleIdx="1" presStyleCnt="3">
        <dgm:presLayoutVars>
          <dgm:chMax val="1"/>
          <dgm:chPref val="1"/>
        </dgm:presLayoutVars>
      </dgm:prSet>
      <dgm:spPr/>
    </dgm:pt>
    <dgm:pt modelId="{45DD84BC-3412-4C85-8F1F-1931B0C2FE04}" type="pres">
      <dgm:prSet presAssocID="{DDE6C076-F911-45BE-9D8B-8445DE787DFB}" presName="sibTrans" presStyleCnt="0"/>
      <dgm:spPr/>
    </dgm:pt>
    <dgm:pt modelId="{09FDEA89-1960-41C9-A087-3B5CB41D6BF8}" type="pres">
      <dgm:prSet presAssocID="{0922D945-BBA1-477B-A221-2EE9155FC2C1}" presName="compNode" presStyleCnt="0"/>
      <dgm:spPr/>
    </dgm:pt>
    <dgm:pt modelId="{99B4E9E2-7916-4B57-97E0-D1DD6D0D7910}" type="pres">
      <dgm:prSet presAssocID="{0922D945-BBA1-477B-A221-2EE9155FC2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8DB4D195-9768-44EB-B570-F040B4D1C4A9}" type="pres">
      <dgm:prSet presAssocID="{0922D945-BBA1-477B-A221-2EE9155FC2C1}" presName="spaceRect" presStyleCnt="0"/>
      <dgm:spPr/>
    </dgm:pt>
    <dgm:pt modelId="{051BD4FB-E8A0-49DE-AD65-7055D145CF06}" type="pres">
      <dgm:prSet presAssocID="{0922D945-BBA1-477B-A221-2EE9155FC2C1}" presName="textRect" presStyleLbl="revTx" presStyleIdx="2" presStyleCnt="3">
        <dgm:presLayoutVars>
          <dgm:chMax val="1"/>
          <dgm:chPref val="1"/>
        </dgm:presLayoutVars>
      </dgm:prSet>
      <dgm:spPr/>
    </dgm:pt>
  </dgm:ptLst>
  <dgm:cxnLst>
    <dgm:cxn modelId="{547C540D-70EA-43BD-A7AD-EF8E218B32A8}" type="presOf" srcId="{CCD788F8-1355-4E3F-B451-0FF0837AC18E}" destId="{9F8B35C4-26FF-4B3D-A0CA-10D74FFA2029}" srcOrd="0" destOrd="0" presId="urn:microsoft.com/office/officeart/2018/2/layout/IconLabelList"/>
    <dgm:cxn modelId="{10C3CF0E-2426-4671-A6EC-0CC021DE189F}" type="presOf" srcId="{06E93DC1-E6FA-4CB3-8B0C-A67C6D6757C9}" destId="{618DE97F-12F9-4664-88B1-56C0261F3141}" srcOrd="0" destOrd="0" presId="urn:microsoft.com/office/officeart/2018/2/layout/IconLabelList"/>
    <dgm:cxn modelId="{C688A72E-BD0F-4B51-8AB6-5A61C360BE3E}" srcId="{06E93DC1-E6FA-4CB3-8B0C-A67C6D6757C9}" destId="{CCD788F8-1355-4E3F-B451-0FF0837AC18E}" srcOrd="1" destOrd="0" parTransId="{4C952EA3-ED49-435A-8F04-BD50E3443C2C}" sibTransId="{DDE6C076-F911-45BE-9D8B-8445DE787DFB}"/>
    <dgm:cxn modelId="{6E912B6C-884C-4580-8E8C-DB2156A14045}" srcId="{06E93DC1-E6FA-4CB3-8B0C-A67C6D6757C9}" destId="{19C143B4-D8FC-4BA1-A2A7-E6F211C63C9B}" srcOrd="0" destOrd="0" parTransId="{EAC7A5C1-B4F1-48B1-83C9-B1F95E45DE73}" sibTransId="{1E0FCEBE-0A0E-4B5C-A354-9D8C011D4403}"/>
    <dgm:cxn modelId="{5960328D-9D0F-4807-9DF6-EAD1B73903C6}" type="presOf" srcId="{19C143B4-D8FC-4BA1-A2A7-E6F211C63C9B}" destId="{CE094F6B-6F40-406C-AA26-91E90C750D5C}" srcOrd="0" destOrd="0" presId="urn:microsoft.com/office/officeart/2018/2/layout/IconLabelList"/>
    <dgm:cxn modelId="{CEA554DC-F85D-425A-ACFB-B776C0CE6F60}" type="presOf" srcId="{0922D945-BBA1-477B-A221-2EE9155FC2C1}" destId="{051BD4FB-E8A0-49DE-AD65-7055D145CF06}" srcOrd="0" destOrd="0" presId="urn:microsoft.com/office/officeart/2018/2/layout/IconLabelList"/>
    <dgm:cxn modelId="{5C3FDAE6-82F5-4C40-A679-964E2F32AFDC}" srcId="{06E93DC1-E6FA-4CB3-8B0C-A67C6D6757C9}" destId="{0922D945-BBA1-477B-A221-2EE9155FC2C1}" srcOrd="2" destOrd="0" parTransId="{3A0F1CC3-DBDA-491A-8015-7F4A8F04E0B0}" sibTransId="{F69CCAF8-8F5C-4E86-9FEE-EA89B096FF9D}"/>
    <dgm:cxn modelId="{88FF3640-9C38-43A2-987C-CE27231F5890}" type="presParOf" srcId="{618DE97F-12F9-4664-88B1-56C0261F3141}" destId="{7E25CCCB-03B7-4E72-90B3-391BA10337E0}" srcOrd="0" destOrd="0" presId="urn:microsoft.com/office/officeart/2018/2/layout/IconLabelList"/>
    <dgm:cxn modelId="{2D7A3A33-0785-464E-A043-90E821378170}" type="presParOf" srcId="{7E25CCCB-03B7-4E72-90B3-391BA10337E0}" destId="{3CC3304D-5961-4538-B608-8754A158EFC5}" srcOrd="0" destOrd="0" presId="urn:microsoft.com/office/officeart/2018/2/layout/IconLabelList"/>
    <dgm:cxn modelId="{32DCC1AA-1F94-40CD-B013-CBB281303EF8}" type="presParOf" srcId="{7E25CCCB-03B7-4E72-90B3-391BA10337E0}" destId="{7BBFA622-7DD9-4D2C-BD5A-A598759624BC}" srcOrd="1" destOrd="0" presId="urn:microsoft.com/office/officeart/2018/2/layout/IconLabelList"/>
    <dgm:cxn modelId="{F411E672-A180-4DE4-BDC7-6F0A86F710B5}" type="presParOf" srcId="{7E25CCCB-03B7-4E72-90B3-391BA10337E0}" destId="{CE094F6B-6F40-406C-AA26-91E90C750D5C}" srcOrd="2" destOrd="0" presId="urn:microsoft.com/office/officeart/2018/2/layout/IconLabelList"/>
    <dgm:cxn modelId="{25C64B2E-AC64-4312-AB08-ED3DE551AB99}" type="presParOf" srcId="{618DE97F-12F9-4664-88B1-56C0261F3141}" destId="{E73525D6-14D1-4C4E-AF08-8ED1172E43C2}" srcOrd="1" destOrd="0" presId="urn:microsoft.com/office/officeart/2018/2/layout/IconLabelList"/>
    <dgm:cxn modelId="{173ABDE6-1BA3-43AA-A61A-5431D206FD79}" type="presParOf" srcId="{618DE97F-12F9-4664-88B1-56C0261F3141}" destId="{1432FE15-086A-4D82-83C7-796749399637}" srcOrd="2" destOrd="0" presId="urn:microsoft.com/office/officeart/2018/2/layout/IconLabelList"/>
    <dgm:cxn modelId="{AC74A566-B4EB-470D-9D15-52941D2CC681}" type="presParOf" srcId="{1432FE15-086A-4D82-83C7-796749399637}" destId="{673D937E-5E22-4035-A347-4D24969B6EDC}" srcOrd="0" destOrd="0" presId="urn:microsoft.com/office/officeart/2018/2/layout/IconLabelList"/>
    <dgm:cxn modelId="{3933EDAE-1AC0-461A-BE9F-75858B59E521}" type="presParOf" srcId="{1432FE15-086A-4D82-83C7-796749399637}" destId="{C33EFB89-B165-4EB9-980C-71359C87FA50}" srcOrd="1" destOrd="0" presId="urn:microsoft.com/office/officeart/2018/2/layout/IconLabelList"/>
    <dgm:cxn modelId="{2006F64C-4619-4EBE-833F-E90DC44CFBD6}" type="presParOf" srcId="{1432FE15-086A-4D82-83C7-796749399637}" destId="{9F8B35C4-26FF-4B3D-A0CA-10D74FFA2029}" srcOrd="2" destOrd="0" presId="urn:microsoft.com/office/officeart/2018/2/layout/IconLabelList"/>
    <dgm:cxn modelId="{923F56B4-08AA-4CB4-8501-5F519D879CD8}" type="presParOf" srcId="{618DE97F-12F9-4664-88B1-56C0261F3141}" destId="{45DD84BC-3412-4C85-8F1F-1931B0C2FE04}" srcOrd="3" destOrd="0" presId="urn:microsoft.com/office/officeart/2018/2/layout/IconLabelList"/>
    <dgm:cxn modelId="{007256CB-E552-4041-BC1A-BD00DFC0B69E}" type="presParOf" srcId="{618DE97F-12F9-4664-88B1-56C0261F3141}" destId="{09FDEA89-1960-41C9-A087-3B5CB41D6BF8}" srcOrd="4" destOrd="0" presId="urn:microsoft.com/office/officeart/2018/2/layout/IconLabelList"/>
    <dgm:cxn modelId="{A78FDBB8-F9D1-42AD-BEC1-64D7E460C196}" type="presParOf" srcId="{09FDEA89-1960-41C9-A087-3B5CB41D6BF8}" destId="{99B4E9E2-7916-4B57-97E0-D1DD6D0D7910}" srcOrd="0" destOrd="0" presId="urn:microsoft.com/office/officeart/2018/2/layout/IconLabelList"/>
    <dgm:cxn modelId="{21E515A7-A27A-44AB-B51C-26AE5C2511A1}" type="presParOf" srcId="{09FDEA89-1960-41C9-A087-3B5CB41D6BF8}" destId="{8DB4D195-9768-44EB-B570-F040B4D1C4A9}" srcOrd="1" destOrd="0" presId="urn:microsoft.com/office/officeart/2018/2/layout/IconLabelList"/>
    <dgm:cxn modelId="{3A2C5BB8-7723-44BF-AE08-E54AE0082995}" type="presParOf" srcId="{09FDEA89-1960-41C9-A087-3B5CB41D6BF8}" destId="{051BD4FB-E8A0-49DE-AD65-7055D145CF0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387CBE-418A-414E-A252-02ABC76F27A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DDF1C64-02F3-4A6E-AB5F-29CABED4E3F3}">
      <dgm:prSet/>
      <dgm:spPr/>
      <dgm:t>
        <a:bodyPr/>
        <a:lstStyle/>
        <a:p>
          <a:r>
            <a:rPr lang="en-US"/>
            <a:t>How communities support learning</a:t>
          </a:r>
        </a:p>
      </dgm:t>
    </dgm:pt>
    <dgm:pt modelId="{16D1763E-409D-4A49-9118-D6D6AECA88D7}" type="parTrans" cxnId="{165DB006-80CC-4099-8C62-99DB81DDC895}">
      <dgm:prSet/>
      <dgm:spPr/>
      <dgm:t>
        <a:bodyPr/>
        <a:lstStyle/>
        <a:p>
          <a:endParaRPr lang="en-US"/>
        </a:p>
      </dgm:t>
    </dgm:pt>
    <dgm:pt modelId="{069AB086-A0A4-49B7-9D5B-0C64C610FA36}" type="sibTrans" cxnId="{165DB006-80CC-4099-8C62-99DB81DDC895}">
      <dgm:prSet/>
      <dgm:spPr/>
      <dgm:t>
        <a:bodyPr/>
        <a:lstStyle/>
        <a:p>
          <a:endParaRPr lang="en-US"/>
        </a:p>
      </dgm:t>
    </dgm:pt>
    <dgm:pt modelId="{B148035F-81F3-47CB-86B1-F7EB461ED9AF}">
      <dgm:prSet/>
      <dgm:spPr/>
      <dgm:t>
        <a:bodyPr/>
        <a:lstStyle/>
        <a:p>
          <a:r>
            <a:rPr lang="en-US"/>
            <a:t>Peer-learning and feedback</a:t>
          </a:r>
        </a:p>
      </dgm:t>
    </dgm:pt>
    <dgm:pt modelId="{A9D913EF-285C-426D-8701-3264948E8743}" type="parTrans" cxnId="{5C93FEA1-9750-49C4-8BA2-DF443915A88C}">
      <dgm:prSet/>
      <dgm:spPr/>
      <dgm:t>
        <a:bodyPr/>
        <a:lstStyle/>
        <a:p>
          <a:endParaRPr lang="en-US"/>
        </a:p>
      </dgm:t>
    </dgm:pt>
    <dgm:pt modelId="{23A5E62E-9A0C-4C71-B346-E1D332311587}" type="sibTrans" cxnId="{5C93FEA1-9750-49C4-8BA2-DF443915A88C}">
      <dgm:prSet/>
      <dgm:spPr/>
      <dgm:t>
        <a:bodyPr/>
        <a:lstStyle/>
        <a:p>
          <a:endParaRPr lang="en-US"/>
        </a:p>
      </dgm:t>
    </dgm:pt>
    <dgm:pt modelId="{EEA0C723-9F96-41AE-A256-4954023B6C41}">
      <dgm:prSet/>
      <dgm:spPr/>
      <dgm:t>
        <a:bodyPr/>
        <a:lstStyle/>
        <a:p>
          <a:r>
            <a:rPr lang="en-US"/>
            <a:t>Real-world business relevance</a:t>
          </a:r>
        </a:p>
      </dgm:t>
    </dgm:pt>
    <dgm:pt modelId="{B24310C9-69A7-4135-A42A-67425EB88755}" type="parTrans" cxnId="{82296B12-F671-42EF-B1B5-0940DB4DF810}">
      <dgm:prSet/>
      <dgm:spPr/>
      <dgm:t>
        <a:bodyPr/>
        <a:lstStyle/>
        <a:p>
          <a:endParaRPr lang="en-US"/>
        </a:p>
      </dgm:t>
    </dgm:pt>
    <dgm:pt modelId="{F5245117-1E99-4E7B-8FED-A61F4E58F35A}" type="sibTrans" cxnId="{82296B12-F671-42EF-B1B5-0940DB4DF810}">
      <dgm:prSet/>
      <dgm:spPr/>
      <dgm:t>
        <a:bodyPr/>
        <a:lstStyle/>
        <a:p>
          <a:endParaRPr lang="en-US"/>
        </a:p>
      </dgm:t>
    </dgm:pt>
    <dgm:pt modelId="{7781986D-A710-480A-9F7F-0D2529F3E72E}" type="pres">
      <dgm:prSet presAssocID="{ED387CBE-418A-414E-A252-02ABC76F27AA}" presName="root" presStyleCnt="0">
        <dgm:presLayoutVars>
          <dgm:dir/>
          <dgm:resizeHandles val="exact"/>
        </dgm:presLayoutVars>
      </dgm:prSet>
      <dgm:spPr/>
    </dgm:pt>
    <dgm:pt modelId="{CE9EDEC2-54FD-4B8E-9215-402F1FF04766}" type="pres">
      <dgm:prSet presAssocID="{1DDF1C64-02F3-4A6E-AB5F-29CABED4E3F3}" presName="compNode" presStyleCnt="0"/>
      <dgm:spPr/>
    </dgm:pt>
    <dgm:pt modelId="{D6C448DE-041B-46F3-9F3F-C0E1E79A8EDF}" type="pres">
      <dgm:prSet presAssocID="{1DDF1C64-02F3-4A6E-AB5F-29CABED4E3F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1B076E6E-4923-482A-A0DB-1D5B9A3D7490}" type="pres">
      <dgm:prSet presAssocID="{1DDF1C64-02F3-4A6E-AB5F-29CABED4E3F3}" presName="spaceRect" presStyleCnt="0"/>
      <dgm:spPr/>
    </dgm:pt>
    <dgm:pt modelId="{D37B5C5A-993B-4F8A-8DE1-480632D71F02}" type="pres">
      <dgm:prSet presAssocID="{1DDF1C64-02F3-4A6E-AB5F-29CABED4E3F3}" presName="textRect" presStyleLbl="revTx" presStyleIdx="0" presStyleCnt="3">
        <dgm:presLayoutVars>
          <dgm:chMax val="1"/>
          <dgm:chPref val="1"/>
        </dgm:presLayoutVars>
      </dgm:prSet>
      <dgm:spPr/>
    </dgm:pt>
    <dgm:pt modelId="{577E9DB0-5CB4-4190-A526-D10EBFE9772C}" type="pres">
      <dgm:prSet presAssocID="{069AB086-A0A4-49B7-9D5B-0C64C610FA36}" presName="sibTrans" presStyleCnt="0"/>
      <dgm:spPr/>
    </dgm:pt>
    <dgm:pt modelId="{258128C9-F093-42B2-B7FD-30BC5F392046}" type="pres">
      <dgm:prSet presAssocID="{B148035F-81F3-47CB-86B1-F7EB461ED9AF}" presName="compNode" presStyleCnt="0"/>
      <dgm:spPr/>
    </dgm:pt>
    <dgm:pt modelId="{DAA6E6DA-5E69-4591-8485-55FBB07185B6}" type="pres">
      <dgm:prSet presAssocID="{B148035F-81F3-47CB-86B1-F7EB461ED9A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8CF3E672-145E-48E6-BB58-7597CABDEFC3}" type="pres">
      <dgm:prSet presAssocID="{B148035F-81F3-47CB-86B1-F7EB461ED9AF}" presName="spaceRect" presStyleCnt="0"/>
      <dgm:spPr/>
    </dgm:pt>
    <dgm:pt modelId="{0487B81F-93A5-4512-B014-96DFA268E16A}" type="pres">
      <dgm:prSet presAssocID="{B148035F-81F3-47CB-86B1-F7EB461ED9AF}" presName="textRect" presStyleLbl="revTx" presStyleIdx="1" presStyleCnt="3">
        <dgm:presLayoutVars>
          <dgm:chMax val="1"/>
          <dgm:chPref val="1"/>
        </dgm:presLayoutVars>
      </dgm:prSet>
      <dgm:spPr/>
    </dgm:pt>
    <dgm:pt modelId="{057EA01A-E647-4EDC-8A8B-296865D7CE54}" type="pres">
      <dgm:prSet presAssocID="{23A5E62E-9A0C-4C71-B346-E1D332311587}" presName="sibTrans" presStyleCnt="0"/>
      <dgm:spPr/>
    </dgm:pt>
    <dgm:pt modelId="{0E41062E-50E1-4779-B631-DC7694DF5A9C}" type="pres">
      <dgm:prSet presAssocID="{EEA0C723-9F96-41AE-A256-4954023B6C41}" presName="compNode" presStyleCnt="0"/>
      <dgm:spPr/>
    </dgm:pt>
    <dgm:pt modelId="{B2E65FCC-144F-4787-B28C-2F2AF5362D13}" type="pres">
      <dgm:prSet presAssocID="{EEA0C723-9F96-41AE-A256-4954023B6C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7106D95B-EFD3-4704-AA51-B7EAFDE146F1}" type="pres">
      <dgm:prSet presAssocID="{EEA0C723-9F96-41AE-A256-4954023B6C41}" presName="spaceRect" presStyleCnt="0"/>
      <dgm:spPr/>
    </dgm:pt>
    <dgm:pt modelId="{99C47CE4-3B69-4214-8154-FBAFF3312F45}" type="pres">
      <dgm:prSet presAssocID="{EEA0C723-9F96-41AE-A256-4954023B6C41}" presName="textRect" presStyleLbl="revTx" presStyleIdx="2" presStyleCnt="3">
        <dgm:presLayoutVars>
          <dgm:chMax val="1"/>
          <dgm:chPref val="1"/>
        </dgm:presLayoutVars>
      </dgm:prSet>
      <dgm:spPr/>
    </dgm:pt>
  </dgm:ptLst>
  <dgm:cxnLst>
    <dgm:cxn modelId="{165DB006-80CC-4099-8C62-99DB81DDC895}" srcId="{ED387CBE-418A-414E-A252-02ABC76F27AA}" destId="{1DDF1C64-02F3-4A6E-AB5F-29CABED4E3F3}" srcOrd="0" destOrd="0" parTransId="{16D1763E-409D-4A49-9118-D6D6AECA88D7}" sibTransId="{069AB086-A0A4-49B7-9D5B-0C64C610FA36}"/>
    <dgm:cxn modelId="{82296B12-F671-42EF-B1B5-0940DB4DF810}" srcId="{ED387CBE-418A-414E-A252-02ABC76F27AA}" destId="{EEA0C723-9F96-41AE-A256-4954023B6C41}" srcOrd="2" destOrd="0" parTransId="{B24310C9-69A7-4135-A42A-67425EB88755}" sibTransId="{F5245117-1E99-4E7B-8FED-A61F4E58F35A}"/>
    <dgm:cxn modelId="{33E0024C-2EA9-4DA5-BB02-CA137E4C016F}" type="presOf" srcId="{EEA0C723-9F96-41AE-A256-4954023B6C41}" destId="{99C47CE4-3B69-4214-8154-FBAFF3312F45}" srcOrd="0" destOrd="0" presId="urn:microsoft.com/office/officeart/2018/2/layout/IconLabelList"/>
    <dgm:cxn modelId="{5730C64C-BA8C-48EB-903E-4188309E71E3}" type="presOf" srcId="{ED387CBE-418A-414E-A252-02ABC76F27AA}" destId="{7781986D-A710-480A-9F7F-0D2529F3E72E}" srcOrd="0" destOrd="0" presId="urn:microsoft.com/office/officeart/2018/2/layout/IconLabelList"/>
    <dgm:cxn modelId="{75E0917D-9641-4B48-B28D-AD8E89AB1C31}" type="presOf" srcId="{B148035F-81F3-47CB-86B1-F7EB461ED9AF}" destId="{0487B81F-93A5-4512-B014-96DFA268E16A}" srcOrd="0" destOrd="0" presId="urn:microsoft.com/office/officeart/2018/2/layout/IconLabelList"/>
    <dgm:cxn modelId="{5C93FEA1-9750-49C4-8BA2-DF443915A88C}" srcId="{ED387CBE-418A-414E-A252-02ABC76F27AA}" destId="{B148035F-81F3-47CB-86B1-F7EB461ED9AF}" srcOrd="1" destOrd="0" parTransId="{A9D913EF-285C-426D-8701-3264948E8743}" sibTransId="{23A5E62E-9A0C-4C71-B346-E1D332311587}"/>
    <dgm:cxn modelId="{CD24D6DE-1C6B-415C-90C2-7F2197B2816B}" type="presOf" srcId="{1DDF1C64-02F3-4A6E-AB5F-29CABED4E3F3}" destId="{D37B5C5A-993B-4F8A-8DE1-480632D71F02}" srcOrd="0" destOrd="0" presId="urn:microsoft.com/office/officeart/2018/2/layout/IconLabelList"/>
    <dgm:cxn modelId="{255C1199-05EB-46B6-94C6-D83C8A7BB830}" type="presParOf" srcId="{7781986D-A710-480A-9F7F-0D2529F3E72E}" destId="{CE9EDEC2-54FD-4B8E-9215-402F1FF04766}" srcOrd="0" destOrd="0" presId="urn:microsoft.com/office/officeart/2018/2/layout/IconLabelList"/>
    <dgm:cxn modelId="{4FBD5CD2-0352-4549-9602-1D4BCD5E553C}" type="presParOf" srcId="{CE9EDEC2-54FD-4B8E-9215-402F1FF04766}" destId="{D6C448DE-041B-46F3-9F3F-C0E1E79A8EDF}" srcOrd="0" destOrd="0" presId="urn:microsoft.com/office/officeart/2018/2/layout/IconLabelList"/>
    <dgm:cxn modelId="{B422BF9D-2596-4861-9BC7-26A3681A63DC}" type="presParOf" srcId="{CE9EDEC2-54FD-4B8E-9215-402F1FF04766}" destId="{1B076E6E-4923-482A-A0DB-1D5B9A3D7490}" srcOrd="1" destOrd="0" presId="urn:microsoft.com/office/officeart/2018/2/layout/IconLabelList"/>
    <dgm:cxn modelId="{68D3B28F-E8F4-4FBF-A129-903BBB39D789}" type="presParOf" srcId="{CE9EDEC2-54FD-4B8E-9215-402F1FF04766}" destId="{D37B5C5A-993B-4F8A-8DE1-480632D71F02}" srcOrd="2" destOrd="0" presId="urn:microsoft.com/office/officeart/2018/2/layout/IconLabelList"/>
    <dgm:cxn modelId="{B48D8129-D2A4-4FED-929E-93B2144EF981}" type="presParOf" srcId="{7781986D-A710-480A-9F7F-0D2529F3E72E}" destId="{577E9DB0-5CB4-4190-A526-D10EBFE9772C}" srcOrd="1" destOrd="0" presId="urn:microsoft.com/office/officeart/2018/2/layout/IconLabelList"/>
    <dgm:cxn modelId="{3885D434-106B-47CE-A2FE-226B9DFF1E06}" type="presParOf" srcId="{7781986D-A710-480A-9F7F-0D2529F3E72E}" destId="{258128C9-F093-42B2-B7FD-30BC5F392046}" srcOrd="2" destOrd="0" presId="urn:microsoft.com/office/officeart/2018/2/layout/IconLabelList"/>
    <dgm:cxn modelId="{16B12B3C-8475-4961-8DA0-E4D3EABE45DA}" type="presParOf" srcId="{258128C9-F093-42B2-B7FD-30BC5F392046}" destId="{DAA6E6DA-5E69-4591-8485-55FBB07185B6}" srcOrd="0" destOrd="0" presId="urn:microsoft.com/office/officeart/2018/2/layout/IconLabelList"/>
    <dgm:cxn modelId="{74A5DF46-62B7-4066-8BD5-06F9352F8174}" type="presParOf" srcId="{258128C9-F093-42B2-B7FD-30BC5F392046}" destId="{8CF3E672-145E-48E6-BB58-7597CABDEFC3}" srcOrd="1" destOrd="0" presId="urn:microsoft.com/office/officeart/2018/2/layout/IconLabelList"/>
    <dgm:cxn modelId="{3BEC3033-2D65-4DEE-B2D0-EFB67404DD4C}" type="presParOf" srcId="{258128C9-F093-42B2-B7FD-30BC5F392046}" destId="{0487B81F-93A5-4512-B014-96DFA268E16A}" srcOrd="2" destOrd="0" presId="urn:microsoft.com/office/officeart/2018/2/layout/IconLabelList"/>
    <dgm:cxn modelId="{4F87B24D-6F59-4056-AC1F-EAB4135B7568}" type="presParOf" srcId="{7781986D-A710-480A-9F7F-0D2529F3E72E}" destId="{057EA01A-E647-4EDC-8A8B-296865D7CE54}" srcOrd="3" destOrd="0" presId="urn:microsoft.com/office/officeart/2018/2/layout/IconLabelList"/>
    <dgm:cxn modelId="{53FC7BCE-6BB1-45F6-89B4-4448F155FD07}" type="presParOf" srcId="{7781986D-A710-480A-9F7F-0D2529F3E72E}" destId="{0E41062E-50E1-4779-B631-DC7694DF5A9C}" srcOrd="4" destOrd="0" presId="urn:microsoft.com/office/officeart/2018/2/layout/IconLabelList"/>
    <dgm:cxn modelId="{5A138B76-D12A-4FBC-AE53-EFE9B67CFF76}" type="presParOf" srcId="{0E41062E-50E1-4779-B631-DC7694DF5A9C}" destId="{B2E65FCC-144F-4787-B28C-2F2AF5362D13}" srcOrd="0" destOrd="0" presId="urn:microsoft.com/office/officeart/2018/2/layout/IconLabelList"/>
    <dgm:cxn modelId="{7F6E2440-50D2-4606-BB80-2D5386EE5044}" type="presParOf" srcId="{0E41062E-50E1-4779-B631-DC7694DF5A9C}" destId="{7106D95B-EFD3-4704-AA51-B7EAFDE146F1}" srcOrd="1" destOrd="0" presId="urn:microsoft.com/office/officeart/2018/2/layout/IconLabelList"/>
    <dgm:cxn modelId="{D4B4F916-740B-4B0A-A00D-A15F56A15C90}" type="presParOf" srcId="{0E41062E-50E1-4779-B631-DC7694DF5A9C}" destId="{99C47CE4-3B69-4214-8154-FBAFF3312F45}"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8120D8-7968-4803-93AA-5AD119D33FC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486B74D6-4071-40E6-944F-19A86C0C4CDD}">
      <dgm:prSet/>
      <dgm:spPr/>
      <dgm:t>
        <a:bodyPr/>
        <a:lstStyle/>
        <a:p>
          <a:r>
            <a:rPr lang="en-US" b="0" i="0" baseline="0"/>
            <a:t>Intercultural communication</a:t>
          </a:r>
          <a:endParaRPr lang="en-US"/>
        </a:p>
      </dgm:t>
    </dgm:pt>
    <dgm:pt modelId="{4B0EC502-9E2C-4A80-AADE-D9634B634EE5}" type="parTrans" cxnId="{D0E9EAF9-2F74-4D17-9614-65FC1F61C799}">
      <dgm:prSet/>
      <dgm:spPr/>
      <dgm:t>
        <a:bodyPr/>
        <a:lstStyle/>
        <a:p>
          <a:endParaRPr lang="en-US"/>
        </a:p>
      </dgm:t>
    </dgm:pt>
    <dgm:pt modelId="{3B827A1D-54AA-4602-928A-E5CFAE02292E}" type="sibTrans" cxnId="{D0E9EAF9-2F74-4D17-9614-65FC1F61C799}">
      <dgm:prSet/>
      <dgm:spPr/>
      <dgm:t>
        <a:bodyPr/>
        <a:lstStyle/>
        <a:p>
          <a:endParaRPr lang="en-US"/>
        </a:p>
      </dgm:t>
    </dgm:pt>
    <dgm:pt modelId="{56209C3D-E23C-4354-A82F-80E86841397D}">
      <dgm:prSet/>
      <dgm:spPr/>
      <dgm:t>
        <a:bodyPr/>
        <a:lstStyle/>
        <a:p>
          <a:r>
            <a:rPr lang="en-US" b="0" i="0" baseline="0"/>
            <a:t>Ethical awareness</a:t>
          </a:r>
          <a:endParaRPr lang="en-US"/>
        </a:p>
      </dgm:t>
    </dgm:pt>
    <dgm:pt modelId="{8A802A24-BAE0-48B2-B6CB-4D296F82C53F}" type="parTrans" cxnId="{E8E46972-6BC2-41E9-8190-FDF6FE668B46}">
      <dgm:prSet/>
      <dgm:spPr/>
      <dgm:t>
        <a:bodyPr/>
        <a:lstStyle/>
        <a:p>
          <a:endParaRPr lang="en-US"/>
        </a:p>
      </dgm:t>
    </dgm:pt>
    <dgm:pt modelId="{7D81A8B1-B28A-43EE-B854-8D2343502932}" type="sibTrans" cxnId="{E8E46972-6BC2-41E9-8190-FDF6FE668B46}">
      <dgm:prSet/>
      <dgm:spPr/>
      <dgm:t>
        <a:bodyPr/>
        <a:lstStyle/>
        <a:p>
          <a:endParaRPr lang="en-US"/>
        </a:p>
      </dgm:t>
    </dgm:pt>
    <dgm:pt modelId="{8D4BE57A-2B38-440F-B6AD-7EF142387073}">
      <dgm:prSet/>
      <dgm:spPr/>
      <dgm:t>
        <a:bodyPr/>
        <a:lstStyle/>
        <a:p>
          <a:r>
            <a:rPr lang="en-US" b="0" i="0" baseline="0"/>
            <a:t>Global responsibility</a:t>
          </a:r>
          <a:endParaRPr lang="en-US"/>
        </a:p>
      </dgm:t>
    </dgm:pt>
    <dgm:pt modelId="{BDCFE9C5-57F5-4796-AFF5-CC588BF7F3B2}" type="parTrans" cxnId="{C80806B6-E88E-4177-BC6B-2C2F66A6B73C}">
      <dgm:prSet/>
      <dgm:spPr/>
      <dgm:t>
        <a:bodyPr/>
        <a:lstStyle/>
        <a:p>
          <a:endParaRPr lang="en-US"/>
        </a:p>
      </dgm:t>
    </dgm:pt>
    <dgm:pt modelId="{94E5E42C-011B-45FF-A128-878B63B76198}" type="sibTrans" cxnId="{C80806B6-E88E-4177-BC6B-2C2F66A6B73C}">
      <dgm:prSet/>
      <dgm:spPr/>
      <dgm:t>
        <a:bodyPr/>
        <a:lstStyle/>
        <a:p>
          <a:endParaRPr lang="en-US"/>
        </a:p>
      </dgm:t>
    </dgm:pt>
    <dgm:pt modelId="{6B80F2DD-6A80-45B7-8A62-7C0F9EAAD1E6}" type="pres">
      <dgm:prSet presAssocID="{798120D8-7968-4803-93AA-5AD119D33FCB}" presName="linear" presStyleCnt="0">
        <dgm:presLayoutVars>
          <dgm:dir/>
          <dgm:animLvl val="lvl"/>
          <dgm:resizeHandles val="exact"/>
        </dgm:presLayoutVars>
      </dgm:prSet>
      <dgm:spPr/>
    </dgm:pt>
    <dgm:pt modelId="{C96F0E45-8FE6-4796-A78B-DFBE4BF4351D}" type="pres">
      <dgm:prSet presAssocID="{486B74D6-4071-40E6-944F-19A86C0C4CDD}" presName="parentLin" presStyleCnt="0"/>
      <dgm:spPr/>
    </dgm:pt>
    <dgm:pt modelId="{B385B50B-20EF-4FD5-B393-096D67E2E0A5}" type="pres">
      <dgm:prSet presAssocID="{486B74D6-4071-40E6-944F-19A86C0C4CDD}" presName="parentLeftMargin" presStyleLbl="node1" presStyleIdx="0" presStyleCnt="3"/>
      <dgm:spPr/>
    </dgm:pt>
    <dgm:pt modelId="{8FD83709-2066-4135-86B5-412877AFA4D9}" type="pres">
      <dgm:prSet presAssocID="{486B74D6-4071-40E6-944F-19A86C0C4CDD}" presName="parentText" presStyleLbl="node1" presStyleIdx="0" presStyleCnt="3">
        <dgm:presLayoutVars>
          <dgm:chMax val="0"/>
          <dgm:bulletEnabled val="1"/>
        </dgm:presLayoutVars>
      </dgm:prSet>
      <dgm:spPr/>
    </dgm:pt>
    <dgm:pt modelId="{A55FBA90-34A0-48CF-AE39-356608241500}" type="pres">
      <dgm:prSet presAssocID="{486B74D6-4071-40E6-944F-19A86C0C4CDD}" presName="negativeSpace" presStyleCnt="0"/>
      <dgm:spPr/>
    </dgm:pt>
    <dgm:pt modelId="{1EC8AB35-A656-4DA3-BE96-6E887A9338E8}" type="pres">
      <dgm:prSet presAssocID="{486B74D6-4071-40E6-944F-19A86C0C4CDD}" presName="childText" presStyleLbl="conFgAcc1" presStyleIdx="0" presStyleCnt="3">
        <dgm:presLayoutVars>
          <dgm:bulletEnabled val="1"/>
        </dgm:presLayoutVars>
      </dgm:prSet>
      <dgm:spPr/>
    </dgm:pt>
    <dgm:pt modelId="{C995BB7A-F357-42C0-A6EB-7179385D0B1C}" type="pres">
      <dgm:prSet presAssocID="{3B827A1D-54AA-4602-928A-E5CFAE02292E}" presName="spaceBetweenRectangles" presStyleCnt="0"/>
      <dgm:spPr/>
    </dgm:pt>
    <dgm:pt modelId="{E434E0FF-0C6E-4F38-841C-AEA28A78DAEE}" type="pres">
      <dgm:prSet presAssocID="{56209C3D-E23C-4354-A82F-80E86841397D}" presName="parentLin" presStyleCnt="0"/>
      <dgm:spPr/>
    </dgm:pt>
    <dgm:pt modelId="{1A7722AE-E778-4C5A-991D-A416EFB118FB}" type="pres">
      <dgm:prSet presAssocID="{56209C3D-E23C-4354-A82F-80E86841397D}" presName="parentLeftMargin" presStyleLbl="node1" presStyleIdx="0" presStyleCnt="3"/>
      <dgm:spPr/>
    </dgm:pt>
    <dgm:pt modelId="{17C3F1C9-3E1A-41D7-83C4-1F50312B62A7}" type="pres">
      <dgm:prSet presAssocID="{56209C3D-E23C-4354-A82F-80E86841397D}" presName="parentText" presStyleLbl="node1" presStyleIdx="1" presStyleCnt="3">
        <dgm:presLayoutVars>
          <dgm:chMax val="0"/>
          <dgm:bulletEnabled val="1"/>
        </dgm:presLayoutVars>
      </dgm:prSet>
      <dgm:spPr/>
    </dgm:pt>
    <dgm:pt modelId="{215505B4-9F2B-4796-9E3A-02B3ADA28A57}" type="pres">
      <dgm:prSet presAssocID="{56209C3D-E23C-4354-A82F-80E86841397D}" presName="negativeSpace" presStyleCnt="0"/>
      <dgm:spPr/>
    </dgm:pt>
    <dgm:pt modelId="{6F04CBBD-F677-4E21-B303-1877A9DB4698}" type="pres">
      <dgm:prSet presAssocID="{56209C3D-E23C-4354-A82F-80E86841397D}" presName="childText" presStyleLbl="conFgAcc1" presStyleIdx="1" presStyleCnt="3">
        <dgm:presLayoutVars>
          <dgm:bulletEnabled val="1"/>
        </dgm:presLayoutVars>
      </dgm:prSet>
      <dgm:spPr/>
    </dgm:pt>
    <dgm:pt modelId="{BA04BCAF-2FF0-4341-B560-E3F4033D1B01}" type="pres">
      <dgm:prSet presAssocID="{7D81A8B1-B28A-43EE-B854-8D2343502932}" presName="spaceBetweenRectangles" presStyleCnt="0"/>
      <dgm:spPr/>
    </dgm:pt>
    <dgm:pt modelId="{6E9E1864-DDA2-43FE-89C5-FB34AC1FD129}" type="pres">
      <dgm:prSet presAssocID="{8D4BE57A-2B38-440F-B6AD-7EF142387073}" presName="parentLin" presStyleCnt="0"/>
      <dgm:spPr/>
    </dgm:pt>
    <dgm:pt modelId="{BBC58F8A-EB90-4FEB-B78A-F8917B80B7DB}" type="pres">
      <dgm:prSet presAssocID="{8D4BE57A-2B38-440F-B6AD-7EF142387073}" presName="parentLeftMargin" presStyleLbl="node1" presStyleIdx="1" presStyleCnt="3"/>
      <dgm:spPr/>
    </dgm:pt>
    <dgm:pt modelId="{3DCD1360-5482-4CDB-BE46-3FA03C170BFB}" type="pres">
      <dgm:prSet presAssocID="{8D4BE57A-2B38-440F-B6AD-7EF142387073}" presName="parentText" presStyleLbl="node1" presStyleIdx="2" presStyleCnt="3">
        <dgm:presLayoutVars>
          <dgm:chMax val="0"/>
          <dgm:bulletEnabled val="1"/>
        </dgm:presLayoutVars>
      </dgm:prSet>
      <dgm:spPr/>
    </dgm:pt>
    <dgm:pt modelId="{065AE5A2-BF2E-499B-A076-BF56D8D38160}" type="pres">
      <dgm:prSet presAssocID="{8D4BE57A-2B38-440F-B6AD-7EF142387073}" presName="negativeSpace" presStyleCnt="0"/>
      <dgm:spPr/>
    </dgm:pt>
    <dgm:pt modelId="{4FEE3098-1155-4518-BE94-F0DB22C36CF9}" type="pres">
      <dgm:prSet presAssocID="{8D4BE57A-2B38-440F-B6AD-7EF142387073}" presName="childText" presStyleLbl="conFgAcc1" presStyleIdx="2" presStyleCnt="3">
        <dgm:presLayoutVars>
          <dgm:bulletEnabled val="1"/>
        </dgm:presLayoutVars>
      </dgm:prSet>
      <dgm:spPr/>
    </dgm:pt>
  </dgm:ptLst>
  <dgm:cxnLst>
    <dgm:cxn modelId="{5CE8A922-EBFB-4F4D-8EA8-540BB39CC830}" type="presOf" srcId="{486B74D6-4071-40E6-944F-19A86C0C4CDD}" destId="{8FD83709-2066-4135-86B5-412877AFA4D9}" srcOrd="1" destOrd="0" presId="urn:microsoft.com/office/officeart/2005/8/layout/list1"/>
    <dgm:cxn modelId="{A441912A-7A39-4ACD-A5D9-9ED9150139C3}" type="presOf" srcId="{56209C3D-E23C-4354-A82F-80E86841397D}" destId="{17C3F1C9-3E1A-41D7-83C4-1F50312B62A7}" srcOrd="1" destOrd="0" presId="urn:microsoft.com/office/officeart/2005/8/layout/list1"/>
    <dgm:cxn modelId="{6F0FEB39-08A4-49CB-8E4C-5440690A5D13}" type="presOf" srcId="{8D4BE57A-2B38-440F-B6AD-7EF142387073}" destId="{BBC58F8A-EB90-4FEB-B78A-F8917B80B7DB}" srcOrd="0" destOrd="0" presId="urn:microsoft.com/office/officeart/2005/8/layout/list1"/>
    <dgm:cxn modelId="{04463766-2165-4014-921D-7F2275382AC3}" type="presOf" srcId="{56209C3D-E23C-4354-A82F-80E86841397D}" destId="{1A7722AE-E778-4C5A-991D-A416EFB118FB}" srcOrd="0" destOrd="0" presId="urn:microsoft.com/office/officeart/2005/8/layout/list1"/>
    <dgm:cxn modelId="{E8E46972-6BC2-41E9-8190-FDF6FE668B46}" srcId="{798120D8-7968-4803-93AA-5AD119D33FCB}" destId="{56209C3D-E23C-4354-A82F-80E86841397D}" srcOrd="1" destOrd="0" parTransId="{8A802A24-BAE0-48B2-B6CB-4D296F82C53F}" sibTransId="{7D81A8B1-B28A-43EE-B854-8D2343502932}"/>
    <dgm:cxn modelId="{F5B191AE-374D-4B81-BF12-6B27DEB62D6B}" type="presOf" srcId="{8D4BE57A-2B38-440F-B6AD-7EF142387073}" destId="{3DCD1360-5482-4CDB-BE46-3FA03C170BFB}" srcOrd="1" destOrd="0" presId="urn:microsoft.com/office/officeart/2005/8/layout/list1"/>
    <dgm:cxn modelId="{C80806B6-E88E-4177-BC6B-2C2F66A6B73C}" srcId="{798120D8-7968-4803-93AA-5AD119D33FCB}" destId="{8D4BE57A-2B38-440F-B6AD-7EF142387073}" srcOrd="2" destOrd="0" parTransId="{BDCFE9C5-57F5-4796-AFF5-CC588BF7F3B2}" sibTransId="{94E5E42C-011B-45FF-A128-878B63B76198}"/>
    <dgm:cxn modelId="{2302F7B6-DBAE-479A-8775-C717A92A5A38}" type="presOf" srcId="{486B74D6-4071-40E6-944F-19A86C0C4CDD}" destId="{B385B50B-20EF-4FD5-B393-096D67E2E0A5}" srcOrd="0" destOrd="0" presId="urn:microsoft.com/office/officeart/2005/8/layout/list1"/>
    <dgm:cxn modelId="{879DCDDF-1FD6-4040-B682-6FF66E0DB751}" type="presOf" srcId="{798120D8-7968-4803-93AA-5AD119D33FCB}" destId="{6B80F2DD-6A80-45B7-8A62-7C0F9EAAD1E6}" srcOrd="0" destOrd="0" presId="urn:microsoft.com/office/officeart/2005/8/layout/list1"/>
    <dgm:cxn modelId="{D0E9EAF9-2F74-4D17-9614-65FC1F61C799}" srcId="{798120D8-7968-4803-93AA-5AD119D33FCB}" destId="{486B74D6-4071-40E6-944F-19A86C0C4CDD}" srcOrd="0" destOrd="0" parTransId="{4B0EC502-9E2C-4A80-AADE-D9634B634EE5}" sibTransId="{3B827A1D-54AA-4602-928A-E5CFAE02292E}"/>
    <dgm:cxn modelId="{A1DD98EF-2371-4418-A0DC-8615B50E3CE8}" type="presParOf" srcId="{6B80F2DD-6A80-45B7-8A62-7C0F9EAAD1E6}" destId="{C96F0E45-8FE6-4796-A78B-DFBE4BF4351D}" srcOrd="0" destOrd="0" presId="urn:microsoft.com/office/officeart/2005/8/layout/list1"/>
    <dgm:cxn modelId="{A8734FDB-09C6-44EC-89B3-971C7F97AF8F}" type="presParOf" srcId="{C96F0E45-8FE6-4796-A78B-DFBE4BF4351D}" destId="{B385B50B-20EF-4FD5-B393-096D67E2E0A5}" srcOrd="0" destOrd="0" presId="urn:microsoft.com/office/officeart/2005/8/layout/list1"/>
    <dgm:cxn modelId="{F00EC097-A76E-4532-9A6D-9CB33839B7F8}" type="presParOf" srcId="{C96F0E45-8FE6-4796-A78B-DFBE4BF4351D}" destId="{8FD83709-2066-4135-86B5-412877AFA4D9}" srcOrd="1" destOrd="0" presId="urn:microsoft.com/office/officeart/2005/8/layout/list1"/>
    <dgm:cxn modelId="{520C3A6A-29EC-418B-BEAC-24BA824F07AD}" type="presParOf" srcId="{6B80F2DD-6A80-45B7-8A62-7C0F9EAAD1E6}" destId="{A55FBA90-34A0-48CF-AE39-356608241500}" srcOrd="1" destOrd="0" presId="urn:microsoft.com/office/officeart/2005/8/layout/list1"/>
    <dgm:cxn modelId="{903D09F3-A49C-437B-9E51-6F08220D27B5}" type="presParOf" srcId="{6B80F2DD-6A80-45B7-8A62-7C0F9EAAD1E6}" destId="{1EC8AB35-A656-4DA3-BE96-6E887A9338E8}" srcOrd="2" destOrd="0" presId="urn:microsoft.com/office/officeart/2005/8/layout/list1"/>
    <dgm:cxn modelId="{D626F165-652C-4DE7-A4EC-CA835C449C4A}" type="presParOf" srcId="{6B80F2DD-6A80-45B7-8A62-7C0F9EAAD1E6}" destId="{C995BB7A-F357-42C0-A6EB-7179385D0B1C}" srcOrd="3" destOrd="0" presId="urn:microsoft.com/office/officeart/2005/8/layout/list1"/>
    <dgm:cxn modelId="{8F901282-3D2B-4A5A-AE54-E56EE0539B14}" type="presParOf" srcId="{6B80F2DD-6A80-45B7-8A62-7C0F9EAAD1E6}" destId="{E434E0FF-0C6E-4F38-841C-AEA28A78DAEE}" srcOrd="4" destOrd="0" presId="urn:microsoft.com/office/officeart/2005/8/layout/list1"/>
    <dgm:cxn modelId="{FCFEC374-DD45-43E3-844F-0C5AA613D8EF}" type="presParOf" srcId="{E434E0FF-0C6E-4F38-841C-AEA28A78DAEE}" destId="{1A7722AE-E778-4C5A-991D-A416EFB118FB}" srcOrd="0" destOrd="0" presId="urn:microsoft.com/office/officeart/2005/8/layout/list1"/>
    <dgm:cxn modelId="{588DC74E-FB4A-4B30-93BA-D30A5895F834}" type="presParOf" srcId="{E434E0FF-0C6E-4F38-841C-AEA28A78DAEE}" destId="{17C3F1C9-3E1A-41D7-83C4-1F50312B62A7}" srcOrd="1" destOrd="0" presId="urn:microsoft.com/office/officeart/2005/8/layout/list1"/>
    <dgm:cxn modelId="{C8048057-5A35-4A27-95B2-81D0D16D592D}" type="presParOf" srcId="{6B80F2DD-6A80-45B7-8A62-7C0F9EAAD1E6}" destId="{215505B4-9F2B-4796-9E3A-02B3ADA28A57}" srcOrd="5" destOrd="0" presId="urn:microsoft.com/office/officeart/2005/8/layout/list1"/>
    <dgm:cxn modelId="{A201EA97-3CCE-4A0D-A05E-F5D18D389DF8}" type="presParOf" srcId="{6B80F2DD-6A80-45B7-8A62-7C0F9EAAD1E6}" destId="{6F04CBBD-F677-4E21-B303-1877A9DB4698}" srcOrd="6" destOrd="0" presId="urn:microsoft.com/office/officeart/2005/8/layout/list1"/>
    <dgm:cxn modelId="{3D97CF33-B278-4A6B-942E-9355BE691CAF}" type="presParOf" srcId="{6B80F2DD-6A80-45B7-8A62-7C0F9EAAD1E6}" destId="{BA04BCAF-2FF0-4341-B560-E3F4033D1B01}" srcOrd="7" destOrd="0" presId="urn:microsoft.com/office/officeart/2005/8/layout/list1"/>
    <dgm:cxn modelId="{6D824C24-47EE-4248-A353-A78EC4175342}" type="presParOf" srcId="{6B80F2DD-6A80-45B7-8A62-7C0F9EAAD1E6}" destId="{6E9E1864-DDA2-43FE-89C5-FB34AC1FD129}" srcOrd="8" destOrd="0" presId="urn:microsoft.com/office/officeart/2005/8/layout/list1"/>
    <dgm:cxn modelId="{0852272E-7C59-4D45-B4B7-05E49E06E8DD}" type="presParOf" srcId="{6E9E1864-DDA2-43FE-89C5-FB34AC1FD129}" destId="{BBC58F8A-EB90-4FEB-B78A-F8917B80B7DB}" srcOrd="0" destOrd="0" presId="urn:microsoft.com/office/officeart/2005/8/layout/list1"/>
    <dgm:cxn modelId="{E74DD60A-0BDC-47C8-A1CB-8D4955808019}" type="presParOf" srcId="{6E9E1864-DDA2-43FE-89C5-FB34AC1FD129}" destId="{3DCD1360-5482-4CDB-BE46-3FA03C170BFB}" srcOrd="1" destOrd="0" presId="urn:microsoft.com/office/officeart/2005/8/layout/list1"/>
    <dgm:cxn modelId="{B00FF259-4D9E-4963-A797-510B2CCDD490}" type="presParOf" srcId="{6B80F2DD-6A80-45B7-8A62-7C0F9EAAD1E6}" destId="{065AE5A2-BF2E-499B-A076-BF56D8D38160}" srcOrd="9" destOrd="0" presId="urn:microsoft.com/office/officeart/2005/8/layout/list1"/>
    <dgm:cxn modelId="{09BCB3BC-B00E-44AE-A142-0CB0A896F4F5}" type="presParOf" srcId="{6B80F2DD-6A80-45B7-8A62-7C0F9EAAD1E6}" destId="{4FEE3098-1155-4518-BE94-F0DB22C36CF9}"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F4961CB-9AB3-4F55-9199-5C0FD5F345A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5F23810-7EE0-49DC-AA3E-7170DE0A32F6}">
      <dgm:prSet/>
      <dgm:spPr/>
      <dgm:t>
        <a:bodyPr/>
        <a:lstStyle/>
        <a:p>
          <a:pPr>
            <a:defRPr cap="all"/>
          </a:pPr>
          <a:r>
            <a:rPr lang="en-US" b="0" i="0" baseline="0"/>
            <a:t>How collaboration enhances GC</a:t>
          </a:r>
          <a:endParaRPr lang="en-US"/>
        </a:p>
      </dgm:t>
    </dgm:pt>
    <dgm:pt modelId="{F1A4397F-89AE-48AA-8C8C-1D9115FFE262}" type="parTrans" cxnId="{4BAE252C-40FE-4ACF-B0B1-95B549674CC3}">
      <dgm:prSet/>
      <dgm:spPr/>
      <dgm:t>
        <a:bodyPr/>
        <a:lstStyle/>
        <a:p>
          <a:endParaRPr lang="en-US"/>
        </a:p>
      </dgm:t>
    </dgm:pt>
    <dgm:pt modelId="{2132032D-AB29-434E-8645-F9913C5B937D}" type="sibTrans" cxnId="{4BAE252C-40FE-4ACF-B0B1-95B549674CC3}">
      <dgm:prSet/>
      <dgm:spPr/>
      <dgm:t>
        <a:bodyPr/>
        <a:lstStyle/>
        <a:p>
          <a:endParaRPr lang="en-US"/>
        </a:p>
      </dgm:t>
    </dgm:pt>
    <dgm:pt modelId="{ADCDEA11-615C-4292-881F-C924AC667DE1}">
      <dgm:prSet/>
      <dgm:spPr/>
      <dgm:t>
        <a:bodyPr/>
        <a:lstStyle/>
        <a:p>
          <a:pPr>
            <a:defRPr cap="all"/>
          </a:pPr>
          <a:r>
            <a:rPr lang="en-US" b="0" i="0" baseline="0"/>
            <a:t>Examples from your group experience</a:t>
          </a:r>
          <a:endParaRPr lang="en-US"/>
        </a:p>
      </dgm:t>
    </dgm:pt>
    <dgm:pt modelId="{1E26C96B-6B59-4041-B6E3-9D9107888CB3}" type="parTrans" cxnId="{CFB8CA70-2CDB-4354-AE12-C43FC9CCC463}">
      <dgm:prSet/>
      <dgm:spPr/>
      <dgm:t>
        <a:bodyPr/>
        <a:lstStyle/>
        <a:p>
          <a:endParaRPr lang="en-US"/>
        </a:p>
      </dgm:t>
    </dgm:pt>
    <dgm:pt modelId="{249D90E4-423A-4CBE-B538-E52D68BA4566}" type="sibTrans" cxnId="{CFB8CA70-2CDB-4354-AE12-C43FC9CCC463}">
      <dgm:prSet/>
      <dgm:spPr/>
      <dgm:t>
        <a:bodyPr/>
        <a:lstStyle/>
        <a:p>
          <a:endParaRPr lang="en-US"/>
        </a:p>
      </dgm:t>
    </dgm:pt>
    <dgm:pt modelId="{CC82AD05-D42B-4A1D-8CC0-0B52E3B901C9}">
      <dgm:prSet/>
      <dgm:spPr/>
      <dgm:t>
        <a:bodyPr/>
        <a:lstStyle/>
        <a:p>
          <a:pPr>
            <a:defRPr cap="all"/>
          </a:pPr>
          <a:r>
            <a:rPr lang="en-US" b="0" i="0" baseline="0"/>
            <a:t>Skills gained</a:t>
          </a:r>
          <a:endParaRPr lang="en-US"/>
        </a:p>
      </dgm:t>
    </dgm:pt>
    <dgm:pt modelId="{79CEFFC5-BECA-48BF-B25B-69A5FF660918}" type="parTrans" cxnId="{8F5B06BA-7527-4C7E-91A1-AE90E28F8D17}">
      <dgm:prSet/>
      <dgm:spPr/>
      <dgm:t>
        <a:bodyPr/>
        <a:lstStyle/>
        <a:p>
          <a:endParaRPr lang="en-US"/>
        </a:p>
      </dgm:t>
    </dgm:pt>
    <dgm:pt modelId="{F110E69F-5202-492F-A5B9-2402299E41FF}" type="sibTrans" cxnId="{8F5B06BA-7527-4C7E-91A1-AE90E28F8D17}">
      <dgm:prSet/>
      <dgm:spPr/>
      <dgm:t>
        <a:bodyPr/>
        <a:lstStyle/>
        <a:p>
          <a:endParaRPr lang="en-US"/>
        </a:p>
      </dgm:t>
    </dgm:pt>
    <dgm:pt modelId="{C28F3DAD-08A7-4012-A402-54042BA3DB9E}" type="pres">
      <dgm:prSet presAssocID="{6F4961CB-9AB3-4F55-9199-5C0FD5F345A0}" presName="root" presStyleCnt="0">
        <dgm:presLayoutVars>
          <dgm:dir/>
          <dgm:resizeHandles val="exact"/>
        </dgm:presLayoutVars>
      </dgm:prSet>
      <dgm:spPr/>
    </dgm:pt>
    <dgm:pt modelId="{E221E0CA-316E-4FF5-AC98-D6D573B81C1B}" type="pres">
      <dgm:prSet presAssocID="{A5F23810-7EE0-49DC-AA3E-7170DE0A32F6}" presName="compNode" presStyleCnt="0"/>
      <dgm:spPr/>
    </dgm:pt>
    <dgm:pt modelId="{44C5EA4D-47F8-4D38-B365-ECB7C0B1890E}" type="pres">
      <dgm:prSet presAssocID="{A5F23810-7EE0-49DC-AA3E-7170DE0A32F6}" presName="iconBgRect" presStyleLbl="bgShp" presStyleIdx="0" presStyleCnt="3"/>
      <dgm:spPr/>
    </dgm:pt>
    <dgm:pt modelId="{7C9055E9-1189-4E8E-ADF1-C38D2649F306}" type="pres">
      <dgm:prSet presAssocID="{A5F23810-7EE0-49DC-AA3E-7170DE0A32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20A0EF1E-6F73-473A-A322-E85E5BFB160E}" type="pres">
      <dgm:prSet presAssocID="{A5F23810-7EE0-49DC-AA3E-7170DE0A32F6}" presName="spaceRect" presStyleCnt="0"/>
      <dgm:spPr/>
    </dgm:pt>
    <dgm:pt modelId="{62750698-635D-4FC7-B1D9-9A6F2AE75EBD}" type="pres">
      <dgm:prSet presAssocID="{A5F23810-7EE0-49DC-AA3E-7170DE0A32F6}" presName="textRect" presStyleLbl="revTx" presStyleIdx="0" presStyleCnt="3">
        <dgm:presLayoutVars>
          <dgm:chMax val="1"/>
          <dgm:chPref val="1"/>
        </dgm:presLayoutVars>
      </dgm:prSet>
      <dgm:spPr/>
    </dgm:pt>
    <dgm:pt modelId="{9B074AD8-D23E-48ED-B735-01A6C3FE85D4}" type="pres">
      <dgm:prSet presAssocID="{2132032D-AB29-434E-8645-F9913C5B937D}" presName="sibTrans" presStyleCnt="0"/>
      <dgm:spPr/>
    </dgm:pt>
    <dgm:pt modelId="{32B03E64-0E47-4A76-963A-8BDD7450875C}" type="pres">
      <dgm:prSet presAssocID="{ADCDEA11-615C-4292-881F-C924AC667DE1}" presName="compNode" presStyleCnt="0"/>
      <dgm:spPr/>
    </dgm:pt>
    <dgm:pt modelId="{8CB5D478-7213-4489-849D-9DBB31FEA17F}" type="pres">
      <dgm:prSet presAssocID="{ADCDEA11-615C-4292-881F-C924AC667DE1}" presName="iconBgRect" presStyleLbl="bgShp" presStyleIdx="1" presStyleCnt="3"/>
      <dgm:spPr/>
    </dgm:pt>
    <dgm:pt modelId="{68B18AF6-48B4-44F3-A8F8-ECD598CA1FC8}" type="pres">
      <dgm:prSet presAssocID="{ADCDEA11-615C-4292-881F-C924AC667D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D254EDB3-CEBB-48D4-AD6B-565717D9E05F}" type="pres">
      <dgm:prSet presAssocID="{ADCDEA11-615C-4292-881F-C924AC667DE1}" presName="spaceRect" presStyleCnt="0"/>
      <dgm:spPr/>
    </dgm:pt>
    <dgm:pt modelId="{DB45586F-3176-4B46-9D0B-72F51D4A02C0}" type="pres">
      <dgm:prSet presAssocID="{ADCDEA11-615C-4292-881F-C924AC667DE1}" presName="textRect" presStyleLbl="revTx" presStyleIdx="1" presStyleCnt="3">
        <dgm:presLayoutVars>
          <dgm:chMax val="1"/>
          <dgm:chPref val="1"/>
        </dgm:presLayoutVars>
      </dgm:prSet>
      <dgm:spPr/>
    </dgm:pt>
    <dgm:pt modelId="{5F8AE205-6CAD-4217-B4C2-4252AC04F5AA}" type="pres">
      <dgm:prSet presAssocID="{249D90E4-423A-4CBE-B538-E52D68BA4566}" presName="sibTrans" presStyleCnt="0"/>
      <dgm:spPr/>
    </dgm:pt>
    <dgm:pt modelId="{9DE4E63A-0235-4513-AA24-73011B064A1D}" type="pres">
      <dgm:prSet presAssocID="{CC82AD05-D42B-4A1D-8CC0-0B52E3B901C9}" presName="compNode" presStyleCnt="0"/>
      <dgm:spPr/>
    </dgm:pt>
    <dgm:pt modelId="{96A02A67-C60D-4D4A-9456-54F2498FE15B}" type="pres">
      <dgm:prSet presAssocID="{CC82AD05-D42B-4A1D-8CC0-0B52E3B901C9}" presName="iconBgRect" presStyleLbl="bgShp" presStyleIdx="2" presStyleCnt="3"/>
      <dgm:spPr/>
    </dgm:pt>
    <dgm:pt modelId="{D9C77143-8A0A-4292-92D2-6E2624878876}" type="pres">
      <dgm:prSet presAssocID="{CC82AD05-D42B-4A1D-8CC0-0B52E3B901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BF0F8CC-7C02-411E-8278-0987A9224F55}" type="pres">
      <dgm:prSet presAssocID="{CC82AD05-D42B-4A1D-8CC0-0B52E3B901C9}" presName="spaceRect" presStyleCnt="0"/>
      <dgm:spPr/>
    </dgm:pt>
    <dgm:pt modelId="{3BAD3916-263D-44C1-A172-B2E3FC4CD17A}" type="pres">
      <dgm:prSet presAssocID="{CC82AD05-D42B-4A1D-8CC0-0B52E3B901C9}" presName="textRect" presStyleLbl="revTx" presStyleIdx="2" presStyleCnt="3">
        <dgm:presLayoutVars>
          <dgm:chMax val="1"/>
          <dgm:chPref val="1"/>
        </dgm:presLayoutVars>
      </dgm:prSet>
      <dgm:spPr/>
    </dgm:pt>
  </dgm:ptLst>
  <dgm:cxnLst>
    <dgm:cxn modelId="{9ABC1F18-631D-4233-ABF3-9070D9AF97AE}" type="presOf" srcId="{CC82AD05-D42B-4A1D-8CC0-0B52E3B901C9}" destId="{3BAD3916-263D-44C1-A172-B2E3FC4CD17A}" srcOrd="0" destOrd="0" presId="urn:microsoft.com/office/officeart/2018/5/layout/IconCircleLabelList"/>
    <dgm:cxn modelId="{4BAE252C-40FE-4ACF-B0B1-95B549674CC3}" srcId="{6F4961CB-9AB3-4F55-9199-5C0FD5F345A0}" destId="{A5F23810-7EE0-49DC-AA3E-7170DE0A32F6}" srcOrd="0" destOrd="0" parTransId="{F1A4397F-89AE-48AA-8C8C-1D9115FFE262}" sibTransId="{2132032D-AB29-434E-8645-F9913C5B937D}"/>
    <dgm:cxn modelId="{C4668B32-9C94-4728-B424-27D9F041F9F8}" type="presOf" srcId="{A5F23810-7EE0-49DC-AA3E-7170DE0A32F6}" destId="{62750698-635D-4FC7-B1D9-9A6F2AE75EBD}" srcOrd="0" destOrd="0" presId="urn:microsoft.com/office/officeart/2018/5/layout/IconCircleLabelList"/>
    <dgm:cxn modelId="{CFB8CA70-2CDB-4354-AE12-C43FC9CCC463}" srcId="{6F4961CB-9AB3-4F55-9199-5C0FD5F345A0}" destId="{ADCDEA11-615C-4292-881F-C924AC667DE1}" srcOrd="1" destOrd="0" parTransId="{1E26C96B-6B59-4041-B6E3-9D9107888CB3}" sibTransId="{249D90E4-423A-4CBE-B538-E52D68BA4566}"/>
    <dgm:cxn modelId="{E2F07490-B048-422C-A55A-0B47E73AF021}" type="presOf" srcId="{ADCDEA11-615C-4292-881F-C924AC667DE1}" destId="{DB45586F-3176-4B46-9D0B-72F51D4A02C0}" srcOrd="0" destOrd="0" presId="urn:microsoft.com/office/officeart/2018/5/layout/IconCircleLabelList"/>
    <dgm:cxn modelId="{8F5B06BA-7527-4C7E-91A1-AE90E28F8D17}" srcId="{6F4961CB-9AB3-4F55-9199-5C0FD5F345A0}" destId="{CC82AD05-D42B-4A1D-8CC0-0B52E3B901C9}" srcOrd="2" destOrd="0" parTransId="{79CEFFC5-BECA-48BF-B25B-69A5FF660918}" sibTransId="{F110E69F-5202-492F-A5B9-2402299E41FF}"/>
    <dgm:cxn modelId="{DC8C39FB-0B97-4C76-8C7F-B9D47656A7CA}" type="presOf" srcId="{6F4961CB-9AB3-4F55-9199-5C0FD5F345A0}" destId="{C28F3DAD-08A7-4012-A402-54042BA3DB9E}" srcOrd="0" destOrd="0" presId="urn:microsoft.com/office/officeart/2018/5/layout/IconCircleLabelList"/>
    <dgm:cxn modelId="{AAD26B6C-A641-467F-8CF2-477866839CEF}" type="presParOf" srcId="{C28F3DAD-08A7-4012-A402-54042BA3DB9E}" destId="{E221E0CA-316E-4FF5-AC98-D6D573B81C1B}" srcOrd="0" destOrd="0" presId="urn:microsoft.com/office/officeart/2018/5/layout/IconCircleLabelList"/>
    <dgm:cxn modelId="{ED67A800-00B2-4389-8047-1C762500BB03}" type="presParOf" srcId="{E221E0CA-316E-4FF5-AC98-D6D573B81C1B}" destId="{44C5EA4D-47F8-4D38-B365-ECB7C0B1890E}" srcOrd="0" destOrd="0" presId="urn:microsoft.com/office/officeart/2018/5/layout/IconCircleLabelList"/>
    <dgm:cxn modelId="{64A9895B-4B12-4A85-BE5D-5E1A64649BC0}" type="presParOf" srcId="{E221E0CA-316E-4FF5-AC98-D6D573B81C1B}" destId="{7C9055E9-1189-4E8E-ADF1-C38D2649F306}" srcOrd="1" destOrd="0" presId="urn:microsoft.com/office/officeart/2018/5/layout/IconCircleLabelList"/>
    <dgm:cxn modelId="{F989AC98-05D6-4C38-85E2-93D356B8F851}" type="presParOf" srcId="{E221E0CA-316E-4FF5-AC98-D6D573B81C1B}" destId="{20A0EF1E-6F73-473A-A322-E85E5BFB160E}" srcOrd="2" destOrd="0" presId="urn:microsoft.com/office/officeart/2018/5/layout/IconCircleLabelList"/>
    <dgm:cxn modelId="{24ACD8E0-1779-4130-9AD0-A3E38D7D4CF6}" type="presParOf" srcId="{E221E0CA-316E-4FF5-AC98-D6D573B81C1B}" destId="{62750698-635D-4FC7-B1D9-9A6F2AE75EBD}" srcOrd="3" destOrd="0" presId="urn:microsoft.com/office/officeart/2018/5/layout/IconCircleLabelList"/>
    <dgm:cxn modelId="{444B747E-DD4D-42C3-9D42-FA0DA1441927}" type="presParOf" srcId="{C28F3DAD-08A7-4012-A402-54042BA3DB9E}" destId="{9B074AD8-D23E-48ED-B735-01A6C3FE85D4}" srcOrd="1" destOrd="0" presId="urn:microsoft.com/office/officeart/2018/5/layout/IconCircleLabelList"/>
    <dgm:cxn modelId="{10FB1DD3-BDD6-47D4-B469-4A6C3E9F4C8C}" type="presParOf" srcId="{C28F3DAD-08A7-4012-A402-54042BA3DB9E}" destId="{32B03E64-0E47-4A76-963A-8BDD7450875C}" srcOrd="2" destOrd="0" presId="urn:microsoft.com/office/officeart/2018/5/layout/IconCircleLabelList"/>
    <dgm:cxn modelId="{43B2B586-887D-49D2-BAC1-48A81020C870}" type="presParOf" srcId="{32B03E64-0E47-4A76-963A-8BDD7450875C}" destId="{8CB5D478-7213-4489-849D-9DBB31FEA17F}" srcOrd="0" destOrd="0" presId="urn:microsoft.com/office/officeart/2018/5/layout/IconCircleLabelList"/>
    <dgm:cxn modelId="{5B675248-906F-4D93-B876-B89B61188DFE}" type="presParOf" srcId="{32B03E64-0E47-4A76-963A-8BDD7450875C}" destId="{68B18AF6-48B4-44F3-A8F8-ECD598CA1FC8}" srcOrd="1" destOrd="0" presId="urn:microsoft.com/office/officeart/2018/5/layout/IconCircleLabelList"/>
    <dgm:cxn modelId="{5B5A47A7-3DA3-4209-B2E3-11E0CDA503AD}" type="presParOf" srcId="{32B03E64-0E47-4A76-963A-8BDD7450875C}" destId="{D254EDB3-CEBB-48D4-AD6B-565717D9E05F}" srcOrd="2" destOrd="0" presId="urn:microsoft.com/office/officeart/2018/5/layout/IconCircleLabelList"/>
    <dgm:cxn modelId="{A6257581-585A-4A98-A911-933CFD1B58A1}" type="presParOf" srcId="{32B03E64-0E47-4A76-963A-8BDD7450875C}" destId="{DB45586F-3176-4B46-9D0B-72F51D4A02C0}" srcOrd="3" destOrd="0" presId="urn:microsoft.com/office/officeart/2018/5/layout/IconCircleLabelList"/>
    <dgm:cxn modelId="{3C950B7B-6073-4491-B48D-2D72C7CC02A6}" type="presParOf" srcId="{C28F3DAD-08A7-4012-A402-54042BA3DB9E}" destId="{5F8AE205-6CAD-4217-B4C2-4252AC04F5AA}" srcOrd="3" destOrd="0" presId="urn:microsoft.com/office/officeart/2018/5/layout/IconCircleLabelList"/>
    <dgm:cxn modelId="{CD25A73A-82B9-4051-9446-2A7130F1DF21}" type="presParOf" srcId="{C28F3DAD-08A7-4012-A402-54042BA3DB9E}" destId="{9DE4E63A-0235-4513-AA24-73011B064A1D}" srcOrd="4" destOrd="0" presId="urn:microsoft.com/office/officeart/2018/5/layout/IconCircleLabelList"/>
    <dgm:cxn modelId="{7CE9B112-8906-45AC-BCB8-309EE7FD251D}" type="presParOf" srcId="{9DE4E63A-0235-4513-AA24-73011B064A1D}" destId="{96A02A67-C60D-4D4A-9456-54F2498FE15B}" srcOrd="0" destOrd="0" presId="urn:microsoft.com/office/officeart/2018/5/layout/IconCircleLabelList"/>
    <dgm:cxn modelId="{F9830552-A34E-4A51-9717-AD08047FB80B}" type="presParOf" srcId="{9DE4E63A-0235-4513-AA24-73011B064A1D}" destId="{D9C77143-8A0A-4292-92D2-6E2624878876}" srcOrd="1" destOrd="0" presId="urn:microsoft.com/office/officeart/2018/5/layout/IconCircleLabelList"/>
    <dgm:cxn modelId="{87E28A75-FEF5-4E64-9F80-063D318BF649}" type="presParOf" srcId="{9DE4E63A-0235-4513-AA24-73011B064A1D}" destId="{CBF0F8CC-7C02-411E-8278-0987A9224F55}" srcOrd="2" destOrd="0" presId="urn:microsoft.com/office/officeart/2018/5/layout/IconCircleLabelList"/>
    <dgm:cxn modelId="{CDEC27B8-CD05-4D40-9194-E04AA8FA6DDB}" type="presParOf" srcId="{9DE4E63A-0235-4513-AA24-73011B064A1D}" destId="{3BAD3916-263D-44C1-A172-B2E3FC4CD17A}"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93196DE-7861-4463-9E43-9F85472B1F7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C5AA54B3-C629-45AB-A2FE-0F1AFBB29771}">
      <dgm:prSet/>
      <dgm:spPr/>
      <dgm:t>
        <a:bodyPr/>
        <a:lstStyle/>
        <a:p>
          <a:r>
            <a:rPr lang="en-US"/>
            <a:t>Key points recap</a:t>
          </a:r>
        </a:p>
      </dgm:t>
    </dgm:pt>
    <dgm:pt modelId="{388B1F75-66F4-41CC-8A51-A03260087123}" type="parTrans" cxnId="{9D4398AD-D6BE-4962-B4EC-544E3F98D2FE}">
      <dgm:prSet/>
      <dgm:spPr/>
      <dgm:t>
        <a:bodyPr/>
        <a:lstStyle/>
        <a:p>
          <a:endParaRPr lang="en-US"/>
        </a:p>
      </dgm:t>
    </dgm:pt>
    <dgm:pt modelId="{D96D5291-ED0D-4EB5-97E9-DA98C191FC7E}" type="sibTrans" cxnId="{9D4398AD-D6BE-4962-B4EC-544E3F98D2FE}">
      <dgm:prSet/>
      <dgm:spPr/>
      <dgm:t>
        <a:bodyPr/>
        <a:lstStyle/>
        <a:p>
          <a:endParaRPr lang="en-US"/>
        </a:p>
      </dgm:t>
    </dgm:pt>
    <dgm:pt modelId="{3C932156-0B15-43FC-AA61-06D9ADA557B3}">
      <dgm:prSet/>
      <dgm:spPr/>
      <dgm:t>
        <a:bodyPr/>
        <a:lstStyle/>
        <a:p>
          <a:r>
            <a:rPr lang="en-US"/>
            <a:t>Importance of GC in business</a:t>
          </a:r>
        </a:p>
      </dgm:t>
    </dgm:pt>
    <dgm:pt modelId="{045A99D8-133C-41B0-901E-E8033ECC2D5A}" type="parTrans" cxnId="{2746DC08-DD06-4DA2-B555-14E9682AE444}">
      <dgm:prSet/>
      <dgm:spPr/>
      <dgm:t>
        <a:bodyPr/>
        <a:lstStyle/>
        <a:p>
          <a:endParaRPr lang="en-US"/>
        </a:p>
      </dgm:t>
    </dgm:pt>
    <dgm:pt modelId="{8AD4F413-BD1A-4590-A878-A524B37CAD14}" type="sibTrans" cxnId="{2746DC08-DD06-4DA2-B555-14E9682AE444}">
      <dgm:prSet/>
      <dgm:spPr/>
      <dgm:t>
        <a:bodyPr/>
        <a:lstStyle/>
        <a:p>
          <a:endParaRPr lang="en-US"/>
        </a:p>
      </dgm:t>
    </dgm:pt>
    <dgm:pt modelId="{A848C51A-82CB-455E-A9E5-2AD95577740A}">
      <dgm:prSet/>
      <dgm:spPr/>
      <dgm:t>
        <a:bodyPr/>
        <a:lstStyle/>
        <a:p>
          <a:r>
            <a:rPr lang="en-US"/>
            <a:t>Final reflections</a:t>
          </a:r>
        </a:p>
      </dgm:t>
    </dgm:pt>
    <dgm:pt modelId="{F666385E-38B7-49EC-A75D-FA447CFF83C6}" type="parTrans" cxnId="{59B946D9-6B93-4514-8FDD-01D6DFA9245B}">
      <dgm:prSet/>
      <dgm:spPr/>
      <dgm:t>
        <a:bodyPr/>
        <a:lstStyle/>
        <a:p>
          <a:endParaRPr lang="en-US"/>
        </a:p>
      </dgm:t>
    </dgm:pt>
    <dgm:pt modelId="{36FCDE78-9819-48AC-A55F-95DD50054527}" type="sibTrans" cxnId="{59B946D9-6B93-4514-8FDD-01D6DFA9245B}">
      <dgm:prSet/>
      <dgm:spPr/>
      <dgm:t>
        <a:bodyPr/>
        <a:lstStyle/>
        <a:p>
          <a:endParaRPr lang="en-US"/>
        </a:p>
      </dgm:t>
    </dgm:pt>
    <dgm:pt modelId="{DB257220-0EE9-41EB-BAA1-1CC9FFCC5D9A}" type="pres">
      <dgm:prSet presAssocID="{793196DE-7861-4463-9E43-9F85472B1F72}" presName="root" presStyleCnt="0">
        <dgm:presLayoutVars>
          <dgm:dir/>
          <dgm:resizeHandles val="exact"/>
        </dgm:presLayoutVars>
      </dgm:prSet>
      <dgm:spPr/>
    </dgm:pt>
    <dgm:pt modelId="{8EBB6152-B637-4D15-9165-0B4AA2FF29EC}" type="pres">
      <dgm:prSet presAssocID="{C5AA54B3-C629-45AB-A2FE-0F1AFBB29771}" presName="compNode" presStyleCnt="0"/>
      <dgm:spPr/>
    </dgm:pt>
    <dgm:pt modelId="{031E845A-472F-420D-A83D-988A34CDA459}" type="pres">
      <dgm:prSet presAssocID="{C5AA54B3-C629-45AB-A2FE-0F1AFBB2977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4179F10-788C-4918-9957-AD2A543FA40E}" type="pres">
      <dgm:prSet presAssocID="{C5AA54B3-C629-45AB-A2FE-0F1AFBB29771}" presName="spaceRect" presStyleCnt="0"/>
      <dgm:spPr/>
    </dgm:pt>
    <dgm:pt modelId="{EED3EA76-2747-4FC2-920A-97641A7AAF0A}" type="pres">
      <dgm:prSet presAssocID="{C5AA54B3-C629-45AB-A2FE-0F1AFBB29771}" presName="textRect" presStyleLbl="revTx" presStyleIdx="0" presStyleCnt="3">
        <dgm:presLayoutVars>
          <dgm:chMax val="1"/>
          <dgm:chPref val="1"/>
        </dgm:presLayoutVars>
      </dgm:prSet>
      <dgm:spPr/>
    </dgm:pt>
    <dgm:pt modelId="{4B9DE782-9898-4C2E-B25E-DCD77DDBC610}" type="pres">
      <dgm:prSet presAssocID="{D96D5291-ED0D-4EB5-97E9-DA98C191FC7E}" presName="sibTrans" presStyleCnt="0"/>
      <dgm:spPr/>
    </dgm:pt>
    <dgm:pt modelId="{20B1FFA6-BB79-4DEA-BBDE-54E7659C6CE1}" type="pres">
      <dgm:prSet presAssocID="{3C932156-0B15-43FC-AA61-06D9ADA557B3}" presName="compNode" presStyleCnt="0"/>
      <dgm:spPr/>
    </dgm:pt>
    <dgm:pt modelId="{C3824E16-396E-4E6D-B072-857A41C0DCBA}" type="pres">
      <dgm:prSet presAssocID="{3C932156-0B15-43FC-AA61-06D9ADA557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394CD7B4-5B59-4288-A95A-F0178530A2E8}" type="pres">
      <dgm:prSet presAssocID="{3C932156-0B15-43FC-AA61-06D9ADA557B3}" presName="spaceRect" presStyleCnt="0"/>
      <dgm:spPr/>
    </dgm:pt>
    <dgm:pt modelId="{4A32E0B0-D966-4593-95F6-FA8812429780}" type="pres">
      <dgm:prSet presAssocID="{3C932156-0B15-43FC-AA61-06D9ADA557B3}" presName="textRect" presStyleLbl="revTx" presStyleIdx="1" presStyleCnt="3">
        <dgm:presLayoutVars>
          <dgm:chMax val="1"/>
          <dgm:chPref val="1"/>
        </dgm:presLayoutVars>
      </dgm:prSet>
      <dgm:spPr/>
    </dgm:pt>
    <dgm:pt modelId="{8F521EE7-7B0C-4611-91AB-66110AF5B780}" type="pres">
      <dgm:prSet presAssocID="{8AD4F413-BD1A-4590-A878-A524B37CAD14}" presName="sibTrans" presStyleCnt="0"/>
      <dgm:spPr/>
    </dgm:pt>
    <dgm:pt modelId="{E44A7255-7A35-4897-BE2E-C9A051AB1E5B}" type="pres">
      <dgm:prSet presAssocID="{A848C51A-82CB-455E-A9E5-2AD95577740A}" presName="compNode" presStyleCnt="0"/>
      <dgm:spPr/>
    </dgm:pt>
    <dgm:pt modelId="{D8D36DD3-1129-4B4E-882F-761FCC4AE3CC}" type="pres">
      <dgm:prSet presAssocID="{A848C51A-82CB-455E-A9E5-2AD9557774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42A3B8FA-C9AE-4BE4-B08C-D90D7D18ADC0}" type="pres">
      <dgm:prSet presAssocID="{A848C51A-82CB-455E-A9E5-2AD95577740A}" presName="spaceRect" presStyleCnt="0"/>
      <dgm:spPr/>
    </dgm:pt>
    <dgm:pt modelId="{F280426B-1BB9-4C6B-92C9-572950A4FCB6}" type="pres">
      <dgm:prSet presAssocID="{A848C51A-82CB-455E-A9E5-2AD95577740A}" presName="textRect" presStyleLbl="revTx" presStyleIdx="2" presStyleCnt="3">
        <dgm:presLayoutVars>
          <dgm:chMax val="1"/>
          <dgm:chPref val="1"/>
        </dgm:presLayoutVars>
      </dgm:prSet>
      <dgm:spPr/>
    </dgm:pt>
  </dgm:ptLst>
  <dgm:cxnLst>
    <dgm:cxn modelId="{2746DC08-DD06-4DA2-B555-14E9682AE444}" srcId="{793196DE-7861-4463-9E43-9F85472B1F72}" destId="{3C932156-0B15-43FC-AA61-06D9ADA557B3}" srcOrd="1" destOrd="0" parTransId="{045A99D8-133C-41B0-901E-E8033ECC2D5A}" sibTransId="{8AD4F413-BD1A-4590-A878-A524B37CAD14}"/>
    <dgm:cxn modelId="{FBF6F42A-8982-4689-BA34-89F1A1A61DBF}" type="presOf" srcId="{A848C51A-82CB-455E-A9E5-2AD95577740A}" destId="{F280426B-1BB9-4C6B-92C9-572950A4FCB6}" srcOrd="0" destOrd="0" presId="urn:microsoft.com/office/officeart/2018/2/layout/IconLabelList"/>
    <dgm:cxn modelId="{13292F62-A81C-4908-BAD0-430B95A0553C}" type="presOf" srcId="{C5AA54B3-C629-45AB-A2FE-0F1AFBB29771}" destId="{EED3EA76-2747-4FC2-920A-97641A7AAF0A}" srcOrd="0" destOrd="0" presId="urn:microsoft.com/office/officeart/2018/2/layout/IconLabelList"/>
    <dgm:cxn modelId="{6A71F844-D40F-492B-B6FE-E6E0E702FD08}" type="presOf" srcId="{793196DE-7861-4463-9E43-9F85472B1F72}" destId="{DB257220-0EE9-41EB-BAA1-1CC9FFCC5D9A}" srcOrd="0" destOrd="0" presId="urn:microsoft.com/office/officeart/2018/2/layout/IconLabelList"/>
    <dgm:cxn modelId="{9D4398AD-D6BE-4962-B4EC-544E3F98D2FE}" srcId="{793196DE-7861-4463-9E43-9F85472B1F72}" destId="{C5AA54B3-C629-45AB-A2FE-0F1AFBB29771}" srcOrd="0" destOrd="0" parTransId="{388B1F75-66F4-41CC-8A51-A03260087123}" sibTransId="{D96D5291-ED0D-4EB5-97E9-DA98C191FC7E}"/>
    <dgm:cxn modelId="{A26E16CE-B584-4741-86D2-7C9E86F7B167}" type="presOf" srcId="{3C932156-0B15-43FC-AA61-06D9ADA557B3}" destId="{4A32E0B0-D966-4593-95F6-FA8812429780}" srcOrd="0" destOrd="0" presId="urn:microsoft.com/office/officeart/2018/2/layout/IconLabelList"/>
    <dgm:cxn modelId="{59B946D9-6B93-4514-8FDD-01D6DFA9245B}" srcId="{793196DE-7861-4463-9E43-9F85472B1F72}" destId="{A848C51A-82CB-455E-A9E5-2AD95577740A}" srcOrd="2" destOrd="0" parTransId="{F666385E-38B7-49EC-A75D-FA447CFF83C6}" sibTransId="{36FCDE78-9819-48AC-A55F-95DD50054527}"/>
    <dgm:cxn modelId="{72086D5C-5B60-47E8-AE84-DB905980BF79}" type="presParOf" srcId="{DB257220-0EE9-41EB-BAA1-1CC9FFCC5D9A}" destId="{8EBB6152-B637-4D15-9165-0B4AA2FF29EC}" srcOrd="0" destOrd="0" presId="urn:microsoft.com/office/officeart/2018/2/layout/IconLabelList"/>
    <dgm:cxn modelId="{BB7FA05A-DCB5-4CEF-BD3E-9911A2A5A574}" type="presParOf" srcId="{8EBB6152-B637-4D15-9165-0B4AA2FF29EC}" destId="{031E845A-472F-420D-A83D-988A34CDA459}" srcOrd="0" destOrd="0" presId="urn:microsoft.com/office/officeart/2018/2/layout/IconLabelList"/>
    <dgm:cxn modelId="{F1ADFFDD-E2E1-4DA4-B067-B6C118C56CAB}" type="presParOf" srcId="{8EBB6152-B637-4D15-9165-0B4AA2FF29EC}" destId="{14179F10-788C-4918-9957-AD2A543FA40E}" srcOrd="1" destOrd="0" presId="urn:microsoft.com/office/officeart/2018/2/layout/IconLabelList"/>
    <dgm:cxn modelId="{ED2C8825-05CA-44D8-862E-3A9682BC6031}" type="presParOf" srcId="{8EBB6152-B637-4D15-9165-0B4AA2FF29EC}" destId="{EED3EA76-2747-4FC2-920A-97641A7AAF0A}" srcOrd="2" destOrd="0" presId="urn:microsoft.com/office/officeart/2018/2/layout/IconLabelList"/>
    <dgm:cxn modelId="{EB41C764-C0F2-4E36-A0B3-536787748A16}" type="presParOf" srcId="{DB257220-0EE9-41EB-BAA1-1CC9FFCC5D9A}" destId="{4B9DE782-9898-4C2E-B25E-DCD77DDBC610}" srcOrd="1" destOrd="0" presId="urn:microsoft.com/office/officeart/2018/2/layout/IconLabelList"/>
    <dgm:cxn modelId="{0A51D43D-4104-43F1-9CF2-6BB9E1CE3920}" type="presParOf" srcId="{DB257220-0EE9-41EB-BAA1-1CC9FFCC5D9A}" destId="{20B1FFA6-BB79-4DEA-BBDE-54E7659C6CE1}" srcOrd="2" destOrd="0" presId="urn:microsoft.com/office/officeart/2018/2/layout/IconLabelList"/>
    <dgm:cxn modelId="{25F03C77-3A4B-4DB1-8BAE-2D255E52DCB2}" type="presParOf" srcId="{20B1FFA6-BB79-4DEA-BBDE-54E7659C6CE1}" destId="{C3824E16-396E-4E6D-B072-857A41C0DCBA}" srcOrd="0" destOrd="0" presId="urn:microsoft.com/office/officeart/2018/2/layout/IconLabelList"/>
    <dgm:cxn modelId="{516F4B1D-88C6-4CBA-935E-EBCDAF725BD6}" type="presParOf" srcId="{20B1FFA6-BB79-4DEA-BBDE-54E7659C6CE1}" destId="{394CD7B4-5B59-4288-A95A-F0178530A2E8}" srcOrd="1" destOrd="0" presId="urn:microsoft.com/office/officeart/2018/2/layout/IconLabelList"/>
    <dgm:cxn modelId="{1EC878D8-2502-451E-8CBA-7601DEEB0989}" type="presParOf" srcId="{20B1FFA6-BB79-4DEA-BBDE-54E7659C6CE1}" destId="{4A32E0B0-D966-4593-95F6-FA8812429780}" srcOrd="2" destOrd="0" presId="urn:microsoft.com/office/officeart/2018/2/layout/IconLabelList"/>
    <dgm:cxn modelId="{821AE488-5F04-4DCF-80B9-FDF28EF8A4F0}" type="presParOf" srcId="{DB257220-0EE9-41EB-BAA1-1CC9FFCC5D9A}" destId="{8F521EE7-7B0C-4611-91AB-66110AF5B780}" srcOrd="3" destOrd="0" presId="urn:microsoft.com/office/officeart/2018/2/layout/IconLabelList"/>
    <dgm:cxn modelId="{C98B1348-B5A2-412B-BB6A-B72B5CCA28FC}" type="presParOf" srcId="{DB257220-0EE9-41EB-BAA1-1CC9FFCC5D9A}" destId="{E44A7255-7A35-4897-BE2E-C9A051AB1E5B}" srcOrd="4" destOrd="0" presId="urn:microsoft.com/office/officeart/2018/2/layout/IconLabelList"/>
    <dgm:cxn modelId="{F7A53F54-00A2-4104-AE03-A1320A4B80BE}" type="presParOf" srcId="{E44A7255-7A35-4897-BE2E-C9A051AB1E5B}" destId="{D8D36DD3-1129-4B4E-882F-761FCC4AE3CC}" srcOrd="0" destOrd="0" presId="urn:microsoft.com/office/officeart/2018/2/layout/IconLabelList"/>
    <dgm:cxn modelId="{07977AFA-6A6D-4114-AF2A-AF506DC259CE}" type="presParOf" srcId="{E44A7255-7A35-4897-BE2E-C9A051AB1E5B}" destId="{42A3B8FA-C9AE-4BE4-B08C-D90D7D18ADC0}" srcOrd="1" destOrd="0" presId="urn:microsoft.com/office/officeart/2018/2/layout/IconLabelList"/>
    <dgm:cxn modelId="{5DAD771B-B632-41AD-B329-2A39DC6F17AB}" type="presParOf" srcId="{E44A7255-7A35-4897-BE2E-C9A051AB1E5B}" destId="{F280426B-1BB9-4C6B-92C9-572950A4FCB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00DD5-AD46-4621-ADBE-472293F41475}">
      <dsp:nvSpPr>
        <dsp:cNvPr id="0" name=""/>
        <dsp:cNvSpPr/>
      </dsp:nvSpPr>
      <dsp:spPr>
        <a:xfrm>
          <a:off x="1664782" y="407050"/>
          <a:ext cx="875993" cy="8759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77D530-08D7-4F0C-BD3C-E658A271FC48}">
      <dsp:nvSpPr>
        <dsp:cNvPr id="0" name=""/>
        <dsp:cNvSpPr/>
      </dsp:nvSpPr>
      <dsp:spPr>
        <a:xfrm>
          <a:off x="1129453" y="1589368"/>
          <a:ext cx="194665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0" i="0" kern="1200" baseline="0"/>
            <a:t>Definition: Global Citizenship (GC)</a:t>
          </a:r>
          <a:endParaRPr lang="en-US" sz="2100" kern="1200"/>
        </a:p>
      </dsp:txBody>
      <dsp:txXfrm>
        <a:off x="1129453" y="1589368"/>
        <a:ext cx="1946652" cy="720000"/>
      </dsp:txXfrm>
    </dsp:sp>
    <dsp:sp modelId="{1930C20B-7817-4E4A-B562-CC8918C48E19}">
      <dsp:nvSpPr>
        <dsp:cNvPr id="0" name=""/>
        <dsp:cNvSpPr/>
      </dsp:nvSpPr>
      <dsp:spPr>
        <a:xfrm>
          <a:off x="3952098" y="407050"/>
          <a:ext cx="875993" cy="8759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54DF36-3C04-4FF8-BD6D-B42705F4AD1D}">
      <dsp:nvSpPr>
        <dsp:cNvPr id="0" name=""/>
        <dsp:cNvSpPr/>
      </dsp:nvSpPr>
      <dsp:spPr>
        <a:xfrm>
          <a:off x="3416769" y="1589368"/>
          <a:ext cx="194665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0" i="0" kern="1200" baseline="0"/>
            <a:t>Importance in Business Studies</a:t>
          </a:r>
          <a:endParaRPr lang="en-US" sz="2100" kern="1200"/>
        </a:p>
      </dsp:txBody>
      <dsp:txXfrm>
        <a:off x="3416769" y="1589368"/>
        <a:ext cx="1946652" cy="720000"/>
      </dsp:txXfrm>
    </dsp:sp>
    <dsp:sp modelId="{8951A760-88D7-487D-AB39-7C07FDA3DAA5}">
      <dsp:nvSpPr>
        <dsp:cNvPr id="0" name=""/>
        <dsp:cNvSpPr/>
      </dsp:nvSpPr>
      <dsp:spPr>
        <a:xfrm>
          <a:off x="2808440" y="2796031"/>
          <a:ext cx="875993" cy="8759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4B4C96-D88B-4C22-AAB3-ECB5D824B9F5}">
      <dsp:nvSpPr>
        <dsp:cNvPr id="0" name=""/>
        <dsp:cNvSpPr/>
      </dsp:nvSpPr>
      <dsp:spPr>
        <a:xfrm>
          <a:off x="2273111" y="3978349"/>
          <a:ext cx="194665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0" i="0" kern="1200" baseline="0"/>
            <a:t>Aim of the presentation</a:t>
          </a:r>
          <a:endParaRPr lang="en-US" sz="2100" kern="1200"/>
        </a:p>
      </dsp:txBody>
      <dsp:txXfrm>
        <a:off x="2273111" y="3978349"/>
        <a:ext cx="194665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467C2-3D5A-4461-AAF2-5283C5B4C067}">
      <dsp:nvSpPr>
        <dsp:cNvPr id="0" name=""/>
        <dsp:cNvSpPr/>
      </dsp:nvSpPr>
      <dsp:spPr>
        <a:xfrm>
          <a:off x="961253" y="385483"/>
          <a:ext cx="1256755" cy="1256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83C4E3-15C2-4E25-A240-2E4B5A93954D}">
      <dsp:nvSpPr>
        <dsp:cNvPr id="0" name=""/>
        <dsp:cNvSpPr/>
      </dsp:nvSpPr>
      <dsp:spPr>
        <a:xfrm>
          <a:off x="193236"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b="0" i="0" kern="1200" baseline="0"/>
            <a:t>What collaborative learning involves</a:t>
          </a:r>
          <a:endParaRPr lang="en-US" sz="2500" kern="1200"/>
        </a:p>
      </dsp:txBody>
      <dsp:txXfrm>
        <a:off x="193236" y="1991154"/>
        <a:ext cx="2792789" cy="720000"/>
      </dsp:txXfrm>
    </dsp:sp>
    <dsp:sp modelId="{6323C219-A779-4D5A-81CB-EBA91B848BF4}">
      <dsp:nvSpPr>
        <dsp:cNvPr id="0" name=""/>
        <dsp:cNvSpPr/>
      </dsp:nvSpPr>
      <dsp:spPr>
        <a:xfrm>
          <a:off x="4242781" y="385483"/>
          <a:ext cx="1256755" cy="1256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0C54D0-19C6-4579-89F8-DD3FCC232E7D}">
      <dsp:nvSpPr>
        <dsp:cNvPr id="0" name=""/>
        <dsp:cNvSpPr/>
      </dsp:nvSpPr>
      <dsp:spPr>
        <a:xfrm>
          <a:off x="3474764"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b="0" i="0" kern="1200" baseline="0"/>
            <a:t>Benefits for business students</a:t>
          </a:r>
          <a:endParaRPr lang="en-US" sz="2500" kern="1200"/>
        </a:p>
      </dsp:txBody>
      <dsp:txXfrm>
        <a:off x="3474764" y="1991154"/>
        <a:ext cx="2792789" cy="720000"/>
      </dsp:txXfrm>
    </dsp:sp>
    <dsp:sp modelId="{B80C704D-C71F-4718-8C78-1E6EBB425891}">
      <dsp:nvSpPr>
        <dsp:cNvPr id="0" name=""/>
        <dsp:cNvSpPr/>
      </dsp:nvSpPr>
      <dsp:spPr>
        <a:xfrm>
          <a:off x="7524309" y="385483"/>
          <a:ext cx="1256755" cy="1256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16F93C-90D4-4277-BC8E-1576EF17737A}">
      <dsp:nvSpPr>
        <dsp:cNvPr id="0" name=""/>
        <dsp:cNvSpPr/>
      </dsp:nvSpPr>
      <dsp:spPr>
        <a:xfrm>
          <a:off x="6756292"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b="0" i="0" kern="1200" baseline="0"/>
            <a:t>Link to global citizenship skills</a:t>
          </a:r>
          <a:endParaRPr lang="en-US" sz="2500" kern="1200"/>
        </a:p>
      </dsp:txBody>
      <dsp:txXfrm>
        <a:off x="6756292" y="1991154"/>
        <a:ext cx="27927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06F05-406C-447E-A8D3-FE87CAFC73CB}">
      <dsp:nvSpPr>
        <dsp:cNvPr id="0" name=""/>
        <dsp:cNvSpPr/>
      </dsp:nvSpPr>
      <dsp:spPr>
        <a:xfrm>
          <a:off x="625409" y="40818"/>
          <a:ext cx="1749937" cy="17499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5E1BB6-66DE-4B36-BDF1-A9EF67973166}">
      <dsp:nvSpPr>
        <dsp:cNvPr id="0" name=""/>
        <dsp:cNvSpPr/>
      </dsp:nvSpPr>
      <dsp:spPr>
        <a:xfrm>
          <a:off x="998346" y="413756"/>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909630-8761-4C87-8097-9AA810034549}">
      <dsp:nvSpPr>
        <dsp:cNvPr id="0" name=""/>
        <dsp:cNvSpPr/>
      </dsp:nvSpPr>
      <dsp:spPr>
        <a:xfrm>
          <a:off x="66003"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b="0" i="0" kern="1200" baseline="0"/>
            <a:t>Brief description of your group task</a:t>
          </a:r>
          <a:endParaRPr lang="en-US" sz="2300" kern="1200"/>
        </a:p>
      </dsp:txBody>
      <dsp:txXfrm>
        <a:off x="66003" y="2335819"/>
        <a:ext cx="2868750" cy="720000"/>
      </dsp:txXfrm>
    </dsp:sp>
    <dsp:sp modelId="{6D7B06A0-18D2-4A90-8540-6D5DE44F766A}">
      <dsp:nvSpPr>
        <dsp:cNvPr id="0" name=""/>
        <dsp:cNvSpPr/>
      </dsp:nvSpPr>
      <dsp:spPr>
        <a:xfrm>
          <a:off x="3996190" y="40818"/>
          <a:ext cx="1749937" cy="17499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B6D71-F7B4-40EC-B122-88C8257F590D}">
      <dsp:nvSpPr>
        <dsp:cNvPr id="0" name=""/>
        <dsp:cNvSpPr/>
      </dsp:nvSpPr>
      <dsp:spPr>
        <a:xfrm>
          <a:off x="4369128" y="413756"/>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3AA7E2-F670-473B-90A6-0332AD11CAD4}">
      <dsp:nvSpPr>
        <dsp:cNvPr id="0" name=""/>
        <dsp:cNvSpPr/>
      </dsp:nvSpPr>
      <dsp:spPr>
        <a:xfrm>
          <a:off x="3436784"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b="0" i="0" kern="1200" baseline="0"/>
            <a:t>Roles and responsibilities</a:t>
          </a:r>
          <a:endParaRPr lang="en-US" sz="2300" kern="1200"/>
        </a:p>
      </dsp:txBody>
      <dsp:txXfrm>
        <a:off x="3436784" y="2335819"/>
        <a:ext cx="2868750" cy="720000"/>
      </dsp:txXfrm>
    </dsp:sp>
    <dsp:sp modelId="{38A875C2-558F-40A4-9B83-41C9D3779619}">
      <dsp:nvSpPr>
        <dsp:cNvPr id="0" name=""/>
        <dsp:cNvSpPr/>
      </dsp:nvSpPr>
      <dsp:spPr>
        <a:xfrm>
          <a:off x="7366972" y="40818"/>
          <a:ext cx="1749937" cy="174993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ED64B-16E1-4866-9A03-65270B3E2628}">
      <dsp:nvSpPr>
        <dsp:cNvPr id="0" name=""/>
        <dsp:cNvSpPr/>
      </dsp:nvSpPr>
      <dsp:spPr>
        <a:xfrm>
          <a:off x="7739909" y="413756"/>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844536-8207-41E8-84B9-D2C75E29531F}">
      <dsp:nvSpPr>
        <dsp:cNvPr id="0" name=""/>
        <dsp:cNvSpPr/>
      </dsp:nvSpPr>
      <dsp:spPr>
        <a:xfrm>
          <a:off x="6807565"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b="0" i="0" kern="1200" baseline="0"/>
            <a:t>Tools/platforms used</a:t>
          </a:r>
          <a:endParaRPr lang="en-US" sz="2300" kern="1200"/>
        </a:p>
      </dsp:txBody>
      <dsp:txXfrm>
        <a:off x="6807565" y="2335819"/>
        <a:ext cx="28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5EF57-A571-4D5D-89CA-62E4985121F1}">
      <dsp:nvSpPr>
        <dsp:cNvPr id="0" name=""/>
        <dsp:cNvSpPr/>
      </dsp:nvSpPr>
      <dsp:spPr>
        <a:xfrm>
          <a:off x="961253" y="385483"/>
          <a:ext cx="1256755" cy="1256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80BBDD-D751-46FC-9C12-D8F6DED839CE}">
      <dsp:nvSpPr>
        <dsp:cNvPr id="0" name=""/>
        <dsp:cNvSpPr/>
      </dsp:nvSpPr>
      <dsp:spPr>
        <a:xfrm>
          <a:off x="193236"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Knowledge sharing</a:t>
          </a:r>
        </a:p>
      </dsp:txBody>
      <dsp:txXfrm>
        <a:off x="193236" y="1991154"/>
        <a:ext cx="2792789" cy="720000"/>
      </dsp:txXfrm>
    </dsp:sp>
    <dsp:sp modelId="{7F921D01-8D67-4624-A9DE-452C3D630AA6}">
      <dsp:nvSpPr>
        <dsp:cNvPr id="0" name=""/>
        <dsp:cNvSpPr/>
      </dsp:nvSpPr>
      <dsp:spPr>
        <a:xfrm>
          <a:off x="4242781" y="385483"/>
          <a:ext cx="1256755" cy="1256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A591C9-3274-46EB-ADC4-1A08C74D5BEF}">
      <dsp:nvSpPr>
        <dsp:cNvPr id="0" name=""/>
        <dsp:cNvSpPr/>
      </dsp:nvSpPr>
      <dsp:spPr>
        <a:xfrm>
          <a:off x="3474764"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Critical thinking development</a:t>
          </a:r>
        </a:p>
      </dsp:txBody>
      <dsp:txXfrm>
        <a:off x="3474764" y="1991154"/>
        <a:ext cx="2792789" cy="720000"/>
      </dsp:txXfrm>
    </dsp:sp>
    <dsp:sp modelId="{E376034A-DCC1-43B7-A64A-821538DC24BC}">
      <dsp:nvSpPr>
        <dsp:cNvPr id="0" name=""/>
        <dsp:cNvSpPr/>
      </dsp:nvSpPr>
      <dsp:spPr>
        <a:xfrm>
          <a:off x="7524309" y="385483"/>
          <a:ext cx="1256755" cy="1256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5C9265-0A53-40AA-B836-428606B59CD3}">
      <dsp:nvSpPr>
        <dsp:cNvPr id="0" name=""/>
        <dsp:cNvSpPr/>
      </dsp:nvSpPr>
      <dsp:spPr>
        <a:xfrm>
          <a:off x="6756292"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Cultural awareness and perspectives</a:t>
          </a:r>
        </a:p>
      </dsp:txBody>
      <dsp:txXfrm>
        <a:off x="6756292" y="1991154"/>
        <a:ext cx="27927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34225-7502-4DF6-AA73-32447393C973}">
      <dsp:nvSpPr>
        <dsp:cNvPr id="0" name=""/>
        <dsp:cNvSpPr/>
      </dsp:nvSpPr>
      <dsp:spPr>
        <a:xfrm>
          <a:off x="961253" y="385483"/>
          <a:ext cx="1256755" cy="1256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8E391B-1A56-49F5-B493-27E031BE6293}">
      <dsp:nvSpPr>
        <dsp:cNvPr id="0" name=""/>
        <dsp:cNvSpPr/>
      </dsp:nvSpPr>
      <dsp:spPr>
        <a:xfrm>
          <a:off x="193236"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US" sz="2900" kern="1200"/>
            <a:t>What worked well</a:t>
          </a:r>
        </a:p>
      </dsp:txBody>
      <dsp:txXfrm>
        <a:off x="193236" y="1991154"/>
        <a:ext cx="2792789" cy="720000"/>
      </dsp:txXfrm>
    </dsp:sp>
    <dsp:sp modelId="{B7A45622-3AAD-4571-8B41-75717DFDBAD2}">
      <dsp:nvSpPr>
        <dsp:cNvPr id="0" name=""/>
        <dsp:cNvSpPr/>
      </dsp:nvSpPr>
      <dsp:spPr>
        <a:xfrm>
          <a:off x="4242781" y="385483"/>
          <a:ext cx="1256755" cy="1256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9D0618-AA0D-4AB2-8196-B3537EE3C738}">
      <dsp:nvSpPr>
        <dsp:cNvPr id="0" name=""/>
        <dsp:cNvSpPr/>
      </dsp:nvSpPr>
      <dsp:spPr>
        <a:xfrm>
          <a:off x="3474764"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US" sz="2900" kern="1200"/>
            <a:t>Challenges faced</a:t>
          </a:r>
        </a:p>
      </dsp:txBody>
      <dsp:txXfrm>
        <a:off x="3474764" y="1991154"/>
        <a:ext cx="2792789" cy="720000"/>
      </dsp:txXfrm>
    </dsp:sp>
    <dsp:sp modelId="{C46FB46E-EA07-40E8-BE18-7D0FDB45EA4B}">
      <dsp:nvSpPr>
        <dsp:cNvPr id="0" name=""/>
        <dsp:cNvSpPr/>
      </dsp:nvSpPr>
      <dsp:spPr>
        <a:xfrm>
          <a:off x="7524309" y="385483"/>
          <a:ext cx="1256755" cy="1256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07CA37-66D3-4E71-9600-FD93E2061BDF}">
      <dsp:nvSpPr>
        <dsp:cNvPr id="0" name=""/>
        <dsp:cNvSpPr/>
      </dsp:nvSpPr>
      <dsp:spPr>
        <a:xfrm>
          <a:off x="6756292"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US" sz="2900" kern="1200"/>
            <a:t>Lessons learned</a:t>
          </a:r>
        </a:p>
      </dsp:txBody>
      <dsp:txXfrm>
        <a:off x="6756292" y="1991154"/>
        <a:ext cx="279278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3304D-5961-4538-B608-8754A158EFC5}">
      <dsp:nvSpPr>
        <dsp:cNvPr id="0" name=""/>
        <dsp:cNvSpPr/>
      </dsp:nvSpPr>
      <dsp:spPr>
        <a:xfrm>
          <a:off x="961253" y="385483"/>
          <a:ext cx="1256755" cy="1256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094F6B-6F40-406C-AA26-91E90C750D5C}">
      <dsp:nvSpPr>
        <dsp:cNvPr id="0" name=""/>
        <dsp:cNvSpPr/>
      </dsp:nvSpPr>
      <dsp:spPr>
        <a:xfrm>
          <a:off x="193236"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Professional identity development</a:t>
          </a:r>
        </a:p>
      </dsp:txBody>
      <dsp:txXfrm>
        <a:off x="193236" y="1991154"/>
        <a:ext cx="2792789" cy="720000"/>
      </dsp:txXfrm>
    </dsp:sp>
    <dsp:sp modelId="{673D937E-5E22-4035-A347-4D24969B6EDC}">
      <dsp:nvSpPr>
        <dsp:cNvPr id="0" name=""/>
        <dsp:cNvSpPr/>
      </dsp:nvSpPr>
      <dsp:spPr>
        <a:xfrm>
          <a:off x="4242781" y="385483"/>
          <a:ext cx="1256755" cy="1256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8B35C4-26FF-4B3D-A0CA-10D74FFA2029}">
      <dsp:nvSpPr>
        <dsp:cNvPr id="0" name=""/>
        <dsp:cNvSpPr/>
      </dsp:nvSpPr>
      <dsp:spPr>
        <a:xfrm>
          <a:off x="3474764"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Communication and networking</a:t>
          </a:r>
        </a:p>
      </dsp:txBody>
      <dsp:txXfrm>
        <a:off x="3474764" y="1991154"/>
        <a:ext cx="2792789" cy="720000"/>
      </dsp:txXfrm>
    </dsp:sp>
    <dsp:sp modelId="{99B4E9E2-7916-4B57-97E0-D1DD6D0D7910}">
      <dsp:nvSpPr>
        <dsp:cNvPr id="0" name=""/>
        <dsp:cNvSpPr/>
      </dsp:nvSpPr>
      <dsp:spPr>
        <a:xfrm>
          <a:off x="7524309" y="385483"/>
          <a:ext cx="1256755" cy="1256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1BD4FB-E8A0-49DE-AD65-7055D145CF06}">
      <dsp:nvSpPr>
        <dsp:cNvPr id="0" name=""/>
        <dsp:cNvSpPr/>
      </dsp:nvSpPr>
      <dsp:spPr>
        <a:xfrm>
          <a:off x="6756292"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Participation in organisational communities</a:t>
          </a:r>
        </a:p>
      </dsp:txBody>
      <dsp:txXfrm>
        <a:off x="6756292" y="1991154"/>
        <a:ext cx="27927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448DE-041B-46F3-9F3F-C0E1E79A8EDF}">
      <dsp:nvSpPr>
        <dsp:cNvPr id="0" name=""/>
        <dsp:cNvSpPr/>
      </dsp:nvSpPr>
      <dsp:spPr>
        <a:xfrm>
          <a:off x="961253" y="385483"/>
          <a:ext cx="1256755" cy="1256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7B5C5A-993B-4F8A-8DE1-480632D71F02}">
      <dsp:nvSpPr>
        <dsp:cNvPr id="0" name=""/>
        <dsp:cNvSpPr/>
      </dsp:nvSpPr>
      <dsp:spPr>
        <a:xfrm>
          <a:off x="193236"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How communities support learning</a:t>
          </a:r>
        </a:p>
      </dsp:txBody>
      <dsp:txXfrm>
        <a:off x="193236" y="1991154"/>
        <a:ext cx="2792789" cy="720000"/>
      </dsp:txXfrm>
    </dsp:sp>
    <dsp:sp modelId="{DAA6E6DA-5E69-4591-8485-55FBB07185B6}">
      <dsp:nvSpPr>
        <dsp:cNvPr id="0" name=""/>
        <dsp:cNvSpPr/>
      </dsp:nvSpPr>
      <dsp:spPr>
        <a:xfrm>
          <a:off x="4242781" y="385483"/>
          <a:ext cx="1256755" cy="1256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87B81F-93A5-4512-B014-96DFA268E16A}">
      <dsp:nvSpPr>
        <dsp:cNvPr id="0" name=""/>
        <dsp:cNvSpPr/>
      </dsp:nvSpPr>
      <dsp:spPr>
        <a:xfrm>
          <a:off x="3474764"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Peer-learning and feedback</a:t>
          </a:r>
        </a:p>
      </dsp:txBody>
      <dsp:txXfrm>
        <a:off x="3474764" y="1991154"/>
        <a:ext cx="2792789" cy="720000"/>
      </dsp:txXfrm>
    </dsp:sp>
    <dsp:sp modelId="{B2E65FCC-144F-4787-B28C-2F2AF5362D13}">
      <dsp:nvSpPr>
        <dsp:cNvPr id="0" name=""/>
        <dsp:cNvSpPr/>
      </dsp:nvSpPr>
      <dsp:spPr>
        <a:xfrm>
          <a:off x="7524309" y="385483"/>
          <a:ext cx="1256755" cy="1256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C47CE4-3B69-4214-8154-FBAFF3312F45}">
      <dsp:nvSpPr>
        <dsp:cNvPr id="0" name=""/>
        <dsp:cNvSpPr/>
      </dsp:nvSpPr>
      <dsp:spPr>
        <a:xfrm>
          <a:off x="6756292"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Real-world business relevance</a:t>
          </a:r>
        </a:p>
      </dsp:txBody>
      <dsp:txXfrm>
        <a:off x="6756292" y="1991154"/>
        <a:ext cx="2792789"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8AB35-A656-4DA3-BE96-6E887A9338E8}">
      <dsp:nvSpPr>
        <dsp:cNvPr id="0" name=""/>
        <dsp:cNvSpPr/>
      </dsp:nvSpPr>
      <dsp:spPr>
        <a:xfrm>
          <a:off x="0" y="1187039"/>
          <a:ext cx="6492875" cy="680400"/>
        </a:xfrm>
        <a:prstGeom prst="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FD83709-2066-4135-86B5-412877AFA4D9}">
      <dsp:nvSpPr>
        <dsp:cNvPr id="0" name=""/>
        <dsp:cNvSpPr/>
      </dsp:nvSpPr>
      <dsp:spPr>
        <a:xfrm>
          <a:off x="324643" y="788519"/>
          <a:ext cx="4545012" cy="79704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791" tIns="0" rIns="171791" bIns="0" numCol="1" spcCol="1270" anchor="ctr" anchorCtr="0">
          <a:noAutofit/>
        </a:bodyPr>
        <a:lstStyle/>
        <a:p>
          <a:pPr marL="0" lvl="0" indent="0" algn="l" defTabSz="1200150">
            <a:lnSpc>
              <a:spcPct val="90000"/>
            </a:lnSpc>
            <a:spcBef>
              <a:spcPct val="0"/>
            </a:spcBef>
            <a:spcAft>
              <a:spcPct val="35000"/>
            </a:spcAft>
            <a:buNone/>
          </a:pPr>
          <a:r>
            <a:rPr lang="en-US" sz="2700" b="0" i="0" kern="1200" baseline="0"/>
            <a:t>Intercultural communication</a:t>
          </a:r>
          <a:endParaRPr lang="en-US" sz="2700" kern="1200"/>
        </a:p>
      </dsp:txBody>
      <dsp:txXfrm>
        <a:off x="363551" y="827427"/>
        <a:ext cx="4467196" cy="719224"/>
      </dsp:txXfrm>
    </dsp:sp>
    <dsp:sp modelId="{6F04CBBD-F677-4E21-B303-1877A9DB4698}">
      <dsp:nvSpPr>
        <dsp:cNvPr id="0" name=""/>
        <dsp:cNvSpPr/>
      </dsp:nvSpPr>
      <dsp:spPr>
        <a:xfrm>
          <a:off x="0" y="2411759"/>
          <a:ext cx="6492875" cy="680400"/>
        </a:xfrm>
        <a:prstGeom prst="rect">
          <a:avLst/>
        </a:prstGeom>
        <a:solidFill>
          <a:schemeClr val="lt1">
            <a:alpha val="90000"/>
            <a:hueOff val="0"/>
            <a:satOff val="0"/>
            <a:lumOff val="0"/>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dsp:style>
    </dsp:sp>
    <dsp:sp modelId="{17C3F1C9-3E1A-41D7-83C4-1F50312B62A7}">
      <dsp:nvSpPr>
        <dsp:cNvPr id="0" name=""/>
        <dsp:cNvSpPr/>
      </dsp:nvSpPr>
      <dsp:spPr>
        <a:xfrm>
          <a:off x="324643" y="2013239"/>
          <a:ext cx="4545012" cy="797040"/>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791" tIns="0" rIns="171791" bIns="0" numCol="1" spcCol="1270" anchor="ctr" anchorCtr="0">
          <a:noAutofit/>
        </a:bodyPr>
        <a:lstStyle/>
        <a:p>
          <a:pPr marL="0" lvl="0" indent="0" algn="l" defTabSz="1200150">
            <a:lnSpc>
              <a:spcPct val="90000"/>
            </a:lnSpc>
            <a:spcBef>
              <a:spcPct val="0"/>
            </a:spcBef>
            <a:spcAft>
              <a:spcPct val="35000"/>
            </a:spcAft>
            <a:buNone/>
          </a:pPr>
          <a:r>
            <a:rPr lang="en-US" sz="2700" b="0" i="0" kern="1200" baseline="0"/>
            <a:t>Ethical awareness</a:t>
          </a:r>
          <a:endParaRPr lang="en-US" sz="2700" kern="1200"/>
        </a:p>
      </dsp:txBody>
      <dsp:txXfrm>
        <a:off x="363551" y="2052147"/>
        <a:ext cx="4467196" cy="719224"/>
      </dsp:txXfrm>
    </dsp:sp>
    <dsp:sp modelId="{4FEE3098-1155-4518-BE94-F0DB22C36CF9}">
      <dsp:nvSpPr>
        <dsp:cNvPr id="0" name=""/>
        <dsp:cNvSpPr/>
      </dsp:nvSpPr>
      <dsp:spPr>
        <a:xfrm>
          <a:off x="0" y="3636480"/>
          <a:ext cx="6492875" cy="680400"/>
        </a:xfrm>
        <a:prstGeom prst="rect">
          <a:avLst/>
        </a:prstGeom>
        <a:solidFill>
          <a:schemeClr val="lt1">
            <a:alpha val="90000"/>
            <a:hueOff val="0"/>
            <a:satOff val="0"/>
            <a:lumOff val="0"/>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dsp:style>
    </dsp:sp>
    <dsp:sp modelId="{3DCD1360-5482-4CDB-BE46-3FA03C170BFB}">
      <dsp:nvSpPr>
        <dsp:cNvPr id="0" name=""/>
        <dsp:cNvSpPr/>
      </dsp:nvSpPr>
      <dsp:spPr>
        <a:xfrm>
          <a:off x="324643" y="3237959"/>
          <a:ext cx="4545012" cy="79704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791" tIns="0" rIns="171791" bIns="0" numCol="1" spcCol="1270" anchor="ctr" anchorCtr="0">
          <a:noAutofit/>
        </a:bodyPr>
        <a:lstStyle/>
        <a:p>
          <a:pPr marL="0" lvl="0" indent="0" algn="l" defTabSz="1200150">
            <a:lnSpc>
              <a:spcPct val="90000"/>
            </a:lnSpc>
            <a:spcBef>
              <a:spcPct val="0"/>
            </a:spcBef>
            <a:spcAft>
              <a:spcPct val="35000"/>
            </a:spcAft>
            <a:buNone/>
          </a:pPr>
          <a:r>
            <a:rPr lang="en-US" sz="2700" b="0" i="0" kern="1200" baseline="0"/>
            <a:t>Global responsibility</a:t>
          </a:r>
          <a:endParaRPr lang="en-US" sz="2700" kern="1200"/>
        </a:p>
      </dsp:txBody>
      <dsp:txXfrm>
        <a:off x="363551" y="3276867"/>
        <a:ext cx="4467196" cy="7192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C5EA4D-47F8-4D38-B365-ECB7C0B1890E}">
      <dsp:nvSpPr>
        <dsp:cNvPr id="0" name=""/>
        <dsp:cNvSpPr/>
      </dsp:nvSpPr>
      <dsp:spPr>
        <a:xfrm>
          <a:off x="625409" y="40818"/>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055E9-1189-4E8E-ADF1-C38D2649F306}">
      <dsp:nvSpPr>
        <dsp:cNvPr id="0" name=""/>
        <dsp:cNvSpPr/>
      </dsp:nvSpPr>
      <dsp:spPr>
        <a:xfrm>
          <a:off x="998346" y="413756"/>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750698-635D-4FC7-B1D9-9A6F2AE75EBD}">
      <dsp:nvSpPr>
        <dsp:cNvPr id="0" name=""/>
        <dsp:cNvSpPr/>
      </dsp:nvSpPr>
      <dsp:spPr>
        <a:xfrm>
          <a:off x="66003"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b="0" i="0" kern="1200" baseline="0"/>
            <a:t>How collaboration enhances GC</a:t>
          </a:r>
          <a:endParaRPr lang="en-US" sz="2100" kern="1200"/>
        </a:p>
      </dsp:txBody>
      <dsp:txXfrm>
        <a:off x="66003" y="2335819"/>
        <a:ext cx="2868750" cy="720000"/>
      </dsp:txXfrm>
    </dsp:sp>
    <dsp:sp modelId="{8CB5D478-7213-4489-849D-9DBB31FEA17F}">
      <dsp:nvSpPr>
        <dsp:cNvPr id="0" name=""/>
        <dsp:cNvSpPr/>
      </dsp:nvSpPr>
      <dsp:spPr>
        <a:xfrm>
          <a:off x="3996190" y="40818"/>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B18AF6-48B4-44F3-A8F8-ECD598CA1FC8}">
      <dsp:nvSpPr>
        <dsp:cNvPr id="0" name=""/>
        <dsp:cNvSpPr/>
      </dsp:nvSpPr>
      <dsp:spPr>
        <a:xfrm>
          <a:off x="4369128" y="413756"/>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45586F-3176-4B46-9D0B-72F51D4A02C0}">
      <dsp:nvSpPr>
        <dsp:cNvPr id="0" name=""/>
        <dsp:cNvSpPr/>
      </dsp:nvSpPr>
      <dsp:spPr>
        <a:xfrm>
          <a:off x="3436784"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b="0" i="0" kern="1200" baseline="0"/>
            <a:t>Examples from your group experience</a:t>
          </a:r>
          <a:endParaRPr lang="en-US" sz="2100" kern="1200"/>
        </a:p>
      </dsp:txBody>
      <dsp:txXfrm>
        <a:off x="3436784" y="2335819"/>
        <a:ext cx="2868750" cy="720000"/>
      </dsp:txXfrm>
    </dsp:sp>
    <dsp:sp modelId="{96A02A67-C60D-4D4A-9456-54F2498FE15B}">
      <dsp:nvSpPr>
        <dsp:cNvPr id="0" name=""/>
        <dsp:cNvSpPr/>
      </dsp:nvSpPr>
      <dsp:spPr>
        <a:xfrm>
          <a:off x="7366972" y="40818"/>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77143-8A0A-4292-92D2-6E2624878876}">
      <dsp:nvSpPr>
        <dsp:cNvPr id="0" name=""/>
        <dsp:cNvSpPr/>
      </dsp:nvSpPr>
      <dsp:spPr>
        <a:xfrm>
          <a:off x="7739909" y="413756"/>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AD3916-263D-44C1-A172-B2E3FC4CD17A}">
      <dsp:nvSpPr>
        <dsp:cNvPr id="0" name=""/>
        <dsp:cNvSpPr/>
      </dsp:nvSpPr>
      <dsp:spPr>
        <a:xfrm>
          <a:off x="6807565"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b="0" i="0" kern="1200" baseline="0"/>
            <a:t>Skills gained</a:t>
          </a:r>
          <a:endParaRPr lang="en-US" sz="2100" kern="1200"/>
        </a:p>
      </dsp:txBody>
      <dsp:txXfrm>
        <a:off x="6807565" y="2335819"/>
        <a:ext cx="286875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E845A-472F-420D-A83D-988A34CDA459}">
      <dsp:nvSpPr>
        <dsp:cNvPr id="0" name=""/>
        <dsp:cNvSpPr/>
      </dsp:nvSpPr>
      <dsp:spPr>
        <a:xfrm>
          <a:off x="961253" y="385483"/>
          <a:ext cx="1256755" cy="1256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D3EA76-2747-4FC2-920A-97641A7AAF0A}">
      <dsp:nvSpPr>
        <dsp:cNvPr id="0" name=""/>
        <dsp:cNvSpPr/>
      </dsp:nvSpPr>
      <dsp:spPr>
        <a:xfrm>
          <a:off x="193236"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Key points recap</a:t>
          </a:r>
        </a:p>
      </dsp:txBody>
      <dsp:txXfrm>
        <a:off x="193236" y="1991154"/>
        <a:ext cx="2792789" cy="720000"/>
      </dsp:txXfrm>
    </dsp:sp>
    <dsp:sp modelId="{C3824E16-396E-4E6D-B072-857A41C0DCBA}">
      <dsp:nvSpPr>
        <dsp:cNvPr id="0" name=""/>
        <dsp:cNvSpPr/>
      </dsp:nvSpPr>
      <dsp:spPr>
        <a:xfrm>
          <a:off x="4242781" y="385483"/>
          <a:ext cx="1256755" cy="1256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32E0B0-D966-4593-95F6-FA8812429780}">
      <dsp:nvSpPr>
        <dsp:cNvPr id="0" name=""/>
        <dsp:cNvSpPr/>
      </dsp:nvSpPr>
      <dsp:spPr>
        <a:xfrm>
          <a:off x="3474764"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Importance of GC in business</a:t>
          </a:r>
        </a:p>
      </dsp:txBody>
      <dsp:txXfrm>
        <a:off x="3474764" y="1991154"/>
        <a:ext cx="2792789" cy="720000"/>
      </dsp:txXfrm>
    </dsp:sp>
    <dsp:sp modelId="{D8D36DD3-1129-4B4E-882F-761FCC4AE3CC}">
      <dsp:nvSpPr>
        <dsp:cNvPr id="0" name=""/>
        <dsp:cNvSpPr/>
      </dsp:nvSpPr>
      <dsp:spPr>
        <a:xfrm>
          <a:off x="7524309" y="385483"/>
          <a:ext cx="1256755" cy="1256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80426B-1BB9-4C6B-92C9-572950A4FCB6}">
      <dsp:nvSpPr>
        <dsp:cNvPr id="0" name=""/>
        <dsp:cNvSpPr/>
      </dsp:nvSpPr>
      <dsp:spPr>
        <a:xfrm>
          <a:off x="6756292"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Final reflections</a:t>
          </a:r>
        </a:p>
      </dsp:txBody>
      <dsp:txXfrm>
        <a:off x="6756292" y="1991154"/>
        <a:ext cx="279278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C5C728-3188-4AE3-B766-E3CFC4C60130}"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3A4634-0016-4085-B671-1B43FF96FDF2}" type="slidenum">
              <a:rPr lang="en-GB" smtClean="0"/>
              <a:t>‹#›</a:t>
            </a:fld>
            <a:endParaRPr lang="en-GB"/>
          </a:p>
        </p:txBody>
      </p:sp>
    </p:spTree>
    <p:extLst>
      <p:ext uri="{BB962C8B-B14F-4D97-AF65-F5344CB8AC3E}">
        <p14:creationId xmlns:p14="http://schemas.microsoft.com/office/powerpoint/2010/main" val="213832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 and I will present Developing Global Citizenship Through Collaborative Learning in Business Studies and I will introduce the focus of global citizenship and explain how collaborative learning supports the development of essential skills for future business environments.</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1</a:t>
            </a:fld>
            <a:endParaRPr lang="en-GB"/>
          </a:p>
        </p:txBody>
      </p:sp>
    </p:spTree>
    <p:extLst>
      <p:ext uri="{BB962C8B-B14F-4D97-AF65-F5344CB8AC3E}">
        <p14:creationId xmlns:p14="http://schemas.microsoft.com/office/powerpoint/2010/main" val="3032899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is about the idea of global citizenship and why it matters in today's business world. The PowerPoint talks about how </a:t>
            </a:r>
            <a:r>
              <a:rPr lang="en-US" dirty="0" err="1"/>
              <a:t>globalisation</a:t>
            </a:r>
            <a:r>
              <a:rPr lang="en-US" dirty="0"/>
              <a:t> connects enterprises, cultures, and economies. This means that business students need to be more responsible and attentive. I talk about how being able to perceive things from many angles can help you make moral choices and talk to individuals from other cultures. I also talk about how vital it is to learn together to improve these abilities because it encourages teamwork, learning from others, and being open to new ideas. This is the foundation for the ideas that will be spoken about in the rest of the presentation.</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2</a:t>
            </a:fld>
            <a:endParaRPr lang="en-GB"/>
          </a:p>
        </p:txBody>
      </p:sp>
    </p:spTree>
    <p:extLst>
      <p:ext uri="{BB962C8B-B14F-4D97-AF65-F5344CB8AC3E}">
        <p14:creationId xmlns:p14="http://schemas.microsoft.com/office/powerpoint/2010/main" val="72413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PowerPoint shows how collaborative learning works at a business school. Students collaborate together to share ideas, solve problems, and learn as a group when they learn together. It stresses vital things like learning together, working together, and working towards common goals. These abilities are very crucial for business classes because firms today need people from all around the world to work together. As they work together on projects, students learn how to talk to each other, make decisions as a group, and get along with each other. All of these skills are highly vital for running a successful business.</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3</a:t>
            </a:fld>
            <a:endParaRPr lang="en-GB"/>
          </a:p>
        </p:txBody>
      </p:sp>
    </p:spTree>
    <p:extLst>
      <p:ext uri="{BB962C8B-B14F-4D97-AF65-F5344CB8AC3E}">
        <p14:creationId xmlns:p14="http://schemas.microsoft.com/office/powerpoint/2010/main" val="2446552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is about the group project we completed for the module. We had to work together to learn about and solve a specific business problem so that we could use what we learnt in class in real life. Everyone in the group had a specific role to accomplish, such doing research, getting ready for the presentation, and making sure everyone was on the same page. This made sure that everyone had a reasonable amount of work to complete. Most of my job was to look for information and look at data. The group employed a lot of digital tools to assist us work together. We </a:t>
            </a:r>
            <a:r>
              <a:rPr lang="en-US" dirty="0" err="1"/>
              <a:t>utilised</a:t>
            </a:r>
            <a:r>
              <a:rPr lang="en-US" dirty="0"/>
              <a:t> Microsoft Teams to chat to each other, Google Docs to work on documents together in real time, and Padlet to keep our thoughts and visual assets in order. These tools helped us stay on top of things, share our work, and combine everything we found into one presentation.</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4</a:t>
            </a:fld>
            <a:endParaRPr lang="en-GB"/>
          </a:p>
        </p:txBody>
      </p:sp>
    </p:spTree>
    <p:extLst>
      <p:ext uri="{BB962C8B-B14F-4D97-AF65-F5344CB8AC3E}">
        <p14:creationId xmlns:p14="http://schemas.microsoft.com/office/powerpoint/2010/main" val="98189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PowerPoint explains how business students could learn more by working together. It was fun to work together because everyone had different ideas, research findings, and anecdotes to share. It also helped us understand how cultural and professional differences might affect the decisions we make and how we deal with difficulties by letting us see things from other people's points of view. When we worked together to learn, we had to challenge our own thoughts, beliefs, and the reasons we thought what we did. This taught us think critically. We may have had to do harder things when we worked together to solve problems than when we did them alone. They learnt how to work together, make plans, and talk to other individuals by being in a group. These are all very important skills for running a business in the real world.</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5</a:t>
            </a:fld>
            <a:endParaRPr lang="en-GB"/>
          </a:p>
        </p:txBody>
      </p:sp>
    </p:spTree>
    <p:extLst>
      <p:ext uri="{BB962C8B-B14F-4D97-AF65-F5344CB8AC3E}">
        <p14:creationId xmlns:p14="http://schemas.microsoft.com/office/powerpoint/2010/main" val="3621071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speech is about how successfully we all worked together on the project. The best aspect was that everyone got along and talked to one another. People stayed close by being honest with each other and checking in on each other all the time. It was nice that we all worked together because we all have useful skills and knowledge. We could also trust our staff because they always did their work well and on schedule. We did have to deal with a number of challenges, though, such teammates who lived in different time zones, workloads that weren't always fair, and conflicts over plans or ideas. To get past these challenges, we established plans, set targets, and used tools like Google Docs and Teams to keep track of how we were doing. We learnt from our mistakes by being honest and making bargains. This helped us work together better and made the final product better.</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6</a:t>
            </a:fld>
            <a:endParaRPr lang="en-GB"/>
          </a:p>
        </p:txBody>
      </p:sp>
    </p:spTree>
    <p:extLst>
      <p:ext uri="{BB962C8B-B14F-4D97-AF65-F5344CB8AC3E}">
        <p14:creationId xmlns:p14="http://schemas.microsoft.com/office/powerpoint/2010/main" val="3858369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workshop is about how working in the business world may help students learn more about themselves as professionals. Talking to our coworkers, mentors, and other professionals can help us learn more about how things work at work and feel better about what we can do. You may </a:t>
            </a:r>
            <a:r>
              <a:rPr lang="en-US" dirty="0" err="1"/>
              <a:t>practise</a:t>
            </a:r>
            <a:r>
              <a:rPr lang="en-US" dirty="0"/>
              <a:t> your communication, leadership, and problem-solving skills in an atmosphere of security when you work on group projects and with other people. When students work together and share ideas, they start creating their professional and individual brands. In business, it's crucial to be responsible, accountable, and involved, and having an identity means all of these things. These experiences also remind us how important it is to meet and talk to other individuals who do the same thing as you. They teach us things that will help us do better at our jobs and keep learning for the rest of our life. They also help us get ready to work with people from all around the world and from all kinds of backgrounds.</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7</a:t>
            </a:fld>
            <a:endParaRPr lang="en-GB"/>
          </a:p>
        </p:txBody>
      </p:sp>
    </p:spTree>
    <p:extLst>
      <p:ext uri="{BB962C8B-B14F-4D97-AF65-F5344CB8AC3E}">
        <p14:creationId xmlns:p14="http://schemas.microsoft.com/office/powerpoint/2010/main" val="594476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PowerPoint explains how cooperating with others can help you learn new things and execute your job better. You can share what you know, get helpful criticism, and learn from what your coworkers have done. Kids can learn from each other in communities. This helps them see things from other angles, find new ways to do things, and find new methods to solve difficulties. They also hold people responsible for their actions because they affect the performance of the entire </a:t>
            </a:r>
            <a:r>
              <a:rPr lang="en-US" dirty="0" err="1"/>
              <a:t>organisation</a:t>
            </a:r>
            <a:r>
              <a:rPr lang="en-US" dirty="0"/>
              <a:t>. Students learn by doing because these business school experiences are like genuine careers. By getting active in their local communities, students can learn about how businesses run, meet experts who could offer them jobs in the future, and enhance their networking abilities. When people study with other people, they usually learn how to get along with others, be open-minded, and think for themselves. These are all very vital abilities for running a business wherever in the world.</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8</a:t>
            </a:fld>
            <a:endParaRPr lang="en-GB"/>
          </a:p>
        </p:txBody>
      </p:sp>
    </p:spTree>
    <p:extLst>
      <p:ext uri="{BB962C8B-B14F-4D97-AF65-F5344CB8AC3E}">
        <p14:creationId xmlns:p14="http://schemas.microsoft.com/office/powerpoint/2010/main" val="1902060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talk is on how learning together makes people better citizens of the globe. Students learn about diverse cultures and how to talk to people from those cultures by working with people from different backgrounds. People become more conscious of their social responsibilities and how to make moral decisions in business when they think about moral dilemmas and global issues. You learn how to deal with others, negotiate, and adjust when you work with them. You need all of these skills to operate in a place where people from different cultures or countries work together. Students also learn to think about how their business decisions influence people, the environment, and communities all across the world. By combining all of these experiences, collaborative learning helps students become responsible, informed, and socially conscious citizens of the world. This offers them the knowledge, skills, and attitudes they need to make a difference in business and in the world.</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9</a:t>
            </a:fld>
            <a:endParaRPr lang="en-GB"/>
          </a:p>
        </p:txBody>
      </p:sp>
    </p:spTree>
    <p:extLst>
      <p:ext uri="{BB962C8B-B14F-4D97-AF65-F5344CB8AC3E}">
        <p14:creationId xmlns:p14="http://schemas.microsoft.com/office/powerpoint/2010/main" val="499415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says that learning together is closely linked to becoming a global citizen. When students work together, they can learn how to make moral choices, talk to others from different cultures, and solve problems in real life. Being a good global citizen requires being open to other people's ideas and sharing what you know. Both of these tasks are easier when you work together. Students learn how to lead, work together to solve problems, and feel more at ease with others from varied backgrounds through group projects. By thinking about these events, students learn how important it is to work together to solve problems that affect the whole world. Working together to study is a great way to help kids learn more about the world, become more responsible, and do better in their jobs. This gets them ready to do business and be a nice person in both their own country and other countries.</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10</a:t>
            </a:fld>
            <a:endParaRPr lang="en-GB"/>
          </a:p>
        </p:txBody>
      </p:sp>
    </p:spTree>
    <p:extLst>
      <p:ext uri="{BB962C8B-B14F-4D97-AF65-F5344CB8AC3E}">
        <p14:creationId xmlns:p14="http://schemas.microsoft.com/office/powerpoint/2010/main" val="2846562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dirty="0" err="1"/>
              <a:t>summarises</a:t>
            </a:r>
            <a:r>
              <a:rPr lang="en-US" dirty="0"/>
              <a:t> the key points of the presentation. Collaborative learning has shown to be an effective way to develop knowledge, critical thinking, and global citizenship skills. Working in groups allows students to share diverse perspectives, solve problems collectively, and build professional identities within business communities. Participation in these collaborative experiences not only improves academic outcomes but also prepares students for real-world business environments, where teamwork, communication, and ethical decision-making are essential. In conclusion, integrating collaborative learning into business studies supports both personal and professional growth and contributes to becoming responsible, culturally aware global citizens.</a:t>
            </a:r>
            <a:endParaRPr lang="en-GB" dirty="0"/>
          </a:p>
        </p:txBody>
      </p:sp>
      <p:sp>
        <p:nvSpPr>
          <p:cNvPr id="4" name="Slide Number Placeholder 3"/>
          <p:cNvSpPr>
            <a:spLocks noGrp="1"/>
          </p:cNvSpPr>
          <p:nvPr>
            <p:ph type="sldNum" sz="quarter" idx="5"/>
          </p:nvPr>
        </p:nvSpPr>
        <p:spPr/>
        <p:txBody>
          <a:bodyPr/>
          <a:lstStyle/>
          <a:p>
            <a:fld id="{9D3A4634-0016-4085-B671-1B43FF96FDF2}" type="slidenum">
              <a:rPr lang="en-GB" smtClean="0"/>
              <a:t>11</a:t>
            </a:fld>
            <a:endParaRPr lang="en-GB"/>
          </a:p>
        </p:txBody>
      </p:sp>
    </p:spTree>
    <p:extLst>
      <p:ext uri="{BB962C8B-B14F-4D97-AF65-F5344CB8AC3E}">
        <p14:creationId xmlns:p14="http://schemas.microsoft.com/office/powerpoint/2010/main" val="3534795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12/1/2025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5586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6029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4318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12/1/2025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262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12/1/2025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98809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12/1/2025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309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12/1/2025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402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12/1/2025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6351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12/1/2025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27255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12/1/2025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0273727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4910055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757256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5840591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94406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873467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0915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12/1/2025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75526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31BA835-12AC-4E8F-955A-EA3F4DE2791F}" type="datetime1">
              <a:rPr lang="en-US" smtClean="0"/>
              <a:t>12/1/2025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50760776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7.xml"/><Relationship Id="rId7" Type="http://schemas.openxmlformats.org/officeDocument/2006/relationships/diagramQuickStyle" Target="../diagrams/quickStyle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6.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3.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6.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hyperlink" Target="https://sfleducation.springeropen.com/articles/10.1186/s40862-024-00294-w?utm_source=chatgpt.com" TargetMode="External"/><Relationship Id="rId3" Type="http://schemas.openxmlformats.org/officeDocument/2006/relationships/image" Target="../media/image48.jpeg"/><Relationship Id="rId7" Type="http://schemas.openxmlformats.org/officeDocument/2006/relationships/hyperlink" Target="https://ijebmr.com/uploads/pdf/archivepdf/2022/IJEBMR_968.pdf?utm_source=chatgpt.com" TargetMode="Externa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hyperlink" Target="https://www.mdpi.com/2071-1050/16/13/5367?utm_source=chatgpt.com" TargetMode="External"/><Relationship Id="rId11" Type="http://schemas.openxmlformats.org/officeDocument/2006/relationships/hyperlink" Target="https://www.mdpi.com/2227-7102/14/6/567?utm_source=chatgpt.com" TargetMode="External"/><Relationship Id="rId5" Type="http://schemas.openxmlformats.org/officeDocument/2006/relationships/hyperlink" Target="https://eujournal.org/index.php/esj/article/view/17803?utm_source=chatgpt.com" TargetMode="External"/><Relationship Id="rId10" Type="http://schemas.openxmlformats.org/officeDocument/2006/relationships/hyperlink" Target="https://link.springer.com/article/10.1007/s10671-023-09351-6?utm_source=chatgpt.com" TargetMode="External"/><Relationship Id="rId4" Type="http://schemas.openxmlformats.org/officeDocument/2006/relationships/hyperlink" Target="https://www.frontiersin.org/journals/education/articles/10.3389/feduc.2024.1520859/full?utm_source=chatgpt.com" TargetMode="External"/><Relationship Id="rId9" Type="http://schemas.openxmlformats.org/officeDocument/2006/relationships/hyperlink" Target="https://link.springer.com/article/10.1007/s11125-019-09458-w?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1"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5">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5">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4" name="Group 23">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5"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6"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7"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8"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9"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0"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63CD642D-E71E-BA6B-D3AD-C1351139A436}"/>
              </a:ext>
            </a:extLst>
          </p:cNvPr>
          <p:cNvSpPr>
            <a:spLocks noGrp="1"/>
          </p:cNvSpPr>
          <p:nvPr>
            <p:ph type="ctrTitle"/>
          </p:nvPr>
        </p:nvSpPr>
        <p:spPr>
          <a:xfrm>
            <a:off x="3962399" y="685800"/>
            <a:ext cx="7345891" cy="1413933"/>
          </a:xfrm>
        </p:spPr>
        <p:txBody>
          <a:bodyPr vert="horz" lIns="91440" tIns="45720" rIns="91440" bIns="45720" rtlCol="0" anchor="ctr">
            <a:normAutofit/>
          </a:bodyPr>
          <a:lstStyle/>
          <a:p>
            <a:pPr algn="ctr">
              <a:lnSpc>
                <a:spcPct val="90000"/>
              </a:lnSpc>
            </a:pPr>
            <a:r>
              <a:rPr lang="en-US" sz="3100" dirty="0"/>
              <a:t>Developing Global Citizenship Through Collaborative Learning in Business Studies</a:t>
            </a:r>
          </a:p>
        </p:txBody>
      </p:sp>
      <p:pic>
        <p:nvPicPr>
          <p:cNvPr id="4" name="Picture 3" descr="An abstract genetic concept">
            <a:extLst>
              <a:ext uri="{FF2B5EF4-FFF2-40B4-BE49-F238E27FC236}">
                <a16:creationId xmlns:a16="http://schemas.microsoft.com/office/drawing/2014/main" id="{0A491C4E-5405-B8BE-93AD-78F9F0891016}"/>
              </a:ext>
            </a:extLst>
          </p:cNvPr>
          <p:cNvPicPr>
            <a:picLocks noChangeAspect="1"/>
          </p:cNvPicPr>
          <p:nvPr/>
        </p:nvPicPr>
        <p:blipFill>
          <a:blip r:embed="rId6"/>
          <a:srcRect l="27740" r="21820"/>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5" name="Rectangle 1">
            <a:extLst>
              <a:ext uri="{FF2B5EF4-FFF2-40B4-BE49-F238E27FC236}">
                <a16:creationId xmlns:a16="http://schemas.microsoft.com/office/drawing/2014/main" id="{0124981B-911D-4638-7B6C-76D0BE6A5032}"/>
              </a:ext>
            </a:extLst>
          </p:cNvPr>
          <p:cNvSpPr>
            <a:spLocks noGrp="1" noChangeArrowheads="1"/>
          </p:cNvSpPr>
          <p:nvPr>
            <p:ph type="subTitle" idx="1"/>
          </p:nvPr>
        </p:nvSpPr>
        <p:spPr bwMode="auto">
          <a:xfrm>
            <a:off x="3843867" y="2048933"/>
            <a:ext cx="7659156" cy="37422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indent="-228600" algn="l" fontAlgn="base">
              <a:buFont typeface="Arial"/>
              <a:buChar char="•"/>
            </a:pPr>
            <a:r>
              <a:rPr lang="en-US" altLang="en-US" dirty="0"/>
              <a:t>Student Name: Vasilica Gianina </a:t>
            </a:r>
            <a:r>
              <a:rPr lang="en-US" altLang="en-US" dirty="0" err="1"/>
              <a:t>Stingaciu</a:t>
            </a:r>
            <a:endParaRPr kumimoji="0" lang="en-US" altLang="en-US" b="0" i="0" u="none" strike="noStrike" normalizeH="0" baseline="0" dirty="0" err="1">
              <a:ln>
                <a:noFill/>
              </a:ln>
            </a:endParaRPr>
          </a:p>
          <a:p>
            <a:pPr indent="-228600" algn="l" fontAlgn="base">
              <a:buFont typeface="Arial"/>
              <a:buChar char="•"/>
            </a:pPr>
            <a:r>
              <a:rPr lang="en-US" altLang="en-US" dirty="0"/>
              <a:t>ID Number: 2431561</a:t>
            </a:r>
            <a:endParaRPr lang="en-US" altLang="en-US" b="0" i="0" u="none" strike="noStrike" normalizeH="0" baseline="0" dirty="0">
              <a:ln>
                <a:noFill/>
              </a:ln>
            </a:endParaRPr>
          </a:p>
          <a:p>
            <a:pPr marL="0" marR="0" lvl="0" indent="-228600" algn="l" fontAlgn="base">
              <a:buFont typeface="Arial"/>
              <a:buChar char="•"/>
              <a:tabLst/>
            </a:pPr>
            <a:r>
              <a:rPr kumimoji="0" lang="en-US" altLang="en-US" b="0" i="0" u="none" strike="noStrike" normalizeH="0" baseline="0" dirty="0">
                <a:ln>
                  <a:noFill/>
                </a:ln>
              </a:rPr>
              <a:t>Module: BMSP4015</a:t>
            </a:r>
          </a:p>
          <a:p>
            <a:pPr marL="0" marR="0" lvl="0" indent="-228600" algn="l" fontAlgn="base">
              <a:buFont typeface="Arial"/>
              <a:buChar char="•"/>
              <a:tabLst/>
            </a:pPr>
            <a:r>
              <a:rPr kumimoji="0" lang="en-US" altLang="en-US" b="0" i="0" u="none" strike="noStrike" normalizeH="0" baseline="0" dirty="0">
                <a:ln>
                  <a:noFill/>
                </a:ln>
              </a:rPr>
              <a:t>Lecturer: Helen Evans</a:t>
            </a:r>
          </a:p>
        </p:txBody>
      </p:sp>
      <p:pic>
        <p:nvPicPr>
          <p:cNvPr id="3" name="Recorded Sound">
            <a:hlinkClick r:id="" action="ppaction://media"/>
            <a:extLst>
              <a:ext uri="{FF2B5EF4-FFF2-40B4-BE49-F238E27FC236}">
                <a16:creationId xmlns:a16="http://schemas.microsoft.com/office/drawing/2014/main" id="{4352E899-3E5C-6418-6C19-9B00AE8742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49464" y="2211812"/>
            <a:ext cx="609600" cy="609600"/>
          </a:xfrm>
          <a:prstGeom prst="rect">
            <a:avLst/>
          </a:prstGeom>
        </p:spPr>
      </p:pic>
    </p:spTree>
    <p:extLst>
      <p:ext uri="{BB962C8B-B14F-4D97-AF65-F5344CB8AC3E}">
        <p14:creationId xmlns:p14="http://schemas.microsoft.com/office/powerpoint/2010/main" val="175466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0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8"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DFF2129-D5CF-126A-7C97-15FF69C667DD}"/>
              </a:ext>
            </a:extLst>
          </p:cNvPr>
          <p:cNvSpPr>
            <a:spLocks noGrp="1"/>
          </p:cNvSpPr>
          <p:nvPr>
            <p:ph type="title" idx="4294967295"/>
          </p:nvPr>
        </p:nvSpPr>
        <p:spPr>
          <a:xfrm>
            <a:off x="535021" y="685800"/>
            <a:ext cx="2639962" cy="5105400"/>
          </a:xfrm>
        </p:spPr>
        <p:txBody>
          <a:bodyPr vert="horz" lIns="91440" tIns="45720" rIns="91440" bIns="45720" rtlCol="0" anchor="ctr">
            <a:normAutofit/>
          </a:bodyPr>
          <a:lstStyle/>
          <a:p>
            <a:r>
              <a:rPr lang="en-US" sz="3700">
                <a:solidFill>
                  <a:srgbClr val="FFFFFF"/>
                </a:solidFill>
              </a:rPr>
              <a:t>Introduction</a:t>
            </a: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7" name="Rectangle 1">
            <a:extLst>
              <a:ext uri="{FF2B5EF4-FFF2-40B4-BE49-F238E27FC236}">
                <a16:creationId xmlns:a16="http://schemas.microsoft.com/office/drawing/2014/main" id="{958F0208-30AF-9948-4B58-2F05E4585920}"/>
              </a:ext>
            </a:extLst>
          </p:cNvPr>
          <p:cNvGraphicFramePr/>
          <p:nvPr>
            <p:extLst>
              <p:ext uri="{D42A27DB-BD31-4B8C-83A1-F6EECF244321}">
                <p14:modId xmlns:p14="http://schemas.microsoft.com/office/powerpoint/2010/main" val="27106606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14D96EC-0987-9C39-EB2E-42CA41F9E00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20526" y="4714695"/>
            <a:ext cx="609600" cy="609600"/>
          </a:xfrm>
          <a:prstGeom prst="rect">
            <a:avLst/>
          </a:prstGeom>
        </p:spPr>
      </p:pic>
    </p:spTree>
    <p:extLst>
      <p:ext uri="{BB962C8B-B14F-4D97-AF65-F5344CB8AC3E}">
        <p14:creationId xmlns:p14="http://schemas.microsoft.com/office/powerpoint/2010/main" val="2789246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6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0"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2"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0"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9F212A0-E893-EAA4-ABD4-47A274743E73}"/>
              </a:ext>
            </a:extLst>
          </p:cNvPr>
          <p:cNvSpPr>
            <a:spLocks noGrp="1"/>
          </p:cNvSpPr>
          <p:nvPr>
            <p:ph type="title" idx="4294967295"/>
          </p:nvPr>
        </p:nvSpPr>
        <p:spPr>
          <a:xfrm>
            <a:off x="1760706" y="685800"/>
            <a:ext cx="9742318" cy="1752599"/>
          </a:xfrm>
        </p:spPr>
        <p:txBody>
          <a:bodyPr vert="horz" lIns="91440" tIns="45720" rIns="91440" bIns="45720" rtlCol="0" anchor="ctr">
            <a:normAutofit/>
          </a:bodyPr>
          <a:lstStyle/>
          <a:p>
            <a:r>
              <a:rPr lang="en-US" b="1"/>
              <a:t>Collaborative Learning Overview</a:t>
            </a:r>
            <a:br>
              <a:rPr lang="en-US" b="1"/>
            </a:br>
            <a:endParaRPr lang="en-US"/>
          </a:p>
        </p:txBody>
      </p:sp>
      <p:graphicFrame>
        <p:nvGraphicFramePr>
          <p:cNvPr id="31" name="Rectangle 1">
            <a:extLst>
              <a:ext uri="{FF2B5EF4-FFF2-40B4-BE49-F238E27FC236}">
                <a16:creationId xmlns:a16="http://schemas.microsoft.com/office/drawing/2014/main" id="{D678E69F-0F14-491D-EC14-D64E67A5C99A}"/>
              </a:ext>
            </a:extLst>
          </p:cNvPr>
          <p:cNvGraphicFramePr/>
          <p:nvPr>
            <p:extLst>
              <p:ext uri="{D42A27DB-BD31-4B8C-83A1-F6EECF244321}">
                <p14:modId xmlns:p14="http://schemas.microsoft.com/office/powerpoint/2010/main" val="1282145191"/>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45A8D98-E2DE-8F69-06B6-6143A3F274B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22412" y="1956881"/>
            <a:ext cx="609600" cy="609600"/>
          </a:xfrm>
          <a:prstGeom prst="rect">
            <a:avLst/>
          </a:prstGeom>
        </p:spPr>
      </p:pic>
    </p:spTree>
    <p:extLst>
      <p:ext uri="{BB962C8B-B14F-4D97-AF65-F5344CB8AC3E}">
        <p14:creationId xmlns:p14="http://schemas.microsoft.com/office/powerpoint/2010/main" val="58048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8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9"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0"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1"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2"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8370BD36-D2BD-73B5-D311-D1724D7734CA}"/>
              </a:ext>
            </a:extLst>
          </p:cNvPr>
          <p:cNvSpPr>
            <a:spLocks noGrp="1"/>
          </p:cNvSpPr>
          <p:nvPr>
            <p:ph type="title" idx="4294967295"/>
          </p:nvPr>
        </p:nvSpPr>
        <p:spPr>
          <a:xfrm>
            <a:off x="1760706" y="685800"/>
            <a:ext cx="9742318" cy="1752599"/>
          </a:xfrm>
        </p:spPr>
        <p:txBody>
          <a:bodyPr vert="horz" lIns="91440" tIns="45720" rIns="91440" bIns="45720" rtlCol="0" anchor="ctr">
            <a:normAutofit/>
          </a:bodyPr>
          <a:lstStyle/>
          <a:p>
            <a:r>
              <a:rPr lang="en-US"/>
              <a:t>Group Project / Learning Activity</a:t>
            </a:r>
          </a:p>
        </p:txBody>
      </p:sp>
      <p:graphicFrame>
        <p:nvGraphicFramePr>
          <p:cNvPr id="23" name="Rectangle 1">
            <a:extLst>
              <a:ext uri="{FF2B5EF4-FFF2-40B4-BE49-F238E27FC236}">
                <a16:creationId xmlns:a16="http://schemas.microsoft.com/office/drawing/2014/main" id="{C758476D-191E-BEB6-E941-E9EAB310B1BB}"/>
              </a:ext>
            </a:extLst>
          </p:cNvPr>
          <p:cNvGraphicFramePr/>
          <p:nvPr>
            <p:extLst>
              <p:ext uri="{D42A27DB-BD31-4B8C-83A1-F6EECF244321}">
                <p14:modId xmlns:p14="http://schemas.microsoft.com/office/powerpoint/2010/main" val="3766405885"/>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B6916B1-E375-3A1B-8C2D-D067C8EE4D5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28147" y="4676774"/>
            <a:ext cx="609600" cy="609600"/>
          </a:xfrm>
          <a:prstGeom prst="rect">
            <a:avLst/>
          </a:prstGeom>
        </p:spPr>
      </p:pic>
    </p:spTree>
    <p:extLst>
      <p:ext uri="{BB962C8B-B14F-4D97-AF65-F5344CB8AC3E}">
        <p14:creationId xmlns:p14="http://schemas.microsoft.com/office/powerpoint/2010/main" val="305726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0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4"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6"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719FBE5-A065-C82B-631E-B46AC953407B}"/>
              </a:ext>
            </a:extLst>
          </p:cNvPr>
          <p:cNvSpPr>
            <a:spLocks noGrp="1"/>
          </p:cNvSpPr>
          <p:nvPr>
            <p:ph type="title" idx="4294967295"/>
          </p:nvPr>
        </p:nvSpPr>
        <p:spPr>
          <a:xfrm>
            <a:off x="1760706" y="685800"/>
            <a:ext cx="9742318" cy="1752599"/>
          </a:xfrm>
        </p:spPr>
        <p:txBody>
          <a:bodyPr vert="horz" lIns="91440" tIns="45720" rIns="91440" bIns="45720" rtlCol="0" anchor="ctr">
            <a:normAutofit/>
          </a:bodyPr>
          <a:lstStyle/>
          <a:p>
            <a:r>
              <a:rPr lang="en-US"/>
              <a:t>Contribution of Collaborative Learning</a:t>
            </a:r>
          </a:p>
        </p:txBody>
      </p:sp>
      <p:graphicFrame>
        <p:nvGraphicFramePr>
          <p:cNvPr id="8" name="Text Placeholder 3">
            <a:extLst>
              <a:ext uri="{FF2B5EF4-FFF2-40B4-BE49-F238E27FC236}">
                <a16:creationId xmlns:a16="http://schemas.microsoft.com/office/drawing/2014/main" id="{726174F4-E819-1844-54A7-AB5CAB7C23F3}"/>
              </a:ext>
            </a:extLst>
          </p:cNvPr>
          <p:cNvGraphicFramePr/>
          <p:nvPr>
            <p:extLst>
              <p:ext uri="{D42A27DB-BD31-4B8C-83A1-F6EECF244321}">
                <p14:modId xmlns:p14="http://schemas.microsoft.com/office/powerpoint/2010/main" val="1693367144"/>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53D15D71-22C9-815A-5C20-C3B875B685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7649" y="4469427"/>
            <a:ext cx="609600" cy="609600"/>
          </a:xfrm>
          <a:prstGeom prst="rect">
            <a:avLst/>
          </a:prstGeom>
        </p:spPr>
      </p:pic>
    </p:spTree>
    <p:extLst>
      <p:ext uri="{BB962C8B-B14F-4D97-AF65-F5344CB8AC3E}">
        <p14:creationId xmlns:p14="http://schemas.microsoft.com/office/powerpoint/2010/main" val="319378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2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7"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8"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9"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F854ABB-8FA8-F98A-0E6C-15546F227C0D}"/>
              </a:ext>
            </a:extLst>
          </p:cNvPr>
          <p:cNvSpPr>
            <a:spLocks noGrp="1"/>
          </p:cNvSpPr>
          <p:nvPr>
            <p:ph type="title" idx="4294967295"/>
          </p:nvPr>
        </p:nvSpPr>
        <p:spPr>
          <a:xfrm>
            <a:off x="1760706" y="685800"/>
            <a:ext cx="9742318" cy="1752599"/>
          </a:xfrm>
        </p:spPr>
        <p:txBody>
          <a:bodyPr vert="horz" lIns="91440" tIns="45720" rIns="91440" bIns="45720" rtlCol="0" anchor="ctr">
            <a:normAutofit/>
          </a:bodyPr>
          <a:lstStyle/>
          <a:p>
            <a:r>
              <a:rPr lang="en-US" b="1"/>
              <a:t>Evaluation of Group Collaboration</a:t>
            </a:r>
            <a:br>
              <a:rPr lang="en-US" b="1"/>
            </a:br>
            <a:endParaRPr lang="en-US"/>
          </a:p>
        </p:txBody>
      </p:sp>
      <p:graphicFrame>
        <p:nvGraphicFramePr>
          <p:cNvPr id="21" name="Text Placeholder 3">
            <a:extLst>
              <a:ext uri="{FF2B5EF4-FFF2-40B4-BE49-F238E27FC236}">
                <a16:creationId xmlns:a16="http://schemas.microsoft.com/office/drawing/2014/main" id="{749EA104-84B3-4168-DBB5-5B6D422C8CFB}"/>
              </a:ext>
            </a:extLst>
          </p:cNvPr>
          <p:cNvGraphicFramePr/>
          <p:nvPr>
            <p:extLst>
              <p:ext uri="{D42A27DB-BD31-4B8C-83A1-F6EECF244321}">
                <p14:modId xmlns:p14="http://schemas.microsoft.com/office/powerpoint/2010/main" val="47797413"/>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EFD6BAB-51A0-A5AB-FF51-966CD968D2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76325" y="4714875"/>
            <a:ext cx="609600" cy="609600"/>
          </a:xfrm>
          <a:prstGeom prst="rect">
            <a:avLst/>
          </a:prstGeom>
        </p:spPr>
      </p:pic>
    </p:spTree>
    <p:extLst>
      <p:ext uri="{BB962C8B-B14F-4D97-AF65-F5344CB8AC3E}">
        <p14:creationId xmlns:p14="http://schemas.microsoft.com/office/powerpoint/2010/main" val="856166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7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8"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9"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C4F71F29-B310-0AB5-FC54-657F5E1D23E1}"/>
              </a:ext>
            </a:extLst>
          </p:cNvPr>
          <p:cNvSpPr>
            <a:spLocks noGrp="1"/>
          </p:cNvSpPr>
          <p:nvPr>
            <p:ph type="title" idx="4294967295"/>
          </p:nvPr>
        </p:nvSpPr>
        <p:spPr>
          <a:xfrm>
            <a:off x="1760706" y="685800"/>
            <a:ext cx="9742318" cy="1752599"/>
          </a:xfrm>
        </p:spPr>
        <p:txBody>
          <a:bodyPr vert="horz" lIns="91440" tIns="45720" rIns="91440" bIns="45720" rtlCol="0" anchor="ctr">
            <a:normAutofit/>
          </a:bodyPr>
          <a:lstStyle/>
          <a:p>
            <a:r>
              <a:rPr lang="en-US" dirty="0"/>
              <a:t>Building Identity in Business Communities</a:t>
            </a:r>
            <a:endParaRPr lang="en-US"/>
          </a:p>
        </p:txBody>
      </p:sp>
      <p:graphicFrame>
        <p:nvGraphicFramePr>
          <p:cNvPr id="22" name="Text Placeholder 3">
            <a:extLst>
              <a:ext uri="{FF2B5EF4-FFF2-40B4-BE49-F238E27FC236}">
                <a16:creationId xmlns:a16="http://schemas.microsoft.com/office/drawing/2014/main" id="{44637E6F-DB66-A9A0-F4CF-F6032EDA9F39}"/>
              </a:ext>
            </a:extLst>
          </p:cNvPr>
          <p:cNvGraphicFramePr/>
          <p:nvPr>
            <p:extLst>
              <p:ext uri="{D42A27DB-BD31-4B8C-83A1-F6EECF244321}">
                <p14:modId xmlns:p14="http://schemas.microsoft.com/office/powerpoint/2010/main" val="1012049796"/>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7C82A69-2758-B79B-B3CA-F21CEB7C846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9188" y="4605338"/>
            <a:ext cx="609600" cy="609600"/>
          </a:xfrm>
          <a:prstGeom prst="rect">
            <a:avLst/>
          </a:prstGeom>
        </p:spPr>
      </p:pic>
    </p:spTree>
    <p:extLst>
      <p:ext uri="{BB962C8B-B14F-4D97-AF65-F5344CB8AC3E}">
        <p14:creationId xmlns:p14="http://schemas.microsoft.com/office/powerpoint/2010/main" val="313522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5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7"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8"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9"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37843968-B8D0-2282-F737-DA710E5CDD86}"/>
              </a:ext>
            </a:extLst>
          </p:cNvPr>
          <p:cNvSpPr>
            <a:spLocks noGrp="1"/>
          </p:cNvSpPr>
          <p:nvPr>
            <p:ph type="title" idx="4294967295"/>
          </p:nvPr>
        </p:nvSpPr>
        <p:spPr>
          <a:xfrm>
            <a:off x="1760706" y="685800"/>
            <a:ext cx="9742318" cy="1752599"/>
          </a:xfrm>
        </p:spPr>
        <p:txBody>
          <a:bodyPr vert="horz" lIns="91440" tIns="45720" rIns="91440" bIns="45720" rtlCol="0" anchor="ctr">
            <a:normAutofit/>
          </a:bodyPr>
          <a:lstStyle/>
          <a:p>
            <a:r>
              <a:rPr lang="en-US"/>
              <a:t>Influence of Communities on Learning</a:t>
            </a:r>
          </a:p>
        </p:txBody>
      </p:sp>
      <p:graphicFrame>
        <p:nvGraphicFramePr>
          <p:cNvPr id="29" name="Text Placeholder 3">
            <a:extLst>
              <a:ext uri="{FF2B5EF4-FFF2-40B4-BE49-F238E27FC236}">
                <a16:creationId xmlns:a16="http://schemas.microsoft.com/office/drawing/2014/main" id="{1C2E0EC0-7688-CC22-C9D9-F0FEC502F641}"/>
              </a:ext>
            </a:extLst>
          </p:cNvPr>
          <p:cNvGraphicFramePr/>
          <p:nvPr>
            <p:extLst>
              <p:ext uri="{D42A27DB-BD31-4B8C-83A1-F6EECF244321}">
                <p14:modId xmlns:p14="http://schemas.microsoft.com/office/powerpoint/2010/main" val="4032923249"/>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8BD6BA3-0D6A-67D6-8064-F0953B53535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4742" y="4767263"/>
            <a:ext cx="609600" cy="609600"/>
          </a:xfrm>
          <a:prstGeom prst="rect">
            <a:avLst/>
          </a:prstGeom>
        </p:spPr>
      </p:pic>
    </p:spTree>
    <p:extLst>
      <p:ext uri="{BB962C8B-B14F-4D97-AF65-F5344CB8AC3E}">
        <p14:creationId xmlns:p14="http://schemas.microsoft.com/office/powerpoint/2010/main" val="1249805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0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8"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9"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9" name="Rectangle 1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76983D-9572-D381-F328-729F567F7A58}"/>
              </a:ext>
            </a:extLst>
          </p:cNvPr>
          <p:cNvSpPr>
            <a:spLocks noGrp="1"/>
          </p:cNvSpPr>
          <p:nvPr>
            <p:ph type="title" idx="4294967295"/>
          </p:nvPr>
        </p:nvSpPr>
        <p:spPr>
          <a:xfrm>
            <a:off x="535021" y="685800"/>
            <a:ext cx="2639962" cy="5105400"/>
          </a:xfrm>
        </p:spPr>
        <p:txBody>
          <a:bodyPr vert="horz" lIns="91440" tIns="45720" rIns="91440" bIns="45720" rtlCol="0" anchor="ctr">
            <a:normAutofit/>
          </a:bodyPr>
          <a:lstStyle/>
          <a:p>
            <a:r>
              <a:rPr lang="en-US">
                <a:solidFill>
                  <a:srgbClr val="FFFFFF"/>
                </a:solidFill>
              </a:rPr>
              <a:t>Developing Global Citizenship Skills</a:t>
            </a: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7" name="Rectangle 1">
            <a:extLst>
              <a:ext uri="{FF2B5EF4-FFF2-40B4-BE49-F238E27FC236}">
                <a16:creationId xmlns:a16="http://schemas.microsoft.com/office/drawing/2014/main" id="{E04F3B44-DCD7-64FB-83C5-4BD9A7A53641}"/>
              </a:ext>
            </a:extLst>
          </p:cNvPr>
          <p:cNvGraphicFramePr/>
          <p:nvPr>
            <p:extLst>
              <p:ext uri="{D42A27DB-BD31-4B8C-83A1-F6EECF244321}">
                <p14:modId xmlns:p14="http://schemas.microsoft.com/office/powerpoint/2010/main" val="219251713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2E35F77-C550-67BF-D676-BE756EA7932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26197" y="5562600"/>
            <a:ext cx="609600" cy="609600"/>
          </a:xfrm>
          <a:prstGeom prst="rect">
            <a:avLst/>
          </a:prstGeom>
        </p:spPr>
      </p:pic>
    </p:spTree>
    <p:extLst>
      <p:ext uri="{BB962C8B-B14F-4D97-AF65-F5344CB8AC3E}">
        <p14:creationId xmlns:p14="http://schemas.microsoft.com/office/powerpoint/2010/main" val="247777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2"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3"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4"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5"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6"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6969951-3596-F901-706F-5D95E8DCF271}"/>
              </a:ext>
            </a:extLst>
          </p:cNvPr>
          <p:cNvSpPr>
            <a:spLocks noGrp="1"/>
          </p:cNvSpPr>
          <p:nvPr>
            <p:ph type="title"/>
          </p:nvPr>
        </p:nvSpPr>
        <p:spPr>
          <a:xfrm>
            <a:off x="1760706" y="685800"/>
            <a:ext cx="9742318" cy="1752599"/>
          </a:xfrm>
        </p:spPr>
        <p:txBody>
          <a:bodyPr vert="horz" lIns="91440" tIns="45720" rIns="91440" bIns="45720" rtlCol="0" anchor="ctr">
            <a:normAutofit/>
          </a:bodyPr>
          <a:lstStyle/>
          <a:p>
            <a:r>
              <a:rPr lang="en-US" b="1"/>
              <a:t>Linking Collaboration to GC Development</a:t>
            </a:r>
            <a:br>
              <a:rPr lang="en-US" b="1"/>
            </a:br>
            <a:endParaRPr lang="en-US"/>
          </a:p>
        </p:txBody>
      </p:sp>
      <p:graphicFrame>
        <p:nvGraphicFramePr>
          <p:cNvPr id="47" name="Rectangle 1">
            <a:extLst>
              <a:ext uri="{FF2B5EF4-FFF2-40B4-BE49-F238E27FC236}">
                <a16:creationId xmlns:a16="http://schemas.microsoft.com/office/drawing/2014/main" id="{75910DA1-23BC-5043-2769-6381977C7897}"/>
              </a:ext>
            </a:extLst>
          </p:cNvPr>
          <p:cNvGraphicFramePr/>
          <p:nvPr>
            <p:extLst>
              <p:ext uri="{D42A27DB-BD31-4B8C-83A1-F6EECF244321}">
                <p14:modId xmlns:p14="http://schemas.microsoft.com/office/powerpoint/2010/main" val="325100984"/>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E0F9A76-E9D6-9129-7353-1D586E123DC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2897" y="4573077"/>
            <a:ext cx="609600" cy="609600"/>
          </a:xfrm>
          <a:prstGeom prst="rect">
            <a:avLst/>
          </a:prstGeom>
        </p:spPr>
      </p:pic>
    </p:spTree>
    <p:extLst>
      <p:ext uri="{BB962C8B-B14F-4D97-AF65-F5344CB8AC3E}">
        <p14:creationId xmlns:p14="http://schemas.microsoft.com/office/powerpoint/2010/main" val="1434695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8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7"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8"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9"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8"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CE435C4A-29A3-1339-9D65-B64307BC6999}"/>
              </a:ext>
            </a:extLst>
          </p:cNvPr>
          <p:cNvSpPr>
            <a:spLocks noGrp="1"/>
          </p:cNvSpPr>
          <p:nvPr>
            <p:ph type="title"/>
          </p:nvPr>
        </p:nvSpPr>
        <p:spPr>
          <a:xfrm>
            <a:off x="1760706" y="685800"/>
            <a:ext cx="9742318" cy="1752599"/>
          </a:xfrm>
        </p:spPr>
        <p:txBody>
          <a:bodyPr vert="horz" lIns="91440" tIns="45720" rIns="91440" bIns="45720" rtlCol="0" anchor="ctr">
            <a:normAutofit/>
          </a:bodyPr>
          <a:lstStyle/>
          <a:p>
            <a:r>
              <a:rPr lang="en-US"/>
              <a:t>Conclusion</a:t>
            </a:r>
          </a:p>
        </p:txBody>
      </p:sp>
      <p:graphicFrame>
        <p:nvGraphicFramePr>
          <p:cNvPr id="29" name="Text Placeholder 3">
            <a:extLst>
              <a:ext uri="{FF2B5EF4-FFF2-40B4-BE49-F238E27FC236}">
                <a16:creationId xmlns:a16="http://schemas.microsoft.com/office/drawing/2014/main" id="{B2E05FBD-CAAB-95E8-F5C9-1D3F2B2D2B5F}"/>
              </a:ext>
            </a:extLst>
          </p:cNvPr>
          <p:cNvGraphicFramePr/>
          <p:nvPr>
            <p:extLst>
              <p:ext uri="{D42A27DB-BD31-4B8C-83A1-F6EECF244321}">
                <p14:modId xmlns:p14="http://schemas.microsoft.com/office/powerpoint/2010/main" val="2777392692"/>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17AC695-70C8-0AC5-4391-9EBDF8F9A84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9188" y="4576762"/>
            <a:ext cx="609600" cy="609600"/>
          </a:xfrm>
          <a:prstGeom prst="rect">
            <a:avLst/>
          </a:prstGeom>
        </p:spPr>
      </p:pic>
    </p:spTree>
    <p:extLst>
      <p:ext uri="{BB962C8B-B14F-4D97-AF65-F5344CB8AC3E}">
        <p14:creationId xmlns:p14="http://schemas.microsoft.com/office/powerpoint/2010/main" val="695951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1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7"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8"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9"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0"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31"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2"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4039B72-7226-E7EA-936A-9DF648403E53}"/>
              </a:ext>
            </a:extLst>
          </p:cNvPr>
          <p:cNvSpPr>
            <a:spLocks noGrp="1"/>
          </p:cNvSpPr>
          <p:nvPr>
            <p:ph type="title"/>
          </p:nvPr>
        </p:nvSpPr>
        <p:spPr>
          <a:xfrm>
            <a:off x="5021034" y="905933"/>
            <a:ext cx="6481989" cy="965200"/>
          </a:xfrm>
        </p:spPr>
        <p:txBody>
          <a:bodyPr vert="horz" lIns="91440" tIns="45720" rIns="91440" bIns="45720" rtlCol="0" anchor="ctr">
            <a:normAutofit/>
          </a:bodyPr>
          <a:lstStyle/>
          <a:p>
            <a:r>
              <a:rPr lang="en-US" sz="4000"/>
              <a:t>References</a:t>
            </a:r>
          </a:p>
        </p:txBody>
      </p:sp>
      <p:pic>
        <p:nvPicPr>
          <p:cNvPr id="6" name="Picture 5" descr="Files in folders">
            <a:extLst>
              <a:ext uri="{FF2B5EF4-FFF2-40B4-BE49-F238E27FC236}">
                <a16:creationId xmlns:a16="http://schemas.microsoft.com/office/drawing/2014/main" id="{5333F309-DAA2-A9F6-B5D7-6AD9AB542458}"/>
              </a:ext>
            </a:extLst>
          </p:cNvPr>
          <p:cNvPicPr>
            <a:picLocks noChangeAspect="1"/>
          </p:cNvPicPr>
          <p:nvPr/>
        </p:nvPicPr>
        <p:blipFill>
          <a:blip r:embed="rId3"/>
          <a:srcRect l="27312" r="27312"/>
          <a:stretch>
            <a:fillRect/>
          </a:stretch>
        </p:blipFill>
        <p:spPr>
          <a:xfrm>
            <a:off x="1641021" y="1069522"/>
            <a:ext cx="3102428" cy="456383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AA836FD0-362D-5DA3-CABD-A351730711C8}"/>
              </a:ext>
            </a:extLst>
          </p:cNvPr>
          <p:cNvSpPr>
            <a:spLocks noGrp="1"/>
          </p:cNvSpPr>
          <p:nvPr>
            <p:ph type="body" sz="half" idx="2"/>
          </p:nvPr>
        </p:nvSpPr>
        <p:spPr>
          <a:xfrm>
            <a:off x="5021035" y="1998133"/>
            <a:ext cx="6481987" cy="3793067"/>
          </a:xfrm>
        </p:spPr>
        <p:txBody>
          <a:bodyPr vert="horz" lIns="91440" tIns="45720" rIns="91440" bIns="45720" rtlCol="0" anchor="ctr">
            <a:normAutofit/>
          </a:bodyPr>
          <a:lstStyle/>
          <a:p>
            <a:pPr algn="l">
              <a:lnSpc>
                <a:spcPct val="90000"/>
              </a:lnSpc>
              <a:buFont typeface="Arial"/>
              <a:buChar char="•"/>
            </a:pPr>
            <a:r>
              <a:rPr lang="en-US" sz="1000"/>
              <a:t>Campoy‑Cubillo, M.C. &amp; Jimenez‑Estrada, V., 2025. </a:t>
            </a:r>
            <a:r>
              <a:rPr lang="en-US" sz="1000" i="1"/>
              <a:t>A critical approach to SDGs through Collaborative Online International Learning: experiences from Canada and Spain</a:t>
            </a:r>
            <a:r>
              <a:rPr lang="en-US" sz="1000"/>
              <a:t>. </a:t>
            </a:r>
            <a:r>
              <a:rPr lang="en-US" sz="1000" i="1"/>
              <a:t>Frontiers in Education</a:t>
            </a:r>
            <a:r>
              <a:rPr lang="en-US" sz="1000"/>
              <a:t>, 9, Art. no. 1520859. </a:t>
            </a:r>
            <a:r>
              <a:rPr lang="en-US" sz="1000">
                <a:hlinkClick r:id="rId4"/>
              </a:rPr>
              <a:t>Frontiers</a:t>
            </a:r>
            <a:endParaRPr lang="en-US" sz="1000"/>
          </a:p>
          <a:p>
            <a:pPr algn="l">
              <a:lnSpc>
                <a:spcPct val="90000"/>
              </a:lnSpc>
              <a:buFont typeface="Arial"/>
              <a:buChar char="•"/>
            </a:pPr>
            <a:r>
              <a:rPr lang="en-US" sz="1000"/>
              <a:t>Dolidze, T., Mikeladze, N., Abesadze, A. &amp; Mansfield, M.J., 2024. </a:t>
            </a:r>
            <a:r>
              <a:rPr lang="en-US" sz="1000" i="1"/>
              <a:t>Virtual Collaborative Learning as One of the Effective Strategies for Raising Cross‑Cultural Awareness in Business English Classroom</a:t>
            </a:r>
            <a:r>
              <a:rPr lang="en-US" sz="1000"/>
              <a:t>. </a:t>
            </a:r>
            <a:r>
              <a:rPr lang="en-US" sz="1000" i="1"/>
              <a:t>European Scientific Journal</a:t>
            </a:r>
            <a:r>
              <a:rPr lang="en-US" sz="1000"/>
              <a:t>, 20(37), pp. 191. </a:t>
            </a:r>
            <a:r>
              <a:rPr lang="en-US" sz="1000">
                <a:hlinkClick r:id="rId5"/>
              </a:rPr>
              <a:t>European Scientific Journal</a:t>
            </a:r>
            <a:endParaRPr lang="en-US" sz="1000"/>
          </a:p>
          <a:p>
            <a:pPr algn="l">
              <a:lnSpc>
                <a:spcPct val="90000"/>
              </a:lnSpc>
              <a:buFont typeface="Arial"/>
              <a:buChar char="•"/>
            </a:pPr>
            <a:r>
              <a:rPr lang="en-US" sz="1000"/>
              <a:t>Ivannova Ruiz‑Rojas, L., Salvador-Ullauri, L. &amp; Acosta‑Vargas, P., 2024. </a:t>
            </a:r>
            <a:r>
              <a:rPr lang="en-US" sz="1000" i="1"/>
              <a:t>Collaborative Working and Critical Thinking: Adoption of Generative Artificial Intelligence Tools in Higher Education</a:t>
            </a:r>
            <a:r>
              <a:rPr lang="en-US" sz="1000"/>
              <a:t>. </a:t>
            </a:r>
            <a:r>
              <a:rPr lang="en-US" sz="1000" i="1"/>
              <a:t>Sustainability</a:t>
            </a:r>
            <a:r>
              <a:rPr lang="en-US" sz="1000"/>
              <a:t>, 16(13), p. 5367. </a:t>
            </a:r>
            <a:r>
              <a:rPr lang="en-US" sz="1000">
                <a:hlinkClick r:id="rId6"/>
              </a:rPr>
              <a:t>MDPI</a:t>
            </a:r>
            <a:endParaRPr lang="en-US" sz="1000"/>
          </a:p>
          <a:p>
            <a:pPr algn="l">
              <a:lnSpc>
                <a:spcPct val="90000"/>
              </a:lnSpc>
              <a:buFont typeface="Arial"/>
              <a:buChar char="•"/>
            </a:pPr>
            <a:r>
              <a:rPr lang="en-US" sz="1000"/>
              <a:t>Lu, H.S. &amp; Smiles, R., 2022. </a:t>
            </a:r>
            <a:r>
              <a:rPr lang="en-US" sz="1000" i="1"/>
              <a:t>The Role of Collaborative Learning in the Online Education</a:t>
            </a:r>
            <a:r>
              <a:rPr lang="en-US" sz="1000"/>
              <a:t>. </a:t>
            </a:r>
            <a:r>
              <a:rPr lang="en-US" sz="1000" i="1"/>
              <a:t>International Journal of Economics, Business and Management Research</a:t>
            </a:r>
            <a:r>
              <a:rPr lang="en-US" sz="1000"/>
              <a:t>, 6(6). </a:t>
            </a:r>
            <a:r>
              <a:rPr lang="en-US" sz="1000">
                <a:hlinkClick r:id="rId7"/>
              </a:rPr>
              <a:t>ijebmr.com</a:t>
            </a:r>
            <a:endParaRPr lang="en-US" sz="1000"/>
          </a:p>
          <a:p>
            <a:pPr algn="l">
              <a:lnSpc>
                <a:spcPct val="90000"/>
              </a:lnSpc>
              <a:buFont typeface="Arial"/>
              <a:buChar char="•"/>
            </a:pPr>
            <a:r>
              <a:rPr lang="en-US" sz="1000"/>
              <a:t>Maele, N. &amp; Jin, L., 2024. </a:t>
            </a:r>
            <a:r>
              <a:rPr lang="en-US" sz="1000" i="1"/>
              <a:t>Collaborative inquiry in action: a case study of lesson study for intercultural education</a:t>
            </a:r>
            <a:r>
              <a:rPr lang="en-US" sz="1000"/>
              <a:t>. </a:t>
            </a:r>
            <a:r>
              <a:rPr lang="en-US" sz="1000" i="1"/>
              <a:t>Asian‑Pacific Journal of Second and Foreign Language Education</a:t>
            </a:r>
            <a:r>
              <a:rPr lang="en-US" sz="1000"/>
              <a:t>. </a:t>
            </a:r>
            <a:r>
              <a:rPr lang="en-US" sz="1000">
                <a:hlinkClick r:id="rId8"/>
              </a:rPr>
              <a:t>SpringerOpen</a:t>
            </a:r>
            <a:endParaRPr lang="en-US" sz="1000"/>
          </a:p>
          <a:p>
            <a:pPr algn="l">
              <a:lnSpc>
                <a:spcPct val="90000"/>
              </a:lnSpc>
              <a:buFont typeface="Arial"/>
              <a:buChar char="•"/>
            </a:pPr>
            <a:r>
              <a:rPr lang="en-US" sz="1000"/>
              <a:t>Prospects, 2020. </a:t>
            </a:r>
            <a:r>
              <a:rPr lang="en-US" sz="1000" i="1"/>
              <a:t>Global citizenship education at the crossroads: Globalization, global commons, common good, and critical consciousness</a:t>
            </a:r>
            <a:r>
              <a:rPr lang="en-US" sz="1000"/>
              <a:t>. </a:t>
            </a:r>
            <a:r>
              <a:rPr lang="en-US" sz="1000" i="1"/>
              <a:t>Prospects</a:t>
            </a:r>
            <a:r>
              <a:rPr lang="en-US" sz="1000"/>
              <a:t>, 48, pp. 99–113. </a:t>
            </a:r>
            <a:r>
              <a:rPr lang="en-US" sz="1000">
                <a:hlinkClick r:id="rId9"/>
              </a:rPr>
              <a:t>SpringerLink</a:t>
            </a:r>
            <a:endParaRPr lang="en-US" sz="1000"/>
          </a:p>
          <a:p>
            <a:pPr algn="l">
              <a:lnSpc>
                <a:spcPct val="90000"/>
              </a:lnSpc>
              <a:buFont typeface="Arial"/>
              <a:buChar char="•"/>
            </a:pPr>
            <a:r>
              <a:rPr lang="en-US" sz="1000"/>
              <a:t>Educational Research for Policy and Practice, 2023. </a:t>
            </a:r>
            <a:r>
              <a:rPr lang="en-US" sz="1000" i="1"/>
              <a:t>Global citizenship online in higher education</a:t>
            </a:r>
            <a:r>
              <a:rPr lang="en-US" sz="1000"/>
              <a:t>. </a:t>
            </a:r>
            <a:r>
              <a:rPr lang="en-US" sz="1000" i="1"/>
              <a:t>Educational Research for Policy and Practice</a:t>
            </a:r>
            <a:r>
              <a:rPr lang="en-US" sz="1000"/>
              <a:t>, 23, pp. 1–18. </a:t>
            </a:r>
            <a:r>
              <a:rPr lang="en-US" sz="1000">
                <a:hlinkClick r:id="rId10"/>
              </a:rPr>
              <a:t>SpringerLink</a:t>
            </a:r>
            <a:endParaRPr lang="en-US" sz="1000"/>
          </a:p>
          <a:p>
            <a:pPr algn="l">
              <a:lnSpc>
                <a:spcPct val="90000"/>
              </a:lnSpc>
              <a:buFont typeface="Arial"/>
              <a:buChar char="•"/>
            </a:pPr>
            <a:r>
              <a:rPr lang="en-US" sz="1000"/>
              <a:t>Kim, J.-Y. &amp; Lee, S., 2024. </a:t>
            </a:r>
            <a:r>
              <a:rPr lang="en-US" sz="1000" i="1"/>
              <a:t>Cooperative Learning Promoting Cultural Diversity and Individual Accountability: A Systematic Review</a:t>
            </a:r>
            <a:r>
              <a:rPr lang="en-US" sz="1000"/>
              <a:t>. </a:t>
            </a:r>
            <a:r>
              <a:rPr lang="en-US" sz="1000" i="1"/>
              <a:t>Education Sciences</a:t>
            </a:r>
            <a:r>
              <a:rPr lang="en-US" sz="1000"/>
              <a:t>, 14(6), p. 567. </a:t>
            </a:r>
            <a:r>
              <a:rPr lang="en-US" sz="1000">
                <a:hlinkClick r:id="rId11"/>
              </a:rPr>
              <a:t>MDPI</a:t>
            </a:r>
            <a:endParaRPr lang="en-US" sz="1000"/>
          </a:p>
          <a:p>
            <a:pPr algn="l">
              <a:lnSpc>
                <a:spcPct val="90000"/>
              </a:lnSpc>
              <a:buFont typeface="Arial"/>
              <a:buChar char="•"/>
            </a:pPr>
            <a:endParaRPr lang="en-US" sz="1000"/>
          </a:p>
        </p:txBody>
      </p:sp>
    </p:spTree>
    <p:extLst>
      <p:ext uri="{BB962C8B-B14F-4D97-AF65-F5344CB8AC3E}">
        <p14:creationId xmlns:p14="http://schemas.microsoft.com/office/powerpoint/2010/main" val="19723687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135</TotalTime>
  <Words>2091</Words>
  <Application>Microsoft Office PowerPoint</Application>
  <PresentationFormat>Widescreen</PresentationFormat>
  <Paragraphs>76</Paragraphs>
  <Slides>12</Slides>
  <Notes>11</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Corbel</vt:lpstr>
      <vt:lpstr>Parallax</vt:lpstr>
      <vt:lpstr>Developing Global Citizenship Through Collaborative Learning in Business Studies</vt:lpstr>
      <vt:lpstr>Introduction</vt:lpstr>
      <vt:lpstr>Collaborative Learning Overview </vt:lpstr>
      <vt:lpstr>Group Project / Learning Activity</vt:lpstr>
      <vt:lpstr>Contribution of Collaborative Learning</vt:lpstr>
      <vt:lpstr>Evaluation of Group Collaboration </vt:lpstr>
      <vt:lpstr>Building Identity in Business Communities</vt:lpstr>
      <vt:lpstr>Influence of Communities on Learning</vt:lpstr>
      <vt:lpstr>Developing Global Citizenship Skills</vt:lpstr>
      <vt:lpstr>Linking Collaboration to GC Development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Alivanoaie-Vieru</dc:creator>
  <cp:lastModifiedBy>Vasilica Gianina Stingaciu (2431561)</cp:lastModifiedBy>
  <cp:revision>7</cp:revision>
  <dcterms:created xsi:type="dcterms:W3CDTF">2025-11-24T21:04:50Z</dcterms:created>
  <dcterms:modified xsi:type="dcterms:W3CDTF">2025-12-01T18:03:45Z</dcterms:modified>
</cp:coreProperties>
</file>