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</p:sldIdLst>
  <p:sldSz cx="25199975" cy="180006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xander paige" initials="ap" lastIdx="3" clrIdx="0">
    <p:extLst>
      <p:ext uri="{19B8F6BF-5375-455C-9EA6-DF929625EA0E}">
        <p15:presenceInfo xmlns:p15="http://schemas.microsoft.com/office/powerpoint/2012/main" userId="5de51be6854e7982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28" d="100"/>
          <a:sy n="28" d="100"/>
        </p:scale>
        <p:origin x="126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89998" y="2945943"/>
            <a:ext cx="21419979" cy="6266897"/>
          </a:xfrm>
        </p:spPr>
        <p:txBody>
          <a:bodyPr anchor="b"/>
          <a:lstStyle>
            <a:lvl1pPr algn="ctr">
              <a:defRPr sz="1574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149997" y="9454516"/>
            <a:ext cx="18899981" cy="4345992"/>
          </a:xfrm>
        </p:spPr>
        <p:txBody>
          <a:bodyPr/>
          <a:lstStyle>
            <a:lvl1pPr marL="0" indent="0" algn="ctr">
              <a:buNone/>
              <a:defRPr sz="6300"/>
            </a:lvl1pPr>
            <a:lvl2pPr marL="1200059" indent="0" algn="ctr">
              <a:buNone/>
              <a:defRPr sz="5250"/>
            </a:lvl2pPr>
            <a:lvl3pPr marL="2400117" indent="0" algn="ctr">
              <a:buNone/>
              <a:defRPr sz="4725"/>
            </a:lvl3pPr>
            <a:lvl4pPr marL="3600176" indent="0" algn="ctr">
              <a:buNone/>
              <a:defRPr sz="4200"/>
            </a:lvl4pPr>
            <a:lvl5pPr marL="4800234" indent="0" algn="ctr">
              <a:buNone/>
              <a:defRPr sz="4200"/>
            </a:lvl5pPr>
            <a:lvl6pPr marL="6000293" indent="0" algn="ctr">
              <a:buNone/>
              <a:defRPr sz="4200"/>
            </a:lvl6pPr>
            <a:lvl7pPr marL="7200351" indent="0" algn="ctr">
              <a:buNone/>
              <a:defRPr sz="4200"/>
            </a:lvl7pPr>
            <a:lvl8pPr marL="8400410" indent="0" algn="ctr">
              <a:buNone/>
              <a:defRPr sz="4200"/>
            </a:lvl8pPr>
            <a:lvl9pPr marL="9600468" indent="0" algn="ctr">
              <a:buNone/>
              <a:defRPr sz="4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B025C-F446-4D34-8456-EDE5F0C5757D}" type="datetimeFigureOut">
              <a:rPr lang="en-GB" smtClean="0"/>
              <a:t>23/11/2018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FFF6-B161-4C4F-BA37-2B18B31755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8054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B025C-F446-4D34-8456-EDE5F0C5757D}" type="datetimeFigureOut">
              <a:rPr lang="en-GB" smtClean="0"/>
              <a:t>23/11/2018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FFF6-B161-4C4F-BA37-2B18B31755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872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9375" y="4487671"/>
            <a:ext cx="21734978" cy="7487774"/>
          </a:xfrm>
        </p:spPr>
        <p:txBody>
          <a:bodyPr anchor="b"/>
          <a:lstStyle>
            <a:lvl1pPr>
              <a:defRPr sz="1574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19375" y="12046282"/>
            <a:ext cx="21734978" cy="3937644"/>
          </a:xfrm>
        </p:spPr>
        <p:txBody>
          <a:bodyPr/>
          <a:lstStyle>
            <a:lvl1pPr marL="0" indent="0">
              <a:buNone/>
              <a:defRPr sz="6300">
                <a:solidFill>
                  <a:schemeClr val="tx1"/>
                </a:solidFill>
              </a:defRPr>
            </a:lvl1pPr>
            <a:lvl2pPr marL="1200059" indent="0">
              <a:buNone/>
              <a:defRPr sz="5250">
                <a:solidFill>
                  <a:schemeClr val="tx1">
                    <a:tint val="75000"/>
                  </a:schemeClr>
                </a:solidFill>
              </a:defRPr>
            </a:lvl2pPr>
            <a:lvl3pPr marL="2400117" indent="0">
              <a:buNone/>
              <a:defRPr sz="4725">
                <a:solidFill>
                  <a:schemeClr val="tx1">
                    <a:tint val="75000"/>
                  </a:schemeClr>
                </a:solidFill>
              </a:defRPr>
            </a:lvl3pPr>
            <a:lvl4pPr marL="3600176" indent="0">
              <a:buNone/>
              <a:defRPr sz="4200">
                <a:solidFill>
                  <a:schemeClr val="tx1">
                    <a:tint val="75000"/>
                  </a:schemeClr>
                </a:solidFill>
              </a:defRPr>
            </a:lvl4pPr>
            <a:lvl5pPr marL="4800234" indent="0">
              <a:buNone/>
              <a:defRPr sz="4200">
                <a:solidFill>
                  <a:schemeClr val="tx1">
                    <a:tint val="75000"/>
                  </a:schemeClr>
                </a:solidFill>
              </a:defRPr>
            </a:lvl5pPr>
            <a:lvl6pPr marL="6000293" indent="0">
              <a:buNone/>
              <a:defRPr sz="4200">
                <a:solidFill>
                  <a:schemeClr val="tx1">
                    <a:tint val="75000"/>
                  </a:schemeClr>
                </a:solidFill>
              </a:defRPr>
            </a:lvl6pPr>
            <a:lvl7pPr marL="7200351" indent="0">
              <a:buNone/>
              <a:defRPr sz="4200">
                <a:solidFill>
                  <a:schemeClr val="tx1">
                    <a:tint val="75000"/>
                  </a:schemeClr>
                </a:solidFill>
              </a:defRPr>
            </a:lvl7pPr>
            <a:lvl8pPr marL="8400410" indent="0">
              <a:buNone/>
              <a:defRPr sz="4200">
                <a:solidFill>
                  <a:schemeClr val="tx1">
                    <a:tint val="75000"/>
                  </a:schemeClr>
                </a:solidFill>
              </a:defRPr>
            </a:lvl8pPr>
            <a:lvl9pPr marL="9600468" indent="0">
              <a:buNone/>
              <a:defRPr sz="4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B025C-F446-4D34-8456-EDE5F0C5757D}" type="datetimeFigureOut">
              <a:rPr lang="en-GB" smtClean="0"/>
              <a:t>23/11/2018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FFF6-B161-4C4F-BA37-2B18B31755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6621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2498" y="4791843"/>
            <a:ext cx="10709989" cy="1142125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757488" y="4791843"/>
            <a:ext cx="10709989" cy="1142125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B025C-F446-4D34-8456-EDE5F0C5757D}" type="datetimeFigureOut">
              <a:rPr lang="en-GB" smtClean="0"/>
              <a:t>23/11/2018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FFF6-B161-4C4F-BA37-2B18B31755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310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5781" y="958373"/>
            <a:ext cx="21734978" cy="347929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5783" y="4412664"/>
            <a:ext cx="10660769" cy="2162578"/>
          </a:xfrm>
        </p:spPr>
        <p:txBody>
          <a:bodyPr anchor="b"/>
          <a:lstStyle>
            <a:lvl1pPr marL="0" indent="0">
              <a:buNone/>
              <a:defRPr sz="6300" b="1"/>
            </a:lvl1pPr>
            <a:lvl2pPr marL="1200059" indent="0">
              <a:buNone/>
              <a:defRPr sz="5250" b="1"/>
            </a:lvl2pPr>
            <a:lvl3pPr marL="2400117" indent="0">
              <a:buNone/>
              <a:defRPr sz="4725" b="1"/>
            </a:lvl3pPr>
            <a:lvl4pPr marL="3600176" indent="0">
              <a:buNone/>
              <a:defRPr sz="4200" b="1"/>
            </a:lvl4pPr>
            <a:lvl5pPr marL="4800234" indent="0">
              <a:buNone/>
              <a:defRPr sz="4200" b="1"/>
            </a:lvl5pPr>
            <a:lvl6pPr marL="6000293" indent="0">
              <a:buNone/>
              <a:defRPr sz="4200" b="1"/>
            </a:lvl6pPr>
            <a:lvl7pPr marL="7200351" indent="0">
              <a:buNone/>
              <a:defRPr sz="4200" b="1"/>
            </a:lvl7pPr>
            <a:lvl8pPr marL="8400410" indent="0">
              <a:buNone/>
              <a:defRPr sz="4200" b="1"/>
            </a:lvl8pPr>
            <a:lvl9pPr marL="9600468" indent="0">
              <a:buNone/>
              <a:defRPr sz="4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5783" y="6575242"/>
            <a:ext cx="10660769" cy="967119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2757489" y="4412664"/>
            <a:ext cx="10713272" cy="2162578"/>
          </a:xfrm>
        </p:spPr>
        <p:txBody>
          <a:bodyPr anchor="b"/>
          <a:lstStyle>
            <a:lvl1pPr marL="0" indent="0">
              <a:buNone/>
              <a:defRPr sz="6300" b="1"/>
            </a:lvl1pPr>
            <a:lvl2pPr marL="1200059" indent="0">
              <a:buNone/>
              <a:defRPr sz="5250" b="1"/>
            </a:lvl2pPr>
            <a:lvl3pPr marL="2400117" indent="0">
              <a:buNone/>
              <a:defRPr sz="4725" b="1"/>
            </a:lvl3pPr>
            <a:lvl4pPr marL="3600176" indent="0">
              <a:buNone/>
              <a:defRPr sz="4200" b="1"/>
            </a:lvl4pPr>
            <a:lvl5pPr marL="4800234" indent="0">
              <a:buNone/>
              <a:defRPr sz="4200" b="1"/>
            </a:lvl5pPr>
            <a:lvl6pPr marL="6000293" indent="0">
              <a:buNone/>
              <a:defRPr sz="4200" b="1"/>
            </a:lvl6pPr>
            <a:lvl7pPr marL="7200351" indent="0">
              <a:buNone/>
              <a:defRPr sz="4200" b="1"/>
            </a:lvl7pPr>
            <a:lvl8pPr marL="8400410" indent="0">
              <a:buNone/>
              <a:defRPr sz="4200" b="1"/>
            </a:lvl8pPr>
            <a:lvl9pPr marL="9600468" indent="0">
              <a:buNone/>
              <a:defRPr sz="4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2757489" y="6575242"/>
            <a:ext cx="10713272" cy="967119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B025C-F446-4D34-8456-EDE5F0C5757D}" type="datetimeFigureOut">
              <a:rPr lang="en-GB" smtClean="0"/>
              <a:t>23/11/2018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FFF6-B161-4C4F-BA37-2B18B31755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112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B025C-F446-4D34-8456-EDE5F0C5757D}" type="datetimeFigureOut">
              <a:rPr lang="en-GB" smtClean="0"/>
              <a:t>23/11/2018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FFF6-B161-4C4F-BA37-2B18B31755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8091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B025C-F446-4D34-8456-EDE5F0C5757D}" type="datetimeFigureOut">
              <a:rPr lang="en-GB" smtClean="0"/>
              <a:t>23/11/2018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FFF6-B161-4C4F-BA37-2B18B31755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5313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5780" y="1200044"/>
            <a:ext cx="8127648" cy="4200155"/>
          </a:xfrm>
        </p:spPr>
        <p:txBody>
          <a:bodyPr anchor="b"/>
          <a:lstStyle>
            <a:lvl1pPr>
              <a:defRPr sz="83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13272" y="2591766"/>
            <a:ext cx="12757487" cy="12792138"/>
          </a:xfrm>
        </p:spPr>
        <p:txBody>
          <a:bodyPr/>
          <a:lstStyle>
            <a:lvl1pPr>
              <a:defRPr sz="8399"/>
            </a:lvl1pPr>
            <a:lvl2pPr>
              <a:defRPr sz="7349"/>
            </a:lvl2pPr>
            <a:lvl3pPr>
              <a:defRPr sz="6300"/>
            </a:lvl3pPr>
            <a:lvl4pPr>
              <a:defRPr sz="5250"/>
            </a:lvl4pPr>
            <a:lvl5pPr>
              <a:defRPr sz="5250"/>
            </a:lvl5pPr>
            <a:lvl6pPr>
              <a:defRPr sz="5250"/>
            </a:lvl6pPr>
            <a:lvl7pPr>
              <a:defRPr sz="5250"/>
            </a:lvl7pPr>
            <a:lvl8pPr>
              <a:defRPr sz="5250"/>
            </a:lvl8pPr>
            <a:lvl9pPr>
              <a:defRPr sz="52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5780" y="5400199"/>
            <a:ext cx="8127648" cy="10004536"/>
          </a:xfrm>
        </p:spPr>
        <p:txBody>
          <a:bodyPr/>
          <a:lstStyle>
            <a:lvl1pPr marL="0" indent="0">
              <a:buNone/>
              <a:defRPr sz="4200"/>
            </a:lvl1pPr>
            <a:lvl2pPr marL="1200059" indent="0">
              <a:buNone/>
              <a:defRPr sz="3675"/>
            </a:lvl2pPr>
            <a:lvl3pPr marL="2400117" indent="0">
              <a:buNone/>
              <a:defRPr sz="3150"/>
            </a:lvl3pPr>
            <a:lvl4pPr marL="3600176" indent="0">
              <a:buNone/>
              <a:defRPr sz="2625"/>
            </a:lvl4pPr>
            <a:lvl5pPr marL="4800234" indent="0">
              <a:buNone/>
              <a:defRPr sz="2625"/>
            </a:lvl5pPr>
            <a:lvl6pPr marL="6000293" indent="0">
              <a:buNone/>
              <a:defRPr sz="2625"/>
            </a:lvl6pPr>
            <a:lvl7pPr marL="7200351" indent="0">
              <a:buNone/>
              <a:defRPr sz="2625"/>
            </a:lvl7pPr>
            <a:lvl8pPr marL="8400410" indent="0">
              <a:buNone/>
              <a:defRPr sz="2625"/>
            </a:lvl8pPr>
            <a:lvl9pPr marL="9600468" indent="0">
              <a:buNone/>
              <a:defRPr sz="262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B025C-F446-4D34-8456-EDE5F0C5757D}" type="datetimeFigureOut">
              <a:rPr lang="en-GB" smtClean="0"/>
              <a:t>23/11/2018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FFF6-B161-4C4F-BA37-2B18B31755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8671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5780" y="1200044"/>
            <a:ext cx="8127648" cy="4200155"/>
          </a:xfrm>
        </p:spPr>
        <p:txBody>
          <a:bodyPr anchor="b"/>
          <a:lstStyle>
            <a:lvl1pPr>
              <a:defRPr sz="83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713272" y="2591766"/>
            <a:ext cx="12757487" cy="12792138"/>
          </a:xfrm>
        </p:spPr>
        <p:txBody>
          <a:bodyPr anchor="t"/>
          <a:lstStyle>
            <a:lvl1pPr marL="0" indent="0">
              <a:buNone/>
              <a:defRPr sz="8399"/>
            </a:lvl1pPr>
            <a:lvl2pPr marL="1200059" indent="0">
              <a:buNone/>
              <a:defRPr sz="7349"/>
            </a:lvl2pPr>
            <a:lvl3pPr marL="2400117" indent="0">
              <a:buNone/>
              <a:defRPr sz="6300"/>
            </a:lvl3pPr>
            <a:lvl4pPr marL="3600176" indent="0">
              <a:buNone/>
              <a:defRPr sz="5250"/>
            </a:lvl4pPr>
            <a:lvl5pPr marL="4800234" indent="0">
              <a:buNone/>
              <a:defRPr sz="5250"/>
            </a:lvl5pPr>
            <a:lvl6pPr marL="6000293" indent="0">
              <a:buNone/>
              <a:defRPr sz="5250"/>
            </a:lvl6pPr>
            <a:lvl7pPr marL="7200351" indent="0">
              <a:buNone/>
              <a:defRPr sz="5250"/>
            </a:lvl7pPr>
            <a:lvl8pPr marL="8400410" indent="0">
              <a:buNone/>
              <a:defRPr sz="5250"/>
            </a:lvl8pPr>
            <a:lvl9pPr marL="9600468" indent="0">
              <a:buNone/>
              <a:defRPr sz="525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5780" y="5400199"/>
            <a:ext cx="8127648" cy="10004536"/>
          </a:xfrm>
        </p:spPr>
        <p:txBody>
          <a:bodyPr/>
          <a:lstStyle>
            <a:lvl1pPr marL="0" indent="0">
              <a:buNone/>
              <a:defRPr sz="4200"/>
            </a:lvl1pPr>
            <a:lvl2pPr marL="1200059" indent="0">
              <a:buNone/>
              <a:defRPr sz="3675"/>
            </a:lvl2pPr>
            <a:lvl3pPr marL="2400117" indent="0">
              <a:buNone/>
              <a:defRPr sz="3150"/>
            </a:lvl3pPr>
            <a:lvl4pPr marL="3600176" indent="0">
              <a:buNone/>
              <a:defRPr sz="2625"/>
            </a:lvl4pPr>
            <a:lvl5pPr marL="4800234" indent="0">
              <a:buNone/>
              <a:defRPr sz="2625"/>
            </a:lvl5pPr>
            <a:lvl6pPr marL="6000293" indent="0">
              <a:buNone/>
              <a:defRPr sz="2625"/>
            </a:lvl6pPr>
            <a:lvl7pPr marL="7200351" indent="0">
              <a:buNone/>
              <a:defRPr sz="2625"/>
            </a:lvl7pPr>
            <a:lvl8pPr marL="8400410" indent="0">
              <a:buNone/>
              <a:defRPr sz="2625"/>
            </a:lvl8pPr>
            <a:lvl9pPr marL="9600468" indent="0">
              <a:buNone/>
              <a:defRPr sz="262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B025C-F446-4D34-8456-EDE5F0C5757D}" type="datetimeFigureOut">
              <a:rPr lang="en-GB" smtClean="0"/>
              <a:t>23/11/2018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FFF6-B161-4C4F-BA37-2B18B31755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6298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B025C-F446-4D34-8456-EDE5F0C5757D}" type="datetimeFigureOut">
              <a:rPr lang="en-GB" smtClean="0"/>
              <a:t>23/11/2018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FFF6-B161-4C4F-BA37-2B18B31755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956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8033733" y="958369"/>
            <a:ext cx="5433745" cy="152547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32500" y="958369"/>
            <a:ext cx="15986234" cy="1525473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7B025C-F446-4D34-8456-EDE5F0C5757D}" type="datetimeFigureOut">
              <a:rPr lang="en-GB" smtClean="0"/>
              <a:t>23/11/2018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FFFF6-B161-4C4F-BA37-2B18B31755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633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32499" y="958373"/>
            <a:ext cx="21734978" cy="34792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2499" y="4791843"/>
            <a:ext cx="21734978" cy="114212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732498" y="16683952"/>
            <a:ext cx="5669994" cy="9583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1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7B025C-F446-4D34-8456-EDE5F0C5757D}" type="datetimeFigureOut">
              <a:rPr lang="en-GB" smtClean="0"/>
              <a:t>23/11/2018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347492" y="16683952"/>
            <a:ext cx="8504992" cy="9583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1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7797483" y="16683952"/>
            <a:ext cx="5669994" cy="95836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1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3FFFF6-B161-4C4F-BA37-2B18B31755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959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400117" rtl="0" eaLnBrk="1" latinLnBrk="0" hangingPunct="1">
        <a:lnSpc>
          <a:spcPct val="90000"/>
        </a:lnSpc>
        <a:spcBef>
          <a:spcPct val="0"/>
        </a:spcBef>
        <a:buNone/>
        <a:defRPr sz="1154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600029" indent="-600029" algn="l" defTabSz="2400117" rtl="0" eaLnBrk="1" latinLnBrk="0" hangingPunct="1">
        <a:lnSpc>
          <a:spcPct val="90000"/>
        </a:lnSpc>
        <a:spcBef>
          <a:spcPts val="2625"/>
        </a:spcBef>
        <a:buFont typeface="Arial" panose="020B0604020202020204" pitchFamily="34" charset="0"/>
        <a:buChar char="•"/>
        <a:defRPr sz="7349" kern="1200">
          <a:solidFill>
            <a:schemeClr val="tx1"/>
          </a:solidFill>
          <a:latin typeface="+mn-lt"/>
          <a:ea typeface="+mn-ea"/>
          <a:cs typeface="+mn-cs"/>
        </a:defRPr>
      </a:lvl1pPr>
      <a:lvl2pPr marL="1800088" indent="-600029" algn="l" defTabSz="2400117" rtl="0" eaLnBrk="1" latinLnBrk="0" hangingPunct="1">
        <a:lnSpc>
          <a:spcPct val="90000"/>
        </a:lnSpc>
        <a:spcBef>
          <a:spcPts val="1312"/>
        </a:spcBef>
        <a:buFont typeface="Arial" panose="020B0604020202020204" pitchFamily="34" charset="0"/>
        <a:buChar char="•"/>
        <a:defRPr sz="6300" kern="1200">
          <a:solidFill>
            <a:schemeClr val="tx1"/>
          </a:solidFill>
          <a:latin typeface="+mn-lt"/>
          <a:ea typeface="+mn-ea"/>
          <a:cs typeface="+mn-cs"/>
        </a:defRPr>
      </a:lvl2pPr>
      <a:lvl3pPr marL="3000146" indent="-600029" algn="l" defTabSz="2400117" rtl="0" eaLnBrk="1" latinLnBrk="0" hangingPunct="1">
        <a:lnSpc>
          <a:spcPct val="90000"/>
        </a:lnSpc>
        <a:spcBef>
          <a:spcPts val="1312"/>
        </a:spcBef>
        <a:buFont typeface="Arial" panose="020B0604020202020204" pitchFamily="34" charset="0"/>
        <a:buChar char="•"/>
        <a:defRPr sz="5250" kern="1200">
          <a:solidFill>
            <a:schemeClr val="tx1"/>
          </a:solidFill>
          <a:latin typeface="+mn-lt"/>
          <a:ea typeface="+mn-ea"/>
          <a:cs typeface="+mn-cs"/>
        </a:defRPr>
      </a:lvl3pPr>
      <a:lvl4pPr marL="4200205" indent="-600029" algn="l" defTabSz="2400117" rtl="0" eaLnBrk="1" latinLnBrk="0" hangingPunct="1">
        <a:lnSpc>
          <a:spcPct val="90000"/>
        </a:lnSpc>
        <a:spcBef>
          <a:spcPts val="1312"/>
        </a:spcBef>
        <a:buFont typeface="Arial" panose="020B0604020202020204" pitchFamily="34" charset="0"/>
        <a:buChar char="•"/>
        <a:defRPr sz="4725" kern="1200">
          <a:solidFill>
            <a:schemeClr val="tx1"/>
          </a:solidFill>
          <a:latin typeface="+mn-lt"/>
          <a:ea typeface="+mn-ea"/>
          <a:cs typeface="+mn-cs"/>
        </a:defRPr>
      </a:lvl4pPr>
      <a:lvl5pPr marL="5400264" indent="-600029" algn="l" defTabSz="2400117" rtl="0" eaLnBrk="1" latinLnBrk="0" hangingPunct="1">
        <a:lnSpc>
          <a:spcPct val="90000"/>
        </a:lnSpc>
        <a:spcBef>
          <a:spcPts val="1312"/>
        </a:spcBef>
        <a:buFont typeface="Arial" panose="020B0604020202020204" pitchFamily="34" charset="0"/>
        <a:buChar char="•"/>
        <a:defRPr sz="4725" kern="1200">
          <a:solidFill>
            <a:schemeClr val="tx1"/>
          </a:solidFill>
          <a:latin typeface="+mn-lt"/>
          <a:ea typeface="+mn-ea"/>
          <a:cs typeface="+mn-cs"/>
        </a:defRPr>
      </a:lvl5pPr>
      <a:lvl6pPr marL="6600322" indent="-600029" algn="l" defTabSz="2400117" rtl="0" eaLnBrk="1" latinLnBrk="0" hangingPunct="1">
        <a:lnSpc>
          <a:spcPct val="90000"/>
        </a:lnSpc>
        <a:spcBef>
          <a:spcPts val="1312"/>
        </a:spcBef>
        <a:buFont typeface="Arial" panose="020B0604020202020204" pitchFamily="34" charset="0"/>
        <a:buChar char="•"/>
        <a:defRPr sz="4725" kern="1200">
          <a:solidFill>
            <a:schemeClr val="tx1"/>
          </a:solidFill>
          <a:latin typeface="+mn-lt"/>
          <a:ea typeface="+mn-ea"/>
          <a:cs typeface="+mn-cs"/>
        </a:defRPr>
      </a:lvl6pPr>
      <a:lvl7pPr marL="7800381" indent="-600029" algn="l" defTabSz="2400117" rtl="0" eaLnBrk="1" latinLnBrk="0" hangingPunct="1">
        <a:lnSpc>
          <a:spcPct val="90000"/>
        </a:lnSpc>
        <a:spcBef>
          <a:spcPts val="1312"/>
        </a:spcBef>
        <a:buFont typeface="Arial" panose="020B0604020202020204" pitchFamily="34" charset="0"/>
        <a:buChar char="•"/>
        <a:defRPr sz="4725" kern="1200">
          <a:solidFill>
            <a:schemeClr val="tx1"/>
          </a:solidFill>
          <a:latin typeface="+mn-lt"/>
          <a:ea typeface="+mn-ea"/>
          <a:cs typeface="+mn-cs"/>
        </a:defRPr>
      </a:lvl7pPr>
      <a:lvl8pPr marL="9000439" indent="-600029" algn="l" defTabSz="2400117" rtl="0" eaLnBrk="1" latinLnBrk="0" hangingPunct="1">
        <a:lnSpc>
          <a:spcPct val="90000"/>
        </a:lnSpc>
        <a:spcBef>
          <a:spcPts val="1312"/>
        </a:spcBef>
        <a:buFont typeface="Arial" panose="020B0604020202020204" pitchFamily="34" charset="0"/>
        <a:buChar char="•"/>
        <a:defRPr sz="4725" kern="1200">
          <a:solidFill>
            <a:schemeClr val="tx1"/>
          </a:solidFill>
          <a:latin typeface="+mn-lt"/>
          <a:ea typeface="+mn-ea"/>
          <a:cs typeface="+mn-cs"/>
        </a:defRPr>
      </a:lvl8pPr>
      <a:lvl9pPr marL="10200498" indent="-600029" algn="l" defTabSz="2400117" rtl="0" eaLnBrk="1" latinLnBrk="0" hangingPunct="1">
        <a:lnSpc>
          <a:spcPct val="90000"/>
        </a:lnSpc>
        <a:spcBef>
          <a:spcPts val="1312"/>
        </a:spcBef>
        <a:buFont typeface="Arial" panose="020B0604020202020204" pitchFamily="34" charset="0"/>
        <a:buChar char="•"/>
        <a:defRPr sz="472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400117" rtl="0" eaLnBrk="1" latinLnBrk="0" hangingPunct="1">
        <a:defRPr sz="4725" kern="1200">
          <a:solidFill>
            <a:schemeClr val="tx1"/>
          </a:solidFill>
          <a:latin typeface="+mn-lt"/>
          <a:ea typeface="+mn-ea"/>
          <a:cs typeface="+mn-cs"/>
        </a:defRPr>
      </a:lvl1pPr>
      <a:lvl2pPr marL="1200059" algn="l" defTabSz="2400117" rtl="0" eaLnBrk="1" latinLnBrk="0" hangingPunct="1">
        <a:defRPr sz="4725" kern="1200">
          <a:solidFill>
            <a:schemeClr val="tx1"/>
          </a:solidFill>
          <a:latin typeface="+mn-lt"/>
          <a:ea typeface="+mn-ea"/>
          <a:cs typeface="+mn-cs"/>
        </a:defRPr>
      </a:lvl2pPr>
      <a:lvl3pPr marL="2400117" algn="l" defTabSz="2400117" rtl="0" eaLnBrk="1" latinLnBrk="0" hangingPunct="1">
        <a:defRPr sz="4725" kern="1200">
          <a:solidFill>
            <a:schemeClr val="tx1"/>
          </a:solidFill>
          <a:latin typeface="+mn-lt"/>
          <a:ea typeface="+mn-ea"/>
          <a:cs typeface="+mn-cs"/>
        </a:defRPr>
      </a:lvl3pPr>
      <a:lvl4pPr marL="3600176" algn="l" defTabSz="2400117" rtl="0" eaLnBrk="1" latinLnBrk="0" hangingPunct="1">
        <a:defRPr sz="4725" kern="1200">
          <a:solidFill>
            <a:schemeClr val="tx1"/>
          </a:solidFill>
          <a:latin typeface="+mn-lt"/>
          <a:ea typeface="+mn-ea"/>
          <a:cs typeface="+mn-cs"/>
        </a:defRPr>
      </a:lvl4pPr>
      <a:lvl5pPr marL="4800234" algn="l" defTabSz="2400117" rtl="0" eaLnBrk="1" latinLnBrk="0" hangingPunct="1">
        <a:defRPr sz="4725" kern="1200">
          <a:solidFill>
            <a:schemeClr val="tx1"/>
          </a:solidFill>
          <a:latin typeface="+mn-lt"/>
          <a:ea typeface="+mn-ea"/>
          <a:cs typeface="+mn-cs"/>
        </a:defRPr>
      </a:lvl5pPr>
      <a:lvl6pPr marL="6000293" algn="l" defTabSz="2400117" rtl="0" eaLnBrk="1" latinLnBrk="0" hangingPunct="1">
        <a:defRPr sz="4725" kern="1200">
          <a:solidFill>
            <a:schemeClr val="tx1"/>
          </a:solidFill>
          <a:latin typeface="+mn-lt"/>
          <a:ea typeface="+mn-ea"/>
          <a:cs typeface="+mn-cs"/>
        </a:defRPr>
      </a:lvl6pPr>
      <a:lvl7pPr marL="7200351" algn="l" defTabSz="2400117" rtl="0" eaLnBrk="1" latinLnBrk="0" hangingPunct="1">
        <a:defRPr sz="4725" kern="1200">
          <a:solidFill>
            <a:schemeClr val="tx1"/>
          </a:solidFill>
          <a:latin typeface="+mn-lt"/>
          <a:ea typeface="+mn-ea"/>
          <a:cs typeface="+mn-cs"/>
        </a:defRPr>
      </a:lvl7pPr>
      <a:lvl8pPr marL="8400410" algn="l" defTabSz="2400117" rtl="0" eaLnBrk="1" latinLnBrk="0" hangingPunct="1">
        <a:defRPr sz="4725" kern="1200">
          <a:solidFill>
            <a:schemeClr val="tx1"/>
          </a:solidFill>
          <a:latin typeface="+mn-lt"/>
          <a:ea typeface="+mn-ea"/>
          <a:cs typeface="+mn-cs"/>
        </a:defRPr>
      </a:lvl8pPr>
      <a:lvl9pPr marL="9600468" algn="l" defTabSz="2400117" rtl="0" eaLnBrk="1" latinLnBrk="0" hangingPunct="1">
        <a:defRPr sz="472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newspaperarchive.com/chicago-daily-tribune-dec-08-1941-p-1/" TargetMode="External"/><Relationship Id="rId4" Type="http://schemas.openxmlformats.org/officeDocument/2006/relationships/hyperlink" Target="https://www.bbc.co.uk/news/world-us-canada-3836250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23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A651F2C-3F15-4087-95E1-0C33FBC20DBD}"/>
              </a:ext>
            </a:extLst>
          </p:cNvPr>
          <p:cNvSpPr txBox="1"/>
          <p:nvPr/>
        </p:nvSpPr>
        <p:spPr>
          <a:xfrm>
            <a:off x="8792186" y="184590"/>
            <a:ext cx="7615601" cy="2123658"/>
          </a:xfrm>
          <a:prstGeom prst="rect">
            <a:avLst/>
          </a:prstGeom>
          <a:solidFill>
            <a:schemeClr val="bg1">
              <a:alpha val="48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4400" dirty="0"/>
              <a:t>How did the Americans respond to the attack on Pearl Harbour and what was reported?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52B775-F0CF-41C5-B7ED-EDD9B7F44247}"/>
              </a:ext>
            </a:extLst>
          </p:cNvPr>
          <p:cNvSpPr txBox="1"/>
          <p:nvPr/>
        </p:nvSpPr>
        <p:spPr>
          <a:xfrm>
            <a:off x="689262" y="2784561"/>
            <a:ext cx="8079696" cy="6451318"/>
          </a:xfrm>
          <a:prstGeom prst="rect">
            <a:avLst/>
          </a:prstGeom>
          <a:solidFill>
            <a:schemeClr val="bg1">
              <a:alpha val="49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b="1" dirty="0"/>
              <a:t>Introduction</a:t>
            </a:r>
            <a:endParaRPr lang="en-GB" sz="3200" dirty="0"/>
          </a:p>
          <a:p>
            <a:endParaRPr lang="en-GB" sz="1722" dirty="0"/>
          </a:p>
          <a:p>
            <a:pPr marL="184514" indent="-184514">
              <a:buFont typeface="Arial" panose="020B0604020202020204" pitchFamily="34" charset="0"/>
              <a:buChar char="•"/>
            </a:pPr>
            <a:r>
              <a:rPr lang="en-GB" sz="2800" dirty="0"/>
              <a:t>A comparison of two newspapers reporting on the attack on Pearl Harbour in 1941</a:t>
            </a:r>
            <a:r>
              <a:rPr lang="en-GB" sz="2800" i="1" dirty="0"/>
              <a:t>: Chicago Daily Tribune </a:t>
            </a:r>
            <a:r>
              <a:rPr lang="en-GB" sz="2800" dirty="0"/>
              <a:t>and the </a:t>
            </a:r>
            <a:r>
              <a:rPr lang="en-GB" sz="2800" i="1" dirty="0"/>
              <a:t>Japan Times and Advertiser.</a:t>
            </a:r>
          </a:p>
          <a:p>
            <a:pPr marL="184514" indent="-184514">
              <a:buFont typeface="Arial" panose="020B0604020202020204" pitchFamily="34" charset="0"/>
              <a:buChar char="•"/>
            </a:pPr>
            <a:r>
              <a:rPr lang="en-GB" sz="2800" dirty="0"/>
              <a:t>Over Two Thousand killed BUT damage to aircraft and carriers very limited. Robinson, B. BBC History (2011)  was a useful source for data about the actual number of vessels and aircraft damaged or sunk and also deaths and casualties.</a:t>
            </a:r>
          </a:p>
          <a:p>
            <a:pPr marL="184514" indent="-184514">
              <a:buFont typeface="Arial" panose="020B0604020202020204" pitchFamily="34" charset="0"/>
              <a:buChar char="•"/>
            </a:pPr>
            <a:r>
              <a:rPr lang="en-GB" sz="2800" dirty="0"/>
              <a:t>Americans now join the war effort with the allied forces. </a:t>
            </a:r>
            <a:r>
              <a:rPr lang="en-GB" sz="2800" i="1" dirty="0"/>
              <a:t>Chicago Daily Tribune </a:t>
            </a:r>
            <a:r>
              <a:rPr lang="en-GB" sz="2800" dirty="0"/>
              <a:t>(1941)</a:t>
            </a:r>
          </a:p>
          <a:p>
            <a:pPr marL="184514" indent="-184514">
              <a:buFont typeface="Arial" panose="020B0604020202020204" pitchFamily="34" charset="0"/>
              <a:buChar char="•"/>
            </a:pPr>
            <a:r>
              <a:rPr lang="en-GB" sz="2800" dirty="0"/>
              <a:t>Focus on language and content of papers reflects the social and cultural issues particular attitudes towards American citizens of Japanese descent</a:t>
            </a:r>
            <a:r>
              <a:rPr lang="en-GB" sz="2400" dirty="0"/>
              <a:t>..</a:t>
            </a:r>
            <a:r>
              <a:rPr lang="en-GB" sz="1722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2602138-6C9F-4269-B87F-C4017C0FA31F}"/>
              </a:ext>
            </a:extLst>
          </p:cNvPr>
          <p:cNvSpPr txBox="1"/>
          <p:nvPr/>
        </p:nvSpPr>
        <p:spPr>
          <a:xfrm>
            <a:off x="689262" y="10294071"/>
            <a:ext cx="8454737" cy="6451253"/>
          </a:xfrm>
          <a:prstGeom prst="rect">
            <a:avLst/>
          </a:prstGeom>
          <a:solidFill>
            <a:schemeClr val="bg1">
              <a:alpha val="51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b="1" dirty="0"/>
              <a:t>Methodology</a:t>
            </a:r>
            <a:r>
              <a:rPr lang="en-GB" sz="2215" b="1" dirty="0"/>
              <a:t> </a:t>
            </a:r>
          </a:p>
          <a:p>
            <a:endParaRPr lang="en-GB" sz="861" dirty="0"/>
          </a:p>
          <a:p>
            <a:pPr marL="184514" indent="-184514">
              <a:buFont typeface="Arial" panose="020B0604020202020204" pitchFamily="34" charset="0"/>
              <a:buChar char="•"/>
            </a:pPr>
            <a:r>
              <a:rPr lang="en-GB" sz="2800" dirty="0"/>
              <a:t>Papers selected </a:t>
            </a:r>
          </a:p>
          <a:p>
            <a:pPr marL="676553" lvl="1" indent="-184514">
              <a:buFont typeface="Arial" panose="020B0604020202020204" pitchFamily="34" charset="0"/>
              <a:buChar char="•"/>
            </a:pPr>
            <a:r>
              <a:rPr lang="en-GB" sz="2800" i="1" dirty="0"/>
              <a:t>Chicago  Daily Tribune </a:t>
            </a:r>
            <a:r>
              <a:rPr lang="en-GB" sz="2800" dirty="0"/>
              <a:t>was aimed at working class readers. It was an established and popular paper and readily available</a:t>
            </a:r>
            <a:r>
              <a:rPr lang="en-GB" sz="2800" i="1" dirty="0"/>
              <a:t>. Chicago Daily Tribune </a:t>
            </a:r>
            <a:r>
              <a:rPr lang="en-GB" sz="2800" dirty="0"/>
              <a:t>(1941)</a:t>
            </a:r>
          </a:p>
          <a:p>
            <a:pPr marL="676553" lvl="1" indent="-184514">
              <a:buFont typeface="Arial" panose="020B0604020202020204" pitchFamily="34" charset="0"/>
              <a:buChar char="•"/>
            </a:pPr>
            <a:r>
              <a:rPr lang="en-GB" sz="2800" i="1" dirty="0"/>
              <a:t>Japan Times and Advertiser </a:t>
            </a:r>
            <a:r>
              <a:rPr lang="en-GB" sz="2800" dirty="0"/>
              <a:t>was aimed at a niche audience of mainly American Japanese. It was produced in English with a western style font and layout similar to the other paper. It is one of the few remaining archived American Japanese news papers. </a:t>
            </a:r>
            <a:r>
              <a:rPr lang="en-GB" sz="2800" i="1" dirty="0"/>
              <a:t>Japan Times and Advertiser, </a:t>
            </a:r>
            <a:r>
              <a:rPr lang="en-GB" sz="2800" dirty="0"/>
              <a:t>(1941) </a:t>
            </a:r>
          </a:p>
          <a:p>
            <a:pPr marL="184514" indent="-184514">
              <a:buFont typeface="Arial" panose="020B0604020202020204" pitchFamily="34" charset="0"/>
              <a:buChar char="•"/>
            </a:pPr>
            <a:r>
              <a:rPr lang="en-GB" sz="2800" dirty="0"/>
              <a:t>The language used and terms applied (‘Japs’) as well and reliable content and data. </a:t>
            </a:r>
            <a:r>
              <a:rPr lang="en-GB" sz="2800" i="1" dirty="0"/>
              <a:t>Chicago Daily Tribune</a:t>
            </a:r>
            <a:r>
              <a:rPr lang="en-GB" sz="2800" dirty="0"/>
              <a:t>, (1941)</a:t>
            </a:r>
          </a:p>
          <a:p>
            <a:pPr lvl="1"/>
            <a:endParaRPr lang="en-GB" sz="86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13CA3A-51FB-4FC5-87EF-8F4BA9AD0FE1}"/>
              </a:ext>
            </a:extLst>
          </p:cNvPr>
          <p:cNvSpPr txBox="1"/>
          <p:nvPr/>
        </p:nvSpPr>
        <p:spPr>
          <a:xfrm>
            <a:off x="14957595" y="2784561"/>
            <a:ext cx="9553118" cy="6432530"/>
          </a:xfrm>
          <a:prstGeom prst="rect">
            <a:avLst/>
          </a:prstGeom>
          <a:solidFill>
            <a:schemeClr val="bg1">
              <a:alpha val="49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b="1" dirty="0"/>
              <a:t>Results</a:t>
            </a:r>
            <a:r>
              <a:rPr lang="en-GB" sz="2215" dirty="0"/>
              <a:t> 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Similarities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Similar types sets applied in both news papers. World at war emphasised by both.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Chicago daily tribune, (1941) Japan Times and Advertiser (1941)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Differences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Japanese Times and Advertiser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had no images of the event or details of deaths or casualties or damage to warfare equipment. Global Japanese successes glorified.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Evidence of racial hatred through derogatory terms applied by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the Chicago Daily Tribune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Japanese American citizens. Also patriotic content and under reporting of damage inflicted by the attack. Reports that the FBI demand Japanese Americans come forward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. Chicago daily tribune,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(1941)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15E607F-07D4-4780-BA43-472A5FBA206E}"/>
              </a:ext>
            </a:extLst>
          </p:cNvPr>
          <p:cNvSpPr txBox="1"/>
          <p:nvPr/>
        </p:nvSpPr>
        <p:spPr>
          <a:xfrm>
            <a:off x="14957595" y="10335557"/>
            <a:ext cx="9553118" cy="4164345"/>
          </a:xfrm>
          <a:prstGeom prst="rect">
            <a:avLst/>
          </a:prstGeom>
          <a:solidFill>
            <a:schemeClr val="bg1">
              <a:alpha val="52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b="1" dirty="0"/>
              <a:t>Discussion</a:t>
            </a:r>
          </a:p>
          <a:p>
            <a:endParaRPr lang="en-GB" sz="86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dirty="0"/>
              <a:t>Western style paper adopted by the Japanese in order to appeal to Americans to promote good relations. Reflects an adopted American culture</a:t>
            </a:r>
            <a:r>
              <a:rPr lang="en-GB" sz="2800" i="1" dirty="0"/>
              <a:t>. Japan times and advertiser </a:t>
            </a:r>
            <a:r>
              <a:rPr lang="en-GB" sz="2800" dirty="0"/>
              <a:t>(1941)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dirty="0"/>
              <a:t>Barbaric treatment of Japanese American citizens. Some evidence in papers. However not well known. </a:t>
            </a:r>
            <a:r>
              <a:rPr lang="en-GB" sz="2800" i="1" dirty="0"/>
              <a:t>Chicago daily tribune </a:t>
            </a:r>
            <a:r>
              <a:rPr lang="en-GB" sz="2800" dirty="0"/>
              <a:t>(1941)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dirty="0"/>
              <a:t>Racial hatred particularly in the </a:t>
            </a:r>
            <a:r>
              <a:rPr lang="en-GB" sz="2800" i="1" dirty="0"/>
              <a:t>Chicago Daily Tribune</a:t>
            </a:r>
            <a:r>
              <a:rPr lang="en-GB" sz="2800" dirty="0"/>
              <a:t>. Power of the media needs monitoring and controlling.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DCDAFDF-CFDA-49F8-9938-A2C9C8BE71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262" y="353294"/>
            <a:ext cx="2612860" cy="104580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34BDA4B-53C6-42F3-9E7A-4E65D615A4D5}"/>
              </a:ext>
            </a:extLst>
          </p:cNvPr>
          <p:cNvSpPr txBox="1"/>
          <p:nvPr/>
        </p:nvSpPr>
        <p:spPr>
          <a:xfrm>
            <a:off x="689262" y="1668449"/>
            <a:ext cx="2612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Alexander Savage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2CCF60D-5D9F-44E8-8B53-D235ABAE7FD3}"/>
              </a:ext>
            </a:extLst>
          </p:cNvPr>
          <p:cNvSpPr txBox="1"/>
          <p:nvPr/>
        </p:nvSpPr>
        <p:spPr>
          <a:xfrm>
            <a:off x="16407787" y="15216102"/>
            <a:ext cx="8102927" cy="2031325"/>
          </a:xfrm>
          <a:prstGeom prst="rect">
            <a:avLst/>
          </a:prstGeom>
          <a:solidFill>
            <a:schemeClr val="bg1">
              <a:alpha val="49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Oi, M. (2016) </a:t>
            </a:r>
            <a:r>
              <a:rPr lang="en-GB" sz="1400" i="1" dirty="0"/>
              <a:t>How Pearl Harbour Changed Japanese Americans</a:t>
            </a:r>
            <a:r>
              <a:rPr lang="en-GB" sz="1400" dirty="0"/>
              <a:t>: Available at </a:t>
            </a:r>
            <a:r>
              <a:rPr lang="en-GB" sz="1400" dirty="0">
                <a:hlinkClick r:id="rId4"/>
              </a:rPr>
              <a:t>https://www.bbc.co.uk/news/world-us-canada-38362504</a:t>
            </a:r>
            <a:endParaRPr lang="en-GB" sz="1400" dirty="0"/>
          </a:p>
          <a:p>
            <a:r>
              <a:rPr lang="en-GB" sz="1400" i="1" dirty="0"/>
              <a:t>Japan Times and Advertiser,</a:t>
            </a:r>
            <a:r>
              <a:rPr lang="en-GB" sz="1400" dirty="0"/>
              <a:t> (1941) Available at:</a:t>
            </a:r>
          </a:p>
          <a:p>
            <a:r>
              <a:rPr lang="en-GB" sz="1400" dirty="0"/>
              <a:t>https://www.Japantimes.co.jp/2014/12/05/press-release/116-year-japan-times-digital-archives-now-available-subscription/#.W-AJ2JP7TIU</a:t>
            </a:r>
          </a:p>
          <a:p>
            <a:r>
              <a:rPr lang="en-GB" sz="1400" i="1" dirty="0"/>
              <a:t>Chicago daily tribune</a:t>
            </a:r>
            <a:r>
              <a:rPr lang="en-GB" sz="1400" dirty="0"/>
              <a:t>, (1941)</a:t>
            </a:r>
          </a:p>
          <a:p>
            <a:r>
              <a:rPr lang="en-GB" sz="1400" dirty="0">
                <a:hlinkClick r:id="rId5"/>
              </a:rPr>
              <a:t>https://newspaperarchive.com/chicago-daily-tribune-dec-08-1941-p-1/</a:t>
            </a:r>
            <a:endParaRPr lang="en-GB" sz="1400" dirty="0"/>
          </a:p>
          <a:p>
            <a:r>
              <a:rPr lang="en-GB" sz="1400" dirty="0"/>
              <a:t>Juanliu, D. (2018)</a:t>
            </a:r>
          </a:p>
          <a:p>
            <a:r>
              <a:rPr lang="en-GB" sz="1400" dirty="0"/>
              <a:t>https://www.deviantart.com/firebolide/art/pearl-harbor-86484695</a:t>
            </a:r>
          </a:p>
        </p:txBody>
      </p:sp>
    </p:spTree>
    <p:extLst>
      <p:ext uri="{BB962C8B-B14F-4D97-AF65-F5344CB8AC3E}">
        <p14:creationId xmlns:p14="http://schemas.microsoft.com/office/powerpoint/2010/main" val="5632631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4601</TotalTime>
  <Words>510</Words>
  <Application>Microsoft Office PowerPoint</Application>
  <PresentationFormat>Custom</PresentationFormat>
  <Paragraphs>35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paige</dc:creator>
  <cp:lastModifiedBy>alexander paige</cp:lastModifiedBy>
  <cp:revision>69</cp:revision>
  <dcterms:created xsi:type="dcterms:W3CDTF">2018-11-23T14:22:31Z</dcterms:created>
  <dcterms:modified xsi:type="dcterms:W3CDTF">2018-11-26T19:03:45Z</dcterms:modified>
</cp:coreProperties>
</file>