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2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CFEF1C-4985-43E8-9DA1-CD3B4BE935C5}" v="68" dt="2026-03-16T08:57:29.3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284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lle Tama" userId="cac32bf58b055e5b" providerId="LiveId" clId="{54ACE17A-0A5C-4D35-A0D0-8BAB87670BC3}"/>
    <pc:docChg chg="undo custSel addSld delSld modSld sldOrd">
      <pc:chgData name="Mille Tama" userId="cac32bf58b055e5b" providerId="LiveId" clId="{54ACE17A-0A5C-4D35-A0D0-8BAB87670BC3}" dt="2026-03-16T08:58:50.512" v="4848" actId="255"/>
      <pc:docMkLst>
        <pc:docMk/>
      </pc:docMkLst>
      <pc:sldChg chg="addSp delSp modSp mod">
        <pc:chgData name="Mille Tama" userId="cac32bf58b055e5b" providerId="LiveId" clId="{54ACE17A-0A5C-4D35-A0D0-8BAB87670BC3}" dt="2026-03-16T08:58:01.674" v="4823" actId="20577"/>
        <pc:sldMkLst>
          <pc:docMk/>
          <pc:sldMk cId="3405321571" sldId="257"/>
        </pc:sldMkLst>
        <pc:spChg chg="mod">
          <ac:chgData name="Mille Tama" userId="cac32bf58b055e5b" providerId="LiveId" clId="{54ACE17A-0A5C-4D35-A0D0-8BAB87670BC3}" dt="2026-03-16T06:11:09.210" v="1809" actId="26606"/>
          <ac:spMkLst>
            <pc:docMk/>
            <pc:sldMk cId="3405321571" sldId="257"/>
            <ac:spMk id="2" creationId="{F461E708-F1F8-A7AD-145D-F45B5E29546B}"/>
          </ac:spMkLst>
        </pc:spChg>
        <pc:spChg chg="add del">
          <ac:chgData name="Mille Tama" userId="cac32bf58b055e5b" providerId="LiveId" clId="{54ACE17A-0A5C-4D35-A0D0-8BAB87670BC3}" dt="2026-03-16T06:11:09.210" v="1809" actId="26606"/>
          <ac:spMkLst>
            <pc:docMk/>
            <pc:sldMk cId="3405321571" sldId="257"/>
            <ac:spMk id="23" creationId="{4CFC294A-7FF8-4114-B0AD-F3B7F15EFC66}"/>
          </ac:spMkLst>
        </pc:spChg>
        <pc:spChg chg="add">
          <ac:chgData name="Mille Tama" userId="cac32bf58b055e5b" providerId="LiveId" clId="{54ACE17A-0A5C-4D35-A0D0-8BAB87670BC3}" dt="2026-03-16T06:11:09.210" v="1809" actId="26606"/>
          <ac:spMkLst>
            <pc:docMk/>
            <pc:sldMk cId="3405321571" sldId="257"/>
            <ac:spMk id="30" creationId="{7E21CA63-4B99-4925-8CAF-F408D7AB01B2}"/>
          </ac:spMkLst>
        </pc:spChg>
        <pc:graphicFrameChg chg="mod modGraphic">
          <ac:chgData name="Mille Tama" userId="cac32bf58b055e5b" providerId="LiveId" clId="{54ACE17A-0A5C-4D35-A0D0-8BAB87670BC3}" dt="2026-03-16T08:58:01.674" v="4823" actId="20577"/>
          <ac:graphicFrameMkLst>
            <pc:docMk/>
            <pc:sldMk cId="3405321571" sldId="257"/>
            <ac:graphicFrameMk id="5" creationId="{1E49ACDF-9D37-0BAF-0907-6A52A28DB870}"/>
          </ac:graphicFrameMkLst>
        </pc:graphicFrameChg>
        <pc:cxnChg chg="add del">
          <ac:chgData name="Mille Tama" userId="cac32bf58b055e5b" providerId="LiveId" clId="{54ACE17A-0A5C-4D35-A0D0-8BAB87670BC3}" dt="2026-03-16T06:11:09.210" v="1809" actId="26606"/>
          <ac:cxnSpMkLst>
            <pc:docMk/>
            <pc:sldMk cId="3405321571" sldId="257"/>
            <ac:cxnSpMk id="25" creationId="{493FE3F6-2B23-4E4E-AA49-C212646DC785}"/>
          </ac:cxnSpMkLst>
        </pc:cxnChg>
        <pc:cxnChg chg="add">
          <ac:chgData name="Mille Tama" userId="cac32bf58b055e5b" providerId="LiveId" clId="{54ACE17A-0A5C-4D35-A0D0-8BAB87670BC3}" dt="2026-03-16T06:11:09.210" v="1809" actId="26606"/>
          <ac:cxnSpMkLst>
            <pc:docMk/>
            <pc:sldMk cId="3405321571" sldId="257"/>
            <ac:cxnSpMk id="32" creationId="{7F935FD8-9F2E-4F15-8ED9-1C692DA6F351}"/>
          </ac:cxnSpMkLst>
        </pc:cxnChg>
      </pc:sldChg>
      <pc:sldChg chg="addSp delSp modSp mod ord modTransition setBg modAnim">
        <pc:chgData name="Mille Tama" userId="cac32bf58b055e5b" providerId="LiveId" clId="{54ACE17A-0A5C-4D35-A0D0-8BAB87670BC3}" dt="2026-03-16T07:43:38.614" v="4186"/>
        <pc:sldMkLst>
          <pc:docMk/>
          <pc:sldMk cId="2068573726" sldId="258"/>
        </pc:sldMkLst>
        <pc:spChg chg="mod">
          <ac:chgData name="Mille Tama" userId="cac32bf58b055e5b" providerId="LiveId" clId="{54ACE17A-0A5C-4D35-A0D0-8BAB87670BC3}" dt="2026-03-16T07:04:46.124" v="3044" actId="122"/>
          <ac:spMkLst>
            <pc:docMk/>
            <pc:sldMk cId="2068573726" sldId="258"/>
            <ac:spMk id="2" creationId="{95F6651D-91CC-262A-0734-9EB13EFF69BA}"/>
          </ac:spMkLst>
        </pc:spChg>
        <pc:spChg chg="add del mod">
          <ac:chgData name="Mille Tama" userId="cac32bf58b055e5b" providerId="LiveId" clId="{54ACE17A-0A5C-4D35-A0D0-8BAB87670BC3}" dt="2026-03-16T06:11:38.830" v="1814" actId="26606"/>
          <ac:spMkLst>
            <pc:docMk/>
            <pc:sldMk cId="2068573726" sldId="258"/>
            <ac:spMk id="3" creationId="{0E7F7648-D9EE-321F-E09E-53401E4D2F6B}"/>
          </ac:spMkLst>
        </pc:spChg>
        <pc:spChg chg="add">
          <ac:chgData name="Mille Tama" userId="cac32bf58b055e5b" providerId="LiveId" clId="{54ACE17A-0A5C-4D35-A0D0-8BAB87670BC3}" dt="2026-03-11T09:56:13.365" v="389"/>
          <ac:spMkLst>
            <pc:docMk/>
            <pc:sldMk cId="2068573726" sldId="258"/>
            <ac:spMk id="5" creationId="{8E88A9C0-D84A-3D18-33FB-5DE14E1684F0}"/>
          </ac:spMkLst>
        </pc:spChg>
        <pc:spChg chg="add mod">
          <ac:chgData name="Mille Tama" userId="cac32bf58b055e5b" providerId="LiveId" clId="{54ACE17A-0A5C-4D35-A0D0-8BAB87670BC3}" dt="2026-03-11T09:56:17.698" v="390"/>
          <ac:spMkLst>
            <pc:docMk/>
            <pc:sldMk cId="2068573726" sldId="258"/>
            <ac:spMk id="6" creationId="{8E359D39-1764-07AE-458C-E0382A02A17E}"/>
          </ac:spMkLst>
        </pc:spChg>
        <pc:spChg chg="add mod">
          <ac:chgData name="Mille Tama" userId="cac32bf58b055e5b" providerId="LiveId" clId="{54ACE17A-0A5C-4D35-A0D0-8BAB87670BC3}" dt="2026-03-11T09:56:47.651" v="391"/>
          <ac:spMkLst>
            <pc:docMk/>
            <pc:sldMk cId="2068573726" sldId="258"/>
            <ac:spMk id="7" creationId="{4B713722-5C95-43E9-F37D-58A84357EF7A}"/>
          </ac:spMkLst>
        </pc:spChg>
        <pc:spChg chg="add mod">
          <ac:chgData name="Mille Tama" userId="cac32bf58b055e5b" providerId="LiveId" clId="{54ACE17A-0A5C-4D35-A0D0-8BAB87670BC3}" dt="2026-03-11T09:57:08.738" v="392"/>
          <ac:spMkLst>
            <pc:docMk/>
            <pc:sldMk cId="2068573726" sldId="258"/>
            <ac:spMk id="8" creationId="{32419771-E74D-96FD-B8F0-0864D4AFEA3F}"/>
          </ac:spMkLst>
        </pc:spChg>
        <pc:spChg chg="add mod">
          <ac:chgData name="Mille Tama" userId="cac32bf58b055e5b" providerId="LiveId" clId="{54ACE17A-0A5C-4D35-A0D0-8BAB87670BC3}" dt="2026-03-11T09:57:12.270" v="393"/>
          <ac:spMkLst>
            <pc:docMk/>
            <pc:sldMk cId="2068573726" sldId="258"/>
            <ac:spMk id="9" creationId="{53658993-06EF-FC21-FB33-F24C4C93EEBA}"/>
          </ac:spMkLst>
        </pc:spChg>
        <pc:spChg chg="add mod">
          <ac:chgData name="Mille Tama" userId="cac32bf58b055e5b" providerId="LiveId" clId="{54ACE17A-0A5C-4D35-A0D0-8BAB87670BC3}" dt="2026-03-11T09:57:33.657" v="397"/>
          <ac:spMkLst>
            <pc:docMk/>
            <pc:sldMk cId="2068573726" sldId="258"/>
            <ac:spMk id="11" creationId="{7292F181-EEA9-DB04-244B-AE28A4D499B3}"/>
          </ac:spMkLst>
        </pc:spChg>
        <pc:spChg chg="add mod">
          <ac:chgData name="Mille Tama" userId="cac32bf58b055e5b" providerId="LiveId" clId="{54ACE17A-0A5C-4D35-A0D0-8BAB87670BC3}" dt="2026-03-11T09:57:47.376" v="398"/>
          <ac:spMkLst>
            <pc:docMk/>
            <pc:sldMk cId="2068573726" sldId="258"/>
            <ac:spMk id="12" creationId="{EE07DFCE-9E82-38AB-1E0F-8116C071AA97}"/>
          </ac:spMkLst>
        </pc:spChg>
        <pc:spChg chg="add mod">
          <ac:chgData name="Mille Tama" userId="cac32bf58b055e5b" providerId="LiveId" clId="{54ACE17A-0A5C-4D35-A0D0-8BAB87670BC3}" dt="2026-03-11T09:59:29.359" v="399"/>
          <ac:spMkLst>
            <pc:docMk/>
            <pc:sldMk cId="2068573726" sldId="258"/>
            <ac:spMk id="15" creationId="{D667313E-1798-A3C4-2FB1-411B750451CD}"/>
          </ac:spMkLst>
        </pc:spChg>
        <pc:spChg chg="add mod">
          <ac:chgData name="Mille Tama" userId="cac32bf58b055e5b" providerId="LiveId" clId="{54ACE17A-0A5C-4D35-A0D0-8BAB87670BC3}" dt="2026-03-11T10:20:02.181" v="612"/>
          <ac:spMkLst>
            <pc:docMk/>
            <pc:sldMk cId="2068573726" sldId="258"/>
            <ac:spMk id="28" creationId="{B9513DCE-7EEB-A71A-9B16-0F19DBDCCF90}"/>
          </ac:spMkLst>
        </pc:spChg>
        <pc:spChg chg="add mod">
          <ac:chgData name="Mille Tama" userId="cac32bf58b055e5b" providerId="LiveId" clId="{54ACE17A-0A5C-4D35-A0D0-8BAB87670BC3}" dt="2026-03-11T10:20:05.004" v="613"/>
          <ac:spMkLst>
            <pc:docMk/>
            <pc:sldMk cId="2068573726" sldId="258"/>
            <ac:spMk id="29" creationId="{872FDD53-B764-A9F5-48F3-7D46044650E2}"/>
          </ac:spMkLst>
        </pc:spChg>
        <pc:spChg chg="add mod">
          <ac:chgData name="Mille Tama" userId="cac32bf58b055e5b" providerId="LiveId" clId="{54ACE17A-0A5C-4D35-A0D0-8BAB87670BC3}" dt="2026-03-11T10:20:55.926" v="614"/>
          <ac:spMkLst>
            <pc:docMk/>
            <pc:sldMk cId="2068573726" sldId="258"/>
            <ac:spMk id="30" creationId="{1FD9826A-0E62-1F53-4A84-7AB607DED019}"/>
          </ac:spMkLst>
        </pc:spChg>
        <pc:spChg chg="add mod">
          <ac:chgData name="Mille Tama" userId="cac32bf58b055e5b" providerId="LiveId" clId="{54ACE17A-0A5C-4D35-A0D0-8BAB87670BC3}" dt="2026-03-11T10:30:03.195" v="696" actId="1076"/>
          <ac:spMkLst>
            <pc:docMk/>
            <pc:sldMk cId="2068573726" sldId="258"/>
            <ac:spMk id="31" creationId="{AFC64E71-9134-FDF4-8135-1520925C2823}"/>
          </ac:spMkLst>
        </pc:spChg>
        <pc:spChg chg="add mod">
          <ac:chgData name="Mille Tama" userId="cac32bf58b055e5b" providerId="LiveId" clId="{54ACE17A-0A5C-4D35-A0D0-8BAB87670BC3}" dt="2026-03-11T10:29:32.991" v="692"/>
          <ac:spMkLst>
            <pc:docMk/>
            <pc:sldMk cId="2068573726" sldId="258"/>
            <ac:spMk id="32" creationId="{E986E5B1-D5FD-C43F-A409-A9A7C92EA520}"/>
          </ac:spMkLst>
        </pc:spChg>
        <pc:spChg chg="add mod">
          <ac:chgData name="Mille Tama" userId="cac32bf58b055e5b" providerId="LiveId" clId="{54ACE17A-0A5C-4D35-A0D0-8BAB87670BC3}" dt="2026-03-11T10:30:00.008" v="695" actId="14100"/>
          <ac:spMkLst>
            <pc:docMk/>
            <pc:sldMk cId="2068573726" sldId="258"/>
            <ac:spMk id="33" creationId="{68F7578D-595C-9FAB-0FF7-5D617A01F5EE}"/>
          </ac:spMkLst>
        </pc:spChg>
        <pc:graphicFrameChg chg="add del">
          <ac:chgData name="Mille Tama" userId="cac32bf58b055e5b" providerId="LiveId" clId="{54ACE17A-0A5C-4D35-A0D0-8BAB87670BC3}" dt="2026-03-16T06:11:35.823" v="1811" actId="26606"/>
          <ac:graphicFrameMkLst>
            <pc:docMk/>
            <pc:sldMk cId="2068573726" sldId="258"/>
            <ac:graphicFrameMk id="36" creationId="{A99A94DC-BB8A-18E2-1569-EABFDF379CAC}"/>
          </ac:graphicFrameMkLst>
        </pc:graphicFrameChg>
        <pc:graphicFrameChg chg="add del">
          <ac:chgData name="Mille Tama" userId="cac32bf58b055e5b" providerId="LiveId" clId="{54ACE17A-0A5C-4D35-A0D0-8BAB87670BC3}" dt="2026-03-16T06:11:38.752" v="1813" actId="26606"/>
          <ac:graphicFrameMkLst>
            <pc:docMk/>
            <pc:sldMk cId="2068573726" sldId="258"/>
            <ac:graphicFrameMk id="38" creationId="{90989B1D-8308-ED3C-FD7F-681144EB345A}"/>
          </ac:graphicFrameMkLst>
        </pc:graphicFrameChg>
        <pc:graphicFrameChg chg="add modGraphic">
          <ac:chgData name="Mille Tama" userId="cac32bf58b055e5b" providerId="LiveId" clId="{54ACE17A-0A5C-4D35-A0D0-8BAB87670BC3}" dt="2026-03-16T07:07:52.987" v="3064" actId="20577"/>
          <ac:graphicFrameMkLst>
            <pc:docMk/>
            <pc:sldMk cId="2068573726" sldId="258"/>
            <ac:graphicFrameMk id="40" creationId="{A99A94DC-BB8A-18E2-1569-EABFDF379CAC}"/>
          </ac:graphicFrameMkLst>
        </pc:graphicFrameChg>
        <pc:picChg chg="add mod">
          <ac:chgData name="Mille Tama" userId="cac32bf58b055e5b" providerId="LiveId" clId="{54ACE17A-0A5C-4D35-A0D0-8BAB87670BC3}" dt="2026-03-11T11:18:18.609" v="859" actId="1076"/>
          <ac:picMkLst>
            <pc:docMk/>
            <pc:sldMk cId="2068573726" sldId="258"/>
            <ac:picMk id="4" creationId="{4C977AAE-B03F-6E8E-737C-6982885B80C7}"/>
          </ac:picMkLst>
        </pc:picChg>
        <pc:picChg chg="add mod">
          <ac:chgData name="Mille Tama" userId="cac32bf58b055e5b" providerId="LiveId" clId="{54ACE17A-0A5C-4D35-A0D0-8BAB87670BC3}" dt="2026-03-11T11:18:37.183" v="862" actId="14100"/>
          <ac:picMkLst>
            <pc:docMk/>
            <pc:sldMk cId="2068573726" sldId="258"/>
            <ac:picMk id="25" creationId="{120108A7-64DF-FABB-0AC1-0DB87FE37CCB}"/>
          </ac:picMkLst>
        </pc:picChg>
        <pc:picChg chg="add mod">
          <ac:chgData name="Mille Tama" userId="cac32bf58b055e5b" providerId="LiveId" clId="{54ACE17A-0A5C-4D35-A0D0-8BAB87670BC3}" dt="2026-03-16T07:04:19.702" v="3035" actId="1076"/>
          <ac:picMkLst>
            <pc:docMk/>
            <pc:sldMk cId="2068573726" sldId="258"/>
            <ac:picMk id="34" creationId="{73614DA2-C762-01C0-860D-11B395F6FB60}"/>
          </ac:picMkLst>
        </pc:picChg>
      </pc:sldChg>
      <pc:sldChg chg="addSp delSp modSp mod setBg">
        <pc:chgData name="Mille Tama" userId="cac32bf58b055e5b" providerId="LiveId" clId="{54ACE17A-0A5C-4D35-A0D0-8BAB87670BC3}" dt="2026-03-16T07:29:01.695" v="4091" actId="1076"/>
        <pc:sldMkLst>
          <pc:docMk/>
          <pc:sldMk cId="3871916279" sldId="259"/>
        </pc:sldMkLst>
        <pc:spChg chg="mod">
          <ac:chgData name="Mille Tama" userId="cac32bf58b055e5b" providerId="LiveId" clId="{54ACE17A-0A5C-4D35-A0D0-8BAB87670BC3}" dt="2026-03-11T11:36:25.616" v="1090" actId="26606"/>
          <ac:spMkLst>
            <pc:docMk/>
            <pc:sldMk cId="3871916279" sldId="259"/>
            <ac:spMk id="2" creationId="{6925035D-7609-1C19-97B5-259F3501A7EF}"/>
          </ac:spMkLst>
        </pc:spChg>
        <pc:spChg chg="mod">
          <ac:chgData name="Mille Tama" userId="cac32bf58b055e5b" providerId="LiveId" clId="{54ACE17A-0A5C-4D35-A0D0-8BAB87670BC3}" dt="2026-03-16T07:29:01.695" v="4091" actId="1076"/>
          <ac:spMkLst>
            <pc:docMk/>
            <pc:sldMk cId="3871916279" sldId="259"/>
            <ac:spMk id="3" creationId="{BD211EA8-A323-FCF8-6476-D40C56BDD555}"/>
          </ac:spMkLst>
        </pc:spChg>
        <pc:spChg chg="add">
          <ac:chgData name="Mille Tama" userId="cac32bf58b055e5b" providerId="LiveId" clId="{54ACE17A-0A5C-4D35-A0D0-8BAB87670BC3}" dt="2026-03-11T11:36:25.616" v="1090" actId="26606"/>
          <ac:spMkLst>
            <pc:docMk/>
            <pc:sldMk cId="3871916279" sldId="259"/>
            <ac:spMk id="23" creationId="{A6D22B6E-355F-446F-88A7-97128FD13E30}"/>
          </ac:spMkLst>
        </pc:spChg>
        <pc:picChg chg="add mod">
          <ac:chgData name="Mille Tama" userId="cac32bf58b055e5b" providerId="LiveId" clId="{54ACE17A-0A5C-4D35-A0D0-8BAB87670BC3}" dt="2026-03-11T11:36:48.684" v="1095" actId="14100"/>
          <ac:picMkLst>
            <pc:docMk/>
            <pc:sldMk cId="3871916279" sldId="259"/>
            <ac:picMk id="6" creationId="{B30DA080-AB57-A91E-FF6F-674AD349776F}"/>
          </ac:picMkLst>
        </pc:picChg>
        <pc:picChg chg="add mod ord">
          <ac:chgData name="Mille Tama" userId="cac32bf58b055e5b" providerId="LiveId" clId="{54ACE17A-0A5C-4D35-A0D0-8BAB87670BC3}" dt="2026-03-16T07:14:48.851" v="3124" actId="1076"/>
          <ac:picMkLst>
            <pc:docMk/>
            <pc:sldMk cId="3871916279" sldId="259"/>
            <ac:picMk id="10" creationId="{C51098EF-D12F-66E8-DAA1-EA76578AB5FD}"/>
          </ac:picMkLst>
        </pc:picChg>
        <pc:picChg chg="add mod modCrop">
          <ac:chgData name="Mille Tama" userId="cac32bf58b055e5b" providerId="LiveId" clId="{54ACE17A-0A5C-4D35-A0D0-8BAB87670BC3}" dt="2026-03-11T11:38:55.382" v="1107" actId="1076"/>
          <ac:picMkLst>
            <pc:docMk/>
            <pc:sldMk cId="3871916279" sldId="259"/>
            <ac:picMk id="15" creationId="{F2D13C14-C999-EC17-0D9F-C259E3DF6877}"/>
          </ac:picMkLst>
        </pc:picChg>
        <pc:picChg chg="add mod modCrop">
          <ac:chgData name="Mille Tama" userId="cac32bf58b055e5b" providerId="LiveId" clId="{54ACE17A-0A5C-4D35-A0D0-8BAB87670BC3}" dt="2026-03-11T11:42:19.839" v="1133" actId="14100"/>
          <ac:picMkLst>
            <pc:docMk/>
            <pc:sldMk cId="3871916279" sldId="259"/>
            <ac:picMk id="27" creationId="{1C902681-6EF6-1978-1563-F8025AC3B636}"/>
          </ac:picMkLst>
        </pc:picChg>
        <pc:cxnChg chg="add">
          <ac:chgData name="Mille Tama" userId="cac32bf58b055e5b" providerId="LiveId" clId="{54ACE17A-0A5C-4D35-A0D0-8BAB87670BC3}" dt="2026-03-11T11:36:25.616" v="1090" actId="26606"/>
          <ac:cxnSpMkLst>
            <pc:docMk/>
            <pc:sldMk cId="3871916279" sldId="259"/>
            <ac:cxnSpMk id="24" creationId="{B32E796E-8D19-4926-B7B8-653B01939010}"/>
          </ac:cxnSpMkLst>
        </pc:cxnChg>
      </pc:sldChg>
      <pc:sldChg chg="addSp delSp modSp new mod setBg">
        <pc:chgData name="Mille Tama" userId="cac32bf58b055e5b" providerId="LiveId" clId="{54ACE17A-0A5C-4D35-A0D0-8BAB87670BC3}" dt="2026-03-16T07:42:12.123" v="4184"/>
        <pc:sldMkLst>
          <pc:docMk/>
          <pc:sldMk cId="1407245146" sldId="260"/>
        </pc:sldMkLst>
        <pc:spChg chg="mod">
          <ac:chgData name="Mille Tama" userId="cac32bf58b055e5b" providerId="LiveId" clId="{54ACE17A-0A5C-4D35-A0D0-8BAB87670BC3}" dt="2026-03-16T06:07:22.762" v="1785" actId="26606"/>
          <ac:spMkLst>
            <pc:docMk/>
            <pc:sldMk cId="1407245146" sldId="260"/>
            <ac:spMk id="2" creationId="{92BEF74D-B027-0266-93D5-9AB21EC3046C}"/>
          </ac:spMkLst>
        </pc:spChg>
        <pc:spChg chg="del mod ord">
          <ac:chgData name="Mille Tama" userId="cac32bf58b055e5b" providerId="LiveId" clId="{54ACE17A-0A5C-4D35-A0D0-8BAB87670BC3}" dt="2026-03-16T06:09:03.444" v="1797" actId="26606"/>
          <ac:spMkLst>
            <pc:docMk/>
            <pc:sldMk cId="1407245146" sldId="260"/>
            <ac:spMk id="3" creationId="{4B345A72-7B2F-AD61-22FE-0481978F61F8}"/>
          </ac:spMkLst>
        </pc:spChg>
        <pc:spChg chg="add">
          <ac:chgData name="Mille Tama" userId="cac32bf58b055e5b" providerId="LiveId" clId="{54ACE17A-0A5C-4D35-A0D0-8BAB87670BC3}" dt="2026-03-16T06:07:22.762" v="1785" actId="26606"/>
          <ac:spMkLst>
            <pc:docMk/>
            <pc:sldMk cId="1407245146" sldId="260"/>
            <ac:spMk id="9" creationId="{BC40AE45-0F40-4658-AECB-189ADDFFCD61}"/>
          </ac:spMkLst>
        </pc:spChg>
        <pc:graphicFrameChg chg="add mod modGraphic">
          <ac:chgData name="Mille Tama" userId="cac32bf58b055e5b" providerId="LiveId" clId="{54ACE17A-0A5C-4D35-A0D0-8BAB87670BC3}" dt="2026-03-16T07:42:12.123" v="4184"/>
          <ac:graphicFrameMkLst>
            <pc:docMk/>
            <pc:sldMk cId="1407245146" sldId="260"/>
            <ac:graphicFrameMk id="13" creationId="{2A088AD8-0202-BD73-2DF3-D0B10068917A}"/>
          </ac:graphicFrameMkLst>
        </pc:graphicFrameChg>
        <pc:picChg chg="add mod">
          <ac:chgData name="Mille Tama" userId="cac32bf58b055e5b" providerId="LiveId" clId="{54ACE17A-0A5C-4D35-A0D0-8BAB87670BC3}" dt="2026-03-16T06:09:59.660" v="1803" actId="14100"/>
          <ac:picMkLst>
            <pc:docMk/>
            <pc:sldMk cId="1407245146" sldId="260"/>
            <ac:picMk id="4" creationId="{6A41E33E-17E7-F1FE-E53F-ACCC999CE367}"/>
          </ac:picMkLst>
        </pc:picChg>
        <pc:picChg chg="add mod">
          <ac:chgData name="Mille Tama" userId="cac32bf58b055e5b" providerId="LiveId" clId="{54ACE17A-0A5C-4D35-A0D0-8BAB87670BC3}" dt="2026-03-16T06:08:46.186" v="1796" actId="1076"/>
          <ac:picMkLst>
            <pc:docMk/>
            <pc:sldMk cId="1407245146" sldId="260"/>
            <ac:picMk id="5" creationId="{2631DBF1-8BB7-B2BA-2C38-AD6D0414B9C3}"/>
          </ac:picMkLst>
        </pc:picChg>
        <pc:picChg chg="add mod">
          <ac:chgData name="Mille Tama" userId="cac32bf58b055e5b" providerId="LiveId" clId="{54ACE17A-0A5C-4D35-A0D0-8BAB87670BC3}" dt="2026-03-16T06:10:14.586" v="1806" actId="14100"/>
          <ac:picMkLst>
            <pc:docMk/>
            <pc:sldMk cId="1407245146" sldId="260"/>
            <ac:picMk id="6" creationId="{CD9C9B65-F1CE-5223-2B8A-D1561317D340}"/>
          </ac:picMkLst>
        </pc:picChg>
        <pc:cxnChg chg="add">
          <ac:chgData name="Mille Tama" userId="cac32bf58b055e5b" providerId="LiveId" clId="{54ACE17A-0A5C-4D35-A0D0-8BAB87670BC3}" dt="2026-03-16T06:07:22.762" v="1785" actId="26606"/>
          <ac:cxnSpMkLst>
            <pc:docMk/>
            <pc:sldMk cId="1407245146" sldId="260"/>
            <ac:cxnSpMk id="11" creationId="{B32E796E-8D19-4926-B7B8-653B01939010}"/>
          </ac:cxnSpMkLst>
        </pc:cxnChg>
      </pc:sldChg>
      <pc:sldChg chg="addSp delSp modSp new mod ord setBg">
        <pc:chgData name="Mille Tama" userId="cac32bf58b055e5b" providerId="LiveId" clId="{54ACE17A-0A5C-4D35-A0D0-8BAB87670BC3}" dt="2026-03-16T08:57:29.123" v="4811" actId="20577"/>
        <pc:sldMkLst>
          <pc:docMk/>
          <pc:sldMk cId="635440062" sldId="261"/>
        </pc:sldMkLst>
        <pc:spChg chg="mod">
          <ac:chgData name="Mille Tama" userId="cac32bf58b055e5b" providerId="LiveId" clId="{54ACE17A-0A5C-4D35-A0D0-8BAB87670BC3}" dt="2026-03-16T06:53:15.606" v="2825" actId="1076"/>
          <ac:spMkLst>
            <pc:docMk/>
            <pc:sldMk cId="635440062" sldId="261"/>
            <ac:spMk id="2" creationId="{7C71314E-CEEF-D7FF-1EBC-E1B18613D521}"/>
          </ac:spMkLst>
        </pc:spChg>
        <pc:spChg chg="del mod ord">
          <ac:chgData name="Mille Tama" userId="cac32bf58b055e5b" providerId="LiveId" clId="{54ACE17A-0A5C-4D35-A0D0-8BAB87670BC3}" dt="2026-03-16T06:53:31.132" v="2827" actId="26606"/>
          <ac:spMkLst>
            <pc:docMk/>
            <pc:sldMk cId="635440062" sldId="261"/>
            <ac:spMk id="3" creationId="{55BEC8C5-5A64-BAF9-B236-4BB5E5D4A842}"/>
          </ac:spMkLst>
        </pc:spChg>
        <pc:spChg chg="add mod">
          <ac:chgData name="Mille Tama" userId="cac32bf58b055e5b" providerId="LiveId" clId="{54ACE17A-0A5C-4D35-A0D0-8BAB87670BC3}" dt="2026-03-16T08:57:29.123" v="4811" actId="20577"/>
          <ac:spMkLst>
            <pc:docMk/>
            <pc:sldMk cId="635440062" sldId="261"/>
            <ac:spMk id="6" creationId="{7801EBE2-99D9-C2F0-B48E-00DCF517DE4A}"/>
          </ac:spMkLst>
        </pc:spChg>
        <pc:spChg chg="add">
          <ac:chgData name="Mille Tama" userId="cac32bf58b055e5b" providerId="LiveId" clId="{54ACE17A-0A5C-4D35-A0D0-8BAB87670BC3}" dt="2026-03-16T06:39:42.310" v="2273" actId="26606"/>
          <ac:spMkLst>
            <pc:docMk/>
            <pc:sldMk cId="635440062" sldId="261"/>
            <ac:spMk id="9" creationId="{BC40AE45-0F40-4658-AECB-189ADDFFCD61}"/>
          </ac:spMkLst>
        </pc:spChg>
        <pc:graphicFrameChg chg="add">
          <ac:chgData name="Mille Tama" userId="cac32bf58b055e5b" providerId="LiveId" clId="{54ACE17A-0A5C-4D35-A0D0-8BAB87670BC3}" dt="2026-03-16T06:53:31.132" v="2827" actId="26606"/>
          <ac:graphicFrameMkLst>
            <pc:docMk/>
            <pc:sldMk cId="635440062" sldId="261"/>
            <ac:graphicFrameMk id="13" creationId="{A71EE1F3-A603-163F-92DD-A6A3DC591CF9}"/>
          </ac:graphicFrameMkLst>
        </pc:graphicFrameChg>
        <pc:picChg chg="add mod">
          <ac:chgData name="Mille Tama" userId="cac32bf58b055e5b" providerId="LiveId" clId="{54ACE17A-0A5C-4D35-A0D0-8BAB87670BC3}" dt="2026-03-16T06:48:39.256" v="2820" actId="1076"/>
          <ac:picMkLst>
            <pc:docMk/>
            <pc:sldMk cId="635440062" sldId="261"/>
            <ac:picMk id="4" creationId="{B4203C7B-CDE4-7146-F0B0-17E68D470340}"/>
          </ac:picMkLst>
        </pc:picChg>
        <pc:picChg chg="add mod">
          <ac:chgData name="Mille Tama" userId="cac32bf58b055e5b" providerId="LiveId" clId="{54ACE17A-0A5C-4D35-A0D0-8BAB87670BC3}" dt="2026-03-16T06:43:06.091" v="2515" actId="14100"/>
          <ac:picMkLst>
            <pc:docMk/>
            <pc:sldMk cId="635440062" sldId="261"/>
            <ac:picMk id="5" creationId="{72E4B238-E842-46F8-12CE-40BACB230673}"/>
          </ac:picMkLst>
        </pc:picChg>
        <pc:cxnChg chg="add">
          <ac:chgData name="Mille Tama" userId="cac32bf58b055e5b" providerId="LiveId" clId="{54ACE17A-0A5C-4D35-A0D0-8BAB87670BC3}" dt="2026-03-16T06:39:42.310" v="2273" actId="26606"/>
          <ac:cxnSpMkLst>
            <pc:docMk/>
            <pc:sldMk cId="635440062" sldId="261"/>
            <ac:cxnSpMk id="11" creationId="{B32E796E-8D19-4926-B7B8-653B01939010}"/>
          </ac:cxnSpMkLst>
        </pc:cxnChg>
      </pc:sldChg>
      <pc:sldChg chg="modSp new mod">
        <pc:chgData name="Mille Tama" userId="cac32bf58b055e5b" providerId="LiveId" clId="{54ACE17A-0A5C-4D35-A0D0-8BAB87670BC3}" dt="2026-03-16T08:45:31.102" v="4803" actId="313"/>
        <pc:sldMkLst>
          <pc:docMk/>
          <pc:sldMk cId="3158570302" sldId="262"/>
        </pc:sldMkLst>
        <pc:spChg chg="mod">
          <ac:chgData name="Mille Tama" userId="cac32bf58b055e5b" providerId="LiveId" clId="{54ACE17A-0A5C-4D35-A0D0-8BAB87670BC3}" dt="2026-03-16T07:16:20.241" v="3142" actId="255"/>
          <ac:spMkLst>
            <pc:docMk/>
            <pc:sldMk cId="3158570302" sldId="262"/>
            <ac:spMk id="2" creationId="{963DD90A-59E1-FFBE-D38F-AF5310F21F96}"/>
          </ac:spMkLst>
        </pc:spChg>
        <pc:spChg chg="mod">
          <ac:chgData name="Mille Tama" userId="cac32bf58b055e5b" providerId="LiveId" clId="{54ACE17A-0A5C-4D35-A0D0-8BAB87670BC3}" dt="2026-03-16T08:45:31.102" v="4803" actId="313"/>
          <ac:spMkLst>
            <pc:docMk/>
            <pc:sldMk cId="3158570302" sldId="262"/>
            <ac:spMk id="3" creationId="{2BACBEE9-2BB5-ECCD-7F54-EB18A190DDEF}"/>
          </ac:spMkLst>
        </pc:spChg>
      </pc:sldChg>
      <pc:sldChg chg="modSp new mod">
        <pc:chgData name="Mille Tama" userId="cac32bf58b055e5b" providerId="LiveId" clId="{54ACE17A-0A5C-4D35-A0D0-8BAB87670BC3}" dt="2026-03-16T08:58:50.512" v="4848" actId="255"/>
        <pc:sldMkLst>
          <pc:docMk/>
          <pc:sldMk cId="2024708431" sldId="263"/>
        </pc:sldMkLst>
        <pc:spChg chg="mod">
          <ac:chgData name="Mille Tama" userId="cac32bf58b055e5b" providerId="LiveId" clId="{54ACE17A-0A5C-4D35-A0D0-8BAB87670BC3}" dt="2026-03-16T08:58:17.253" v="4845" actId="20577"/>
          <ac:spMkLst>
            <pc:docMk/>
            <pc:sldMk cId="2024708431" sldId="263"/>
            <ac:spMk id="2" creationId="{69258BDD-A545-D9AF-B029-6142AEE6AC77}"/>
          </ac:spMkLst>
        </pc:spChg>
        <pc:spChg chg="mod">
          <ac:chgData name="Mille Tama" userId="cac32bf58b055e5b" providerId="LiveId" clId="{54ACE17A-0A5C-4D35-A0D0-8BAB87670BC3}" dt="2026-03-16T08:58:50.512" v="4848" actId="255"/>
          <ac:spMkLst>
            <pc:docMk/>
            <pc:sldMk cId="2024708431" sldId="263"/>
            <ac:spMk id="3" creationId="{2A49AC3F-EEBF-4C84-343C-24CBE038E21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4" Type="http://schemas.openxmlformats.org/officeDocument/2006/relationships/image" Target="../media/image3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B5630B-AE34-4EA7-B6A7-67DAC92E195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5B1CE6B-961A-46E9-9459-6276CA12EBF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u="sng"/>
            <a:t>1. The creation of the 3 tasks</a:t>
          </a:r>
          <a:endParaRPr lang="en-US"/>
        </a:p>
      </dgm:t>
    </dgm:pt>
    <dgm:pt modelId="{B79BDE04-795A-4672-BC47-C98CF2FF6C3F}" type="parTrans" cxnId="{C92B66AF-ABB1-44D8-984C-187EB0DC59C8}">
      <dgm:prSet/>
      <dgm:spPr/>
      <dgm:t>
        <a:bodyPr/>
        <a:lstStyle/>
        <a:p>
          <a:endParaRPr lang="en-US"/>
        </a:p>
      </dgm:t>
    </dgm:pt>
    <dgm:pt modelId="{241F9B66-061D-497C-AC09-1960E1356FD9}" type="sibTrans" cxnId="{C92B66AF-ABB1-44D8-984C-187EB0DC59C8}">
      <dgm:prSet/>
      <dgm:spPr/>
      <dgm:t>
        <a:bodyPr/>
        <a:lstStyle/>
        <a:p>
          <a:endParaRPr lang="en-US"/>
        </a:p>
      </dgm:t>
    </dgm:pt>
    <dgm:pt modelId="{0D632950-DE35-4651-87E7-C3DB184AA3B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1.1 Questionnaire creation and data analysis using Excel</a:t>
          </a:r>
          <a:endParaRPr lang="en-US" dirty="0"/>
        </a:p>
      </dgm:t>
    </dgm:pt>
    <dgm:pt modelId="{5AD923B5-BEB4-4995-BBC2-B4D0C7064704}" type="parTrans" cxnId="{E425FE51-2E65-4A7F-BD46-5615F20CCBDC}">
      <dgm:prSet/>
      <dgm:spPr/>
      <dgm:t>
        <a:bodyPr/>
        <a:lstStyle/>
        <a:p>
          <a:endParaRPr lang="en-US"/>
        </a:p>
      </dgm:t>
    </dgm:pt>
    <dgm:pt modelId="{027C2451-46FA-423B-85DB-FD0757A8AA2D}" type="sibTrans" cxnId="{E425FE51-2E65-4A7F-BD46-5615F20CCBDC}">
      <dgm:prSet/>
      <dgm:spPr/>
      <dgm:t>
        <a:bodyPr/>
        <a:lstStyle/>
        <a:p>
          <a:endParaRPr lang="en-US"/>
        </a:p>
      </dgm:t>
    </dgm:pt>
    <dgm:pt modelId="{6CD84068-E279-43E6-B789-97E28E7A0B6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1.2 Website and Marketing Materials </a:t>
          </a:r>
          <a:endParaRPr lang="en-US"/>
        </a:p>
      </dgm:t>
    </dgm:pt>
    <dgm:pt modelId="{9D3892B0-4622-455F-8577-FBCD30DD41EC}" type="parTrans" cxnId="{119C5FA2-6D90-4C50-AC9E-558A1961CC3F}">
      <dgm:prSet/>
      <dgm:spPr/>
      <dgm:t>
        <a:bodyPr/>
        <a:lstStyle/>
        <a:p>
          <a:endParaRPr lang="en-US"/>
        </a:p>
      </dgm:t>
    </dgm:pt>
    <dgm:pt modelId="{B43A8CDC-B1C8-4953-80E2-46353E95149C}" type="sibTrans" cxnId="{119C5FA2-6D90-4C50-AC9E-558A1961CC3F}">
      <dgm:prSet/>
      <dgm:spPr/>
      <dgm:t>
        <a:bodyPr/>
        <a:lstStyle/>
        <a:p>
          <a:endParaRPr lang="en-US"/>
        </a:p>
      </dgm:t>
    </dgm:pt>
    <dgm:pt modelId="{B176B12E-2E83-495F-A87B-849914F35E7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1.3 Analysis Report </a:t>
          </a:r>
          <a:endParaRPr lang="en-US" dirty="0"/>
        </a:p>
      </dgm:t>
    </dgm:pt>
    <dgm:pt modelId="{CF7E53AF-8F4C-4759-B902-83B4834EF168}" type="parTrans" cxnId="{6DC85ED6-434C-41B2-9AA3-4D101DB5FEA7}">
      <dgm:prSet/>
      <dgm:spPr/>
      <dgm:t>
        <a:bodyPr/>
        <a:lstStyle/>
        <a:p>
          <a:endParaRPr lang="en-US"/>
        </a:p>
      </dgm:t>
    </dgm:pt>
    <dgm:pt modelId="{1D972001-7FBF-4192-B24F-6CADB5BBE0C1}" type="sibTrans" cxnId="{6DC85ED6-434C-41B2-9AA3-4D101DB5FEA7}">
      <dgm:prSet/>
      <dgm:spPr/>
      <dgm:t>
        <a:bodyPr/>
        <a:lstStyle/>
        <a:p>
          <a:endParaRPr lang="en-US"/>
        </a:p>
      </dgm:t>
    </dgm:pt>
    <dgm:pt modelId="{28FBBA22-C484-4194-9FC2-BBD5ABFF100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1.5 Reflection </a:t>
          </a:r>
          <a:endParaRPr lang="en-US" dirty="0"/>
        </a:p>
      </dgm:t>
    </dgm:pt>
    <dgm:pt modelId="{003D257A-6506-4F13-98C4-8196D60BCA9E}" type="parTrans" cxnId="{2B2B45E8-1262-4F25-8EB1-59653D94E2C0}">
      <dgm:prSet/>
      <dgm:spPr/>
      <dgm:t>
        <a:bodyPr/>
        <a:lstStyle/>
        <a:p>
          <a:endParaRPr lang="en-US"/>
        </a:p>
      </dgm:t>
    </dgm:pt>
    <dgm:pt modelId="{FCF7CA5F-138B-4CC7-91D8-28A4680A2536}" type="sibTrans" cxnId="{2B2B45E8-1262-4F25-8EB1-59653D94E2C0}">
      <dgm:prSet/>
      <dgm:spPr/>
      <dgm:t>
        <a:bodyPr/>
        <a:lstStyle/>
        <a:p>
          <a:endParaRPr lang="en-US"/>
        </a:p>
      </dgm:t>
    </dgm:pt>
    <dgm:pt modelId="{60DBDAED-D721-48CF-858F-CBDB5044C6D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2. </a:t>
          </a:r>
          <a:r>
            <a:rPr lang="en-GB" b="1" u="sng" dirty="0"/>
            <a:t> AI Statement </a:t>
          </a:r>
          <a:endParaRPr lang="en-US" dirty="0"/>
        </a:p>
      </dgm:t>
    </dgm:pt>
    <dgm:pt modelId="{8A1DD719-CE2B-469E-9B34-D8D77341617E}" type="parTrans" cxnId="{8B67ABA3-9131-46C2-9C9C-8E2680AE4FF8}">
      <dgm:prSet/>
      <dgm:spPr/>
      <dgm:t>
        <a:bodyPr/>
        <a:lstStyle/>
        <a:p>
          <a:endParaRPr lang="en-US"/>
        </a:p>
      </dgm:t>
    </dgm:pt>
    <dgm:pt modelId="{EDD8A9FC-EF21-4801-8DCB-90A31DA96916}" type="sibTrans" cxnId="{8B67ABA3-9131-46C2-9C9C-8E2680AE4FF8}">
      <dgm:prSet/>
      <dgm:spPr/>
      <dgm:t>
        <a:bodyPr/>
        <a:lstStyle/>
        <a:p>
          <a:endParaRPr lang="en-US"/>
        </a:p>
      </dgm:t>
    </dgm:pt>
    <dgm:pt modelId="{ED0471A2-317C-4E70-A867-EB678C3A0CF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1.4 Advert </a:t>
          </a:r>
        </a:p>
      </dgm:t>
    </dgm:pt>
    <dgm:pt modelId="{AC18140C-39B2-4842-BCB9-4BC1D78C6406}" type="parTrans" cxnId="{C6E856E4-DEC3-42E9-8BA0-E65FDCD98B2D}">
      <dgm:prSet/>
      <dgm:spPr/>
      <dgm:t>
        <a:bodyPr/>
        <a:lstStyle/>
        <a:p>
          <a:endParaRPr lang="en-GB"/>
        </a:p>
      </dgm:t>
    </dgm:pt>
    <dgm:pt modelId="{3825BE15-F4C4-463C-9CCA-0C5FC6727558}" type="sibTrans" cxnId="{C6E856E4-DEC3-42E9-8BA0-E65FDCD98B2D}">
      <dgm:prSet/>
      <dgm:spPr/>
      <dgm:t>
        <a:bodyPr/>
        <a:lstStyle/>
        <a:p>
          <a:endParaRPr lang="en-GB"/>
        </a:p>
      </dgm:t>
    </dgm:pt>
    <dgm:pt modelId="{DA483F7E-6D8A-4792-9C4B-52741C98B480}" type="pres">
      <dgm:prSet presAssocID="{03B5630B-AE34-4EA7-B6A7-67DAC92E1957}" presName="root" presStyleCnt="0">
        <dgm:presLayoutVars>
          <dgm:dir/>
          <dgm:resizeHandles val="exact"/>
        </dgm:presLayoutVars>
      </dgm:prSet>
      <dgm:spPr/>
    </dgm:pt>
    <dgm:pt modelId="{136307DE-A5C5-4BBF-9D89-2C4A40E025D9}" type="pres">
      <dgm:prSet presAssocID="{75B1CE6B-961A-46E9-9459-6276CA12EBF5}" presName="compNode" presStyleCnt="0"/>
      <dgm:spPr/>
    </dgm:pt>
    <dgm:pt modelId="{054662F9-5EE9-4A26-B1D7-7EACE8B3F4D6}" type="pres">
      <dgm:prSet presAssocID="{75B1CE6B-961A-46E9-9459-6276CA12EBF5}" presName="iconBgRect" presStyleLbl="bgShp" presStyleIdx="0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B19DE754-5C47-463F-962A-19B766055763}" type="pres">
      <dgm:prSet presAssocID="{75B1CE6B-961A-46E9-9459-6276CA12EBF5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BE87D3D-7760-40EA-93CC-DEA2613CA35F}" type="pres">
      <dgm:prSet presAssocID="{75B1CE6B-961A-46E9-9459-6276CA12EBF5}" presName="spaceRect" presStyleCnt="0"/>
      <dgm:spPr/>
    </dgm:pt>
    <dgm:pt modelId="{9B7A5F07-86E4-496B-83E4-8F64D2DADF5D}" type="pres">
      <dgm:prSet presAssocID="{75B1CE6B-961A-46E9-9459-6276CA12EBF5}" presName="textRect" presStyleLbl="revTx" presStyleIdx="0" presStyleCnt="7">
        <dgm:presLayoutVars>
          <dgm:chMax val="1"/>
          <dgm:chPref val="1"/>
        </dgm:presLayoutVars>
      </dgm:prSet>
      <dgm:spPr/>
    </dgm:pt>
    <dgm:pt modelId="{0162154F-56C7-4E97-A522-A2FF5A644EC6}" type="pres">
      <dgm:prSet presAssocID="{241F9B66-061D-497C-AC09-1960E1356FD9}" presName="sibTrans" presStyleCnt="0"/>
      <dgm:spPr/>
    </dgm:pt>
    <dgm:pt modelId="{5A690452-FB99-4464-AEAF-0377696A0E1D}" type="pres">
      <dgm:prSet presAssocID="{0D632950-DE35-4651-87E7-C3DB184AA3B4}" presName="compNode" presStyleCnt="0"/>
      <dgm:spPr/>
    </dgm:pt>
    <dgm:pt modelId="{1BE8794E-A20C-4CBF-80EC-7091DFD34D6E}" type="pres">
      <dgm:prSet presAssocID="{0D632950-DE35-4651-87E7-C3DB184AA3B4}" presName="iconBgRect" presStyleLbl="bgShp" presStyleIdx="1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98104F01-F5F5-4E0E-988D-61097F9DA792}" type="pres">
      <dgm:prSet presAssocID="{0D632950-DE35-4651-87E7-C3DB184AA3B4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FB288CCF-D1A2-4005-83A2-92FFCAD6ED5A}" type="pres">
      <dgm:prSet presAssocID="{0D632950-DE35-4651-87E7-C3DB184AA3B4}" presName="spaceRect" presStyleCnt="0"/>
      <dgm:spPr/>
    </dgm:pt>
    <dgm:pt modelId="{7F305ECF-5006-4823-B451-722761FF9CEF}" type="pres">
      <dgm:prSet presAssocID="{0D632950-DE35-4651-87E7-C3DB184AA3B4}" presName="textRect" presStyleLbl="revTx" presStyleIdx="1" presStyleCnt="7">
        <dgm:presLayoutVars>
          <dgm:chMax val="1"/>
          <dgm:chPref val="1"/>
        </dgm:presLayoutVars>
      </dgm:prSet>
      <dgm:spPr/>
    </dgm:pt>
    <dgm:pt modelId="{F0CD0F9A-0D88-4652-AB69-B5865CFF5EBC}" type="pres">
      <dgm:prSet presAssocID="{027C2451-46FA-423B-85DB-FD0757A8AA2D}" presName="sibTrans" presStyleCnt="0"/>
      <dgm:spPr/>
    </dgm:pt>
    <dgm:pt modelId="{EEB97717-CCFD-412F-86AB-A3ADFC8E7592}" type="pres">
      <dgm:prSet presAssocID="{6CD84068-E279-43E6-B789-97E28E7A0B66}" presName="compNode" presStyleCnt="0"/>
      <dgm:spPr/>
    </dgm:pt>
    <dgm:pt modelId="{BE4D5232-1BFA-46AE-9F6A-B1C6081F86BB}" type="pres">
      <dgm:prSet presAssocID="{6CD84068-E279-43E6-B789-97E28E7A0B66}" presName="iconBgRect" presStyleLbl="bgShp" presStyleIdx="2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C88A7DF7-FD0E-4008-9C39-3F7F603A43E2}" type="pres">
      <dgm:prSet presAssocID="{6CD84068-E279-43E6-B789-97E28E7A0B66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154E988A-8742-4AA8-87E3-3E59000F263B}" type="pres">
      <dgm:prSet presAssocID="{6CD84068-E279-43E6-B789-97E28E7A0B66}" presName="spaceRect" presStyleCnt="0"/>
      <dgm:spPr/>
    </dgm:pt>
    <dgm:pt modelId="{4F22AAD1-27C9-4194-9A0F-D9B566277FA0}" type="pres">
      <dgm:prSet presAssocID="{6CD84068-E279-43E6-B789-97E28E7A0B66}" presName="textRect" presStyleLbl="revTx" presStyleIdx="2" presStyleCnt="7">
        <dgm:presLayoutVars>
          <dgm:chMax val="1"/>
          <dgm:chPref val="1"/>
        </dgm:presLayoutVars>
      </dgm:prSet>
      <dgm:spPr/>
    </dgm:pt>
    <dgm:pt modelId="{6DD013B3-D6CF-4C4F-A7C8-E4677C5FF5B4}" type="pres">
      <dgm:prSet presAssocID="{B43A8CDC-B1C8-4953-80E2-46353E95149C}" presName="sibTrans" presStyleCnt="0"/>
      <dgm:spPr/>
    </dgm:pt>
    <dgm:pt modelId="{9BA93B68-01F6-4CBD-B66A-0AFC194589D8}" type="pres">
      <dgm:prSet presAssocID="{B176B12E-2E83-495F-A87B-849914F35E7B}" presName="compNode" presStyleCnt="0"/>
      <dgm:spPr/>
    </dgm:pt>
    <dgm:pt modelId="{59B1BE41-A38F-4257-A751-93EB8DF2DC6B}" type="pres">
      <dgm:prSet presAssocID="{B176B12E-2E83-495F-A87B-849914F35E7B}" presName="iconBgRect" presStyleLbl="bgShp" presStyleIdx="3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B136C6B0-A879-4420-A84E-25B402803588}" type="pres">
      <dgm:prSet presAssocID="{B176B12E-2E83-495F-A87B-849914F35E7B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3B2D5F49-6E7D-4EB1-889E-72576D6CDB15}" type="pres">
      <dgm:prSet presAssocID="{B176B12E-2E83-495F-A87B-849914F35E7B}" presName="spaceRect" presStyleCnt="0"/>
      <dgm:spPr/>
    </dgm:pt>
    <dgm:pt modelId="{9250CBAD-6C96-4E48-96D4-18A49971B616}" type="pres">
      <dgm:prSet presAssocID="{B176B12E-2E83-495F-A87B-849914F35E7B}" presName="textRect" presStyleLbl="revTx" presStyleIdx="3" presStyleCnt="7">
        <dgm:presLayoutVars>
          <dgm:chMax val="1"/>
          <dgm:chPref val="1"/>
        </dgm:presLayoutVars>
      </dgm:prSet>
      <dgm:spPr/>
    </dgm:pt>
    <dgm:pt modelId="{140B183C-0C8F-42FF-837F-451CABFB91F5}" type="pres">
      <dgm:prSet presAssocID="{1D972001-7FBF-4192-B24F-6CADB5BBE0C1}" presName="sibTrans" presStyleCnt="0"/>
      <dgm:spPr/>
    </dgm:pt>
    <dgm:pt modelId="{6BE0ED7D-C7CE-4BC1-84C6-B2F5CC1F7D59}" type="pres">
      <dgm:prSet presAssocID="{ED0471A2-317C-4E70-A867-EB678C3A0CFD}" presName="compNode" presStyleCnt="0"/>
      <dgm:spPr/>
    </dgm:pt>
    <dgm:pt modelId="{ECEC9FCD-E784-400E-B6DF-6689AD6D6CCD}" type="pres">
      <dgm:prSet presAssocID="{ED0471A2-317C-4E70-A867-EB678C3A0CFD}" presName="iconBgRect" presStyleLbl="bgShp" presStyleIdx="4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EFB5B9A7-040F-4C84-BCE4-1CA7C7034C55}" type="pres">
      <dgm:prSet presAssocID="{ED0471A2-317C-4E70-A867-EB678C3A0CFD}" presName="iconRect" presStyleLbl="node1" presStyleIdx="4" presStyleCnt="7"/>
      <dgm:spPr/>
    </dgm:pt>
    <dgm:pt modelId="{8DFAEB58-1200-4369-A288-2B9C50E9AA84}" type="pres">
      <dgm:prSet presAssocID="{ED0471A2-317C-4E70-A867-EB678C3A0CFD}" presName="spaceRect" presStyleCnt="0"/>
      <dgm:spPr/>
    </dgm:pt>
    <dgm:pt modelId="{BF51986B-AD3D-45F9-9D93-3AC4B0BD30B1}" type="pres">
      <dgm:prSet presAssocID="{ED0471A2-317C-4E70-A867-EB678C3A0CFD}" presName="textRect" presStyleLbl="revTx" presStyleIdx="4" presStyleCnt="7">
        <dgm:presLayoutVars>
          <dgm:chMax val="1"/>
          <dgm:chPref val="1"/>
        </dgm:presLayoutVars>
      </dgm:prSet>
      <dgm:spPr/>
    </dgm:pt>
    <dgm:pt modelId="{FE203170-9C5B-4663-9A15-E20806750ABD}" type="pres">
      <dgm:prSet presAssocID="{3825BE15-F4C4-463C-9CCA-0C5FC6727558}" presName="sibTrans" presStyleCnt="0"/>
      <dgm:spPr/>
    </dgm:pt>
    <dgm:pt modelId="{50CB974F-ACBD-468A-927C-FA08C8EF6196}" type="pres">
      <dgm:prSet presAssocID="{28FBBA22-C484-4194-9FC2-BBD5ABFF1006}" presName="compNode" presStyleCnt="0"/>
      <dgm:spPr/>
    </dgm:pt>
    <dgm:pt modelId="{FD53FF4A-3402-43A9-B232-B33CD5BA6978}" type="pres">
      <dgm:prSet presAssocID="{28FBBA22-C484-4194-9FC2-BBD5ABFF1006}" presName="iconBgRect" presStyleLbl="bgShp" presStyleIdx="5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A574648D-A4A7-4F08-93A1-A14A0056DBA0}" type="pres">
      <dgm:prSet presAssocID="{28FBBA22-C484-4194-9FC2-BBD5ABFF1006}" presName="iconRect" presStyleLbl="node1" presStyleIdx="5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C8E5345-EA55-4259-8726-17581C0432FE}" type="pres">
      <dgm:prSet presAssocID="{28FBBA22-C484-4194-9FC2-BBD5ABFF1006}" presName="spaceRect" presStyleCnt="0"/>
      <dgm:spPr/>
    </dgm:pt>
    <dgm:pt modelId="{ED61E4B7-7771-494B-830F-356D9B051A98}" type="pres">
      <dgm:prSet presAssocID="{28FBBA22-C484-4194-9FC2-BBD5ABFF1006}" presName="textRect" presStyleLbl="revTx" presStyleIdx="5" presStyleCnt="7">
        <dgm:presLayoutVars>
          <dgm:chMax val="1"/>
          <dgm:chPref val="1"/>
        </dgm:presLayoutVars>
      </dgm:prSet>
      <dgm:spPr/>
    </dgm:pt>
    <dgm:pt modelId="{F35BA9D3-5CC2-47F1-9E70-E10F63162E7C}" type="pres">
      <dgm:prSet presAssocID="{FCF7CA5F-138B-4CC7-91D8-28A4680A2536}" presName="sibTrans" presStyleCnt="0"/>
      <dgm:spPr/>
    </dgm:pt>
    <dgm:pt modelId="{5A8C6D48-FAC1-4E52-8783-00D49438CDF4}" type="pres">
      <dgm:prSet presAssocID="{60DBDAED-D721-48CF-858F-CBDB5044C6DA}" presName="compNode" presStyleCnt="0"/>
      <dgm:spPr/>
    </dgm:pt>
    <dgm:pt modelId="{7E51E9E8-0BBE-4DF6-8D9E-33D9B9AE599B}" type="pres">
      <dgm:prSet presAssocID="{60DBDAED-D721-48CF-858F-CBDB5044C6DA}" presName="iconBgRect" presStyleLbl="bgShp" presStyleIdx="6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D2C41121-7790-4633-9FC7-25AD175CE804}" type="pres">
      <dgm:prSet presAssocID="{60DBDAED-D721-48CF-858F-CBDB5044C6DA}" presName="iconRect" presStyleLbl="node1" presStyleIdx="6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2E2C7BB-079E-4955-ACEF-AD3EC40FB190}" type="pres">
      <dgm:prSet presAssocID="{60DBDAED-D721-48CF-858F-CBDB5044C6DA}" presName="spaceRect" presStyleCnt="0"/>
      <dgm:spPr/>
    </dgm:pt>
    <dgm:pt modelId="{10FCA87A-AD6B-4D62-B0B6-A4F8E56A1851}" type="pres">
      <dgm:prSet presAssocID="{60DBDAED-D721-48CF-858F-CBDB5044C6DA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9B2CFA0A-77F3-4C2D-B389-DF704083BACC}" type="presOf" srcId="{60DBDAED-D721-48CF-858F-CBDB5044C6DA}" destId="{10FCA87A-AD6B-4D62-B0B6-A4F8E56A1851}" srcOrd="0" destOrd="0" presId="urn:microsoft.com/office/officeart/2018/5/layout/IconLeafLabelList"/>
    <dgm:cxn modelId="{84548E29-AAD9-4359-A443-E940F905816D}" type="presOf" srcId="{0D632950-DE35-4651-87E7-C3DB184AA3B4}" destId="{7F305ECF-5006-4823-B451-722761FF9CEF}" srcOrd="0" destOrd="0" presId="urn:microsoft.com/office/officeart/2018/5/layout/IconLeafLabelList"/>
    <dgm:cxn modelId="{1B8CCD2E-AEF4-43B8-BCDE-121351A40ED6}" type="presOf" srcId="{75B1CE6B-961A-46E9-9459-6276CA12EBF5}" destId="{9B7A5F07-86E4-496B-83E4-8F64D2DADF5D}" srcOrd="0" destOrd="0" presId="urn:microsoft.com/office/officeart/2018/5/layout/IconLeafLabelList"/>
    <dgm:cxn modelId="{E425FE51-2E65-4A7F-BD46-5615F20CCBDC}" srcId="{03B5630B-AE34-4EA7-B6A7-67DAC92E1957}" destId="{0D632950-DE35-4651-87E7-C3DB184AA3B4}" srcOrd="1" destOrd="0" parTransId="{5AD923B5-BEB4-4995-BBC2-B4D0C7064704}" sibTransId="{027C2451-46FA-423B-85DB-FD0757A8AA2D}"/>
    <dgm:cxn modelId="{7818367E-0B42-46EE-8755-AD08B7E4E2BE}" type="presOf" srcId="{ED0471A2-317C-4E70-A867-EB678C3A0CFD}" destId="{BF51986B-AD3D-45F9-9D93-3AC4B0BD30B1}" srcOrd="0" destOrd="0" presId="urn:microsoft.com/office/officeart/2018/5/layout/IconLeafLabelList"/>
    <dgm:cxn modelId="{17252B88-0957-490A-9B73-975959C96150}" type="presOf" srcId="{03B5630B-AE34-4EA7-B6A7-67DAC92E1957}" destId="{DA483F7E-6D8A-4792-9C4B-52741C98B480}" srcOrd="0" destOrd="0" presId="urn:microsoft.com/office/officeart/2018/5/layout/IconLeafLabelList"/>
    <dgm:cxn modelId="{119C5FA2-6D90-4C50-AC9E-558A1961CC3F}" srcId="{03B5630B-AE34-4EA7-B6A7-67DAC92E1957}" destId="{6CD84068-E279-43E6-B789-97E28E7A0B66}" srcOrd="2" destOrd="0" parTransId="{9D3892B0-4622-455F-8577-FBCD30DD41EC}" sibTransId="{B43A8CDC-B1C8-4953-80E2-46353E95149C}"/>
    <dgm:cxn modelId="{8B67ABA3-9131-46C2-9C9C-8E2680AE4FF8}" srcId="{03B5630B-AE34-4EA7-B6A7-67DAC92E1957}" destId="{60DBDAED-D721-48CF-858F-CBDB5044C6DA}" srcOrd="6" destOrd="0" parTransId="{8A1DD719-CE2B-469E-9B34-D8D77341617E}" sibTransId="{EDD8A9FC-EF21-4801-8DCB-90A31DA96916}"/>
    <dgm:cxn modelId="{C92B66AF-ABB1-44D8-984C-187EB0DC59C8}" srcId="{03B5630B-AE34-4EA7-B6A7-67DAC92E1957}" destId="{75B1CE6B-961A-46E9-9459-6276CA12EBF5}" srcOrd="0" destOrd="0" parTransId="{B79BDE04-795A-4672-BC47-C98CF2FF6C3F}" sibTransId="{241F9B66-061D-497C-AC09-1960E1356FD9}"/>
    <dgm:cxn modelId="{5F0431C1-92E4-463F-B056-58E18EF39C21}" type="presOf" srcId="{B176B12E-2E83-495F-A87B-849914F35E7B}" destId="{9250CBAD-6C96-4E48-96D4-18A49971B616}" srcOrd="0" destOrd="0" presId="urn:microsoft.com/office/officeart/2018/5/layout/IconLeafLabelList"/>
    <dgm:cxn modelId="{6DC85ED6-434C-41B2-9AA3-4D101DB5FEA7}" srcId="{03B5630B-AE34-4EA7-B6A7-67DAC92E1957}" destId="{B176B12E-2E83-495F-A87B-849914F35E7B}" srcOrd="3" destOrd="0" parTransId="{CF7E53AF-8F4C-4759-B902-83B4834EF168}" sibTransId="{1D972001-7FBF-4192-B24F-6CADB5BBE0C1}"/>
    <dgm:cxn modelId="{C6E856E4-DEC3-42E9-8BA0-E65FDCD98B2D}" srcId="{03B5630B-AE34-4EA7-B6A7-67DAC92E1957}" destId="{ED0471A2-317C-4E70-A867-EB678C3A0CFD}" srcOrd="4" destOrd="0" parTransId="{AC18140C-39B2-4842-BCB9-4BC1D78C6406}" sibTransId="{3825BE15-F4C4-463C-9CCA-0C5FC6727558}"/>
    <dgm:cxn modelId="{2B2B45E8-1262-4F25-8EB1-59653D94E2C0}" srcId="{03B5630B-AE34-4EA7-B6A7-67DAC92E1957}" destId="{28FBBA22-C484-4194-9FC2-BBD5ABFF1006}" srcOrd="5" destOrd="0" parTransId="{003D257A-6506-4F13-98C4-8196D60BCA9E}" sibTransId="{FCF7CA5F-138B-4CC7-91D8-28A4680A2536}"/>
    <dgm:cxn modelId="{6DB764EB-92FA-47C3-994D-E0551FFA0C33}" type="presOf" srcId="{28FBBA22-C484-4194-9FC2-BBD5ABFF1006}" destId="{ED61E4B7-7771-494B-830F-356D9B051A98}" srcOrd="0" destOrd="0" presId="urn:microsoft.com/office/officeart/2018/5/layout/IconLeafLabelList"/>
    <dgm:cxn modelId="{046589FC-2E5E-411D-9355-59B36735A204}" type="presOf" srcId="{6CD84068-E279-43E6-B789-97E28E7A0B66}" destId="{4F22AAD1-27C9-4194-9A0F-D9B566277FA0}" srcOrd="0" destOrd="0" presId="urn:microsoft.com/office/officeart/2018/5/layout/IconLeafLabelList"/>
    <dgm:cxn modelId="{DD831127-87BC-45D9-9C8A-A909BCAE0CBF}" type="presParOf" srcId="{DA483F7E-6D8A-4792-9C4B-52741C98B480}" destId="{136307DE-A5C5-4BBF-9D89-2C4A40E025D9}" srcOrd="0" destOrd="0" presId="urn:microsoft.com/office/officeart/2018/5/layout/IconLeafLabelList"/>
    <dgm:cxn modelId="{05080F51-CEFE-4434-9800-C6B7973A9B58}" type="presParOf" srcId="{136307DE-A5C5-4BBF-9D89-2C4A40E025D9}" destId="{054662F9-5EE9-4A26-B1D7-7EACE8B3F4D6}" srcOrd="0" destOrd="0" presId="urn:microsoft.com/office/officeart/2018/5/layout/IconLeafLabelList"/>
    <dgm:cxn modelId="{328FD8BA-7203-4AF9-85DE-A496FADF3523}" type="presParOf" srcId="{136307DE-A5C5-4BBF-9D89-2C4A40E025D9}" destId="{B19DE754-5C47-463F-962A-19B766055763}" srcOrd="1" destOrd="0" presId="urn:microsoft.com/office/officeart/2018/5/layout/IconLeafLabelList"/>
    <dgm:cxn modelId="{DC994CF8-AADC-4261-9C69-994FCE219324}" type="presParOf" srcId="{136307DE-A5C5-4BBF-9D89-2C4A40E025D9}" destId="{7BE87D3D-7760-40EA-93CC-DEA2613CA35F}" srcOrd="2" destOrd="0" presId="urn:microsoft.com/office/officeart/2018/5/layout/IconLeafLabelList"/>
    <dgm:cxn modelId="{FB1AF365-B910-45EE-BCE9-17D66FB7ECE1}" type="presParOf" srcId="{136307DE-A5C5-4BBF-9D89-2C4A40E025D9}" destId="{9B7A5F07-86E4-496B-83E4-8F64D2DADF5D}" srcOrd="3" destOrd="0" presId="urn:microsoft.com/office/officeart/2018/5/layout/IconLeafLabelList"/>
    <dgm:cxn modelId="{8F24B128-990D-46CE-95ED-A4051694AFB0}" type="presParOf" srcId="{DA483F7E-6D8A-4792-9C4B-52741C98B480}" destId="{0162154F-56C7-4E97-A522-A2FF5A644EC6}" srcOrd="1" destOrd="0" presId="urn:microsoft.com/office/officeart/2018/5/layout/IconLeafLabelList"/>
    <dgm:cxn modelId="{02D427C0-91FB-4CD9-89A9-D1A17AC68C3C}" type="presParOf" srcId="{DA483F7E-6D8A-4792-9C4B-52741C98B480}" destId="{5A690452-FB99-4464-AEAF-0377696A0E1D}" srcOrd="2" destOrd="0" presId="urn:microsoft.com/office/officeart/2018/5/layout/IconLeafLabelList"/>
    <dgm:cxn modelId="{DC711270-F72E-4719-94A3-7D5D32144C13}" type="presParOf" srcId="{5A690452-FB99-4464-AEAF-0377696A0E1D}" destId="{1BE8794E-A20C-4CBF-80EC-7091DFD34D6E}" srcOrd="0" destOrd="0" presId="urn:microsoft.com/office/officeart/2018/5/layout/IconLeafLabelList"/>
    <dgm:cxn modelId="{3D7A2D64-D007-449B-999E-F85BDE874589}" type="presParOf" srcId="{5A690452-FB99-4464-AEAF-0377696A0E1D}" destId="{98104F01-F5F5-4E0E-988D-61097F9DA792}" srcOrd="1" destOrd="0" presId="urn:microsoft.com/office/officeart/2018/5/layout/IconLeafLabelList"/>
    <dgm:cxn modelId="{AEB8C81B-C5D3-405B-BED7-8F20C8765F64}" type="presParOf" srcId="{5A690452-FB99-4464-AEAF-0377696A0E1D}" destId="{FB288CCF-D1A2-4005-83A2-92FFCAD6ED5A}" srcOrd="2" destOrd="0" presId="urn:microsoft.com/office/officeart/2018/5/layout/IconLeafLabelList"/>
    <dgm:cxn modelId="{147893A1-51B5-4E7A-A14F-97D61ABFB361}" type="presParOf" srcId="{5A690452-FB99-4464-AEAF-0377696A0E1D}" destId="{7F305ECF-5006-4823-B451-722761FF9CEF}" srcOrd="3" destOrd="0" presId="urn:microsoft.com/office/officeart/2018/5/layout/IconLeafLabelList"/>
    <dgm:cxn modelId="{896ABA04-4AC8-455D-BE71-26751074DB5E}" type="presParOf" srcId="{DA483F7E-6D8A-4792-9C4B-52741C98B480}" destId="{F0CD0F9A-0D88-4652-AB69-B5865CFF5EBC}" srcOrd="3" destOrd="0" presId="urn:microsoft.com/office/officeart/2018/5/layout/IconLeafLabelList"/>
    <dgm:cxn modelId="{6E83BC85-9D66-48EC-B99B-E690E344EAE1}" type="presParOf" srcId="{DA483F7E-6D8A-4792-9C4B-52741C98B480}" destId="{EEB97717-CCFD-412F-86AB-A3ADFC8E7592}" srcOrd="4" destOrd="0" presId="urn:microsoft.com/office/officeart/2018/5/layout/IconLeafLabelList"/>
    <dgm:cxn modelId="{929C011A-635D-4E00-BC67-9748034C326C}" type="presParOf" srcId="{EEB97717-CCFD-412F-86AB-A3ADFC8E7592}" destId="{BE4D5232-1BFA-46AE-9F6A-B1C6081F86BB}" srcOrd="0" destOrd="0" presId="urn:microsoft.com/office/officeart/2018/5/layout/IconLeafLabelList"/>
    <dgm:cxn modelId="{5DDBFD3D-760F-410F-9700-19D2AD31C8F3}" type="presParOf" srcId="{EEB97717-CCFD-412F-86AB-A3ADFC8E7592}" destId="{C88A7DF7-FD0E-4008-9C39-3F7F603A43E2}" srcOrd="1" destOrd="0" presId="urn:microsoft.com/office/officeart/2018/5/layout/IconLeafLabelList"/>
    <dgm:cxn modelId="{C60C661F-8FFD-4F9B-B144-20B4D74958D6}" type="presParOf" srcId="{EEB97717-CCFD-412F-86AB-A3ADFC8E7592}" destId="{154E988A-8742-4AA8-87E3-3E59000F263B}" srcOrd="2" destOrd="0" presId="urn:microsoft.com/office/officeart/2018/5/layout/IconLeafLabelList"/>
    <dgm:cxn modelId="{9E4B7DD0-1C9A-4563-BF8D-9370092FCC4F}" type="presParOf" srcId="{EEB97717-CCFD-412F-86AB-A3ADFC8E7592}" destId="{4F22AAD1-27C9-4194-9A0F-D9B566277FA0}" srcOrd="3" destOrd="0" presId="urn:microsoft.com/office/officeart/2018/5/layout/IconLeafLabelList"/>
    <dgm:cxn modelId="{609CA279-FC3F-4478-B3F3-29C4809F6098}" type="presParOf" srcId="{DA483F7E-6D8A-4792-9C4B-52741C98B480}" destId="{6DD013B3-D6CF-4C4F-A7C8-E4677C5FF5B4}" srcOrd="5" destOrd="0" presId="urn:microsoft.com/office/officeart/2018/5/layout/IconLeafLabelList"/>
    <dgm:cxn modelId="{390E4A46-572C-42E8-ADC8-DD8CE6914D85}" type="presParOf" srcId="{DA483F7E-6D8A-4792-9C4B-52741C98B480}" destId="{9BA93B68-01F6-4CBD-B66A-0AFC194589D8}" srcOrd="6" destOrd="0" presId="urn:microsoft.com/office/officeart/2018/5/layout/IconLeafLabelList"/>
    <dgm:cxn modelId="{5B97C451-6105-45D7-A85D-1F68BAEAF339}" type="presParOf" srcId="{9BA93B68-01F6-4CBD-B66A-0AFC194589D8}" destId="{59B1BE41-A38F-4257-A751-93EB8DF2DC6B}" srcOrd="0" destOrd="0" presId="urn:microsoft.com/office/officeart/2018/5/layout/IconLeafLabelList"/>
    <dgm:cxn modelId="{67F5A694-FCB2-46A3-8BA7-5B28B5434445}" type="presParOf" srcId="{9BA93B68-01F6-4CBD-B66A-0AFC194589D8}" destId="{B136C6B0-A879-4420-A84E-25B402803588}" srcOrd="1" destOrd="0" presId="urn:microsoft.com/office/officeart/2018/5/layout/IconLeafLabelList"/>
    <dgm:cxn modelId="{17437265-DB09-4A4C-A6BA-65E613E85D93}" type="presParOf" srcId="{9BA93B68-01F6-4CBD-B66A-0AFC194589D8}" destId="{3B2D5F49-6E7D-4EB1-889E-72576D6CDB15}" srcOrd="2" destOrd="0" presId="urn:microsoft.com/office/officeart/2018/5/layout/IconLeafLabelList"/>
    <dgm:cxn modelId="{677B9E9A-5A4A-4325-85B0-42F5DC82B994}" type="presParOf" srcId="{9BA93B68-01F6-4CBD-B66A-0AFC194589D8}" destId="{9250CBAD-6C96-4E48-96D4-18A49971B616}" srcOrd="3" destOrd="0" presId="urn:microsoft.com/office/officeart/2018/5/layout/IconLeafLabelList"/>
    <dgm:cxn modelId="{022DD7E4-8533-49A0-AA03-1DEB834D4FEA}" type="presParOf" srcId="{DA483F7E-6D8A-4792-9C4B-52741C98B480}" destId="{140B183C-0C8F-42FF-837F-451CABFB91F5}" srcOrd="7" destOrd="0" presId="urn:microsoft.com/office/officeart/2018/5/layout/IconLeafLabelList"/>
    <dgm:cxn modelId="{4AF2C0C9-2B3E-4AFC-A6FD-72E3F6F3A380}" type="presParOf" srcId="{DA483F7E-6D8A-4792-9C4B-52741C98B480}" destId="{6BE0ED7D-C7CE-4BC1-84C6-B2F5CC1F7D59}" srcOrd="8" destOrd="0" presId="urn:microsoft.com/office/officeart/2018/5/layout/IconLeafLabelList"/>
    <dgm:cxn modelId="{B11CF252-FE81-4075-A008-340B23730C46}" type="presParOf" srcId="{6BE0ED7D-C7CE-4BC1-84C6-B2F5CC1F7D59}" destId="{ECEC9FCD-E784-400E-B6DF-6689AD6D6CCD}" srcOrd="0" destOrd="0" presId="urn:microsoft.com/office/officeart/2018/5/layout/IconLeafLabelList"/>
    <dgm:cxn modelId="{6473B15E-9A21-4C72-8DD2-8A86A06CFE7E}" type="presParOf" srcId="{6BE0ED7D-C7CE-4BC1-84C6-B2F5CC1F7D59}" destId="{EFB5B9A7-040F-4C84-BCE4-1CA7C7034C55}" srcOrd="1" destOrd="0" presId="urn:microsoft.com/office/officeart/2018/5/layout/IconLeafLabelList"/>
    <dgm:cxn modelId="{6F18A212-295D-452E-80C4-16D39153C076}" type="presParOf" srcId="{6BE0ED7D-C7CE-4BC1-84C6-B2F5CC1F7D59}" destId="{8DFAEB58-1200-4369-A288-2B9C50E9AA84}" srcOrd="2" destOrd="0" presId="urn:microsoft.com/office/officeart/2018/5/layout/IconLeafLabelList"/>
    <dgm:cxn modelId="{25180F4F-0B73-4857-9012-5F75D22DFE42}" type="presParOf" srcId="{6BE0ED7D-C7CE-4BC1-84C6-B2F5CC1F7D59}" destId="{BF51986B-AD3D-45F9-9D93-3AC4B0BD30B1}" srcOrd="3" destOrd="0" presId="urn:microsoft.com/office/officeart/2018/5/layout/IconLeafLabelList"/>
    <dgm:cxn modelId="{B9D9FEDE-A137-44FB-9955-B096DFCB95FD}" type="presParOf" srcId="{DA483F7E-6D8A-4792-9C4B-52741C98B480}" destId="{FE203170-9C5B-4663-9A15-E20806750ABD}" srcOrd="9" destOrd="0" presId="urn:microsoft.com/office/officeart/2018/5/layout/IconLeafLabelList"/>
    <dgm:cxn modelId="{AB144341-C9FE-4AAA-BA68-F3E2CA47BF93}" type="presParOf" srcId="{DA483F7E-6D8A-4792-9C4B-52741C98B480}" destId="{50CB974F-ACBD-468A-927C-FA08C8EF6196}" srcOrd="10" destOrd="0" presId="urn:microsoft.com/office/officeart/2018/5/layout/IconLeafLabelList"/>
    <dgm:cxn modelId="{CC930CF3-55F0-4109-B3C0-C88D2675EA7C}" type="presParOf" srcId="{50CB974F-ACBD-468A-927C-FA08C8EF6196}" destId="{FD53FF4A-3402-43A9-B232-B33CD5BA6978}" srcOrd="0" destOrd="0" presId="urn:microsoft.com/office/officeart/2018/5/layout/IconLeafLabelList"/>
    <dgm:cxn modelId="{B08D6CB7-31F8-49C6-97CE-71F3240500F3}" type="presParOf" srcId="{50CB974F-ACBD-468A-927C-FA08C8EF6196}" destId="{A574648D-A4A7-4F08-93A1-A14A0056DBA0}" srcOrd="1" destOrd="0" presId="urn:microsoft.com/office/officeart/2018/5/layout/IconLeafLabelList"/>
    <dgm:cxn modelId="{E0918078-8959-41B7-9048-625F856689C5}" type="presParOf" srcId="{50CB974F-ACBD-468A-927C-FA08C8EF6196}" destId="{AC8E5345-EA55-4259-8726-17581C0432FE}" srcOrd="2" destOrd="0" presId="urn:microsoft.com/office/officeart/2018/5/layout/IconLeafLabelList"/>
    <dgm:cxn modelId="{85B4FBC1-F05A-4CDD-8C8A-1A29664967AB}" type="presParOf" srcId="{50CB974F-ACBD-468A-927C-FA08C8EF6196}" destId="{ED61E4B7-7771-494B-830F-356D9B051A98}" srcOrd="3" destOrd="0" presId="urn:microsoft.com/office/officeart/2018/5/layout/IconLeafLabelList"/>
    <dgm:cxn modelId="{B05E7D66-CC61-40E4-B3AB-ADC9F436A3CF}" type="presParOf" srcId="{DA483F7E-6D8A-4792-9C4B-52741C98B480}" destId="{F35BA9D3-5CC2-47F1-9E70-E10F63162E7C}" srcOrd="11" destOrd="0" presId="urn:microsoft.com/office/officeart/2018/5/layout/IconLeafLabelList"/>
    <dgm:cxn modelId="{F1F929F5-CA66-45DB-9088-C3A1F3B0FDDF}" type="presParOf" srcId="{DA483F7E-6D8A-4792-9C4B-52741C98B480}" destId="{5A8C6D48-FAC1-4E52-8783-00D49438CDF4}" srcOrd="12" destOrd="0" presId="urn:microsoft.com/office/officeart/2018/5/layout/IconLeafLabelList"/>
    <dgm:cxn modelId="{93FC87C6-0293-4A07-BDBA-B9FC08B097CA}" type="presParOf" srcId="{5A8C6D48-FAC1-4E52-8783-00D49438CDF4}" destId="{7E51E9E8-0BBE-4DF6-8D9E-33D9B9AE599B}" srcOrd="0" destOrd="0" presId="urn:microsoft.com/office/officeart/2018/5/layout/IconLeafLabelList"/>
    <dgm:cxn modelId="{5B2773A6-6A37-4C8F-B62F-84539D9025BC}" type="presParOf" srcId="{5A8C6D48-FAC1-4E52-8783-00D49438CDF4}" destId="{D2C41121-7790-4633-9FC7-25AD175CE804}" srcOrd="1" destOrd="0" presId="urn:microsoft.com/office/officeart/2018/5/layout/IconLeafLabelList"/>
    <dgm:cxn modelId="{DD0DE033-DF5E-41F7-9A29-2819B7F73BAF}" type="presParOf" srcId="{5A8C6D48-FAC1-4E52-8783-00D49438CDF4}" destId="{52E2C7BB-079E-4955-ACEF-AD3EC40FB190}" srcOrd="2" destOrd="0" presId="urn:microsoft.com/office/officeart/2018/5/layout/IconLeafLabelList"/>
    <dgm:cxn modelId="{12C19371-7EA3-42C6-AB3D-4B0BA044C39C}" type="presParOf" srcId="{5A8C6D48-FAC1-4E52-8783-00D49438CDF4}" destId="{10FCA87A-AD6B-4D62-B0B6-A4F8E56A185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7592BE-ECA1-40CB-AC57-9857F4361A5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00C739-16A0-42B2-9928-5AEBB3835255}">
      <dgm:prSet/>
      <dgm:spPr/>
      <dgm:t>
        <a:bodyPr/>
        <a:lstStyle/>
        <a:p>
          <a:r>
            <a:rPr lang="en-GB" dirty="0"/>
            <a:t>Used Microsoft Forms to create a 10 question, questionnaire. </a:t>
          </a:r>
          <a:endParaRPr lang="en-US" dirty="0"/>
        </a:p>
      </dgm:t>
    </dgm:pt>
    <dgm:pt modelId="{C49132BE-A0CE-4BD2-9EC8-DFFF979C4F79}" type="parTrans" cxnId="{EDAB3DF1-CA6C-48B6-9A12-56A0A54C5034}">
      <dgm:prSet/>
      <dgm:spPr/>
      <dgm:t>
        <a:bodyPr/>
        <a:lstStyle/>
        <a:p>
          <a:endParaRPr lang="en-US"/>
        </a:p>
      </dgm:t>
    </dgm:pt>
    <dgm:pt modelId="{97784BE5-EC3F-4B9B-B77B-703132FD18F6}" type="sibTrans" cxnId="{EDAB3DF1-CA6C-48B6-9A12-56A0A54C5034}">
      <dgm:prSet/>
      <dgm:spPr/>
      <dgm:t>
        <a:bodyPr/>
        <a:lstStyle/>
        <a:p>
          <a:endParaRPr lang="en-US"/>
        </a:p>
      </dgm:t>
    </dgm:pt>
    <dgm:pt modelId="{91AEBA5D-A83E-438D-AEC8-E30F7B78B804}">
      <dgm:prSet/>
      <dgm:spPr/>
      <dgm:t>
        <a:bodyPr/>
        <a:lstStyle/>
        <a:p>
          <a:r>
            <a:rPr lang="en-GB"/>
            <a:t>Asked General questions and more specific questions.</a:t>
          </a:r>
          <a:endParaRPr lang="en-US"/>
        </a:p>
      </dgm:t>
    </dgm:pt>
    <dgm:pt modelId="{3273FC8A-DB60-4785-919C-5DDDB63F3440}" type="parTrans" cxnId="{C231BA43-B309-4264-9207-83D77D2DB500}">
      <dgm:prSet/>
      <dgm:spPr/>
      <dgm:t>
        <a:bodyPr/>
        <a:lstStyle/>
        <a:p>
          <a:endParaRPr lang="en-US"/>
        </a:p>
      </dgm:t>
    </dgm:pt>
    <dgm:pt modelId="{0D15A01B-B97F-430C-B43F-5538D467FD11}" type="sibTrans" cxnId="{C231BA43-B309-4264-9207-83D77D2DB500}">
      <dgm:prSet/>
      <dgm:spPr/>
      <dgm:t>
        <a:bodyPr/>
        <a:lstStyle/>
        <a:p>
          <a:endParaRPr lang="en-US"/>
        </a:p>
      </dgm:t>
    </dgm:pt>
    <dgm:pt modelId="{68855345-C09C-4F9F-94EC-1F08CF156372}">
      <dgm:prSet/>
      <dgm:spPr/>
      <dgm:t>
        <a:bodyPr/>
        <a:lstStyle/>
        <a:p>
          <a:r>
            <a:rPr lang="en-GB"/>
            <a:t>Added an overview of what the questionnaire aims to do.</a:t>
          </a:r>
          <a:endParaRPr lang="en-US"/>
        </a:p>
      </dgm:t>
    </dgm:pt>
    <dgm:pt modelId="{96577983-0883-41B4-AAA5-71FB7EF774FC}" type="parTrans" cxnId="{13AFAF95-39B5-422B-BC65-EA7F285C75AB}">
      <dgm:prSet/>
      <dgm:spPr/>
      <dgm:t>
        <a:bodyPr/>
        <a:lstStyle/>
        <a:p>
          <a:endParaRPr lang="en-US"/>
        </a:p>
      </dgm:t>
    </dgm:pt>
    <dgm:pt modelId="{B5F882F1-43E1-40EA-BCA2-5981BE4B3F1D}" type="sibTrans" cxnId="{13AFAF95-39B5-422B-BC65-EA7F285C75AB}">
      <dgm:prSet/>
      <dgm:spPr/>
      <dgm:t>
        <a:bodyPr/>
        <a:lstStyle/>
        <a:p>
          <a:endParaRPr lang="en-US"/>
        </a:p>
      </dgm:t>
    </dgm:pt>
    <dgm:pt modelId="{56DC7E6E-791A-45A8-99E5-D0FC9E382AF1}">
      <dgm:prSet/>
      <dgm:spPr/>
      <dgm:t>
        <a:bodyPr/>
        <a:lstStyle/>
        <a:p>
          <a:r>
            <a:rPr lang="en-GB"/>
            <a:t>Kept responses anonymous</a:t>
          </a:r>
          <a:endParaRPr lang="en-US"/>
        </a:p>
      </dgm:t>
    </dgm:pt>
    <dgm:pt modelId="{53EF1F28-D38F-42F6-859D-4242EEC1AC0F}" type="parTrans" cxnId="{07626D98-2823-4F95-A8B0-D4FE12862E70}">
      <dgm:prSet/>
      <dgm:spPr/>
      <dgm:t>
        <a:bodyPr/>
        <a:lstStyle/>
        <a:p>
          <a:endParaRPr lang="en-US"/>
        </a:p>
      </dgm:t>
    </dgm:pt>
    <dgm:pt modelId="{03E897DA-2EC7-43E5-87C2-6207315C9620}" type="sibTrans" cxnId="{07626D98-2823-4F95-A8B0-D4FE12862E70}">
      <dgm:prSet/>
      <dgm:spPr/>
      <dgm:t>
        <a:bodyPr/>
        <a:lstStyle/>
        <a:p>
          <a:endParaRPr lang="en-US"/>
        </a:p>
      </dgm:t>
    </dgm:pt>
    <dgm:pt modelId="{8E59D1A2-BFE9-474E-B633-0673B7304D6D}">
      <dgm:prSet/>
      <dgm:spPr/>
      <dgm:t>
        <a:bodyPr/>
        <a:lstStyle/>
        <a:p>
          <a:r>
            <a:rPr lang="en-GB" dirty="0"/>
            <a:t>Microsoft Forms is an online tool that allows users to create surveys, quizzes, and polls to collect and analyse responses in real time </a:t>
          </a:r>
          <a:endParaRPr lang="en-US" dirty="0"/>
        </a:p>
      </dgm:t>
    </dgm:pt>
    <dgm:pt modelId="{B4874C63-4183-4639-A806-6E2BC6B11A49}" type="parTrans" cxnId="{B225637A-7F4A-4AAB-86B7-8AC7091C2C63}">
      <dgm:prSet/>
      <dgm:spPr/>
      <dgm:t>
        <a:bodyPr/>
        <a:lstStyle/>
        <a:p>
          <a:endParaRPr lang="en-US"/>
        </a:p>
      </dgm:t>
    </dgm:pt>
    <dgm:pt modelId="{AD7A243D-592F-4750-88EE-C8DEEB1F73A6}" type="sibTrans" cxnId="{B225637A-7F4A-4AAB-86B7-8AC7091C2C63}">
      <dgm:prSet/>
      <dgm:spPr/>
      <dgm:t>
        <a:bodyPr/>
        <a:lstStyle/>
        <a:p>
          <a:endParaRPr lang="en-US"/>
        </a:p>
      </dgm:t>
    </dgm:pt>
    <dgm:pt modelId="{A533F2AC-4E8F-41AB-BCDB-785F47F52F03}">
      <dgm:prSet/>
      <dgm:spPr/>
      <dgm:t>
        <a:bodyPr/>
        <a:lstStyle/>
        <a:p>
          <a:r>
            <a:rPr lang="en-GB"/>
            <a:t>Researched 7 different sources related to Excel:</a:t>
          </a:r>
          <a:endParaRPr lang="en-US"/>
        </a:p>
      </dgm:t>
    </dgm:pt>
    <dgm:pt modelId="{2838FE7A-6CD6-4B2B-BAE3-48977D6EA3F9}" type="parTrans" cxnId="{1F66FA84-EC9A-49B4-868B-015246E59E4A}">
      <dgm:prSet/>
      <dgm:spPr/>
      <dgm:t>
        <a:bodyPr/>
        <a:lstStyle/>
        <a:p>
          <a:endParaRPr lang="en-US"/>
        </a:p>
      </dgm:t>
    </dgm:pt>
    <dgm:pt modelId="{17243E3C-6E18-4D7F-972B-9DCCEF6D9803}" type="sibTrans" cxnId="{1F66FA84-EC9A-49B4-868B-015246E59E4A}">
      <dgm:prSet/>
      <dgm:spPr/>
      <dgm:t>
        <a:bodyPr/>
        <a:lstStyle/>
        <a:p>
          <a:endParaRPr lang="en-US"/>
        </a:p>
      </dgm:t>
    </dgm:pt>
    <dgm:pt modelId="{0A100174-66FA-4383-90E7-65E67DF1F778}">
      <dgm:prSet/>
      <dgm:spPr/>
      <dgm:t>
        <a:bodyPr/>
        <a:lstStyle/>
        <a:p>
          <a:r>
            <a:rPr lang="en-GB"/>
            <a:t>What is Excel?</a:t>
          </a:r>
          <a:endParaRPr lang="en-US"/>
        </a:p>
      </dgm:t>
    </dgm:pt>
    <dgm:pt modelId="{94FBEB65-88A4-4CAA-91E0-F84DC8B14A4D}" type="parTrans" cxnId="{0D817BC2-28EA-443C-B837-FD20928236F4}">
      <dgm:prSet/>
      <dgm:spPr/>
      <dgm:t>
        <a:bodyPr/>
        <a:lstStyle/>
        <a:p>
          <a:endParaRPr lang="en-US"/>
        </a:p>
      </dgm:t>
    </dgm:pt>
    <dgm:pt modelId="{C130C46B-6BF0-4600-AD66-57C1E3361C27}" type="sibTrans" cxnId="{0D817BC2-28EA-443C-B837-FD20928236F4}">
      <dgm:prSet/>
      <dgm:spPr/>
      <dgm:t>
        <a:bodyPr/>
        <a:lstStyle/>
        <a:p>
          <a:endParaRPr lang="en-US"/>
        </a:p>
      </dgm:t>
    </dgm:pt>
    <dgm:pt modelId="{CEE009CE-D19D-4C6E-BC9D-DC49F0BEAA09}">
      <dgm:prSet/>
      <dgm:spPr/>
      <dgm:t>
        <a:bodyPr/>
        <a:lstStyle/>
        <a:p>
          <a:r>
            <a:rPr lang="en-GB"/>
            <a:t>What does it do?</a:t>
          </a:r>
          <a:endParaRPr lang="en-US"/>
        </a:p>
      </dgm:t>
    </dgm:pt>
    <dgm:pt modelId="{46D7A52F-3F6F-4CB2-BA3E-7DC1E662FD0C}" type="parTrans" cxnId="{4E79B76B-FDB5-4BD8-A810-E7D5B0AC8721}">
      <dgm:prSet/>
      <dgm:spPr/>
      <dgm:t>
        <a:bodyPr/>
        <a:lstStyle/>
        <a:p>
          <a:endParaRPr lang="en-US"/>
        </a:p>
      </dgm:t>
    </dgm:pt>
    <dgm:pt modelId="{324E05B0-1191-4995-A890-802D0B868183}" type="sibTrans" cxnId="{4E79B76B-FDB5-4BD8-A810-E7D5B0AC8721}">
      <dgm:prSet/>
      <dgm:spPr/>
      <dgm:t>
        <a:bodyPr/>
        <a:lstStyle/>
        <a:p>
          <a:endParaRPr lang="en-US"/>
        </a:p>
      </dgm:t>
    </dgm:pt>
    <dgm:pt modelId="{AE02F267-F85E-4F3E-A95D-5D893A92A76A}">
      <dgm:prSet/>
      <dgm:spPr/>
      <dgm:t>
        <a:bodyPr/>
        <a:lstStyle/>
        <a:p>
          <a:r>
            <a:rPr lang="en-GB"/>
            <a:t>Who uses it?</a:t>
          </a:r>
          <a:endParaRPr lang="en-US"/>
        </a:p>
      </dgm:t>
    </dgm:pt>
    <dgm:pt modelId="{E2CABCAA-E91A-4288-8585-F50FBA5910D2}" type="parTrans" cxnId="{49C0883C-73AB-412A-9816-2F82925C572F}">
      <dgm:prSet/>
      <dgm:spPr/>
      <dgm:t>
        <a:bodyPr/>
        <a:lstStyle/>
        <a:p>
          <a:endParaRPr lang="en-US"/>
        </a:p>
      </dgm:t>
    </dgm:pt>
    <dgm:pt modelId="{2B1B3F57-3C8F-4310-BF7A-CE801029D050}" type="sibTrans" cxnId="{49C0883C-73AB-412A-9816-2F82925C572F}">
      <dgm:prSet/>
      <dgm:spPr/>
      <dgm:t>
        <a:bodyPr/>
        <a:lstStyle/>
        <a:p>
          <a:endParaRPr lang="en-US"/>
        </a:p>
      </dgm:t>
    </dgm:pt>
    <dgm:pt modelId="{6D340859-B44C-4DD3-A030-EF1B42F2B31C}">
      <dgm:prSet/>
      <dgm:spPr/>
      <dgm:t>
        <a:bodyPr/>
        <a:lstStyle/>
        <a:p>
          <a:r>
            <a:rPr lang="en-GB"/>
            <a:t>How is it useful?</a:t>
          </a:r>
          <a:endParaRPr lang="en-US"/>
        </a:p>
      </dgm:t>
    </dgm:pt>
    <dgm:pt modelId="{A0A6CC6D-365A-48B7-91AD-3FDF4C17185F}" type="parTrans" cxnId="{C62AF5D5-8175-4341-B254-178E02E64497}">
      <dgm:prSet/>
      <dgm:spPr/>
      <dgm:t>
        <a:bodyPr/>
        <a:lstStyle/>
        <a:p>
          <a:endParaRPr lang="en-US"/>
        </a:p>
      </dgm:t>
    </dgm:pt>
    <dgm:pt modelId="{680D3D52-A4A9-4E6A-94F8-5FF828F15922}" type="sibTrans" cxnId="{C62AF5D5-8175-4341-B254-178E02E64497}">
      <dgm:prSet/>
      <dgm:spPr/>
      <dgm:t>
        <a:bodyPr/>
        <a:lstStyle/>
        <a:p>
          <a:endParaRPr lang="en-US"/>
        </a:p>
      </dgm:t>
    </dgm:pt>
    <dgm:pt modelId="{958D87AC-1161-42FD-BE8F-6E3ABDD75AF7}">
      <dgm:prSet/>
      <dgm:spPr/>
      <dgm:t>
        <a:bodyPr/>
        <a:lstStyle/>
        <a:p>
          <a:r>
            <a:rPr lang="en-GB" dirty="0"/>
            <a:t>What are the applications  abilities?</a:t>
          </a:r>
          <a:endParaRPr lang="en-US" dirty="0"/>
        </a:p>
      </dgm:t>
    </dgm:pt>
    <dgm:pt modelId="{7A2724FA-A627-4445-9984-A05E28552A42}" type="parTrans" cxnId="{924C85C1-5D7C-4928-830A-2C47209107FE}">
      <dgm:prSet/>
      <dgm:spPr/>
      <dgm:t>
        <a:bodyPr/>
        <a:lstStyle/>
        <a:p>
          <a:endParaRPr lang="en-US"/>
        </a:p>
      </dgm:t>
    </dgm:pt>
    <dgm:pt modelId="{406B958E-B650-491D-86BA-72A9ED896C94}" type="sibTrans" cxnId="{924C85C1-5D7C-4928-830A-2C47209107FE}">
      <dgm:prSet/>
      <dgm:spPr/>
      <dgm:t>
        <a:bodyPr/>
        <a:lstStyle/>
        <a:p>
          <a:endParaRPr lang="en-US"/>
        </a:p>
      </dgm:t>
    </dgm:pt>
    <dgm:pt modelId="{45ECEFF0-98C4-4119-A5B5-1BF63E71F6E6}">
      <dgm:prSet/>
      <dgm:spPr/>
      <dgm:t>
        <a:bodyPr/>
        <a:lstStyle/>
        <a:p>
          <a:r>
            <a:rPr lang="en-GB"/>
            <a:t>What Industries highly use Microsoft Excel?</a:t>
          </a:r>
          <a:endParaRPr lang="en-US"/>
        </a:p>
      </dgm:t>
    </dgm:pt>
    <dgm:pt modelId="{9E52F364-D37A-427F-A3C1-D25A631C4B5E}" type="parTrans" cxnId="{F6376DCF-84C3-49C7-BB67-AAC8E5C0FA2A}">
      <dgm:prSet/>
      <dgm:spPr/>
      <dgm:t>
        <a:bodyPr/>
        <a:lstStyle/>
        <a:p>
          <a:endParaRPr lang="en-US"/>
        </a:p>
      </dgm:t>
    </dgm:pt>
    <dgm:pt modelId="{EE706A01-995B-436D-9FDB-9E01002AD51E}" type="sibTrans" cxnId="{F6376DCF-84C3-49C7-BB67-AAC8E5C0FA2A}">
      <dgm:prSet/>
      <dgm:spPr/>
      <dgm:t>
        <a:bodyPr/>
        <a:lstStyle/>
        <a:p>
          <a:endParaRPr lang="en-US"/>
        </a:p>
      </dgm:t>
    </dgm:pt>
    <dgm:pt modelId="{BA3EE812-F695-49FE-AA5D-64207EC0DBCB}">
      <dgm:prSet/>
      <dgm:spPr/>
      <dgm:t>
        <a:bodyPr/>
        <a:lstStyle/>
        <a:p>
          <a:r>
            <a:rPr lang="en-GB"/>
            <a:t>What are the benefits</a:t>
          </a:r>
          <a:br>
            <a:rPr lang="en-GB"/>
          </a:br>
          <a:endParaRPr lang="en-US"/>
        </a:p>
      </dgm:t>
    </dgm:pt>
    <dgm:pt modelId="{BD0F2CEF-E384-4174-9295-6F95AC791700}" type="parTrans" cxnId="{D83205F8-464F-45C6-97C3-E8F08DA1075A}">
      <dgm:prSet/>
      <dgm:spPr/>
      <dgm:t>
        <a:bodyPr/>
        <a:lstStyle/>
        <a:p>
          <a:endParaRPr lang="en-US"/>
        </a:p>
      </dgm:t>
    </dgm:pt>
    <dgm:pt modelId="{F2E4E20B-7462-4852-959B-F00539314070}" type="sibTrans" cxnId="{D83205F8-464F-45C6-97C3-E8F08DA1075A}">
      <dgm:prSet/>
      <dgm:spPr/>
      <dgm:t>
        <a:bodyPr/>
        <a:lstStyle/>
        <a:p>
          <a:endParaRPr lang="en-US"/>
        </a:p>
      </dgm:t>
    </dgm:pt>
    <dgm:pt modelId="{F45EE89D-54B5-4A72-83B8-F0EBD0988D55}" type="pres">
      <dgm:prSet presAssocID="{6A7592BE-ECA1-40CB-AC57-9857F4361A50}" presName="diagram" presStyleCnt="0">
        <dgm:presLayoutVars>
          <dgm:dir/>
          <dgm:resizeHandles val="exact"/>
        </dgm:presLayoutVars>
      </dgm:prSet>
      <dgm:spPr/>
    </dgm:pt>
    <dgm:pt modelId="{D84024B7-4700-4E87-8956-61EB6605BBD0}" type="pres">
      <dgm:prSet presAssocID="{B900C739-16A0-42B2-9928-5AEBB3835255}" presName="node" presStyleLbl="node1" presStyleIdx="0" presStyleCnt="13">
        <dgm:presLayoutVars>
          <dgm:bulletEnabled val="1"/>
        </dgm:presLayoutVars>
      </dgm:prSet>
      <dgm:spPr/>
    </dgm:pt>
    <dgm:pt modelId="{A1D50082-07CD-467D-80E4-A36F2C4F470F}" type="pres">
      <dgm:prSet presAssocID="{97784BE5-EC3F-4B9B-B77B-703132FD18F6}" presName="sibTrans" presStyleCnt="0"/>
      <dgm:spPr/>
    </dgm:pt>
    <dgm:pt modelId="{D015260A-5D9F-418F-96D2-F94E46B0D3E7}" type="pres">
      <dgm:prSet presAssocID="{91AEBA5D-A83E-438D-AEC8-E30F7B78B804}" presName="node" presStyleLbl="node1" presStyleIdx="1" presStyleCnt="13">
        <dgm:presLayoutVars>
          <dgm:bulletEnabled val="1"/>
        </dgm:presLayoutVars>
      </dgm:prSet>
      <dgm:spPr/>
    </dgm:pt>
    <dgm:pt modelId="{612027EA-C21D-43C3-B1C9-24A476F3AC6A}" type="pres">
      <dgm:prSet presAssocID="{0D15A01B-B97F-430C-B43F-5538D467FD11}" presName="sibTrans" presStyleCnt="0"/>
      <dgm:spPr/>
    </dgm:pt>
    <dgm:pt modelId="{F38EA2DA-1C40-45CC-A4CD-292D3EFAE0E1}" type="pres">
      <dgm:prSet presAssocID="{68855345-C09C-4F9F-94EC-1F08CF156372}" presName="node" presStyleLbl="node1" presStyleIdx="2" presStyleCnt="13">
        <dgm:presLayoutVars>
          <dgm:bulletEnabled val="1"/>
        </dgm:presLayoutVars>
      </dgm:prSet>
      <dgm:spPr/>
    </dgm:pt>
    <dgm:pt modelId="{00EB7801-F33A-4506-A7D4-6DB4655D4E63}" type="pres">
      <dgm:prSet presAssocID="{B5F882F1-43E1-40EA-BCA2-5981BE4B3F1D}" presName="sibTrans" presStyleCnt="0"/>
      <dgm:spPr/>
    </dgm:pt>
    <dgm:pt modelId="{2EF7E974-4F72-4F10-9346-862F3A800726}" type="pres">
      <dgm:prSet presAssocID="{56DC7E6E-791A-45A8-99E5-D0FC9E382AF1}" presName="node" presStyleLbl="node1" presStyleIdx="3" presStyleCnt="13">
        <dgm:presLayoutVars>
          <dgm:bulletEnabled val="1"/>
        </dgm:presLayoutVars>
      </dgm:prSet>
      <dgm:spPr/>
    </dgm:pt>
    <dgm:pt modelId="{5826FECA-0C02-44B7-83FD-1921140E1D5A}" type="pres">
      <dgm:prSet presAssocID="{03E897DA-2EC7-43E5-87C2-6207315C9620}" presName="sibTrans" presStyleCnt="0"/>
      <dgm:spPr/>
    </dgm:pt>
    <dgm:pt modelId="{4EFD9DAD-1F4C-4D78-A953-1B286B225826}" type="pres">
      <dgm:prSet presAssocID="{8E59D1A2-BFE9-474E-B633-0673B7304D6D}" presName="node" presStyleLbl="node1" presStyleIdx="4" presStyleCnt="13">
        <dgm:presLayoutVars>
          <dgm:bulletEnabled val="1"/>
        </dgm:presLayoutVars>
      </dgm:prSet>
      <dgm:spPr/>
    </dgm:pt>
    <dgm:pt modelId="{09C991EA-A664-4E0F-A7E1-11CB8574EDC3}" type="pres">
      <dgm:prSet presAssocID="{AD7A243D-592F-4750-88EE-C8DEEB1F73A6}" presName="sibTrans" presStyleCnt="0"/>
      <dgm:spPr/>
    </dgm:pt>
    <dgm:pt modelId="{0F7AAA86-6042-4B4F-BDDC-941BCB8BF5BD}" type="pres">
      <dgm:prSet presAssocID="{A533F2AC-4E8F-41AB-BCDB-785F47F52F03}" presName="node" presStyleLbl="node1" presStyleIdx="5" presStyleCnt="13">
        <dgm:presLayoutVars>
          <dgm:bulletEnabled val="1"/>
        </dgm:presLayoutVars>
      </dgm:prSet>
      <dgm:spPr/>
    </dgm:pt>
    <dgm:pt modelId="{15CA466A-FBAB-4B21-AA00-EF493E3FF949}" type="pres">
      <dgm:prSet presAssocID="{17243E3C-6E18-4D7F-972B-9DCCEF6D9803}" presName="sibTrans" presStyleCnt="0"/>
      <dgm:spPr/>
    </dgm:pt>
    <dgm:pt modelId="{FEB4E2B6-34A5-4A00-AD21-742A6E8B2D59}" type="pres">
      <dgm:prSet presAssocID="{0A100174-66FA-4383-90E7-65E67DF1F778}" presName="node" presStyleLbl="node1" presStyleIdx="6" presStyleCnt="13">
        <dgm:presLayoutVars>
          <dgm:bulletEnabled val="1"/>
        </dgm:presLayoutVars>
      </dgm:prSet>
      <dgm:spPr/>
    </dgm:pt>
    <dgm:pt modelId="{B0E91742-7C73-4BC5-A820-DC2769681155}" type="pres">
      <dgm:prSet presAssocID="{C130C46B-6BF0-4600-AD66-57C1E3361C27}" presName="sibTrans" presStyleCnt="0"/>
      <dgm:spPr/>
    </dgm:pt>
    <dgm:pt modelId="{600E32C2-CCDA-4A5E-998D-78571B43934C}" type="pres">
      <dgm:prSet presAssocID="{CEE009CE-D19D-4C6E-BC9D-DC49F0BEAA09}" presName="node" presStyleLbl="node1" presStyleIdx="7" presStyleCnt="13">
        <dgm:presLayoutVars>
          <dgm:bulletEnabled val="1"/>
        </dgm:presLayoutVars>
      </dgm:prSet>
      <dgm:spPr/>
    </dgm:pt>
    <dgm:pt modelId="{B49E3EC1-E17D-4B4B-8B49-C48A54282A61}" type="pres">
      <dgm:prSet presAssocID="{324E05B0-1191-4995-A890-802D0B868183}" presName="sibTrans" presStyleCnt="0"/>
      <dgm:spPr/>
    </dgm:pt>
    <dgm:pt modelId="{AE9B7CF5-F717-4976-B5B3-88CC7E668F80}" type="pres">
      <dgm:prSet presAssocID="{AE02F267-F85E-4F3E-A95D-5D893A92A76A}" presName="node" presStyleLbl="node1" presStyleIdx="8" presStyleCnt="13">
        <dgm:presLayoutVars>
          <dgm:bulletEnabled val="1"/>
        </dgm:presLayoutVars>
      </dgm:prSet>
      <dgm:spPr/>
    </dgm:pt>
    <dgm:pt modelId="{73C176AA-11C8-4221-9C63-32DEFE2E53BE}" type="pres">
      <dgm:prSet presAssocID="{2B1B3F57-3C8F-4310-BF7A-CE801029D050}" presName="sibTrans" presStyleCnt="0"/>
      <dgm:spPr/>
    </dgm:pt>
    <dgm:pt modelId="{07671AA6-9355-4FF4-B6A6-2A79523E0F80}" type="pres">
      <dgm:prSet presAssocID="{6D340859-B44C-4DD3-A030-EF1B42F2B31C}" presName="node" presStyleLbl="node1" presStyleIdx="9" presStyleCnt="13">
        <dgm:presLayoutVars>
          <dgm:bulletEnabled val="1"/>
        </dgm:presLayoutVars>
      </dgm:prSet>
      <dgm:spPr/>
    </dgm:pt>
    <dgm:pt modelId="{AE792C68-4B89-4D2A-8168-E1700BB2A615}" type="pres">
      <dgm:prSet presAssocID="{680D3D52-A4A9-4E6A-94F8-5FF828F15922}" presName="sibTrans" presStyleCnt="0"/>
      <dgm:spPr/>
    </dgm:pt>
    <dgm:pt modelId="{73340EF1-4C88-4831-87D0-55B6B72E2B62}" type="pres">
      <dgm:prSet presAssocID="{958D87AC-1161-42FD-BE8F-6E3ABDD75AF7}" presName="node" presStyleLbl="node1" presStyleIdx="10" presStyleCnt="13">
        <dgm:presLayoutVars>
          <dgm:bulletEnabled val="1"/>
        </dgm:presLayoutVars>
      </dgm:prSet>
      <dgm:spPr/>
    </dgm:pt>
    <dgm:pt modelId="{16D03DC0-6060-4783-9B46-90C62009B47E}" type="pres">
      <dgm:prSet presAssocID="{406B958E-B650-491D-86BA-72A9ED896C94}" presName="sibTrans" presStyleCnt="0"/>
      <dgm:spPr/>
    </dgm:pt>
    <dgm:pt modelId="{F7B477D5-FDA4-4E61-8876-7669A5CB0820}" type="pres">
      <dgm:prSet presAssocID="{45ECEFF0-98C4-4119-A5B5-1BF63E71F6E6}" presName="node" presStyleLbl="node1" presStyleIdx="11" presStyleCnt="13">
        <dgm:presLayoutVars>
          <dgm:bulletEnabled val="1"/>
        </dgm:presLayoutVars>
      </dgm:prSet>
      <dgm:spPr/>
    </dgm:pt>
    <dgm:pt modelId="{0E8E07B1-9C24-425C-966E-3110D8425DCA}" type="pres">
      <dgm:prSet presAssocID="{EE706A01-995B-436D-9FDB-9E01002AD51E}" presName="sibTrans" presStyleCnt="0"/>
      <dgm:spPr/>
    </dgm:pt>
    <dgm:pt modelId="{63A2AF18-55EA-445F-A312-AE5FEAF75F5F}" type="pres">
      <dgm:prSet presAssocID="{BA3EE812-F695-49FE-AA5D-64207EC0DBCB}" presName="node" presStyleLbl="node1" presStyleIdx="12" presStyleCnt="13">
        <dgm:presLayoutVars>
          <dgm:bulletEnabled val="1"/>
        </dgm:presLayoutVars>
      </dgm:prSet>
      <dgm:spPr/>
    </dgm:pt>
  </dgm:ptLst>
  <dgm:cxnLst>
    <dgm:cxn modelId="{60B4D21B-8CEF-4244-AE8B-A8D75A4486AC}" type="presOf" srcId="{91AEBA5D-A83E-438D-AEC8-E30F7B78B804}" destId="{D015260A-5D9F-418F-96D2-F94E46B0D3E7}" srcOrd="0" destOrd="0" presId="urn:microsoft.com/office/officeart/2005/8/layout/default"/>
    <dgm:cxn modelId="{49C0883C-73AB-412A-9816-2F82925C572F}" srcId="{6A7592BE-ECA1-40CB-AC57-9857F4361A50}" destId="{AE02F267-F85E-4F3E-A95D-5D893A92A76A}" srcOrd="8" destOrd="0" parTransId="{E2CABCAA-E91A-4288-8585-F50FBA5910D2}" sibTransId="{2B1B3F57-3C8F-4310-BF7A-CE801029D050}"/>
    <dgm:cxn modelId="{41C66143-FF75-4A34-BBD5-35E395D4E56C}" type="presOf" srcId="{BA3EE812-F695-49FE-AA5D-64207EC0DBCB}" destId="{63A2AF18-55EA-445F-A312-AE5FEAF75F5F}" srcOrd="0" destOrd="0" presId="urn:microsoft.com/office/officeart/2005/8/layout/default"/>
    <dgm:cxn modelId="{C231BA43-B309-4264-9207-83D77D2DB500}" srcId="{6A7592BE-ECA1-40CB-AC57-9857F4361A50}" destId="{91AEBA5D-A83E-438D-AEC8-E30F7B78B804}" srcOrd="1" destOrd="0" parTransId="{3273FC8A-DB60-4785-919C-5DDDB63F3440}" sibTransId="{0D15A01B-B97F-430C-B43F-5538D467FD11}"/>
    <dgm:cxn modelId="{AE7D2546-0387-484E-9EA4-310DCC839122}" type="presOf" srcId="{56DC7E6E-791A-45A8-99E5-D0FC9E382AF1}" destId="{2EF7E974-4F72-4F10-9346-862F3A800726}" srcOrd="0" destOrd="0" presId="urn:microsoft.com/office/officeart/2005/8/layout/default"/>
    <dgm:cxn modelId="{434A9547-E20F-4A94-986F-87E75A315499}" type="presOf" srcId="{68855345-C09C-4F9F-94EC-1F08CF156372}" destId="{F38EA2DA-1C40-45CC-A4CD-292D3EFAE0E1}" srcOrd="0" destOrd="0" presId="urn:microsoft.com/office/officeart/2005/8/layout/default"/>
    <dgm:cxn modelId="{4E79B76B-FDB5-4BD8-A810-E7D5B0AC8721}" srcId="{6A7592BE-ECA1-40CB-AC57-9857F4361A50}" destId="{CEE009CE-D19D-4C6E-BC9D-DC49F0BEAA09}" srcOrd="7" destOrd="0" parTransId="{46D7A52F-3F6F-4CB2-BA3E-7DC1E662FD0C}" sibTransId="{324E05B0-1191-4995-A890-802D0B868183}"/>
    <dgm:cxn modelId="{8F383575-C68A-4F61-AFF1-1AF52BCED694}" type="presOf" srcId="{6D340859-B44C-4DD3-A030-EF1B42F2B31C}" destId="{07671AA6-9355-4FF4-B6A6-2A79523E0F80}" srcOrd="0" destOrd="0" presId="urn:microsoft.com/office/officeart/2005/8/layout/default"/>
    <dgm:cxn modelId="{C4F97557-C1F5-4392-A9F1-32DD6AD4E57E}" type="presOf" srcId="{AE02F267-F85E-4F3E-A95D-5D893A92A76A}" destId="{AE9B7CF5-F717-4976-B5B3-88CC7E668F80}" srcOrd="0" destOrd="0" presId="urn:microsoft.com/office/officeart/2005/8/layout/default"/>
    <dgm:cxn modelId="{7936CC58-B00A-4352-88D7-739BFE5050CD}" type="presOf" srcId="{8E59D1A2-BFE9-474E-B633-0673B7304D6D}" destId="{4EFD9DAD-1F4C-4D78-A953-1B286B225826}" srcOrd="0" destOrd="0" presId="urn:microsoft.com/office/officeart/2005/8/layout/default"/>
    <dgm:cxn modelId="{B225637A-7F4A-4AAB-86B7-8AC7091C2C63}" srcId="{6A7592BE-ECA1-40CB-AC57-9857F4361A50}" destId="{8E59D1A2-BFE9-474E-B633-0673B7304D6D}" srcOrd="4" destOrd="0" parTransId="{B4874C63-4183-4639-A806-6E2BC6B11A49}" sibTransId="{AD7A243D-592F-4750-88EE-C8DEEB1F73A6}"/>
    <dgm:cxn modelId="{FC3BB37B-AD51-4AEA-B1A2-837327EFC62D}" type="presOf" srcId="{B900C739-16A0-42B2-9928-5AEBB3835255}" destId="{D84024B7-4700-4E87-8956-61EB6605BBD0}" srcOrd="0" destOrd="0" presId="urn:microsoft.com/office/officeart/2005/8/layout/default"/>
    <dgm:cxn modelId="{1F66FA84-EC9A-49B4-868B-015246E59E4A}" srcId="{6A7592BE-ECA1-40CB-AC57-9857F4361A50}" destId="{A533F2AC-4E8F-41AB-BCDB-785F47F52F03}" srcOrd="5" destOrd="0" parTransId="{2838FE7A-6CD6-4B2B-BAE3-48977D6EA3F9}" sibTransId="{17243E3C-6E18-4D7F-972B-9DCCEF6D9803}"/>
    <dgm:cxn modelId="{6203BE8B-1D93-417D-81DE-500034CE1774}" type="presOf" srcId="{45ECEFF0-98C4-4119-A5B5-1BF63E71F6E6}" destId="{F7B477D5-FDA4-4E61-8876-7669A5CB0820}" srcOrd="0" destOrd="0" presId="urn:microsoft.com/office/officeart/2005/8/layout/default"/>
    <dgm:cxn modelId="{13AFAF95-39B5-422B-BC65-EA7F285C75AB}" srcId="{6A7592BE-ECA1-40CB-AC57-9857F4361A50}" destId="{68855345-C09C-4F9F-94EC-1F08CF156372}" srcOrd="2" destOrd="0" parTransId="{96577983-0883-41B4-AAA5-71FB7EF774FC}" sibTransId="{B5F882F1-43E1-40EA-BCA2-5981BE4B3F1D}"/>
    <dgm:cxn modelId="{07626D98-2823-4F95-A8B0-D4FE12862E70}" srcId="{6A7592BE-ECA1-40CB-AC57-9857F4361A50}" destId="{56DC7E6E-791A-45A8-99E5-D0FC9E382AF1}" srcOrd="3" destOrd="0" parTransId="{53EF1F28-D38F-42F6-859D-4242EEC1AC0F}" sibTransId="{03E897DA-2EC7-43E5-87C2-6207315C9620}"/>
    <dgm:cxn modelId="{1018949C-0F41-4178-B637-7D378542A2BE}" type="presOf" srcId="{958D87AC-1161-42FD-BE8F-6E3ABDD75AF7}" destId="{73340EF1-4C88-4831-87D0-55B6B72E2B62}" srcOrd="0" destOrd="0" presId="urn:microsoft.com/office/officeart/2005/8/layout/default"/>
    <dgm:cxn modelId="{924C85C1-5D7C-4928-830A-2C47209107FE}" srcId="{6A7592BE-ECA1-40CB-AC57-9857F4361A50}" destId="{958D87AC-1161-42FD-BE8F-6E3ABDD75AF7}" srcOrd="10" destOrd="0" parTransId="{7A2724FA-A627-4445-9984-A05E28552A42}" sibTransId="{406B958E-B650-491D-86BA-72A9ED896C94}"/>
    <dgm:cxn modelId="{0D817BC2-28EA-443C-B837-FD20928236F4}" srcId="{6A7592BE-ECA1-40CB-AC57-9857F4361A50}" destId="{0A100174-66FA-4383-90E7-65E67DF1F778}" srcOrd="6" destOrd="0" parTransId="{94FBEB65-88A4-4CAA-91E0-F84DC8B14A4D}" sibTransId="{C130C46B-6BF0-4600-AD66-57C1E3361C27}"/>
    <dgm:cxn modelId="{F6376DCF-84C3-49C7-BB67-AAC8E5C0FA2A}" srcId="{6A7592BE-ECA1-40CB-AC57-9857F4361A50}" destId="{45ECEFF0-98C4-4119-A5B5-1BF63E71F6E6}" srcOrd="11" destOrd="0" parTransId="{9E52F364-D37A-427F-A3C1-D25A631C4B5E}" sibTransId="{EE706A01-995B-436D-9FDB-9E01002AD51E}"/>
    <dgm:cxn modelId="{C62AF5D5-8175-4341-B254-178E02E64497}" srcId="{6A7592BE-ECA1-40CB-AC57-9857F4361A50}" destId="{6D340859-B44C-4DD3-A030-EF1B42F2B31C}" srcOrd="9" destOrd="0" parTransId="{A0A6CC6D-365A-48B7-91AD-3FDF4C17185F}" sibTransId="{680D3D52-A4A9-4E6A-94F8-5FF828F15922}"/>
    <dgm:cxn modelId="{1E5E45D7-008C-4557-BFE6-348CEF38C898}" type="presOf" srcId="{CEE009CE-D19D-4C6E-BC9D-DC49F0BEAA09}" destId="{600E32C2-CCDA-4A5E-998D-78571B43934C}" srcOrd="0" destOrd="0" presId="urn:microsoft.com/office/officeart/2005/8/layout/default"/>
    <dgm:cxn modelId="{C28D12DB-D641-4144-ABF6-EE3892DD4537}" type="presOf" srcId="{A533F2AC-4E8F-41AB-BCDB-785F47F52F03}" destId="{0F7AAA86-6042-4B4F-BDDC-941BCB8BF5BD}" srcOrd="0" destOrd="0" presId="urn:microsoft.com/office/officeart/2005/8/layout/default"/>
    <dgm:cxn modelId="{470C1CEA-91A8-4DBB-830D-4B593FBAC773}" type="presOf" srcId="{0A100174-66FA-4383-90E7-65E67DF1F778}" destId="{FEB4E2B6-34A5-4A00-AD21-742A6E8B2D59}" srcOrd="0" destOrd="0" presId="urn:microsoft.com/office/officeart/2005/8/layout/default"/>
    <dgm:cxn modelId="{EDAB3DF1-CA6C-48B6-9A12-56A0A54C5034}" srcId="{6A7592BE-ECA1-40CB-AC57-9857F4361A50}" destId="{B900C739-16A0-42B2-9928-5AEBB3835255}" srcOrd="0" destOrd="0" parTransId="{C49132BE-A0CE-4BD2-9EC8-DFFF979C4F79}" sibTransId="{97784BE5-EC3F-4B9B-B77B-703132FD18F6}"/>
    <dgm:cxn modelId="{5CDA9EF3-7B62-473A-A58A-477FBC913CD5}" type="presOf" srcId="{6A7592BE-ECA1-40CB-AC57-9857F4361A50}" destId="{F45EE89D-54B5-4A72-83B8-F0EBD0988D55}" srcOrd="0" destOrd="0" presId="urn:microsoft.com/office/officeart/2005/8/layout/default"/>
    <dgm:cxn modelId="{D83205F8-464F-45C6-97C3-E8F08DA1075A}" srcId="{6A7592BE-ECA1-40CB-AC57-9857F4361A50}" destId="{BA3EE812-F695-49FE-AA5D-64207EC0DBCB}" srcOrd="12" destOrd="0" parTransId="{BD0F2CEF-E384-4174-9295-6F95AC791700}" sibTransId="{F2E4E20B-7462-4852-959B-F00539314070}"/>
    <dgm:cxn modelId="{527E56D5-0DD5-4FF1-93AC-78FAABB8BA34}" type="presParOf" srcId="{F45EE89D-54B5-4A72-83B8-F0EBD0988D55}" destId="{D84024B7-4700-4E87-8956-61EB6605BBD0}" srcOrd="0" destOrd="0" presId="urn:microsoft.com/office/officeart/2005/8/layout/default"/>
    <dgm:cxn modelId="{C44728D0-5A7E-4170-B6D6-6585AEDA1246}" type="presParOf" srcId="{F45EE89D-54B5-4A72-83B8-F0EBD0988D55}" destId="{A1D50082-07CD-467D-80E4-A36F2C4F470F}" srcOrd="1" destOrd="0" presId="urn:microsoft.com/office/officeart/2005/8/layout/default"/>
    <dgm:cxn modelId="{729994B8-A2B2-4B5F-AAD1-B68DCE24C234}" type="presParOf" srcId="{F45EE89D-54B5-4A72-83B8-F0EBD0988D55}" destId="{D015260A-5D9F-418F-96D2-F94E46B0D3E7}" srcOrd="2" destOrd="0" presId="urn:microsoft.com/office/officeart/2005/8/layout/default"/>
    <dgm:cxn modelId="{1ED79817-0BCE-4C51-9897-9A3A82B84DC1}" type="presParOf" srcId="{F45EE89D-54B5-4A72-83B8-F0EBD0988D55}" destId="{612027EA-C21D-43C3-B1C9-24A476F3AC6A}" srcOrd="3" destOrd="0" presId="urn:microsoft.com/office/officeart/2005/8/layout/default"/>
    <dgm:cxn modelId="{DFA97428-2A15-41B2-B6FA-BEBFF6D81A22}" type="presParOf" srcId="{F45EE89D-54B5-4A72-83B8-F0EBD0988D55}" destId="{F38EA2DA-1C40-45CC-A4CD-292D3EFAE0E1}" srcOrd="4" destOrd="0" presId="urn:microsoft.com/office/officeart/2005/8/layout/default"/>
    <dgm:cxn modelId="{DD08E478-9386-4E25-8B5F-10D791159E27}" type="presParOf" srcId="{F45EE89D-54B5-4A72-83B8-F0EBD0988D55}" destId="{00EB7801-F33A-4506-A7D4-6DB4655D4E63}" srcOrd="5" destOrd="0" presId="urn:microsoft.com/office/officeart/2005/8/layout/default"/>
    <dgm:cxn modelId="{A68A3A3E-2530-45E3-BDFD-073DEE93F091}" type="presParOf" srcId="{F45EE89D-54B5-4A72-83B8-F0EBD0988D55}" destId="{2EF7E974-4F72-4F10-9346-862F3A800726}" srcOrd="6" destOrd="0" presId="urn:microsoft.com/office/officeart/2005/8/layout/default"/>
    <dgm:cxn modelId="{BF21BF77-4F25-48EF-AA28-EA9430355A40}" type="presParOf" srcId="{F45EE89D-54B5-4A72-83B8-F0EBD0988D55}" destId="{5826FECA-0C02-44B7-83FD-1921140E1D5A}" srcOrd="7" destOrd="0" presId="urn:microsoft.com/office/officeart/2005/8/layout/default"/>
    <dgm:cxn modelId="{70FF5F0C-79FF-45D8-96B4-77584F6EEC5D}" type="presParOf" srcId="{F45EE89D-54B5-4A72-83B8-F0EBD0988D55}" destId="{4EFD9DAD-1F4C-4D78-A953-1B286B225826}" srcOrd="8" destOrd="0" presId="urn:microsoft.com/office/officeart/2005/8/layout/default"/>
    <dgm:cxn modelId="{D942BAFD-41E9-4A1E-ADCB-0A9626A51FC6}" type="presParOf" srcId="{F45EE89D-54B5-4A72-83B8-F0EBD0988D55}" destId="{09C991EA-A664-4E0F-A7E1-11CB8574EDC3}" srcOrd="9" destOrd="0" presId="urn:microsoft.com/office/officeart/2005/8/layout/default"/>
    <dgm:cxn modelId="{91F3DFEB-3AE8-4109-BD8C-DCD3CF0910C0}" type="presParOf" srcId="{F45EE89D-54B5-4A72-83B8-F0EBD0988D55}" destId="{0F7AAA86-6042-4B4F-BDDC-941BCB8BF5BD}" srcOrd="10" destOrd="0" presId="urn:microsoft.com/office/officeart/2005/8/layout/default"/>
    <dgm:cxn modelId="{322FE313-F91C-40B1-9F27-0AB236F8F482}" type="presParOf" srcId="{F45EE89D-54B5-4A72-83B8-F0EBD0988D55}" destId="{15CA466A-FBAB-4B21-AA00-EF493E3FF949}" srcOrd="11" destOrd="0" presId="urn:microsoft.com/office/officeart/2005/8/layout/default"/>
    <dgm:cxn modelId="{E68E7CDD-7AC6-48F4-9D06-A6B350BE2604}" type="presParOf" srcId="{F45EE89D-54B5-4A72-83B8-F0EBD0988D55}" destId="{FEB4E2B6-34A5-4A00-AD21-742A6E8B2D59}" srcOrd="12" destOrd="0" presId="urn:microsoft.com/office/officeart/2005/8/layout/default"/>
    <dgm:cxn modelId="{77F7274A-8B5D-4758-A040-6D58079515B2}" type="presParOf" srcId="{F45EE89D-54B5-4A72-83B8-F0EBD0988D55}" destId="{B0E91742-7C73-4BC5-A820-DC2769681155}" srcOrd="13" destOrd="0" presId="urn:microsoft.com/office/officeart/2005/8/layout/default"/>
    <dgm:cxn modelId="{1748730D-B5C3-419C-ACBF-8A6C5D6B809A}" type="presParOf" srcId="{F45EE89D-54B5-4A72-83B8-F0EBD0988D55}" destId="{600E32C2-CCDA-4A5E-998D-78571B43934C}" srcOrd="14" destOrd="0" presId="urn:microsoft.com/office/officeart/2005/8/layout/default"/>
    <dgm:cxn modelId="{66C0C9A0-F745-41EC-B229-5CA58C4CF0EF}" type="presParOf" srcId="{F45EE89D-54B5-4A72-83B8-F0EBD0988D55}" destId="{B49E3EC1-E17D-4B4B-8B49-C48A54282A61}" srcOrd="15" destOrd="0" presId="urn:microsoft.com/office/officeart/2005/8/layout/default"/>
    <dgm:cxn modelId="{2682D07E-14FF-410D-95C3-4077E09F27BA}" type="presParOf" srcId="{F45EE89D-54B5-4A72-83B8-F0EBD0988D55}" destId="{AE9B7CF5-F717-4976-B5B3-88CC7E668F80}" srcOrd="16" destOrd="0" presId="urn:microsoft.com/office/officeart/2005/8/layout/default"/>
    <dgm:cxn modelId="{2B7371D7-E779-45D9-81A6-A9FDC39EBD2E}" type="presParOf" srcId="{F45EE89D-54B5-4A72-83B8-F0EBD0988D55}" destId="{73C176AA-11C8-4221-9C63-32DEFE2E53BE}" srcOrd="17" destOrd="0" presId="urn:microsoft.com/office/officeart/2005/8/layout/default"/>
    <dgm:cxn modelId="{0C308A0B-C0F2-40D6-9305-CC1F073CEFA7}" type="presParOf" srcId="{F45EE89D-54B5-4A72-83B8-F0EBD0988D55}" destId="{07671AA6-9355-4FF4-B6A6-2A79523E0F80}" srcOrd="18" destOrd="0" presId="urn:microsoft.com/office/officeart/2005/8/layout/default"/>
    <dgm:cxn modelId="{454E3055-EC62-450B-847D-152370312D46}" type="presParOf" srcId="{F45EE89D-54B5-4A72-83B8-F0EBD0988D55}" destId="{AE792C68-4B89-4D2A-8168-E1700BB2A615}" srcOrd="19" destOrd="0" presId="urn:microsoft.com/office/officeart/2005/8/layout/default"/>
    <dgm:cxn modelId="{5306B4D7-8AB6-4D01-AE9E-938E4DE89E99}" type="presParOf" srcId="{F45EE89D-54B5-4A72-83B8-F0EBD0988D55}" destId="{73340EF1-4C88-4831-87D0-55B6B72E2B62}" srcOrd="20" destOrd="0" presId="urn:microsoft.com/office/officeart/2005/8/layout/default"/>
    <dgm:cxn modelId="{8AEC061B-AE50-495D-B545-B88DB07C1D22}" type="presParOf" srcId="{F45EE89D-54B5-4A72-83B8-F0EBD0988D55}" destId="{16D03DC0-6060-4783-9B46-90C62009B47E}" srcOrd="21" destOrd="0" presId="urn:microsoft.com/office/officeart/2005/8/layout/default"/>
    <dgm:cxn modelId="{499E9037-7C55-4E4C-A6AD-52EAD5C7FA14}" type="presParOf" srcId="{F45EE89D-54B5-4A72-83B8-F0EBD0988D55}" destId="{F7B477D5-FDA4-4E61-8876-7669A5CB0820}" srcOrd="22" destOrd="0" presId="urn:microsoft.com/office/officeart/2005/8/layout/default"/>
    <dgm:cxn modelId="{1090B2D5-4A7B-46B7-A912-EFD16456471C}" type="presParOf" srcId="{F45EE89D-54B5-4A72-83B8-F0EBD0988D55}" destId="{0E8E07B1-9C24-425C-966E-3110D8425DCA}" srcOrd="23" destOrd="0" presId="urn:microsoft.com/office/officeart/2005/8/layout/default"/>
    <dgm:cxn modelId="{F666595D-5A7B-4598-B175-6BD07C06A2BC}" type="presParOf" srcId="{F45EE89D-54B5-4A72-83B8-F0EBD0988D55}" destId="{63A2AF18-55EA-445F-A312-AE5FEAF75F5F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FFBC5B-AC77-464F-B17A-3023514F3ABA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7A53B18-5456-4BFE-91F2-7DCC7C353C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analysis report was broken into chunks:</a:t>
          </a:r>
          <a:endParaRPr lang="en-US"/>
        </a:p>
      </dgm:t>
    </dgm:pt>
    <dgm:pt modelId="{ED57546F-0241-4270-B280-84A20546D7BD}" type="parTrans" cxnId="{821DD61E-7F4F-45EB-8F58-20E3D20E9D18}">
      <dgm:prSet/>
      <dgm:spPr/>
      <dgm:t>
        <a:bodyPr/>
        <a:lstStyle/>
        <a:p>
          <a:endParaRPr lang="en-US"/>
        </a:p>
      </dgm:t>
    </dgm:pt>
    <dgm:pt modelId="{C86B610B-7F02-4A4D-A1A1-1B2487838663}" type="sibTrans" cxnId="{821DD61E-7F4F-45EB-8F58-20E3D20E9D18}">
      <dgm:prSet/>
      <dgm:spPr/>
      <dgm:t>
        <a:bodyPr/>
        <a:lstStyle/>
        <a:p>
          <a:endParaRPr lang="en-US"/>
        </a:p>
      </dgm:t>
    </dgm:pt>
    <dgm:pt modelId="{B00B6BA6-70F7-41BF-BEFF-5ABBB9E08B8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Contents page </a:t>
          </a:r>
          <a:endParaRPr lang="en-US"/>
        </a:p>
      </dgm:t>
    </dgm:pt>
    <dgm:pt modelId="{C21A406B-9DB7-45BB-BCD6-7DE74A427305}" type="parTrans" cxnId="{88C72FCE-BC03-4AF6-A415-6D3067D4A5EB}">
      <dgm:prSet/>
      <dgm:spPr/>
      <dgm:t>
        <a:bodyPr/>
        <a:lstStyle/>
        <a:p>
          <a:endParaRPr lang="en-US"/>
        </a:p>
      </dgm:t>
    </dgm:pt>
    <dgm:pt modelId="{46A45D1D-33AE-4A15-950C-047851773C77}" type="sibTrans" cxnId="{88C72FCE-BC03-4AF6-A415-6D3067D4A5EB}">
      <dgm:prSet/>
      <dgm:spPr/>
      <dgm:t>
        <a:bodyPr/>
        <a:lstStyle/>
        <a:p>
          <a:endParaRPr lang="en-US"/>
        </a:p>
      </dgm:t>
    </dgm:pt>
    <dgm:pt modelId="{E8810D6C-2470-4717-A4F9-04BF5F1D2A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Detailed analysis based on 3-4 key question that influenced the creation of marketing materials and the website. </a:t>
          </a:r>
          <a:endParaRPr lang="en-US"/>
        </a:p>
      </dgm:t>
    </dgm:pt>
    <dgm:pt modelId="{00ECEE81-7C3C-479C-9E48-7DA1871CC0B3}" type="parTrans" cxnId="{5F454D93-5526-4DAD-86D3-AB5757077E9E}">
      <dgm:prSet/>
      <dgm:spPr/>
      <dgm:t>
        <a:bodyPr/>
        <a:lstStyle/>
        <a:p>
          <a:endParaRPr lang="en-US"/>
        </a:p>
      </dgm:t>
    </dgm:pt>
    <dgm:pt modelId="{75F793FD-5C60-4B31-92AD-F990E6A48C8B}" type="sibTrans" cxnId="{5F454D93-5526-4DAD-86D3-AB5757077E9E}">
      <dgm:prSet/>
      <dgm:spPr/>
      <dgm:t>
        <a:bodyPr/>
        <a:lstStyle/>
        <a:p>
          <a:endParaRPr lang="en-US"/>
        </a:p>
      </dgm:t>
    </dgm:pt>
    <dgm:pt modelId="{4BE76AF7-F4B5-4EA1-ADC6-A901BADCDE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Added images to support my arguments.</a:t>
          </a:r>
          <a:endParaRPr lang="en-US" dirty="0"/>
        </a:p>
      </dgm:t>
    </dgm:pt>
    <dgm:pt modelId="{1220EF52-688E-4747-B20B-592EAED99367}" type="parTrans" cxnId="{2344798D-A9E0-4BF6-89FC-0E7A5A2653D2}">
      <dgm:prSet/>
      <dgm:spPr/>
      <dgm:t>
        <a:bodyPr/>
        <a:lstStyle/>
        <a:p>
          <a:endParaRPr lang="en-US"/>
        </a:p>
      </dgm:t>
    </dgm:pt>
    <dgm:pt modelId="{4AD157C2-4126-4D25-AC9B-16A63BFEC1EA}" type="sibTrans" cxnId="{2344798D-A9E0-4BF6-89FC-0E7A5A2653D2}">
      <dgm:prSet/>
      <dgm:spPr/>
      <dgm:t>
        <a:bodyPr/>
        <a:lstStyle/>
        <a:p>
          <a:endParaRPr lang="en-US"/>
        </a:p>
      </dgm:t>
    </dgm:pt>
    <dgm:pt modelId="{9359F6DC-F69F-4DA9-8F87-1D322FD10D70}" type="pres">
      <dgm:prSet presAssocID="{A8FFBC5B-AC77-464F-B17A-3023514F3ABA}" presName="root" presStyleCnt="0">
        <dgm:presLayoutVars>
          <dgm:dir/>
          <dgm:resizeHandles val="exact"/>
        </dgm:presLayoutVars>
      </dgm:prSet>
      <dgm:spPr/>
    </dgm:pt>
    <dgm:pt modelId="{455B014D-2633-4EAA-ABB4-13B8B093F093}" type="pres">
      <dgm:prSet presAssocID="{C7A53B18-5456-4BFE-91F2-7DCC7C353C33}" presName="compNode" presStyleCnt="0"/>
      <dgm:spPr/>
    </dgm:pt>
    <dgm:pt modelId="{D9D1AFB8-83BE-4DEC-A0A5-D72680BFD491}" type="pres">
      <dgm:prSet presAssocID="{C7A53B18-5456-4BFE-91F2-7DCC7C353C3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504216C7-28D2-4F03-B55D-EE1AAF1638EB}" type="pres">
      <dgm:prSet presAssocID="{C7A53B18-5456-4BFE-91F2-7DCC7C353C33}" presName="spaceRect" presStyleCnt="0"/>
      <dgm:spPr/>
    </dgm:pt>
    <dgm:pt modelId="{364DA0A3-17AE-403C-9DE7-DB736DA22C06}" type="pres">
      <dgm:prSet presAssocID="{C7A53B18-5456-4BFE-91F2-7DCC7C353C33}" presName="textRect" presStyleLbl="revTx" presStyleIdx="0" presStyleCnt="4">
        <dgm:presLayoutVars>
          <dgm:chMax val="1"/>
          <dgm:chPref val="1"/>
        </dgm:presLayoutVars>
      </dgm:prSet>
      <dgm:spPr/>
    </dgm:pt>
    <dgm:pt modelId="{66C585F6-5990-4830-B43E-FD81CA66C047}" type="pres">
      <dgm:prSet presAssocID="{C86B610B-7F02-4A4D-A1A1-1B2487838663}" presName="sibTrans" presStyleCnt="0"/>
      <dgm:spPr/>
    </dgm:pt>
    <dgm:pt modelId="{38038DBC-6EB6-47BD-A7E0-909CD4BE3DA1}" type="pres">
      <dgm:prSet presAssocID="{B00B6BA6-70F7-41BF-BEFF-5ABBB9E08B80}" presName="compNode" presStyleCnt="0"/>
      <dgm:spPr/>
    </dgm:pt>
    <dgm:pt modelId="{52B93C8D-1CE0-4A4A-AE75-BB0F8129D13A}" type="pres">
      <dgm:prSet presAssocID="{B00B6BA6-70F7-41BF-BEFF-5ABBB9E08B8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B5A87179-08C4-4D82-A7BF-7E615C595E3A}" type="pres">
      <dgm:prSet presAssocID="{B00B6BA6-70F7-41BF-BEFF-5ABBB9E08B80}" presName="spaceRect" presStyleCnt="0"/>
      <dgm:spPr/>
    </dgm:pt>
    <dgm:pt modelId="{0768C391-FD46-4683-A5B4-625F26C75CD5}" type="pres">
      <dgm:prSet presAssocID="{B00B6BA6-70F7-41BF-BEFF-5ABBB9E08B80}" presName="textRect" presStyleLbl="revTx" presStyleIdx="1" presStyleCnt="4">
        <dgm:presLayoutVars>
          <dgm:chMax val="1"/>
          <dgm:chPref val="1"/>
        </dgm:presLayoutVars>
      </dgm:prSet>
      <dgm:spPr/>
    </dgm:pt>
    <dgm:pt modelId="{B02162C0-8F99-4DA6-B170-5599B8CCABE2}" type="pres">
      <dgm:prSet presAssocID="{46A45D1D-33AE-4A15-950C-047851773C77}" presName="sibTrans" presStyleCnt="0"/>
      <dgm:spPr/>
    </dgm:pt>
    <dgm:pt modelId="{F7241613-D858-4614-A6B5-9DBED33B4F16}" type="pres">
      <dgm:prSet presAssocID="{E8810D6C-2470-4717-A4F9-04BF5F1D2A2F}" presName="compNode" presStyleCnt="0"/>
      <dgm:spPr/>
    </dgm:pt>
    <dgm:pt modelId="{C15CEFD7-0007-4DEC-B368-B2B32A149EBF}" type="pres">
      <dgm:prSet presAssocID="{E8810D6C-2470-4717-A4F9-04BF5F1D2A2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DF6B7A09-922C-4673-A9C7-F88B1F80A4AF}" type="pres">
      <dgm:prSet presAssocID="{E8810D6C-2470-4717-A4F9-04BF5F1D2A2F}" presName="spaceRect" presStyleCnt="0"/>
      <dgm:spPr/>
    </dgm:pt>
    <dgm:pt modelId="{673EFF78-C72E-4AFE-955A-F5CE082E10D2}" type="pres">
      <dgm:prSet presAssocID="{E8810D6C-2470-4717-A4F9-04BF5F1D2A2F}" presName="textRect" presStyleLbl="revTx" presStyleIdx="2" presStyleCnt="4">
        <dgm:presLayoutVars>
          <dgm:chMax val="1"/>
          <dgm:chPref val="1"/>
        </dgm:presLayoutVars>
      </dgm:prSet>
      <dgm:spPr/>
    </dgm:pt>
    <dgm:pt modelId="{27858CEF-8A0F-4EF3-98A9-1596084E5D3A}" type="pres">
      <dgm:prSet presAssocID="{75F793FD-5C60-4B31-92AD-F990E6A48C8B}" presName="sibTrans" presStyleCnt="0"/>
      <dgm:spPr/>
    </dgm:pt>
    <dgm:pt modelId="{9AE28327-58BD-4043-BB1E-52E07583FB81}" type="pres">
      <dgm:prSet presAssocID="{4BE76AF7-F4B5-4EA1-ADC6-A901BADCDE66}" presName="compNode" presStyleCnt="0"/>
      <dgm:spPr/>
    </dgm:pt>
    <dgm:pt modelId="{D0FEFBB6-9FD3-4B62-98E5-BAA0400B3F05}" type="pres">
      <dgm:prSet presAssocID="{4BE76AF7-F4B5-4EA1-ADC6-A901BADCDE6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dcast"/>
        </a:ext>
      </dgm:extLst>
    </dgm:pt>
    <dgm:pt modelId="{B2904178-78A8-4CCE-A9A8-0A2E7E023AE5}" type="pres">
      <dgm:prSet presAssocID="{4BE76AF7-F4B5-4EA1-ADC6-A901BADCDE66}" presName="spaceRect" presStyleCnt="0"/>
      <dgm:spPr/>
    </dgm:pt>
    <dgm:pt modelId="{78990BC9-B9A5-4952-9B62-AEFC3FB2D485}" type="pres">
      <dgm:prSet presAssocID="{4BE76AF7-F4B5-4EA1-ADC6-A901BADCDE6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38FCF08-BB1A-4C0F-A548-AA907A126BBF}" type="presOf" srcId="{B00B6BA6-70F7-41BF-BEFF-5ABBB9E08B80}" destId="{0768C391-FD46-4683-A5B4-625F26C75CD5}" srcOrd="0" destOrd="0" presId="urn:microsoft.com/office/officeart/2018/2/layout/IconLabelList"/>
    <dgm:cxn modelId="{45AC4F0C-8C2F-4290-B5C7-595228D745DB}" type="presOf" srcId="{C7A53B18-5456-4BFE-91F2-7DCC7C353C33}" destId="{364DA0A3-17AE-403C-9DE7-DB736DA22C06}" srcOrd="0" destOrd="0" presId="urn:microsoft.com/office/officeart/2018/2/layout/IconLabelList"/>
    <dgm:cxn modelId="{821DD61E-7F4F-45EB-8F58-20E3D20E9D18}" srcId="{A8FFBC5B-AC77-464F-B17A-3023514F3ABA}" destId="{C7A53B18-5456-4BFE-91F2-7DCC7C353C33}" srcOrd="0" destOrd="0" parTransId="{ED57546F-0241-4270-B280-84A20546D7BD}" sibTransId="{C86B610B-7F02-4A4D-A1A1-1B2487838663}"/>
    <dgm:cxn modelId="{4D93DA30-3E26-46AC-B25C-28E1F97460D3}" type="presOf" srcId="{4BE76AF7-F4B5-4EA1-ADC6-A901BADCDE66}" destId="{78990BC9-B9A5-4952-9B62-AEFC3FB2D485}" srcOrd="0" destOrd="0" presId="urn:microsoft.com/office/officeart/2018/2/layout/IconLabelList"/>
    <dgm:cxn modelId="{2344798D-A9E0-4BF6-89FC-0E7A5A2653D2}" srcId="{A8FFBC5B-AC77-464F-B17A-3023514F3ABA}" destId="{4BE76AF7-F4B5-4EA1-ADC6-A901BADCDE66}" srcOrd="3" destOrd="0" parTransId="{1220EF52-688E-4747-B20B-592EAED99367}" sibTransId="{4AD157C2-4126-4D25-AC9B-16A63BFEC1EA}"/>
    <dgm:cxn modelId="{5F454D93-5526-4DAD-86D3-AB5757077E9E}" srcId="{A8FFBC5B-AC77-464F-B17A-3023514F3ABA}" destId="{E8810D6C-2470-4717-A4F9-04BF5F1D2A2F}" srcOrd="2" destOrd="0" parTransId="{00ECEE81-7C3C-479C-9E48-7DA1871CC0B3}" sibTransId="{75F793FD-5C60-4B31-92AD-F990E6A48C8B}"/>
    <dgm:cxn modelId="{376A47AD-94CE-4BFC-A98B-85FD836722FD}" type="presOf" srcId="{A8FFBC5B-AC77-464F-B17A-3023514F3ABA}" destId="{9359F6DC-F69F-4DA9-8F87-1D322FD10D70}" srcOrd="0" destOrd="0" presId="urn:microsoft.com/office/officeart/2018/2/layout/IconLabelList"/>
    <dgm:cxn modelId="{8A0343B3-2558-4EFB-99E3-D9E8089DF0DA}" type="presOf" srcId="{E8810D6C-2470-4717-A4F9-04BF5F1D2A2F}" destId="{673EFF78-C72E-4AFE-955A-F5CE082E10D2}" srcOrd="0" destOrd="0" presId="urn:microsoft.com/office/officeart/2018/2/layout/IconLabelList"/>
    <dgm:cxn modelId="{88C72FCE-BC03-4AF6-A415-6D3067D4A5EB}" srcId="{A8FFBC5B-AC77-464F-B17A-3023514F3ABA}" destId="{B00B6BA6-70F7-41BF-BEFF-5ABBB9E08B80}" srcOrd="1" destOrd="0" parTransId="{C21A406B-9DB7-45BB-BCD6-7DE74A427305}" sibTransId="{46A45D1D-33AE-4A15-950C-047851773C77}"/>
    <dgm:cxn modelId="{109DB057-D87E-4897-8274-46A2E11E45FB}" type="presParOf" srcId="{9359F6DC-F69F-4DA9-8F87-1D322FD10D70}" destId="{455B014D-2633-4EAA-ABB4-13B8B093F093}" srcOrd="0" destOrd="0" presId="urn:microsoft.com/office/officeart/2018/2/layout/IconLabelList"/>
    <dgm:cxn modelId="{95F7D2D8-2094-441C-8FCC-F8D99E2CE384}" type="presParOf" srcId="{455B014D-2633-4EAA-ABB4-13B8B093F093}" destId="{D9D1AFB8-83BE-4DEC-A0A5-D72680BFD491}" srcOrd="0" destOrd="0" presId="urn:microsoft.com/office/officeart/2018/2/layout/IconLabelList"/>
    <dgm:cxn modelId="{F58C58DA-C344-4CE1-8797-94D09B1F6D04}" type="presParOf" srcId="{455B014D-2633-4EAA-ABB4-13B8B093F093}" destId="{504216C7-28D2-4F03-B55D-EE1AAF1638EB}" srcOrd="1" destOrd="0" presId="urn:microsoft.com/office/officeart/2018/2/layout/IconLabelList"/>
    <dgm:cxn modelId="{623D641F-4651-4CA4-A1B4-91A7D68F8D50}" type="presParOf" srcId="{455B014D-2633-4EAA-ABB4-13B8B093F093}" destId="{364DA0A3-17AE-403C-9DE7-DB736DA22C06}" srcOrd="2" destOrd="0" presId="urn:microsoft.com/office/officeart/2018/2/layout/IconLabelList"/>
    <dgm:cxn modelId="{223D4B6A-1051-42EC-A56B-4D207DE9F6F5}" type="presParOf" srcId="{9359F6DC-F69F-4DA9-8F87-1D322FD10D70}" destId="{66C585F6-5990-4830-B43E-FD81CA66C047}" srcOrd="1" destOrd="0" presId="urn:microsoft.com/office/officeart/2018/2/layout/IconLabelList"/>
    <dgm:cxn modelId="{61487B68-D44D-4A6F-8A75-A1CFDF8F9928}" type="presParOf" srcId="{9359F6DC-F69F-4DA9-8F87-1D322FD10D70}" destId="{38038DBC-6EB6-47BD-A7E0-909CD4BE3DA1}" srcOrd="2" destOrd="0" presId="urn:microsoft.com/office/officeart/2018/2/layout/IconLabelList"/>
    <dgm:cxn modelId="{B46A1DB3-7285-4A50-AD77-BCC1D430FB1C}" type="presParOf" srcId="{38038DBC-6EB6-47BD-A7E0-909CD4BE3DA1}" destId="{52B93C8D-1CE0-4A4A-AE75-BB0F8129D13A}" srcOrd="0" destOrd="0" presId="urn:microsoft.com/office/officeart/2018/2/layout/IconLabelList"/>
    <dgm:cxn modelId="{AE70C65A-A313-4C72-A199-5FEFFC36FA10}" type="presParOf" srcId="{38038DBC-6EB6-47BD-A7E0-909CD4BE3DA1}" destId="{B5A87179-08C4-4D82-A7BF-7E615C595E3A}" srcOrd="1" destOrd="0" presId="urn:microsoft.com/office/officeart/2018/2/layout/IconLabelList"/>
    <dgm:cxn modelId="{D358048D-D78E-42FF-98D5-91CCA6872B1B}" type="presParOf" srcId="{38038DBC-6EB6-47BD-A7E0-909CD4BE3DA1}" destId="{0768C391-FD46-4683-A5B4-625F26C75CD5}" srcOrd="2" destOrd="0" presId="urn:microsoft.com/office/officeart/2018/2/layout/IconLabelList"/>
    <dgm:cxn modelId="{C5E7854D-1839-4816-98E0-338F53860C61}" type="presParOf" srcId="{9359F6DC-F69F-4DA9-8F87-1D322FD10D70}" destId="{B02162C0-8F99-4DA6-B170-5599B8CCABE2}" srcOrd="3" destOrd="0" presId="urn:microsoft.com/office/officeart/2018/2/layout/IconLabelList"/>
    <dgm:cxn modelId="{82E19389-E664-4357-8938-E9D5C7B12321}" type="presParOf" srcId="{9359F6DC-F69F-4DA9-8F87-1D322FD10D70}" destId="{F7241613-D858-4614-A6B5-9DBED33B4F16}" srcOrd="4" destOrd="0" presId="urn:microsoft.com/office/officeart/2018/2/layout/IconLabelList"/>
    <dgm:cxn modelId="{9F4BA275-11D3-4FE6-9C24-934296902B44}" type="presParOf" srcId="{F7241613-D858-4614-A6B5-9DBED33B4F16}" destId="{C15CEFD7-0007-4DEC-B368-B2B32A149EBF}" srcOrd="0" destOrd="0" presId="urn:microsoft.com/office/officeart/2018/2/layout/IconLabelList"/>
    <dgm:cxn modelId="{29EC462B-4F71-459B-8311-7FAE8A819533}" type="presParOf" srcId="{F7241613-D858-4614-A6B5-9DBED33B4F16}" destId="{DF6B7A09-922C-4673-A9C7-F88B1F80A4AF}" srcOrd="1" destOrd="0" presId="urn:microsoft.com/office/officeart/2018/2/layout/IconLabelList"/>
    <dgm:cxn modelId="{02D90525-451B-4195-B2DD-B09D2B28A61C}" type="presParOf" srcId="{F7241613-D858-4614-A6B5-9DBED33B4F16}" destId="{673EFF78-C72E-4AFE-955A-F5CE082E10D2}" srcOrd="2" destOrd="0" presId="urn:microsoft.com/office/officeart/2018/2/layout/IconLabelList"/>
    <dgm:cxn modelId="{FDC77D9F-7321-4BE8-8784-475A0CD602F7}" type="presParOf" srcId="{9359F6DC-F69F-4DA9-8F87-1D322FD10D70}" destId="{27858CEF-8A0F-4EF3-98A9-1596084E5D3A}" srcOrd="5" destOrd="0" presId="urn:microsoft.com/office/officeart/2018/2/layout/IconLabelList"/>
    <dgm:cxn modelId="{A5CAE9D5-E954-4B71-AEF4-4EEFDD12F3D6}" type="presParOf" srcId="{9359F6DC-F69F-4DA9-8F87-1D322FD10D70}" destId="{9AE28327-58BD-4043-BB1E-52E07583FB81}" srcOrd="6" destOrd="0" presId="urn:microsoft.com/office/officeart/2018/2/layout/IconLabelList"/>
    <dgm:cxn modelId="{EC27DA28-41BC-4AD2-89AF-CD09B332218F}" type="presParOf" srcId="{9AE28327-58BD-4043-BB1E-52E07583FB81}" destId="{D0FEFBB6-9FD3-4B62-98E5-BAA0400B3F05}" srcOrd="0" destOrd="0" presId="urn:microsoft.com/office/officeart/2018/2/layout/IconLabelList"/>
    <dgm:cxn modelId="{9804AF64-D0F4-4118-B6E1-02ED0884D26F}" type="presParOf" srcId="{9AE28327-58BD-4043-BB1E-52E07583FB81}" destId="{B2904178-78A8-4CCE-A9A8-0A2E7E023AE5}" srcOrd="1" destOrd="0" presId="urn:microsoft.com/office/officeart/2018/2/layout/IconLabelList"/>
    <dgm:cxn modelId="{023744F9-6C6B-407D-89AC-911C06673E0D}" type="presParOf" srcId="{9AE28327-58BD-4043-BB1E-52E07583FB81}" destId="{78990BC9-B9A5-4952-9B62-AEFC3FB2D48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116B87E-2EB3-4C98-91C7-8186150F736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86C198A-6BB0-458C-92D3-AAB614B4420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Created the advert on key feedbacks received from respondents for example; the question was asked what factors influence your decision to enter a clothing store? And majority answered the quality of merchandise.</a:t>
          </a:r>
          <a:endParaRPr lang="en-US"/>
        </a:p>
      </dgm:t>
    </dgm:pt>
    <dgm:pt modelId="{4716B955-17A2-49FF-8088-D44A953C46BF}" type="parTrans" cxnId="{1AA375F9-ECC2-4E04-9E88-35D910A85A21}">
      <dgm:prSet/>
      <dgm:spPr/>
      <dgm:t>
        <a:bodyPr/>
        <a:lstStyle/>
        <a:p>
          <a:endParaRPr lang="en-US"/>
        </a:p>
      </dgm:t>
    </dgm:pt>
    <dgm:pt modelId="{49B609D1-197F-4440-94D4-709CA4323E16}" type="sibTrans" cxnId="{1AA375F9-ECC2-4E04-9E88-35D910A85A21}">
      <dgm:prSet/>
      <dgm:spPr/>
      <dgm:t>
        <a:bodyPr/>
        <a:lstStyle/>
        <a:p>
          <a:endParaRPr lang="en-US"/>
        </a:p>
      </dgm:t>
    </dgm:pt>
    <dgm:pt modelId="{CD94DD1D-B872-4E88-AACE-A8D1D1EED2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 created the advert based on my findings for example I asked respondents if they would feel confident being approach by member of staff to take measurements to make their shopping experience easier, and 75% of respondents answered that they’d feel very confident</a:t>
          </a:r>
          <a:r>
            <a:rPr lang="en-GB"/>
            <a:t>. </a:t>
          </a:r>
          <a:endParaRPr lang="en-US"/>
        </a:p>
      </dgm:t>
    </dgm:pt>
    <dgm:pt modelId="{205DBBE4-C7A5-41B0-9AEC-C201CC46AAA8}" type="parTrans" cxnId="{130FBF85-23C1-40AB-A88D-6D69BF81582A}">
      <dgm:prSet/>
      <dgm:spPr/>
      <dgm:t>
        <a:bodyPr/>
        <a:lstStyle/>
        <a:p>
          <a:endParaRPr lang="en-US"/>
        </a:p>
      </dgm:t>
    </dgm:pt>
    <dgm:pt modelId="{E663523C-B3BA-4C5C-A6BA-CE748624083F}" type="sibTrans" cxnId="{130FBF85-23C1-40AB-A88D-6D69BF81582A}">
      <dgm:prSet/>
      <dgm:spPr/>
      <dgm:t>
        <a:bodyPr/>
        <a:lstStyle/>
        <a:p>
          <a:endParaRPr lang="en-US"/>
        </a:p>
      </dgm:t>
    </dgm:pt>
    <dgm:pt modelId="{C93DAA48-563F-40B2-9CD2-EE96AE8C611F}" type="pres">
      <dgm:prSet presAssocID="{C116B87E-2EB3-4C98-91C7-8186150F7369}" presName="root" presStyleCnt="0">
        <dgm:presLayoutVars>
          <dgm:dir/>
          <dgm:resizeHandles val="exact"/>
        </dgm:presLayoutVars>
      </dgm:prSet>
      <dgm:spPr/>
    </dgm:pt>
    <dgm:pt modelId="{213A1DF0-720E-4764-92A0-03EADB16AEAD}" type="pres">
      <dgm:prSet presAssocID="{786C198A-6BB0-458C-92D3-AAB614B4420E}" presName="compNode" presStyleCnt="0"/>
      <dgm:spPr/>
    </dgm:pt>
    <dgm:pt modelId="{599CF122-F479-4621-B0A8-92059D0D7CE6}" type="pres">
      <dgm:prSet presAssocID="{786C198A-6BB0-458C-92D3-AAB614B4420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9BE8ADCF-B692-42C3-A75D-23ED4804CAF6}" type="pres">
      <dgm:prSet presAssocID="{786C198A-6BB0-458C-92D3-AAB614B4420E}" presName="spaceRect" presStyleCnt="0"/>
      <dgm:spPr/>
    </dgm:pt>
    <dgm:pt modelId="{2A96C186-C257-406B-87AA-522F0940C969}" type="pres">
      <dgm:prSet presAssocID="{786C198A-6BB0-458C-92D3-AAB614B4420E}" presName="textRect" presStyleLbl="revTx" presStyleIdx="0" presStyleCnt="2">
        <dgm:presLayoutVars>
          <dgm:chMax val="1"/>
          <dgm:chPref val="1"/>
        </dgm:presLayoutVars>
      </dgm:prSet>
      <dgm:spPr/>
    </dgm:pt>
    <dgm:pt modelId="{01BE276F-DD36-4DC9-83F1-42804C1DF593}" type="pres">
      <dgm:prSet presAssocID="{49B609D1-197F-4440-94D4-709CA4323E16}" presName="sibTrans" presStyleCnt="0"/>
      <dgm:spPr/>
    </dgm:pt>
    <dgm:pt modelId="{0F916617-1DE2-4867-815E-F683FDC6C090}" type="pres">
      <dgm:prSet presAssocID="{CD94DD1D-B872-4E88-AACE-A8D1D1EED2A0}" presName="compNode" presStyleCnt="0"/>
      <dgm:spPr/>
    </dgm:pt>
    <dgm:pt modelId="{FACC638D-CFB1-4DB1-A9B3-519090750C20}" type="pres">
      <dgm:prSet presAssocID="{CD94DD1D-B872-4E88-AACE-A8D1D1EED2A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BFDF0A4-535D-4456-80BC-0A38CD9C559C}" type="pres">
      <dgm:prSet presAssocID="{CD94DD1D-B872-4E88-AACE-A8D1D1EED2A0}" presName="spaceRect" presStyleCnt="0"/>
      <dgm:spPr/>
    </dgm:pt>
    <dgm:pt modelId="{CF427CFC-957D-44D5-95EE-03C6172F675A}" type="pres">
      <dgm:prSet presAssocID="{CD94DD1D-B872-4E88-AACE-A8D1D1EED2A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8082440-0E4E-46DD-8877-FE43666D9CF0}" type="presOf" srcId="{786C198A-6BB0-458C-92D3-AAB614B4420E}" destId="{2A96C186-C257-406B-87AA-522F0940C969}" srcOrd="0" destOrd="0" presId="urn:microsoft.com/office/officeart/2018/2/layout/IconLabelList"/>
    <dgm:cxn modelId="{130FBF85-23C1-40AB-A88D-6D69BF81582A}" srcId="{C116B87E-2EB3-4C98-91C7-8186150F7369}" destId="{CD94DD1D-B872-4E88-AACE-A8D1D1EED2A0}" srcOrd="1" destOrd="0" parTransId="{205DBBE4-C7A5-41B0-9AEC-C201CC46AAA8}" sibTransId="{E663523C-B3BA-4C5C-A6BA-CE748624083F}"/>
    <dgm:cxn modelId="{5DAB95B3-BE99-495F-A195-6D2B24864188}" type="presOf" srcId="{CD94DD1D-B872-4E88-AACE-A8D1D1EED2A0}" destId="{CF427CFC-957D-44D5-95EE-03C6172F675A}" srcOrd="0" destOrd="0" presId="urn:microsoft.com/office/officeart/2018/2/layout/IconLabelList"/>
    <dgm:cxn modelId="{185CE7E8-CC22-404D-84EF-02E649FBEC4E}" type="presOf" srcId="{C116B87E-2EB3-4C98-91C7-8186150F7369}" destId="{C93DAA48-563F-40B2-9CD2-EE96AE8C611F}" srcOrd="0" destOrd="0" presId="urn:microsoft.com/office/officeart/2018/2/layout/IconLabelList"/>
    <dgm:cxn modelId="{1AA375F9-ECC2-4E04-9E88-35D910A85A21}" srcId="{C116B87E-2EB3-4C98-91C7-8186150F7369}" destId="{786C198A-6BB0-458C-92D3-AAB614B4420E}" srcOrd="0" destOrd="0" parTransId="{4716B955-17A2-49FF-8088-D44A953C46BF}" sibTransId="{49B609D1-197F-4440-94D4-709CA4323E16}"/>
    <dgm:cxn modelId="{72BD55D6-19F3-4317-9C2B-60B2CE17AC8C}" type="presParOf" srcId="{C93DAA48-563F-40B2-9CD2-EE96AE8C611F}" destId="{213A1DF0-720E-4764-92A0-03EADB16AEAD}" srcOrd="0" destOrd="0" presId="urn:microsoft.com/office/officeart/2018/2/layout/IconLabelList"/>
    <dgm:cxn modelId="{FE461DDB-052D-4EFA-BEC6-13E55984C701}" type="presParOf" srcId="{213A1DF0-720E-4764-92A0-03EADB16AEAD}" destId="{599CF122-F479-4621-B0A8-92059D0D7CE6}" srcOrd="0" destOrd="0" presId="urn:microsoft.com/office/officeart/2018/2/layout/IconLabelList"/>
    <dgm:cxn modelId="{5A95107A-EB16-4783-86DA-1F06A56A59A1}" type="presParOf" srcId="{213A1DF0-720E-4764-92A0-03EADB16AEAD}" destId="{9BE8ADCF-B692-42C3-A75D-23ED4804CAF6}" srcOrd="1" destOrd="0" presId="urn:microsoft.com/office/officeart/2018/2/layout/IconLabelList"/>
    <dgm:cxn modelId="{18E74F8A-A9CD-4581-ADB1-9D583A2B4DA2}" type="presParOf" srcId="{213A1DF0-720E-4764-92A0-03EADB16AEAD}" destId="{2A96C186-C257-406B-87AA-522F0940C969}" srcOrd="2" destOrd="0" presId="urn:microsoft.com/office/officeart/2018/2/layout/IconLabelList"/>
    <dgm:cxn modelId="{FF5DA28B-6C64-4BAB-A61F-977747629BEC}" type="presParOf" srcId="{C93DAA48-563F-40B2-9CD2-EE96AE8C611F}" destId="{01BE276F-DD36-4DC9-83F1-42804C1DF593}" srcOrd="1" destOrd="0" presId="urn:microsoft.com/office/officeart/2018/2/layout/IconLabelList"/>
    <dgm:cxn modelId="{B882ACB5-2591-4927-B48E-23CA3E3CA99A}" type="presParOf" srcId="{C93DAA48-563F-40B2-9CD2-EE96AE8C611F}" destId="{0F916617-1DE2-4867-815E-F683FDC6C090}" srcOrd="2" destOrd="0" presId="urn:microsoft.com/office/officeart/2018/2/layout/IconLabelList"/>
    <dgm:cxn modelId="{126B28CB-FEB1-4014-AED4-F9B14C67F58A}" type="presParOf" srcId="{0F916617-1DE2-4867-815E-F683FDC6C090}" destId="{FACC638D-CFB1-4DB1-A9B3-519090750C20}" srcOrd="0" destOrd="0" presId="urn:microsoft.com/office/officeart/2018/2/layout/IconLabelList"/>
    <dgm:cxn modelId="{6F39FBBC-3406-42F1-B3CC-FE120BC50CAC}" type="presParOf" srcId="{0F916617-1DE2-4867-815E-F683FDC6C090}" destId="{8BFDF0A4-535D-4456-80BC-0A38CD9C559C}" srcOrd="1" destOrd="0" presId="urn:microsoft.com/office/officeart/2018/2/layout/IconLabelList"/>
    <dgm:cxn modelId="{82A9E96C-1072-4FB3-93C4-42655AF6D825}" type="presParOf" srcId="{0F916617-1DE2-4867-815E-F683FDC6C090}" destId="{CF427CFC-957D-44D5-95EE-03C6172F675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4662F9-5EE9-4A26-B1D7-7EACE8B3F4D6}">
      <dsp:nvSpPr>
        <dsp:cNvPr id="0" name=""/>
        <dsp:cNvSpPr/>
      </dsp:nvSpPr>
      <dsp:spPr>
        <a:xfrm>
          <a:off x="307887" y="906101"/>
          <a:ext cx="954316" cy="954316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9DE754-5C47-463F-962A-19B766055763}">
      <dsp:nvSpPr>
        <dsp:cNvPr id="0" name=""/>
        <dsp:cNvSpPr/>
      </dsp:nvSpPr>
      <dsp:spPr>
        <a:xfrm>
          <a:off x="511266" y="1109480"/>
          <a:ext cx="547558" cy="5475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7A5F07-86E4-496B-83E4-8F64D2DADF5D}">
      <dsp:nvSpPr>
        <dsp:cNvPr id="0" name=""/>
        <dsp:cNvSpPr/>
      </dsp:nvSpPr>
      <dsp:spPr>
        <a:xfrm>
          <a:off x="2818" y="2157663"/>
          <a:ext cx="1564453" cy="625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u="sng" kern="1200"/>
            <a:t>1. The creation of the 3 tasks</a:t>
          </a:r>
          <a:endParaRPr lang="en-US" sz="1100" kern="1200"/>
        </a:p>
      </dsp:txBody>
      <dsp:txXfrm>
        <a:off x="2818" y="2157663"/>
        <a:ext cx="1564453" cy="625781"/>
      </dsp:txXfrm>
    </dsp:sp>
    <dsp:sp modelId="{1BE8794E-A20C-4CBF-80EC-7091DFD34D6E}">
      <dsp:nvSpPr>
        <dsp:cNvPr id="0" name=""/>
        <dsp:cNvSpPr/>
      </dsp:nvSpPr>
      <dsp:spPr>
        <a:xfrm>
          <a:off x="2146119" y="906101"/>
          <a:ext cx="954316" cy="954316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104F01-F5F5-4E0E-988D-61097F9DA792}">
      <dsp:nvSpPr>
        <dsp:cNvPr id="0" name=""/>
        <dsp:cNvSpPr/>
      </dsp:nvSpPr>
      <dsp:spPr>
        <a:xfrm>
          <a:off x="2349498" y="1109480"/>
          <a:ext cx="547558" cy="5475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305ECF-5006-4823-B451-722761FF9CEF}">
      <dsp:nvSpPr>
        <dsp:cNvPr id="0" name=""/>
        <dsp:cNvSpPr/>
      </dsp:nvSpPr>
      <dsp:spPr>
        <a:xfrm>
          <a:off x="1841051" y="2157663"/>
          <a:ext cx="1564453" cy="625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1.1 Questionnaire creation and data analysis using Excel</a:t>
          </a:r>
          <a:endParaRPr lang="en-US" sz="1100" kern="1200" dirty="0"/>
        </a:p>
      </dsp:txBody>
      <dsp:txXfrm>
        <a:off x="1841051" y="2157663"/>
        <a:ext cx="1564453" cy="625781"/>
      </dsp:txXfrm>
    </dsp:sp>
    <dsp:sp modelId="{BE4D5232-1BFA-46AE-9F6A-B1C6081F86BB}">
      <dsp:nvSpPr>
        <dsp:cNvPr id="0" name=""/>
        <dsp:cNvSpPr/>
      </dsp:nvSpPr>
      <dsp:spPr>
        <a:xfrm>
          <a:off x="3984352" y="906101"/>
          <a:ext cx="954316" cy="954316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8A7DF7-FD0E-4008-9C39-3F7F603A43E2}">
      <dsp:nvSpPr>
        <dsp:cNvPr id="0" name=""/>
        <dsp:cNvSpPr/>
      </dsp:nvSpPr>
      <dsp:spPr>
        <a:xfrm>
          <a:off x="4187730" y="1109480"/>
          <a:ext cx="547558" cy="5475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22AAD1-27C9-4194-9A0F-D9B566277FA0}">
      <dsp:nvSpPr>
        <dsp:cNvPr id="0" name=""/>
        <dsp:cNvSpPr/>
      </dsp:nvSpPr>
      <dsp:spPr>
        <a:xfrm>
          <a:off x="3679283" y="2157663"/>
          <a:ext cx="1564453" cy="625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1.2 Website and Marketing Materials </a:t>
          </a:r>
          <a:endParaRPr lang="en-US" sz="1100" kern="1200"/>
        </a:p>
      </dsp:txBody>
      <dsp:txXfrm>
        <a:off x="3679283" y="2157663"/>
        <a:ext cx="1564453" cy="625781"/>
      </dsp:txXfrm>
    </dsp:sp>
    <dsp:sp modelId="{59B1BE41-A38F-4257-A751-93EB8DF2DC6B}">
      <dsp:nvSpPr>
        <dsp:cNvPr id="0" name=""/>
        <dsp:cNvSpPr/>
      </dsp:nvSpPr>
      <dsp:spPr>
        <a:xfrm>
          <a:off x="5822584" y="906101"/>
          <a:ext cx="954316" cy="954316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36C6B0-A879-4420-A84E-25B402803588}">
      <dsp:nvSpPr>
        <dsp:cNvPr id="0" name=""/>
        <dsp:cNvSpPr/>
      </dsp:nvSpPr>
      <dsp:spPr>
        <a:xfrm>
          <a:off x="6025963" y="1109480"/>
          <a:ext cx="547558" cy="54755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50CBAD-6C96-4E48-96D4-18A49971B616}">
      <dsp:nvSpPr>
        <dsp:cNvPr id="0" name=""/>
        <dsp:cNvSpPr/>
      </dsp:nvSpPr>
      <dsp:spPr>
        <a:xfrm>
          <a:off x="5517516" y="2157663"/>
          <a:ext cx="1564453" cy="625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1.3 Analysis Report </a:t>
          </a:r>
          <a:endParaRPr lang="en-US" sz="1100" kern="1200" dirty="0"/>
        </a:p>
      </dsp:txBody>
      <dsp:txXfrm>
        <a:off x="5517516" y="2157663"/>
        <a:ext cx="1564453" cy="625781"/>
      </dsp:txXfrm>
    </dsp:sp>
    <dsp:sp modelId="{ECEC9FCD-E784-400E-B6DF-6689AD6D6CCD}">
      <dsp:nvSpPr>
        <dsp:cNvPr id="0" name=""/>
        <dsp:cNvSpPr/>
      </dsp:nvSpPr>
      <dsp:spPr>
        <a:xfrm>
          <a:off x="1227003" y="3174558"/>
          <a:ext cx="954316" cy="954316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B5B9A7-040F-4C84-BCE4-1CA7C7034C55}">
      <dsp:nvSpPr>
        <dsp:cNvPr id="0" name=""/>
        <dsp:cNvSpPr/>
      </dsp:nvSpPr>
      <dsp:spPr>
        <a:xfrm>
          <a:off x="1430382" y="3377937"/>
          <a:ext cx="547558" cy="547558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51986B-AD3D-45F9-9D93-3AC4B0BD30B1}">
      <dsp:nvSpPr>
        <dsp:cNvPr id="0" name=""/>
        <dsp:cNvSpPr/>
      </dsp:nvSpPr>
      <dsp:spPr>
        <a:xfrm>
          <a:off x="921935" y="4426120"/>
          <a:ext cx="1564453" cy="625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1.4 Advert </a:t>
          </a:r>
        </a:p>
      </dsp:txBody>
      <dsp:txXfrm>
        <a:off x="921935" y="4426120"/>
        <a:ext cx="1564453" cy="625781"/>
      </dsp:txXfrm>
    </dsp:sp>
    <dsp:sp modelId="{FD53FF4A-3402-43A9-B232-B33CD5BA6978}">
      <dsp:nvSpPr>
        <dsp:cNvPr id="0" name=""/>
        <dsp:cNvSpPr/>
      </dsp:nvSpPr>
      <dsp:spPr>
        <a:xfrm>
          <a:off x="3065235" y="3174558"/>
          <a:ext cx="954316" cy="954316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74648D-A4A7-4F08-93A1-A14A0056DBA0}">
      <dsp:nvSpPr>
        <dsp:cNvPr id="0" name=""/>
        <dsp:cNvSpPr/>
      </dsp:nvSpPr>
      <dsp:spPr>
        <a:xfrm>
          <a:off x="3268614" y="3377937"/>
          <a:ext cx="547558" cy="54755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1E4B7-7771-494B-830F-356D9B051A98}">
      <dsp:nvSpPr>
        <dsp:cNvPr id="0" name=""/>
        <dsp:cNvSpPr/>
      </dsp:nvSpPr>
      <dsp:spPr>
        <a:xfrm>
          <a:off x="2760167" y="4426120"/>
          <a:ext cx="1564453" cy="625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1.5 Reflection </a:t>
          </a:r>
          <a:endParaRPr lang="en-US" sz="1100" kern="1200" dirty="0"/>
        </a:p>
      </dsp:txBody>
      <dsp:txXfrm>
        <a:off x="2760167" y="4426120"/>
        <a:ext cx="1564453" cy="625781"/>
      </dsp:txXfrm>
    </dsp:sp>
    <dsp:sp modelId="{7E51E9E8-0BBE-4DF6-8D9E-33D9B9AE599B}">
      <dsp:nvSpPr>
        <dsp:cNvPr id="0" name=""/>
        <dsp:cNvSpPr/>
      </dsp:nvSpPr>
      <dsp:spPr>
        <a:xfrm>
          <a:off x="4903468" y="3174558"/>
          <a:ext cx="954316" cy="954316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C41121-7790-4633-9FC7-25AD175CE804}">
      <dsp:nvSpPr>
        <dsp:cNvPr id="0" name=""/>
        <dsp:cNvSpPr/>
      </dsp:nvSpPr>
      <dsp:spPr>
        <a:xfrm>
          <a:off x="5106847" y="3377937"/>
          <a:ext cx="547558" cy="54755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FCA87A-AD6B-4D62-B0B6-A4F8E56A1851}">
      <dsp:nvSpPr>
        <dsp:cNvPr id="0" name=""/>
        <dsp:cNvSpPr/>
      </dsp:nvSpPr>
      <dsp:spPr>
        <a:xfrm>
          <a:off x="4598399" y="4426120"/>
          <a:ext cx="1564453" cy="625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2. </a:t>
          </a:r>
          <a:r>
            <a:rPr lang="en-GB" sz="1100" b="1" u="sng" kern="1200" dirty="0"/>
            <a:t> AI Statement </a:t>
          </a:r>
          <a:endParaRPr lang="en-US" sz="1100" kern="1200" dirty="0"/>
        </a:p>
      </dsp:txBody>
      <dsp:txXfrm>
        <a:off x="4598399" y="4426120"/>
        <a:ext cx="1564453" cy="6257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4024B7-4700-4E87-8956-61EB6605BBD0}">
      <dsp:nvSpPr>
        <dsp:cNvPr id="0" name=""/>
        <dsp:cNvSpPr/>
      </dsp:nvSpPr>
      <dsp:spPr>
        <a:xfrm>
          <a:off x="347990" y="1288"/>
          <a:ext cx="1480019" cy="8880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Used Microsoft Forms to create a 10 question, questionnaire. </a:t>
          </a:r>
          <a:endParaRPr lang="en-US" sz="900" kern="1200" dirty="0"/>
        </a:p>
      </dsp:txBody>
      <dsp:txXfrm>
        <a:off x="347990" y="1288"/>
        <a:ext cx="1480019" cy="888011"/>
      </dsp:txXfrm>
    </dsp:sp>
    <dsp:sp modelId="{D015260A-5D9F-418F-96D2-F94E46B0D3E7}">
      <dsp:nvSpPr>
        <dsp:cNvPr id="0" name=""/>
        <dsp:cNvSpPr/>
      </dsp:nvSpPr>
      <dsp:spPr>
        <a:xfrm>
          <a:off x="1976012" y="1288"/>
          <a:ext cx="1480019" cy="8880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Asked General questions and more specific questions.</a:t>
          </a:r>
          <a:endParaRPr lang="en-US" sz="900" kern="1200"/>
        </a:p>
      </dsp:txBody>
      <dsp:txXfrm>
        <a:off x="1976012" y="1288"/>
        <a:ext cx="1480019" cy="888011"/>
      </dsp:txXfrm>
    </dsp:sp>
    <dsp:sp modelId="{F38EA2DA-1C40-45CC-A4CD-292D3EFAE0E1}">
      <dsp:nvSpPr>
        <dsp:cNvPr id="0" name=""/>
        <dsp:cNvSpPr/>
      </dsp:nvSpPr>
      <dsp:spPr>
        <a:xfrm>
          <a:off x="3604033" y="1288"/>
          <a:ext cx="1480019" cy="8880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Added an overview of what the questionnaire aims to do.</a:t>
          </a:r>
          <a:endParaRPr lang="en-US" sz="900" kern="1200"/>
        </a:p>
      </dsp:txBody>
      <dsp:txXfrm>
        <a:off x="3604033" y="1288"/>
        <a:ext cx="1480019" cy="888011"/>
      </dsp:txXfrm>
    </dsp:sp>
    <dsp:sp modelId="{2EF7E974-4F72-4F10-9346-862F3A800726}">
      <dsp:nvSpPr>
        <dsp:cNvPr id="0" name=""/>
        <dsp:cNvSpPr/>
      </dsp:nvSpPr>
      <dsp:spPr>
        <a:xfrm>
          <a:off x="347990" y="1037302"/>
          <a:ext cx="1480019" cy="8880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Kept responses anonymous</a:t>
          </a:r>
          <a:endParaRPr lang="en-US" sz="900" kern="1200"/>
        </a:p>
      </dsp:txBody>
      <dsp:txXfrm>
        <a:off x="347990" y="1037302"/>
        <a:ext cx="1480019" cy="888011"/>
      </dsp:txXfrm>
    </dsp:sp>
    <dsp:sp modelId="{4EFD9DAD-1F4C-4D78-A953-1B286B225826}">
      <dsp:nvSpPr>
        <dsp:cNvPr id="0" name=""/>
        <dsp:cNvSpPr/>
      </dsp:nvSpPr>
      <dsp:spPr>
        <a:xfrm>
          <a:off x="1976012" y="1037302"/>
          <a:ext cx="1480019" cy="8880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Microsoft Forms is an online tool that allows users to create surveys, quizzes, and polls to collect and analyse responses in real time </a:t>
          </a:r>
          <a:endParaRPr lang="en-US" sz="900" kern="1200" dirty="0"/>
        </a:p>
      </dsp:txBody>
      <dsp:txXfrm>
        <a:off x="1976012" y="1037302"/>
        <a:ext cx="1480019" cy="888011"/>
      </dsp:txXfrm>
    </dsp:sp>
    <dsp:sp modelId="{0F7AAA86-6042-4B4F-BDDC-941BCB8BF5BD}">
      <dsp:nvSpPr>
        <dsp:cNvPr id="0" name=""/>
        <dsp:cNvSpPr/>
      </dsp:nvSpPr>
      <dsp:spPr>
        <a:xfrm>
          <a:off x="3604033" y="1037302"/>
          <a:ext cx="1480019" cy="8880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Researched 7 different sources related to Excel:</a:t>
          </a:r>
          <a:endParaRPr lang="en-US" sz="900" kern="1200"/>
        </a:p>
      </dsp:txBody>
      <dsp:txXfrm>
        <a:off x="3604033" y="1037302"/>
        <a:ext cx="1480019" cy="888011"/>
      </dsp:txXfrm>
    </dsp:sp>
    <dsp:sp modelId="{FEB4E2B6-34A5-4A00-AD21-742A6E8B2D59}">
      <dsp:nvSpPr>
        <dsp:cNvPr id="0" name=""/>
        <dsp:cNvSpPr/>
      </dsp:nvSpPr>
      <dsp:spPr>
        <a:xfrm>
          <a:off x="347990" y="2073316"/>
          <a:ext cx="1480019" cy="8880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What is Excel?</a:t>
          </a:r>
          <a:endParaRPr lang="en-US" sz="900" kern="1200"/>
        </a:p>
      </dsp:txBody>
      <dsp:txXfrm>
        <a:off x="347990" y="2073316"/>
        <a:ext cx="1480019" cy="888011"/>
      </dsp:txXfrm>
    </dsp:sp>
    <dsp:sp modelId="{600E32C2-CCDA-4A5E-998D-78571B43934C}">
      <dsp:nvSpPr>
        <dsp:cNvPr id="0" name=""/>
        <dsp:cNvSpPr/>
      </dsp:nvSpPr>
      <dsp:spPr>
        <a:xfrm>
          <a:off x="1976012" y="2073316"/>
          <a:ext cx="1480019" cy="8880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What does it do?</a:t>
          </a:r>
          <a:endParaRPr lang="en-US" sz="900" kern="1200"/>
        </a:p>
      </dsp:txBody>
      <dsp:txXfrm>
        <a:off x="1976012" y="2073316"/>
        <a:ext cx="1480019" cy="888011"/>
      </dsp:txXfrm>
    </dsp:sp>
    <dsp:sp modelId="{AE9B7CF5-F717-4976-B5B3-88CC7E668F80}">
      <dsp:nvSpPr>
        <dsp:cNvPr id="0" name=""/>
        <dsp:cNvSpPr/>
      </dsp:nvSpPr>
      <dsp:spPr>
        <a:xfrm>
          <a:off x="3604033" y="2073316"/>
          <a:ext cx="1480019" cy="8880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Who uses it?</a:t>
          </a:r>
          <a:endParaRPr lang="en-US" sz="900" kern="1200"/>
        </a:p>
      </dsp:txBody>
      <dsp:txXfrm>
        <a:off x="3604033" y="2073316"/>
        <a:ext cx="1480019" cy="888011"/>
      </dsp:txXfrm>
    </dsp:sp>
    <dsp:sp modelId="{07671AA6-9355-4FF4-B6A6-2A79523E0F80}">
      <dsp:nvSpPr>
        <dsp:cNvPr id="0" name=""/>
        <dsp:cNvSpPr/>
      </dsp:nvSpPr>
      <dsp:spPr>
        <a:xfrm>
          <a:off x="347990" y="3109330"/>
          <a:ext cx="1480019" cy="8880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How is it useful?</a:t>
          </a:r>
          <a:endParaRPr lang="en-US" sz="900" kern="1200"/>
        </a:p>
      </dsp:txBody>
      <dsp:txXfrm>
        <a:off x="347990" y="3109330"/>
        <a:ext cx="1480019" cy="888011"/>
      </dsp:txXfrm>
    </dsp:sp>
    <dsp:sp modelId="{73340EF1-4C88-4831-87D0-55B6B72E2B62}">
      <dsp:nvSpPr>
        <dsp:cNvPr id="0" name=""/>
        <dsp:cNvSpPr/>
      </dsp:nvSpPr>
      <dsp:spPr>
        <a:xfrm>
          <a:off x="1976012" y="3109330"/>
          <a:ext cx="1480019" cy="8880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What are the applications  abilities?</a:t>
          </a:r>
          <a:endParaRPr lang="en-US" sz="900" kern="1200" dirty="0"/>
        </a:p>
      </dsp:txBody>
      <dsp:txXfrm>
        <a:off x="1976012" y="3109330"/>
        <a:ext cx="1480019" cy="888011"/>
      </dsp:txXfrm>
    </dsp:sp>
    <dsp:sp modelId="{F7B477D5-FDA4-4E61-8876-7669A5CB0820}">
      <dsp:nvSpPr>
        <dsp:cNvPr id="0" name=""/>
        <dsp:cNvSpPr/>
      </dsp:nvSpPr>
      <dsp:spPr>
        <a:xfrm>
          <a:off x="3604033" y="3109330"/>
          <a:ext cx="1480019" cy="8880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What Industries highly use Microsoft Excel?</a:t>
          </a:r>
          <a:endParaRPr lang="en-US" sz="900" kern="1200"/>
        </a:p>
      </dsp:txBody>
      <dsp:txXfrm>
        <a:off x="3604033" y="3109330"/>
        <a:ext cx="1480019" cy="888011"/>
      </dsp:txXfrm>
    </dsp:sp>
    <dsp:sp modelId="{63A2AF18-55EA-445F-A312-AE5FEAF75F5F}">
      <dsp:nvSpPr>
        <dsp:cNvPr id="0" name=""/>
        <dsp:cNvSpPr/>
      </dsp:nvSpPr>
      <dsp:spPr>
        <a:xfrm>
          <a:off x="1976012" y="4145344"/>
          <a:ext cx="1480019" cy="8880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What are the benefits</a:t>
          </a:r>
          <a:br>
            <a:rPr lang="en-GB" sz="900" kern="1200"/>
          </a:br>
          <a:endParaRPr lang="en-US" sz="900" kern="1200"/>
        </a:p>
      </dsp:txBody>
      <dsp:txXfrm>
        <a:off x="1976012" y="4145344"/>
        <a:ext cx="1480019" cy="8880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D1AFB8-83BE-4DEC-A0A5-D72680BFD491}">
      <dsp:nvSpPr>
        <dsp:cNvPr id="0" name=""/>
        <dsp:cNvSpPr/>
      </dsp:nvSpPr>
      <dsp:spPr>
        <a:xfrm>
          <a:off x="631677" y="207442"/>
          <a:ext cx="658125" cy="658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4DA0A3-17AE-403C-9DE7-DB736DA22C06}">
      <dsp:nvSpPr>
        <dsp:cNvPr id="0" name=""/>
        <dsp:cNvSpPr/>
      </dsp:nvSpPr>
      <dsp:spPr>
        <a:xfrm>
          <a:off x="229490" y="1107618"/>
          <a:ext cx="1462500" cy="712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analysis report was broken into chunks:</a:t>
          </a:r>
          <a:endParaRPr lang="en-US" sz="1100" kern="1200"/>
        </a:p>
      </dsp:txBody>
      <dsp:txXfrm>
        <a:off x="229490" y="1107618"/>
        <a:ext cx="1462500" cy="712968"/>
      </dsp:txXfrm>
    </dsp:sp>
    <dsp:sp modelId="{52B93C8D-1CE0-4A4A-AE75-BB0F8129D13A}">
      <dsp:nvSpPr>
        <dsp:cNvPr id="0" name=""/>
        <dsp:cNvSpPr/>
      </dsp:nvSpPr>
      <dsp:spPr>
        <a:xfrm>
          <a:off x="2350115" y="207442"/>
          <a:ext cx="658125" cy="658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68C391-FD46-4683-A5B4-625F26C75CD5}">
      <dsp:nvSpPr>
        <dsp:cNvPr id="0" name=""/>
        <dsp:cNvSpPr/>
      </dsp:nvSpPr>
      <dsp:spPr>
        <a:xfrm>
          <a:off x="1947927" y="1107618"/>
          <a:ext cx="1462500" cy="712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Contents page </a:t>
          </a:r>
          <a:endParaRPr lang="en-US" sz="1100" kern="1200"/>
        </a:p>
      </dsp:txBody>
      <dsp:txXfrm>
        <a:off x="1947927" y="1107618"/>
        <a:ext cx="1462500" cy="712968"/>
      </dsp:txXfrm>
    </dsp:sp>
    <dsp:sp modelId="{C15CEFD7-0007-4DEC-B368-B2B32A149EBF}">
      <dsp:nvSpPr>
        <dsp:cNvPr id="0" name=""/>
        <dsp:cNvSpPr/>
      </dsp:nvSpPr>
      <dsp:spPr>
        <a:xfrm>
          <a:off x="4068553" y="207442"/>
          <a:ext cx="658125" cy="6581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3EFF78-C72E-4AFE-955A-F5CE082E10D2}">
      <dsp:nvSpPr>
        <dsp:cNvPr id="0" name=""/>
        <dsp:cNvSpPr/>
      </dsp:nvSpPr>
      <dsp:spPr>
        <a:xfrm>
          <a:off x="3666365" y="1107618"/>
          <a:ext cx="1462500" cy="712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Detailed analysis based on 3-4 key question that influenced the creation of marketing materials and the website. </a:t>
          </a:r>
          <a:endParaRPr lang="en-US" sz="1100" kern="1200"/>
        </a:p>
      </dsp:txBody>
      <dsp:txXfrm>
        <a:off x="3666365" y="1107618"/>
        <a:ext cx="1462500" cy="712968"/>
      </dsp:txXfrm>
    </dsp:sp>
    <dsp:sp modelId="{D0FEFBB6-9FD3-4B62-98E5-BAA0400B3F05}">
      <dsp:nvSpPr>
        <dsp:cNvPr id="0" name=""/>
        <dsp:cNvSpPr/>
      </dsp:nvSpPr>
      <dsp:spPr>
        <a:xfrm>
          <a:off x="2350115" y="2186212"/>
          <a:ext cx="658125" cy="6581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990BC9-B9A5-4952-9B62-AEFC3FB2D485}">
      <dsp:nvSpPr>
        <dsp:cNvPr id="0" name=""/>
        <dsp:cNvSpPr/>
      </dsp:nvSpPr>
      <dsp:spPr>
        <a:xfrm>
          <a:off x="1947927" y="3086388"/>
          <a:ext cx="1462500" cy="712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Added images to support my arguments.</a:t>
          </a:r>
          <a:endParaRPr lang="en-US" sz="1100" kern="1200" dirty="0"/>
        </a:p>
      </dsp:txBody>
      <dsp:txXfrm>
        <a:off x="1947927" y="3086388"/>
        <a:ext cx="1462500" cy="7129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9CF122-F479-4621-B0A8-92059D0D7CE6}">
      <dsp:nvSpPr>
        <dsp:cNvPr id="0" name=""/>
        <dsp:cNvSpPr/>
      </dsp:nvSpPr>
      <dsp:spPr>
        <a:xfrm>
          <a:off x="486464" y="575050"/>
          <a:ext cx="795761" cy="7957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96C186-C257-406B-87AA-522F0940C969}">
      <dsp:nvSpPr>
        <dsp:cNvPr id="0" name=""/>
        <dsp:cNvSpPr/>
      </dsp:nvSpPr>
      <dsp:spPr>
        <a:xfrm>
          <a:off x="165" y="1909280"/>
          <a:ext cx="1768359" cy="2255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Created the advert on key feedbacks received from respondents for example; the question was asked what factors influence your decision to enter a clothing store? And majority answered the quality of merchandise.</a:t>
          </a:r>
          <a:endParaRPr lang="en-US" sz="1100" kern="1200"/>
        </a:p>
      </dsp:txBody>
      <dsp:txXfrm>
        <a:off x="165" y="1909280"/>
        <a:ext cx="1768359" cy="2255370"/>
      </dsp:txXfrm>
    </dsp:sp>
    <dsp:sp modelId="{FACC638D-CFB1-4DB1-A9B3-519090750C20}">
      <dsp:nvSpPr>
        <dsp:cNvPr id="0" name=""/>
        <dsp:cNvSpPr/>
      </dsp:nvSpPr>
      <dsp:spPr>
        <a:xfrm>
          <a:off x="2564286" y="575050"/>
          <a:ext cx="795761" cy="7957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27CFC-957D-44D5-95EE-03C6172F675A}">
      <dsp:nvSpPr>
        <dsp:cNvPr id="0" name=""/>
        <dsp:cNvSpPr/>
      </dsp:nvSpPr>
      <dsp:spPr>
        <a:xfrm>
          <a:off x="2077987" y="1909280"/>
          <a:ext cx="1768359" cy="2255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I created the advert based on my findings for example I asked respondents if they would feel confident being approach by member of staff to take measurements to make their shopping experience easier, and 75% of respondents answered that they’d feel very confident</a:t>
          </a:r>
          <a:r>
            <a:rPr lang="en-GB" sz="1100" kern="1200"/>
            <a:t>. </a:t>
          </a:r>
          <a:endParaRPr lang="en-US" sz="1100" kern="1200"/>
        </a:p>
      </dsp:txBody>
      <dsp:txXfrm>
        <a:off x="2077987" y="1909280"/>
        <a:ext cx="1768359" cy="22553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1818-E75A-458F-AC5B-0E9A2C76B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448056"/>
            <a:ext cx="11292840" cy="3401568"/>
          </a:xfrm>
        </p:spPr>
        <p:txBody>
          <a:bodyPr anchor="b">
            <a:normAutofit/>
          </a:bodyPr>
          <a:lstStyle>
            <a:lvl1pPr algn="l">
              <a:defRPr sz="6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EE64DE-978B-4F95-BB3C-D027D8008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 algn="l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66CC717-08C5-4F3E-B8AA-BA93C8755982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896B5700-AA45-4E20-8BE5-2762041130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C5B7199-CC00-4D38-8B48-F8A5391129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6BC76EC-3453-4CE0-A71D-BD21940757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Monday, March 16,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4390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B7685-BDD9-488F-B082-33592E0F1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CB5FF-7FB5-4B8A-BF1C-48765D40B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735200"/>
            <a:ext cx="11293200" cy="3783013"/>
          </a:xfrm>
        </p:spPr>
        <p:txBody>
          <a:bodyPr wrap="square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DA03860-F8F0-4186-B5D0-72C935B2C2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0B9D802-9E36-42DA-B6CA-6C937CBE8A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227B5A7-BF66-4C50-9DAD-A24070310B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Monday, March 16,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974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E2B8D-DB20-44D1-84BC-F76685913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448056"/>
            <a:ext cx="11311128" cy="3401568"/>
          </a:xfrm>
        </p:spPr>
        <p:txBody>
          <a:bodyPr anchor="b">
            <a:norm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4C298-618E-4642-8F2B-8DD253ED5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3ECD5-2EEA-457B-9C93-36F8AF368E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10EDCA73-0A86-4195-A787-75037827079D}" type="datetime2">
              <a:rPr lang="en-US" smtClean="0"/>
              <a:t>Monday, March 16,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A15D4-F172-4025-9290-C8F5D4197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6CD73-9984-4E1D-BD74-37115C1F4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99FAD47-5E44-4EE5-A422-A77593F8F3A3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361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74E41-AB27-418C-AA9E-8F863DDE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9E10A-E18D-4122-A71B-0A22F695E0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1735200"/>
            <a:ext cx="5431536" cy="4214750"/>
          </a:xfrm>
        </p:spPr>
        <p:txBody>
          <a:bodyPr/>
          <a:lstStyle>
            <a:lvl1pPr marL="450000">
              <a:defRPr/>
            </a:lvl1pPr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25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CB980D-2720-431B-88C8-4D837023BB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9360" y="1735200"/>
            <a:ext cx="5431536" cy="4214750"/>
          </a:xfrm>
        </p:spPr>
        <p:txBody>
          <a:bodyPr/>
          <a:lstStyle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43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8EB211-F6F7-4C53-B25F-F1EBF7A8BF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3C75374-B296-498E-A935-80631EA9020D}" type="datetime2">
              <a:rPr lang="en-US" smtClean="0"/>
              <a:t>Monday, March 16,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AA830D-482E-415E-B855-D561B94BD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FB2AC-9F49-4D35-8C5E-ECECC6B13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409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25D59-DC0A-4295-8714-902B54B98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114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A33E2-E7AE-4E37-9DF1-69697E45D2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2E79D5-E651-4B82-AFAA-DE6E16AC3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8056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A91196-F771-42C3-A726-A4ECF561F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76BA18-D373-4B5F-B812-5D5E4C2378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09360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95D0EB-9F99-4C95-ADA6-AC6B493CC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B098B728-214A-4ABC-8432-5B3A5A66A987}" type="datetime2">
              <a:rPr lang="en-US" smtClean="0"/>
              <a:t>Monday, March 16, 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EB69A9-1E48-4683-8873-D888C39E6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7E419C-3010-4562-BA4B-ECBC2DBE6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293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58066-A255-4886-A4B0-2AC829A76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5559552"/>
          </a:xfrm>
        </p:spPr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8D80A-6560-46E3-AF30-9CEC54EA74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015F02D0-6806-43AF-9888-2359BF40C204}" type="datetime2">
              <a:rPr lang="en-US" smtClean="0"/>
              <a:t>Monday, March 16,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B673C2-FB1E-46F5-8CFB-93B9DB807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1E2120-410F-4382-81AB-37F161F72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781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802222-E41B-48E7-BF06-5C5509D621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EE14D2D-B1AF-4197-82D6-FC1F8BD05681}" type="datetime2">
              <a:rPr lang="en-US" smtClean="0"/>
              <a:t>Monday, March 16,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A636E3-B721-46E8-882F-C123530F0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FC1178-3E0E-449A-B799-009C04C06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929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23392-4FF4-4922-A14E-8AA23A9BD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FB38E-5055-4C9B-9A3B-A7B3A4887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832" y="393192"/>
            <a:ext cx="7379208" cy="5559552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2EC2DB-2ED3-408C-BFF2-F413C9D8F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3550"/>
            <a:ext cx="3447288" cy="421919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374FDF-3000-4B2C-AC88-8CE34D6805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98771CEB-9838-4245-91B8-EFBAFE2D8B44}" type="datetime2">
              <a:rPr lang="en-US" smtClean="0"/>
              <a:t>Monday, March 16,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A0B7F4-5B8C-49BD-9BDA-FCBD13E24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02BC00-0803-4A53-8657-91CE0DB80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229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C2A98-C272-40D9-B75A-77A3D5867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D50DAC-9AC3-4A9A-91B7-6C95E43625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370832" y="441324"/>
            <a:ext cx="7373112" cy="55114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721B04-C243-49A9-B5D3-483379290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5200"/>
            <a:ext cx="3447288" cy="421475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8E949C-DD35-44F6-B45A-35134D7E12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1D3F6BF-A585-41F8-88DF-7E5D069F892A}" type="datetime2">
              <a:rPr lang="en-US" smtClean="0"/>
              <a:t>Monday, March 16,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C70102-4B8E-4FEC-9BB7-97FDC1EAB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6693AF-08A9-4388-A9B8-174D53955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967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733FC-38A1-463C-BF3D-0D99784E0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FD076A-A004-4560-A43B-028624E20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48056" y="1956816"/>
            <a:ext cx="11301984" cy="3995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CFBA60-9309-4F2A-9FA9-305C4AFBEC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3CF612A-4CB0-4F57-9A87-F049CECB184D}" type="datetime2">
              <a:rPr lang="en-US" smtClean="0"/>
              <a:t>Monday, March 16,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BF451-928F-4E55-8A76-111D0E211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EC161-BA80-4E93-AEB1-B61E38C09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3286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44E3E-5EFE-4FCB-86A2-5E20CC6525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232136" y="448056"/>
            <a:ext cx="1581912" cy="55046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95005E-2E0C-4200-BF29-1135A35EE9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38912" y="438912"/>
            <a:ext cx="9436608" cy="55046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BBBED-3B21-4271-BC0F-BBA258B59D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F397F40-C8F7-4897-A6B8-241042F913A9}" type="datetime2">
              <a:rPr lang="en-US" smtClean="0"/>
              <a:t>Monday, March 16,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9CED5-56F3-4943-8143-918F7A860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87180-7248-4741-8E3B-9AAFB414D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82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BCE8-F60C-4E3A-83C0-BDE8DD2DE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1984" cy="114120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BC57F-72F2-48BC-B1EE-1F2C6155D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33550"/>
            <a:ext cx="11293200" cy="3783013"/>
          </a:xfrm>
          <a:prstGeom prst="rect">
            <a:avLst/>
          </a:prstGeom>
        </p:spPr>
        <p:txBody>
          <a:bodyPr vert="horz" lIns="0" tIns="0" rIns="9144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FBC45-A4BC-4EE5-82B1-8BC7912255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E1300-1995-409E-B058-59180872B6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639030E9-7F3B-403F-96B2-7C2C627C3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Monday, March 16,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1125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i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450000" indent="-448056" algn="l" defTabSz="914400" rtl="0" eaLnBrk="1" latinLnBrk="0" hangingPunct="1">
        <a:lnSpc>
          <a:spcPct val="140000"/>
        </a:lnSpc>
        <a:spcBef>
          <a:spcPts val="10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1pPr>
      <a:lvl2pPr marL="90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2pPr>
      <a:lvl3pPr marL="135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3pPr>
      <a:lvl4pPr marL="180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4pPr>
      <a:lvl5pPr marL="225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748">
          <p15:clr>
            <a:srgbClr val="F26B43"/>
          </p15:clr>
        </p15:guide>
        <p15:guide id="2" pos="279">
          <p15:clr>
            <a:srgbClr val="F26B43"/>
          </p15:clr>
        </p15:guide>
        <p15:guide id="3" pos="1232">
          <p15:clr>
            <a:srgbClr val="5ACBF0"/>
          </p15:clr>
        </p15:guide>
        <p15:guide id="4" pos="1527">
          <p15:clr>
            <a:srgbClr val="5ACBF0"/>
          </p15:clr>
        </p15:guide>
        <p15:guide id="5" pos="2457">
          <p15:clr>
            <a:srgbClr val="5ACBF0"/>
          </p15:clr>
        </p15:guide>
        <p15:guide id="6" pos="2751">
          <p15:clr>
            <a:srgbClr val="5ACBF0"/>
          </p15:clr>
        </p15:guide>
        <p15:guide id="7" pos="3704">
          <p15:clr>
            <a:srgbClr val="5ACBF0"/>
          </p15:clr>
        </p15:guide>
        <p15:guide id="8" pos="3976">
          <p15:clr>
            <a:srgbClr val="5ACBF0"/>
          </p15:clr>
        </p15:guide>
        <p15:guide id="9" pos="4929">
          <p15:clr>
            <a:srgbClr val="5ACBF0"/>
          </p15:clr>
        </p15:guide>
        <p15:guide id="10" pos="5201">
          <p15:clr>
            <a:srgbClr val="5ACBF0"/>
          </p15:clr>
        </p15:guide>
        <p15:guide id="11" pos="6153">
          <p15:clr>
            <a:srgbClr val="5ACBF0"/>
          </p15:clr>
        </p15:guide>
        <p15:guide id="12" pos="6448">
          <p15:clr>
            <a:srgbClr val="5ACBF0"/>
          </p15:clr>
        </p15:guide>
        <p15:guide id="13" pos="7401">
          <p15:clr>
            <a:srgbClr val="F26B43"/>
          </p15:clr>
        </p15:guide>
        <p15:guide id="14" orient="horz" pos="3475">
          <p15:clr>
            <a:srgbClr val="F26B43"/>
          </p15:clr>
        </p15:guide>
        <p15:guide id="15" orient="horz" pos="278">
          <p15:clr>
            <a:srgbClr val="F26B43"/>
          </p15:clr>
        </p15:guide>
        <p15:guide id="16" orient="horz" pos="2886">
          <p15:clr>
            <a:srgbClr val="5ACBF0"/>
          </p15:clr>
        </p15:guide>
        <p15:guide id="17" orient="horz" pos="2591">
          <p15:clr>
            <a:srgbClr val="5ACBF0"/>
          </p15:clr>
        </p15:guide>
        <p15:guide id="18" orient="horz" pos="2024">
          <p15:clr>
            <a:srgbClr val="5ACBF0"/>
          </p15:clr>
        </p15:guide>
        <p15:guide id="19" orient="horz" pos="1729">
          <p15:clr>
            <a:srgbClr val="5ACBF0"/>
          </p15:clr>
        </p15:guide>
        <p15:guide id="20" orient="horz" pos="1162">
          <p15:clr>
            <a:srgbClr val="5ACBF0"/>
          </p15:clr>
        </p15:guide>
        <p15:guide id="21" orient="horz" pos="867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1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hyperlink" Target="https://youtube.com/shorts/ABqcY0bGImw?feature=sha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DC503BCF-E332-CFBF-5811-A854B6D81497}"/>
              </a:ext>
            </a:extLst>
          </p:cNvPr>
          <p:cNvSpPr txBox="1"/>
          <p:nvPr/>
        </p:nvSpPr>
        <p:spPr>
          <a:xfrm>
            <a:off x="454110" y="607192"/>
            <a:ext cx="11037673" cy="22549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 and code: Millie </a:t>
            </a:r>
            <a:r>
              <a:rPr lang="en-GB" sz="2000" b="1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Tamareviciute</a:t>
            </a:r>
            <a:r>
              <a:rPr lang="en-GB" sz="2000" b="1" i="1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2432410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name and code: Digital Skills for Personal Growth (BMSW4008)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Lead: Philippa Fitzgerald 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Due date: Monday 16</a:t>
            </a:r>
            <a:r>
              <a:rPr lang="en-GB" sz="2000" b="1" i="1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2000" b="1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March 2026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3806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E21CA63-4B99-4925-8CAF-F408D7AB0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61E708-F1F8-A7AD-145D-F45B5E295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799"/>
            <a:ext cx="2854800" cy="5965199"/>
          </a:xfrm>
        </p:spPr>
        <p:txBody>
          <a:bodyPr>
            <a:normAutofit/>
          </a:bodyPr>
          <a:lstStyle/>
          <a:p>
            <a:r>
              <a:rPr lang="en-GB"/>
              <a:t>Content page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7F935FD8-9F2E-4F15-8ED9-1C692DA6F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44000" y="450000"/>
            <a:ext cx="0" cy="59652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49ACDF-9D37-0BAF-0907-6A52A28DB8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8047535"/>
              </p:ext>
            </p:extLst>
          </p:nvPr>
        </p:nvGraphicFramePr>
        <p:xfrm>
          <a:off x="4194000" y="449997"/>
          <a:ext cx="7084788" cy="5958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5321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58BDD-A545-D9AF-B029-6142AEE6A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STATEMENT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9AC3F-EEBF-4C84-343C-24CBE038E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  <a:spcAft>
                <a:spcPts val="800"/>
              </a:spcAft>
              <a:buNone/>
            </a:pPr>
            <a:r>
              <a:rPr lang="en-GB" sz="3600" b="1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confirm that I have not presented any AI generated text as my own work. I confirm I have copies of my drafts, notes, and other resources I used before, and after the use of AI tools which I may be asked to.</a:t>
            </a:r>
            <a:endParaRPr lang="en-GB" sz="20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708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D86DADD-940E-4CC1-AF60-0D36FB29B1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F6651D-91CC-262A-0734-9EB13EFF6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9056998" cy="860400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1.1 Questionnaire Creation and data analysis using Excel 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5434694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A99A94DC-BB8A-18E2-1569-EABFDF379C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1031104"/>
              </p:ext>
            </p:extLst>
          </p:nvPr>
        </p:nvGraphicFramePr>
        <p:xfrm>
          <a:off x="431852" y="1637999"/>
          <a:ext cx="5432044" cy="5034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8E88A9C0-D84A-3D18-33FB-5DE14E1684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8E359D39-1764-07AE-458C-E0382A02A1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4B713722-5C95-43E9-F37D-58A84357EF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3048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32419771-E74D-96FD-B8F0-0864D4AFEA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53658993-06EF-FC21-FB33-F24C4C93EE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6096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7292F181-EEA9-DB04-244B-AE28A4D499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" y="7620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" name="Rectangle 7">
            <a:extLst>
              <a:ext uri="{FF2B5EF4-FFF2-40B4-BE49-F238E27FC236}">
                <a16:creationId xmlns:a16="http://schemas.microsoft.com/office/drawing/2014/main" id="{EE07DFCE-9E82-38AB-1E0F-8116C071AA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9144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5" name="Rectangle 8">
            <a:extLst>
              <a:ext uri="{FF2B5EF4-FFF2-40B4-BE49-F238E27FC236}">
                <a16:creationId xmlns:a16="http://schemas.microsoft.com/office/drawing/2014/main" id="{D667313E-1798-A3C4-2FB1-411B750451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10668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20108A7-64DF-FABB-0AC1-0DB87FE37C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8106" y="4236952"/>
            <a:ext cx="2793270" cy="2636047"/>
          </a:xfrm>
          <a:prstGeom prst="rect">
            <a:avLst/>
          </a:prstGeom>
          <a:solidFill>
            <a:schemeClr val="tx2"/>
          </a:solidFill>
        </p:spPr>
      </p:pic>
      <p:sp>
        <p:nvSpPr>
          <p:cNvPr id="28" name="Rectangle 10">
            <a:extLst>
              <a:ext uri="{FF2B5EF4-FFF2-40B4-BE49-F238E27FC236}">
                <a16:creationId xmlns:a16="http://schemas.microsoft.com/office/drawing/2014/main" id="{B9513DCE-7EEB-A71A-9B16-0F19DBDCCF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9200" y="1219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29" name="Rectangle 11">
            <a:extLst>
              <a:ext uri="{FF2B5EF4-FFF2-40B4-BE49-F238E27FC236}">
                <a16:creationId xmlns:a16="http://schemas.microsoft.com/office/drawing/2014/main" id="{872FDD53-B764-A9F5-48F3-7D46044650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71600" y="13716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0" name="Rectangle 12">
            <a:extLst>
              <a:ext uri="{FF2B5EF4-FFF2-40B4-BE49-F238E27FC236}">
                <a16:creationId xmlns:a16="http://schemas.microsoft.com/office/drawing/2014/main" id="{1FD9826A-0E62-1F53-4A84-7AB607DED0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15240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1" name="Rectangle 13">
            <a:extLst>
              <a:ext uri="{FF2B5EF4-FFF2-40B4-BE49-F238E27FC236}">
                <a16:creationId xmlns:a16="http://schemas.microsoft.com/office/drawing/2014/main" id="{AFC64E71-9134-FDF4-8135-1520925C28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367819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" name="Rectangle 14">
            <a:extLst>
              <a:ext uri="{FF2B5EF4-FFF2-40B4-BE49-F238E27FC236}">
                <a16:creationId xmlns:a16="http://schemas.microsoft.com/office/drawing/2014/main" id="{E986E5B1-D5FD-C43F-A409-A9A7C92EA5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8800" y="18288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3" name="Rectangle 15">
            <a:extLst>
              <a:ext uri="{FF2B5EF4-FFF2-40B4-BE49-F238E27FC236}">
                <a16:creationId xmlns:a16="http://schemas.microsoft.com/office/drawing/2014/main" id="{68F7578D-595C-9FAB-0FF7-5D617A01F5EE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1981200" y="761999"/>
            <a:ext cx="8816562" cy="1219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73614DA2-C762-01C0-860D-11B395F6FB6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331418" y="150463"/>
            <a:ext cx="1684231" cy="1066567"/>
          </a:xfrm>
          <a:prstGeom prst="rect">
            <a:avLst/>
          </a:prstGeom>
          <a:effectLst>
            <a:reflection endPos="65000" dist="50800" dir="5400000" sy="-100000" algn="bl" rotWithShape="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C977AAE-B03F-6E8E-737C-6982885B80C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505054" y="4236952"/>
            <a:ext cx="2585416" cy="2581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573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6D22B6E-355F-446F-88A7-97128FD13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25035D-7609-1C19-97B5-259F3501A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5432044" cy="860400"/>
          </a:xfrm>
        </p:spPr>
        <p:txBody>
          <a:bodyPr anchor="b">
            <a:normAutofit/>
          </a:bodyPr>
          <a:lstStyle/>
          <a:p>
            <a:r>
              <a:rPr lang="en-GB" dirty="0"/>
              <a:t>1.2 Website and Marketing Materials 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5434694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11EA8-A323-FCF8-6476-D40C56BDD5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367" y="1609200"/>
            <a:ext cx="5432044" cy="4006800"/>
          </a:xfrm>
        </p:spPr>
        <p:txBody>
          <a:bodyPr>
            <a:normAutofit/>
          </a:bodyPr>
          <a:lstStyle/>
          <a:p>
            <a:r>
              <a:rPr lang="en-GB" dirty="0"/>
              <a:t>Analysed 3-4 key questions from the questionnaire that influenced the design of the website and marketing materials.  </a:t>
            </a:r>
          </a:p>
          <a:p>
            <a:r>
              <a:rPr lang="en-GB" dirty="0"/>
              <a:t>Created the website using Weebly and sourced visual images from Pinterest.</a:t>
            </a:r>
          </a:p>
          <a:p>
            <a:r>
              <a:rPr lang="en-GB" dirty="0"/>
              <a:t>Created marketing materials using Canva, including a poster and business card.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51098EF-D12F-66E8-DAA1-EA76578AB5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8743" y="86498"/>
            <a:ext cx="4312508" cy="4834312"/>
          </a:xfrm>
          <a:custGeom>
            <a:avLst/>
            <a:gdLst/>
            <a:ahLst/>
            <a:cxnLst/>
            <a:rect l="l" t="t" r="r" b="b"/>
            <a:pathLst>
              <a:path w="5433948" h="2664002">
                <a:moveTo>
                  <a:pt x="0" y="0"/>
                </a:moveTo>
                <a:lnTo>
                  <a:pt x="5433948" y="0"/>
                </a:lnTo>
                <a:lnTo>
                  <a:pt x="5433948" y="2664002"/>
                </a:lnTo>
                <a:lnTo>
                  <a:pt x="0" y="2664001"/>
                </a:lnTo>
                <a:lnTo>
                  <a:pt x="0" y="0"/>
                </a:lnTo>
                <a:close/>
              </a:path>
            </a:pathLst>
          </a:custGeom>
          <a:effectLst>
            <a:glow rad="127000">
              <a:schemeClr val="bg1"/>
            </a:glow>
            <a:outerShdw blurRad="50800" dist="50800" dir="5400000" algn="ctr" rotWithShape="0">
              <a:schemeClr val="bg1"/>
            </a:outerShdw>
            <a:reflection stA="0" endPos="87000" dir="5400000" sy="-100000" algn="bl" rotWithShape="0"/>
          </a:effectLst>
          <a:scene3d>
            <a:camera prst="orthographicFront"/>
            <a:lightRig rig="threePt" dir="t"/>
          </a:scene3d>
          <a:sp3d>
            <a:bevelB prst="convex"/>
          </a:sp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0DA080-AB57-A91E-FF6F-674AD34977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95222" y="5795319"/>
            <a:ext cx="996777" cy="1062680"/>
          </a:xfrm>
          <a:custGeom>
            <a:avLst/>
            <a:gdLst/>
            <a:ahLst/>
            <a:cxnLst/>
            <a:rect l="l" t="t" r="r" b="b"/>
            <a:pathLst>
              <a:path w="2626974" h="2664002">
                <a:moveTo>
                  <a:pt x="0" y="0"/>
                </a:moveTo>
                <a:lnTo>
                  <a:pt x="2626974" y="1"/>
                </a:lnTo>
                <a:lnTo>
                  <a:pt x="2626974" y="2664002"/>
                </a:lnTo>
                <a:lnTo>
                  <a:pt x="0" y="2664002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2D13C14-C999-EC17-0D9F-C259E3DF68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27" t="28230" r="24797" b="25891"/>
          <a:stretch>
            <a:fillRect/>
          </a:stretch>
        </p:blipFill>
        <p:spPr>
          <a:xfrm>
            <a:off x="749" y="4920810"/>
            <a:ext cx="3163329" cy="1937189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1C902681-6EF6-1978-1563-F8025AC3B63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73" t="26847" r="23176" b="23464"/>
          <a:stretch>
            <a:fillRect/>
          </a:stretch>
        </p:blipFill>
        <p:spPr>
          <a:xfrm>
            <a:off x="3372899" y="4920810"/>
            <a:ext cx="3163329" cy="194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916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40AE45-0F40-4658-AECB-189ADDFFC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BEF74D-B027-0266-93D5-9AB21EC30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0532" cy="986400"/>
          </a:xfrm>
        </p:spPr>
        <p:txBody>
          <a:bodyPr anchor="b">
            <a:normAutofit/>
          </a:bodyPr>
          <a:lstStyle/>
          <a:p>
            <a:r>
              <a:rPr lang="en-GB" sz="6400" dirty="0"/>
              <a:t>1.3 Analysis Report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6A41E33E-17E7-F1FE-E53F-ACCC999CE3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600" y="1609201"/>
            <a:ext cx="4377535" cy="2542670"/>
          </a:xfrm>
          <a:prstGeom prst="rect">
            <a:avLst/>
          </a:prstGeom>
        </p:spPr>
      </p:pic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2A088AD8-0202-BD73-2DF3-D0B1006891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3784455"/>
              </p:ext>
            </p:extLst>
          </p:nvPr>
        </p:nvGraphicFramePr>
        <p:xfrm>
          <a:off x="6388444" y="1944000"/>
          <a:ext cx="5358356" cy="4006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2631DBF1-8BB7-B2BA-2C38-AD6D0414B9C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32628" y="70035"/>
            <a:ext cx="1682642" cy="170656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D9C9B65-F1CE-5223-2B8A-D1561317D34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8056" y="4319271"/>
            <a:ext cx="4377535" cy="2481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2451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DD90A-59E1-FFBE-D38F-AF5310F21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/>
              <a:t>1.5 Reflection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CBEE9-2BB5-ECCD-7F54-EB18A190D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400" y="1112900"/>
            <a:ext cx="11293200" cy="546570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I learned how to create an advert using Canva.</a:t>
            </a:r>
          </a:p>
          <a:p>
            <a:r>
              <a:rPr lang="en-GB" dirty="0"/>
              <a:t>I gained skills in combining visuals, text, and voiceover to make the advert more engaging.</a:t>
            </a:r>
          </a:p>
          <a:p>
            <a:r>
              <a:rPr lang="en-GB" dirty="0"/>
              <a:t>I learned how important clear messaging and good design are when promoting a product. </a:t>
            </a:r>
          </a:p>
          <a:p>
            <a:r>
              <a:rPr lang="en-GB" dirty="0"/>
              <a:t>I also pushed confidence within myself to record myself at the introduction. </a:t>
            </a:r>
          </a:p>
          <a:p>
            <a:pPr marL="1944" indent="0">
              <a:buNone/>
            </a:pPr>
            <a:endParaRPr lang="en-GB" dirty="0"/>
          </a:p>
          <a:p>
            <a:pPr marL="1944" indent="0">
              <a:buNone/>
            </a:pPr>
            <a:r>
              <a:rPr lang="en-GB" dirty="0"/>
              <a:t>Things I’d like to improve:</a:t>
            </a:r>
          </a:p>
          <a:p>
            <a:r>
              <a:rPr lang="en-GB" dirty="0"/>
              <a:t>Confidence – my confidence on camera is very low and I realised that if I were a customer of my own brand, I’d want to see a confident and engaging presenter. </a:t>
            </a:r>
          </a:p>
          <a:p>
            <a:r>
              <a:rPr lang="en-GB" dirty="0"/>
              <a:t>A flowing tone – I would like to improve my speaking tone so that my advert sounds more natural and consistent without stuttering. </a:t>
            </a:r>
          </a:p>
          <a:p>
            <a:r>
              <a:rPr lang="en-GB" dirty="0"/>
              <a:t>Time Management – If I were to do this project again, I would spend more time refining the advert </a:t>
            </a:r>
            <a:r>
              <a:rPr lang="en-GB" dirty="0" err="1"/>
              <a:t>amd</a:t>
            </a:r>
            <a:r>
              <a:rPr lang="en-GB" dirty="0"/>
              <a:t> improving the overall flow of the visuals</a:t>
            </a:r>
          </a:p>
          <a:p>
            <a:r>
              <a:rPr lang="en-GB" dirty="0"/>
              <a:t>Editing skills – I would also like to develop more advanced editing techniques to make the advert even more visually appealing.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1944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85703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40AE45-0F40-4658-AECB-189ADDFFC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71314E-CEEF-D7FF-1EBC-E1B18613D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34" y="36647"/>
            <a:ext cx="11300532" cy="986400"/>
          </a:xfrm>
        </p:spPr>
        <p:txBody>
          <a:bodyPr anchor="b">
            <a:normAutofit/>
          </a:bodyPr>
          <a:lstStyle/>
          <a:p>
            <a:r>
              <a:rPr lang="en-GB" sz="6400"/>
              <a:t>1.4 Advert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B4203C7B-CDE4-7146-F0B0-17E68D4703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9599" y="1687799"/>
            <a:ext cx="4838701" cy="2315098"/>
          </a:xfrm>
          <a:prstGeom prst="rect">
            <a:avLst/>
          </a:prstGeom>
        </p:spPr>
      </p:pic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A71EE1F3-A603-163F-92DD-A6A3DC591CF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42288" y="1059149"/>
          <a:ext cx="3846512" cy="47397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72E4B238-E842-46F8-12CE-40BACB23067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49600" y="4074899"/>
            <a:ext cx="4838700" cy="23943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01EBE2-99D9-C2F0-B48E-00DCF517DE4A}"/>
              </a:ext>
            </a:extLst>
          </p:cNvPr>
          <p:cNvSpPr txBox="1"/>
          <p:nvPr/>
        </p:nvSpPr>
        <p:spPr>
          <a:xfrm>
            <a:off x="203200" y="1968500"/>
            <a:ext cx="267811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Created the ad using Canva. I began by including my face in the introduction to personalise it and to create a stronger connection with the audience. </a:t>
            </a:r>
          </a:p>
          <a:p>
            <a:r>
              <a:rPr lang="en-GB" sz="1600" dirty="0">
                <a:hlinkClick r:id="rId9"/>
              </a:rPr>
              <a:t>https://youtube.com/shorts/ABqcY0bGImw?feature=share</a:t>
            </a:r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635440062"/>
      </p:ext>
    </p:extLst>
  </p:cSld>
  <p:clrMapOvr>
    <a:masterClrMapping/>
  </p:clrMapOvr>
</p:sld>
</file>

<file path=ppt/theme/theme1.xml><?xml version="1.0" encoding="utf-8"?>
<a:theme xmlns:a="http://schemas.openxmlformats.org/drawingml/2006/main" name="ThinLineVTI">
  <a:themeElements>
    <a:clrScheme name="ThinLines Color Scheme">
      <a:dk1>
        <a:sysClr val="windowText" lastClr="000000"/>
      </a:dk1>
      <a:lt1>
        <a:sysClr val="window" lastClr="FFFFFF"/>
      </a:lt1>
      <a:dk2>
        <a:srgbClr val="000000"/>
      </a:dk2>
      <a:lt2>
        <a:srgbClr val="FFFFFF"/>
      </a:lt2>
      <a:accent1>
        <a:srgbClr val="00BAC8"/>
      </a:accent1>
      <a:accent2>
        <a:srgbClr val="794DFF"/>
      </a:accent2>
      <a:accent3>
        <a:srgbClr val="00D17D"/>
      </a:accent3>
      <a:accent4>
        <a:srgbClr val="404040"/>
      </a:accent4>
      <a:accent5>
        <a:srgbClr val="FE5D21"/>
      </a:accent5>
      <a:accent6>
        <a:srgbClr val="B3B3B3"/>
      </a:accent6>
      <a:hlink>
        <a:srgbClr val="3E8FF1"/>
      </a:hlink>
      <a:folHlink>
        <a:srgbClr val="939393"/>
      </a:folHlink>
    </a:clrScheme>
    <a:fontScheme name="Custom 3">
      <a:majorFont>
        <a:latin typeface="Sagona Book"/>
        <a:ea typeface=""/>
        <a:cs typeface=""/>
      </a:majorFont>
      <a:minorFont>
        <a:latin typeface="Univers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inLineVTI" id="{DA2A884B-D36C-4F63-9FE8-3C89F2B99A40}" vid="{62C1F77B-42AE-47B9-869B-5CE48C8ED8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Thin line</Template>
  <TotalTime>4644</TotalTime>
  <Words>611</Words>
  <Application>Microsoft Office PowerPoint</Application>
  <PresentationFormat>Widescreen</PresentationFormat>
  <Paragraphs>56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Arial</vt:lpstr>
      <vt:lpstr>Calibri Light</vt:lpstr>
      <vt:lpstr>Sagona Book</vt:lpstr>
      <vt:lpstr>Times New Roman</vt:lpstr>
      <vt:lpstr>Univers</vt:lpstr>
      <vt:lpstr>ThinLineVTI</vt:lpstr>
      <vt:lpstr>PowerPoint Presentation</vt:lpstr>
      <vt:lpstr>Content page</vt:lpstr>
      <vt:lpstr>AI STATEMENT </vt:lpstr>
      <vt:lpstr>1.1 Questionnaire Creation and data analysis using Excel  </vt:lpstr>
      <vt:lpstr>1.2 Website and Marketing Materials  </vt:lpstr>
      <vt:lpstr>1.3 Analysis Report </vt:lpstr>
      <vt:lpstr>1.5 Reflection </vt:lpstr>
      <vt:lpstr>1.4 Advert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Mille Tama</dc:creator>
  <cp:lastModifiedBy>Mille Tama</cp:lastModifiedBy>
  <cp:revision>1</cp:revision>
  <dcterms:created xsi:type="dcterms:W3CDTF">2026-03-09T19:28:54Z</dcterms:created>
  <dcterms:modified xsi:type="dcterms:W3CDTF">2026-03-16T08:58:55Z</dcterms:modified>
</cp:coreProperties>
</file>