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34FBB-AA53-7A4C-0ED5-2933150FE2D1}" v="88" dt="2021-12-07T13:33:54.058"/>
    <p1510:client id="{7970E238-9382-F217-7F21-AB1B8DE2DB73}" v="2207" dt="2021-12-06T10:23:09.626"/>
    <p1510:client id="{CD57C8F1-632C-4075-8D33-DEC0FABA7792}" v="40" dt="2021-12-06T00:32:04.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olita Madgaline Douglas (1911615)" userId="S::1911615@student.uwtsd.ac.uk::46bf2780-19f1-479c-81a0-e61b09269c9f" providerId="AD" clId="Web-{CD57C8F1-632C-4075-8D33-DEC0FABA7792}"/>
    <pc:docChg chg="addSld modSld addMainMaster delMainMaster">
      <pc:chgData name="Peolita Madgaline Douglas (1911615)" userId="S::1911615@student.uwtsd.ac.uk::46bf2780-19f1-479c-81a0-e61b09269c9f" providerId="AD" clId="Web-{CD57C8F1-632C-4075-8D33-DEC0FABA7792}" dt="2021-12-06T00:32:04.642" v="36" actId="14100"/>
      <pc:docMkLst>
        <pc:docMk/>
      </pc:docMkLst>
      <pc:sldChg chg="addSp delSp modSp mod setBg modClrScheme chgLayout">
        <pc:chgData name="Peolita Madgaline Douglas (1911615)" userId="S::1911615@student.uwtsd.ac.uk::46bf2780-19f1-479c-81a0-e61b09269c9f" providerId="AD" clId="Web-{CD57C8F1-632C-4075-8D33-DEC0FABA7792}" dt="2021-12-06T00:32:04.642" v="36" actId="14100"/>
        <pc:sldMkLst>
          <pc:docMk/>
          <pc:sldMk cId="109857222" sldId="256"/>
        </pc:sldMkLst>
        <pc:spChg chg="del">
          <ac:chgData name="Peolita Madgaline Douglas (1911615)" userId="S::1911615@student.uwtsd.ac.uk::46bf2780-19f1-479c-81a0-e61b09269c9f" providerId="AD" clId="Web-{CD57C8F1-632C-4075-8D33-DEC0FABA7792}" dt="2021-12-06T00:28:03.378" v="3"/>
          <ac:spMkLst>
            <pc:docMk/>
            <pc:sldMk cId="109857222" sldId="256"/>
            <ac:spMk id="2" creationId="{00000000-0000-0000-0000-000000000000}"/>
          </ac:spMkLst>
        </pc:spChg>
        <pc:spChg chg="mod">
          <ac:chgData name="Peolita Madgaline Douglas (1911615)" userId="S::1911615@student.uwtsd.ac.uk::46bf2780-19f1-479c-81a0-e61b09269c9f" providerId="AD" clId="Web-{CD57C8F1-632C-4075-8D33-DEC0FABA7792}" dt="2021-12-06T00:29:05.320" v="8" actId="20577"/>
          <ac:spMkLst>
            <pc:docMk/>
            <pc:sldMk cId="109857222" sldId="256"/>
            <ac:spMk id="3" creationId="{00000000-0000-0000-0000-000000000000}"/>
          </ac:spMkLst>
        </pc:spChg>
        <pc:spChg chg="add del mod">
          <ac:chgData name="Peolita Madgaline Douglas (1911615)" userId="S::1911615@student.uwtsd.ac.uk::46bf2780-19f1-479c-81a0-e61b09269c9f" providerId="AD" clId="Web-{CD57C8F1-632C-4075-8D33-DEC0FABA7792}" dt="2021-12-06T00:28:51.270" v="7"/>
          <ac:spMkLst>
            <pc:docMk/>
            <pc:sldMk cId="109857222" sldId="256"/>
            <ac:spMk id="4" creationId="{1BC7953C-8631-4B26-8007-8BA2D1AAD613}"/>
          </ac:spMkLst>
        </pc:spChg>
        <pc:spChg chg="add del">
          <ac:chgData name="Peolita Madgaline Douglas (1911615)" userId="S::1911615@student.uwtsd.ac.uk::46bf2780-19f1-479c-81a0-e61b09269c9f" providerId="AD" clId="Web-{CD57C8F1-632C-4075-8D33-DEC0FABA7792}" dt="2021-12-06T00:28:47.910" v="6"/>
          <ac:spMkLst>
            <pc:docMk/>
            <pc:sldMk cId="109857222" sldId="256"/>
            <ac:spMk id="8" creationId="{6A121316-E4D0-41D7-9C79-9FF8F36D4262}"/>
          </ac:spMkLst>
        </pc:spChg>
        <pc:spChg chg="add del">
          <ac:chgData name="Peolita Madgaline Douglas (1911615)" userId="S::1911615@student.uwtsd.ac.uk::46bf2780-19f1-479c-81a0-e61b09269c9f" providerId="AD" clId="Web-{CD57C8F1-632C-4075-8D33-DEC0FABA7792}" dt="2021-12-06T00:28:47.910" v="6"/>
          <ac:spMkLst>
            <pc:docMk/>
            <pc:sldMk cId="109857222" sldId="256"/>
            <ac:spMk id="10" creationId="{07EE0F9E-42CB-4AE4-971C-7BD191D5DCB3}"/>
          </ac:spMkLst>
        </pc:spChg>
        <pc:spChg chg="add del">
          <ac:chgData name="Peolita Madgaline Douglas (1911615)" userId="S::1911615@student.uwtsd.ac.uk::46bf2780-19f1-479c-81a0-e61b09269c9f" providerId="AD" clId="Web-{CD57C8F1-632C-4075-8D33-DEC0FABA7792}" dt="2021-12-06T00:28:47.910" v="6"/>
          <ac:spMkLst>
            <pc:docMk/>
            <pc:sldMk cId="109857222" sldId="256"/>
            <ac:spMk id="12" creationId="{1AEB967B-31A3-42E3-8382-73443D264092}"/>
          </ac:spMkLst>
        </pc:spChg>
        <pc:spChg chg="add mod">
          <ac:chgData name="Peolita Madgaline Douglas (1911615)" userId="S::1911615@student.uwtsd.ac.uk::46bf2780-19f1-479c-81a0-e61b09269c9f" providerId="AD" clId="Web-{CD57C8F1-632C-4075-8D33-DEC0FABA7792}" dt="2021-12-06T00:29:45.310" v="15" actId="1076"/>
          <ac:spMkLst>
            <pc:docMk/>
            <pc:sldMk cId="109857222" sldId="256"/>
            <ac:spMk id="13" creationId="{CC35845B-F0D6-4520-B222-699C15D83C35}"/>
          </ac:spMkLst>
        </pc:spChg>
        <pc:spChg chg="add">
          <ac:chgData name="Peolita Madgaline Douglas (1911615)" userId="S::1911615@student.uwtsd.ac.uk::46bf2780-19f1-479c-81a0-e61b09269c9f" providerId="AD" clId="Web-{CD57C8F1-632C-4075-8D33-DEC0FABA7792}" dt="2021-12-06T00:28:47.910" v="6"/>
          <ac:spMkLst>
            <pc:docMk/>
            <pc:sldMk cId="109857222" sldId="256"/>
            <ac:spMk id="17" creationId="{9B45BA4C-9B54-4496-821F-9E0985CA984D}"/>
          </ac:spMkLst>
        </pc:spChg>
        <pc:spChg chg="add">
          <ac:chgData name="Peolita Madgaline Douglas (1911615)" userId="S::1911615@student.uwtsd.ac.uk::46bf2780-19f1-479c-81a0-e61b09269c9f" providerId="AD" clId="Web-{CD57C8F1-632C-4075-8D33-DEC0FABA7792}" dt="2021-12-06T00:28:47.910" v="6"/>
          <ac:spMkLst>
            <pc:docMk/>
            <pc:sldMk cId="109857222" sldId="256"/>
            <ac:spMk id="19" creationId="{85E1BB9D-FAFF-4C3E-9E44-13F8FBABCD62}"/>
          </ac:spMkLst>
        </pc:spChg>
        <pc:spChg chg="add">
          <ac:chgData name="Peolita Madgaline Douglas (1911615)" userId="S::1911615@student.uwtsd.ac.uk::46bf2780-19f1-479c-81a0-e61b09269c9f" providerId="AD" clId="Web-{CD57C8F1-632C-4075-8D33-DEC0FABA7792}" dt="2021-12-06T00:28:47.910" v="6"/>
          <ac:spMkLst>
            <pc:docMk/>
            <pc:sldMk cId="109857222" sldId="256"/>
            <ac:spMk id="21" creationId="{A8DDC302-DBEC-4742-B54B-5E9AAFE96961}"/>
          </ac:spMkLst>
        </pc:spChg>
        <pc:graphicFrameChg chg="add del mod">
          <ac:chgData name="Peolita Madgaline Douglas (1911615)" userId="S::1911615@student.uwtsd.ac.uk::46bf2780-19f1-479c-81a0-e61b09269c9f" providerId="AD" clId="Web-{CD57C8F1-632C-4075-8D33-DEC0FABA7792}" dt="2021-12-06T00:30:56.281" v="23"/>
          <ac:graphicFrameMkLst>
            <pc:docMk/>
            <pc:sldMk cId="109857222" sldId="256"/>
            <ac:graphicFrameMk id="7" creationId="{C23474E9-0B63-48AC-AF7F-592DD702C52E}"/>
          </ac:graphicFrameMkLst>
        </pc:graphicFrameChg>
        <pc:graphicFrameChg chg="add mod">
          <ac:chgData name="Peolita Madgaline Douglas (1911615)" userId="S::1911615@student.uwtsd.ac.uk::46bf2780-19f1-479c-81a0-e61b09269c9f" providerId="AD" clId="Web-{CD57C8F1-632C-4075-8D33-DEC0FABA7792}" dt="2021-12-06T00:29:30.044" v="10"/>
          <ac:graphicFrameMkLst>
            <pc:docMk/>
            <pc:sldMk cId="109857222" sldId="256"/>
            <ac:graphicFrameMk id="11" creationId="{9E14A95A-88E0-41F0-8B3A-C0B2C7F8E18E}"/>
          </ac:graphicFrameMkLst>
        </pc:graphicFrameChg>
        <pc:picChg chg="add del mod ord">
          <ac:chgData name="Peolita Madgaline Douglas (1911615)" userId="S::1911615@student.uwtsd.ac.uk::46bf2780-19f1-479c-81a0-e61b09269c9f" providerId="AD" clId="Web-{CD57C8F1-632C-4075-8D33-DEC0FABA7792}" dt="2021-12-06T00:31:58.673" v="34"/>
          <ac:picMkLst>
            <pc:docMk/>
            <pc:sldMk cId="109857222" sldId="256"/>
            <ac:picMk id="5" creationId="{CFB1C2D2-ADC7-407A-8A11-7BA4B321E403}"/>
          </ac:picMkLst>
        </pc:picChg>
        <pc:picChg chg="add mod modCrop">
          <ac:chgData name="Peolita Madgaline Douglas (1911615)" userId="S::1911615@student.uwtsd.ac.uk::46bf2780-19f1-479c-81a0-e61b09269c9f" providerId="AD" clId="Web-{CD57C8F1-632C-4075-8D33-DEC0FABA7792}" dt="2021-12-06T00:32:04.642" v="36" actId="14100"/>
          <ac:picMkLst>
            <pc:docMk/>
            <pc:sldMk cId="109857222" sldId="256"/>
            <ac:picMk id="14" creationId="{D8ECC045-2BE3-4C77-AAA6-0351A0E07DF8}"/>
          </ac:picMkLst>
        </pc:picChg>
      </pc:sldChg>
      <pc:sldChg chg="modSp new">
        <pc:chgData name="Peolita Madgaline Douglas (1911615)" userId="S::1911615@student.uwtsd.ac.uk::46bf2780-19f1-479c-81a0-e61b09269c9f" providerId="AD" clId="Web-{CD57C8F1-632C-4075-8D33-DEC0FABA7792}" dt="2021-12-06T00:31:46.376" v="33" actId="1076"/>
        <pc:sldMkLst>
          <pc:docMk/>
          <pc:sldMk cId="1519284929" sldId="257"/>
        </pc:sldMkLst>
        <pc:spChg chg="mod">
          <ac:chgData name="Peolita Madgaline Douglas (1911615)" userId="S::1911615@student.uwtsd.ac.uk::46bf2780-19f1-479c-81a0-e61b09269c9f" providerId="AD" clId="Web-{CD57C8F1-632C-4075-8D33-DEC0FABA7792}" dt="2021-12-06T00:31:46.376" v="33" actId="1076"/>
          <ac:spMkLst>
            <pc:docMk/>
            <pc:sldMk cId="1519284929" sldId="257"/>
            <ac:spMk id="2" creationId="{C5B4CCB6-FA4D-411C-8937-A5F136DCAEC8}"/>
          </ac:spMkLst>
        </pc:spChg>
      </pc:sldChg>
      <pc:sldMasterChg chg="del delSldLayout">
        <pc:chgData name="Peolita Madgaline Douglas (1911615)" userId="S::1911615@student.uwtsd.ac.uk::46bf2780-19f1-479c-81a0-e61b09269c9f" providerId="AD" clId="Web-{CD57C8F1-632C-4075-8D33-DEC0FABA7792}" dt="2021-12-06T00:28:37.254" v="4"/>
        <pc:sldMasterMkLst>
          <pc:docMk/>
          <pc:sldMasterMk cId="2460954070" sldId="2147483660"/>
        </pc:sldMasterMkLst>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2385387890" sldId="2147483661"/>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949138452" sldId="2147483662"/>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2591524520" sldId="2147483663"/>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1203092039" sldId="2147483664"/>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3733172339" sldId="2147483665"/>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3210312558" sldId="2147483666"/>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3146388984" sldId="2147483667"/>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3171841454" sldId="2147483668"/>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1718958274" sldId="2147483669"/>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2202905451" sldId="2147483670"/>
          </pc:sldLayoutMkLst>
        </pc:sldLayoutChg>
        <pc:sldLayoutChg chg="del">
          <pc:chgData name="Peolita Madgaline Douglas (1911615)" userId="S::1911615@student.uwtsd.ac.uk::46bf2780-19f1-479c-81a0-e61b09269c9f" providerId="AD" clId="Web-{CD57C8F1-632C-4075-8D33-DEC0FABA7792}" dt="2021-12-06T00:28:37.254" v="4"/>
          <pc:sldLayoutMkLst>
            <pc:docMk/>
            <pc:sldMasterMk cId="2460954070" sldId="2147483660"/>
            <pc:sldLayoutMk cId="3479445657" sldId="2147483671"/>
          </pc:sldLayoutMkLst>
        </pc:sldLayoutChg>
      </pc:sldMasterChg>
      <pc:sldMasterChg chg="add del addSldLayout delSldLayout">
        <pc:chgData name="Peolita Madgaline Douglas (1911615)" userId="S::1911615@student.uwtsd.ac.uk::46bf2780-19f1-479c-81a0-e61b09269c9f" providerId="AD" clId="Web-{CD57C8F1-632C-4075-8D33-DEC0FABA7792}" dt="2021-12-06T00:28:47.910" v="6"/>
        <pc:sldMasterMkLst>
          <pc:docMk/>
          <pc:sldMasterMk cId="3127972335" sldId="2147483711"/>
        </pc:sldMasterMkLst>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1500385397" sldId="2147483700"/>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4127056845" sldId="2147483701"/>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2712399149" sldId="2147483702"/>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3967924516" sldId="2147483703"/>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1026546429" sldId="2147483704"/>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4162437484" sldId="2147483705"/>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3430529088" sldId="2147483706"/>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1273451504" sldId="2147483707"/>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1473097391" sldId="2147483708"/>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1581350815" sldId="2147483709"/>
          </pc:sldLayoutMkLst>
        </pc:sldLayoutChg>
        <pc:sldLayoutChg chg="add del">
          <pc:chgData name="Peolita Madgaline Douglas (1911615)" userId="S::1911615@student.uwtsd.ac.uk::46bf2780-19f1-479c-81a0-e61b09269c9f" providerId="AD" clId="Web-{CD57C8F1-632C-4075-8D33-DEC0FABA7792}" dt="2021-12-06T00:28:47.910" v="6"/>
          <pc:sldLayoutMkLst>
            <pc:docMk/>
            <pc:sldMasterMk cId="3127972335" sldId="2147483711"/>
            <pc:sldLayoutMk cId="916658480" sldId="2147483710"/>
          </pc:sldLayoutMkLst>
        </pc:sldLayoutChg>
      </pc:sldMasterChg>
      <pc:sldMasterChg chg="add addSldLayout">
        <pc:chgData name="Peolita Madgaline Douglas (1911615)" userId="S::1911615@student.uwtsd.ac.uk::46bf2780-19f1-479c-81a0-e61b09269c9f" providerId="AD" clId="Web-{CD57C8F1-632C-4075-8D33-DEC0FABA7792}" dt="2021-12-06T00:28:47.910" v="6"/>
        <pc:sldMasterMkLst>
          <pc:docMk/>
          <pc:sldMasterMk cId="1397091062" sldId="2147483748"/>
        </pc:sldMasterMkLst>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325511751" sldId="2147483737"/>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360846418" sldId="2147483738"/>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29483894" sldId="2147483739"/>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601014038" sldId="2147483740"/>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412913706" sldId="2147483741"/>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482284954" sldId="2147483742"/>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3392718579" sldId="2147483743"/>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3349082524" sldId="2147483744"/>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3352611894" sldId="2147483745"/>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2159395067" sldId="2147483746"/>
          </pc:sldLayoutMkLst>
        </pc:sldLayoutChg>
        <pc:sldLayoutChg chg="add">
          <pc:chgData name="Peolita Madgaline Douglas (1911615)" userId="S::1911615@student.uwtsd.ac.uk::46bf2780-19f1-479c-81a0-e61b09269c9f" providerId="AD" clId="Web-{CD57C8F1-632C-4075-8D33-DEC0FABA7792}" dt="2021-12-06T00:28:47.910" v="6"/>
          <pc:sldLayoutMkLst>
            <pc:docMk/>
            <pc:sldMasterMk cId="1397091062" sldId="2147483748"/>
            <pc:sldLayoutMk cId="1021754667" sldId="2147483747"/>
          </pc:sldLayoutMkLst>
        </pc:sldLayoutChg>
      </pc:sldMasterChg>
    </pc:docChg>
  </pc:docChgLst>
  <pc:docChgLst>
    <pc:chgData name="Peolita Madgaline Douglas (1911615)" userId="S::1911615@student.uwtsd.ac.uk::46bf2780-19f1-479c-81a0-e61b09269c9f" providerId="AD" clId="Web-{27034FBB-AA53-7A4C-0ED5-2933150FE2D1}"/>
    <pc:docChg chg="modSld">
      <pc:chgData name="Peolita Madgaline Douglas (1911615)" userId="S::1911615@student.uwtsd.ac.uk::46bf2780-19f1-479c-81a0-e61b09269c9f" providerId="AD" clId="Web-{27034FBB-AA53-7A4C-0ED5-2933150FE2D1}" dt="2021-12-07T13:33:54.058" v="62" actId="20577"/>
      <pc:docMkLst>
        <pc:docMk/>
      </pc:docMkLst>
      <pc:sldChg chg="modSp">
        <pc:chgData name="Peolita Madgaline Douglas (1911615)" userId="S::1911615@student.uwtsd.ac.uk::46bf2780-19f1-479c-81a0-e61b09269c9f" providerId="AD" clId="Web-{27034FBB-AA53-7A4C-0ED5-2933150FE2D1}" dt="2021-12-07T13:28:44.926" v="21" actId="20577"/>
        <pc:sldMkLst>
          <pc:docMk/>
          <pc:sldMk cId="109857222" sldId="256"/>
        </pc:sldMkLst>
        <pc:spChg chg="mod">
          <ac:chgData name="Peolita Madgaline Douglas (1911615)" userId="S::1911615@student.uwtsd.ac.uk::46bf2780-19f1-479c-81a0-e61b09269c9f" providerId="AD" clId="Web-{27034FBB-AA53-7A4C-0ED5-2933150FE2D1}" dt="2021-12-07T13:28:44.926" v="21" actId="20577"/>
          <ac:spMkLst>
            <pc:docMk/>
            <pc:sldMk cId="109857222" sldId="256"/>
            <ac:spMk id="3" creationId="{00000000-0000-0000-0000-000000000000}"/>
          </ac:spMkLst>
        </pc:spChg>
      </pc:sldChg>
      <pc:sldChg chg="modSp">
        <pc:chgData name="Peolita Madgaline Douglas (1911615)" userId="S::1911615@student.uwtsd.ac.uk::46bf2780-19f1-479c-81a0-e61b09269c9f" providerId="AD" clId="Web-{27034FBB-AA53-7A4C-0ED5-2933150FE2D1}" dt="2021-12-07T13:30:16.194" v="31" actId="20577"/>
        <pc:sldMkLst>
          <pc:docMk/>
          <pc:sldMk cId="3339893477" sldId="259"/>
        </pc:sldMkLst>
        <pc:spChg chg="mod">
          <ac:chgData name="Peolita Madgaline Douglas (1911615)" userId="S::1911615@student.uwtsd.ac.uk::46bf2780-19f1-479c-81a0-e61b09269c9f" providerId="AD" clId="Web-{27034FBB-AA53-7A4C-0ED5-2933150FE2D1}" dt="2021-12-07T13:30:16.194" v="31" actId="20577"/>
          <ac:spMkLst>
            <pc:docMk/>
            <pc:sldMk cId="3339893477" sldId="259"/>
            <ac:spMk id="3" creationId="{711EC066-6A3A-4A27-8D28-2455CCECF7BE}"/>
          </ac:spMkLst>
        </pc:spChg>
      </pc:sldChg>
      <pc:sldChg chg="modSp">
        <pc:chgData name="Peolita Madgaline Douglas (1911615)" userId="S::1911615@student.uwtsd.ac.uk::46bf2780-19f1-479c-81a0-e61b09269c9f" providerId="AD" clId="Web-{27034FBB-AA53-7A4C-0ED5-2933150FE2D1}" dt="2021-12-07T13:33:54.058" v="62" actId="20577"/>
        <pc:sldMkLst>
          <pc:docMk/>
          <pc:sldMk cId="4255474368" sldId="265"/>
        </pc:sldMkLst>
        <pc:spChg chg="mod">
          <ac:chgData name="Peolita Madgaline Douglas (1911615)" userId="S::1911615@student.uwtsd.ac.uk::46bf2780-19f1-479c-81a0-e61b09269c9f" providerId="AD" clId="Web-{27034FBB-AA53-7A4C-0ED5-2933150FE2D1}" dt="2021-12-07T13:33:54.058" v="62" actId="20577"/>
          <ac:spMkLst>
            <pc:docMk/>
            <pc:sldMk cId="4255474368" sldId="265"/>
            <ac:spMk id="4" creationId="{2A944133-0CED-46B7-B462-8A313BA36974}"/>
          </ac:spMkLst>
        </pc:spChg>
      </pc:sldChg>
    </pc:docChg>
  </pc:docChgLst>
  <pc:docChgLst>
    <pc:chgData clId="Web-{7970E238-9382-F217-7F21-AB1B8DE2DB73}"/>
    <pc:docChg chg="modSld">
      <pc:chgData name="" userId="" providerId="" clId="Web-{7970E238-9382-F217-7F21-AB1B8DE2DB73}" dt="2021-12-06T08:39:06.467" v="0" actId="1076"/>
      <pc:docMkLst>
        <pc:docMk/>
      </pc:docMkLst>
      <pc:sldChg chg="modSp">
        <pc:chgData name="" userId="" providerId="" clId="Web-{7970E238-9382-F217-7F21-AB1B8DE2DB73}" dt="2021-12-06T08:39:06.467" v="0" actId="1076"/>
        <pc:sldMkLst>
          <pc:docMk/>
          <pc:sldMk cId="1519284929" sldId="257"/>
        </pc:sldMkLst>
        <pc:spChg chg="mod">
          <ac:chgData name="" userId="" providerId="" clId="Web-{7970E238-9382-F217-7F21-AB1B8DE2DB73}" dt="2021-12-06T08:39:06.467" v="0" actId="1076"/>
          <ac:spMkLst>
            <pc:docMk/>
            <pc:sldMk cId="1519284929" sldId="257"/>
            <ac:spMk id="3" creationId="{B71F14EA-7DBF-4D7F-A99F-4EA5223E8745}"/>
          </ac:spMkLst>
        </pc:spChg>
      </pc:sldChg>
    </pc:docChg>
  </pc:docChgLst>
  <pc:docChgLst>
    <pc:chgData clId="Web-{CD57C8F1-632C-4075-8D33-DEC0FABA7792}"/>
    <pc:docChg chg="modSld">
      <pc:chgData name="" userId="" providerId="" clId="Web-{CD57C8F1-632C-4075-8D33-DEC0FABA7792}" dt="2021-12-06T00:27:54.596" v="1" actId="20577"/>
      <pc:docMkLst>
        <pc:docMk/>
      </pc:docMkLst>
      <pc:sldChg chg="modSp">
        <pc:chgData name="" userId="" providerId="" clId="Web-{CD57C8F1-632C-4075-8D33-DEC0FABA7792}" dt="2021-12-06T00:27:54.596" v="1" actId="20577"/>
        <pc:sldMkLst>
          <pc:docMk/>
          <pc:sldMk cId="109857222" sldId="256"/>
        </pc:sldMkLst>
        <pc:spChg chg="mod">
          <ac:chgData name="" userId="" providerId="" clId="Web-{CD57C8F1-632C-4075-8D33-DEC0FABA7792}" dt="2021-12-06T00:27:54.596" v="1" actId="20577"/>
          <ac:spMkLst>
            <pc:docMk/>
            <pc:sldMk cId="109857222" sldId="256"/>
            <ac:spMk id="3" creationId="{00000000-0000-0000-0000-000000000000}"/>
          </ac:spMkLst>
        </pc:spChg>
      </pc:sldChg>
    </pc:docChg>
  </pc:docChgLst>
  <pc:docChgLst>
    <pc:chgData name="Peolita Madgaline Douglas (1911615)" userId="S::1911615@student.uwtsd.ac.uk::46bf2780-19f1-479c-81a0-e61b09269c9f" providerId="AD" clId="Web-{7970E238-9382-F217-7F21-AB1B8DE2DB73}"/>
    <pc:docChg chg="addSld delSld modSld">
      <pc:chgData name="Peolita Madgaline Douglas (1911615)" userId="S::1911615@student.uwtsd.ac.uk::46bf2780-19f1-479c-81a0-e61b09269c9f" providerId="AD" clId="Web-{7970E238-9382-F217-7F21-AB1B8DE2DB73}" dt="2021-12-06T10:23:09.626" v="1814" actId="1076"/>
      <pc:docMkLst>
        <pc:docMk/>
      </pc:docMkLst>
      <pc:sldChg chg="modSp">
        <pc:chgData name="Peolita Madgaline Douglas (1911615)" userId="S::1911615@student.uwtsd.ac.uk::46bf2780-19f1-479c-81a0-e61b09269c9f" providerId="AD" clId="Web-{7970E238-9382-F217-7F21-AB1B8DE2DB73}" dt="2021-12-06T08:43:57.687" v="15" actId="20577"/>
        <pc:sldMkLst>
          <pc:docMk/>
          <pc:sldMk cId="109857222" sldId="256"/>
        </pc:sldMkLst>
        <pc:spChg chg="mod">
          <ac:chgData name="Peolita Madgaline Douglas (1911615)" userId="S::1911615@student.uwtsd.ac.uk::46bf2780-19f1-479c-81a0-e61b09269c9f" providerId="AD" clId="Web-{7970E238-9382-F217-7F21-AB1B8DE2DB73}" dt="2021-12-06T08:43:57.687" v="15" actId="20577"/>
          <ac:spMkLst>
            <pc:docMk/>
            <pc:sldMk cId="109857222" sldId="256"/>
            <ac:spMk id="13" creationId="{CC35845B-F0D6-4520-B222-699C15D83C35}"/>
          </ac:spMkLst>
        </pc:spChg>
        <pc:picChg chg="mod">
          <ac:chgData name="Peolita Madgaline Douglas (1911615)" userId="S::1911615@student.uwtsd.ac.uk::46bf2780-19f1-479c-81a0-e61b09269c9f" providerId="AD" clId="Web-{7970E238-9382-F217-7F21-AB1B8DE2DB73}" dt="2021-12-06T08:39:29.265" v="4" actId="1076"/>
          <ac:picMkLst>
            <pc:docMk/>
            <pc:sldMk cId="109857222" sldId="256"/>
            <ac:picMk id="14" creationId="{D8ECC045-2BE3-4C77-AAA6-0351A0E07DF8}"/>
          </ac:picMkLst>
        </pc:picChg>
      </pc:sldChg>
      <pc:sldChg chg="addSp delSp modSp">
        <pc:chgData name="Peolita Madgaline Douglas (1911615)" userId="S::1911615@student.uwtsd.ac.uk::46bf2780-19f1-479c-81a0-e61b09269c9f" providerId="AD" clId="Web-{7970E238-9382-F217-7F21-AB1B8DE2DB73}" dt="2021-12-06T08:50:35.241" v="258" actId="1076"/>
        <pc:sldMkLst>
          <pc:docMk/>
          <pc:sldMk cId="1519284929" sldId="257"/>
        </pc:sldMkLst>
        <pc:spChg chg="mod">
          <ac:chgData name="Peolita Madgaline Douglas (1911615)" userId="S::1911615@student.uwtsd.ac.uk::46bf2780-19f1-479c-81a0-e61b09269c9f" providerId="AD" clId="Web-{7970E238-9382-F217-7F21-AB1B8DE2DB73}" dt="2021-12-06T08:50:30.476" v="257" actId="1076"/>
          <ac:spMkLst>
            <pc:docMk/>
            <pc:sldMk cId="1519284929" sldId="257"/>
            <ac:spMk id="2" creationId="{C5B4CCB6-FA4D-411C-8937-A5F136DCAEC8}"/>
          </ac:spMkLst>
        </pc:spChg>
        <pc:spChg chg="del">
          <ac:chgData name="Peolita Madgaline Douglas (1911615)" userId="S::1911615@student.uwtsd.ac.uk::46bf2780-19f1-479c-81a0-e61b09269c9f" providerId="AD" clId="Web-{7970E238-9382-F217-7F21-AB1B8DE2DB73}" dt="2021-12-06T08:39:33.375" v="5"/>
          <ac:spMkLst>
            <pc:docMk/>
            <pc:sldMk cId="1519284929" sldId="257"/>
            <ac:spMk id="3" creationId="{B71F14EA-7DBF-4D7F-A99F-4EA5223E8745}"/>
          </ac:spMkLst>
        </pc:spChg>
        <pc:spChg chg="add mod">
          <ac:chgData name="Peolita Madgaline Douglas (1911615)" userId="S::1911615@student.uwtsd.ac.uk::46bf2780-19f1-479c-81a0-e61b09269c9f" providerId="AD" clId="Web-{7970E238-9382-F217-7F21-AB1B8DE2DB73}" dt="2021-12-06T08:50:35.241" v="258" actId="1076"/>
          <ac:spMkLst>
            <pc:docMk/>
            <pc:sldMk cId="1519284929" sldId="257"/>
            <ac:spMk id="4" creationId="{EE131BED-17BF-48FF-A162-6390E10FAB90}"/>
          </ac:spMkLst>
        </pc:spChg>
        <pc:spChg chg="add mod">
          <ac:chgData name="Peolita Madgaline Douglas (1911615)" userId="S::1911615@student.uwtsd.ac.uk::46bf2780-19f1-479c-81a0-e61b09269c9f" providerId="AD" clId="Web-{7970E238-9382-F217-7F21-AB1B8DE2DB73}" dt="2021-12-06T08:50:18.553" v="255" actId="20577"/>
          <ac:spMkLst>
            <pc:docMk/>
            <pc:sldMk cId="1519284929" sldId="257"/>
            <ac:spMk id="5" creationId="{10EDFAB1-56D1-45D7-AAF6-D73279B51D13}"/>
          </ac:spMkLst>
        </pc:spChg>
        <pc:spChg chg="add mod">
          <ac:chgData name="Peolita Madgaline Douglas (1911615)" userId="S::1911615@student.uwtsd.ac.uk::46bf2780-19f1-479c-81a0-e61b09269c9f" providerId="AD" clId="Web-{7970E238-9382-F217-7F21-AB1B8DE2DB73}" dt="2021-12-06T08:50:12.974" v="254" actId="1076"/>
          <ac:spMkLst>
            <pc:docMk/>
            <pc:sldMk cId="1519284929" sldId="257"/>
            <ac:spMk id="6" creationId="{827109AF-DAD0-4A4D-8046-D669C37C48DC}"/>
          </ac:spMkLst>
        </pc:spChg>
      </pc:sldChg>
      <pc:sldChg chg="addSp delSp modSp new">
        <pc:chgData name="Peolita Madgaline Douglas (1911615)" userId="S::1911615@student.uwtsd.ac.uk::46bf2780-19f1-479c-81a0-e61b09269c9f" providerId="AD" clId="Web-{7970E238-9382-F217-7F21-AB1B8DE2DB73}" dt="2021-12-06T09:01:06.278" v="447" actId="14100"/>
        <pc:sldMkLst>
          <pc:docMk/>
          <pc:sldMk cId="430861400" sldId="258"/>
        </pc:sldMkLst>
        <pc:spChg chg="mod">
          <ac:chgData name="Peolita Madgaline Douglas (1911615)" userId="S::1911615@student.uwtsd.ac.uk::46bf2780-19f1-479c-81a0-e61b09269c9f" providerId="AD" clId="Web-{7970E238-9382-F217-7F21-AB1B8DE2DB73}" dt="2021-12-06T08:54:45.365" v="274" actId="14100"/>
          <ac:spMkLst>
            <pc:docMk/>
            <pc:sldMk cId="430861400" sldId="258"/>
            <ac:spMk id="2" creationId="{A5EE0C3D-6C12-414E-A41E-598DFFDFA0F8}"/>
          </ac:spMkLst>
        </pc:spChg>
        <pc:spChg chg="del">
          <ac:chgData name="Peolita Madgaline Douglas (1911615)" userId="S::1911615@student.uwtsd.ac.uk::46bf2780-19f1-479c-81a0-e61b09269c9f" providerId="AD" clId="Web-{7970E238-9382-F217-7F21-AB1B8DE2DB73}" dt="2021-12-06T08:53:56.003" v="259"/>
          <ac:spMkLst>
            <pc:docMk/>
            <pc:sldMk cId="430861400" sldId="258"/>
            <ac:spMk id="3" creationId="{E5EF04EC-6EE0-4ECD-8319-9AF003E4FFA8}"/>
          </ac:spMkLst>
        </pc:spChg>
        <pc:spChg chg="add mod">
          <ac:chgData name="Peolita Madgaline Douglas (1911615)" userId="S::1911615@student.uwtsd.ac.uk::46bf2780-19f1-479c-81a0-e61b09269c9f" providerId="AD" clId="Web-{7970E238-9382-F217-7F21-AB1B8DE2DB73}" dt="2021-12-06T09:00:54.684" v="444" actId="1076"/>
          <ac:spMkLst>
            <pc:docMk/>
            <pc:sldMk cId="430861400" sldId="258"/>
            <ac:spMk id="6" creationId="{E984AD86-EFA8-4BAB-ABCB-5614F07BFFEA}"/>
          </ac:spMkLst>
        </pc:spChg>
        <pc:picChg chg="add mod ord">
          <ac:chgData name="Peolita Madgaline Douglas (1911615)" userId="S::1911615@student.uwtsd.ac.uk::46bf2780-19f1-479c-81a0-e61b09269c9f" providerId="AD" clId="Web-{7970E238-9382-F217-7F21-AB1B8DE2DB73}" dt="2021-12-06T09:01:06.278" v="447" actId="14100"/>
          <ac:picMkLst>
            <pc:docMk/>
            <pc:sldMk cId="430861400" sldId="258"/>
            <ac:picMk id="4" creationId="{D5E0D65D-924B-4D76-8007-DE95A1E01600}"/>
          </ac:picMkLst>
        </pc:picChg>
      </pc:sldChg>
      <pc:sldChg chg="addSp delSp modSp new">
        <pc:chgData name="Peolita Madgaline Douglas (1911615)" userId="S::1911615@student.uwtsd.ac.uk::46bf2780-19f1-479c-81a0-e61b09269c9f" providerId="AD" clId="Web-{7970E238-9382-F217-7F21-AB1B8DE2DB73}" dt="2021-12-06T09:42:28.379" v="550" actId="20577"/>
        <pc:sldMkLst>
          <pc:docMk/>
          <pc:sldMk cId="3339893477" sldId="259"/>
        </pc:sldMkLst>
        <pc:spChg chg="del mod">
          <ac:chgData name="Peolita Madgaline Douglas (1911615)" userId="S::1911615@student.uwtsd.ac.uk::46bf2780-19f1-479c-81a0-e61b09269c9f" providerId="AD" clId="Web-{7970E238-9382-F217-7F21-AB1B8DE2DB73}" dt="2021-12-06T09:01:10.513" v="448"/>
          <ac:spMkLst>
            <pc:docMk/>
            <pc:sldMk cId="3339893477" sldId="259"/>
            <ac:spMk id="2" creationId="{37908E5C-889E-4271-A3BC-B14AA9882FDE}"/>
          </ac:spMkLst>
        </pc:spChg>
        <pc:spChg chg="add del mod">
          <ac:chgData name="Peolita Madgaline Douglas (1911615)" userId="S::1911615@student.uwtsd.ac.uk::46bf2780-19f1-479c-81a0-e61b09269c9f" providerId="AD" clId="Web-{7970E238-9382-F217-7F21-AB1B8DE2DB73}" dt="2021-12-06T09:42:28.379" v="550" actId="20577"/>
          <ac:spMkLst>
            <pc:docMk/>
            <pc:sldMk cId="3339893477" sldId="259"/>
            <ac:spMk id="3" creationId="{711EC066-6A3A-4A27-8D28-2455CCECF7BE}"/>
          </ac:spMkLst>
        </pc:spChg>
        <pc:spChg chg="del">
          <ac:chgData name="Peolita Madgaline Douglas (1911615)" userId="S::1911615@student.uwtsd.ac.uk::46bf2780-19f1-479c-81a0-e61b09269c9f" providerId="AD" clId="Web-{7970E238-9382-F217-7F21-AB1B8DE2DB73}" dt="2021-12-06T08:54:55.460" v="276"/>
          <ac:spMkLst>
            <pc:docMk/>
            <pc:sldMk cId="3339893477" sldId="259"/>
            <ac:spMk id="3" creationId="{902520EC-75E2-4F2F-B2AD-B17559A4CF36}"/>
          </ac:spMkLst>
        </pc:spChg>
        <pc:spChg chg="add del mod">
          <ac:chgData name="Peolita Madgaline Douglas (1911615)" userId="S::1911615@student.uwtsd.ac.uk::46bf2780-19f1-479c-81a0-e61b09269c9f" providerId="AD" clId="Web-{7970E238-9382-F217-7F21-AB1B8DE2DB73}" dt="2021-12-06T09:01:13.872" v="449"/>
          <ac:spMkLst>
            <pc:docMk/>
            <pc:sldMk cId="3339893477" sldId="259"/>
            <ac:spMk id="5" creationId="{C5680F7B-850E-4BA4-B48F-89A3C94F9CAB}"/>
          </ac:spMkLst>
        </pc:spChg>
        <pc:picChg chg="add mod">
          <ac:chgData name="Peolita Madgaline Douglas (1911615)" userId="S::1911615@student.uwtsd.ac.uk::46bf2780-19f1-479c-81a0-e61b09269c9f" providerId="AD" clId="Web-{7970E238-9382-F217-7F21-AB1B8DE2DB73}" dt="2021-12-06T09:42:17.113" v="548" actId="14100"/>
          <ac:picMkLst>
            <pc:docMk/>
            <pc:sldMk cId="3339893477" sldId="259"/>
            <ac:picMk id="2" creationId="{D261F2EA-30D8-43E5-A278-7ECD37651CCC}"/>
          </ac:picMkLst>
        </pc:picChg>
      </pc:sldChg>
      <pc:sldChg chg="addSp delSp modSp new">
        <pc:chgData name="Peolita Madgaline Douglas (1911615)" userId="S::1911615@student.uwtsd.ac.uk::46bf2780-19f1-479c-81a0-e61b09269c9f" providerId="AD" clId="Web-{7970E238-9382-F217-7F21-AB1B8DE2DB73}" dt="2021-12-06T10:17:29.446" v="1455" actId="1076"/>
        <pc:sldMkLst>
          <pc:docMk/>
          <pc:sldMk cId="895798700" sldId="260"/>
        </pc:sldMkLst>
        <pc:spChg chg="del">
          <ac:chgData name="Peolita Madgaline Douglas (1911615)" userId="S::1911615@student.uwtsd.ac.uk::46bf2780-19f1-479c-81a0-e61b09269c9f" providerId="AD" clId="Web-{7970E238-9382-F217-7F21-AB1B8DE2DB73}" dt="2021-12-06T09:42:53.255" v="553"/>
          <ac:spMkLst>
            <pc:docMk/>
            <pc:sldMk cId="895798700" sldId="260"/>
            <ac:spMk id="2" creationId="{8D09E6A3-203D-4B69-B370-518A6D7C41A9}"/>
          </ac:spMkLst>
        </pc:spChg>
        <pc:spChg chg="del">
          <ac:chgData name="Peolita Madgaline Douglas (1911615)" userId="S::1911615@student.uwtsd.ac.uk::46bf2780-19f1-479c-81a0-e61b09269c9f" providerId="AD" clId="Web-{7970E238-9382-F217-7F21-AB1B8DE2DB73}" dt="2021-12-06T09:42:48.442" v="552"/>
          <ac:spMkLst>
            <pc:docMk/>
            <pc:sldMk cId="895798700" sldId="260"/>
            <ac:spMk id="3" creationId="{859A8B16-C448-4317-8508-9818DD5164AC}"/>
          </ac:spMkLst>
        </pc:spChg>
        <pc:spChg chg="add mod">
          <ac:chgData name="Peolita Madgaline Douglas (1911615)" userId="S::1911615@student.uwtsd.ac.uk::46bf2780-19f1-479c-81a0-e61b09269c9f" providerId="AD" clId="Web-{7970E238-9382-F217-7F21-AB1B8DE2DB73}" dt="2021-12-06T09:47:42.590" v="757"/>
          <ac:spMkLst>
            <pc:docMk/>
            <pc:sldMk cId="895798700" sldId="260"/>
            <ac:spMk id="5" creationId="{95BA20A0-AB1C-479F-9CAA-C315B0A1059A}"/>
          </ac:spMkLst>
        </pc:spChg>
        <pc:spChg chg="add mod">
          <ac:chgData name="Peolita Madgaline Douglas (1911615)" userId="S::1911615@student.uwtsd.ac.uk::46bf2780-19f1-479c-81a0-e61b09269c9f" providerId="AD" clId="Web-{7970E238-9382-F217-7F21-AB1B8DE2DB73}" dt="2021-12-06T10:17:29.446" v="1455" actId="1076"/>
          <ac:spMkLst>
            <pc:docMk/>
            <pc:sldMk cId="895798700" sldId="260"/>
            <ac:spMk id="6" creationId="{8DEB13A0-25A6-4006-A6A9-0C011F1CEF9A}"/>
          </ac:spMkLst>
        </pc:spChg>
        <pc:picChg chg="add mod modCrop">
          <ac:chgData name="Peolita Madgaline Douglas (1911615)" userId="S::1911615@student.uwtsd.ac.uk::46bf2780-19f1-479c-81a0-e61b09269c9f" providerId="AD" clId="Web-{7970E238-9382-F217-7F21-AB1B8DE2DB73}" dt="2021-12-06T09:44:06.757" v="564" actId="1076"/>
          <ac:picMkLst>
            <pc:docMk/>
            <pc:sldMk cId="895798700" sldId="260"/>
            <ac:picMk id="4" creationId="{4B56456F-5F67-4E36-9B79-645005720D73}"/>
          </ac:picMkLst>
        </pc:picChg>
      </pc:sldChg>
      <pc:sldChg chg="addSp delSp modSp new mod setBg">
        <pc:chgData name="Peolita Madgaline Douglas (1911615)" userId="S::1911615@student.uwtsd.ac.uk::46bf2780-19f1-479c-81a0-e61b09269c9f" providerId="AD" clId="Web-{7970E238-9382-F217-7F21-AB1B8DE2DB73}" dt="2021-12-06T10:16:55.804" v="1440" actId="1076"/>
        <pc:sldMkLst>
          <pc:docMk/>
          <pc:sldMk cId="3020253502" sldId="261"/>
        </pc:sldMkLst>
        <pc:spChg chg="del">
          <ac:chgData name="Peolita Madgaline Douglas (1911615)" userId="S::1911615@student.uwtsd.ac.uk::46bf2780-19f1-479c-81a0-e61b09269c9f" providerId="AD" clId="Web-{7970E238-9382-F217-7F21-AB1B8DE2DB73}" dt="2021-12-06T09:48:18.278" v="759"/>
          <ac:spMkLst>
            <pc:docMk/>
            <pc:sldMk cId="3020253502" sldId="261"/>
            <ac:spMk id="2" creationId="{D1C35CC4-A153-4C08-9780-8DD4210AB88B}"/>
          </ac:spMkLst>
        </pc:spChg>
        <pc:spChg chg="del">
          <ac:chgData name="Peolita Madgaline Douglas (1911615)" userId="S::1911615@student.uwtsd.ac.uk::46bf2780-19f1-479c-81a0-e61b09269c9f" providerId="AD" clId="Web-{7970E238-9382-F217-7F21-AB1B8DE2DB73}" dt="2021-12-06T09:49:32.265" v="760"/>
          <ac:spMkLst>
            <pc:docMk/>
            <pc:sldMk cId="3020253502" sldId="261"/>
            <ac:spMk id="3" creationId="{931A275E-2959-4AB7-8D5A-54DECBE84620}"/>
          </ac:spMkLst>
        </pc:spChg>
        <pc:spChg chg="add mod">
          <ac:chgData name="Peolita Madgaline Douglas (1911615)" userId="S::1911615@student.uwtsd.ac.uk::46bf2780-19f1-479c-81a0-e61b09269c9f" providerId="AD" clId="Web-{7970E238-9382-F217-7F21-AB1B8DE2DB73}" dt="2021-12-06T09:55:53.289" v="879"/>
          <ac:spMkLst>
            <pc:docMk/>
            <pc:sldMk cId="3020253502" sldId="261"/>
            <ac:spMk id="5" creationId="{0C0F185A-910F-43CC-ABB8-50A091CC7380}"/>
          </ac:spMkLst>
        </pc:spChg>
        <pc:spChg chg="add mod">
          <ac:chgData name="Peolita Madgaline Douglas (1911615)" userId="S::1911615@student.uwtsd.ac.uk::46bf2780-19f1-479c-81a0-e61b09269c9f" providerId="AD" clId="Web-{7970E238-9382-F217-7F21-AB1B8DE2DB73}" dt="2021-12-06T10:16:55.804" v="1440" actId="1076"/>
          <ac:spMkLst>
            <pc:docMk/>
            <pc:sldMk cId="3020253502" sldId="261"/>
            <ac:spMk id="6" creationId="{BBC94B0F-EA58-4813-9B8C-95B207399041}"/>
          </ac:spMkLst>
        </pc:spChg>
        <pc:spChg chg="add del">
          <ac:chgData name="Peolita Madgaline Douglas (1911615)" userId="S::1911615@student.uwtsd.ac.uk::46bf2780-19f1-479c-81a0-e61b09269c9f" providerId="AD" clId="Web-{7970E238-9382-F217-7F21-AB1B8DE2DB73}" dt="2021-12-06T09:55:49.461" v="877"/>
          <ac:spMkLst>
            <pc:docMk/>
            <pc:sldMk cId="3020253502" sldId="261"/>
            <ac:spMk id="7" creationId="{84136905-015B-4510-B514-027CBA846BD6}"/>
          </ac:spMkLst>
        </pc:spChg>
        <pc:spChg chg="add del">
          <ac:chgData name="Peolita Madgaline Douglas (1911615)" userId="S::1911615@student.uwtsd.ac.uk::46bf2780-19f1-479c-81a0-e61b09269c9f" providerId="AD" clId="Web-{7970E238-9382-F217-7F21-AB1B8DE2DB73}" dt="2021-12-06T09:55:49.461" v="877"/>
          <ac:spMkLst>
            <pc:docMk/>
            <pc:sldMk cId="3020253502" sldId="261"/>
            <ac:spMk id="8" creationId="{36CD0F97-2E5B-4E84-8544-EB24DED10446}"/>
          </ac:spMkLst>
        </pc:spChg>
        <pc:spChg chg="add del">
          <ac:chgData name="Peolita Madgaline Douglas (1911615)" userId="S::1911615@student.uwtsd.ac.uk::46bf2780-19f1-479c-81a0-e61b09269c9f" providerId="AD" clId="Web-{7970E238-9382-F217-7F21-AB1B8DE2DB73}" dt="2021-12-06T09:55:49.461" v="877"/>
          <ac:spMkLst>
            <pc:docMk/>
            <pc:sldMk cId="3020253502" sldId="261"/>
            <ac:spMk id="9" creationId="{DB667490-DB81-488B-B0E9-A2D13C48B92B}"/>
          </ac:spMkLst>
        </pc:spChg>
        <pc:spChg chg="add del">
          <ac:chgData name="Peolita Madgaline Douglas (1911615)" userId="S::1911615@student.uwtsd.ac.uk::46bf2780-19f1-479c-81a0-e61b09269c9f" providerId="AD" clId="Web-{7970E238-9382-F217-7F21-AB1B8DE2DB73}" dt="2021-12-06T09:55:45.180" v="875"/>
          <ac:spMkLst>
            <pc:docMk/>
            <pc:sldMk cId="3020253502" sldId="261"/>
            <ac:spMk id="10" creationId="{84136905-015B-4510-B514-027CBA846BD6}"/>
          </ac:spMkLst>
        </pc:spChg>
        <pc:spChg chg="add del">
          <ac:chgData name="Peolita Madgaline Douglas (1911615)" userId="S::1911615@student.uwtsd.ac.uk::46bf2780-19f1-479c-81a0-e61b09269c9f" providerId="AD" clId="Web-{7970E238-9382-F217-7F21-AB1B8DE2DB73}" dt="2021-12-06T09:55:53.289" v="879"/>
          <ac:spMkLst>
            <pc:docMk/>
            <pc:sldMk cId="3020253502" sldId="261"/>
            <ac:spMk id="11" creationId="{84136905-015B-4510-B514-027CBA846BD6}"/>
          </ac:spMkLst>
        </pc:spChg>
        <pc:spChg chg="add del">
          <ac:chgData name="Peolita Madgaline Douglas (1911615)" userId="S::1911615@student.uwtsd.ac.uk::46bf2780-19f1-479c-81a0-e61b09269c9f" providerId="AD" clId="Web-{7970E238-9382-F217-7F21-AB1B8DE2DB73}" dt="2021-12-06T09:55:45.180" v="875"/>
          <ac:spMkLst>
            <pc:docMk/>
            <pc:sldMk cId="3020253502" sldId="261"/>
            <ac:spMk id="12" creationId="{36CD0F97-2E5B-4E84-8544-EB24DED10446}"/>
          </ac:spMkLst>
        </pc:spChg>
        <pc:spChg chg="add del">
          <ac:chgData name="Peolita Madgaline Douglas (1911615)" userId="S::1911615@student.uwtsd.ac.uk::46bf2780-19f1-479c-81a0-e61b09269c9f" providerId="AD" clId="Web-{7970E238-9382-F217-7F21-AB1B8DE2DB73}" dt="2021-12-06T09:55:45.180" v="875"/>
          <ac:spMkLst>
            <pc:docMk/>
            <pc:sldMk cId="3020253502" sldId="261"/>
            <ac:spMk id="14" creationId="{867738BA-6281-40B8-B775-410D49E724D0}"/>
          </ac:spMkLst>
        </pc:spChg>
        <pc:picChg chg="add mod ord">
          <ac:chgData name="Peolita Madgaline Douglas (1911615)" userId="S::1911615@student.uwtsd.ac.uk::46bf2780-19f1-479c-81a0-e61b09269c9f" providerId="AD" clId="Web-{7970E238-9382-F217-7F21-AB1B8DE2DB73}" dt="2021-12-06T09:55:53.289" v="879"/>
          <ac:picMkLst>
            <pc:docMk/>
            <pc:sldMk cId="3020253502" sldId="261"/>
            <ac:picMk id="4" creationId="{60CC4351-606D-407D-B737-A6A2B6132416}"/>
          </ac:picMkLst>
        </pc:picChg>
      </pc:sldChg>
      <pc:sldChg chg="addSp delSp modSp new">
        <pc:chgData name="Peolita Madgaline Douglas (1911615)" userId="S::1911615@student.uwtsd.ac.uk::46bf2780-19f1-479c-81a0-e61b09269c9f" providerId="AD" clId="Web-{7970E238-9382-F217-7F21-AB1B8DE2DB73}" dt="2021-12-06T10:16:19.725" v="1408" actId="14100"/>
        <pc:sldMkLst>
          <pc:docMk/>
          <pc:sldMk cId="3718758921" sldId="262"/>
        </pc:sldMkLst>
        <pc:spChg chg="add del">
          <ac:chgData name="Peolita Madgaline Douglas (1911615)" userId="S::1911615@student.uwtsd.ac.uk::46bf2780-19f1-479c-81a0-e61b09269c9f" providerId="AD" clId="Web-{7970E238-9382-F217-7F21-AB1B8DE2DB73}" dt="2021-12-06T09:55:57.180" v="881"/>
          <ac:spMkLst>
            <pc:docMk/>
            <pc:sldMk cId="3718758921" sldId="262"/>
            <ac:spMk id="2" creationId="{0F02F722-DC33-4A4D-AF40-02C559A83EE8}"/>
          </ac:spMkLst>
        </pc:spChg>
        <pc:spChg chg="del">
          <ac:chgData name="Peolita Madgaline Douglas (1911615)" userId="S::1911615@student.uwtsd.ac.uk::46bf2780-19f1-479c-81a0-e61b09269c9f" providerId="AD" clId="Web-{7970E238-9382-F217-7F21-AB1B8DE2DB73}" dt="2021-12-06T09:55:59.415" v="882"/>
          <ac:spMkLst>
            <pc:docMk/>
            <pc:sldMk cId="3718758921" sldId="262"/>
            <ac:spMk id="3" creationId="{C909E159-1D08-403C-84CE-5B01C0713AEE}"/>
          </ac:spMkLst>
        </pc:spChg>
        <pc:spChg chg="add mod">
          <ac:chgData name="Peolita Madgaline Douglas (1911615)" userId="S::1911615@student.uwtsd.ac.uk::46bf2780-19f1-479c-81a0-e61b09269c9f" providerId="AD" clId="Web-{7970E238-9382-F217-7F21-AB1B8DE2DB73}" dt="2021-12-06T10:07:41.635" v="1179" actId="20577"/>
          <ac:spMkLst>
            <pc:docMk/>
            <pc:sldMk cId="3718758921" sldId="262"/>
            <ac:spMk id="5" creationId="{F64098D5-461F-44E5-8CAD-8939AF32355C}"/>
          </ac:spMkLst>
        </pc:spChg>
        <pc:spChg chg="add mod">
          <ac:chgData name="Peolita Madgaline Douglas (1911615)" userId="S::1911615@student.uwtsd.ac.uk::46bf2780-19f1-479c-81a0-e61b09269c9f" providerId="AD" clId="Web-{7970E238-9382-F217-7F21-AB1B8DE2DB73}" dt="2021-12-06T10:16:19.725" v="1408" actId="14100"/>
          <ac:spMkLst>
            <pc:docMk/>
            <pc:sldMk cId="3718758921" sldId="262"/>
            <ac:spMk id="6" creationId="{DB2406BE-FB31-43BD-A258-CDC5EC7B88BB}"/>
          </ac:spMkLst>
        </pc:spChg>
        <pc:picChg chg="add mod modCrop">
          <ac:chgData name="Peolita Madgaline Douglas (1911615)" userId="S::1911615@student.uwtsd.ac.uk::46bf2780-19f1-479c-81a0-e61b09269c9f" providerId="AD" clId="Web-{7970E238-9382-F217-7F21-AB1B8DE2DB73}" dt="2021-12-06T10:04:00.926" v="895" actId="14100"/>
          <ac:picMkLst>
            <pc:docMk/>
            <pc:sldMk cId="3718758921" sldId="262"/>
            <ac:picMk id="4" creationId="{5316DB73-7841-44F1-8D33-F38EC1C0799D}"/>
          </ac:picMkLst>
        </pc:picChg>
      </pc:sldChg>
      <pc:sldChg chg="addSp delSp modSp new">
        <pc:chgData name="Peolita Madgaline Douglas (1911615)" userId="S::1911615@student.uwtsd.ac.uk::46bf2780-19f1-479c-81a0-e61b09269c9f" providerId="AD" clId="Web-{7970E238-9382-F217-7F21-AB1B8DE2DB73}" dt="2021-12-06T10:15:45.412" v="1384" actId="20577"/>
        <pc:sldMkLst>
          <pc:docMk/>
          <pc:sldMk cId="2325536250" sldId="263"/>
        </pc:sldMkLst>
        <pc:spChg chg="mod">
          <ac:chgData name="Peolita Madgaline Douglas (1911615)" userId="S::1911615@student.uwtsd.ac.uk::46bf2780-19f1-479c-81a0-e61b09269c9f" providerId="AD" clId="Web-{7970E238-9382-F217-7F21-AB1B8DE2DB73}" dt="2021-12-06T10:13:36.659" v="1213" actId="1076"/>
          <ac:spMkLst>
            <pc:docMk/>
            <pc:sldMk cId="2325536250" sldId="263"/>
            <ac:spMk id="2" creationId="{7D9914A2-D25F-43CB-BB23-846765DA9615}"/>
          </ac:spMkLst>
        </pc:spChg>
        <pc:spChg chg="del">
          <ac:chgData name="Peolita Madgaline Douglas (1911615)" userId="S::1911615@student.uwtsd.ac.uk::46bf2780-19f1-479c-81a0-e61b09269c9f" providerId="AD" clId="Web-{7970E238-9382-F217-7F21-AB1B8DE2DB73}" dt="2021-12-06T10:08:21.198" v="1181"/>
          <ac:spMkLst>
            <pc:docMk/>
            <pc:sldMk cId="2325536250" sldId="263"/>
            <ac:spMk id="3" creationId="{4709BD2B-DC09-4475-B7D4-9F7FE150D455}"/>
          </ac:spMkLst>
        </pc:spChg>
        <pc:spChg chg="add mod">
          <ac:chgData name="Peolita Madgaline Douglas (1911615)" userId="S::1911615@student.uwtsd.ac.uk::46bf2780-19f1-479c-81a0-e61b09269c9f" providerId="AD" clId="Web-{7970E238-9382-F217-7F21-AB1B8DE2DB73}" dt="2021-12-06T10:15:45.412" v="1384" actId="20577"/>
          <ac:spMkLst>
            <pc:docMk/>
            <pc:sldMk cId="2325536250" sldId="263"/>
            <ac:spMk id="5" creationId="{82B38E87-ECDD-4C65-B554-A3B7284ADD6D}"/>
          </ac:spMkLst>
        </pc:spChg>
        <pc:picChg chg="add mod ord">
          <ac:chgData name="Peolita Madgaline Douglas (1911615)" userId="S::1911615@student.uwtsd.ac.uk::46bf2780-19f1-479c-81a0-e61b09269c9f" providerId="AD" clId="Web-{7970E238-9382-F217-7F21-AB1B8DE2DB73}" dt="2021-12-06T10:08:35.964" v="1188" actId="14100"/>
          <ac:picMkLst>
            <pc:docMk/>
            <pc:sldMk cId="2325536250" sldId="263"/>
            <ac:picMk id="4" creationId="{DDF45D9B-8240-444F-8B8C-E597E8881754}"/>
          </ac:picMkLst>
        </pc:picChg>
      </pc:sldChg>
      <pc:sldChg chg="addSp delSp modSp new">
        <pc:chgData name="Peolita Madgaline Douglas (1911615)" userId="S::1911615@student.uwtsd.ac.uk::46bf2780-19f1-479c-81a0-e61b09269c9f" providerId="AD" clId="Web-{7970E238-9382-F217-7F21-AB1B8DE2DB73}" dt="2021-12-06T10:20:35.278" v="1629"/>
        <pc:sldMkLst>
          <pc:docMk/>
          <pc:sldMk cId="2493994084" sldId="264"/>
        </pc:sldMkLst>
        <pc:spChg chg="del">
          <ac:chgData name="Peolita Madgaline Douglas (1911615)" userId="S::1911615@student.uwtsd.ac.uk::46bf2780-19f1-479c-81a0-e61b09269c9f" providerId="AD" clId="Web-{7970E238-9382-F217-7F21-AB1B8DE2DB73}" dt="2021-12-06T10:17:50.040" v="1457"/>
          <ac:spMkLst>
            <pc:docMk/>
            <pc:sldMk cId="2493994084" sldId="264"/>
            <ac:spMk id="2" creationId="{89A9C602-35EC-4C4A-9FEE-18DE05C69FDA}"/>
          </ac:spMkLst>
        </pc:spChg>
        <pc:spChg chg="del">
          <ac:chgData name="Peolita Madgaline Douglas (1911615)" userId="S::1911615@student.uwtsd.ac.uk::46bf2780-19f1-479c-81a0-e61b09269c9f" providerId="AD" clId="Web-{7970E238-9382-F217-7F21-AB1B8DE2DB73}" dt="2021-12-06T10:17:54.087" v="1458"/>
          <ac:spMkLst>
            <pc:docMk/>
            <pc:sldMk cId="2493994084" sldId="264"/>
            <ac:spMk id="3" creationId="{17BD7993-339F-42C1-809C-B0C72066C870}"/>
          </ac:spMkLst>
        </pc:spChg>
        <pc:spChg chg="add mod">
          <ac:chgData name="Peolita Madgaline Douglas (1911615)" userId="S::1911615@student.uwtsd.ac.uk::46bf2780-19f1-479c-81a0-e61b09269c9f" providerId="AD" clId="Web-{7970E238-9382-F217-7F21-AB1B8DE2DB73}" dt="2021-12-06T10:20:35.278" v="1629"/>
          <ac:spMkLst>
            <pc:docMk/>
            <pc:sldMk cId="2493994084" sldId="264"/>
            <ac:spMk id="5" creationId="{33B0B1BC-B1F8-46DD-B1F5-FE3F3A577185}"/>
          </ac:spMkLst>
        </pc:spChg>
        <pc:picChg chg="add mod">
          <ac:chgData name="Peolita Madgaline Douglas (1911615)" userId="S::1911615@student.uwtsd.ac.uk::46bf2780-19f1-479c-81a0-e61b09269c9f" providerId="AD" clId="Web-{7970E238-9382-F217-7F21-AB1B8DE2DB73}" dt="2021-12-06T10:18:25.728" v="1463" actId="1076"/>
          <ac:picMkLst>
            <pc:docMk/>
            <pc:sldMk cId="2493994084" sldId="264"/>
            <ac:picMk id="4" creationId="{0AE5E22D-5175-4DC6-828F-549032F94C77}"/>
          </ac:picMkLst>
        </pc:picChg>
      </pc:sldChg>
      <pc:sldChg chg="addSp delSp modSp new">
        <pc:chgData name="Peolita Madgaline Douglas (1911615)" userId="S::1911615@student.uwtsd.ac.uk::46bf2780-19f1-479c-81a0-e61b09269c9f" providerId="AD" clId="Web-{7970E238-9382-F217-7F21-AB1B8DE2DB73}" dt="2021-12-06T10:23:09.626" v="1814" actId="1076"/>
        <pc:sldMkLst>
          <pc:docMk/>
          <pc:sldMk cId="4255474368" sldId="265"/>
        </pc:sldMkLst>
        <pc:spChg chg="del">
          <ac:chgData name="Peolita Madgaline Douglas (1911615)" userId="S::1911615@student.uwtsd.ac.uk::46bf2780-19f1-479c-81a0-e61b09269c9f" providerId="AD" clId="Web-{7970E238-9382-F217-7F21-AB1B8DE2DB73}" dt="2021-12-06T10:20:43.685" v="1631"/>
          <ac:spMkLst>
            <pc:docMk/>
            <pc:sldMk cId="4255474368" sldId="265"/>
            <ac:spMk id="2" creationId="{EFF734F6-C49D-4EDB-A469-F41E2E67649C}"/>
          </ac:spMkLst>
        </pc:spChg>
        <pc:spChg chg="del">
          <ac:chgData name="Peolita Madgaline Douglas (1911615)" userId="S::1911615@student.uwtsd.ac.uk::46bf2780-19f1-479c-81a0-e61b09269c9f" providerId="AD" clId="Web-{7970E238-9382-F217-7F21-AB1B8DE2DB73}" dt="2021-12-06T10:20:46.044" v="1632"/>
          <ac:spMkLst>
            <pc:docMk/>
            <pc:sldMk cId="4255474368" sldId="265"/>
            <ac:spMk id="3" creationId="{D30E2586-D606-4353-8E11-BAE3A09DA465}"/>
          </ac:spMkLst>
        </pc:spChg>
        <pc:spChg chg="add mod">
          <ac:chgData name="Peolita Madgaline Douglas (1911615)" userId="S::1911615@student.uwtsd.ac.uk::46bf2780-19f1-479c-81a0-e61b09269c9f" providerId="AD" clId="Web-{7970E238-9382-F217-7F21-AB1B8DE2DB73}" dt="2021-12-06T10:23:09.626" v="1814" actId="1076"/>
          <ac:spMkLst>
            <pc:docMk/>
            <pc:sldMk cId="4255474368" sldId="265"/>
            <ac:spMk id="4" creationId="{2A944133-0CED-46B7-B462-8A313BA36974}"/>
          </ac:spMkLst>
        </pc:spChg>
      </pc:sldChg>
      <pc:sldChg chg="new del">
        <pc:chgData name="Peolita Madgaline Douglas (1911615)" userId="S::1911615@student.uwtsd.ac.uk::46bf2780-19f1-479c-81a0-e61b09269c9f" providerId="AD" clId="Web-{7970E238-9382-F217-7F21-AB1B8DE2DB73}" dt="2021-12-06T10:21:19.858" v="1634"/>
        <pc:sldMkLst>
          <pc:docMk/>
          <pc:sldMk cId="2794723302"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12/7/2021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39271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4908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52611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12/7/2021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159395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21754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2913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5511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084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483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601014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12/7/2021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82284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12/7/2021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97091062"/>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082616" y="4570807"/>
            <a:ext cx="4579288" cy="942889"/>
          </a:xfrm>
        </p:spPr>
        <p:txBody>
          <a:bodyPr vert="horz" lIns="91440" tIns="45720" rIns="91440" bIns="45720" rtlCol="0" anchor="t">
            <a:normAutofit lnSpcReduction="10000"/>
          </a:bodyPr>
          <a:lstStyle/>
          <a:p>
            <a:pPr algn="l"/>
            <a:r>
              <a:rPr lang="en-US" b="1" dirty="0"/>
              <a:t>PEOLITA DOUGLAS </a:t>
            </a:r>
          </a:p>
          <a:p>
            <a:pPr algn="l"/>
            <a:r>
              <a:rPr lang="en-US" b="1" dirty="0"/>
              <a:t>             1911615</a:t>
            </a:r>
          </a:p>
          <a:p>
            <a:pPr algn="l"/>
            <a:endParaRPr lang="en-US" b="1" dirty="0"/>
          </a:p>
        </p:txBody>
      </p:sp>
      <p:graphicFrame>
        <p:nvGraphicFramePr>
          <p:cNvPr id="11" name="Table 10">
            <a:extLst>
              <a:ext uri="{FF2B5EF4-FFF2-40B4-BE49-F238E27FC236}">
                <a16:creationId xmlns:a16="http://schemas.microsoft.com/office/drawing/2014/main" id="{9E14A95A-88E0-41F0-8B3A-C0B2C7F8E18E}"/>
              </a:ext>
            </a:extLst>
          </p:cNvPr>
          <p:cNvGraphicFramePr>
            <a:graphicFrameLocks noGrp="1"/>
          </p:cNvGraphicFramePr>
          <p:nvPr/>
        </p:nvGraphicFramePr>
        <p:xfrm>
          <a:off x="5819775" y="3291840"/>
          <a:ext cx="552450" cy="274320"/>
        </p:xfrm>
        <a:graphic>
          <a:graphicData uri="http://schemas.openxmlformats.org/drawingml/2006/table">
            <a:tbl>
              <a:tblPr firstRow="1" bandRow="1">
                <a:tableStyleId>{5C22544A-7EE6-4342-B048-85BDC9FD1C3A}</a:tableStyleId>
              </a:tblPr>
              <a:tblGrid>
                <a:gridCol w="552450">
                  <a:extLst>
                    <a:ext uri="{9D8B030D-6E8A-4147-A177-3AD203B41FA5}">
                      <a16:colId xmlns:a16="http://schemas.microsoft.com/office/drawing/2014/main" val="1531813050"/>
                    </a:ext>
                  </a:extLst>
                </a:gridCol>
              </a:tblGrid>
              <a:tr h="171450">
                <a:tc>
                  <a:txBody>
                    <a:bodyPr/>
                    <a:lstStyle/>
                    <a:p>
                      <a:endParaRPr lang="en-GB"/>
                    </a:p>
                  </a:txBody>
                  <a:tcPr marL="0" marR="0" marT="0" marB="0"/>
                </a:tc>
                <a:extLst>
                  <a:ext uri="{0D108BD9-81ED-4DB2-BD59-A6C34878D82A}">
                    <a16:rowId xmlns:a16="http://schemas.microsoft.com/office/drawing/2014/main" val="1943986654"/>
                  </a:ext>
                </a:extLst>
              </a:tr>
            </a:tbl>
          </a:graphicData>
        </a:graphic>
      </p:graphicFrame>
      <p:sp>
        <p:nvSpPr>
          <p:cNvPr id="13" name="TextBox 12">
            <a:extLst>
              <a:ext uri="{FF2B5EF4-FFF2-40B4-BE49-F238E27FC236}">
                <a16:creationId xmlns:a16="http://schemas.microsoft.com/office/drawing/2014/main" id="{CC35845B-F0D6-4520-B222-699C15D83C35}"/>
              </a:ext>
            </a:extLst>
          </p:cNvPr>
          <p:cNvSpPr txBox="1"/>
          <p:nvPr/>
        </p:nvSpPr>
        <p:spPr>
          <a:xfrm>
            <a:off x="5409095" y="759791"/>
            <a:ext cx="5437808"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rial"/>
                <a:cs typeface="Arial"/>
              </a:rPr>
              <a:t>Isaiah </a:t>
            </a:r>
            <a:r>
              <a:rPr lang="en-US" dirty="0" err="1">
                <a:latin typeface="Arial"/>
                <a:cs typeface="Arial"/>
              </a:rPr>
              <a:t>Oino</a:t>
            </a:r>
            <a:endParaRPr lang="en-US" dirty="0">
              <a:latin typeface="Arial"/>
              <a:cs typeface="Arial"/>
            </a:endParaRPr>
          </a:p>
          <a:p>
            <a:endParaRPr lang="en-US"/>
          </a:p>
          <a:p>
            <a:pPr algn="ctr"/>
            <a:r>
              <a:rPr lang="en-US" sz="1600" b="1" dirty="0">
                <a:latin typeface="Arial"/>
                <a:cs typeface="Arial"/>
              </a:rPr>
              <a:t>BMSW     5104</a:t>
            </a:r>
          </a:p>
          <a:p>
            <a:pPr algn="ctr"/>
            <a:endParaRPr lang="en-US" sz="2600" b="1" dirty="0">
              <a:latin typeface="Arial"/>
              <a:cs typeface="Arial"/>
            </a:endParaRPr>
          </a:p>
          <a:p>
            <a:pPr algn="ctr"/>
            <a:endParaRPr lang="en-US" sz="2600" b="1" dirty="0">
              <a:latin typeface="Arial"/>
              <a:cs typeface="Arial"/>
            </a:endParaRPr>
          </a:p>
          <a:p>
            <a:pPr algn="ctr"/>
            <a:r>
              <a:rPr lang="en-US" sz="2600" b="1" dirty="0">
                <a:latin typeface="Arial"/>
                <a:cs typeface="Arial"/>
              </a:rPr>
              <a:t>PROJECT MANAGEMENT PLAN</a:t>
            </a:r>
            <a:endParaRPr lang="en-US" dirty="0"/>
          </a:p>
          <a:p>
            <a:pPr algn="ctr"/>
            <a:r>
              <a:rPr lang="en-US" sz="2600" b="1" dirty="0">
                <a:latin typeface="Arial"/>
                <a:cs typeface="Arial"/>
              </a:rPr>
              <a:t>Project C (Management Plan for Nursery)</a:t>
            </a:r>
          </a:p>
        </p:txBody>
      </p:sp>
      <p:pic>
        <p:nvPicPr>
          <p:cNvPr id="14" name="Picture 14" descr="Graphical user interface, text, application, Word&#10;&#10;Description automatically generated">
            <a:extLst>
              <a:ext uri="{FF2B5EF4-FFF2-40B4-BE49-F238E27FC236}">
                <a16:creationId xmlns:a16="http://schemas.microsoft.com/office/drawing/2014/main" id="{D8ECC045-2BE3-4C77-AAA6-0351A0E07DF8}"/>
              </a:ext>
            </a:extLst>
          </p:cNvPr>
          <p:cNvPicPr>
            <a:picLocks noChangeAspect="1"/>
          </p:cNvPicPr>
          <p:nvPr/>
        </p:nvPicPr>
        <p:blipFill rotWithShape="1">
          <a:blip r:embed="rId2"/>
          <a:srcRect l="26958" t="50003" r="28755" b="28076"/>
          <a:stretch/>
        </p:blipFill>
        <p:spPr>
          <a:xfrm>
            <a:off x="53010" y="2017109"/>
            <a:ext cx="4916310" cy="247323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CCB6-FA4D-411C-8937-A5F136DCAEC8}"/>
              </a:ext>
            </a:extLst>
          </p:cNvPr>
          <p:cNvSpPr>
            <a:spLocks noGrp="1"/>
          </p:cNvSpPr>
          <p:nvPr>
            <p:ph type="title"/>
          </p:nvPr>
        </p:nvSpPr>
        <p:spPr>
          <a:xfrm>
            <a:off x="1341208" y="766948"/>
            <a:ext cx="3810001" cy="670516"/>
          </a:xfrm>
        </p:spPr>
        <p:txBody>
          <a:bodyPr>
            <a:normAutofit fontScale="90000"/>
          </a:bodyPr>
          <a:lstStyle/>
          <a:p>
            <a:r>
              <a:rPr lang="en-GB" dirty="0">
                <a:cs typeface="Aharoni"/>
              </a:rPr>
              <a:t>INTRODUCTION</a:t>
            </a:r>
            <a:endParaRPr lang="en-GB" dirty="0"/>
          </a:p>
        </p:txBody>
      </p:sp>
      <p:sp>
        <p:nvSpPr>
          <p:cNvPr id="4" name="TextBox 3">
            <a:extLst>
              <a:ext uri="{FF2B5EF4-FFF2-40B4-BE49-F238E27FC236}">
                <a16:creationId xmlns:a16="http://schemas.microsoft.com/office/drawing/2014/main" id="{EE131BED-17BF-48FF-A162-6390E10FAB90}"/>
              </a:ext>
            </a:extLst>
          </p:cNvPr>
          <p:cNvSpPr txBox="1"/>
          <p:nvPr/>
        </p:nvSpPr>
        <p:spPr>
          <a:xfrm>
            <a:off x="1731617" y="1897269"/>
            <a:ext cx="2853634" cy="2677656"/>
          </a:xfrm>
          <a:prstGeom prst="rect">
            <a:avLst/>
          </a:prstGeom>
          <a:ln>
            <a:solidFill>
              <a:schemeClr val="tx2">
                <a:lumMod val="50000"/>
                <a:lumOff val="50000"/>
              </a:schemeClr>
            </a:solid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This project management plan is to open a reinvented nursery within the west midlands called ‘One Stop Nursery’, to be located within the inner-city area. of Birmingham.</a:t>
            </a:r>
          </a:p>
          <a:p>
            <a:r>
              <a:rPr lang="en-US" sz="1400" dirty="0">
                <a:latin typeface="Arial"/>
                <a:cs typeface="Arial"/>
              </a:rPr>
              <a:t>The motive of this nursery is to have three large rooms with a sensory hub, one library. Sensory hub will be within every room and not just in one room like general nurseries.</a:t>
            </a:r>
          </a:p>
        </p:txBody>
      </p:sp>
      <p:sp>
        <p:nvSpPr>
          <p:cNvPr id="5" name="Speech Bubble: Rectangle with Corners Rounded 4">
            <a:extLst>
              <a:ext uri="{FF2B5EF4-FFF2-40B4-BE49-F238E27FC236}">
                <a16:creationId xmlns:a16="http://schemas.microsoft.com/office/drawing/2014/main" id="{10EDFAB1-56D1-45D7-AAF6-D73279B51D13}"/>
              </a:ext>
            </a:extLst>
          </p:cNvPr>
          <p:cNvSpPr/>
          <p:nvPr/>
        </p:nvSpPr>
        <p:spPr>
          <a:xfrm>
            <a:off x="6102626" y="836675"/>
            <a:ext cx="5356086" cy="278295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One Stop Nursery is based on the thought that this nursery will provide, child development based on therapeutic, sensory based learning facilities for children before preschool age 0-4.</a:t>
            </a:r>
          </a:p>
        </p:txBody>
      </p:sp>
      <p:sp>
        <p:nvSpPr>
          <p:cNvPr id="6" name="Speech Bubble: Rectangle with Corners Rounded 5">
            <a:extLst>
              <a:ext uri="{FF2B5EF4-FFF2-40B4-BE49-F238E27FC236}">
                <a16:creationId xmlns:a16="http://schemas.microsoft.com/office/drawing/2014/main" id="{827109AF-DAD0-4A4D-8046-D669C37C48DC}"/>
              </a:ext>
            </a:extLst>
          </p:cNvPr>
          <p:cNvSpPr/>
          <p:nvPr/>
        </p:nvSpPr>
        <p:spPr>
          <a:xfrm>
            <a:off x="5439328" y="4104854"/>
            <a:ext cx="6018695" cy="139147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The idea came about due to, shortage of therapeutic, sensory based nurseries, being local within the inner-city areas. </a:t>
            </a:r>
          </a:p>
        </p:txBody>
      </p:sp>
    </p:spTree>
    <p:extLst>
      <p:ext uri="{BB962C8B-B14F-4D97-AF65-F5344CB8AC3E}">
        <p14:creationId xmlns:p14="http://schemas.microsoft.com/office/powerpoint/2010/main" val="151928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E0C3D-6C12-414E-A41E-598DFFDFA0F8}"/>
              </a:ext>
            </a:extLst>
          </p:cNvPr>
          <p:cNvSpPr>
            <a:spLocks noGrp="1"/>
          </p:cNvSpPr>
          <p:nvPr>
            <p:ph type="title"/>
          </p:nvPr>
        </p:nvSpPr>
        <p:spPr>
          <a:xfrm>
            <a:off x="1071215" y="190973"/>
            <a:ext cx="3915104" cy="1002582"/>
          </a:xfrm>
        </p:spPr>
        <p:txBody>
          <a:bodyPr/>
          <a:lstStyle/>
          <a:p>
            <a:r>
              <a:rPr lang="en-GB" dirty="0">
                <a:cs typeface="Aharoni"/>
              </a:rPr>
              <a:t>QUAD CHART </a:t>
            </a:r>
          </a:p>
        </p:txBody>
      </p:sp>
      <p:pic>
        <p:nvPicPr>
          <p:cNvPr id="4" name="Picture 4" descr="A picture containing text&#10;&#10;Description automatically generated">
            <a:extLst>
              <a:ext uri="{FF2B5EF4-FFF2-40B4-BE49-F238E27FC236}">
                <a16:creationId xmlns:a16="http://schemas.microsoft.com/office/drawing/2014/main" id="{D5E0D65D-924B-4D76-8007-DE95A1E01600}"/>
              </a:ext>
            </a:extLst>
          </p:cNvPr>
          <p:cNvPicPr>
            <a:picLocks noGrp="1" noChangeAspect="1"/>
          </p:cNvPicPr>
          <p:nvPr>
            <p:ph idx="1"/>
          </p:nvPr>
        </p:nvPicPr>
        <p:blipFill>
          <a:blip r:embed="rId2"/>
          <a:stretch>
            <a:fillRect/>
          </a:stretch>
        </p:blipFill>
        <p:spPr>
          <a:xfrm>
            <a:off x="919026" y="856594"/>
            <a:ext cx="10354895" cy="3547662"/>
          </a:xfrm>
        </p:spPr>
      </p:pic>
      <p:sp>
        <p:nvSpPr>
          <p:cNvPr id="6" name="Title 1">
            <a:extLst>
              <a:ext uri="{FF2B5EF4-FFF2-40B4-BE49-F238E27FC236}">
                <a16:creationId xmlns:a16="http://schemas.microsoft.com/office/drawing/2014/main" id="{E984AD86-EFA8-4BAB-ABCB-5614F07BFFEA}"/>
              </a:ext>
            </a:extLst>
          </p:cNvPr>
          <p:cNvSpPr txBox="1">
            <a:spLocks/>
          </p:cNvSpPr>
          <p:nvPr/>
        </p:nvSpPr>
        <p:spPr>
          <a:xfrm>
            <a:off x="282938" y="4513351"/>
            <a:ext cx="11811000" cy="2132445"/>
          </a:xfrm>
          <a:prstGeom prst="rect">
            <a:avLst/>
          </a:prstGeom>
          <a:solidFill>
            <a:schemeClr val="accent6">
              <a:lumMod val="20000"/>
              <a:lumOff val="80000"/>
            </a:schemeClr>
          </a:solidFill>
          <a:ln>
            <a:solidFill>
              <a:schemeClr val="tx2">
                <a:lumMod val="50000"/>
                <a:lumOff val="50000"/>
              </a:schemeClr>
            </a:solidFill>
          </a:ln>
        </p:spPr>
        <p:txBody>
          <a:bodyPr vert="horz" lIns="91440" tIns="45720" rIns="91440" bIns="45720" rtlCol="0" anchor="t">
            <a:normAutofit fontScale="97500" lnSpcReduction="10000"/>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GB" dirty="0">
                <a:cs typeface="Aharoni"/>
              </a:rPr>
              <a:t>The Quad Chart:</a:t>
            </a:r>
            <a:br>
              <a:rPr lang="en-GB" dirty="0">
                <a:cs typeface="Aharoni"/>
              </a:rPr>
            </a:br>
            <a:br>
              <a:rPr lang="en-GB" dirty="0">
                <a:cs typeface="Aharoni"/>
              </a:rPr>
            </a:br>
            <a:r>
              <a:rPr lang="en-GB" sz="1800" b="1" dirty="0">
                <a:latin typeface="Arial"/>
                <a:cs typeface="Aharoni"/>
              </a:rPr>
              <a:t>These highlight clarifies the need of why the Nursery Project would work, with breaking down the four factors to look at overall before creating other strategies of the process. </a:t>
            </a:r>
            <a:br>
              <a:rPr lang="en-GB" sz="1800" b="1" dirty="0">
                <a:latin typeface="Arial"/>
                <a:cs typeface="Aharoni"/>
              </a:rPr>
            </a:br>
            <a:br>
              <a:rPr lang="en-GB" sz="1800" b="1" dirty="0">
                <a:latin typeface="Arial"/>
                <a:cs typeface="Aharoni"/>
              </a:rPr>
            </a:br>
            <a:r>
              <a:rPr lang="en-GB" sz="1800" b="1" dirty="0">
                <a:latin typeface="Arial"/>
                <a:cs typeface="Aharoni"/>
              </a:rPr>
              <a:t>This is a good starting point that would benefit any entrepreneur when making decisions for a project.</a:t>
            </a:r>
          </a:p>
        </p:txBody>
      </p:sp>
    </p:spTree>
    <p:extLst>
      <p:ext uri="{BB962C8B-B14F-4D97-AF65-F5344CB8AC3E}">
        <p14:creationId xmlns:p14="http://schemas.microsoft.com/office/powerpoint/2010/main" val="430861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D261F2EA-30D8-43E5-A278-7ECD37651CCC}"/>
              </a:ext>
            </a:extLst>
          </p:cNvPr>
          <p:cNvPicPr>
            <a:picLocks noChangeAspect="1"/>
          </p:cNvPicPr>
          <p:nvPr/>
        </p:nvPicPr>
        <p:blipFill>
          <a:blip r:embed="rId2"/>
          <a:stretch>
            <a:fillRect/>
          </a:stretch>
        </p:blipFill>
        <p:spPr>
          <a:xfrm>
            <a:off x="110067" y="62828"/>
            <a:ext cx="10960730" cy="5171064"/>
          </a:xfrm>
          <a:prstGeom prst="rect">
            <a:avLst/>
          </a:prstGeom>
        </p:spPr>
      </p:pic>
      <p:sp>
        <p:nvSpPr>
          <p:cNvPr id="3" name="Speech Bubble: Rectangle with Corners Rounded 2">
            <a:extLst>
              <a:ext uri="{FF2B5EF4-FFF2-40B4-BE49-F238E27FC236}">
                <a16:creationId xmlns:a16="http://schemas.microsoft.com/office/drawing/2014/main" id="{711EC066-6A3A-4A27-8D28-2455CCECF7BE}"/>
              </a:ext>
            </a:extLst>
          </p:cNvPr>
          <p:cNvSpPr/>
          <p:nvPr/>
        </p:nvSpPr>
        <p:spPr>
          <a:xfrm>
            <a:off x="436178" y="5067090"/>
            <a:ext cx="10746826" cy="1445171"/>
          </a:xfrm>
          <a:prstGeom prst="wedgeRoundRectCallout">
            <a:avLst/>
          </a:prstGeom>
          <a:solidFill>
            <a:srgbClr val="FFFF00"/>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The Pestel shows the positive factors to go ahead with the project, it teaches me there is a lot to benefit as </a:t>
            </a:r>
            <a:r>
              <a:rPr lang="en-GB" b="1" dirty="0" err="1">
                <a:solidFill>
                  <a:schemeClr val="tx1"/>
                </a:solidFill>
              </a:rPr>
              <a:t>accompany,and</a:t>
            </a:r>
            <a:r>
              <a:rPr lang="en-GB" b="1" dirty="0">
                <a:solidFill>
                  <a:schemeClr val="tx1"/>
                </a:solidFill>
              </a:rPr>
              <a:t> gain positively for the stakeholders.</a:t>
            </a:r>
          </a:p>
        </p:txBody>
      </p:sp>
    </p:spTree>
    <p:extLst>
      <p:ext uri="{BB962C8B-B14F-4D97-AF65-F5344CB8AC3E}">
        <p14:creationId xmlns:p14="http://schemas.microsoft.com/office/powerpoint/2010/main" val="3339893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56456F-5F67-4E36-9B79-645005720D73}"/>
              </a:ext>
            </a:extLst>
          </p:cNvPr>
          <p:cNvPicPr>
            <a:picLocks noChangeAspect="1"/>
          </p:cNvPicPr>
          <p:nvPr/>
        </p:nvPicPr>
        <p:blipFill rotWithShape="1">
          <a:blip r:embed="rId2"/>
          <a:srcRect t="52778" r="157" b="-278"/>
          <a:stretch/>
        </p:blipFill>
        <p:spPr>
          <a:xfrm>
            <a:off x="406398" y="2982032"/>
            <a:ext cx="11520334" cy="3120907"/>
          </a:xfrm>
          <a:prstGeom prst="rect">
            <a:avLst/>
          </a:prstGeom>
        </p:spPr>
      </p:pic>
      <p:sp>
        <p:nvSpPr>
          <p:cNvPr id="5" name="Speech Bubble: Rectangle with Corners Rounded 4">
            <a:extLst>
              <a:ext uri="{FF2B5EF4-FFF2-40B4-BE49-F238E27FC236}">
                <a16:creationId xmlns:a16="http://schemas.microsoft.com/office/drawing/2014/main" id="{95BA20A0-AB1C-479F-9CAA-C315B0A1059A}"/>
              </a:ext>
            </a:extLst>
          </p:cNvPr>
          <p:cNvSpPr/>
          <p:nvPr/>
        </p:nvSpPr>
        <p:spPr>
          <a:xfrm>
            <a:off x="262467" y="356897"/>
            <a:ext cx="10131776" cy="1933221"/>
          </a:xfrm>
          <a:prstGeom prst="wedgeRoundRectCallou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a:cs typeface="Arial"/>
              </a:rPr>
              <a:t>The Gantt Chart represents the time frame of all jobs being completed before Nursery Opening for the September term, this helps me as a Manager to manage the project within the time scale shown, and to recognise when to extend time for renovation to completed. </a:t>
            </a:r>
          </a:p>
        </p:txBody>
      </p:sp>
      <p:sp>
        <p:nvSpPr>
          <p:cNvPr id="6" name="TextBox 5">
            <a:extLst>
              <a:ext uri="{FF2B5EF4-FFF2-40B4-BE49-F238E27FC236}">
                <a16:creationId xmlns:a16="http://schemas.microsoft.com/office/drawing/2014/main" id="{8DEB13A0-25A6-4006-A6A9-0C011F1CEF9A}"/>
              </a:ext>
            </a:extLst>
          </p:cNvPr>
          <p:cNvSpPr txBox="1"/>
          <p:nvPr/>
        </p:nvSpPr>
        <p:spPr>
          <a:xfrm>
            <a:off x="5249917" y="263546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GANTT CHART</a:t>
            </a:r>
          </a:p>
        </p:txBody>
      </p:sp>
    </p:spTree>
    <p:extLst>
      <p:ext uri="{BB962C8B-B14F-4D97-AF65-F5344CB8AC3E}">
        <p14:creationId xmlns:p14="http://schemas.microsoft.com/office/powerpoint/2010/main" val="895798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60CC4351-606D-407D-B737-A6A2B6132416}"/>
              </a:ext>
            </a:extLst>
          </p:cNvPr>
          <p:cNvPicPr>
            <a:picLocks noChangeAspect="1"/>
          </p:cNvPicPr>
          <p:nvPr/>
        </p:nvPicPr>
        <p:blipFill>
          <a:blip r:embed="rId2"/>
          <a:stretch>
            <a:fillRect/>
          </a:stretch>
        </p:blipFill>
        <p:spPr>
          <a:xfrm>
            <a:off x="208844" y="215888"/>
            <a:ext cx="8317088" cy="4690556"/>
          </a:xfrm>
          <a:prstGeom prst="rect">
            <a:avLst/>
          </a:prstGeom>
        </p:spPr>
      </p:pic>
      <p:sp>
        <p:nvSpPr>
          <p:cNvPr id="5" name="Speech Bubble: Rectangle with Corners Rounded 4">
            <a:extLst>
              <a:ext uri="{FF2B5EF4-FFF2-40B4-BE49-F238E27FC236}">
                <a16:creationId xmlns:a16="http://schemas.microsoft.com/office/drawing/2014/main" id="{0C0F185A-910F-43CC-ABB8-50A091CC7380}"/>
              </a:ext>
            </a:extLst>
          </p:cNvPr>
          <p:cNvSpPr/>
          <p:nvPr/>
        </p:nvSpPr>
        <p:spPr>
          <a:xfrm>
            <a:off x="7769578" y="554452"/>
            <a:ext cx="4063999" cy="5150554"/>
          </a:xfrm>
          <a:prstGeom prst="wedgeRoundRectCallout">
            <a:avLst/>
          </a:prstGeom>
          <a:solidFill>
            <a:srgbClr val="ED3D1A"/>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a:cs typeface="Arial"/>
              </a:rPr>
              <a:t>The Project Management Plan enables me to identify all the specific jobs in set order, which helps me to not lose focus on my deadlines and what jobs need to be done in order. </a:t>
            </a:r>
          </a:p>
        </p:txBody>
      </p:sp>
      <p:sp>
        <p:nvSpPr>
          <p:cNvPr id="6" name="TextBox 5">
            <a:extLst>
              <a:ext uri="{FF2B5EF4-FFF2-40B4-BE49-F238E27FC236}">
                <a16:creationId xmlns:a16="http://schemas.microsoft.com/office/drawing/2014/main" id="{BBC94B0F-EA58-4813-9B8C-95B207399041}"/>
              </a:ext>
            </a:extLst>
          </p:cNvPr>
          <p:cNvSpPr txBox="1"/>
          <p:nvPr/>
        </p:nvSpPr>
        <p:spPr>
          <a:xfrm>
            <a:off x="7102365" y="99849"/>
            <a:ext cx="5410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PROJECT MANAGEMENT PLAN</a:t>
            </a:r>
          </a:p>
        </p:txBody>
      </p:sp>
    </p:spTree>
    <p:extLst>
      <p:ext uri="{BB962C8B-B14F-4D97-AF65-F5344CB8AC3E}">
        <p14:creationId xmlns:p14="http://schemas.microsoft.com/office/powerpoint/2010/main" val="3020253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 table, Excel&#10;&#10;Description automatically generated">
            <a:extLst>
              <a:ext uri="{FF2B5EF4-FFF2-40B4-BE49-F238E27FC236}">
                <a16:creationId xmlns:a16="http://schemas.microsoft.com/office/drawing/2014/main" id="{5316DB73-7841-44F1-8D33-F38EC1C0799D}"/>
              </a:ext>
            </a:extLst>
          </p:cNvPr>
          <p:cNvPicPr>
            <a:picLocks noChangeAspect="1"/>
          </p:cNvPicPr>
          <p:nvPr/>
        </p:nvPicPr>
        <p:blipFill rotWithShape="1">
          <a:blip r:embed="rId2"/>
          <a:srcRect l="1470" t="11983" r="-123" b="22004"/>
          <a:stretch/>
        </p:blipFill>
        <p:spPr>
          <a:xfrm>
            <a:off x="204952" y="3613"/>
            <a:ext cx="11716455" cy="4010978"/>
          </a:xfrm>
          <a:prstGeom prst="rect">
            <a:avLst/>
          </a:prstGeom>
        </p:spPr>
      </p:pic>
      <p:sp>
        <p:nvSpPr>
          <p:cNvPr id="5" name="Speech Bubble: Rectangle with Corners Rounded 4">
            <a:extLst>
              <a:ext uri="{FF2B5EF4-FFF2-40B4-BE49-F238E27FC236}">
                <a16:creationId xmlns:a16="http://schemas.microsoft.com/office/drawing/2014/main" id="{F64098D5-461F-44E5-8CAD-8939AF32355C}"/>
              </a:ext>
            </a:extLst>
          </p:cNvPr>
          <p:cNvSpPr/>
          <p:nvPr/>
        </p:nvSpPr>
        <p:spPr>
          <a:xfrm>
            <a:off x="1329558" y="4029193"/>
            <a:ext cx="8946930" cy="235168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This shows all the resources and cost regarding the Nursery Opening. This is beneficial because as a Manager I can identify what funding I can apply for and to see where the money is going. </a:t>
            </a:r>
          </a:p>
        </p:txBody>
      </p:sp>
      <p:sp>
        <p:nvSpPr>
          <p:cNvPr id="6" name="TextBox 5">
            <a:extLst>
              <a:ext uri="{FF2B5EF4-FFF2-40B4-BE49-F238E27FC236}">
                <a16:creationId xmlns:a16="http://schemas.microsoft.com/office/drawing/2014/main" id="{DB2406BE-FB31-43BD-A258-CDC5EC7B88BB}"/>
              </a:ext>
            </a:extLst>
          </p:cNvPr>
          <p:cNvSpPr txBox="1"/>
          <p:nvPr/>
        </p:nvSpPr>
        <p:spPr>
          <a:xfrm>
            <a:off x="3883573" y="4028090"/>
            <a:ext cx="50686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ALLOCATION OF RESOURCES </a:t>
            </a:r>
          </a:p>
        </p:txBody>
      </p:sp>
    </p:spTree>
    <p:extLst>
      <p:ext uri="{BB962C8B-B14F-4D97-AF65-F5344CB8AC3E}">
        <p14:creationId xmlns:p14="http://schemas.microsoft.com/office/powerpoint/2010/main" val="3718758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14A2-D25F-43CB-BB23-846765DA9615}"/>
              </a:ext>
            </a:extLst>
          </p:cNvPr>
          <p:cNvSpPr>
            <a:spLocks noGrp="1"/>
          </p:cNvSpPr>
          <p:nvPr>
            <p:ph type="title"/>
          </p:nvPr>
        </p:nvSpPr>
        <p:spPr>
          <a:xfrm>
            <a:off x="6615421" y="230386"/>
            <a:ext cx="4834759" cy="1409857"/>
          </a:xfrm>
        </p:spPr>
        <p:txBody>
          <a:bodyPr/>
          <a:lstStyle/>
          <a:p>
            <a:r>
              <a:rPr lang="en-GB" b="1" u="sng" dirty="0">
                <a:ea typeface="+mj-lt"/>
                <a:cs typeface="+mj-lt"/>
              </a:rPr>
              <a:t>Stakeholder Analysis </a:t>
            </a:r>
            <a:endParaRPr lang="en-US" dirty="0"/>
          </a:p>
        </p:txBody>
      </p:sp>
      <p:pic>
        <p:nvPicPr>
          <p:cNvPr id="4" name="Picture 4" descr="Table&#10;&#10;Description automatically generated">
            <a:extLst>
              <a:ext uri="{FF2B5EF4-FFF2-40B4-BE49-F238E27FC236}">
                <a16:creationId xmlns:a16="http://schemas.microsoft.com/office/drawing/2014/main" id="{DDF45D9B-8240-444F-8B8C-E597E8881754}"/>
              </a:ext>
            </a:extLst>
          </p:cNvPr>
          <p:cNvPicPr>
            <a:picLocks noGrp="1" noChangeAspect="1"/>
          </p:cNvPicPr>
          <p:nvPr>
            <p:ph idx="1"/>
          </p:nvPr>
        </p:nvPicPr>
        <p:blipFill>
          <a:blip r:embed="rId2"/>
          <a:stretch>
            <a:fillRect/>
          </a:stretch>
        </p:blipFill>
        <p:spPr>
          <a:xfrm>
            <a:off x="344053" y="225972"/>
            <a:ext cx="6262807" cy="5938765"/>
          </a:xfrm>
        </p:spPr>
      </p:pic>
      <p:sp>
        <p:nvSpPr>
          <p:cNvPr id="5" name="Speech Bubble: Rectangle with Corners Rounded 4">
            <a:extLst>
              <a:ext uri="{FF2B5EF4-FFF2-40B4-BE49-F238E27FC236}">
                <a16:creationId xmlns:a16="http://schemas.microsoft.com/office/drawing/2014/main" id="{82B38E87-ECDD-4C65-B554-A3B7284ADD6D}"/>
              </a:ext>
            </a:extLst>
          </p:cNvPr>
          <p:cNvSpPr/>
          <p:nvPr/>
        </p:nvSpPr>
        <p:spPr>
          <a:xfrm>
            <a:off x="6611006" y="1716917"/>
            <a:ext cx="4834758" cy="4112171"/>
          </a:xfrm>
          <a:prstGeom prst="wedgeRoundRectCallout">
            <a:avLst/>
          </a:prstGeom>
          <a:solidFill>
            <a:schemeClr val="accent3">
              <a:lumMod val="40000"/>
              <a:lumOff val="60000"/>
            </a:schemeClr>
          </a:solidFill>
          <a:ln>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Stakeholder Analysis enables me to identify who benefits form the project, this enables me to recognise the priority of each stakeholder and the perspective to process plan of action.  In order to go forward with the project. </a:t>
            </a:r>
          </a:p>
        </p:txBody>
      </p:sp>
    </p:spTree>
    <p:extLst>
      <p:ext uri="{BB962C8B-B14F-4D97-AF65-F5344CB8AC3E}">
        <p14:creationId xmlns:p14="http://schemas.microsoft.com/office/powerpoint/2010/main" val="2325536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0AE5E22D-5175-4DC6-828F-549032F94C77}"/>
              </a:ext>
            </a:extLst>
          </p:cNvPr>
          <p:cNvPicPr>
            <a:picLocks noChangeAspect="1"/>
          </p:cNvPicPr>
          <p:nvPr/>
        </p:nvPicPr>
        <p:blipFill>
          <a:blip r:embed="rId2"/>
          <a:stretch>
            <a:fillRect/>
          </a:stretch>
        </p:blipFill>
        <p:spPr>
          <a:xfrm>
            <a:off x="152401" y="266372"/>
            <a:ext cx="9771992" cy="6141325"/>
          </a:xfrm>
          <a:prstGeom prst="rect">
            <a:avLst/>
          </a:prstGeom>
        </p:spPr>
      </p:pic>
      <p:sp>
        <p:nvSpPr>
          <p:cNvPr id="5" name="TextBox 4">
            <a:extLst>
              <a:ext uri="{FF2B5EF4-FFF2-40B4-BE49-F238E27FC236}">
                <a16:creationId xmlns:a16="http://schemas.microsoft.com/office/drawing/2014/main" id="{33B0B1BC-B1F8-46DD-B1F5-FE3F3A577185}"/>
              </a:ext>
            </a:extLst>
          </p:cNvPr>
          <p:cNvSpPr txBox="1"/>
          <p:nvPr/>
        </p:nvSpPr>
        <p:spPr>
          <a:xfrm>
            <a:off x="8297917" y="270641"/>
            <a:ext cx="3242442" cy="4678204"/>
          </a:xfrm>
          <a:prstGeom prst="rect">
            <a:avLst/>
          </a:prstGeom>
          <a:solidFill>
            <a:srgbClr val="92D050"/>
          </a:solid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RISK ASSESSMENT</a:t>
            </a:r>
            <a:r>
              <a:rPr lang="en-GB" dirty="0"/>
              <a:t> </a:t>
            </a:r>
          </a:p>
          <a:p>
            <a:endParaRPr lang="en-GB" b="1" dirty="0"/>
          </a:p>
          <a:p>
            <a:r>
              <a:rPr lang="en-GB" b="1" dirty="0"/>
              <a:t>This enables me to keep track on what errors could occur through time frame of completing all the jobs before the opening in September Term.</a:t>
            </a:r>
          </a:p>
          <a:p>
            <a:endParaRPr lang="en-GB" b="1" dirty="0"/>
          </a:p>
          <a:p>
            <a:r>
              <a:rPr lang="en-GB" b="1" dirty="0"/>
              <a:t>This also enables me to find a solution for each obstacle presented in the Risk Assessment and manage the risks shown. </a:t>
            </a:r>
          </a:p>
        </p:txBody>
      </p:sp>
    </p:spTree>
    <p:extLst>
      <p:ext uri="{BB962C8B-B14F-4D97-AF65-F5344CB8AC3E}">
        <p14:creationId xmlns:p14="http://schemas.microsoft.com/office/powerpoint/2010/main" val="2493994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944133-0CED-46B7-B462-8A313BA36974}"/>
              </a:ext>
            </a:extLst>
          </p:cNvPr>
          <p:cNvSpPr txBox="1"/>
          <p:nvPr/>
        </p:nvSpPr>
        <p:spPr>
          <a:xfrm>
            <a:off x="2451538" y="809297"/>
            <a:ext cx="6448096"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t>CONCLUSION</a:t>
            </a:r>
          </a:p>
          <a:p>
            <a:endParaRPr lang="en-GB" dirty="0"/>
          </a:p>
          <a:p>
            <a:r>
              <a:rPr lang="en-GB" sz="3200" dirty="0"/>
              <a:t>This was a very investment to create, on a long-term basis I feel jobs will be provided locally, alongside placements for young children 0-5 will be accountable before their pre-school learning development.</a:t>
            </a:r>
          </a:p>
          <a:p>
            <a:endParaRPr lang="en-GB" sz="3200" dirty="0"/>
          </a:p>
          <a:p>
            <a:r>
              <a:rPr lang="en-GB" sz="3200" dirty="0"/>
              <a:t>I  found this project to be </a:t>
            </a:r>
            <a:r>
              <a:rPr lang="en-GB" sz="3200"/>
              <a:t>realistic  achievable</a:t>
            </a:r>
            <a:r>
              <a:rPr lang="en-GB" sz="3200" dirty="0"/>
              <a:t> for a small project .</a:t>
            </a:r>
          </a:p>
        </p:txBody>
      </p:sp>
    </p:spTree>
    <p:extLst>
      <p:ext uri="{BB962C8B-B14F-4D97-AF65-F5344CB8AC3E}">
        <p14:creationId xmlns:p14="http://schemas.microsoft.com/office/powerpoint/2010/main" val="4255474368"/>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PrismaticVTI</vt:lpstr>
      <vt:lpstr>PowerPoint Presentation</vt:lpstr>
      <vt:lpstr>INTRODUCTION</vt:lpstr>
      <vt:lpstr>QUAD CHART </vt:lpstr>
      <vt:lpstr>PowerPoint Presentation</vt:lpstr>
      <vt:lpstr>PowerPoint Presentation</vt:lpstr>
      <vt:lpstr>PowerPoint Presentation</vt:lpstr>
      <vt:lpstr>PowerPoint Presentation</vt:lpstr>
      <vt:lpstr>Stakeholder Analysis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292</cp:revision>
  <dcterms:created xsi:type="dcterms:W3CDTF">2021-12-06T00:27:35Z</dcterms:created>
  <dcterms:modified xsi:type="dcterms:W3CDTF">2021-12-07T13:33:54Z</dcterms:modified>
</cp:coreProperties>
</file>