
<file path=[Content_Types].xml><?xml version="1.0" encoding="utf-8"?>
<Types xmlns="http://schemas.openxmlformats.org/package/2006/content-types">
  <Default Extension="bin" ContentType="application/vnd.openxmlformats-officedocument.oleObject"/>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24"/>
  </p:notesMasterIdLst>
  <p:handoutMasterIdLst>
    <p:handoutMasterId r:id="rId25"/>
  </p:handoutMasterIdLst>
  <p:sldIdLst>
    <p:sldId id="256" r:id="rId5"/>
    <p:sldId id="266" r:id="rId6"/>
    <p:sldId id="299" r:id="rId7"/>
    <p:sldId id="271" r:id="rId8"/>
    <p:sldId id="306" r:id="rId9"/>
    <p:sldId id="308" r:id="rId10"/>
    <p:sldId id="284" r:id="rId11"/>
    <p:sldId id="309" r:id="rId12"/>
    <p:sldId id="310" r:id="rId13"/>
    <p:sldId id="311" r:id="rId14"/>
    <p:sldId id="312" r:id="rId15"/>
    <p:sldId id="315" r:id="rId16"/>
    <p:sldId id="313" r:id="rId17"/>
    <p:sldId id="317" r:id="rId18"/>
    <p:sldId id="318" r:id="rId19"/>
    <p:sldId id="321" r:id="rId20"/>
    <p:sldId id="316" r:id="rId21"/>
    <p:sldId id="288" r:id="rId22"/>
    <p:sldId id="295" r:id="rId23"/>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00FF"/>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598" autoAdjust="0"/>
  </p:normalViewPr>
  <p:slideViewPr>
    <p:cSldViewPr snapToGrid="0">
      <p:cViewPr varScale="1">
        <p:scale>
          <a:sx n="106" d="100"/>
          <a:sy n="106" d="100"/>
        </p:scale>
        <p:origin x="792" y="96"/>
      </p:cViewPr>
      <p:guideLst/>
    </p:cSldViewPr>
  </p:slideViewPr>
  <p:outlineViewPr>
    <p:cViewPr>
      <p:scale>
        <a:sx n="33" d="100"/>
        <a:sy n="33" d="100"/>
      </p:scale>
      <p:origin x="0" y="-576"/>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114" d="100"/>
          <a:sy n="114" d="100"/>
        </p:scale>
        <p:origin x="2226"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589D207-BE08-4B33-B5B0-5A5A94C9512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a:extLst>
              <a:ext uri="{FF2B5EF4-FFF2-40B4-BE49-F238E27FC236}">
                <a16:creationId xmlns:a16="http://schemas.microsoft.com/office/drawing/2014/main" id="{C5E58DB9-49DC-495B-A68F-33D105C9065A}"/>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3A65D721-3F0A-41A3-B555-1F61C07BF1BE}" type="datetime1">
              <a:rPr lang="en-GB" smtClean="0"/>
              <a:t>23/07/2024</a:t>
            </a:fld>
            <a:endParaRPr lang="en-GB" dirty="0"/>
          </a:p>
        </p:txBody>
      </p:sp>
      <p:sp>
        <p:nvSpPr>
          <p:cNvPr id="4" name="Footer Placeholder 3">
            <a:extLst>
              <a:ext uri="{FF2B5EF4-FFF2-40B4-BE49-F238E27FC236}">
                <a16:creationId xmlns:a16="http://schemas.microsoft.com/office/drawing/2014/main" id="{7F66337E-DAD5-442C-9B8F-E10EB7D972CB}"/>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a:extLst>
              <a:ext uri="{FF2B5EF4-FFF2-40B4-BE49-F238E27FC236}">
                <a16:creationId xmlns:a16="http://schemas.microsoft.com/office/drawing/2014/main" id="{7EE3BDF2-02BD-4181-AC28-FD56172CC622}"/>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7AF8A362-CAFC-4987-9A50-47570528395E}" type="slidenum">
              <a:rPr lang="en-GB" smtClean="0"/>
              <a:t>‹#›</a:t>
            </a:fld>
            <a:endParaRPr lang="en-GB" dirty="0"/>
          </a:p>
        </p:txBody>
      </p:sp>
    </p:spTree>
    <p:extLst>
      <p:ext uri="{BB962C8B-B14F-4D97-AF65-F5344CB8AC3E}">
        <p14:creationId xmlns:p14="http://schemas.microsoft.com/office/powerpoint/2010/main" val="452374917"/>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0543ED9D-E132-4572-9D4D-99356D8DF6B4}" type="datetime1">
              <a:rPr lang="en-GB" smtClean="0"/>
              <a:t>23/07/2024</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54EEB602-95FC-483A-B12D-216A7AD7EA24}" type="slidenum">
              <a:rPr lang="en-GB" smtClean="0"/>
              <a:t>‹#›</a:t>
            </a:fld>
            <a:endParaRPr lang="en-GB" dirty="0"/>
          </a:p>
        </p:txBody>
      </p:sp>
    </p:spTree>
    <p:extLst>
      <p:ext uri="{BB962C8B-B14F-4D97-AF65-F5344CB8AC3E}">
        <p14:creationId xmlns:p14="http://schemas.microsoft.com/office/powerpoint/2010/main" val="1325843093"/>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Date Placeholder 3"/>
          <p:cNvSpPr>
            <a:spLocks noGrp="1"/>
          </p:cNvSpPr>
          <p:nvPr>
            <p:ph type="dt" idx="1"/>
          </p:nvPr>
        </p:nvSpPr>
        <p:spPr/>
        <p:txBody>
          <a:bodyPr/>
          <a:lstStyle/>
          <a:p>
            <a:pPr rtl="0"/>
            <a:fld id="{0543ED9D-E132-4572-9D4D-99356D8DF6B4}" type="datetime1">
              <a:rPr lang="en-GB" smtClean="0"/>
              <a:t>23/07/2024</a:t>
            </a:fld>
            <a:endParaRPr lang="en-GB" dirty="0"/>
          </a:p>
        </p:txBody>
      </p:sp>
      <p:sp>
        <p:nvSpPr>
          <p:cNvPr id="5" name="Slide Number Placeholder 4"/>
          <p:cNvSpPr>
            <a:spLocks noGrp="1"/>
          </p:cNvSpPr>
          <p:nvPr>
            <p:ph type="sldNum" sz="quarter" idx="5"/>
          </p:nvPr>
        </p:nvSpPr>
        <p:spPr/>
        <p:txBody>
          <a:bodyPr/>
          <a:lstStyle/>
          <a:p>
            <a:pPr rtl="0"/>
            <a:fld id="{54EEB602-95FC-483A-B12D-216A7AD7EA24}" type="slidenum">
              <a:rPr lang="en-GB" smtClean="0"/>
              <a:t>1</a:t>
            </a:fld>
            <a:endParaRPr lang="en-GB" dirty="0"/>
          </a:p>
        </p:txBody>
      </p:sp>
    </p:spTree>
    <p:extLst>
      <p:ext uri="{BB962C8B-B14F-4D97-AF65-F5344CB8AC3E}">
        <p14:creationId xmlns:p14="http://schemas.microsoft.com/office/powerpoint/2010/main" val="18044879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rtlCol="0"/>
          <a:lstStyle/>
          <a:p>
            <a:pPr rtl="0"/>
            <a:fld id="{F07F282E-55F5-4803-B60F-09BA4600E538}" type="slidenum">
              <a:rPr lang="en-GB" smtClean="0"/>
              <a:t>2</a:t>
            </a:fld>
            <a:endParaRPr lang="en-GB" dirty="0"/>
          </a:p>
        </p:txBody>
      </p:sp>
      <p:sp>
        <p:nvSpPr>
          <p:cNvPr id="5" name="Date Placeholder 4">
            <a:extLst>
              <a:ext uri="{FF2B5EF4-FFF2-40B4-BE49-F238E27FC236}">
                <a16:creationId xmlns:a16="http://schemas.microsoft.com/office/drawing/2014/main" id="{63C3856A-F3CD-4032-ADA9-B0D70F59EF3B}"/>
              </a:ext>
            </a:extLst>
          </p:cNvPr>
          <p:cNvSpPr>
            <a:spLocks noGrp="1"/>
          </p:cNvSpPr>
          <p:nvPr>
            <p:ph type="dt" idx="1"/>
          </p:nvPr>
        </p:nvSpPr>
        <p:spPr/>
        <p:txBody>
          <a:bodyPr/>
          <a:lstStyle/>
          <a:p>
            <a:pPr rtl="0"/>
            <a:fld id="{A64ED303-13BD-42F6-8013-753048B08EED}" type="datetime1">
              <a:rPr lang="en-GB" smtClean="0"/>
              <a:t>23/07/2024</a:t>
            </a:fld>
            <a:endParaRPr lang="en-GB" dirty="0"/>
          </a:p>
        </p:txBody>
      </p:sp>
    </p:spTree>
    <p:extLst>
      <p:ext uri="{BB962C8B-B14F-4D97-AF65-F5344CB8AC3E}">
        <p14:creationId xmlns:p14="http://schemas.microsoft.com/office/powerpoint/2010/main" val="17274510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rtlCol="0"/>
          <a:lstStyle/>
          <a:p>
            <a:pPr rtl="0"/>
            <a:fld id="{F07F282E-55F5-4803-B60F-09BA4600E538}" type="slidenum">
              <a:rPr lang="en-GB" smtClean="0"/>
              <a:t>3</a:t>
            </a:fld>
            <a:endParaRPr lang="en-GB" dirty="0"/>
          </a:p>
        </p:txBody>
      </p:sp>
      <p:sp>
        <p:nvSpPr>
          <p:cNvPr id="5" name="Date Placeholder 4">
            <a:extLst>
              <a:ext uri="{FF2B5EF4-FFF2-40B4-BE49-F238E27FC236}">
                <a16:creationId xmlns:a16="http://schemas.microsoft.com/office/drawing/2014/main" id="{F203C600-653A-4731-9E20-ECBE3EF095BA}"/>
              </a:ext>
            </a:extLst>
          </p:cNvPr>
          <p:cNvSpPr>
            <a:spLocks noGrp="1"/>
          </p:cNvSpPr>
          <p:nvPr>
            <p:ph type="dt" idx="1"/>
          </p:nvPr>
        </p:nvSpPr>
        <p:spPr/>
        <p:txBody>
          <a:bodyPr/>
          <a:lstStyle/>
          <a:p>
            <a:pPr rtl="0"/>
            <a:fld id="{EF718374-C3F0-40E9-8526-A7F04F576EBA}" type="datetime1">
              <a:rPr lang="en-GB" smtClean="0"/>
              <a:t>23/07/2024</a:t>
            </a:fld>
            <a:endParaRPr lang="en-GB" dirty="0"/>
          </a:p>
        </p:txBody>
      </p:sp>
    </p:spTree>
    <p:extLst>
      <p:ext uri="{BB962C8B-B14F-4D97-AF65-F5344CB8AC3E}">
        <p14:creationId xmlns:p14="http://schemas.microsoft.com/office/powerpoint/2010/main" val="23040651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rtlCol="0"/>
          <a:lstStyle/>
          <a:p>
            <a:pPr rtl="0"/>
            <a:fld id="{F07F282E-55F5-4803-B60F-09BA4600E538}" type="slidenum">
              <a:rPr lang="en-GB" smtClean="0"/>
              <a:t>4</a:t>
            </a:fld>
            <a:endParaRPr lang="en-GB" dirty="0"/>
          </a:p>
        </p:txBody>
      </p:sp>
      <p:sp>
        <p:nvSpPr>
          <p:cNvPr id="5" name="Date Placeholder 4">
            <a:extLst>
              <a:ext uri="{FF2B5EF4-FFF2-40B4-BE49-F238E27FC236}">
                <a16:creationId xmlns:a16="http://schemas.microsoft.com/office/drawing/2014/main" id="{EA7B8A35-2C7E-4C15-AFCF-AC72CA638DE1}"/>
              </a:ext>
            </a:extLst>
          </p:cNvPr>
          <p:cNvSpPr>
            <a:spLocks noGrp="1"/>
          </p:cNvSpPr>
          <p:nvPr>
            <p:ph type="dt" idx="1"/>
          </p:nvPr>
        </p:nvSpPr>
        <p:spPr/>
        <p:txBody>
          <a:bodyPr/>
          <a:lstStyle/>
          <a:p>
            <a:pPr rtl="0"/>
            <a:fld id="{258482EF-6F36-477D-BAEE-4C6EAD738A78}" type="datetime1">
              <a:rPr lang="en-GB" smtClean="0"/>
              <a:t>23/07/2024</a:t>
            </a:fld>
            <a:endParaRPr lang="en-GB" dirty="0"/>
          </a:p>
        </p:txBody>
      </p:sp>
    </p:spTree>
    <p:extLst>
      <p:ext uri="{BB962C8B-B14F-4D97-AF65-F5344CB8AC3E}">
        <p14:creationId xmlns:p14="http://schemas.microsoft.com/office/powerpoint/2010/main" val="42002838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rtlCol="0"/>
          <a:lstStyle/>
          <a:p>
            <a:pPr rtl="0"/>
            <a:fld id="{F07F282E-55F5-4803-B60F-09BA4600E538}" type="slidenum">
              <a:rPr lang="en-GB" smtClean="0"/>
              <a:t>5</a:t>
            </a:fld>
            <a:endParaRPr lang="en-GB" dirty="0"/>
          </a:p>
        </p:txBody>
      </p:sp>
      <p:sp>
        <p:nvSpPr>
          <p:cNvPr id="5" name="Date Placeholder 4">
            <a:extLst>
              <a:ext uri="{FF2B5EF4-FFF2-40B4-BE49-F238E27FC236}">
                <a16:creationId xmlns:a16="http://schemas.microsoft.com/office/drawing/2014/main" id="{EA7B8A35-2C7E-4C15-AFCF-AC72CA638DE1}"/>
              </a:ext>
            </a:extLst>
          </p:cNvPr>
          <p:cNvSpPr>
            <a:spLocks noGrp="1"/>
          </p:cNvSpPr>
          <p:nvPr>
            <p:ph type="dt" idx="1"/>
          </p:nvPr>
        </p:nvSpPr>
        <p:spPr/>
        <p:txBody>
          <a:bodyPr/>
          <a:lstStyle/>
          <a:p>
            <a:pPr rtl="0"/>
            <a:fld id="{258482EF-6F36-477D-BAEE-4C6EAD738A78}" type="datetime1">
              <a:rPr lang="en-GB" smtClean="0"/>
              <a:t>23/07/2024</a:t>
            </a:fld>
            <a:endParaRPr lang="en-GB" dirty="0"/>
          </a:p>
        </p:txBody>
      </p:sp>
    </p:spTree>
    <p:extLst>
      <p:ext uri="{BB962C8B-B14F-4D97-AF65-F5344CB8AC3E}">
        <p14:creationId xmlns:p14="http://schemas.microsoft.com/office/powerpoint/2010/main" val="6556046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rtlCol="0"/>
          <a:lstStyle/>
          <a:p>
            <a:pPr rtl="0"/>
            <a:fld id="{F07F282E-55F5-4803-B60F-09BA4600E538}" type="slidenum">
              <a:rPr lang="en-GB" smtClean="0"/>
              <a:t>6</a:t>
            </a:fld>
            <a:endParaRPr lang="en-GB" dirty="0"/>
          </a:p>
        </p:txBody>
      </p:sp>
      <p:sp>
        <p:nvSpPr>
          <p:cNvPr id="5" name="Date Placeholder 4">
            <a:extLst>
              <a:ext uri="{FF2B5EF4-FFF2-40B4-BE49-F238E27FC236}">
                <a16:creationId xmlns:a16="http://schemas.microsoft.com/office/drawing/2014/main" id="{EA7B8A35-2C7E-4C15-AFCF-AC72CA638DE1}"/>
              </a:ext>
            </a:extLst>
          </p:cNvPr>
          <p:cNvSpPr>
            <a:spLocks noGrp="1"/>
          </p:cNvSpPr>
          <p:nvPr>
            <p:ph type="dt" idx="1"/>
          </p:nvPr>
        </p:nvSpPr>
        <p:spPr/>
        <p:txBody>
          <a:bodyPr/>
          <a:lstStyle/>
          <a:p>
            <a:pPr rtl="0"/>
            <a:fld id="{258482EF-6F36-477D-BAEE-4C6EAD738A78}" type="datetime1">
              <a:rPr lang="en-GB" smtClean="0"/>
              <a:t>23/07/2024</a:t>
            </a:fld>
            <a:endParaRPr lang="en-GB" dirty="0"/>
          </a:p>
        </p:txBody>
      </p:sp>
    </p:spTree>
    <p:extLst>
      <p:ext uri="{BB962C8B-B14F-4D97-AF65-F5344CB8AC3E}">
        <p14:creationId xmlns:p14="http://schemas.microsoft.com/office/powerpoint/2010/main" val="31721333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rtlCol="0"/>
          <a:lstStyle/>
          <a:p>
            <a:pPr rtl="0"/>
            <a:fld id="{F07F282E-55F5-4803-B60F-09BA4600E538}" type="slidenum">
              <a:rPr lang="en-GB" smtClean="0"/>
              <a:t>7</a:t>
            </a:fld>
            <a:endParaRPr lang="en-GB" dirty="0"/>
          </a:p>
        </p:txBody>
      </p:sp>
      <p:sp>
        <p:nvSpPr>
          <p:cNvPr id="5" name="Date Placeholder 4">
            <a:extLst>
              <a:ext uri="{FF2B5EF4-FFF2-40B4-BE49-F238E27FC236}">
                <a16:creationId xmlns:a16="http://schemas.microsoft.com/office/drawing/2014/main" id="{D2D545E0-5463-4627-BDA2-D2CEE06E0B9B}"/>
              </a:ext>
            </a:extLst>
          </p:cNvPr>
          <p:cNvSpPr>
            <a:spLocks noGrp="1"/>
          </p:cNvSpPr>
          <p:nvPr>
            <p:ph type="dt" idx="1"/>
          </p:nvPr>
        </p:nvSpPr>
        <p:spPr/>
        <p:txBody>
          <a:bodyPr/>
          <a:lstStyle/>
          <a:p>
            <a:pPr rtl="0"/>
            <a:fld id="{127C5A01-94D3-43E1-9CA2-D1881CA49B46}" type="datetime1">
              <a:rPr lang="en-GB" smtClean="0"/>
              <a:t>23/07/2024</a:t>
            </a:fld>
            <a:endParaRPr lang="en-GB" dirty="0"/>
          </a:p>
        </p:txBody>
      </p:sp>
    </p:spTree>
    <p:extLst>
      <p:ext uri="{BB962C8B-B14F-4D97-AF65-F5344CB8AC3E}">
        <p14:creationId xmlns:p14="http://schemas.microsoft.com/office/powerpoint/2010/main" val="16668859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rtlCol="0"/>
          <a:lstStyle/>
          <a:p>
            <a:pPr rtl="0"/>
            <a:fld id="{F07F282E-55F5-4803-B60F-09BA4600E538}" type="slidenum">
              <a:rPr lang="en-GB" smtClean="0"/>
              <a:t>8</a:t>
            </a:fld>
            <a:endParaRPr lang="en-GB" dirty="0"/>
          </a:p>
        </p:txBody>
      </p:sp>
      <p:sp>
        <p:nvSpPr>
          <p:cNvPr id="5" name="Date Placeholder 4">
            <a:extLst>
              <a:ext uri="{FF2B5EF4-FFF2-40B4-BE49-F238E27FC236}">
                <a16:creationId xmlns:a16="http://schemas.microsoft.com/office/drawing/2014/main" id="{EA7B8A35-2C7E-4C15-AFCF-AC72CA638DE1}"/>
              </a:ext>
            </a:extLst>
          </p:cNvPr>
          <p:cNvSpPr>
            <a:spLocks noGrp="1"/>
          </p:cNvSpPr>
          <p:nvPr>
            <p:ph type="dt" idx="1"/>
          </p:nvPr>
        </p:nvSpPr>
        <p:spPr/>
        <p:txBody>
          <a:bodyPr/>
          <a:lstStyle/>
          <a:p>
            <a:pPr rtl="0"/>
            <a:fld id="{258482EF-6F36-477D-BAEE-4C6EAD738A78}" type="datetime1">
              <a:rPr lang="en-GB" smtClean="0"/>
              <a:t>23/07/2024</a:t>
            </a:fld>
            <a:endParaRPr lang="en-GB" dirty="0"/>
          </a:p>
        </p:txBody>
      </p:sp>
    </p:spTree>
    <p:extLst>
      <p:ext uri="{BB962C8B-B14F-4D97-AF65-F5344CB8AC3E}">
        <p14:creationId xmlns:p14="http://schemas.microsoft.com/office/powerpoint/2010/main" val="30226174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rtlCol="0"/>
          <a:lstStyle/>
          <a:p>
            <a:pPr rtl="0"/>
            <a:fld id="{F07F282E-55F5-4803-B60F-09BA4600E538}" type="slidenum">
              <a:rPr lang="en-GB" smtClean="0"/>
              <a:t>9</a:t>
            </a:fld>
            <a:endParaRPr lang="en-GB" dirty="0"/>
          </a:p>
        </p:txBody>
      </p:sp>
      <p:sp>
        <p:nvSpPr>
          <p:cNvPr id="5" name="Date Placeholder 4">
            <a:extLst>
              <a:ext uri="{FF2B5EF4-FFF2-40B4-BE49-F238E27FC236}">
                <a16:creationId xmlns:a16="http://schemas.microsoft.com/office/drawing/2014/main" id="{EA7B8A35-2C7E-4C15-AFCF-AC72CA638DE1}"/>
              </a:ext>
            </a:extLst>
          </p:cNvPr>
          <p:cNvSpPr>
            <a:spLocks noGrp="1"/>
          </p:cNvSpPr>
          <p:nvPr>
            <p:ph type="dt" idx="1"/>
          </p:nvPr>
        </p:nvSpPr>
        <p:spPr/>
        <p:txBody>
          <a:bodyPr/>
          <a:lstStyle/>
          <a:p>
            <a:pPr rtl="0"/>
            <a:fld id="{258482EF-6F36-477D-BAEE-4C6EAD738A78}" type="datetime1">
              <a:rPr lang="en-GB" smtClean="0"/>
              <a:t>23/07/2024</a:t>
            </a:fld>
            <a:endParaRPr lang="en-GB" dirty="0"/>
          </a:p>
        </p:txBody>
      </p:sp>
    </p:spTree>
    <p:extLst>
      <p:ext uri="{BB962C8B-B14F-4D97-AF65-F5344CB8AC3E}">
        <p14:creationId xmlns:p14="http://schemas.microsoft.com/office/powerpoint/2010/main" val="16933211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rtlCol="0"/>
          <a:lstStyle/>
          <a:p>
            <a:pPr rtl="0"/>
            <a:fld id="{F07F282E-55F5-4803-B60F-09BA4600E538}" type="slidenum">
              <a:rPr lang="en-GB" smtClean="0"/>
              <a:t>10</a:t>
            </a:fld>
            <a:endParaRPr lang="en-GB" dirty="0"/>
          </a:p>
        </p:txBody>
      </p:sp>
      <p:sp>
        <p:nvSpPr>
          <p:cNvPr id="5" name="Date Placeholder 4">
            <a:extLst>
              <a:ext uri="{FF2B5EF4-FFF2-40B4-BE49-F238E27FC236}">
                <a16:creationId xmlns:a16="http://schemas.microsoft.com/office/drawing/2014/main" id="{EA7B8A35-2C7E-4C15-AFCF-AC72CA638DE1}"/>
              </a:ext>
            </a:extLst>
          </p:cNvPr>
          <p:cNvSpPr>
            <a:spLocks noGrp="1"/>
          </p:cNvSpPr>
          <p:nvPr>
            <p:ph type="dt" idx="1"/>
          </p:nvPr>
        </p:nvSpPr>
        <p:spPr/>
        <p:txBody>
          <a:bodyPr/>
          <a:lstStyle/>
          <a:p>
            <a:pPr rtl="0"/>
            <a:fld id="{258482EF-6F36-477D-BAEE-4C6EAD738A78}" type="datetime1">
              <a:rPr lang="en-GB" smtClean="0"/>
              <a:t>23/07/2024</a:t>
            </a:fld>
            <a:endParaRPr lang="en-GB" dirty="0"/>
          </a:p>
        </p:txBody>
      </p:sp>
    </p:spTree>
    <p:extLst>
      <p:ext uri="{BB962C8B-B14F-4D97-AF65-F5344CB8AC3E}">
        <p14:creationId xmlns:p14="http://schemas.microsoft.com/office/powerpoint/2010/main" val="45583051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rtlCol="0"/>
          <a:lstStyle/>
          <a:p>
            <a:pPr rtl="0"/>
            <a:fld id="{F07F282E-55F5-4803-B60F-09BA4600E538}" type="slidenum">
              <a:rPr lang="en-GB" smtClean="0"/>
              <a:t>11</a:t>
            </a:fld>
            <a:endParaRPr lang="en-GB" dirty="0"/>
          </a:p>
        </p:txBody>
      </p:sp>
      <p:sp>
        <p:nvSpPr>
          <p:cNvPr id="5" name="Date Placeholder 4">
            <a:extLst>
              <a:ext uri="{FF2B5EF4-FFF2-40B4-BE49-F238E27FC236}">
                <a16:creationId xmlns:a16="http://schemas.microsoft.com/office/drawing/2014/main" id="{EA7B8A35-2C7E-4C15-AFCF-AC72CA638DE1}"/>
              </a:ext>
            </a:extLst>
          </p:cNvPr>
          <p:cNvSpPr>
            <a:spLocks noGrp="1"/>
          </p:cNvSpPr>
          <p:nvPr>
            <p:ph type="dt" idx="1"/>
          </p:nvPr>
        </p:nvSpPr>
        <p:spPr/>
        <p:txBody>
          <a:bodyPr/>
          <a:lstStyle/>
          <a:p>
            <a:pPr rtl="0"/>
            <a:fld id="{258482EF-6F36-477D-BAEE-4C6EAD738A78}" type="datetime1">
              <a:rPr lang="en-GB" smtClean="0"/>
              <a:t>23/07/2024</a:t>
            </a:fld>
            <a:endParaRPr lang="en-GB" dirty="0"/>
          </a:p>
        </p:txBody>
      </p:sp>
    </p:spTree>
    <p:extLst>
      <p:ext uri="{BB962C8B-B14F-4D97-AF65-F5344CB8AC3E}">
        <p14:creationId xmlns:p14="http://schemas.microsoft.com/office/powerpoint/2010/main" val="341624452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rtlCol="0"/>
          <a:lstStyle/>
          <a:p>
            <a:pPr rtl="0"/>
            <a:fld id="{F07F282E-55F5-4803-B60F-09BA4600E538}" type="slidenum">
              <a:rPr lang="en-GB" smtClean="0"/>
              <a:t>12</a:t>
            </a:fld>
            <a:endParaRPr lang="en-GB" dirty="0"/>
          </a:p>
        </p:txBody>
      </p:sp>
      <p:sp>
        <p:nvSpPr>
          <p:cNvPr id="5" name="Date Placeholder 4">
            <a:extLst>
              <a:ext uri="{FF2B5EF4-FFF2-40B4-BE49-F238E27FC236}">
                <a16:creationId xmlns:a16="http://schemas.microsoft.com/office/drawing/2014/main" id="{EA7B8A35-2C7E-4C15-AFCF-AC72CA638DE1}"/>
              </a:ext>
            </a:extLst>
          </p:cNvPr>
          <p:cNvSpPr>
            <a:spLocks noGrp="1"/>
          </p:cNvSpPr>
          <p:nvPr>
            <p:ph type="dt" idx="1"/>
          </p:nvPr>
        </p:nvSpPr>
        <p:spPr/>
        <p:txBody>
          <a:bodyPr/>
          <a:lstStyle/>
          <a:p>
            <a:pPr rtl="0"/>
            <a:fld id="{258482EF-6F36-477D-BAEE-4C6EAD738A78}" type="datetime1">
              <a:rPr lang="en-GB" smtClean="0"/>
              <a:t>23/07/2024</a:t>
            </a:fld>
            <a:endParaRPr lang="en-GB" dirty="0"/>
          </a:p>
        </p:txBody>
      </p:sp>
    </p:spTree>
    <p:extLst>
      <p:ext uri="{BB962C8B-B14F-4D97-AF65-F5344CB8AC3E}">
        <p14:creationId xmlns:p14="http://schemas.microsoft.com/office/powerpoint/2010/main" val="19294154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rtlCol="0"/>
          <a:lstStyle/>
          <a:p>
            <a:pPr rtl="0"/>
            <a:fld id="{F07F282E-55F5-4803-B60F-09BA4600E538}" type="slidenum">
              <a:rPr lang="en-GB" smtClean="0"/>
              <a:t>13</a:t>
            </a:fld>
            <a:endParaRPr lang="en-GB" dirty="0"/>
          </a:p>
        </p:txBody>
      </p:sp>
      <p:sp>
        <p:nvSpPr>
          <p:cNvPr id="5" name="Date Placeholder 4">
            <a:extLst>
              <a:ext uri="{FF2B5EF4-FFF2-40B4-BE49-F238E27FC236}">
                <a16:creationId xmlns:a16="http://schemas.microsoft.com/office/drawing/2014/main" id="{EA7B8A35-2C7E-4C15-AFCF-AC72CA638DE1}"/>
              </a:ext>
            </a:extLst>
          </p:cNvPr>
          <p:cNvSpPr>
            <a:spLocks noGrp="1"/>
          </p:cNvSpPr>
          <p:nvPr>
            <p:ph type="dt" idx="1"/>
          </p:nvPr>
        </p:nvSpPr>
        <p:spPr/>
        <p:txBody>
          <a:bodyPr/>
          <a:lstStyle/>
          <a:p>
            <a:pPr rtl="0"/>
            <a:fld id="{258482EF-6F36-477D-BAEE-4C6EAD738A78}" type="datetime1">
              <a:rPr lang="en-GB" smtClean="0"/>
              <a:t>23/07/2024</a:t>
            </a:fld>
            <a:endParaRPr lang="en-GB" dirty="0"/>
          </a:p>
        </p:txBody>
      </p:sp>
    </p:spTree>
    <p:extLst>
      <p:ext uri="{BB962C8B-B14F-4D97-AF65-F5344CB8AC3E}">
        <p14:creationId xmlns:p14="http://schemas.microsoft.com/office/powerpoint/2010/main" val="189279385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rtlCol="0"/>
          <a:lstStyle/>
          <a:p>
            <a:pPr rtl="0"/>
            <a:fld id="{F07F282E-55F5-4803-B60F-09BA4600E538}" type="slidenum">
              <a:rPr lang="en-GB" smtClean="0"/>
              <a:t>14</a:t>
            </a:fld>
            <a:endParaRPr lang="en-GB" dirty="0"/>
          </a:p>
        </p:txBody>
      </p:sp>
      <p:sp>
        <p:nvSpPr>
          <p:cNvPr id="5" name="Date Placeholder 4">
            <a:extLst>
              <a:ext uri="{FF2B5EF4-FFF2-40B4-BE49-F238E27FC236}">
                <a16:creationId xmlns:a16="http://schemas.microsoft.com/office/drawing/2014/main" id="{EA7B8A35-2C7E-4C15-AFCF-AC72CA638DE1}"/>
              </a:ext>
            </a:extLst>
          </p:cNvPr>
          <p:cNvSpPr>
            <a:spLocks noGrp="1"/>
          </p:cNvSpPr>
          <p:nvPr>
            <p:ph type="dt" idx="1"/>
          </p:nvPr>
        </p:nvSpPr>
        <p:spPr/>
        <p:txBody>
          <a:bodyPr/>
          <a:lstStyle/>
          <a:p>
            <a:pPr rtl="0"/>
            <a:fld id="{258482EF-6F36-477D-BAEE-4C6EAD738A78}" type="datetime1">
              <a:rPr lang="en-GB" smtClean="0"/>
              <a:t>23/07/2024</a:t>
            </a:fld>
            <a:endParaRPr lang="en-GB" dirty="0"/>
          </a:p>
        </p:txBody>
      </p:sp>
    </p:spTree>
    <p:extLst>
      <p:ext uri="{BB962C8B-B14F-4D97-AF65-F5344CB8AC3E}">
        <p14:creationId xmlns:p14="http://schemas.microsoft.com/office/powerpoint/2010/main" val="360238731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rtlCol="0"/>
          <a:lstStyle/>
          <a:p>
            <a:pPr rtl="0"/>
            <a:fld id="{F07F282E-55F5-4803-B60F-09BA4600E538}" type="slidenum">
              <a:rPr lang="en-GB" smtClean="0"/>
              <a:t>15</a:t>
            </a:fld>
            <a:endParaRPr lang="en-GB" dirty="0"/>
          </a:p>
        </p:txBody>
      </p:sp>
      <p:sp>
        <p:nvSpPr>
          <p:cNvPr id="5" name="Date Placeholder 4">
            <a:extLst>
              <a:ext uri="{FF2B5EF4-FFF2-40B4-BE49-F238E27FC236}">
                <a16:creationId xmlns:a16="http://schemas.microsoft.com/office/drawing/2014/main" id="{EA7B8A35-2C7E-4C15-AFCF-AC72CA638DE1}"/>
              </a:ext>
            </a:extLst>
          </p:cNvPr>
          <p:cNvSpPr>
            <a:spLocks noGrp="1"/>
          </p:cNvSpPr>
          <p:nvPr>
            <p:ph type="dt" idx="1"/>
          </p:nvPr>
        </p:nvSpPr>
        <p:spPr/>
        <p:txBody>
          <a:bodyPr/>
          <a:lstStyle/>
          <a:p>
            <a:pPr rtl="0"/>
            <a:fld id="{258482EF-6F36-477D-BAEE-4C6EAD738A78}" type="datetime1">
              <a:rPr lang="en-GB" smtClean="0"/>
              <a:t>23/07/2024</a:t>
            </a:fld>
            <a:endParaRPr lang="en-GB" dirty="0"/>
          </a:p>
        </p:txBody>
      </p:sp>
    </p:spTree>
    <p:extLst>
      <p:ext uri="{BB962C8B-B14F-4D97-AF65-F5344CB8AC3E}">
        <p14:creationId xmlns:p14="http://schemas.microsoft.com/office/powerpoint/2010/main" val="348649109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rtlCol="0"/>
          <a:lstStyle/>
          <a:p>
            <a:pPr rtl="0"/>
            <a:fld id="{F07F282E-55F5-4803-B60F-09BA4600E538}" type="slidenum">
              <a:rPr lang="en-GB" smtClean="0"/>
              <a:t>16</a:t>
            </a:fld>
            <a:endParaRPr lang="en-GB" dirty="0"/>
          </a:p>
        </p:txBody>
      </p:sp>
      <p:sp>
        <p:nvSpPr>
          <p:cNvPr id="5" name="Date Placeholder 4">
            <a:extLst>
              <a:ext uri="{FF2B5EF4-FFF2-40B4-BE49-F238E27FC236}">
                <a16:creationId xmlns:a16="http://schemas.microsoft.com/office/drawing/2014/main" id="{D2D545E0-5463-4627-BDA2-D2CEE06E0B9B}"/>
              </a:ext>
            </a:extLst>
          </p:cNvPr>
          <p:cNvSpPr>
            <a:spLocks noGrp="1"/>
          </p:cNvSpPr>
          <p:nvPr>
            <p:ph type="dt" idx="1"/>
          </p:nvPr>
        </p:nvSpPr>
        <p:spPr/>
        <p:txBody>
          <a:bodyPr/>
          <a:lstStyle/>
          <a:p>
            <a:pPr rtl="0"/>
            <a:fld id="{127C5A01-94D3-43E1-9CA2-D1881CA49B46}" type="datetime1">
              <a:rPr lang="en-GB" smtClean="0"/>
              <a:t>23/07/2024</a:t>
            </a:fld>
            <a:endParaRPr lang="en-GB" dirty="0"/>
          </a:p>
        </p:txBody>
      </p:sp>
    </p:spTree>
    <p:extLst>
      <p:ext uri="{BB962C8B-B14F-4D97-AF65-F5344CB8AC3E}">
        <p14:creationId xmlns:p14="http://schemas.microsoft.com/office/powerpoint/2010/main" val="396162161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t>
            </a:r>
          </a:p>
        </p:txBody>
      </p:sp>
      <p:sp>
        <p:nvSpPr>
          <p:cNvPr id="4" name="Slide Number Placeholder 3"/>
          <p:cNvSpPr>
            <a:spLocks noGrp="1"/>
          </p:cNvSpPr>
          <p:nvPr>
            <p:ph type="sldNum" sz="quarter" idx="5"/>
          </p:nvPr>
        </p:nvSpPr>
        <p:spPr/>
        <p:txBody>
          <a:bodyPr rtlCol="0"/>
          <a:lstStyle/>
          <a:p>
            <a:pPr rtl="0"/>
            <a:fld id="{F07F282E-55F5-4803-B60F-09BA4600E538}" type="slidenum">
              <a:rPr lang="en-GB" smtClean="0"/>
              <a:t>17</a:t>
            </a:fld>
            <a:endParaRPr lang="en-GB" dirty="0"/>
          </a:p>
        </p:txBody>
      </p:sp>
      <p:sp>
        <p:nvSpPr>
          <p:cNvPr id="5" name="Date Placeholder 4">
            <a:extLst>
              <a:ext uri="{FF2B5EF4-FFF2-40B4-BE49-F238E27FC236}">
                <a16:creationId xmlns:a16="http://schemas.microsoft.com/office/drawing/2014/main" id="{58AA1D1D-F164-425A-94F8-80B47262A571}"/>
              </a:ext>
            </a:extLst>
          </p:cNvPr>
          <p:cNvSpPr>
            <a:spLocks noGrp="1"/>
          </p:cNvSpPr>
          <p:nvPr>
            <p:ph type="dt" idx="1"/>
          </p:nvPr>
        </p:nvSpPr>
        <p:spPr/>
        <p:txBody>
          <a:bodyPr/>
          <a:lstStyle/>
          <a:p>
            <a:pPr rtl="0"/>
            <a:fld id="{3BC69346-1E7C-43ED-9076-C3263E05BA49}" type="datetime1">
              <a:rPr lang="en-GB" smtClean="0"/>
              <a:t>23/07/2024</a:t>
            </a:fld>
            <a:endParaRPr lang="en-GB" dirty="0"/>
          </a:p>
        </p:txBody>
      </p:sp>
    </p:spTree>
    <p:extLst>
      <p:ext uri="{BB962C8B-B14F-4D97-AF65-F5344CB8AC3E}">
        <p14:creationId xmlns:p14="http://schemas.microsoft.com/office/powerpoint/2010/main" val="257525227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t>
            </a:r>
          </a:p>
        </p:txBody>
      </p:sp>
      <p:sp>
        <p:nvSpPr>
          <p:cNvPr id="4" name="Slide Number Placeholder 3"/>
          <p:cNvSpPr>
            <a:spLocks noGrp="1"/>
          </p:cNvSpPr>
          <p:nvPr>
            <p:ph type="sldNum" sz="quarter" idx="5"/>
          </p:nvPr>
        </p:nvSpPr>
        <p:spPr/>
        <p:txBody>
          <a:bodyPr rtlCol="0"/>
          <a:lstStyle/>
          <a:p>
            <a:pPr rtl="0"/>
            <a:fld id="{F07F282E-55F5-4803-B60F-09BA4600E538}" type="slidenum">
              <a:rPr lang="en-GB" smtClean="0"/>
              <a:t>18</a:t>
            </a:fld>
            <a:endParaRPr lang="en-GB" dirty="0"/>
          </a:p>
        </p:txBody>
      </p:sp>
      <p:sp>
        <p:nvSpPr>
          <p:cNvPr id="5" name="Date Placeholder 4">
            <a:extLst>
              <a:ext uri="{FF2B5EF4-FFF2-40B4-BE49-F238E27FC236}">
                <a16:creationId xmlns:a16="http://schemas.microsoft.com/office/drawing/2014/main" id="{58AA1D1D-F164-425A-94F8-80B47262A571}"/>
              </a:ext>
            </a:extLst>
          </p:cNvPr>
          <p:cNvSpPr>
            <a:spLocks noGrp="1"/>
          </p:cNvSpPr>
          <p:nvPr>
            <p:ph type="dt" idx="1"/>
          </p:nvPr>
        </p:nvSpPr>
        <p:spPr/>
        <p:txBody>
          <a:bodyPr/>
          <a:lstStyle/>
          <a:p>
            <a:pPr rtl="0"/>
            <a:fld id="{3BC69346-1E7C-43ED-9076-C3263E05BA49}" type="datetime1">
              <a:rPr lang="en-GB" smtClean="0"/>
              <a:t>23/07/2024</a:t>
            </a:fld>
            <a:endParaRPr lang="en-GB" dirty="0"/>
          </a:p>
        </p:txBody>
      </p:sp>
    </p:spTree>
    <p:extLst>
      <p:ext uri="{BB962C8B-B14F-4D97-AF65-F5344CB8AC3E}">
        <p14:creationId xmlns:p14="http://schemas.microsoft.com/office/powerpoint/2010/main" val="230406517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rtlCol="0"/>
          <a:lstStyle/>
          <a:p>
            <a:pPr rtl="0"/>
            <a:fld id="{F07F282E-55F5-4803-B60F-09BA4600E538}" type="slidenum">
              <a:rPr lang="en-GB" smtClean="0"/>
              <a:t>19</a:t>
            </a:fld>
            <a:endParaRPr lang="en-GB" dirty="0"/>
          </a:p>
        </p:txBody>
      </p:sp>
      <p:sp>
        <p:nvSpPr>
          <p:cNvPr id="5" name="Date Placeholder 4">
            <a:extLst>
              <a:ext uri="{FF2B5EF4-FFF2-40B4-BE49-F238E27FC236}">
                <a16:creationId xmlns:a16="http://schemas.microsoft.com/office/drawing/2014/main" id="{BDC891E3-7F3E-4451-9B19-85FB31D4074E}"/>
              </a:ext>
            </a:extLst>
          </p:cNvPr>
          <p:cNvSpPr>
            <a:spLocks noGrp="1"/>
          </p:cNvSpPr>
          <p:nvPr>
            <p:ph type="dt" idx="1"/>
          </p:nvPr>
        </p:nvSpPr>
        <p:spPr/>
        <p:txBody>
          <a:bodyPr/>
          <a:lstStyle/>
          <a:p>
            <a:pPr rtl="0"/>
            <a:fld id="{A43B72EA-2196-4DF0-8D72-CB23794D7802}" type="datetime1">
              <a:rPr lang="en-GB" smtClean="0"/>
              <a:t>23/07/2024</a:t>
            </a:fld>
            <a:endParaRPr lang="en-GB" dirty="0"/>
          </a:p>
        </p:txBody>
      </p:sp>
    </p:spTree>
    <p:extLst>
      <p:ext uri="{BB962C8B-B14F-4D97-AF65-F5344CB8AC3E}">
        <p14:creationId xmlns:p14="http://schemas.microsoft.com/office/powerpoint/2010/main" val="5806978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EA8D8870-8337-4ABD-9EA6-3D5AAB7E42D9}"/>
              </a:ext>
            </a:extLst>
          </p:cNvPr>
          <p:cNvSpPr/>
          <p:nvPr userDrawn="1"/>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53" name="Rectangle 52">
            <a:extLst>
              <a:ext uri="{FF2B5EF4-FFF2-40B4-BE49-F238E27FC236}">
                <a16:creationId xmlns:a16="http://schemas.microsoft.com/office/drawing/2014/main" id="{BAC3B2DB-2CCA-4BD4-8D63-98257049E273}"/>
              </a:ext>
            </a:extLst>
          </p:cNvPr>
          <p:cNvSpPr/>
          <p:nvPr userDrawn="1"/>
        </p:nvSpPr>
        <p:spPr>
          <a:xfrm>
            <a:off x="1" y="825689"/>
            <a:ext cx="6795928" cy="259421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54" name="Title 1">
            <a:extLst>
              <a:ext uri="{FF2B5EF4-FFF2-40B4-BE49-F238E27FC236}">
                <a16:creationId xmlns:a16="http://schemas.microsoft.com/office/drawing/2014/main" id="{324DAAC3-FA37-4838-A298-327679F99F8A}"/>
              </a:ext>
            </a:extLst>
          </p:cNvPr>
          <p:cNvSpPr>
            <a:spLocks noGrp="1"/>
          </p:cNvSpPr>
          <p:nvPr>
            <p:ph type="ctrTitle" hasCustomPrompt="1"/>
          </p:nvPr>
        </p:nvSpPr>
        <p:spPr>
          <a:xfrm>
            <a:off x="1628168" y="1057522"/>
            <a:ext cx="5003540" cy="2173433"/>
          </a:xfrm>
        </p:spPr>
        <p:txBody>
          <a:bodyPr rtlCol="0">
            <a:noAutofit/>
          </a:bodyPr>
          <a:lstStyle>
            <a:lvl1pPr>
              <a:lnSpc>
                <a:spcPct val="100000"/>
              </a:lnSpc>
              <a:defRPr sz="4400" cap="all" baseline="0">
                <a:solidFill>
                  <a:schemeClr val="bg1"/>
                </a:solidFill>
              </a:defRPr>
            </a:lvl1pPr>
          </a:lstStyle>
          <a:p>
            <a:pPr rtl="0"/>
            <a:r>
              <a:rPr lang="en-GB" sz="4400">
                <a:solidFill>
                  <a:schemeClr val="bg1"/>
                </a:solidFill>
              </a:rPr>
              <a:t>CLICK TO ADD TITLE</a:t>
            </a:r>
          </a:p>
        </p:txBody>
      </p:sp>
      <p:sp>
        <p:nvSpPr>
          <p:cNvPr id="55" name="Subtitle 2">
            <a:extLst>
              <a:ext uri="{FF2B5EF4-FFF2-40B4-BE49-F238E27FC236}">
                <a16:creationId xmlns:a16="http://schemas.microsoft.com/office/drawing/2014/main" id="{50BC9D78-FF13-4CEB-8ECB-E64E85C5D0B4}"/>
              </a:ext>
            </a:extLst>
          </p:cNvPr>
          <p:cNvSpPr>
            <a:spLocks noGrp="1"/>
          </p:cNvSpPr>
          <p:nvPr>
            <p:ph type="subTitle" idx="1" hasCustomPrompt="1"/>
          </p:nvPr>
        </p:nvSpPr>
        <p:spPr>
          <a:xfrm>
            <a:off x="1646643" y="3751119"/>
            <a:ext cx="4985065" cy="1606163"/>
          </a:xfrm>
        </p:spPr>
        <p:txBody>
          <a:bodyPr rtlCol="0" anchor="t">
            <a:noAutofit/>
          </a:bodyPr>
          <a:lstStyle>
            <a:lvl1pPr>
              <a:defRPr sz="2400" b="0"/>
            </a:lvl1pPr>
          </a:lstStyle>
          <a:p>
            <a:pPr rtl="0"/>
            <a:r>
              <a:rPr lang="en-GB">
                <a:solidFill>
                  <a:schemeClr val="tx1">
                    <a:lumMod val="75000"/>
                    <a:lumOff val="25000"/>
                  </a:schemeClr>
                </a:solidFill>
              </a:rPr>
              <a:t>Click to add subtitle</a:t>
            </a:r>
          </a:p>
        </p:txBody>
      </p:sp>
      <p:sp>
        <p:nvSpPr>
          <p:cNvPr id="56" name="Rectangle 55">
            <a:extLst>
              <a:ext uri="{FF2B5EF4-FFF2-40B4-BE49-F238E27FC236}">
                <a16:creationId xmlns:a16="http://schemas.microsoft.com/office/drawing/2014/main" id="{FB792E4C-AD3B-4E88-8540-E75759746368}"/>
              </a:ext>
            </a:extLst>
          </p:cNvPr>
          <p:cNvSpPr/>
          <p:nvPr userDrawn="1"/>
        </p:nvSpPr>
        <p:spPr>
          <a:xfrm>
            <a:off x="-1" y="889697"/>
            <a:ext cx="1070775" cy="2466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57" name="Rectangle 56">
            <a:extLst>
              <a:ext uri="{FF2B5EF4-FFF2-40B4-BE49-F238E27FC236}">
                <a16:creationId xmlns:a16="http://schemas.microsoft.com/office/drawing/2014/main" id="{6A32632F-9ED1-4328-BBE3-B4E014156A29}"/>
              </a:ext>
            </a:extLst>
          </p:cNvPr>
          <p:cNvSpPr/>
          <p:nvPr userDrawn="1"/>
        </p:nvSpPr>
        <p:spPr>
          <a:xfrm rot="5400000">
            <a:off x="-236512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58" name="Footer Placeholder 4">
            <a:extLst>
              <a:ext uri="{FF2B5EF4-FFF2-40B4-BE49-F238E27FC236}">
                <a16:creationId xmlns:a16="http://schemas.microsoft.com/office/drawing/2014/main" id="{15A37EDE-F10B-4C4B-9572-8778C2D6A686}"/>
              </a:ext>
            </a:extLst>
          </p:cNvPr>
          <p:cNvSpPr>
            <a:spLocks noGrp="1"/>
          </p:cNvSpPr>
          <p:nvPr>
            <p:ph type="ftr" sz="quarter" idx="11"/>
          </p:nvPr>
        </p:nvSpPr>
        <p:spPr>
          <a:xfrm>
            <a:off x="1635103" y="6309360"/>
            <a:ext cx="4797504" cy="457200"/>
          </a:xfrm>
        </p:spPr>
        <p:txBody>
          <a:bodyPr rtlCol="0"/>
          <a:lstStyle/>
          <a:p>
            <a:pPr algn="l" rtl="0"/>
            <a:r>
              <a:rPr lang="en-GB"/>
              <a:t>Presentation Title</a:t>
            </a:r>
          </a:p>
        </p:txBody>
      </p:sp>
      <p:sp>
        <p:nvSpPr>
          <p:cNvPr id="59" name="Rectangle 58">
            <a:extLst>
              <a:ext uri="{FF2B5EF4-FFF2-40B4-BE49-F238E27FC236}">
                <a16:creationId xmlns:a16="http://schemas.microsoft.com/office/drawing/2014/main" id="{EA124D3C-01E3-4B96-BDF0-54851D1739D0}"/>
              </a:ext>
            </a:extLst>
          </p:cNvPr>
          <p:cNvSpPr/>
          <p:nvPr userDrawn="1"/>
        </p:nvSpPr>
        <p:spPr>
          <a:xfrm rot="5400000">
            <a:off x="3398931"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61" name="Date Placeholder 35">
            <a:extLst>
              <a:ext uri="{FF2B5EF4-FFF2-40B4-BE49-F238E27FC236}">
                <a16:creationId xmlns:a16="http://schemas.microsoft.com/office/drawing/2014/main" id="{D6890A67-3C66-4F8A-B1A6-05469F40F879}"/>
              </a:ext>
            </a:extLst>
          </p:cNvPr>
          <p:cNvSpPr>
            <a:spLocks noGrp="1"/>
          </p:cNvSpPr>
          <p:nvPr>
            <p:ph type="dt" sz="half" idx="10"/>
          </p:nvPr>
        </p:nvSpPr>
        <p:spPr>
          <a:xfrm>
            <a:off x="8197353" y="6309360"/>
            <a:ext cx="2151134" cy="457200"/>
          </a:xfrm>
        </p:spPr>
        <p:txBody>
          <a:bodyPr rtlCol="0"/>
          <a:lstStyle/>
          <a:p>
            <a:pPr algn="l" rtl="0"/>
            <a:r>
              <a:rPr lang="en-GB">
                <a:solidFill>
                  <a:srgbClr val="FFFFFF"/>
                </a:solidFill>
                <a:effectLst>
                  <a:outerShdw blurRad="50800" dist="38100" dir="2700000" algn="tl" rotWithShape="0">
                    <a:prstClr val="black">
                      <a:alpha val="43000"/>
                    </a:prstClr>
                  </a:outerShdw>
                </a:effectLst>
              </a:rPr>
              <a:t>2/1/20XX</a:t>
            </a:r>
            <a:endParaRPr lang="en-GB" dirty="0">
              <a:solidFill>
                <a:srgbClr val="FFFFFF"/>
              </a:solidFill>
              <a:effectLst>
                <a:outerShdw blurRad="50800" dist="38100" dir="2700000" algn="tl" rotWithShape="0">
                  <a:prstClr val="black">
                    <a:alpha val="43000"/>
                  </a:prstClr>
                </a:outerShdw>
              </a:effectLst>
            </a:endParaRPr>
          </a:p>
        </p:txBody>
      </p:sp>
      <p:sp>
        <p:nvSpPr>
          <p:cNvPr id="62" name="Slide Number Placeholder 36">
            <a:extLst>
              <a:ext uri="{FF2B5EF4-FFF2-40B4-BE49-F238E27FC236}">
                <a16:creationId xmlns:a16="http://schemas.microsoft.com/office/drawing/2014/main" id="{46849723-0CBF-47CA-9477-4D42CAC71FCC}"/>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solidFill>
                  <a:srgbClr val="FFFFFF"/>
                </a:solidFill>
                <a:effectLst>
                  <a:outerShdw blurRad="50800" dist="38100" dir="2700000" algn="tl" rotWithShape="0">
                    <a:prstClr val="black">
                      <a:alpha val="43000"/>
                    </a:prstClr>
                  </a:outerShdw>
                </a:effectLst>
              </a:rPr>
              <a:pPr/>
              <a:t>‹#›</a:t>
            </a:fld>
            <a:endParaRPr lang="en-GB" dirty="0">
              <a:solidFill>
                <a:srgbClr val="FFFFFF"/>
              </a:solidFill>
              <a:effectLst>
                <a:outerShdw blurRad="50800" dist="38100" dir="2700000" algn="tl" rotWithShape="0">
                  <a:prstClr val="black">
                    <a:alpha val="43000"/>
                  </a:prstClr>
                </a:outerShdw>
              </a:effectLst>
            </a:endParaRPr>
          </a:p>
        </p:txBody>
      </p:sp>
      <p:sp>
        <p:nvSpPr>
          <p:cNvPr id="65" name="Picture Placeholder 64">
            <a:extLst>
              <a:ext uri="{FF2B5EF4-FFF2-40B4-BE49-F238E27FC236}">
                <a16:creationId xmlns:a16="http://schemas.microsoft.com/office/drawing/2014/main" id="{D60E3C33-714C-4528-93A6-4470C3E89AE4}"/>
              </a:ext>
            </a:extLst>
          </p:cNvPr>
          <p:cNvSpPr>
            <a:spLocks noGrp="1"/>
          </p:cNvSpPr>
          <p:nvPr>
            <p:ph type="pic" sz="quarter" idx="13" hasCustomPrompt="1"/>
          </p:nvPr>
        </p:nvSpPr>
        <p:spPr>
          <a:xfrm>
            <a:off x="6859936" y="-2"/>
            <a:ext cx="5332064" cy="6858002"/>
          </a:xfrm>
          <a:custGeom>
            <a:avLst/>
            <a:gdLst>
              <a:gd name="connsiteX0" fmla="*/ 0 w 5332064"/>
              <a:gd name="connsiteY0" fmla="*/ 0 h 6858002"/>
              <a:gd name="connsiteX1" fmla="*/ 5332064 w 5332064"/>
              <a:gd name="connsiteY1" fmla="*/ 0 h 6858002"/>
              <a:gd name="connsiteX2" fmla="*/ 5332064 w 5332064"/>
              <a:gd name="connsiteY2" fmla="*/ 6858002 h 6858002"/>
              <a:gd name="connsiteX3" fmla="*/ 0 w 5332064"/>
              <a:gd name="connsiteY3" fmla="*/ 6858002 h 6858002"/>
            </a:gdLst>
            <a:ahLst/>
            <a:cxnLst>
              <a:cxn ang="0">
                <a:pos x="connsiteX0" y="connsiteY0"/>
              </a:cxn>
              <a:cxn ang="0">
                <a:pos x="connsiteX1" y="connsiteY1"/>
              </a:cxn>
              <a:cxn ang="0">
                <a:pos x="connsiteX2" y="connsiteY2"/>
              </a:cxn>
              <a:cxn ang="0">
                <a:pos x="connsiteX3" y="connsiteY3"/>
              </a:cxn>
            </a:cxnLst>
            <a:rect l="l" t="t" r="r" b="b"/>
            <a:pathLst>
              <a:path w="5332064" h="6858002">
                <a:moveTo>
                  <a:pt x="0" y="0"/>
                </a:moveTo>
                <a:lnTo>
                  <a:pt x="5332064" y="0"/>
                </a:lnTo>
                <a:lnTo>
                  <a:pt x="5332064" y="6858002"/>
                </a:lnTo>
                <a:lnTo>
                  <a:pt x="0" y="6858002"/>
                </a:lnTo>
                <a:close/>
              </a:path>
            </a:pathLst>
          </a:custGeom>
        </p:spPr>
        <p:txBody>
          <a:bodyPr wrap="square" rtlCol="0" anchor="t">
            <a:noAutofit/>
          </a:bodyPr>
          <a:lstStyle>
            <a:lvl1pPr algn="ctr">
              <a:defRPr/>
            </a:lvl1pPr>
          </a:lstStyle>
          <a:p>
            <a:pPr rtl="0"/>
            <a:r>
              <a:rPr lang="en-GB"/>
              <a:t>Click to add photo</a:t>
            </a:r>
          </a:p>
        </p:txBody>
      </p:sp>
    </p:spTree>
    <p:extLst>
      <p:ext uri="{BB962C8B-B14F-4D97-AF65-F5344CB8AC3E}">
        <p14:creationId xmlns:p14="http://schemas.microsoft.com/office/powerpoint/2010/main" val="4258252642"/>
      </p:ext>
    </p:extLst>
  </p:cSld>
  <p:clrMapOvr>
    <a:masterClrMapping/>
  </p:clrMapOvr>
  <p:extLst>
    <p:ext uri="{DCECCB84-F9BA-43D5-87BE-67443E8EF086}">
      <p15:sldGuideLst xmlns:p15="http://schemas.microsoft.com/office/powerpoint/2012/main">
        <p15:guide id="1" orient="horz" pos="4056">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BF5F5DFA-1BC3-4062-9356-6145C9F7CD56}"/>
              </a:ext>
              <a:ext uri="{C183D7F6-B498-43B3-948B-1728B52AA6E4}">
                <adec:decorative xmlns:adec="http://schemas.microsoft.com/office/drawing/2017/decorative" val="1"/>
              </a:ext>
            </a:extLst>
          </p:cNvPr>
          <p:cNvSpPr/>
          <p:nvPr userDrawn="1"/>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8" name="Rectangle 7">
            <a:extLst>
              <a:ext uri="{FF2B5EF4-FFF2-40B4-BE49-F238E27FC236}">
                <a16:creationId xmlns:a16="http://schemas.microsoft.com/office/drawing/2014/main" id="{E6B5D461-AEC0-477F-A77A-6227F95A8374}"/>
              </a:ext>
              <a:ext uri="{C183D7F6-B498-43B3-948B-1728B52AA6E4}">
                <adec:decorative xmlns:adec="http://schemas.microsoft.com/office/drawing/2017/decorative" val="1"/>
              </a:ext>
            </a:extLst>
          </p:cNvPr>
          <p:cNvSpPr/>
          <p:nvPr userDrawn="1"/>
        </p:nvSpPr>
        <p:spPr>
          <a:xfrm>
            <a:off x="8175813" y="0"/>
            <a:ext cx="4016188" cy="105654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0" name="Rectangle 9">
            <a:extLst>
              <a:ext uri="{FF2B5EF4-FFF2-40B4-BE49-F238E27FC236}">
                <a16:creationId xmlns:a16="http://schemas.microsoft.com/office/drawing/2014/main" id="{DE1A041D-DE47-45FA-AC78-CC7FD02571F2}"/>
              </a:ext>
              <a:ext uri="{C183D7F6-B498-43B3-948B-1728B52AA6E4}">
                <adec:decorative xmlns:adec="http://schemas.microsoft.com/office/drawing/2017/decorative" val="1"/>
              </a:ext>
            </a:extLst>
          </p:cNvPr>
          <p:cNvSpPr/>
          <p:nvPr userDrawn="1"/>
        </p:nvSpPr>
        <p:spPr>
          <a:xfrm>
            <a:off x="1525" y="1031500"/>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1" name="Rectangle 10">
            <a:extLst>
              <a:ext uri="{FF2B5EF4-FFF2-40B4-BE49-F238E27FC236}">
                <a16:creationId xmlns:a16="http://schemas.microsoft.com/office/drawing/2014/main" id="{11614254-52EF-4F58-99B1-CDA7C39223C1}"/>
              </a:ext>
              <a:ext uri="{C183D7F6-B498-43B3-948B-1728B52AA6E4}">
                <adec:decorative xmlns:adec="http://schemas.microsoft.com/office/drawing/2017/decorative" val="1"/>
              </a:ext>
            </a:extLst>
          </p:cNvPr>
          <p:cNvSpPr/>
          <p:nvPr userDrawn="1"/>
        </p:nvSpPr>
        <p:spPr>
          <a:xfrm>
            <a:off x="3049" y="1095508"/>
            <a:ext cx="8203482" cy="5016893"/>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2" name="Title 1">
            <a:extLst>
              <a:ext uri="{FF2B5EF4-FFF2-40B4-BE49-F238E27FC236}">
                <a16:creationId xmlns:a16="http://schemas.microsoft.com/office/drawing/2014/main" id="{BD3B3ABA-0408-41EA-935D-D4F4586AA840}"/>
              </a:ext>
            </a:extLst>
          </p:cNvPr>
          <p:cNvSpPr>
            <a:spLocks noGrp="1"/>
          </p:cNvSpPr>
          <p:nvPr>
            <p:ph type="title" hasCustomPrompt="1"/>
          </p:nvPr>
        </p:nvSpPr>
        <p:spPr>
          <a:xfrm>
            <a:off x="787178" y="1475399"/>
            <a:ext cx="6623040" cy="791861"/>
          </a:xfrm>
        </p:spPr>
        <p:txBody>
          <a:bodyPr rtlCol="0">
            <a:normAutofit/>
          </a:bodyPr>
          <a:lstStyle>
            <a:lvl1pPr>
              <a:defRPr/>
            </a:lvl1pPr>
          </a:lstStyle>
          <a:p>
            <a:pPr rtl="0"/>
            <a:r>
              <a:rPr lang="en-GB"/>
              <a:t>Click to add title</a:t>
            </a:r>
          </a:p>
        </p:txBody>
      </p:sp>
      <p:sp>
        <p:nvSpPr>
          <p:cNvPr id="13" name="Content Placeholder 2">
            <a:extLst>
              <a:ext uri="{FF2B5EF4-FFF2-40B4-BE49-F238E27FC236}">
                <a16:creationId xmlns:a16="http://schemas.microsoft.com/office/drawing/2014/main" id="{40D7EF23-28EE-4115-879A-D95BBAC66241}"/>
              </a:ext>
            </a:extLst>
          </p:cNvPr>
          <p:cNvSpPr>
            <a:spLocks noGrp="1"/>
          </p:cNvSpPr>
          <p:nvPr>
            <p:ph idx="1" hasCustomPrompt="1"/>
          </p:nvPr>
        </p:nvSpPr>
        <p:spPr>
          <a:xfrm>
            <a:off x="787179" y="2502047"/>
            <a:ext cx="6623039" cy="3030599"/>
          </a:xfrm>
        </p:spPr>
        <p:txBody>
          <a:bodyPr rtlCol="0" anchor="t">
            <a:normAutofit/>
          </a:bodyPr>
          <a:lstStyle>
            <a:lvl1pPr>
              <a:defRPr sz="2000" b="0"/>
            </a:lvl1pPr>
          </a:lstStyle>
          <a:p>
            <a:pPr rtl="0"/>
            <a:r>
              <a:rPr lang="en-GB"/>
              <a:t>Click to add text</a:t>
            </a:r>
          </a:p>
        </p:txBody>
      </p:sp>
      <p:sp>
        <p:nvSpPr>
          <p:cNvPr id="23" name="Picture Placeholder 22">
            <a:extLst>
              <a:ext uri="{FF2B5EF4-FFF2-40B4-BE49-F238E27FC236}">
                <a16:creationId xmlns:a16="http://schemas.microsoft.com/office/drawing/2014/main" id="{E4B41004-DE9E-4B19-B7DE-91782B37C841}"/>
              </a:ext>
            </a:extLst>
          </p:cNvPr>
          <p:cNvSpPr>
            <a:spLocks noGrp="1"/>
          </p:cNvSpPr>
          <p:nvPr>
            <p:ph type="pic" sz="quarter" idx="13" hasCustomPrompt="1"/>
          </p:nvPr>
        </p:nvSpPr>
        <p:spPr>
          <a:xfrm>
            <a:off x="8194348" y="1085431"/>
            <a:ext cx="3997652" cy="5037857"/>
          </a:xfrm>
          <a:custGeom>
            <a:avLst/>
            <a:gdLst>
              <a:gd name="connsiteX0" fmla="*/ 0 w 3997652"/>
              <a:gd name="connsiteY0" fmla="*/ 0 h 5037857"/>
              <a:gd name="connsiteX1" fmla="*/ 3997652 w 3997652"/>
              <a:gd name="connsiteY1" fmla="*/ 0 h 5037857"/>
              <a:gd name="connsiteX2" fmla="*/ 3997652 w 3997652"/>
              <a:gd name="connsiteY2" fmla="*/ 5037857 h 5037857"/>
              <a:gd name="connsiteX3" fmla="*/ 0 w 3997652"/>
              <a:gd name="connsiteY3" fmla="*/ 5037857 h 5037857"/>
            </a:gdLst>
            <a:ahLst/>
            <a:cxnLst>
              <a:cxn ang="0">
                <a:pos x="connsiteX0" y="connsiteY0"/>
              </a:cxn>
              <a:cxn ang="0">
                <a:pos x="connsiteX1" y="connsiteY1"/>
              </a:cxn>
              <a:cxn ang="0">
                <a:pos x="connsiteX2" y="connsiteY2"/>
              </a:cxn>
              <a:cxn ang="0">
                <a:pos x="connsiteX3" y="connsiteY3"/>
              </a:cxn>
            </a:cxnLst>
            <a:rect l="l" t="t" r="r" b="b"/>
            <a:pathLst>
              <a:path w="3997652" h="5037857">
                <a:moveTo>
                  <a:pt x="0" y="0"/>
                </a:moveTo>
                <a:lnTo>
                  <a:pt x="3997652" y="0"/>
                </a:lnTo>
                <a:lnTo>
                  <a:pt x="3997652" y="5037857"/>
                </a:lnTo>
                <a:lnTo>
                  <a:pt x="0" y="5037857"/>
                </a:lnTo>
                <a:close/>
              </a:path>
            </a:pathLst>
          </a:custGeom>
        </p:spPr>
        <p:txBody>
          <a:bodyPr wrap="square" rtlCol="0" anchor="t">
            <a:noAutofit/>
          </a:bodyPr>
          <a:lstStyle>
            <a:lvl1pPr algn="ctr">
              <a:defRPr/>
            </a:lvl1pPr>
          </a:lstStyle>
          <a:p>
            <a:pPr rtl="0"/>
            <a:r>
              <a:rPr lang="en-GB"/>
              <a:t>Click to add photo</a:t>
            </a:r>
          </a:p>
        </p:txBody>
      </p:sp>
      <p:sp>
        <p:nvSpPr>
          <p:cNvPr id="14" name="Rectangle 13">
            <a:extLst>
              <a:ext uri="{FF2B5EF4-FFF2-40B4-BE49-F238E27FC236}">
                <a16:creationId xmlns:a16="http://schemas.microsoft.com/office/drawing/2014/main" id="{1837301C-2B9B-4119-9002-BD6DB2AB87FB}"/>
              </a:ext>
              <a:ext uri="{C183D7F6-B498-43B3-948B-1728B52AA6E4}">
                <adec:decorative xmlns:adec="http://schemas.microsoft.com/office/drawing/2017/decorative" val="1"/>
              </a:ext>
            </a:extLst>
          </p:cNvPr>
          <p:cNvSpPr/>
          <p:nvPr userDrawn="1"/>
        </p:nvSpPr>
        <p:spPr>
          <a:xfrm>
            <a:off x="-1" y="6144405"/>
            <a:ext cx="8150087" cy="71359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5" name="Rectangle 14">
            <a:extLst>
              <a:ext uri="{FF2B5EF4-FFF2-40B4-BE49-F238E27FC236}">
                <a16:creationId xmlns:a16="http://schemas.microsoft.com/office/drawing/2014/main" id="{BD12738D-D0ED-4899-A01C-42439B5B3E64}"/>
              </a:ext>
              <a:ext uri="{C183D7F6-B498-43B3-948B-1728B52AA6E4}">
                <adec:decorative xmlns:adec="http://schemas.microsoft.com/office/drawing/2017/decorative" val="1"/>
              </a:ext>
            </a:extLst>
          </p:cNvPr>
          <p:cNvSpPr/>
          <p:nvPr userDrawn="1"/>
        </p:nvSpPr>
        <p:spPr>
          <a:xfrm>
            <a:off x="8206532" y="6167615"/>
            <a:ext cx="3982418"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6" name="Rectangle 15">
            <a:extLst>
              <a:ext uri="{FF2B5EF4-FFF2-40B4-BE49-F238E27FC236}">
                <a16:creationId xmlns:a16="http://schemas.microsoft.com/office/drawing/2014/main" id="{5EED261D-45B9-40C1-8341-8B8B796E8AE2}"/>
              </a:ext>
              <a:ext uri="{C183D7F6-B498-43B3-948B-1728B52AA6E4}">
                <adec:decorative xmlns:adec="http://schemas.microsoft.com/office/drawing/2017/decorative" val="1"/>
              </a:ext>
            </a:extLst>
          </p:cNvPr>
          <p:cNvSpPr/>
          <p:nvPr userDrawn="1"/>
        </p:nvSpPr>
        <p:spPr>
          <a:xfrm>
            <a:off x="1525" y="6112401"/>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7" name="Footer Placeholder 7">
            <a:extLst>
              <a:ext uri="{FF2B5EF4-FFF2-40B4-BE49-F238E27FC236}">
                <a16:creationId xmlns:a16="http://schemas.microsoft.com/office/drawing/2014/main" id="{182CF530-D736-4104-8678-850EEDF997E6}"/>
              </a:ext>
            </a:extLst>
          </p:cNvPr>
          <p:cNvSpPr>
            <a:spLocks noGrp="1"/>
          </p:cNvSpPr>
          <p:nvPr>
            <p:ph type="ftr" sz="quarter" idx="11"/>
          </p:nvPr>
        </p:nvSpPr>
        <p:spPr>
          <a:xfrm>
            <a:off x="787178" y="6309360"/>
            <a:ext cx="6623040" cy="457200"/>
          </a:xfrm>
        </p:spPr>
        <p:txBody>
          <a:bodyPr rtlCol="0"/>
          <a:lstStyle>
            <a:lvl1pPr>
              <a:defRPr>
                <a:solidFill>
                  <a:schemeClr val="bg1"/>
                </a:solidFill>
              </a:defRPr>
            </a:lvl1pPr>
          </a:lstStyle>
          <a:p>
            <a:pPr rtl="0"/>
            <a:r>
              <a:rPr lang="en-GB"/>
              <a:t>Presentation Title</a:t>
            </a:r>
          </a:p>
        </p:txBody>
      </p:sp>
      <p:sp>
        <p:nvSpPr>
          <p:cNvPr id="18" name="Rectangle 17">
            <a:extLst>
              <a:ext uri="{FF2B5EF4-FFF2-40B4-BE49-F238E27FC236}">
                <a16:creationId xmlns:a16="http://schemas.microsoft.com/office/drawing/2014/main" id="{3E23953F-BF80-48E0-8282-62907D6C29C6}"/>
              </a:ext>
              <a:ext uri="{C183D7F6-B498-43B3-948B-1728B52AA6E4}">
                <adec:decorative xmlns:adec="http://schemas.microsoft.com/office/drawing/2017/decorative" val="1"/>
              </a:ext>
            </a:extLst>
          </p:cNvPr>
          <p:cNvSpPr/>
          <p:nvPr userDrawn="1"/>
        </p:nvSpPr>
        <p:spPr>
          <a:xfrm>
            <a:off x="8142523"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9" name="Date Placeholder 5">
            <a:extLst>
              <a:ext uri="{FF2B5EF4-FFF2-40B4-BE49-F238E27FC236}">
                <a16:creationId xmlns:a16="http://schemas.microsoft.com/office/drawing/2014/main" id="{8DEDB7CE-711E-4E43-9450-4C7BECE2FCFC}"/>
              </a:ext>
            </a:extLst>
          </p:cNvPr>
          <p:cNvSpPr>
            <a:spLocks noGrp="1"/>
          </p:cNvSpPr>
          <p:nvPr>
            <p:ph type="dt" sz="half" idx="10"/>
          </p:nvPr>
        </p:nvSpPr>
        <p:spPr>
          <a:xfrm>
            <a:off x="8379537" y="6309360"/>
            <a:ext cx="1885598" cy="457200"/>
          </a:xfrm>
        </p:spPr>
        <p:txBody>
          <a:bodyPr rtlCol="0"/>
          <a:lstStyle/>
          <a:p>
            <a:pPr rtl="0"/>
            <a:r>
              <a:rPr lang="en-GB"/>
              <a:t>2/1/20XX</a:t>
            </a:r>
            <a:endParaRPr lang="en-GB" dirty="0"/>
          </a:p>
        </p:txBody>
      </p:sp>
      <p:sp>
        <p:nvSpPr>
          <p:cNvPr id="20" name="Slide Number Placeholder 9">
            <a:extLst>
              <a:ext uri="{FF2B5EF4-FFF2-40B4-BE49-F238E27FC236}">
                <a16:creationId xmlns:a16="http://schemas.microsoft.com/office/drawing/2014/main" id="{F5D9588C-9E6B-42F6-8B42-D18388626ACB}"/>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t>‹#›</a:t>
            </a:fld>
            <a:endParaRPr lang="en-GB" dirty="0"/>
          </a:p>
        </p:txBody>
      </p:sp>
    </p:spTree>
    <p:extLst>
      <p:ext uri="{BB962C8B-B14F-4D97-AF65-F5344CB8AC3E}">
        <p14:creationId xmlns:p14="http://schemas.microsoft.com/office/powerpoint/2010/main" val="22573483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Introduction">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5C341663-7159-49AD-AAF3-4B3C490D8123}"/>
              </a:ext>
              <a:ext uri="{C183D7F6-B498-43B3-948B-1728B52AA6E4}">
                <adec:decorative xmlns:adec="http://schemas.microsoft.com/office/drawing/2017/decorative" val="1"/>
              </a:ext>
            </a:extLst>
          </p:cNvPr>
          <p:cNvSpPr/>
          <p:nvPr userDrawn="1"/>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5" name="Rectangle 24">
            <a:extLst>
              <a:ext uri="{FF2B5EF4-FFF2-40B4-BE49-F238E27FC236}">
                <a16:creationId xmlns:a16="http://schemas.microsoft.com/office/drawing/2014/main" id="{96DEFA91-CCB3-4B9E-9CFC-AA9D92073BB2}"/>
              </a:ext>
              <a:ext uri="{C183D7F6-B498-43B3-948B-1728B52AA6E4}">
                <adec:decorative xmlns:adec="http://schemas.microsoft.com/office/drawing/2017/decorative" val="1"/>
              </a:ext>
            </a:extLst>
          </p:cNvPr>
          <p:cNvSpPr/>
          <p:nvPr userDrawn="1"/>
        </p:nvSpPr>
        <p:spPr>
          <a:xfrm>
            <a:off x="0" y="3396996"/>
            <a:ext cx="461772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4" name="Rectangle 23">
            <a:extLst>
              <a:ext uri="{FF2B5EF4-FFF2-40B4-BE49-F238E27FC236}">
                <a16:creationId xmlns:a16="http://schemas.microsoft.com/office/drawing/2014/main" id="{D83D2425-8E71-4C9D-8737-018CE44525D0}"/>
              </a:ext>
              <a:ext uri="{C183D7F6-B498-43B3-948B-1728B52AA6E4}">
                <adec:decorative xmlns:adec="http://schemas.microsoft.com/office/drawing/2017/decorative" val="1"/>
              </a:ext>
            </a:extLst>
          </p:cNvPr>
          <p:cNvSpPr/>
          <p:nvPr userDrawn="1"/>
        </p:nvSpPr>
        <p:spPr>
          <a:xfrm rot="5400000">
            <a:off x="1216551"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7" name="Rectangle 26">
            <a:extLst>
              <a:ext uri="{FF2B5EF4-FFF2-40B4-BE49-F238E27FC236}">
                <a16:creationId xmlns:a16="http://schemas.microsoft.com/office/drawing/2014/main" id="{20F2EB12-394C-40E4-9186-CBD6635B5DA9}"/>
              </a:ext>
              <a:ext uri="{C183D7F6-B498-43B3-948B-1728B52AA6E4}">
                <adec:decorative xmlns:adec="http://schemas.microsoft.com/office/drawing/2017/decorative" val="1"/>
              </a:ext>
            </a:extLst>
          </p:cNvPr>
          <p:cNvSpPr/>
          <p:nvPr userDrawn="1"/>
        </p:nvSpPr>
        <p:spPr>
          <a:xfrm>
            <a:off x="4677552" y="0"/>
            <a:ext cx="7514448"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8" name="Title 1">
            <a:extLst>
              <a:ext uri="{FF2B5EF4-FFF2-40B4-BE49-F238E27FC236}">
                <a16:creationId xmlns:a16="http://schemas.microsoft.com/office/drawing/2014/main" id="{53F9468C-8821-4670-9C7C-78E7D75861AD}"/>
              </a:ext>
            </a:extLst>
          </p:cNvPr>
          <p:cNvSpPr>
            <a:spLocks noGrp="1"/>
          </p:cNvSpPr>
          <p:nvPr>
            <p:ph type="title" hasCustomPrompt="1"/>
          </p:nvPr>
        </p:nvSpPr>
        <p:spPr>
          <a:xfrm>
            <a:off x="5205915" y="673308"/>
            <a:ext cx="6457717" cy="1580890"/>
          </a:xfrm>
        </p:spPr>
        <p:txBody>
          <a:bodyPr rtlCol="0"/>
          <a:lstStyle>
            <a:lvl1pPr>
              <a:defRPr/>
            </a:lvl1pPr>
          </a:lstStyle>
          <a:p>
            <a:pPr rtl="0"/>
            <a:r>
              <a:rPr lang="en-GB"/>
              <a:t>Click to add title</a:t>
            </a:r>
          </a:p>
        </p:txBody>
      </p:sp>
      <p:sp>
        <p:nvSpPr>
          <p:cNvPr id="35" name="Picture Placeholder 5">
            <a:extLst>
              <a:ext uri="{FF2B5EF4-FFF2-40B4-BE49-F238E27FC236}">
                <a16:creationId xmlns:a16="http://schemas.microsoft.com/office/drawing/2014/main" id="{6198A97B-719D-4F79-A04B-46EE272A1D90}"/>
              </a:ext>
            </a:extLst>
          </p:cNvPr>
          <p:cNvSpPr>
            <a:spLocks noGrp="1"/>
          </p:cNvSpPr>
          <p:nvPr>
            <p:ph type="pic" sz="quarter" idx="14" hasCustomPrompt="1"/>
          </p:nvPr>
        </p:nvSpPr>
        <p:spPr>
          <a:xfrm>
            <a:off x="0" y="3461004"/>
            <a:ext cx="4613547" cy="3396996"/>
          </a:xfrm>
        </p:spPr>
        <p:txBody>
          <a:bodyPr rtlCol="0" anchor="t"/>
          <a:lstStyle>
            <a:lvl1pPr algn="ctr">
              <a:defRPr/>
            </a:lvl1pPr>
          </a:lstStyle>
          <a:p>
            <a:pPr rtl="0"/>
            <a:r>
              <a:rPr lang="en-GB"/>
              <a:t>Click to add photo</a:t>
            </a:r>
          </a:p>
        </p:txBody>
      </p:sp>
      <p:sp>
        <p:nvSpPr>
          <p:cNvPr id="34" name="Picture Placeholder 5">
            <a:extLst>
              <a:ext uri="{FF2B5EF4-FFF2-40B4-BE49-F238E27FC236}">
                <a16:creationId xmlns:a16="http://schemas.microsoft.com/office/drawing/2014/main" id="{79E62157-5D84-47E4-9718-5408E1C7E769}"/>
              </a:ext>
            </a:extLst>
          </p:cNvPr>
          <p:cNvSpPr>
            <a:spLocks noGrp="1"/>
          </p:cNvSpPr>
          <p:nvPr>
            <p:ph type="pic" sz="quarter" idx="13" hasCustomPrompt="1"/>
          </p:nvPr>
        </p:nvSpPr>
        <p:spPr>
          <a:xfrm>
            <a:off x="0" y="0"/>
            <a:ext cx="4613548" cy="3396994"/>
          </a:xfrm>
        </p:spPr>
        <p:txBody>
          <a:bodyPr rtlCol="0" anchor="t"/>
          <a:lstStyle>
            <a:lvl1pPr algn="ctr">
              <a:defRPr/>
            </a:lvl1pPr>
          </a:lstStyle>
          <a:p>
            <a:pPr rtl="0"/>
            <a:r>
              <a:rPr lang="en-GB"/>
              <a:t>Click to add photo</a:t>
            </a:r>
          </a:p>
        </p:txBody>
      </p:sp>
      <p:sp>
        <p:nvSpPr>
          <p:cNvPr id="29" name="Content Placeholder 2">
            <a:extLst>
              <a:ext uri="{FF2B5EF4-FFF2-40B4-BE49-F238E27FC236}">
                <a16:creationId xmlns:a16="http://schemas.microsoft.com/office/drawing/2014/main" id="{551E6FEF-934C-427E-A65F-F501B04FC71D}"/>
              </a:ext>
            </a:extLst>
          </p:cNvPr>
          <p:cNvSpPr>
            <a:spLocks noGrp="1"/>
          </p:cNvSpPr>
          <p:nvPr>
            <p:ph idx="1" hasCustomPrompt="1"/>
          </p:nvPr>
        </p:nvSpPr>
        <p:spPr>
          <a:xfrm>
            <a:off x="5205918" y="2353586"/>
            <a:ext cx="6457717" cy="3767496"/>
          </a:xfrm>
        </p:spPr>
        <p:txBody>
          <a:bodyPr rtlCol="0" anchor="t">
            <a:normAutofit/>
          </a:bodyPr>
          <a:lstStyle>
            <a:lvl1pPr>
              <a:defRPr sz="1600" b="0" baseline="0"/>
            </a:lvl1pPr>
          </a:lstStyle>
          <a:p>
            <a:pPr rtl="0"/>
            <a:r>
              <a:rPr lang="en-GB"/>
              <a:t>Click to add text</a:t>
            </a:r>
          </a:p>
        </p:txBody>
      </p:sp>
      <p:sp>
        <p:nvSpPr>
          <p:cNvPr id="31" name="Footer Placeholder 4">
            <a:extLst>
              <a:ext uri="{FF2B5EF4-FFF2-40B4-BE49-F238E27FC236}">
                <a16:creationId xmlns:a16="http://schemas.microsoft.com/office/drawing/2014/main" id="{CA12CF76-B207-465C-A494-3C57818ACCE6}"/>
              </a:ext>
            </a:extLst>
          </p:cNvPr>
          <p:cNvSpPr>
            <a:spLocks noGrp="1"/>
          </p:cNvSpPr>
          <p:nvPr>
            <p:ph type="ftr" sz="quarter" idx="11"/>
          </p:nvPr>
        </p:nvSpPr>
        <p:spPr>
          <a:xfrm>
            <a:off x="261906" y="6309360"/>
            <a:ext cx="4097030" cy="457200"/>
          </a:xfrm>
        </p:spPr>
        <p:txBody>
          <a:bodyPr rtlCol="0"/>
          <a:lstStyle>
            <a:lvl1pPr>
              <a:defRPr>
                <a:effectLst>
                  <a:outerShdw blurRad="50800" dist="38100" dir="240000" algn="ctr" rotWithShape="0">
                    <a:schemeClr val="tx1">
                      <a:alpha val="43000"/>
                    </a:schemeClr>
                  </a:outerShdw>
                </a:effectLst>
              </a:defRPr>
            </a:lvl1pPr>
          </a:lstStyle>
          <a:p>
            <a:pPr rtl="0"/>
            <a:r>
              <a:rPr lang="en-GB"/>
              <a:t>Presentation Title</a:t>
            </a:r>
          </a:p>
        </p:txBody>
      </p:sp>
      <p:sp>
        <p:nvSpPr>
          <p:cNvPr id="30" name="Date Placeholder 3">
            <a:extLst>
              <a:ext uri="{FF2B5EF4-FFF2-40B4-BE49-F238E27FC236}">
                <a16:creationId xmlns:a16="http://schemas.microsoft.com/office/drawing/2014/main" id="{9F682261-0FB4-4600-86B5-DDF27881F743}"/>
              </a:ext>
            </a:extLst>
          </p:cNvPr>
          <p:cNvSpPr>
            <a:spLocks noGrp="1"/>
          </p:cNvSpPr>
          <p:nvPr>
            <p:ph type="dt" sz="half" idx="10"/>
          </p:nvPr>
        </p:nvSpPr>
        <p:spPr>
          <a:xfrm>
            <a:off x="5205303" y="6309360"/>
            <a:ext cx="3411973" cy="457200"/>
          </a:xfrm>
        </p:spPr>
        <p:txBody>
          <a:bodyPr rtlCol="0"/>
          <a:lstStyle>
            <a:lvl1pPr>
              <a:defRPr>
                <a:effectLst/>
              </a:defRPr>
            </a:lvl1pPr>
          </a:lstStyle>
          <a:p>
            <a:pPr rtl="0"/>
            <a:r>
              <a:rPr lang="en-GB">
                <a:solidFill>
                  <a:schemeClr val="tx2"/>
                </a:solidFill>
              </a:rPr>
              <a:t>2/1/20XX</a:t>
            </a:r>
            <a:endParaRPr lang="en-GB" dirty="0"/>
          </a:p>
        </p:txBody>
      </p:sp>
      <p:sp>
        <p:nvSpPr>
          <p:cNvPr id="32" name="Slide Number Placeholder 5">
            <a:extLst>
              <a:ext uri="{FF2B5EF4-FFF2-40B4-BE49-F238E27FC236}">
                <a16:creationId xmlns:a16="http://schemas.microsoft.com/office/drawing/2014/main" id="{632EB37A-06D5-4BC7-BC11-75B1719B0EA4}"/>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t>‹#›</a:t>
            </a:fld>
            <a:endParaRPr lang="en-GB" dirty="0"/>
          </a:p>
        </p:txBody>
      </p:sp>
    </p:spTree>
    <p:extLst>
      <p:ext uri="{BB962C8B-B14F-4D97-AF65-F5344CB8AC3E}">
        <p14:creationId xmlns:p14="http://schemas.microsoft.com/office/powerpoint/2010/main" val="23485229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Break">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E7E77A60-3019-43AE-AA38-E130C04CFD8D}"/>
              </a:ext>
            </a:extLst>
          </p:cNvPr>
          <p:cNvSpPr/>
          <p:nvPr userDrawn="1"/>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5" name="Rectangle 24">
            <a:extLst>
              <a:ext uri="{FF2B5EF4-FFF2-40B4-BE49-F238E27FC236}">
                <a16:creationId xmlns:a16="http://schemas.microsoft.com/office/drawing/2014/main" id="{3FDBF0FB-88D2-4271-BFAF-D129CF8C2F68}"/>
              </a:ext>
            </a:extLst>
          </p:cNvPr>
          <p:cNvSpPr/>
          <p:nvPr userDrawn="1"/>
        </p:nvSpPr>
        <p:spPr>
          <a:xfrm>
            <a:off x="7547855" y="-4078"/>
            <a:ext cx="4641096" cy="105654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7" name="Rectangle 26">
            <a:extLst>
              <a:ext uri="{FF2B5EF4-FFF2-40B4-BE49-F238E27FC236}">
                <a16:creationId xmlns:a16="http://schemas.microsoft.com/office/drawing/2014/main" id="{862B807B-6DFA-471C-B675-016416207F0E}"/>
              </a:ext>
            </a:extLst>
          </p:cNvPr>
          <p:cNvSpPr/>
          <p:nvPr userDrawn="1"/>
        </p:nvSpPr>
        <p:spPr>
          <a:xfrm>
            <a:off x="1525" y="1031500"/>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8" name="Rectangle 27">
            <a:extLst>
              <a:ext uri="{FF2B5EF4-FFF2-40B4-BE49-F238E27FC236}">
                <a16:creationId xmlns:a16="http://schemas.microsoft.com/office/drawing/2014/main" id="{0555D4C0-9882-489D-AD77-A9F38B3784A6}"/>
              </a:ext>
            </a:extLst>
          </p:cNvPr>
          <p:cNvSpPr/>
          <p:nvPr userDrawn="1"/>
        </p:nvSpPr>
        <p:spPr>
          <a:xfrm>
            <a:off x="7585468" y="1095508"/>
            <a:ext cx="4603482" cy="5016893"/>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9" name="Title 1">
            <a:extLst>
              <a:ext uri="{FF2B5EF4-FFF2-40B4-BE49-F238E27FC236}">
                <a16:creationId xmlns:a16="http://schemas.microsoft.com/office/drawing/2014/main" id="{63F61843-5C9C-49E0-8A90-64085BC79F79}"/>
              </a:ext>
            </a:extLst>
          </p:cNvPr>
          <p:cNvSpPr>
            <a:spLocks noGrp="1"/>
          </p:cNvSpPr>
          <p:nvPr>
            <p:ph type="ctrTitle" hasCustomPrompt="1"/>
          </p:nvPr>
        </p:nvSpPr>
        <p:spPr>
          <a:xfrm>
            <a:off x="7973503" y="1709530"/>
            <a:ext cx="3754671" cy="2528515"/>
          </a:xfrm>
        </p:spPr>
        <p:txBody>
          <a:bodyPr rtlCol="0" anchor="b"/>
          <a:lstStyle>
            <a:lvl1pPr>
              <a:lnSpc>
                <a:spcPct val="100000"/>
              </a:lnSpc>
              <a:defRPr/>
            </a:lvl1pPr>
          </a:lstStyle>
          <a:p>
            <a:pPr rtl="0"/>
            <a:r>
              <a:rPr lang="en-GB" sz="3600" b="1" cap="none">
                <a:solidFill>
                  <a:schemeClr val="tx2"/>
                </a:solidFill>
              </a:rPr>
              <a:t>Click to add title</a:t>
            </a:r>
          </a:p>
        </p:txBody>
      </p:sp>
      <p:sp>
        <p:nvSpPr>
          <p:cNvPr id="30" name="Subtitle 2">
            <a:extLst>
              <a:ext uri="{FF2B5EF4-FFF2-40B4-BE49-F238E27FC236}">
                <a16:creationId xmlns:a16="http://schemas.microsoft.com/office/drawing/2014/main" id="{15C8BDC7-F09C-40A3-B14E-9A49781EE6CE}"/>
              </a:ext>
            </a:extLst>
          </p:cNvPr>
          <p:cNvSpPr>
            <a:spLocks noGrp="1"/>
          </p:cNvSpPr>
          <p:nvPr>
            <p:ph type="subTitle" idx="1" hasCustomPrompt="1"/>
          </p:nvPr>
        </p:nvSpPr>
        <p:spPr>
          <a:xfrm>
            <a:off x="7976914" y="4238046"/>
            <a:ext cx="3806919" cy="1741404"/>
          </a:xfrm>
        </p:spPr>
        <p:txBody>
          <a:bodyPr rtlCol="0" anchor="t">
            <a:normAutofit/>
          </a:bodyPr>
          <a:lstStyle>
            <a:lvl1pPr>
              <a:defRPr sz="1600" b="0"/>
            </a:lvl1pPr>
          </a:lstStyle>
          <a:p>
            <a:pPr rtl="0"/>
            <a:r>
              <a:rPr lang="en-GB" sz="2000">
                <a:solidFill>
                  <a:schemeClr val="tx2"/>
                </a:solidFill>
              </a:rPr>
              <a:t>Click to add subtitle</a:t>
            </a:r>
          </a:p>
        </p:txBody>
      </p:sp>
      <p:sp>
        <p:nvSpPr>
          <p:cNvPr id="32" name="Rectangle 31">
            <a:extLst>
              <a:ext uri="{FF2B5EF4-FFF2-40B4-BE49-F238E27FC236}">
                <a16:creationId xmlns:a16="http://schemas.microsoft.com/office/drawing/2014/main" id="{247A5DB4-1ED7-4630-89AF-F1802E44EF89}"/>
              </a:ext>
            </a:extLst>
          </p:cNvPr>
          <p:cNvSpPr/>
          <p:nvPr userDrawn="1"/>
        </p:nvSpPr>
        <p:spPr>
          <a:xfrm>
            <a:off x="0" y="6144405"/>
            <a:ext cx="7534656" cy="71359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33" name="Rectangle 32">
            <a:extLst>
              <a:ext uri="{FF2B5EF4-FFF2-40B4-BE49-F238E27FC236}">
                <a16:creationId xmlns:a16="http://schemas.microsoft.com/office/drawing/2014/main" id="{6E5D4012-4107-490F-A369-EA7063242A98}"/>
              </a:ext>
            </a:extLst>
          </p:cNvPr>
          <p:cNvSpPr/>
          <p:nvPr userDrawn="1"/>
        </p:nvSpPr>
        <p:spPr>
          <a:xfrm>
            <a:off x="7585468" y="6167615"/>
            <a:ext cx="4603482"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34" name="Rectangle 33">
            <a:extLst>
              <a:ext uri="{FF2B5EF4-FFF2-40B4-BE49-F238E27FC236}">
                <a16:creationId xmlns:a16="http://schemas.microsoft.com/office/drawing/2014/main" id="{795C79E2-9EA5-4713-B4AF-0E4572CFFA2F}"/>
              </a:ext>
            </a:extLst>
          </p:cNvPr>
          <p:cNvSpPr/>
          <p:nvPr userDrawn="1"/>
        </p:nvSpPr>
        <p:spPr>
          <a:xfrm>
            <a:off x="1525" y="6112401"/>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36" name="Rectangle 35">
            <a:extLst>
              <a:ext uri="{FF2B5EF4-FFF2-40B4-BE49-F238E27FC236}">
                <a16:creationId xmlns:a16="http://schemas.microsoft.com/office/drawing/2014/main" id="{274C09E2-06F0-4230-8DAD-A0DBF01F8603}"/>
              </a:ext>
            </a:extLst>
          </p:cNvPr>
          <p:cNvSpPr/>
          <p:nvPr userDrawn="1"/>
        </p:nvSpPr>
        <p:spPr>
          <a:xfrm>
            <a:off x="7521459"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40" name="Picture Placeholder 38">
            <a:extLst>
              <a:ext uri="{FF2B5EF4-FFF2-40B4-BE49-F238E27FC236}">
                <a16:creationId xmlns:a16="http://schemas.microsoft.com/office/drawing/2014/main" id="{AB2070F4-085F-4F8D-A1E8-A58E5F8F0687}"/>
              </a:ext>
            </a:extLst>
          </p:cNvPr>
          <p:cNvSpPr>
            <a:spLocks noGrp="1"/>
          </p:cNvSpPr>
          <p:nvPr>
            <p:ph type="pic" sz="quarter" idx="13" hasCustomPrompt="1"/>
          </p:nvPr>
        </p:nvSpPr>
        <p:spPr>
          <a:xfrm>
            <a:off x="1" y="1095509"/>
            <a:ext cx="7519932" cy="5016892"/>
          </a:xfrm>
        </p:spPr>
        <p:txBody>
          <a:bodyPr rtlCol="0" anchor="t"/>
          <a:lstStyle>
            <a:lvl1pPr algn="ctr">
              <a:defRPr/>
            </a:lvl1pPr>
          </a:lstStyle>
          <a:p>
            <a:pPr rtl="0"/>
            <a:r>
              <a:rPr lang="en-GB"/>
              <a:t>Click to add photo</a:t>
            </a:r>
          </a:p>
        </p:txBody>
      </p:sp>
    </p:spTree>
    <p:extLst>
      <p:ext uri="{BB962C8B-B14F-4D97-AF65-F5344CB8AC3E}">
        <p14:creationId xmlns:p14="http://schemas.microsoft.com/office/powerpoint/2010/main" val="36404905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hart">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DEBA854-A26D-41C5-9D40-DF6B49ACB136}"/>
              </a:ext>
            </a:extLst>
          </p:cNvPr>
          <p:cNvSpPr/>
          <p:nvPr userDrawn="1"/>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3" name="Rectangle 12">
            <a:extLst>
              <a:ext uri="{FF2B5EF4-FFF2-40B4-BE49-F238E27FC236}">
                <a16:creationId xmlns:a16="http://schemas.microsoft.com/office/drawing/2014/main" id="{0995BFA7-EB65-4E20-A693-324FEF74D3AE}"/>
              </a:ext>
            </a:extLst>
          </p:cNvPr>
          <p:cNvSpPr/>
          <p:nvPr userDrawn="1"/>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4" name="Rectangle 13">
            <a:extLst>
              <a:ext uri="{FF2B5EF4-FFF2-40B4-BE49-F238E27FC236}">
                <a16:creationId xmlns:a16="http://schemas.microsoft.com/office/drawing/2014/main" id="{6A9E9218-0397-4231-81F4-03972AB6A3DD}"/>
              </a:ext>
            </a:extLst>
          </p:cNvPr>
          <p:cNvSpPr/>
          <p:nvPr userDrawn="1"/>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5" name="Title 1">
            <a:extLst>
              <a:ext uri="{FF2B5EF4-FFF2-40B4-BE49-F238E27FC236}">
                <a16:creationId xmlns:a16="http://schemas.microsoft.com/office/drawing/2014/main" id="{81905177-1789-44BB-950A-7018653E6466}"/>
              </a:ext>
            </a:extLst>
          </p:cNvPr>
          <p:cNvSpPr>
            <a:spLocks noGrp="1"/>
          </p:cNvSpPr>
          <p:nvPr>
            <p:ph type="title" hasCustomPrompt="1"/>
          </p:nvPr>
        </p:nvSpPr>
        <p:spPr>
          <a:xfrm>
            <a:off x="1535371" y="1044054"/>
            <a:ext cx="10013709" cy="1030360"/>
          </a:xfrm>
        </p:spPr>
        <p:txBody>
          <a:bodyPr rtlCol="0"/>
          <a:lstStyle>
            <a:lvl1pPr>
              <a:defRPr>
                <a:solidFill>
                  <a:schemeClr val="bg1"/>
                </a:solidFill>
              </a:defRPr>
            </a:lvl1pPr>
          </a:lstStyle>
          <a:p>
            <a:pPr rtl="0"/>
            <a:r>
              <a:rPr lang="en-GB">
                <a:solidFill>
                  <a:schemeClr val="bg1"/>
                </a:solidFill>
              </a:rPr>
              <a:t>Click to add title</a:t>
            </a:r>
          </a:p>
        </p:txBody>
      </p:sp>
      <p:sp>
        <p:nvSpPr>
          <p:cNvPr id="16" name="Rectangle 15">
            <a:extLst>
              <a:ext uri="{FF2B5EF4-FFF2-40B4-BE49-F238E27FC236}">
                <a16:creationId xmlns:a16="http://schemas.microsoft.com/office/drawing/2014/main" id="{AF2F4B8C-C655-4441-A7FF-616EF634E6E1}"/>
              </a:ext>
            </a:extLst>
          </p:cNvPr>
          <p:cNvSpPr/>
          <p:nvPr userDrawn="1"/>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7" name="Rectangle 16">
            <a:extLst>
              <a:ext uri="{FF2B5EF4-FFF2-40B4-BE49-F238E27FC236}">
                <a16:creationId xmlns:a16="http://schemas.microsoft.com/office/drawing/2014/main" id="{F89301A4-3CA9-4D0E-944E-1BE5921FA0B3}"/>
              </a:ext>
            </a:extLst>
          </p:cNvPr>
          <p:cNvSpPr/>
          <p:nvPr userDrawn="1"/>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9" name="Footer Placeholder 4">
            <a:extLst>
              <a:ext uri="{FF2B5EF4-FFF2-40B4-BE49-F238E27FC236}">
                <a16:creationId xmlns:a16="http://schemas.microsoft.com/office/drawing/2014/main" id="{A9C29C55-D1EC-4DD4-BA5B-11E4AB1578D7}"/>
              </a:ext>
            </a:extLst>
          </p:cNvPr>
          <p:cNvSpPr>
            <a:spLocks noGrp="1"/>
          </p:cNvSpPr>
          <p:nvPr>
            <p:ph type="ftr" sz="quarter" idx="11"/>
          </p:nvPr>
        </p:nvSpPr>
        <p:spPr>
          <a:xfrm>
            <a:off x="1535371" y="6309360"/>
            <a:ext cx="5732061" cy="457200"/>
          </a:xfrm>
        </p:spPr>
        <p:txBody>
          <a:bodyPr rtlCol="0"/>
          <a:lstStyle/>
          <a:p>
            <a:pPr rtl="0"/>
            <a:r>
              <a:rPr lang="en-GB"/>
              <a:t>Presentation Title</a:t>
            </a:r>
          </a:p>
        </p:txBody>
      </p:sp>
      <p:sp>
        <p:nvSpPr>
          <p:cNvPr id="20" name="Date Placeholder 3">
            <a:extLst>
              <a:ext uri="{FF2B5EF4-FFF2-40B4-BE49-F238E27FC236}">
                <a16:creationId xmlns:a16="http://schemas.microsoft.com/office/drawing/2014/main" id="{C31C8C6B-3212-41F0-A8A1-4A6A700AFB9D}"/>
              </a:ext>
            </a:extLst>
          </p:cNvPr>
          <p:cNvSpPr>
            <a:spLocks noGrp="1"/>
          </p:cNvSpPr>
          <p:nvPr>
            <p:ph type="dt" sz="half" idx="10"/>
          </p:nvPr>
        </p:nvSpPr>
        <p:spPr>
          <a:xfrm>
            <a:off x="8202168" y="6309360"/>
            <a:ext cx="2148840" cy="457200"/>
          </a:xfrm>
        </p:spPr>
        <p:txBody>
          <a:bodyPr rtlCol="0"/>
          <a:lstStyle/>
          <a:p>
            <a:pPr rtl="0"/>
            <a:r>
              <a:rPr lang="en-GB"/>
              <a:t>2/1/20XX</a:t>
            </a:r>
            <a:endParaRPr lang="en-GB" dirty="0"/>
          </a:p>
        </p:txBody>
      </p:sp>
      <p:sp>
        <p:nvSpPr>
          <p:cNvPr id="21" name="Slide Number Placeholder 5">
            <a:extLst>
              <a:ext uri="{FF2B5EF4-FFF2-40B4-BE49-F238E27FC236}">
                <a16:creationId xmlns:a16="http://schemas.microsoft.com/office/drawing/2014/main" id="{67357410-255F-470C-AD92-44B15997A771}"/>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t>‹#›</a:t>
            </a:fld>
            <a:endParaRPr lang="en-GB" dirty="0"/>
          </a:p>
        </p:txBody>
      </p:sp>
    </p:spTree>
    <p:extLst>
      <p:ext uri="{BB962C8B-B14F-4D97-AF65-F5344CB8AC3E}">
        <p14:creationId xmlns:p14="http://schemas.microsoft.com/office/powerpoint/2010/main" val="2604351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2DF88512-9E62-4695-B350-39488566A1F7}"/>
              </a:ext>
            </a:extLst>
          </p:cNvPr>
          <p:cNvSpPr/>
          <p:nvPr userDrawn="1"/>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7" name="Rectangle 6">
            <a:extLst>
              <a:ext uri="{FF2B5EF4-FFF2-40B4-BE49-F238E27FC236}">
                <a16:creationId xmlns:a16="http://schemas.microsoft.com/office/drawing/2014/main" id="{18CD596D-95F4-4C5C-A0E7-86D747FE70BE}"/>
              </a:ext>
            </a:extLst>
          </p:cNvPr>
          <p:cNvSpPr/>
          <p:nvPr userDrawn="1"/>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8" name="Rectangle 7">
            <a:extLst>
              <a:ext uri="{FF2B5EF4-FFF2-40B4-BE49-F238E27FC236}">
                <a16:creationId xmlns:a16="http://schemas.microsoft.com/office/drawing/2014/main" id="{67553E9F-DCBF-4BEE-A261-5AA97361A0E0}"/>
              </a:ext>
            </a:extLst>
          </p:cNvPr>
          <p:cNvSpPr/>
          <p:nvPr userDrawn="1"/>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9" name="Title 1">
            <a:extLst>
              <a:ext uri="{FF2B5EF4-FFF2-40B4-BE49-F238E27FC236}">
                <a16:creationId xmlns:a16="http://schemas.microsoft.com/office/drawing/2014/main" id="{949B0EB0-AEBA-44ED-BC77-4188C7486144}"/>
              </a:ext>
            </a:extLst>
          </p:cNvPr>
          <p:cNvSpPr>
            <a:spLocks noGrp="1"/>
          </p:cNvSpPr>
          <p:nvPr>
            <p:ph type="title" hasCustomPrompt="1"/>
          </p:nvPr>
        </p:nvSpPr>
        <p:spPr>
          <a:xfrm>
            <a:off x="1535371" y="1044054"/>
            <a:ext cx="10013709" cy="1030360"/>
          </a:xfrm>
        </p:spPr>
        <p:txBody>
          <a:bodyPr rtlCol="0"/>
          <a:lstStyle>
            <a:lvl1pPr>
              <a:defRPr>
                <a:solidFill>
                  <a:schemeClr val="bg1"/>
                </a:solidFill>
              </a:defRPr>
            </a:lvl1pPr>
          </a:lstStyle>
          <a:p>
            <a:pPr rtl="0"/>
            <a:r>
              <a:rPr lang="en-GB">
                <a:solidFill>
                  <a:schemeClr val="bg1"/>
                </a:solidFill>
              </a:rPr>
              <a:t>Click to add title</a:t>
            </a:r>
          </a:p>
        </p:txBody>
      </p:sp>
      <p:sp>
        <p:nvSpPr>
          <p:cNvPr id="10" name="Rectangle 9">
            <a:extLst>
              <a:ext uri="{FF2B5EF4-FFF2-40B4-BE49-F238E27FC236}">
                <a16:creationId xmlns:a16="http://schemas.microsoft.com/office/drawing/2014/main" id="{7278DD10-67BC-4E87-A788-A45C6093F5F8}"/>
              </a:ext>
            </a:extLst>
          </p:cNvPr>
          <p:cNvSpPr/>
          <p:nvPr userDrawn="1"/>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1" name="Rectangle 10">
            <a:extLst>
              <a:ext uri="{FF2B5EF4-FFF2-40B4-BE49-F238E27FC236}">
                <a16:creationId xmlns:a16="http://schemas.microsoft.com/office/drawing/2014/main" id="{916769F5-486B-4B48-A543-2C70359DF66E}"/>
              </a:ext>
            </a:extLst>
          </p:cNvPr>
          <p:cNvSpPr/>
          <p:nvPr userDrawn="1"/>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2" name="Footer Placeholder 4">
            <a:extLst>
              <a:ext uri="{FF2B5EF4-FFF2-40B4-BE49-F238E27FC236}">
                <a16:creationId xmlns:a16="http://schemas.microsoft.com/office/drawing/2014/main" id="{B47BB165-F380-48C4-B95B-C09C91893B2D}"/>
              </a:ext>
            </a:extLst>
          </p:cNvPr>
          <p:cNvSpPr>
            <a:spLocks noGrp="1"/>
          </p:cNvSpPr>
          <p:nvPr>
            <p:ph type="ftr" sz="quarter" idx="11"/>
          </p:nvPr>
        </p:nvSpPr>
        <p:spPr>
          <a:xfrm>
            <a:off x="1535371" y="6309360"/>
            <a:ext cx="5732061" cy="457200"/>
          </a:xfrm>
        </p:spPr>
        <p:txBody>
          <a:bodyPr rtlCol="0"/>
          <a:lstStyle/>
          <a:p>
            <a:pPr rtl="0"/>
            <a:r>
              <a:rPr lang="en-GB"/>
              <a:t>Presentation Title</a:t>
            </a:r>
          </a:p>
        </p:txBody>
      </p:sp>
      <p:sp>
        <p:nvSpPr>
          <p:cNvPr id="13" name="Date Placeholder 3">
            <a:extLst>
              <a:ext uri="{FF2B5EF4-FFF2-40B4-BE49-F238E27FC236}">
                <a16:creationId xmlns:a16="http://schemas.microsoft.com/office/drawing/2014/main" id="{49ADD171-0134-4347-A2D8-0B9D7634F1B2}"/>
              </a:ext>
            </a:extLst>
          </p:cNvPr>
          <p:cNvSpPr>
            <a:spLocks noGrp="1"/>
          </p:cNvSpPr>
          <p:nvPr>
            <p:ph type="dt" sz="half" idx="10"/>
          </p:nvPr>
        </p:nvSpPr>
        <p:spPr>
          <a:xfrm>
            <a:off x="8202168" y="6309360"/>
            <a:ext cx="2148840" cy="457200"/>
          </a:xfrm>
        </p:spPr>
        <p:txBody>
          <a:bodyPr rtlCol="0"/>
          <a:lstStyle/>
          <a:p>
            <a:pPr rtl="0"/>
            <a:r>
              <a:rPr lang="en-GB"/>
              <a:t>2/1/20XX</a:t>
            </a:r>
            <a:endParaRPr lang="en-GB" dirty="0"/>
          </a:p>
        </p:txBody>
      </p:sp>
      <p:sp>
        <p:nvSpPr>
          <p:cNvPr id="14" name="Slide Number Placeholder 5">
            <a:extLst>
              <a:ext uri="{FF2B5EF4-FFF2-40B4-BE49-F238E27FC236}">
                <a16:creationId xmlns:a16="http://schemas.microsoft.com/office/drawing/2014/main" id="{F0805E9B-6657-4167-BD79-CAC59C0D841D}"/>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t>‹#›</a:t>
            </a:fld>
            <a:endParaRPr lang="en-GB" dirty="0"/>
          </a:p>
        </p:txBody>
      </p:sp>
    </p:spTree>
    <p:extLst>
      <p:ext uri="{BB962C8B-B14F-4D97-AF65-F5344CB8AC3E}">
        <p14:creationId xmlns:p14="http://schemas.microsoft.com/office/powerpoint/2010/main" val="36845614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A8A107B-E23F-4793-95B4-335240DB97AF}"/>
              </a:ext>
              <a:ext uri="{C183D7F6-B498-43B3-948B-1728B52AA6E4}">
                <adec:decorative xmlns:adec="http://schemas.microsoft.com/office/drawing/2017/decorative" val="1"/>
              </a:ext>
            </a:extLst>
          </p:cNvPr>
          <p:cNvSpPr/>
          <p:nvPr userDrawn="1"/>
        </p:nvSpPr>
        <p:spPr>
          <a:xfrm>
            <a:off x="4551118"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9" name="Picture Placeholder 8">
            <a:extLst>
              <a:ext uri="{FF2B5EF4-FFF2-40B4-BE49-F238E27FC236}">
                <a16:creationId xmlns:a16="http://schemas.microsoft.com/office/drawing/2014/main" id="{B7568F3C-8CA8-489A-9870-E2C458355CCA}"/>
              </a:ext>
            </a:extLst>
          </p:cNvPr>
          <p:cNvSpPr>
            <a:spLocks noGrp="1"/>
          </p:cNvSpPr>
          <p:nvPr>
            <p:ph type="pic" sz="quarter" idx="13" hasCustomPrompt="1"/>
          </p:nvPr>
        </p:nvSpPr>
        <p:spPr>
          <a:xfrm>
            <a:off x="0" y="0"/>
            <a:ext cx="12192000" cy="6858000"/>
          </a:xfrm>
          <a:custGeom>
            <a:avLst/>
            <a:gdLst>
              <a:gd name="connsiteX0" fmla="*/ 4615126 w 12192000"/>
              <a:gd name="connsiteY0" fmla="*/ 0 h 6858000"/>
              <a:gd name="connsiteX1" fmla="*/ 12192000 w 12192000"/>
              <a:gd name="connsiteY1" fmla="*/ 0 h 6858000"/>
              <a:gd name="connsiteX2" fmla="*/ 12192000 w 12192000"/>
              <a:gd name="connsiteY2" fmla="*/ 6858000 h 6858000"/>
              <a:gd name="connsiteX3" fmla="*/ 4615126 w 12192000"/>
              <a:gd name="connsiteY3" fmla="*/ 6858000 h 6858000"/>
              <a:gd name="connsiteX4" fmla="*/ 0 w 12192000"/>
              <a:gd name="connsiteY4" fmla="*/ 0 h 6858000"/>
              <a:gd name="connsiteX5" fmla="*/ 4551118 w 12192000"/>
              <a:gd name="connsiteY5" fmla="*/ 0 h 6858000"/>
              <a:gd name="connsiteX6" fmla="*/ 4551118 w 12192000"/>
              <a:gd name="connsiteY6" fmla="*/ 6858000 h 6858000"/>
              <a:gd name="connsiteX7" fmla="*/ 0 w 121920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58000">
                <a:moveTo>
                  <a:pt x="4615126" y="0"/>
                </a:moveTo>
                <a:lnTo>
                  <a:pt x="12192000" y="0"/>
                </a:lnTo>
                <a:lnTo>
                  <a:pt x="12192000" y="6858000"/>
                </a:lnTo>
                <a:lnTo>
                  <a:pt x="4615126" y="6858000"/>
                </a:lnTo>
                <a:close/>
                <a:moveTo>
                  <a:pt x="0" y="0"/>
                </a:moveTo>
                <a:lnTo>
                  <a:pt x="4551118" y="0"/>
                </a:lnTo>
                <a:lnTo>
                  <a:pt x="4551118" y="6858000"/>
                </a:lnTo>
                <a:lnTo>
                  <a:pt x="0" y="6858000"/>
                </a:lnTo>
                <a:close/>
              </a:path>
            </a:pathLst>
          </a:custGeom>
        </p:spPr>
        <p:txBody>
          <a:bodyPr wrap="square" rtlCol="0" anchor="t">
            <a:noAutofit/>
          </a:bodyPr>
          <a:lstStyle>
            <a:lvl1pPr algn="ctr">
              <a:defRPr/>
            </a:lvl1pPr>
          </a:lstStyle>
          <a:p>
            <a:pPr rtl="0"/>
            <a:r>
              <a:rPr lang="en-GB"/>
              <a:t>Click to add photo</a:t>
            </a:r>
          </a:p>
        </p:txBody>
      </p:sp>
      <p:sp>
        <p:nvSpPr>
          <p:cNvPr id="2" name="Title 1">
            <a:extLst>
              <a:ext uri="{FF2B5EF4-FFF2-40B4-BE49-F238E27FC236}">
                <a16:creationId xmlns:a16="http://schemas.microsoft.com/office/drawing/2014/main" id="{CE2C14E8-F37D-4BEA-9D62-5E707EDF0D44}"/>
              </a:ext>
            </a:extLst>
          </p:cNvPr>
          <p:cNvSpPr>
            <a:spLocks noGrp="1"/>
          </p:cNvSpPr>
          <p:nvPr>
            <p:ph type="title" hasCustomPrompt="1"/>
          </p:nvPr>
        </p:nvSpPr>
        <p:spPr>
          <a:xfrm>
            <a:off x="-1725" y="1095508"/>
            <a:ext cx="4606535" cy="3936931"/>
          </a:xfrm>
          <a:solidFill>
            <a:schemeClr val="tx2"/>
          </a:solidFill>
        </p:spPr>
        <p:txBody>
          <a:bodyPr rIns="365760" rtlCol="0" anchor="b"/>
          <a:lstStyle>
            <a:lvl1pPr marL="365760">
              <a:lnSpc>
                <a:spcPct val="100000"/>
              </a:lnSpc>
              <a:spcBef>
                <a:spcPts val="1000"/>
              </a:spcBef>
              <a:defRPr sz="3600">
                <a:solidFill>
                  <a:schemeClr val="bg1"/>
                </a:solidFill>
              </a:defRPr>
            </a:lvl1pPr>
          </a:lstStyle>
          <a:p>
            <a:pPr rtl="0"/>
            <a:r>
              <a:rPr lang="en-GB"/>
              <a:t>CLICK TO EDIT MASTER TITLE STYLE</a:t>
            </a:r>
          </a:p>
        </p:txBody>
      </p:sp>
      <p:sp>
        <p:nvSpPr>
          <p:cNvPr id="5" name="Text Placeholder 4">
            <a:extLst>
              <a:ext uri="{FF2B5EF4-FFF2-40B4-BE49-F238E27FC236}">
                <a16:creationId xmlns:a16="http://schemas.microsoft.com/office/drawing/2014/main" id="{D1784D33-9C88-49E6-8F90-05148C5496F5}"/>
              </a:ext>
            </a:extLst>
          </p:cNvPr>
          <p:cNvSpPr>
            <a:spLocks noGrp="1"/>
          </p:cNvSpPr>
          <p:nvPr>
            <p:ph type="body" sz="quarter" idx="14"/>
          </p:nvPr>
        </p:nvSpPr>
        <p:spPr>
          <a:xfrm>
            <a:off x="-1726" y="5032439"/>
            <a:ext cx="4606535" cy="1079962"/>
          </a:xfrm>
          <a:solidFill>
            <a:schemeClr val="tx2"/>
          </a:solidFill>
        </p:spPr>
        <p:txBody>
          <a:bodyPr rtlCol="0" anchor="ctr"/>
          <a:lstStyle>
            <a:lvl1pPr marL="365760">
              <a:spcBef>
                <a:spcPts val="1000"/>
              </a:spcBef>
              <a:defRPr sz="1800">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rtl="0"/>
            <a:r>
              <a:rPr lang="en-US"/>
              <a:t>Click to edit Master text styles</a:t>
            </a:r>
          </a:p>
        </p:txBody>
      </p:sp>
      <p:sp>
        <p:nvSpPr>
          <p:cNvPr id="24" name="Footer Placeholder 4">
            <a:extLst>
              <a:ext uri="{FF2B5EF4-FFF2-40B4-BE49-F238E27FC236}">
                <a16:creationId xmlns:a16="http://schemas.microsoft.com/office/drawing/2014/main" id="{5CD820E0-0083-439B-A9DE-C3DEA1DEA851}"/>
              </a:ext>
            </a:extLst>
          </p:cNvPr>
          <p:cNvSpPr>
            <a:spLocks noGrp="1"/>
          </p:cNvSpPr>
          <p:nvPr>
            <p:ph type="ftr" sz="quarter" idx="11"/>
          </p:nvPr>
        </p:nvSpPr>
        <p:spPr>
          <a:xfrm>
            <a:off x="855388" y="6309360"/>
            <a:ext cx="6007691" cy="457200"/>
          </a:xfrm>
        </p:spPr>
        <p:txBody>
          <a:bodyPr rtlCol="0"/>
          <a:lstStyle>
            <a:lvl1pPr>
              <a:defRPr>
                <a:solidFill>
                  <a:schemeClr val="bg1"/>
                </a:solidFill>
                <a:effectLst>
                  <a:outerShdw blurRad="38100" dist="38100" dir="2700000" algn="tl">
                    <a:srgbClr val="000000">
                      <a:alpha val="43137"/>
                    </a:srgbClr>
                  </a:outerShdw>
                </a:effectLst>
              </a:defRPr>
            </a:lvl1pPr>
          </a:lstStyle>
          <a:p>
            <a:pPr rtl="0"/>
            <a:r>
              <a:rPr lang="en-GB"/>
              <a:t>Presentation Title</a:t>
            </a:r>
          </a:p>
        </p:txBody>
      </p:sp>
      <p:sp>
        <p:nvSpPr>
          <p:cNvPr id="26" name="Date Placeholder 3">
            <a:extLst>
              <a:ext uri="{FF2B5EF4-FFF2-40B4-BE49-F238E27FC236}">
                <a16:creationId xmlns:a16="http://schemas.microsoft.com/office/drawing/2014/main" id="{D8A8D931-E01B-43C0-806F-2413BF5938FC}"/>
              </a:ext>
            </a:extLst>
          </p:cNvPr>
          <p:cNvSpPr>
            <a:spLocks noGrp="1"/>
          </p:cNvSpPr>
          <p:nvPr>
            <p:ph type="dt" sz="half" idx="10"/>
          </p:nvPr>
        </p:nvSpPr>
        <p:spPr>
          <a:xfrm>
            <a:off x="8197353" y="6309360"/>
            <a:ext cx="2151134" cy="457200"/>
          </a:xfrm>
        </p:spPr>
        <p:txBody>
          <a:bodyPr rtlCol="0"/>
          <a:lstStyle>
            <a:lvl1pPr>
              <a:defRPr>
                <a:solidFill>
                  <a:schemeClr val="bg1"/>
                </a:solidFill>
                <a:effectLst>
                  <a:outerShdw blurRad="38100" dist="38100" dir="2700000" algn="tl">
                    <a:srgbClr val="000000">
                      <a:alpha val="43137"/>
                    </a:srgbClr>
                  </a:outerShdw>
                </a:effectLst>
              </a:defRPr>
            </a:lvl1pPr>
          </a:lstStyle>
          <a:p>
            <a:pPr rtl="0"/>
            <a:r>
              <a:rPr lang="en-GB"/>
              <a:t>2/1/20XX</a:t>
            </a:r>
            <a:endParaRPr lang="en-GB" dirty="0"/>
          </a:p>
        </p:txBody>
      </p:sp>
      <p:sp>
        <p:nvSpPr>
          <p:cNvPr id="27" name="Slide Number Placeholder 6">
            <a:extLst>
              <a:ext uri="{FF2B5EF4-FFF2-40B4-BE49-F238E27FC236}">
                <a16:creationId xmlns:a16="http://schemas.microsoft.com/office/drawing/2014/main" id="{0F3F4E6D-F4D2-430F-A2C3-3C037D778F4B}"/>
              </a:ext>
            </a:extLst>
          </p:cNvPr>
          <p:cNvSpPr>
            <a:spLocks noGrp="1"/>
          </p:cNvSpPr>
          <p:nvPr>
            <p:ph type="sldNum" sz="quarter" idx="12"/>
          </p:nvPr>
        </p:nvSpPr>
        <p:spPr>
          <a:xfrm>
            <a:off x="10569202" y="6309360"/>
            <a:ext cx="979879" cy="457200"/>
          </a:xfrm>
        </p:spPr>
        <p:txBody>
          <a:bodyPr rtlCol="0"/>
          <a:lstStyle>
            <a:lvl1pPr>
              <a:defRPr>
                <a:solidFill>
                  <a:schemeClr val="bg1"/>
                </a:solidFill>
                <a:effectLst>
                  <a:outerShdw blurRad="38100" dist="38100" dir="2700000" algn="tl">
                    <a:srgbClr val="000000">
                      <a:alpha val="43137"/>
                    </a:srgbClr>
                  </a:outerShdw>
                </a:effectLst>
              </a:defRPr>
            </a:lvl1pPr>
          </a:lstStyle>
          <a:p>
            <a:pPr rtl="0"/>
            <a:fld id="{FAEF9944-A4F6-4C59-AEBD-678D6480B8EA}" type="slidenum">
              <a:rPr lang="en-GB" smtClean="0"/>
              <a:pPr/>
              <a:t>‹#›</a:t>
            </a:fld>
            <a:endParaRPr lang="en-GB" dirty="0"/>
          </a:p>
        </p:txBody>
      </p:sp>
    </p:spTree>
    <p:extLst>
      <p:ext uri="{BB962C8B-B14F-4D97-AF65-F5344CB8AC3E}">
        <p14:creationId xmlns:p14="http://schemas.microsoft.com/office/powerpoint/2010/main" val="1747931588"/>
      </p:ext>
    </p:extLst>
  </p:cSld>
  <p:clrMapOvr>
    <a:masterClrMapping/>
  </p:clrMapOvr>
  <p:extLst>
    <p:ext uri="{DCECCB84-F9BA-43D5-87BE-67443E8EF086}">
      <p15:sldGuideLst xmlns:p15="http://schemas.microsoft.com/office/powerpoint/2012/main">
        <p15:guide id="1" pos="540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Team">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29F91A3C-7ABB-4E5E-B04F-29DB072AE13C}"/>
              </a:ext>
            </a:extLst>
          </p:cNvPr>
          <p:cNvSpPr/>
          <p:nvPr userDrawn="1"/>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7" name="Rectangle 26">
            <a:extLst>
              <a:ext uri="{FF2B5EF4-FFF2-40B4-BE49-F238E27FC236}">
                <a16:creationId xmlns:a16="http://schemas.microsoft.com/office/drawing/2014/main" id="{9EB9AABE-3FBC-4E64-8672-D073D4A3F412}"/>
              </a:ext>
            </a:extLst>
          </p:cNvPr>
          <p:cNvSpPr/>
          <p:nvPr userDrawn="1"/>
        </p:nvSpPr>
        <p:spPr>
          <a:xfrm>
            <a:off x="1038768" y="-2946"/>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8" name="Rectangle 27">
            <a:extLst>
              <a:ext uri="{FF2B5EF4-FFF2-40B4-BE49-F238E27FC236}">
                <a16:creationId xmlns:a16="http://schemas.microsoft.com/office/drawing/2014/main" id="{38FF13AE-FEBF-40A1-A799-6EB275CBBCB5}"/>
              </a:ext>
            </a:extLst>
          </p:cNvPr>
          <p:cNvSpPr/>
          <p:nvPr userDrawn="1"/>
        </p:nvSpPr>
        <p:spPr>
          <a:xfrm>
            <a:off x="0" y="4724838"/>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9" name="Title 1">
            <a:extLst>
              <a:ext uri="{FF2B5EF4-FFF2-40B4-BE49-F238E27FC236}">
                <a16:creationId xmlns:a16="http://schemas.microsoft.com/office/drawing/2014/main" id="{EACBDB11-07EC-4982-BBFA-8EECF50C7B93}"/>
              </a:ext>
            </a:extLst>
          </p:cNvPr>
          <p:cNvSpPr>
            <a:spLocks noGrp="1"/>
          </p:cNvSpPr>
          <p:nvPr>
            <p:ph type="title" hasCustomPrompt="1"/>
          </p:nvPr>
        </p:nvSpPr>
        <p:spPr>
          <a:xfrm>
            <a:off x="1535372" y="4872251"/>
            <a:ext cx="10013709" cy="1030360"/>
          </a:xfrm>
        </p:spPr>
        <p:txBody>
          <a:bodyPr rtlCol="0"/>
          <a:lstStyle>
            <a:lvl1pPr>
              <a:defRPr>
                <a:solidFill>
                  <a:schemeClr val="bg1"/>
                </a:solidFill>
              </a:defRPr>
            </a:lvl1pPr>
          </a:lstStyle>
          <a:p>
            <a:pPr rtl="0"/>
            <a:r>
              <a:rPr lang="en-GB">
                <a:solidFill>
                  <a:schemeClr val="bg1"/>
                </a:solidFill>
              </a:rPr>
              <a:t>Click to add title</a:t>
            </a:r>
          </a:p>
        </p:txBody>
      </p:sp>
      <p:sp>
        <p:nvSpPr>
          <p:cNvPr id="30" name="Rectangle 29">
            <a:extLst>
              <a:ext uri="{FF2B5EF4-FFF2-40B4-BE49-F238E27FC236}">
                <a16:creationId xmlns:a16="http://schemas.microsoft.com/office/drawing/2014/main" id="{67B21770-EBB9-4C73-BE13-26901F3CC9FB}"/>
              </a:ext>
            </a:extLst>
          </p:cNvPr>
          <p:cNvSpPr/>
          <p:nvPr userDrawn="1"/>
        </p:nvSpPr>
        <p:spPr>
          <a:xfrm>
            <a:off x="-1" y="4790620"/>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31" name="Rectangle 30">
            <a:extLst>
              <a:ext uri="{FF2B5EF4-FFF2-40B4-BE49-F238E27FC236}">
                <a16:creationId xmlns:a16="http://schemas.microsoft.com/office/drawing/2014/main" id="{4172AFA4-5141-4F0F-B9F6-0BE3ADBED218}"/>
              </a:ext>
            </a:extLst>
          </p:cNvPr>
          <p:cNvSpPr/>
          <p:nvPr userDrawn="1"/>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33" name="Footer Placeholder 4">
            <a:extLst>
              <a:ext uri="{FF2B5EF4-FFF2-40B4-BE49-F238E27FC236}">
                <a16:creationId xmlns:a16="http://schemas.microsoft.com/office/drawing/2014/main" id="{41DE758B-03CF-48F8-BCBE-AD97B70428DF}"/>
              </a:ext>
            </a:extLst>
          </p:cNvPr>
          <p:cNvSpPr>
            <a:spLocks noGrp="1"/>
          </p:cNvSpPr>
          <p:nvPr>
            <p:ph type="ftr" sz="quarter" idx="11"/>
          </p:nvPr>
        </p:nvSpPr>
        <p:spPr>
          <a:xfrm>
            <a:off x="1535372" y="6309360"/>
            <a:ext cx="4946592" cy="457200"/>
          </a:xfrm>
        </p:spPr>
        <p:txBody>
          <a:bodyPr rtlCol="0"/>
          <a:lstStyle/>
          <a:p>
            <a:pPr rtl="0"/>
            <a:r>
              <a:rPr lang="en-GB"/>
              <a:t>Presentation Title</a:t>
            </a:r>
          </a:p>
        </p:txBody>
      </p:sp>
      <p:sp>
        <p:nvSpPr>
          <p:cNvPr id="34" name="Date Placeholder 3">
            <a:extLst>
              <a:ext uri="{FF2B5EF4-FFF2-40B4-BE49-F238E27FC236}">
                <a16:creationId xmlns:a16="http://schemas.microsoft.com/office/drawing/2014/main" id="{1640606E-041A-4385-96D7-3C6E775E3FA4}"/>
              </a:ext>
            </a:extLst>
          </p:cNvPr>
          <p:cNvSpPr>
            <a:spLocks noGrp="1"/>
          </p:cNvSpPr>
          <p:nvPr>
            <p:ph type="dt" sz="half" idx="10"/>
          </p:nvPr>
        </p:nvSpPr>
        <p:spPr>
          <a:xfrm>
            <a:off x="8202168" y="6309360"/>
            <a:ext cx="2148840" cy="457200"/>
          </a:xfrm>
        </p:spPr>
        <p:txBody>
          <a:bodyPr rtlCol="0"/>
          <a:lstStyle/>
          <a:p>
            <a:pPr rtl="0"/>
            <a:r>
              <a:rPr lang="en-GB"/>
              <a:t>2/1/20XX</a:t>
            </a:r>
            <a:endParaRPr lang="en-GB" dirty="0"/>
          </a:p>
        </p:txBody>
      </p:sp>
      <p:sp>
        <p:nvSpPr>
          <p:cNvPr id="35" name="Slide Number Placeholder 5">
            <a:extLst>
              <a:ext uri="{FF2B5EF4-FFF2-40B4-BE49-F238E27FC236}">
                <a16:creationId xmlns:a16="http://schemas.microsoft.com/office/drawing/2014/main" id="{35844B60-1EF6-4A90-9030-B5043BCD058B}"/>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t>‹#›</a:t>
            </a:fld>
            <a:endParaRPr lang="en-GB" dirty="0"/>
          </a:p>
        </p:txBody>
      </p:sp>
    </p:spTree>
    <p:extLst>
      <p:ext uri="{BB962C8B-B14F-4D97-AF65-F5344CB8AC3E}">
        <p14:creationId xmlns:p14="http://schemas.microsoft.com/office/powerpoint/2010/main" val="3672599757"/>
      </p:ext>
    </p:extLst>
  </p:cSld>
  <p:clrMapOvr>
    <a:masterClrMapping/>
  </p:clrMapOvr>
  <p:extLst>
    <p:ext uri="{DCECCB84-F9BA-43D5-87BE-67443E8EF086}">
      <p15:sldGuideLst xmlns:p15="http://schemas.microsoft.com/office/powerpoint/2012/main">
        <p15:guide id="1" pos="540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Timeline">
    <p:spTree>
      <p:nvGrpSpPr>
        <p:cNvPr id="1" name=""/>
        <p:cNvGrpSpPr/>
        <p:nvPr/>
      </p:nvGrpSpPr>
      <p:grpSpPr>
        <a:xfrm>
          <a:off x="0" y="0"/>
          <a:ext cx="0" cy="0"/>
          <a:chOff x="0" y="0"/>
          <a:chExt cx="0" cy="0"/>
        </a:xfrm>
      </p:grpSpPr>
      <p:sp useBgFill="1">
        <p:nvSpPr>
          <p:cNvPr id="2" name="Rectangle 1">
            <a:extLst>
              <a:ext uri="{FF2B5EF4-FFF2-40B4-BE49-F238E27FC236}">
                <a16:creationId xmlns:a16="http://schemas.microsoft.com/office/drawing/2014/main" id="{30FB3D5A-25E2-453F-A78E-0A20BDCE80A2}"/>
              </a:ext>
            </a:extLst>
          </p:cNvPr>
          <p:cNvSpPr/>
          <p:nvPr userDrawn="1"/>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3" name="Rectangle 2">
            <a:extLst>
              <a:ext uri="{FF2B5EF4-FFF2-40B4-BE49-F238E27FC236}">
                <a16:creationId xmlns:a16="http://schemas.microsoft.com/office/drawing/2014/main" id="{28796342-0E80-4F8E-9563-9F5EDFC0DDF2}"/>
              </a:ext>
            </a:extLst>
          </p:cNvPr>
          <p:cNvSpPr/>
          <p:nvPr userDrawn="1"/>
        </p:nvSpPr>
        <p:spPr>
          <a:xfrm>
            <a:off x="1038768" y="-2946"/>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4" name="Rectangle 3">
            <a:extLst>
              <a:ext uri="{FF2B5EF4-FFF2-40B4-BE49-F238E27FC236}">
                <a16:creationId xmlns:a16="http://schemas.microsoft.com/office/drawing/2014/main" id="{C39B2F5D-C3BA-453E-8F4D-97074F48C7AE}"/>
              </a:ext>
            </a:extLst>
          </p:cNvPr>
          <p:cNvSpPr/>
          <p:nvPr userDrawn="1"/>
        </p:nvSpPr>
        <p:spPr>
          <a:xfrm>
            <a:off x="0" y="4724838"/>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5" name="Title 1">
            <a:extLst>
              <a:ext uri="{FF2B5EF4-FFF2-40B4-BE49-F238E27FC236}">
                <a16:creationId xmlns:a16="http://schemas.microsoft.com/office/drawing/2014/main" id="{452D50E3-A27A-4AF6-928B-286E7BDB4BD9}"/>
              </a:ext>
            </a:extLst>
          </p:cNvPr>
          <p:cNvSpPr>
            <a:spLocks noGrp="1"/>
          </p:cNvSpPr>
          <p:nvPr>
            <p:ph type="title" hasCustomPrompt="1"/>
          </p:nvPr>
        </p:nvSpPr>
        <p:spPr>
          <a:xfrm>
            <a:off x="1535372" y="4872251"/>
            <a:ext cx="10013709" cy="1030360"/>
          </a:xfrm>
        </p:spPr>
        <p:txBody>
          <a:bodyPr rtlCol="0"/>
          <a:lstStyle>
            <a:lvl1pPr>
              <a:defRPr>
                <a:solidFill>
                  <a:schemeClr val="bg1"/>
                </a:solidFill>
              </a:defRPr>
            </a:lvl1pPr>
          </a:lstStyle>
          <a:p>
            <a:pPr rtl="0"/>
            <a:r>
              <a:rPr lang="en-GB">
                <a:solidFill>
                  <a:schemeClr val="bg1"/>
                </a:solidFill>
              </a:rPr>
              <a:t>Click to add title</a:t>
            </a:r>
          </a:p>
        </p:txBody>
      </p:sp>
      <p:sp>
        <p:nvSpPr>
          <p:cNvPr id="6" name="Rectangle 5">
            <a:extLst>
              <a:ext uri="{FF2B5EF4-FFF2-40B4-BE49-F238E27FC236}">
                <a16:creationId xmlns:a16="http://schemas.microsoft.com/office/drawing/2014/main" id="{D874FDF0-F4BE-433D-86EE-9E1832D4388B}"/>
              </a:ext>
            </a:extLst>
          </p:cNvPr>
          <p:cNvSpPr/>
          <p:nvPr userDrawn="1"/>
        </p:nvSpPr>
        <p:spPr>
          <a:xfrm>
            <a:off x="-1" y="4790620"/>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7" name="Rectangle 6">
            <a:extLst>
              <a:ext uri="{FF2B5EF4-FFF2-40B4-BE49-F238E27FC236}">
                <a16:creationId xmlns:a16="http://schemas.microsoft.com/office/drawing/2014/main" id="{25DFCD07-1301-45ED-B326-449ECFADE70D}"/>
              </a:ext>
            </a:extLst>
          </p:cNvPr>
          <p:cNvSpPr/>
          <p:nvPr userDrawn="1"/>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8" name="Footer Placeholder 4">
            <a:extLst>
              <a:ext uri="{FF2B5EF4-FFF2-40B4-BE49-F238E27FC236}">
                <a16:creationId xmlns:a16="http://schemas.microsoft.com/office/drawing/2014/main" id="{BD5DA270-E83F-4CC8-9DA6-27CA3AEC0745}"/>
              </a:ext>
            </a:extLst>
          </p:cNvPr>
          <p:cNvSpPr>
            <a:spLocks noGrp="1"/>
          </p:cNvSpPr>
          <p:nvPr>
            <p:ph type="ftr" sz="quarter" idx="11"/>
          </p:nvPr>
        </p:nvSpPr>
        <p:spPr>
          <a:xfrm>
            <a:off x="1535372" y="6309360"/>
            <a:ext cx="4946592" cy="457200"/>
          </a:xfrm>
        </p:spPr>
        <p:txBody>
          <a:bodyPr rtlCol="0"/>
          <a:lstStyle/>
          <a:p>
            <a:pPr rtl="0"/>
            <a:r>
              <a:rPr lang="en-GB"/>
              <a:t>Presentation Title</a:t>
            </a:r>
          </a:p>
        </p:txBody>
      </p:sp>
      <p:sp>
        <p:nvSpPr>
          <p:cNvPr id="9" name="Date Placeholder 3">
            <a:extLst>
              <a:ext uri="{FF2B5EF4-FFF2-40B4-BE49-F238E27FC236}">
                <a16:creationId xmlns:a16="http://schemas.microsoft.com/office/drawing/2014/main" id="{57804587-2E59-4D83-B86E-83ADAE4FDC13}"/>
              </a:ext>
            </a:extLst>
          </p:cNvPr>
          <p:cNvSpPr>
            <a:spLocks noGrp="1"/>
          </p:cNvSpPr>
          <p:nvPr>
            <p:ph type="dt" sz="half" idx="10"/>
          </p:nvPr>
        </p:nvSpPr>
        <p:spPr>
          <a:xfrm>
            <a:off x="8202168" y="6309360"/>
            <a:ext cx="2148840" cy="457200"/>
          </a:xfrm>
        </p:spPr>
        <p:txBody>
          <a:bodyPr rtlCol="0"/>
          <a:lstStyle/>
          <a:p>
            <a:pPr rtl="0"/>
            <a:r>
              <a:rPr lang="en-GB"/>
              <a:t>2/1/20XX</a:t>
            </a:r>
            <a:endParaRPr lang="en-GB" dirty="0"/>
          </a:p>
        </p:txBody>
      </p:sp>
      <p:sp>
        <p:nvSpPr>
          <p:cNvPr id="10" name="Slide Number Placeholder 5">
            <a:extLst>
              <a:ext uri="{FF2B5EF4-FFF2-40B4-BE49-F238E27FC236}">
                <a16:creationId xmlns:a16="http://schemas.microsoft.com/office/drawing/2014/main" id="{5339F117-3072-4F0C-8D1D-E5DC918CE4F0}"/>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t>‹#›</a:t>
            </a:fld>
            <a:endParaRPr lang="en-GB" dirty="0"/>
          </a:p>
        </p:txBody>
      </p:sp>
    </p:spTree>
    <p:extLst>
      <p:ext uri="{BB962C8B-B14F-4D97-AF65-F5344CB8AC3E}">
        <p14:creationId xmlns:p14="http://schemas.microsoft.com/office/powerpoint/2010/main" val="30668932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ntent 2 Column">
    <p:spTree>
      <p:nvGrpSpPr>
        <p:cNvPr id="1" name=""/>
        <p:cNvGrpSpPr/>
        <p:nvPr/>
      </p:nvGrpSpPr>
      <p:grpSpPr>
        <a:xfrm>
          <a:off x="0" y="0"/>
          <a:ext cx="0" cy="0"/>
          <a:chOff x="0" y="0"/>
          <a:chExt cx="0" cy="0"/>
        </a:xfrm>
      </p:grpSpPr>
      <p:sp useBgFill="1">
        <p:nvSpPr>
          <p:cNvPr id="2" name="Rectangle 1">
            <a:extLst>
              <a:ext uri="{FF2B5EF4-FFF2-40B4-BE49-F238E27FC236}">
                <a16:creationId xmlns:a16="http://schemas.microsoft.com/office/drawing/2014/main" id="{2A19A957-1FB5-43F8-B325-BBD9FEF23E88}"/>
              </a:ext>
              <a:ext uri="{C183D7F6-B498-43B3-948B-1728B52AA6E4}">
                <adec:decorative xmlns:adec="http://schemas.microsoft.com/office/drawing/2017/decorative" val="1"/>
              </a:ext>
            </a:extLst>
          </p:cNvPr>
          <p:cNvSpPr/>
          <p:nvPr userDrawn="1"/>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0" name="Rectangle 19">
            <a:extLst>
              <a:ext uri="{FF2B5EF4-FFF2-40B4-BE49-F238E27FC236}">
                <a16:creationId xmlns:a16="http://schemas.microsoft.com/office/drawing/2014/main" id="{3FA5410A-92A6-4C0B-9D89-186B7DDB20BD}"/>
              </a:ext>
              <a:ext uri="{C183D7F6-B498-43B3-948B-1728B52AA6E4}">
                <adec:decorative xmlns:adec="http://schemas.microsoft.com/office/drawing/2017/decorative" val="1"/>
              </a:ext>
            </a:extLst>
          </p:cNvPr>
          <p:cNvSpPr/>
          <p:nvPr userDrawn="1"/>
        </p:nvSpPr>
        <p:spPr>
          <a:xfrm>
            <a:off x="0" y="3903"/>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4" name="Title 1">
            <a:extLst>
              <a:ext uri="{FF2B5EF4-FFF2-40B4-BE49-F238E27FC236}">
                <a16:creationId xmlns:a16="http://schemas.microsoft.com/office/drawing/2014/main" id="{CD8F3F22-19C9-4C61-8202-3220217D2938}"/>
              </a:ext>
            </a:extLst>
          </p:cNvPr>
          <p:cNvSpPr>
            <a:spLocks noGrp="1"/>
          </p:cNvSpPr>
          <p:nvPr>
            <p:ph type="title" hasCustomPrompt="1"/>
          </p:nvPr>
        </p:nvSpPr>
        <p:spPr>
          <a:xfrm>
            <a:off x="648935" y="180644"/>
            <a:ext cx="10900146" cy="935776"/>
          </a:xfrm>
        </p:spPr>
        <p:txBody>
          <a:bodyPr rtlCol="0">
            <a:noAutofit/>
          </a:bodyPr>
          <a:lstStyle>
            <a:lvl1pPr>
              <a:defRPr sz="3600">
                <a:solidFill>
                  <a:schemeClr val="bg1"/>
                </a:solidFill>
              </a:defRPr>
            </a:lvl1pPr>
          </a:lstStyle>
          <a:p>
            <a:pPr rtl="0"/>
            <a:r>
              <a:rPr lang="en-GB">
                <a:solidFill>
                  <a:schemeClr val="bg1"/>
                </a:solidFill>
              </a:rPr>
              <a:t>Click to add title</a:t>
            </a:r>
          </a:p>
        </p:txBody>
      </p:sp>
      <p:sp>
        <p:nvSpPr>
          <p:cNvPr id="5" name="Rectangle 4">
            <a:extLst>
              <a:ext uri="{FF2B5EF4-FFF2-40B4-BE49-F238E27FC236}">
                <a16:creationId xmlns:a16="http://schemas.microsoft.com/office/drawing/2014/main" id="{21A26073-23A2-4B91-A128-79AA1BE93523}"/>
              </a:ext>
              <a:ext uri="{C183D7F6-B498-43B3-948B-1728B52AA6E4}">
                <adec:decorative xmlns:adec="http://schemas.microsoft.com/office/drawing/2017/decorative" val="1"/>
              </a:ext>
            </a:extLst>
          </p:cNvPr>
          <p:cNvSpPr/>
          <p:nvPr userDrawn="1"/>
        </p:nvSpPr>
        <p:spPr>
          <a:xfrm>
            <a:off x="1" y="1351619"/>
            <a:ext cx="12192000" cy="4749487"/>
          </a:xfrm>
          <a:prstGeom prst="rect">
            <a:avLst/>
          </a:pr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6" name="Rectangle 5">
            <a:extLst>
              <a:ext uri="{FF2B5EF4-FFF2-40B4-BE49-F238E27FC236}">
                <a16:creationId xmlns:a16="http://schemas.microsoft.com/office/drawing/2014/main" id="{C14D5DFA-0CEA-43F0-98EE-6C9F741F7C96}"/>
              </a:ext>
              <a:ext uri="{C183D7F6-B498-43B3-948B-1728B52AA6E4}">
                <adec:decorative xmlns:adec="http://schemas.microsoft.com/office/drawing/2017/decorative" val="1"/>
              </a:ext>
            </a:extLst>
          </p:cNvPr>
          <p:cNvSpPr/>
          <p:nvPr userDrawn="1"/>
        </p:nvSpPr>
        <p:spPr>
          <a:xfrm>
            <a:off x="1" y="6107836"/>
            <a:ext cx="4651248" cy="7501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5" name="Content Placeholder 2">
            <a:extLst>
              <a:ext uri="{FF2B5EF4-FFF2-40B4-BE49-F238E27FC236}">
                <a16:creationId xmlns:a16="http://schemas.microsoft.com/office/drawing/2014/main" id="{0F94B471-6707-4251-8230-A51AED0767C9}"/>
              </a:ext>
            </a:extLst>
          </p:cNvPr>
          <p:cNvSpPr>
            <a:spLocks noGrp="1"/>
          </p:cNvSpPr>
          <p:nvPr>
            <p:ph idx="14" hasCustomPrompt="1"/>
          </p:nvPr>
        </p:nvSpPr>
        <p:spPr>
          <a:xfrm>
            <a:off x="648934" y="1834005"/>
            <a:ext cx="4727735" cy="465155"/>
          </a:xfrm>
        </p:spPr>
        <p:txBody>
          <a:bodyPr rtlCol="0" anchor="t">
            <a:noAutofit/>
          </a:bodyPr>
          <a:lstStyle>
            <a:lvl1pPr>
              <a:buFont typeface="Arial" panose="020B0604020202020204" pitchFamily="34" charset="0"/>
              <a:buNone/>
              <a:defRPr sz="2000" b="1"/>
            </a:lvl1pPr>
          </a:lstStyle>
          <a:p>
            <a:pPr rtl="0"/>
            <a:r>
              <a:rPr lang="en-GB"/>
              <a:t>Click to add subtitle</a:t>
            </a:r>
          </a:p>
        </p:txBody>
      </p:sp>
      <p:sp>
        <p:nvSpPr>
          <p:cNvPr id="8" name="Content Placeholder 2">
            <a:extLst>
              <a:ext uri="{FF2B5EF4-FFF2-40B4-BE49-F238E27FC236}">
                <a16:creationId xmlns:a16="http://schemas.microsoft.com/office/drawing/2014/main" id="{ED986D97-E6F1-49E8-977A-C802B4E41B73}"/>
              </a:ext>
            </a:extLst>
          </p:cNvPr>
          <p:cNvSpPr>
            <a:spLocks noGrp="1"/>
          </p:cNvSpPr>
          <p:nvPr>
            <p:ph idx="1" hasCustomPrompt="1"/>
          </p:nvPr>
        </p:nvSpPr>
        <p:spPr>
          <a:xfrm>
            <a:off x="648934" y="2422380"/>
            <a:ext cx="4727735" cy="3029446"/>
          </a:xfrm>
        </p:spPr>
        <p:txBody>
          <a:bodyPr rtlCol="0" anchor="t">
            <a:noAutofit/>
          </a:bodyPr>
          <a:lstStyle>
            <a:lvl1pPr marL="283464" indent="-283464">
              <a:buFont typeface="Arial" panose="020B0604020202020204" pitchFamily="34" charset="0"/>
              <a:buChar char="•"/>
              <a:defRPr sz="1600" b="0" baseline="0"/>
            </a:lvl1pPr>
          </a:lstStyle>
          <a:p>
            <a:pPr rtl="0"/>
            <a:r>
              <a:rPr lang="en-GB"/>
              <a:t> Click to add text</a:t>
            </a:r>
          </a:p>
        </p:txBody>
      </p:sp>
      <p:sp>
        <p:nvSpPr>
          <p:cNvPr id="16" name="Content Placeholder 2">
            <a:extLst>
              <a:ext uri="{FF2B5EF4-FFF2-40B4-BE49-F238E27FC236}">
                <a16:creationId xmlns:a16="http://schemas.microsoft.com/office/drawing/2014/main" id="{762163C0-B07F-43E4-B17C-2E6A96553B98}"/>
              </a:ext>
            </a:extLst>
          </p:cNvPr>
          <p:cNvSpPr>
            <a:spLocks noGrp="1"/>
          </p:cNvSpPr>
          <p:nvPr>
            <p:ph idx="15" hasCustomPrompt="1"/>
          </p:nvPr>
        </p:nvSpPr>
        <p:spPr>
          <a:xfrm>
            <a:off x="6095999" y="1834004"/>
            <a:ext cx="4727735" cy="465155"/>
          </a:xfrm>
        </p:spPr>
        <p:txBody>
          <a:bodyPr rtlCol="0" anchor="t">
            <a:noAutofit/>
          </a:bodyPr>
          <a:lstStyle>
            <a:lvl1pPr>
              <a:buFont typeface="Arial" panose="020B0604020202020204" pitchFamily="34" charset="0"/>
              <a:buNone/>
              <a:defRPr sz="2000" b="1"/>
            </a:lvl1pPr>
          </a:lstStyle>
          <a:p>
            <a:pPr rtl="0"/>
            <a:r>
              <a:rPr lang="en-GB"/>
              <a:t>Click to add subtitle</a:t>
            </a:r>
          </a:p>
        </p:txBody>
      </p:sp>
      <p:sp>
        <p:nvSpPr>
          <p:cNvPr id="14" name="Content Placeholder 2">
            <a:extLst>
              <a:ext uri="{FF2B5EF4-FFF2-40B4-BE49-F238E27FC236}">
                <a16:creationId xmlns:a16="http://schemas.microsoft.com/office/drawing/2014/main" id="{9098FA6D-3C80-4FE1-B248-1CA2B6862F6D}"/>
              </a:ext>
            </a:extLst>
          </p:cNvPr>
          <p:cNvSpPr>
            <a:spLocks noGrp="1"/>
          </p:cNvSpPr>
          <p:nvPr>
            <p:ph idx="13" hasCustomPrompt="1"/>
          </p:nvPr>
        </p:nvSpPr>
        <p:spPr>
          <a:xfrm>
            <a:off x="6095999" y="2422380"/>
            <a:ext cx="4727735" cy="3029446"/>
          </a:xfrm>
        </p:spPr>
        <p:txBody>
          <a:bodyPr rtlCol="0" anchor="t">
            <a:noAutofit/>
          </a:bodyPr>
          <a:lstStyle>
            <a:lvl1pPr marL="283464" indent="-283464">
              <a:buFont typeface="Arial" panose="020B0604020202020204" pitchFamily="34" charset="0"/>
              <a:buChar char="•"/>
              <a:defRPr sz="1600" b="0" baseline="0"/>
            </a:lvl1pPr>
          </a:lstStyle>
          <a:p>
            <a:pPr rtl="0"/>
            <a:r>
              <a:rPr lang="en-GB"/>
              <a:t> Click to add text</a:t>
            </a:r>
          </a:p>
        </p:txBody>
      </p:sp>
      <p:sp>
        <p:nvSpPr>
          <p:cNvPr id="9" name="Rectangle 8">
            <a:extLst>
              <a:ext uri="{FF2B5EF4-FFF2-40B4-BE49-F238E27FC236}">
                <a16:creationId xmlns:a16="http://schemas.microsoft.com/office/drawing/2014/main" id="{8352712D-F957-4B22-8B50-BE10410FF895}"/>
              </a:ext>
              <a:ext uri="{C183D7F6-B498-43B3-948B-1728B52AA6E4}">
                <adec:decorative xmlns:adec="http://schemas.microsoft.com/office/drawing/2017/decorative" val="1"/>
              </a:ext>
            </a:extLst>
          </p:cNvPr>
          <p:cNvSpPr/>
          <p:nvPr userDrawn="1"/>
        </p:nvSpPr>
        <p:spPr>
          <a:xfrm>
            <a:off x="1524" y="6101107"/>
            <a:ext cx="1218895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1" name="Footer Placeholder 29">
            <a:extLst>
              <a:ext uri="{FF2B5EF4-FFF2-40B4-BE49-F238E27FC236}">
                <a16:creationId xmlns:a16="http://schemas.microsoft.com/office/drawing/2014/main" id="{26FD74F8-42BB-4CB4-ABF1-5F149743B464}"/>
              </a:ext>
            </a:extLst>
          </p:cNvPr>
          <p:cNvSpPr>
            <a:spLocks noGrp="1"/>
          </p:cNvSpPr>
          <p:nvPr>
            <p:ph type="ftr" sz="quarter" idx="11"/>
          </p:nvPr>
        </p:nvSpPr>
        <p:spPr>
          <a:xfrm>
            <a:off x="642917" y="6309360"/>
            <a:ext cx="3423986" cy="457200"/>
          </a:xfrm>
        </p:spPr>
        <p:txBody>
          <a:bodyPr rtlCol="0"/>
          <a:lstStyle>
            <a:lvl1pPr>
              <a:defRPr>
                <a:solidFill>
                  <a:schemeClr val="bg1"/>
                </a:solidFill>
              </a:defRPr>
            </a:lvl1pPr>
          </a:lstStyle>
          <a:p>
            <a:pPr rtl="0"/>
            <a:r>
              <a:rPr lang="en-GB"/>
              <a:t>Presentation Title</a:t>
            </a:r>
            <a:endParaRPr lang="en-GB" dirty="0">
              <a:solidFill>
                <a:schemeClr val="bg1"/>
              </a:solidFill>
            </a:endParaRPr>
          </a:p>
        </p:txBody>
      </p:sp>
      <p:sp>
        <p:nvSpPr>
          <p:cNvPr id="10" name="Date Placeholder 28">
            <a:extLst>
              <a:ext uri="{FF2B5EF4-FFF2-40B4-BE49-F238E27FC236}">
                <a16:creationId xmlns:a16="http://schemas.microsoft.com/office/drawing/2014/main" id="{5B031752-6400-4BFB-979F-E2EE795E4B90}"/>
              </a:ext>
            </a:extLst>
          </p:cNvPr>
          <p:cNvSpPr>
            <a:spLocks noGrp="1"/>
          </p:cNvSpPr>
          <p:nvPr>
            <p:ph type="dt" sz="half" idx="10"/>
          </p:nvPr>
        </p:nvSpPr>
        <p:spPr>
          <a:xfrm>
            <a:off x="5373620" y="6309360"/>
            <a:ext cx="3411973" cy="457200"/>
          </a:xfrm>
        </p:spPr>
        <p:txBody>
          <a:bodyPr rtlCol="0"/>
          <a:lstStyle>
            <a:lvl1pPr>
              <a:defRPr>
                <a:solidFill>
                  <a:schemeClr val="tx2"/>
                </a:solidFill>
              </a:defRPr>
            </a:lvl1pPr>
          </a:lstStyle>
          <a:p>
            <a:pPr rtl="0"/>
            <a:r>
              <a:rPr lang="en-GB"/>
              <a:t>2/1/20XX</a:t>
            </a:r>
            <a:endParaRPr lang="en-GB" dirty="0"/>
          </a:p>
        </p:txBody>
      </p:sp>
      <p:sp>
        <p:nvSpPr>
          <p:cNvPr id="12" name="Slide Number Placeholder 30">
            <a:extLst>
              <a:ext uri="{FF2B5EF4-FFF2-40B4-BE49-F238E27FC236}">
                <a16:creationId xmlns:a16="http://schemas.microsoft.com/office/drawing/2014/main" id="{6A5CAEAF-7DEC-4B20-8B1E-301A9D0E684A}"/>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t>‹#›</a:t>
            </a:fld>
            <a:endParaRPr lang="en-GB" dirty="0"/>
          </a:p>
        </p:txBody>
      </p:sp>
      <p:sp>
        <p:nvSpPr>
          <p:cNvPr id="13" name="Rectangle 12">
            <a:extLst>
              <a:ext uri="{FF2B5EF4-FFF2-40B4-BE49-F238E27FC236}">
                <a16:creationId xmlns:a16="http://schemas.microsoft.com/office/drawing/2014/main" id="{70B696A3-EA34-4924-9037-E330B1CB890E}"/>
              </a:ext>
              <a:ext uri="{C183D7F6-B498-43B3-948B-1728B52AA6E4}">
                <adec:decorative xmlns:adec="http://schemas.microsoft.com/office/drawing/2017/decorative" val="1"/>
              </a:ext>
            </a:extLst>
          </p:cNvPr>
          <p:cNvSpPr/>
          <p:nvPr userDrawn="1"/>
        </p:nvSpPr>
        <p:spPr>
          <a:xfrm>
            <a:off x="4633798" y="6117631"/>
            <a:ext cx="64008" cy="74036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Tree>
    <p:extLst>
      <p:ext uri="{BB962C8B-B14F-4D97-AF65-F5344CB8AC3E}">
        <p14:creationId xmlns:p14="http://schemas.microsoft.com/office/powerpoint/2010/main" val="36291036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Content 3 Column">
    <p:spTree>
      <p:nvGrpSpPr>
        <p:cNvPr id="1" name=""/>
        <p:cNvGrpSpPr/>
        <p:nvPr/>
      </p:nvGrpSpPr>
      <p:grpSpPr>
        <a:xfrm>
          <a:off x="0" y="0"/>
          <a:ext cx="0" cy="0"/>
          <a:chOff x="0" y="0"/>
          <a:chExt cx="0" cy="0"/>
        </a:xfrm>
      </p:grpSpPr>
      <p:sp useBgFill="1">
        <p:nvSpPr>
          <p:cNvPr id="2" name="Rectangle 1">
            <a:extLst>
              <a:ext uri="{FF2B5EF4-FFF2-40B4-BE49-F238E27FC236}">
                <a16:creationId xmlns:a16="http://schemas.microsoft.com/office/drawing/2014/main" id="{725A2F16-8CE0-4F2E-933C-EFDFB1E196A3}"/>
              </a:ext>
              <a:ext uri="{C183D7F6-B498-43B3-948B-1728B52AA6E4}">
                <adec:decorative xmlns:adec="http://schemas.microsoft.com/office/drawing/2017/decorative" val="1"/>
              </a:ext>
            </a:extLst>
          </p:cNvPr>
          <p:cNvSpPr/>
          <p:nvPr userDrawn="1"/>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 name="Rectangle 2">
            <a:extLst>
              <a:ext uri="{FF2B5EF4-FFF2-40B4-BE49-F238E27FC236}">
                <a16:creationId xmlns:a16="http://schemas.microsoft.com/office/drawing/2014/main" id="{18C70705-E2EE-4992-AE78-FDBE1285C809}"/>
              </a:ext>
              <a:ext uri="{C183D7F6-B498-43B3-948B-1728B52AA6E4}">
                <adec:decorative xmlns:adec="http://schemas.microsoft.com/office/drawing/2017/decorative" val="1"/>
              </a:ext>
            </a:extLst>
          </p:cNvPr>
          <p:cNvSpPr/>
          <p:nvPr userDrawn="1"/>
        </p:nvSpPr>
        <p:spPr>
          <a:xfrm>
            <a:off x="0" y="3903"/>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4" name="Title 1">
            <a:extLst>
              <a:ext uri="{FF2B5EF4-FFF2-40B4-BE49-F238E27FC236}">
                <a16:creationId xmlns:a16="http://schemas.microsoft.com/office/drawing/2014/main" id="{21C428A7-7771-4474-8BB4-8A6F0FEF8766}"/>
              </a:ext>
            </a:extLst>
          </p:cNvPr>
          <p:cNvSpPr>
            <a:spLocks noGrp="1"/>
          </p:cNvSpPr>
          <p:nvPr>
            <p:ph type="title" hasCustomPrompt="1"/>
          </p:nvPr>
        </p:nvSpPr>
        <p:spPr>
          <a:xfrm>
            <a:off x="648935" y="180644"/>
            <a:ext cx="10900146" cy="935776"/>
          </a:xfrm>
        </p:spPr>
        <p:txBody>
          <a:bodyPr rtlCol="0">
            <a:noAutofit/>
          </a:bodyPr>
          <a:lstStyle>
            <a:lvl1pPr>
              <a:defRPr sz="3600">
                <a:solidFill>
                  <a:schemeClr val="bg1"/>
                </a:solidFill>
              </a:defRPr>
            </a:lvl1pPr>
          </a:lstStyle>
          <a:p>
            <a:pPr rtl="0"/>
            <a:r>
              <a:rPr lang="en-GB">
                <a:solidFill>
                  <a:schemeClr val="bg1"/>
                </a:solidFill>
              </a:rPr>
              <a:t>Click to add title</a:t>
            </a:r>
          </a:p>
        </p:txBody>
      </p:sp>
      <p:sp>
        <p:nvSpPr>
          <p:cNvPr id="5" name="Rectangle 4">
            <a:extLst>
              <a:ext uri="{FF2B5EF4-FFF2-40B4-BE49-F238E27FC236}">
                <a16:creationId xmlns:a16="http://schemas.microsoft.com/office/drawing/2014/main" id="{B98730F6-0DF6-48BC-86CC-00BE18350199}"/>
              </a:ext>
              <a:ext uri="{C183D7F6-B498-43B3-948B-1728B52AA6E4}">
                <adec:decorative xmlns:adec="http://schemas.microsoft.com/office/drawing/2017/decorative" val="1"/>
              </a:ext>
            </a:extLst>
          </p:cNvPr>
          <p:cNvSpPr/>
          <p:nvPr userDrawn="1"/>
        </p:nvSpPr>
        <p:spPr>
          <a:xfrm>
            <a:off x="1" y="1351619"/>
            <a:ext cx="12192000" cy="4749487"/>
          </a:xfrm>
          <a:prstGeom prst="rect">
            <a:avLst/>
          </a:pr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6" name="Rectangle 5">
            <a:extLst>
              <a:ext uri="{FF2B5EF4-FFF2-40B4-BE49-F238E27FC236}">
                <a16:creationId xmlns:a16="http://schemas.microsoft.com/office/drawing/2014/main" id="{12D31104-1E19-4E17-A3FE-2B2C551344DF}"/>
              </a:ext>
              <a:ext uri="{C183D7F6-B498-43B3-948B-1728B52AA6E4}">
                <adec:decorative xmlns:adec="http://schemas.microsoft.com/office/drawing/2017/decorative" val="1"/>
              </a:ext>
            </a:extLst>
          </p:cNvPr>
          <p:cNvSpPr/>
          <p:nvPr userDrawn="1"/>
        </p:nvSpPr>
        <p:spPr>
          <a:xfrm>
            <a:off x="1" y="6107836"/>
            <a:ext cx="4651248" cy="7501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4" name="Content Placeholder 2">
            <a:extLst>
              <a:ext uri="{FF2B5EF4-FFF2-40B4-BE49-F238E27FC236}">
                <a16:creationId xmlns:a16="http://schemas.microsoft.com/office/drawing/2014/main" id="{02CEB59E-1776-4FF1-BF4D-A33B618FD59F}"/>
              </a:ext>
            </a:extLst>
          </p:cNvPr>
          <p:cNvSpPr>
            <a:spLocks noGrp="1"/>
          </p:cNvSpPr>
          <p:nvPr>
            <p:ph idx="14" hasCustomPrompt="1"/>
          </p:nvPr>
        </p:nvSpPr>
        <p:spPr>
          <a:xfrm>
            <a:off x="648935" y="1834005"/>
            <a:ext cx="3519028" cy="465155"/>
          </a:xfrm>
        </p:spPr>
        <p:txBody>
          <a:bodyPr rtlCol="0" anchor="t">
            <a:noAutofit/>
          </a:bodyPr>
          <a:lstStyle>
            <a:lvl1pPr>
              <a:buFont typeface="Arial" panose="020B0604020202020204" pitchFamily="34" charset="0"/>
              <a:buNone/>
              <a:defRPr sz="2000" b="1"/>
            </a:lvl1pPr>
          </a:lstStyle>
          <a:p>
            <a:pPr rtl="0"/>
            <a:r>
              <a:rPr lang="en-GB"/>
              <a:t>Click to add subtitle</a:t>
            </a:r>
          </a:p>
        </p:txBody>
      </p:sp>
      <p:sp>
        <p:nvSpPr>
          <p:cNvPr id="7" name="Content Placeholder 2">
            <a:extLst>
              <a:ext uri="{FF2B5EF4-FFF2-40B4-BE49-F238E27FC236}">
                <a16:creationId xmlns:a16="http://schemas.microsoft.com/office/drawing/2014/main" id="{26B55E76-BA79-44AC-B206-DA13D60FDA2E}"/>
              </a:ext>
            </a:extLst>
          </p:cNvPr>
          <p:cNvSpPr>
            <a:spLocks noGrp="1"/>
          </p:cNvSpPr>
          <p:nvPr>
            <p:ph idx="1" hasCustomPrompt="1"/>
          </p:nvPr>
        </p:nvSpPr>
        <p:spPr>
          <a:xfrm>
            <a:off x="648935" y="2419555"/>
            <a:ext cx="3519028" cy="3197260"/>
          </a:xfrm>
        </p:spPr>
        <p:txBody>
          <a:bodyPr rtlCol="0" anchor="t">
            <a:normAutofit/>
          </a:bodyPr>
          <a:lstStyle>
            <a:lvl1pPr marL="283464" indent="-283464">
              <a:buFont typeface="Arial" panose="020B0604020202020204" pitchFamily="34" charset="0"/>
              <a:buChar char="•"/>
              <a:defRPr sz="1600" b="0" baseline="0"/>
            </a:lvl1pPr>
          </a:lstStyle>
          <a:p>
            <a:pPr rtl="0"/>
            <a:r>
              <a:rPr lang="en-GB"/>
              <a:t> Click to add text</a:t>
            </a:r>
          </a:p>
        </p:txBody>
      </p:sp>
      <p:sp>
        <p:nvSpPr>
          <p:cNvPr id="21" name="Content Placeholder 2">
            <a:extLst>
              <a:ext uri="{FF2B5EF4-FFF2-40B4-BE49-F238E27FC236}">
                <a16:creationId xmlns:a16="http://schemas.microsoft.com/office/drawing/2014/main" id="{60518C4D-71E5-4211-A191-A8ED7185DED2}"/>
              </a:ext>
            </a:extLst>
          </p:cNvPr>
          <p:cNvSpPr>
            <a:spLocks noGrp="1"/>
          </p:cNvSpPr>
          <p:nvPr>
            <p:ph idx="18" hasCustomPrompt="1"/>
          </p:nvPr>
        </p:nvSpPr>
        <p:spPr>
          <a:xfrm>
            <a:off x="4336486" y="1828356"/>
            <a:ext cx="3519028" cy="465155"/>
          </a:xfrm>
        </p:spPr>
        <p:txBody>
          <a:bodyPr rtlCol="0" anchor="t">
            <a:noAutofit/>
          </a:bodyPr>
          <a:lstStyle>
            <a:lvl1pPr>
              <a:buFont typeface="Arial" panose="020B0604020202020204" pitchFamily="34" charset="0"/>
              <a:buNone/>
              <a:defRPr sz="2000" b="1"/>
            </a:lvl1pPr>
          </a:lstStyle>
          <a:p>
            <a:pPr rtl="0"/>
            <a:r>
              <a:rPr lang="en-GB"/>
              <a:t>Click to add subtitle</a:t>
            </a:r>
          </a:p>
        </p:txBody>
      </p:sp>
      <p:sp>
        <p:nvSpPr>
          <p:cNvPr id="20" name="Content Placeholder 2">
            <a:extLst>
              <a:ext uri="{FF2B5EF4-FFF2-40B4-BE49-F238E27FC236}">
                <a16:creationId xmlns:a16="http://schemas.microsoft.com/office/drawing/2014/main" id="{D7EF9B63-4443-4EE5-A88B-2F1FA4CC4043}"/>
              </a:ext>
            </a:extLst>
          </p:cNvPr>
          <p:cNvSpPr>
            <a:spLocks noGrp="1"/>
          </p:cNvSpPr>
          <p:nvPr>
            <p:ph idx="17" hasCustomPrompt="1"/>
          </p:nvPr>
        </p:nvSpPr>
        <p:spPr>
          <a:xfrm>
            <a:off x="4336486" y="2419555"/>
            <a:ext cx="3519028" cy="3197260"/>
          </a:xfrm>
        </p:spPr>
        <p:txBody>
          <a:bodyPr rtlCol="0" anchor="t">
            <a:normAutofit/>
          </a:bodyPr>
          <a:lstStyle>
            <a:lvl1pPr marL="283464" indent="-283464">
              <a:buFont typeface="Arial" panose="020B0604020202020204" pitchFamily="34" charset="0"/>
              <a:buChar char="•"/>
              <a:defRPr sz="1600" b="0" baseline="0"/>
            </a:lvl1pPr>
          </a:lstStyle>
          <a:p>
            <a:pPr rtl="0"/>
            <a:r>
              <a:rPr lang="en-GB"/>
              <a:t> Click to add text</a:t>
            </a:r>
          </a:p>
        </p:txBody>
      </p:sp>
      <p:sp>
        <p:nvSpPr>
          <p:cNvPr id="19" name="Content Placeholder 2">
            <a:extLst>
              <a:ext uri="{FF2B5EF4-FFF2-40B4-BE49-F238E27FC236}">
                <a16:creationId xmlns:a16="http://schemas.microsoft.com/office/drawing/2014/main" id="{E54FF8D9-50D3-4515-B896-B127F664C1E1}"/>
              </a:ext>
            </a:extLst>
          </p:cNvPr>
          <p:cNvSpPr>
            <a:spLocks noGrp="1"/>
          </p:cNvSpPr>
          <p:nvPr>
            <p:ph idx="16" hasCustomPrompt="1"/>
          </p:nvPr>
        </p:nvSpPr>
        <p:spPr>
          <a:xfrm>
            <a:off x="8024037" y="1834005"/>
            <a:ext cx="3519028" cy="465155"/>
          </a:xfrm>
        </p:spPr>
        <p:txBody>
          <a:bodyPr rtlCol="0" anchor="t">
            <a:noAutofit/>
          </a:bodyPr>
          <a:lstStyle>
            <a:lvl1pPr>
              <a:buFont typeface="Arial" panose="020B0604020202020204" pitchFamily="34" charset="0"/>
              <a:buNone/>
              <a:defRPr sz="2000" b="1"/>
            </a:lvl1pPr>
          </a:lstStyle>
          <a:p>
            <a:pPr rtl="0"/>
            <a:r>
              <a:rPr lang="en-GB"/>
              <a:t>Click to add subtitle</a:t>
            </a:r>
          </a:p>
        </p:txBody>
      </p:sp>
      <p:sp>
        <p:nvSpPr>
          <p:cNvPr id="18" name="Content Placeholder 2">
            <a:extLst>
              <a:ext uri="{FF2B5EF4-FFF2-40B4-BE49-F238E27FC236}">
                <a16:creationId xmlns:a16="http://schemas.microsoft.com/office/drawing/2014/main" id="{E95B62E8-2D9A-443A-8560-D347C4703894}"/>
              </a:ext>
            </a:extLst>
          </p:cNvPr>
          <p:cNvSpPr>
            <a:spLocks noGrp="1"/>
          </p:cNvSpPr>
          <p:nvPr>
            <p:ph idx="15" hasCustomPrompt="1"/>
          </p:nvPr>
        </p:nvSpPr>
        <p:spPr>
          <a:xfrm>
            <a:off x="8024037" y="2419555"/>
            <a:ext cx="3519028" cy="3197260"/>
          </a:xfrm>
        </p:spPr>
        <p:txBody>
          <a:bodyPr rtlCol="0" anchor="t">
            <a:normAutofit/>
          </a:bodyPr>
          <a:lstStyle>
            <a:lvl1pPr marL="283464" indent="-283464">
              <a:buFont typeface="Arial" panose="020B0604020202020204" pitchFamily="34" charset="0"/>
              <a:buChar char="•"/>
              <a:defRPr sz="1600" b="0" baseline="0"/>
            </a:lvl1pPr>
          </a:lstStyle>
          <a:p>
            <a:pPr rtl="0"/>
            <a:r>
              <a:rPr lang="en-GB"/>
              <a:t> Click to add text</a:t>
            </a:r>
          </a:p>
        </p:txBody>
      </p:sp>
      <p:sp>
        <p:nvSpPr>
          <p:cNvPr id="8" name="Rectangle 7">
            <a:extLst>
              <a:ext uri="{FF2B5EF4-FFF2-40B4-BE49-F238E27FC236}">
                <a16:creationId xmlns:a16="http://schemas.microsoft.com/office/drawing/2014/main" id="{2DA7A17E-1562-4B10-9BC8-AB6B45E6BD6C}"/>
              </a:ext>
              <a:ext uri="{C183D7F6-B498-43B3-948B-1728B52AA6E4}">
                <adec:decorative xmlns:adec="http://schemas.microsoft.com/office/drawing/2017/decorative" val="1"/>
              </a:ext>
            </a:extLst>
          </p:cNvPr>
          <p:cNvSpPr/>
          <p:nvPr userDrawn="1"/>
        </p:nvSpPr>
        <p:spPr>
          <a:xfrm>
            <a:off x="1524" y="6101107"/>
            <a:ext cx="1218895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2" name="Rectangle 11">
            <a:extLst>
              <a:ext uri="{FF2B5EF4-FFF2-40B4-BE49-F238E27FC236}">
                <a16:creationId xmlns:a16="http://schemas.microsoft.com/office/drawing/2014/main" id="{CD37258C-9B58-4DC0-BC98-826A38D4B6B1}"/>
              </a:ext>
              <a:ext uri="{C183D7F6-B498-43B3-948B-1728B52AA6E4}">
                <adec:decorative xmlns:adec="http://schemas.microsoft.com/office/drawing/2017/decorative" val="1"/>
              </a:ext>
            </a:extLst>
          </p:cNvPr>
          <p:cNvSpPr/>
          <p:nvPr userDrawn="1"/>
        </p:nvSpPr>
        <p:spPr>
          <a:xfrm>
            <a:off x="4633798" y="6117631"/>
            <a:ext cx="64008" cy="74036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3" name="Footer Placeholder 29">
            <a:extLst>
              <a:ext uri="{FF2B5EF4-FFF2-40B4-BE49-F238E27FC236}">
                <a16:creationId xmlns:a16="http://schemas.microsoft.com/office/drawing/2014/main" id="{2F8E2987-7F65-44D5-B3AD-776ECF8D85CC}"/>
              </a:ext>
            </a:extLst>
          </p:cNvPr>
          <p:cNvSpPr>
            <a:spLocks noGrp="1"/>
          </p:cNvSpPr>
          <p:nvPr>
            <p:ph type="ftr" sz="quarter" idx="11"/>
          </p:nvPr>
        </p:nvSpPr>
        <p:spPr>
          <a:xfrm>
            <a:off x="642917" y="6309360"/>
            <a:ext cx="3423986" cy="457200"/>
          </a:xfrm>
        </p:spPr>
        <p:txBody>
          <a:bodyPr rtlCol="0"/>
          <a:lstStyle>
            <a:lvl1pPr>
              <a:defRPr>
                <a:solidFill>
                  <a:schemeClr val="bg1"/>
                </a:solidFill>
              </a:defRPr>
            </a:lvl1pPr>
          </a:lstStyle>
          <a:p>
            <a:pPr rtl="0"/>
            <a:r>
              <a:rPr lang="en-GB"/>
              <a:t>Presentation Title</a:t>
            </a:r>
            <a:endParaRPr lang="en-GB" dirty="0">
              <a:solidFill>
                <a:schemeClr val="bg1"/>
              </a:solidFill>
            </a:endParaRPr>
          </a:p>
        </p:txBody>
      </p:sp>
      <p:sp>
        <p:nvSpPr>
          <p:cNvPr id="22" name="Date Placeholder 28">
            <a:extLst>
              <a:ext uri="{FF2B5EF4-FFF2-40B4-BE49-F238E27FC236}">
                <a16:creationId xmlns:a16="http://schemas.microsoft.com/office/drawing/2014/main" id="{08BD4E48-A35B-4475-BC85-E58DA2920FE4}"/>
              </a:ext>
            </a:extLst>
          </p:cNvPr>
          <p:cNvSpPr>
            <a:spLocks noGrp="1"/>
          </p:cNvSpPr>
          <p:nvPr>
            <p:ph type="dt" sz="half" idx="10"/>
          </p:nvPr>
        </p:nvSpPr>
        <p:spPr>
          <a:xfrm>
            <a:off x="5373620" y="6309360"/>
            <a:ext cx="3411973" cy="457200"/>
          </a:xfrm>
        </p:spPr>
        <p:txBody>
          <a:bodyPr rtlCol="0"/>
          <a:lstStyle>
            <a:lvl1pPr>
              <a:defRPr>
                <a:solidFill>
                  <a:schemeClr val="tx2"/>
                </a:solidFill>
              </a:defRPr>
            </a:lvl1pPr>
          </a:lstStyle>
          <a:p>
            <a:pPr rtl="0"/>
            <a:r>
              <a:rPr lang="en-GB"/>
              <a:t>2/1/20XX</a:t>
            </a:r>
            <a:endParaRPr lang="en-GB" dirty="0"/>
          </a:p>
        </p:txBody>
      </p:sp>
      <p:sp>
        <p:nvSpPr>
          <p:cNvPr id="11" name="Slide Number Placeholder 30">
            <a:extLst>
              <a:ext uri="{FF2B5EF4-FFF2-40B4-BE49-F238E27FC236}">
                <a16:creationId xmlns:a16="http://schemas.microsoft.com/office/drawing/2014/main" id="{FBDAEBAB-F3AA-4DB3-96B7-6387085C1E0E}"/>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t>‹#›</a:t>
            </a:fld>
            <a:endParaRPr lang="en-GB" dirty="0"/>
          </a:p>
        </p:txBody>
      </p:sp>
    </p:spTree>
    <p:extLst>
      <p:ext uri="{BB962C8B-B14F-4D97-AF65-F5344CB8AC3E}">
        <p14:creationId xmlns:p14="http://schemas.microsoft.com/office/powerpoint/2010/main" val="156375551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Summary">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53C66564-535A-4715-9B27-B8AB14F77E42}"/>
              </a:ext>
              <a:ext uri="{C183D7F6-B498-43B3-948B-1728B52AA6E4}">
                <adec:decorative xmlns:adec="http://schemas.microsoft.com/office/drawing/2017/decorative" val="1"/>
              </a:ext>
            </a:extLst>
          </p:cNvPr>
          <p:cNvSpPr/>
          <p:nvPr userDrawn="1"/>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1" name="Rectangle 10">
            <a:extLst>
              <a:ext uri="{FF2B5EF4-FFF2-40B4-BE49-F238E27FC236}">
                <a16:creationId xmlns:a16="http://schemas.microsoft.com/office/drawing/2014/main" id="{E3821E99-F411-4BAB-8211-C344272A2A1A}"/>
              </a:ext>
              <a:ext uri="{C183D7F6-B498-43B3-948B-1728B52AA6E4}">
                <adec:decorative xmlns:adec="http://schemas.microsoft.com/office/drawing/2017/decorative" val="1"/>
              </a:ext>
            </a:extLst>
          </p:cNvPr>
          <p:cNvSpPr/>
          <p:nvPr userDrawn="1"/>
        </p:nvSpPr>
        <p:spPr>
          <a:xfrm>
            <a:off x="4677552" y="0"/>
            <a:ext cx="7514448"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2" name="Title 1">
            <a:extLst>
              <a:ext uri="{FF2B5EF4-FFF2-40B4-BE49-F238E27FC236}">
                <a16:creationId xmlns:a16="http://schemas.microsoft.com/office/drawing/2014/main" id="{029B7F2A-CF10-474B-91F1-7C50A7DAF83C}"/>
              </a:ext>
            </a:extLst>
          </p:cNvPr>
          <p:cNvSpPr>
            <a:spLocks noGrp="1"/>
          </p:cNvSpPr>
          <p:nvPr>
            <p:ph type="title" hasCustomPrompt="1"/>
          </p:nvPr>
        </p:nvSpPr>
        <p:spPr>
          <a:xfrm>
            <a:off x="5376668" y="537381"/>
            <a:ext cx="6172412" cy="1031927"/>
          </a:xfrm>
        </p:spPr>
        <p:txBody>
          <a:bodyPr rtlCol="0"/>
          <a:lstStyle>
            <a:lvl1pPr>
              <a:defRPr/>
            </a:lvl1pPr>
          </a:lstStyle>
          <a:p>
            <a:pPr rtl="0"/>
            <a:r>
              <a:rPr lang="en-GB"/>
              <a:t>Click to add title</a:t>
            </a:r>
          </a:p>
        </p:txBody>
      </p:sp>
      <p:sp>
        <p:nvSpPr>
          <p:cNvPr id="10" name="Rectangle 9">
            <a:extLst>
              <a:ext uri="{FF2B5EF4-FFF2-40B4-BE49-F238E27FC236}">
                <a16:creationId xmlns:a16="http://schemas.microsoft.com/office/drawing/2014/main" id="{58F0D6D9-A64A-415F-BA44-494062CA6983}"/>
              </a:ext>
              <a:ext uri="{C183D7F6-B498-43B3-948B-1728B52AA6E4}">
                <adec:decorative xmlns:adec="http://schemas.microsoft.com/office/drawing/2017/decorative" val="1"/>
              </a:ext>
            </a:extLst>
          </p:cNvPr>
          <p:cNvSpPr/>
          <p:nvPr userDrawn="1"/>
        </p:nvSpPr>
        <p:spPr>
          <a:xfrm rot="5400000">
            <a:off x="1216551"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3" name="Rectangle 12">
            <a:extLst>
              <a:ext uri="{FF2B5EF4-FFF2-40B4-BE49-F238E27FC236}">
                <a16:creationId xmlns:a16="http://schemas.microsoft.com/office/drawing/2014/main" id="{3777B49C-9749-4042-A729-C27F583654CC}"/>
              </a:ext>
              <a:ext uri="{C183D7F6-B498-43B3-948B-1728B52AA6E4}">
                <adec:decorative xmlns:adec="http://schemas.microsoft.com/office/drawing/2017/decorative" val="1"/>
              </a:ext>
            </a:extLst>
          </p:cNvPr>
          <p:cNvSpPr/>
          <p:nvPr userDrawn="1"/>
        </p:nvSpPr>
        <p:spPr>
          <a:xfrm>
            <a:off x="0" y="2249324"/>
            <a:ext cx="461772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4" name="Rectangle 13">
            <a:extLst>
              <a:ext uri="{FF2B5EF4-FFF2-40B4-BE49-F238E27FC236}">
                <a16:creationId xmlns:a16="http://schemas.microsoft.com/office/drawing/2014/main" id="{11B79F49-5021-4A8F-A90A-5E08F7FB5196}"/>
              </a:ext>
              <a:ext uri="{C183D7F6-B498-43B3-948B-1728B52AA6E4}">
                <adec:decorative xmlns:adec="http://schemas.microsoft.com/office/drawing/2017/decorative" val="1"/>
              </a:ext>
            </a:extLst>
          </p:cNvPr>
          <p:cNvSpPr/>
          <p:nvPr userDrawn="1"/>
        </p:nvSpPr>
        <p:spPr>
          <a:xfrm>
            <a:off x="0" y="4546655"/>
            <a:ext cx="461772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3" name="Picture Placeholder 19">
            <a:extLst>
              <a:ext uri="{FF2B5EF4-FFF2-40B4-BE49-F238E27FC236}">
                <a16:creationId xmlns:a16="http://schemas.microsoft.com/office/drawing/2014/main" id="{B6E270BA-010E-406C-8FBF-0ED0DA28D071}"/>
              </a:ext>
            </a:extLst>
          </p:cNvPr>
          <p:cNvSpPr>
            <a:spLocks noGrp="1"/>
          </p:cNvSpPr>
          <p:nvPr>
            <p:ph type="pic" sz="quarter" idx="13" hasCustomPrompt="1"/>
          </p:nvPr>
        </p:nvSpPr>
        <p:spPr>
          <a:xfrm>
            <a:off x="-1" y="-3"/>
            <a:ext cx="4613544" cy="2249321"/>
          </a:xfrm>
        </p:spPr>
        <p:txBody>
          <a:bodyPr rtlCol="0" anchor="t"/>
          <a:lstStyle>
            <a:lvl1pPr algn="ctr">
              <a:defRPr/>
            </a:lvl1pPr>
          </a:lstStyle>
          <a:p>
            <a:pPr rtl="0"/>
            <a:r>
              <a:rPr lang="en-GB"/>
              <a:t>Click to add picture</a:t>
            </a:r>
          </a:p>
        </p:txBody>
      </p:sp>
      <p:sp>
        <p:nvSpPr>
          <p:cNvPr id="24" name="Picture Placeholder 19">
            <a:extLst>
              <a:ext uri="{FF2B5EF4-FFF2-40B4-BE49-F238E27FC236}">
                <a16:creationId xmlns:a16="http://schemas.microsoft.com/office/drawing/2014/main" id="{6E15371C-3F24-44D7-97EB-74C12D53CBBC}"/>
              </a:ext>
            </a:extLst>
          </p:cNvPr>
          <p:cNvSpPr>
            <a:spLocks noGrp="1"/>
          </p:cNvSpPr>
          <p:nvPr>
            <p:ph type="pic" sz="quarter" idx="14" hasCustomPrompt="1"/>
          </p:nvPr>
        </p:nvSpPr>
        <p:spPr>
          <a:xfrm>
            <a:off x="-1" y="2311339"/>
            <a:ext cx="4613544" cy="2241520"/>
          </a:xfrm>
        </p:spPr>
        <p:txBody>
          <a:bodyPr rtlCol="0" anchor="t"/>
          <a:lstStyle>
            <a:lvl1pPr algn="ctr">
              <a:defRPr/>
            </a:lvl1pPr>
          </a:lstStyle>
          <a:p>
            <a:pPr rtl="0"/>
            <a:r>
              <a:rPr lang="en-GB"/>
              <a:t>Click to add picture</a:t>
            </a:r>
          </a:p>
        </p:txBody>
      </p:sp>
      <p:sp>
        <p:nvSpPr>
          <p:cNvPr id="25" name="Picture Placeholder 19">
            <a:extLst>
              <a:ext uri="{FF2B5EF4-FFF2-40B4-BE49-F238E27FC236}">
                <a16:creationId xmlns:a16="http://schemas.microsoft.com/office/drawing/2014/main" id="{E39E0BDE-5895-4B94-90AC-7045292B0B34}"/>
              </a:ext>
            </a:extLst>
          </p:cNvPr>
          <p:cNvSpPr>
            <a:spLocks noGrp="1"/>
          </p:cNvSpPr>
          <p:nvPr>
            <p:ph type="pic" sz="quarter" idx="15" hasCustomPrompt="1"/>
          </p:nvPr>
        </p:nvSpPr>
        <p:spPr>
          <a:xfrm>
            <a:off x="-1" y="4613572"/>
            <a:ext cx="4613544" cy="2241520"/>
          </a:xfrm>
        </p:spPr>
        <p:txBody>
          <a:bodyPr rtlCol="0" anchor="t"/>
          <a:lstStyle>
            <a:lvl1pPr algn="ctr">
              <a:defRPr/>
            </a:lvl1pPr>
          </a:lstStyle>
          <a:p>
            <a:pPr rtl="0"/>
            <a:r>
              <a:rPr lang="en-GB"/>
              <a:t>Click to add picture</a:t>
            </a:r>
          </a:p>
        </p:txBody>
      </p:sp>
      <p:sp>
        <p:nvSpPr>
          <p:cNvPr id="15" name="Content Placeholder 2">
            <a:extLst>
              <a:ext uri="{FF2B5EF4-FFF2-40B4-BE49-F238E27FC236}">
                <a16:creationId xmlns:a16="http://schemas.microsoft.com/office/drawing/2014/main" id="{E8823570-AC4F-4679-98CA-DC7F7B2CC109}"/>
              </a:ext>
            </a:extLst>
          </p:cNvPr>
          <p:cNvSpPr>
            <a:spLocks noGrp="1"/>
          </p:cNvSpPr>
          <p:nvPr>
            <p:ph idx="1" hasCustomPrompt="1"/>
          </p:nvPr>
        </p:nvSpPr>
        <p:spPr>
          <a:xfrm>
            <a:off x="5376671" y="1735745"/>
            <a:ext cx="6172412" cy="3767496"/>
          </a:xfrm>
        </p:spPr>
        <p:txBody>
          <a:bodyPr rtlCol="0" anchor="t">
            <a:normAutofit/>
          </a:bodyPr>
          <a:lstStyle>
            <a:lvl1pPr>
              <a:buFont typeface="Arial" panose="020B0604020202020204" pitchFamily="34" charset="0"/>
              <a:buNone/>
              <a:defRPr sz="1600" b="0"/>
            </a:lvl1pPr>
          </a:lstStyle>
          <a:p>
            <a:pPr rtl="0"/>
            <a:r>
              <a:rPr lang="en-GB"/>
              <a:t> Click to add text</a:t>
            </a:r>
          </a:p>
        </p:txBody>
      </p:sp>
      <p:sp>
        <p:nvSpPr>
          <p:cNvPr id="17" name="Footer Placeholder 4">
            <a:extLst>
              <a:ext uri="{FF2B5EF4-FFF2-40B4-BE49-F238E27FC236}">
                <a16:creationId xmlns:a16="http://schemas.microsoft.com/office/drawing/2014/main" id="{BB6B62FA-FEDE-42B0-8B7B-24AE138EB6CE}"/>
              </a:ext>
            </a:extLst>
          </p:cNvPr>
          <p:cNvSpPr>
            <a:spLocks noGrp="1"/>
          </p:cNvSpPr>
          <p:nvPr>
            <p:ph type="ftr" sz="quarter" idx="11"/>
          </p:nvPr>
        </p:nvSpPr>
        <p:spPr>
          <a:xfrm>
            <a:off x="642917" y="6309360"/>
            <a:ext cx="3271516" cy="457200"/>
          </a:xfrm>
        </p:spPr>
        <p:txBody>
          <a:bodyPr rtlCol="0"/>
          <a:lstStyle>
            <a:lvl1pPr>
              <a:defRPr>
                <a:solidFill>
                  <a:schemeClr val="bg1"/>
                </a:solidFill>
                <a:effectLst>
                  <a:outerShdw blurRad="50800" dist="38100" dir="2700000" algn="tl" rotWithShape="0">
                    <a:prstClr val="black">
                      <a:alpha val="43000"/>
                    </a:prstClr>
                  </a:outerShdw>
                </a:effectLst>
              </a:defRPr>
            </a:lvl1pPr>
          </a:lstStyle>
          <a:p>
            <a:pPr rtl="0"/>
            <a:r>
              <a:rPr lang="en-GB"/>
              <a:t>Presentation Title</a:t>
            </a:r>
          </a:p>
        </p:txBody>
      </p:sp>
      <p:sp>
        <p:nvSpPr>
          <p:cNvPr id="16" name="Date Placeholder 3">
            <a:extLst>
              <a:ext uri="{FF2B5EF4-FFF2-40B4-BE49-F238E27FC236}">
                <a16:creationId xmlns:a16="http://schemas.microsoft.com/office/drawing/2014/main" id="{9E8578BE-8DB2-4FE6-B45A-2B3415CEE1C4}"/>
              </a:ext>
            </a:extLst>
          </p:cNvPr>
          <p:cNvSpPr>
            <a:spLocks noGrp="1"/>
          </p:cNvSpPr>
          <p:nvPr>
            <p:ph type="dt" sz="half" idx="10"/>
          </p:nvPr>
        </p:nvSpPr>
        <p:spPr>
          <a:xfrm>
            <a:off x="5376668" y="6309360"/>
            <a:ext cx="3411973" cy="457200"/>
          </a:xfrm>
        </p:spPr>
        <p:txBody>
          <a:bodyPr rtlCol="0"/>
          <a:lstStyle>
            <a:lvl1pPr>
              <a:defRPr>
                <a:solidFill>
                  <a:schemeClr val="tx2"/>
                </a:solidFill>
                <a:effectLst/>
              </a:defRPr>
            </a:lvl1pPr>
          </a:lstStyle>
          <a:p>
            <a:pPr rtl="0"/>
            <a:r>
              <a:rPr lang="en-GB"/>
              <a:t>2/1/20XX</a:t>
            </a:r>
            <a:endParaRPr lang="en-GB" dirty="0"/>
          </a:p>
        </p:txBody>
      </p:sp>
      <p:sp>
        <p:nvSpPr>
          <p:cNvPr id="18" name="Slide Number Placeholder 5">
            <a:extLst>
              <a:ext uri="{FF2B5EF4-FFF2-40B4-BE49-F238E27FC236}">
                <a16:creationId xmlns:a16="http://schemas.microsoft.com/office/drawing/2014/main" id="{6AF7C96F-C1E5-45F5-B070-2D025E7BD35C}"/>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t>‹#›</a:t>
            </a:fld>
            <a:endParaRPr lang="en-GB" dirty="0"/>
          </a:p>
        </p:txBody>
      </p:sp>
    </p:spTree>
    <p:extLst>
      <p:ext uri="{BB962C8B-B14F-4D97-AF65-F5344CB8AC3E}">
        <p14:creationId xmlns:p14="http://schemas.microsoft.com/office/powerpoint/2010/main" val="39584577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23DC2F0A-1748-49AE-AF72-D6BBB4F8FEC3}"/>
              </a:ext>
              <a:ext uri="{C183D7F6-B498-43B3-948B-1728B52AA6E4}">
                <adec:decorative xmlns:adec="http://schemas.microsoft.com/office/drawing/2017/decorative" val="1"/>
              </a:ext>
            </a:extLst>
          </p:cNvPr>
          <p:cNvSpPr/>
          <p:nvPr userDrawn="1"/>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7" name="Rectangle 6">
            <a:extLst>
              <a:ext uri="{FF2B5EF4-FFF2-40B4-BE49-F238E27FC236}">
                <a16:creationId xmlns:a16="http://schemas.microsoft.com/office/drawing/2014/main" id="{683DF7B1-E0C5-4E09-BB5C-F11EA14D7C95}"/>
              </a:ext>
              <a:ext uri="{C183D7F6-B498-43B3-948B-1728B52AA6E4}">
                <adec:decorative xmlns:adec="http://schemas.microsoft.com/office/drawing/2017/decorative" val="1"/>
              </a:ext>
            </a:extLst>
          </p:cNvPr>
          <p:cNvSpPr/>
          <p:nvPr userDrawn="1"/>
        </p:nvSpPr>
        <p:spPr>
          <a:xfrm>
            <a:off x="0" y="866789"/>
            <a:ext cx="6833381" cy="259421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8" name="Title 1">
            <a:extLst>
              <a:ext uri="{FF2B5EF4-FFF2-40B4-BE49-F238E27FC236}">
                <a16:creationId xmlns:a16="http://schemas.microsoft.com/office/drawing/2014/main" id="{BBC678EC-E47C-4AC2-A75A-7022CECD0031}"/>
              </a:ext>
            </a:extLst>
          </p:cNvPr>
          <p:cNvSpPr>
            <a:spLocks noGrp="1"/>
          </p:cNvSpPr>
          <p:nvPr>
            <p:ph type="title" hasCustomPrompt="1"/>
          </p:nvPr>
        </p:nvSpPr>
        <p:spPr>
          <a:xfrm>
            <a:off x="1434622" y="1138041"/>
            <a:ext cx="4862811" cy="2019488"/>
          </a:xfrm>
        </p:spPr>
        <p:txBody>
          <a:bodyPr rtlCol="0"/>
          <a:lstStyle>
            <a:lvl1pPr>
              <a:lnSpc>
                <a:spcPct val="100000"/>
              </a:lnSpc>
              <a:defRPr>
                <a:solidFill>
                  <a:schemeClr val="bg1"/>
                </a:solidFill>
              </a:defRPr>
            </a:lvl1pPr>
          </a:lstStyle>
          <a:p>
            <a:pPr rtl="0"/>
            <a:r>
              <a:rPr lang="en-GB">
                <a:solidFill>
                  <a:schemeClr val="bg1"/>
                </a:solidFill>
              </a:rPr>
              <a:t>CLICK TO ADD TITLE</a:t>
            </a:r>
          </a:p>
        </p:txBody>
      </p:sp>
      <p:sp>
        <p:nvSpPr>
          <p:cNvPr id="25" name="Picture Placeholder 21">
            <a:extLst>
              <a:ext uri="{FF2B5EF4-FFF2-40B4-BE49-F238E27FC236}">
                <a16:creationId xmlns:a16="http://schemas.microsoft.com/office/drawing/2014/main" id="{8B745891-A8DA-4640-BB3F-1693FC5AC4AB}"/>
              </a:ext>
            </a:extLst>
          </p:cNvPr>
          <p:cNvSpPr>
            <a:spLocks noGrp="1"/>
          </p:cNvSpPr>
          <p:nvPr>
            <p:ph type="pic" sz="quarter" idx="14" hasCustomPrompt="1"/>
          </p:nvPr>
        </p:nvSpPr>
        <p:spPr>
          <a:xfrm>
            <a:off x="6858023" y="4941"/>
            <a:ext cx="5333977" cy="3392053"/>
          </a:xfrm>
        </p:spPr>
        <p:txBody>
          <a:bodyPr rtlCol="0" anchor="t"/>
          <a:lstStyle>
            <a:lvl1pPr algn="ctr">
              <a:defRPr/>
            </a:lvl1pPr>
          </a:lstStyle>
          <a:p>
            <a:pPr rtl="0"/>
            <a:r>
              <a:rPr lang="en-GB"/>
              <a:t>Click to add photo</a:t>
            </a:r>
          </a:p>
        </p:txBody>
      </p:sp>
      <p:sp>
        <p:nvSpPr>
          <p:cNvPr id="24" name="Picture Placeholder 21">
            <a:extLst>
              <a:ext uri="{FF2B5EF4-FFF2-40B4-BE49-F238E27FC236}">
                <a16:creationId xmlns:a16="http://schemas.microsoft.com/office/drawing/2014/main" id="{BC2DF568-4EA5-4F79-980F-47FC90AEA129}"/>
              </a:ext>
            </a:extLst>
          </p:cNvPr>
          <p:cNvSpPr>
            <a:spLocks noGrp="1"/>
          </p:cNvSpPr>
          <p:nvPr>
            <p:ph type="pic" sz="quarter" idx="13" hasCustomPrompt="1"/>
          </p:nvPr>
        </p:nvSpPr>
        <p:spPr>
          <a:xfrm>
            <a:off x="1067712" y="3461002"/>
            <a:ext cx="5728215" cy="3396997"/>
          </a:xfrm>
        </p:spPr>
        <p:txBody>
          <a:bodyPr rtlCol="0" anchor="t"/>
          <a:lstStyle>
            <a:lvl1pPr algn="ctr">
              <a:defRPr/>
            </a:lvl1pPr>
          </a:lstStyle>
          <a:p>
            <a:pPr rtl="0"/>
            <a:r>
              <a:rPr lang="en-GB"/>
              <a:t>Click to add photo</a:t>
            </a:r>
          </a:p>
        </p:txBody>
      </p:sp>
      <p:sp>
        <p:nvSpPr>
          <p:cNvPr id="9" name="Rectangle 8">
            <a:extLst>
              <a:ext uri="{FF2B5EF4-FFF2-40B4-BE49-F238E27FC236}">
                <a16:creationId xmlns:a16="http://schemas.microsoft.com/office/drawing/2014/main" id="{5E74E69A-5ABD-42DF-A2B0-997A626257D4}"/>
              </a:ext>
              <a:ext uri="{C183D7F6-B498-43B3-948B-1728B52AA6E4}">
                <adec:decorative xmlns:adec="http://schemas.microsoft.com/office/drawing/2017/decorative" val="1"/>
              </a:ext>
            </a:extLst>
          </p:cNvPr>
          <p:cNvSpPr/>
          <p:nvPr userDrawn="1"/>
        </p:nvSpPr>
        <p:spPr>
          <a:xfrm>
            <a:off x="-3063" y="920164"/>
            <a:ext cx="1070775" cy="246619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0" name="Rectangle 9">
            <a:extLst>
              <a:ext uri="{FF2B5EF4-FFF2-40B4-BE49-F238E27FC236}">
                <a16:creationId xmlns:a16="http://schemas.microsoft.com/office/drawing/2014/main" id="{EC2B6D0A-4A1F-4B59-B429-AD3FABC74F33}"/>
              </a:ext>
              <a:ext uri="{C183D7F6-B498-43B3-948B-1728B52AA6E4}">
                <adec:decorative xmlns:adec="http://schemas.microsoft.com/office/drawing/2017/decorative" val="1"/>
              </a:ext>
            </a:extLst>
          </p:cNvPr>
          <p:cNvSpPr/>
          <p:nvPr userDrawn="1"/>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1" name="Rectangle 10">
            <a:extLst>
              <a:ext uri="{FF2B5EF4-FFF2-40B4-BE49-F238E27FC236}">
                <a16:creationId xmlns:a16="http://schemas.microsoft.com/office/drawing/2014/main" id="{32B66529-F6B7-4C1C-8291-8139628DF6C0}"/>
              </a:ext>
              <a:ext uri="{C183D7F6-B498-43B3-948B-1728B52AA6E4}">
                <adec:decorative xmlns:adec="http://schemas.microsoft.com/office/drawing/2017/decorative" val="1"/>
              </a:ext>
            </a:extLst>
          </p:cNvPr>
          <p:cNvSpPr/>
          <p:nvPr userDrawn="1"/>
        </p:nvSpPr>
        <p:spPr>
          <a:xfrm>
            <a:off x="0" y="848456"/>
            <a:ext cx="6833382" cy="7170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4" name="Rectangle 13">
            <a:extLst>
              <a:ext uri="{FF2B5EF4-FFF2-40B4-BE49-F238E27FC236}">
                <a16:creationId xmlns:a16="http://schemas.microsoft.com/office/drawing/2014/main" id="{872245B9-34B5-4F89-8EA6-C018B9D4FA46}"/>
              </a:ext>
              <a:ext uri="{C183D7F6-B498-43B3-948B-1728B52AA6E4}">
                <adec:decorative xmlns:adec="http://schemas.microsoft.com/office/drawing/2017/decorative" val="1"/>
              </a:ext>
            </a:extLst>
          </p:cNvPr>
          <p:cNvSpPr/>
          <p:nvPr userDrawn="1"/>
        </p:nvSpPr>
        <p:spPr>
          <a:xfrm>
            <a:off x="6858023" y="3442673"/>
            <a:ext cx="5333977" cy="341532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5" name="Rectangle 14">
            <a:extLst>
              <a:ext uri="{FF2B5EF4-FFF2-40B4-BE49-F238E27FC236}">
                <a16:creationId xmlns:a16="http://schemas.microsoft.com/office/drawing/2014/main" id="{690814BE-76E8-43EC-9616-A1F02F053AD5}"/>
              </a:ext>
              <a:ext uri="{C183D7F6-B498-43B3-948B-1728B52AA6E4}">
                <adec:decorative xmlns:adec="http://schemas.microsoft.com/office/drawing/2017/decorative" val="1"/>
              </a:ext>
            </a:extLst>
          </p:cNvPr>
          <p:cNvSpPr/>
          <p:nvPr userDrawn="1"/>
        </p:nvSpPr>
        <p:spPr>
          <a:xfrm>
            <a:off x="0" y="3396996"/>
            <a:ext cx="1219200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6" name="Content Placeholder 2">
            <a:extLst>
              <a:ext uri="{FF2B5EF4-FFF2-40B4-BE49-F238E27FC236}">
                <a16:creationId xmlns:a16="http://schemas.microsoft.com/office/drawing/2014/main" id="{F8AAA0A6-9D4B-4AA2-82F0-77E5ECF4B647}"/>
              </a:ext>
            </a:extLst>
          </p:cNvPr>
          <p:cNvSpPr>
            <a:spLocks noGrp="1"/>
          </p:cNvSpPr>
          <p:nvPr>
            <p:ph idx="1" hasCustomPrompt="1"/>
          </p:nvPr>
        </p:nvSpPr>
        <p:spPr>
          <a:xfrm>
            <a:off x="7386762" y="3928342"/>
            <a:ext cx="4162319" cy="2285000"/>
          </a:xfrm>
        </p:spPr>
        <p:txBody>
          <a:bodyPr rtlCol="0" anchor="t">
            <a:normAutofit/>
          </a:bodyPr>
          <a:lstStyle>
            <a:lvl1pPr>
              <a:lnSpc>
                <a:spcPct val="100000"/>
              </a:lnSpc>
              <a:defRPr sz="2400" b="0"/>
            </a:lvl1pPr>
          </a:lstStyle>
          <a:p>
            <a:pPr rtl="0"/>
            <a:r>
              <a:rPr lang="en-GB"/>
              <a:t>Click to add text</a:t>
            </a:r>
          </a:p>
        </p:txBody>
      </p:sp>
      <p:sp>
        <p:nvSpPr>
          <p:cNvPr id="17" name="Footer Placeholder 12">
            <a:extLst>
              <a:ext uri="{FF2B5EF4-FFF2-40B4-BE49-F238E27FC236}">
                <a16:creationId xmlns:a16="http://schemas.microsoft.com/office/drawing/2014/main" id="{8E3FFD99-95F0-47A4-8642-FB9FECEC4F37}"/>
              </a:ext>
            </a:extLst>
          </p:cNvPr>
          <p:cNvSpPr>
            <a:spLocks noGrp="1"/>
          </p:cNvSpPr>
          <p:nvPr>
            <p:ph type="ftr" sz="quarter" idx="11"/>
          </p:nvPr>
        </p:nvSpPr>
        <p:spPr>
          <a:xfrm>
            <a:off x="1525917" y="6309360"/>
            <a:ext cx="4946592" cy="457200"/>
          </a:xfrm>
        </p:spPr>
        <p:txBody>
          <a:bodyPr rtlCol="0"/>
          <a:lstStyle>
            <a:lvl1pPr>
              <a:defRPr>
                <a:solidFill>
                  <a:schemeClr val="bg1"/>
                </a:solidFill>
                <a:effectLst>
                  <a:outerShdw blurRad="38100" dist="38100" dir="2700000" algn="tl">
                    <a:srgbClr val="000000">
                      <a:alpha val="43137"/>
                    </a:srgbClr>
                  </a:outerShdw>
                </a:effectLst>
              </a:defRPr>
            </a:lvl1pPr>
          </a:lstStyle>
          <a:p>
            <a:pPr rtl="0"/>
            <a:r>
              <a:rPr lang="en-GB"/>
              <a:t>Presentation Title</a:t>
            </a:r>
          </a:p>
        </p:txBody>
      </p:sp>
      <p:sp>
        <p:nvSpPr>
          <p:cNvPr id="18" name="Rectangle 17">
            <a:extLst>
              <a:ext uri="{FF2B5EF4-FFF2-40B4-BE49-F238E27FC236}">
                <a16:creationId xmlns:a16="http://schemas.microsoft.com/office/drawing/2014/main" id="{94727536-E532-4015-A178-0ABB6B09C661}"/>
              </a:ext>
              <a:ext uri="{C183D7F6-B498-43B3-948B-1728B52AA6E4}">
                <adec:decorative xmlns:adec="http://schemas.microsoft.com/office/drawing/2017/decorative" val="1"/>
              </a:ext>
            </a:extLst>
          </p:cNvPr>
          <p:cNvSpPr/>
          <p:nvPr userDrawn="1"/>
        </p:nvSpPr>
        <p:spPr>
          <a:xfrm rot="5400000">
            <a:off x="3398931"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9" name="Date Placeholder 11">
            <a:extLst>
              <a:ext uri="{FF2B5EF4-FFF2-40B4-BE49-F238E27FC236}">
                <a16:creationId xmlns:a16="http://schemas.microsoft.com/office/drawing/2014/main" id="{22977876-C29D-4D32-9948-303465AEC312}"/>
              </a:ext>
            </a:extLst>
          </p:cNvPr>
          <p:cNvSpPr>
            <a:spLocks noGrp="1"/>
          </p:cNvSpPr>
          <p:nvPr>
            <p:ph type="dt" sz="half" idx="10"/>
          </p:nvPr>
        </p:nvSpPr>
        <p:spPr>
          <a:xfrm>
            <a:off x="7377730" y="6309360"/>
            <a:ext cx="2736329" cy="457200"/>
          </a:xfrm>
        </p:spPr>
        <p:txBody>
          <a:bodyPr rtlCol="0"/>
          <a:lstStyle/>
          <a:p>
            <a:pPr rtl="0"/>
            <a:r>
              <a:rPr lang="en-GB"/>
              <a:t>2/1/20XX</a:t>
            </a:r>
            <a:endParaRPr lang="en-GB" dirty="0"/>
          </a:p>
        </p:txBody>
      </p:sp>
      <p:sp>
        <p:nvSpPr>
          <p:cNvPr id="20" name="Slide Number Placeholder 15">
            <a:extLst>
              <a:ext uri="{FF2B5EF4-FFF2-40B4-BE49-F238E27FC236}">
                <a16:creationId xmlns:a16="http://schemas.microsoft.com/office/drawing/2014/main" id="{6A7BC11E-2EF0-4989-9A7E-7AB377DB8534}"/>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t>‹#›</a:t>
            </a:fld>
            <a:endParaRPr lang="en-GB" dirty="0"/>
          </a:p>
        </p:txBody>
      </p:sp>
    </p:spTree>
    <p:extLst>
      <p:ext uri="{BB962C8B-B14F-4D97-AF65-F5344CB8AC3E}">
        <p14:creationId xmlns:p14="http://schemas.microsoft.com/office/powerpoint/2010/main" val="42197670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786F82F-1B47-46ED-8EAE-53EF71E59E9A}"/>
              </a:ext>
            </a:extLst>
          </p:cNvPr>
          <p:cNvSpPr/>
          <p:nvPr/>
        </p:nvSpPr>
        <p:spPr>
          <a:xfrm>
            <a:off x="4718302" y="0"/>
            <a:ext cx="7473698"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 name="Title Placeholder 1"/>
          <p:cNvSpPr>
            <a:spLocks noGrp="1"/>
          </p:cNvSpPr>
          <p:nvPr>
            <p:ph type="title"/>
          </p:nvPr>
        </p:nvSpPr>
        <p:spPr>
          <a:xfrm>
            <a:off x="642918" y="705113"/>
            <a:ext cx="3411973" cy="5197498"/>
          </a:xfrm>
          <a:prstGeom prst="rect">
            <a:avLst/>
          </a:prstGeom>
        </p:spPr>
        <p:txBody>
          <a:bodyPr vert="horz" lIns="109728" tIns="109728" rIns="109728" bIns="91440" rtlCol="0" anchor="ctr">
            <a:normAutofit/>
          </a:bodyPr>
          <a:lstStyle/>
          <a:p>
            <a:pPr rtl="0"/>
            <a:r>
              <a:rPr lang="en-US"/>
              <a:t>Click to edit Master title style</a:t>
            </a:r>
            <a:endParaRPr lang="en-GB" dirty="0"/>
          </a:p>
        </p:txBody>
      </p:sp>
      <p:sp>
        <p:nvSpPr>
          <p:cNvPr id="3" name="Text Placeholder 2"/>
          <p:cNvSpPr>
            <a:spLocks noGrp="1"/>
          </p:cNvSpPr>
          <p:nvPr>
            <p:ph type="body" idx="1"/>
          </p:nvPr>
        </p:nvSpPr>
        <p:spPr>
          <a:xfrm>
            <a:off x="5376671" y="705113"/>
            <a:ext cx="6172412" cy="5197497"/>
          </a:xfrm>
          <a:prstGeom prst="rect">
            <a:avLst/>
          </a:prstGeom>
        </p:spPr>
        <p:txBody>
          <a:bodyPr vert="horz" lIns="109728" tIns="109728" rIns="109728" bIns="91440" rtlCol="0" anchor="ctr">
            <a:normAutofit/>
          </a:body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4" name="Date Placeholder 3"/>
          <p:cNvSpPr>
            <a:spLocks noGrp="1"/>
          </p:cNvSpPr>
          <p:nvPr>
            <p:ph type="dt" sz="half" idx="2"/>
          </p:nvPr>
        </p:nvSpPr>
        <p:spPr>
          <a:xfrm>
            <a:off x="5376671" y="6309360"/>
            <a:ext cx="4549612" cy="457200"/>
          </a:xfrm>
          <a:prstGeom prst="rect">
            <a:avLst/>
          </a:prstGeom>
        </p:spPr>
        <p:txBody>
          <a:bodyPr vert="horz" lIns="109728" tIns="109728" rIns="109728" bIns="91440" rtlCol="0" anchor="ctr"/>
          <a:lstStyle>
            <a:lvl1pPr algn="l">
              <a:defRPr sz="1200" spc="150" baseline="0">
                <a:solidFill>
                  <a:schemeClr val="tx1">
                    <a:lumMod val="75000"/>
                    <a:lumOff val="25000"/>
                  </a:schemeClr>
                </a:solidFill>
                <a:latin typeface="+mj-lt"/>
              </a:defRPr>
            </a:lvl1pPr>
          </a:lstStyle>
          <a:p>
            <a:pPr rtl="0"/>
            <a:r>
              <a:rPr lang="en-GB"/>
              <a:t>2/1/20XX</a:t>
            </a:r>
            <a:endParaRPr lang="en-GB" dirty="0"/>
          </a:p>
        </p:txBody>
      </p:sp>
      <p:sp>
        <p:nvSpPr>
          <p:cNvPr id="5" name="Footer Placeholder 4"/>
          <p:cNvSpPr>
            <a:spLocks noGrp="1"/>
          </p:cNvSpPr>
          <p:nvPr>
            <p:ph type="ftr" sz="quarter" idx="3"/>
          </p:nvPr>
        </p:nvSpPr>
        <p:spPr>
          <a:xfrm>
            <a:off x="642918" y="6309360"/>
            <a:ext cx="3411973" cy="457200"/>
          </a:xfrm>
          <a:prstGeom prst="rect">
            <a:avLst/>
          </a:prstGeom>
        </p:spPr>
        <p:txBody>
          <a:bodyPr vert="horz" lIns="109728" tIns="109728" rIns="109728" bIns="91440" rtlCol="0" anchor="ctr"/>
          <a:lstStyle>
            <a:lvl1pPr algn="l">
              <a:defRPr sz="1200" spc="150" baseline="0">
                <a:solidFill>
                  <a:schemeClr val="tx1">
                    <a:lumMod val="75000"/>
                    <a:lumOff val="25000"/>
                  </a:schemeClr>
                </a:solidFill>
                <a:latin typeface="+mj-lt"/>
              </a:defRPr>
            </a:lvl1pPr>
          </a:lstStyle>
          <a:p>
            <a:pPr rtl="0"/>
            <a:r>
              <a:rPr lang="en-GB"/>
              <a:t>Presentation Title</a:t>
            </a:r>
          </a:p>
        </p:txBody>
      </p:sp>
      <p:sp>
        <p:nvSpPr>
          <p:cNvPr id="6" name="Slide Number Placeholder 5"/>
          <p:cNvSpPr>
            <a:spLocks noGrp="1"/>
          </p:cNvSpPr>
          <p:nvPr>
            <p:ph type="sldNum" sz="quarter" idx="4"/>
          </p:nvPr>
        </p:nvSpPr>
        <p:spPr>
          <a:xfrm>
            <a:off x="10569202" y="6309360"/>
            <a:ext cx="979879" cy="457200"/>
          </a:xfrm>
          <a:prstGeom prst="rect">
            <a:avLst/>
          </a:prstGeom>
        </p:spPr>
        <p:txBody>
          <a:bodyPr vert="horz" lIns="109728" tIns="109728" rIns="109728" bIns="91440" rtlCol="0" anchor="b"/>
          <a:lstStyle>
            <a:lvl1pPr algn="r">
              <a:defRPr sz="1600" b="1" spc="150" baseline="0">
                <a:solidFill>
                  <a:schemeClr val="tx1">
                    <a:lumMod val="75000"/>
                    <a:lumOff val="25000"/>
                  </a:schemeClr>
                </a:solidFill>
                <a:latin typeface="+mj-lt"/>
              </a:defRPr>
            </a:lvl1pPr>
          </a:lstStyle>
          <a:p>
            <a:pPr rtl="0"/>
            <a:fld id="{FAEF9944-A4F6-4C59-AEBD-678D6480B8EA}" type="slidenum">
              <a:rPr lang="en-GB" smtClean="0"/>
              <a:pPr/>
              <a:t>‹#›</a:t>
            </a:fld>
            <a:endParaRPr lang="en-GB" dirty="0"/>
          </a:p>
        </p:txBody>
      </p:sp>
      <p:sp>
        <p:nvSpPr>
          <p:cNvPr id="21" name="Rectangle 20">
            <a:extLst>
              <a:ext uri="{FF2B5EF4-FFF2-40B4-BE49-F238E27FC236}">
                <a16:creationId xmlns:a16="http://schemas.microsoft.com/office/drawing/2014/main" id="{EF1BAF6F-6275-4646-9C59-331B29B9550F}"/>
              </a:ext>
            </a:extLst>
          </p:cNvPr>
          <p:cNvSpPr/>
          <p:nvPr/>
        </p:nvSpPr>
        <p:spPr>
          <a:xfrm rot="5400000">
            <a:off x="1257298"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Tree>
    <p:extLst>
      <p:ext uri="{BB962C8B-B14F-4D97-AF65-F5344CB8AC3E}">
        <p14:creationId xmlns:p14="http://schemas.microsoft.com/office/powerpoint/2010/main" val="220129327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3" r:id="rId12"/>
    <p:sldLayoutId id="2147483674" r:id="rId13"/>
  </p:sldLayoutIdLst>
  <p:hf hdr="0"/>
  <p:txStyles>
    <p:titleStyle>
      <a:lvl1pPr algn="l" defTabSz="914400" rtl="0" eaLnBrk="1" latinLnBrk="0" hangingPunct="1">
        <a:lnSpc>
          <a:spcPct val="150000"/>
        </a:lnSpc>
        <a:spcBef>
          <a:spcPct val="0"/>
        </a:spcBef>
        <a:buNone/>
        <a:defRPr sz="3600" b="1" kern="1200" spc="150" baseline="0">
          <a:solidFill>
            <a:schemeClr val="tx1">
              <a:lumMod val="75000"/>
              <a:lumOff val="25000"/>
            </a:schemeClr>
          </a:solidFill>
          <a:latin typeface="+mj-lt"/>
          <a:ea typeface="+mj-ea"/>
          <a:cs typeface="+mj-cs"/>
        </a:defRPr>
      </a:lvl1pPr>
    </p:titleStyle>
    <p:bodyStyle>
      <a:lvl1pPr marL="0" indent="0" algn="l" defTabSz="914400" rtl="0" eaLnBrk="1" latinLnBrk="0" hangingPunct="1">
        <a:lnSpc>
          <a:spcPct val="140000"/>
        </a:lnSpc>
        <a:spcBef>
          <a:spcPts val="930"/>
        </a:spcBef>
        <a:buFont typeface="Corbel" panose="020B0503020204020204" pitchFamily="34" charset="0"/>
        <a:buNone/>
        <a:defRPr sz="1800" b="1"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1848">
          <p15:clr>
            <a:srgbClr val="F26B43"/>
          </p15:clr>
        </p15:guide>
        <p15:guide id="2" orient="horz" pos="3960">
          <p15:clr>
            <a:srgbClr val="F26B43"/>
          </p15:clr>
        </p15:guide>
        <p15:guide id="3" orient="horz" pos="1536">
          <p15:clr>
            <a:srgbClr val="F26B43"/>
          </p15:clr>
        </p15:guide>
        <p15:guide id="4" orient="horz" pos="3840">
          <p15:clr>
            <a:srgbClr val="F26B43"/>
          </p15:clr>
        </p15:guide>
        <p15:guide id="5" pos="4416">
          <p15:clr>
            <a:srgbClr val="F26B43"/>
          </p15:clr>
        </p15:guide>
        <p15:guide id="6" pos="4800">
          <p15:clr>
            <a:srgbClr val="F26B43"/>
          </p15:clr>
        </p15:guide>
        <p15:guide id="7" orient="horz" pos="360">
          <p15:clr>
            <a:srgbClr val="F26B43"/>
          </p15:clr>
        </p15:guide>
        <p15:guide id="8" pos="7368">
          <p15:clr>
            <a:srgbClr val="F26B43"/>
          </p15:clr>
        </p15:guide>
        <p15:guide id="9" pos="24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2.png"/><Relationship Id="rId4" Type="http://schemas.openxmlformats.org/officeDocument/2006/relationships/oleObject" Target="../embeddings/oleObject1.bin"/></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oleObject" Target="../embeddings/oleObject1.bin"/></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3.xml"/><Relationship Id="rId6" Type="http://schemas.openxmlformats.org/officeDocument/2006/relationships/image" Target="../media/image2.png"/><Relationship Id="rId5" Type="http://schemas.openxmlformats.org/officeDocument/2006/relationships/oleObject" Target="../embeddings/oleObject1.bin"/><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4.xml"/><Relationship Id="rId1" Type="http://schemas.openxmlformats.org/officeDocument/2006/relationships/slideLayout" Target="../slideLayouts/slideLayout4.xml"/><Relationship Id="rId5" Type="http://schemas.openxmlformats.org/officeDocument/2006/relationships/image" Target="../media/image2.png"/><Relationship Id="rId4" Type="http://schemas.openxmlformats.org/officeDocument/2006/relationships/oleObject" Target="../embeddings/oleObject1.bin"/></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4.xml"/><Relationship Id="rId5" Type="http://schemas.openxmlformats.org/officeDocument/2006/relationships/image" Target="../media/image2.png"/><Relationship Id="rId4" Type="http://schemas.openxmlformats.org/officeDocument/2006/relationships/oleObject" Target="../embeddings/oleObject1.bin"/></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4.xml"/><Relationship Id="rId5" Type="http://schemas.openxmlformats.org/officeDocument/2006/relationships/image" Target="../media/image2.png"/><Relationship Id="rId4" Type="http://schemas.openxmlformats.org/officeDocument/2006/relationships/oleObject" Target="../embeddings/oleObject1.bin"/></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2.png"/><Relationship Id="rId4" Type="http://schemas.openxmlformats.org/officeDocument/2006/relationships/oleObject" Target="../embeddings/oleObject1.bin"/></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4.xml"/><Relationship Id="rId5" Type="http://schemas.openxmlformats.org/officeDocument/2006/relationships/image" Target="../media/image2.png"/><Relationship Id="rId4" Type="http://schemas.openxmlformats.org/officeDocument/2006/relationships/oleObject" Target="../embeddings/oleObject1.bin"/></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4.xml"/><Relationship Id="rId5" Type="http://schemas.openxmlformats.org/officeDocument/2006/relationships/image" Target="../media/image2.png"/><Relationship Id="rId4" Type="http://schemas.openxmlformats.org/officeDocument/2006/relationships/oleObject" Target="../embeddings/oleObject1.bin"/></Relationships>
</file>

<file path=ppt/slides/_rels/slide10.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0.xml"/><Relationship Id="rId1" Type="http://schemas.openxmlformats.org/officeDocument/2006/relationships/slideLayout" Target="../slideLayouts/slideLayout4.xml"/><Relationship Id="rId5" Type="http://schemas.openxmlformats.org/officeDocument/2006/relationships/image" Target="../media/image2.png"/><Relationship Id="rId4" Type="http://schemas.openxmlformats.org/officeDocument/2006/relationships/oleObject" Target="../embeddings/oleObject1.bin"/></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4.xml"/><Relationship Id="rId5" Type="http://schemas.openxmlformats.org/officeDocument/2006/relationships/image" Target="../media/image2.png"/><Relationship Id="rId4" Type="http://schemas.openxmlformats.org/officeDocument/2006/relationships/oleObject" Target="../embeddings/oleObject1.bin"/></Relationships>
</file>

<file path=ppt/slides/_rels/slide12.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2.xml"/><Relationship Id="rId1" Type="http://schemas.openxmlformats.org/officeDocument/2006/relationships/slideLayout" Target="../slideLayouts/slideLayout4.xml"/><Relationship Id="rId5" Type="http://schemas.openxmlformats.org/officeDocument/2006/relationships/image" Target="../media/image2.png"/><Relationship Id="rId4" Type="http://schemas.openxmlformats.org/officeDocument/2006/relationships/oleObject" Target="../embeddings/oleObject1.bin"/></Relationships>
</file>

<file path=ppt/slides/_rels/slide1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3.xml"/><Relationship Id="rId1" Type="http://schemas.openxmlformats.org/officeDocument/2006/relationships/slideLayout" Target="../slideLayouts/slideLayout4.xml"/><Relationship Id="rId5" Type="http://schemas.openxmlformats.org/officeDocument/2006/relationships/image" Target="../media/image2.png"/><Relationship Id="rId4" Type="http://schemas.openxmlformats.org/officeDocument/2006/relationships/oleObject" Target="../embeddings/oleObject2.bin"/></Relationships>
</file>

<file path=ppt/slides/_rels/slide14.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14.xml"/><Relationship Id="rId1" Type="http://schemas.openxmlformats.org/officeDocument/2006/relationships/slideLayout" Target="../slideLayouts/slideLayout4.xml"/><Relationship Id="rId5" Type="http://schemas.openxmlformats.org/officeDocument/2006/relationships/image" Target="../media/image2.png"/><Relationship Id="rId4" Type="http://schemas.openxmlformats.org/officeDocument/2006/relationships/oleObject" Target="../embeddings/oleObject3.bin"/></Relationships>
</file>

<file path=ppt/slides/_rels/slide15.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5.xml"/><Relationship Id="rId1" Type="http://schemas.openxmlformats.org/officeDocument/2006/relationships/slideLayout" Target="../slideLayouts/slideLayout4.xml"/><Relationship Id="rId5" Type="http://schemas.openxmlformats.org/officeDocument/2006/relationships/image" Target="../media/image2.png"/><Relationship Id="rId4" Type="http://schemas.openxmlformats.org/officeDocument/2006/relationships/oleObject" Target="../embeddings/oleObject4.bin"/></Relationships>
</file>

<file path=ppt/slides/_rels/slide1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6.xml"/><Relationship Id="rId1" Type="http://schemas.openxmlformats.org/officeDocument/2006/relationships/slideLayout" Target="../slideLayouts/slideLayout7.xml"/><Relationship Id="rId5" Type="http://schemas.openxmlformats.org/officeDocument/2006/relationships/image" Target="../media/image2.png"/><Relationship Id="rId4" Type="http://schemas.openxmlformats.org/officeDocument/2006/relationships/oleObject" Target="../embeddings/oleObject1.bin"/></Relationships>
</file>

<file path=ppt/slides/_rels/slide17.xml.rels><?xml version="1.0" encoding="UTF-8" standalone="yes"?>
<Relationships xmlns="http://schemas.openxmlformats.org/package/2006/relationships"><Relationship Id="rId8" Type="http://schemas.openxmlformats.org/officeDocument/2006/relationships/hyperlink" Target="https://news.elearninginside.com/is-amazon-building-its-own-lms/" TargetMode="External"/><Relationship Id="rId3" Type="http://schemas.openxmlformats.org/officeDocument/2006/relationships/image" Target="../media/image18.jpeg"/><Relationship Id="rId7" Type="http://schemas.openxmlformats.org/officeDocument/2006/relationships/hyperlink" Target="https://www.scirp.org/reference/referencespapers?referenceid=1869877" TargetMode="External"/><Relationship Id="rId2" Type="http://schemas.openxmlformats.org/officeDocument/2006/relationships/notesSlide" Target="../notesSlides/notesSlide17.xml"/><Relationship Id="rId1" Type="http://schemas.openxmlformats.org/officeDocument/2006/relationships/slideLayout" Target="../slideLayouts/slideLayout12.xml"/><Relationship Id="rId6" Type="http://schemas.openxmlformats.org/officeDocument/2006/relationships/hyperlink" Target="https://www.evionica.com/blog/blog/wizz-air-with-cargo-weight-balance-from-evionica.html" TargetMode="External"/><Relationship Id="rId5" Type="http://schemas.openxmlformats.org/officeDocument/2006/relationships/image" Target="../media/image20.jpeg"/><Relationship Id="rId10" Type="http://schemas.openxmlformats.org/officeDocument/2006/relationships/hyperlink" Target="https://www2.deloitte.com/us/en/insights/focus/technology-and-the-future-of-work/reskilling-the-workforce.html" TargetMode="External"/><Relationship Id="rId4" Type="http://schemas.openxmlformats.org/officeDocument/2006/relationships/image" Target="../media/image19.jpeg"/><Relationship Id="rId9" Type="http://schemas.openxmlformats.org/officeDocument/2006/relationships/hyperlink" Target="https://www.hbs.edu/faculty/Pages/item.aspx?num=56374" TargetMode="External"/></Relationships>
</file>

<file path=ppt/slides/_rels/slide18.xml.rels><?xml version="1.0" encoding="UTF-8" standalone="yes"?>
<Relationships xmlns="http://schemas.openxmlformats.org/package/2006/relationships"><Relationship Id="rId8" Type="http://schemas.openxmlformats.org/officeDocument/2006/relationships/hyperlink" Target="https://www.katalis.app/5-world-class-companies-using-lms-for-employee-training/" TargetMode="External"/><Relationship Id="rId3" Type="http://schemas.openxmlformats.org/officeDocument/2006/relationships/image" Target="../media/image18.jpeg"/><Relationship Id="rId7" Type="http://schemas.openxmlformats.org/officeDocument/2006/relationships/hyperlink" Target="https://www.researchgate.net/publication/229876609_A_meta-analytic_examination_of_the_instructional_effectiveness_of_computer-based_simulation_games" TargetMode="External"/><Relationship Id="rId2" Type="http://schemas.openxmlformats.org/officeDocument/2006/relationships/notesSlide" Target="../notesSlides/notesSlide18.xml"/><Relationship Id="rId1" Type="http://schemas.openxmlformats.org/officeDocument/2006/relationships/slideLayout" Target="../slideLayouts/slideLayout12.xml"/><Relationship Id="rId6" Type="http://schemas.openxmlformats.org/officeDocument/2006/relationships/hyperlink" Target="https://books.google.co.uk/books?id=lZ1VAAAAQBAJ&amp;printsec=frontcover&amp;dq=enhanced+competitiveness+meaning&amp;hl=en&amp;newbks=1&amp;newbks_redir=0&amp;source=gb_mobile_search&amp;sa=X&amp;ved=2ahUKEwiYsOGb_q6HAxUVXEEAHVpiAI8Q6AF6BAgIEAM#v=onepage&amp;q&amp;f=true" TargetMode="External"/><Relationship Id="rId5" Type="http://schemas.openxmlformats.org/officeDocument/2006/relationships/image" Target="../media/image20.jpeg"/><Relationship Id="rId10" Type="http://schemas.openxmlformats.org/officeDocument/2006/relationships/hyperlink" Target="https://www.technologyreview.com/2017/06/27/150784/general-electric-builds-an-ai-workforce/amp/" TargetMode="External"/><Relationship Id="rId4" Type="http://schemas.openxmlformats.org/officeDocument/2006/relationships/image" Target="../media/image19.jpeg"/><Relationship Id="rId9" Type="http://schemas.openxmlformats.org/officeDocument/2006/relationships/hyperlink" Target="https://www.scirp.org/reference/referencespapers?referenceid=2702731"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9.xml"/><Relationship Id="rId1" Type="http://schemas.openxmlformats.org/officeDocument/2006/relationships/slideLayout" Target="../slideLayouts/slideLayout13.xml"/><Relationship Id="rId4" Type="http://schemas.openxmlformats.org/officeDocument/2006/relationships/image" Target="../media/image22.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814B6A3-5F3E-4909-8ED5-87FE82492264}"/>
              </a:ext>
            </a:extLst>
          </p:cNvPr>
          <p:cNvSpPr>
            <a:spLocks noGrp="1"/>
          </p:cNvSpPr>
          <p:nvPr>
            <p:ph type="ctrTitle"/>
          </p:nvPr>
        </p:nvSpPr>
        <p:spPr>
          <a:xfrm>
            <a:off x="1310062" y="669957"/>
            <a:ext cx="5549874" cy="2238458"/>
          </a:xfrm>
        </p:spPr>
        <p:txBody>
          <a:bodyPr vert="horz" lIns="109728" tIns="109728" rIns="109728" bIns="91440" rtlCol="0" anchor="ctr">
            <a:noAutofit/>
          </a:bodyPr>
          <a:lstStyle/>
          <a:p>
            <a:pPr rtl="0"/>
            <a:br>
              <a:rPr lang="en-GB" sz="1800" dirty="0">
                <a:solidFill>
                  <a:schemeClr val="tx2">
                    <a:lumMod val="75000"/>
                  </a:schemeClr>
                </a:solidFill>
                <a:latin typeface="Ariel"/>
                <a:ea typeface="+mn-ea"/>
                <a:cs typeface="+mn-cs"/>
              </a:rPr>
            </a:br>
            <a:r>
              <a:rPr lang="en-GB" sz="1800" dirty="0">
                <a:solidFill>
                  <a:schemeClr val="tx2">
                    <a:lumMod val="75000"/>
                  </a:schemeClr>
                </a:solidFill>
                <a:latin typeface="Ariel"/>
                <a:ea typeface="+mn-ea"/>
                <a:cs typeface="+mn-cs"/>
              </a:rPr>
              <a:t>BA Business Management  </a:t>
            </a:r>
            <a:br>
              <a:rPr lang="en-GB" sz="1800" dirty="0">
                <a:latin typeface="Ariel"/>
                <a:ea typeface="+mn-ea"/>
                <a:cs typeface="+mn-cs"/>
              </a:rPr>
            </a:br>
            <a:br>
              <a:rPr lang="en-GB" sz="1800" dirty="0">
                <a:latin typeface="Ariel"/>
                <a:ea typeface="+mn-ea"/>
                <a:cs typeface="+mn-cs"/>
              </a:rPr>
            </a:br>
            <a:r>
              <a:rPr lang="en-GB" sz="1800" dirty="0">
                <a:latin typeface="Ariel"/>
                <a:ea typeface="+mn-ea"/>
                <a:cs typeface="+mn-cs"/>
              </a:rPr>
              <a:t>Managing People </a:t>
            </a:r>
            <a:br>
              <a:rPr lang="en-GB" sz="1800" dirty="0">
                <a:latin typeface="Ariel"/>
                <a:ea typeface="+mn-ea"/>
                <a:cs typeface="+mn-cs"/>
              </a:rPr>
            </a:br>
            <a:r>
              <a:rPr lang="en-GB" sz="1800" dirty="0">
                <a:latin typeface="Ariel"/>
                <a:ea typeface="+mn-ea"/>
                <a:cs typeface="+mn-cs"/>
              </a:rPr>
              <a:t>LCBB5004 </a:t>
            </a:r>
            <a:br>
              <a:rPr lang="en-GB" sz="1800" dirty="0">
                <a:latin typeface="Ariel"/>
                <a:ea typeface="+mn-ea"/>
                <a:cs typeface="+mn-cs"/>
              </a:rPr>
            </a:br>
            <a:br>
              <a:rPr lang="en-GB" sz="1800" dirty="0">
                <a:latin typeface="Ariel"/>
                <a:ea typeface="+mn-ea"/>
                <a:cs typeface="+mn-cs"/>
              </a:rPr>
            </a:br>
            <a:r>
              <a:rPr lang="en-GB" sz="2000" dirty="0">
                <a:latin typeface="Ariel"/>
                <a:ea typeface="+mn-ea"/>
                <a:cs typeface="+mn-cs"/>
              </a:rPr>
              <a:t>Lecturer/Module Leader: </a:t>
            </a:r>
            <a:r>
              <a:rPr lang="en-GB" sz="2000" dirty="0" err="1">
                <a:latin typeface="Ariel"/>
                <a:ea typeface="+mn-ea"/>
                <a:cs typeface="+mn-cs"/>
              </a:rPr>
              <a:t>Dr.</a:t>
            </a:r>
            <a:r>
              <a:rPr lang="en-GB" sz="2000" dirty="0">
                <a:latin typeface="Ariel"/>
                <a:ea typeface="+mn-ea"/>
                <a:cs typeface="+mn-cs"/>
              </a:rPr>
              <a:t> Samuel Abah </a:t>
            </a:r>
            <a:r>
              <a:rPr lang="en-GB" sz="2000" dirty="0" err="1">
                <a:latin typeface="Ariel"/>
                <a:ea typeface="+mn-ea"/>
                <a:cs typeface="+mn-cs"/>
              </a:rPr>
              <a:t>Dr.</a:t>
            </a:r>
            <a:r>
              <a:rPr lang="en-GB" sz="2000" dirty="0">
                <a:latin typeface="Ariel"/>
                <a:ea typeface="+mn-ea"/>
                <a:cs typeface="+mn-cs"/>
              </a:rPr>
              <a:t> </a:t>
            </a:r>
            <a:r>
              <a:rPr lang="en-GB" sz="2000" dirty="0" err="1">
                <a:latin typeface="Ariel"/>
                <a:ea typeface="+mn-ea"/>
                <a:cs typeface="+mn-cs"/>
              </a:rPr>
              <a:t>Piyumika</a:t>
            </a:r>
            <a:r>
              <a:rPr lang="en-GB" sz="2000" dirty="0">
                <a:latin typeface="Ariel"/>
                <a:ea typeface="+mn-ea"/>
                <a:cs typeface="+mn-cs"/>
              </a:rPr>
              <a:t> </a:t>
            </a:r>
            <a:r>
              <a:rPr lang="en-GB" sz="2000" dirty="0" err="1">
                <a:latin typeface="Ariel"/>
                <a:ea typeface="+mn-ea"/>
                <a:cs typeface="+mn-cs"/>
              </a:rPr>
              <a:t>Gamaze</a:t>
            </a:r>
            <a:br>
              <a:rPr lang="en-GB" sz="1800" dirty="0">
                <a:latin typeface="Ariel"/>
                <a:ea typeface="+mn-ea"/>
                <a:cs typeface="+mn-cs"/>
              </a:rPr>
            </a:br>
            <a:br>
              <a:rPr lang="en-GB" sz="1800" dirty="0">
                <a:latin typeface="Ariel"/>
                <a:ea typeface="+mn-ea"/>
                <a:cs typeface="+mn-cs"/>
              </a:rPr>
            </a:br>
            <a:r>
              <a:rPr lang="en-GB" sz="1800" dirty="0">
                <a:latin typeface="Ariel"/>
                <a:ea typeface="+mn-ea"/>
                <a:cs typeface="+mn-cs"/>
              </a:rPr>
              <a:t>Assignment Title: Component 1: Practical: Individual Presentation </a:t>
            </a:r>
            <a:br>
              <a:rPr lang="en-GB" sz="1800" dirty="0">
                <a:latin typeface="Ariel"/>
                <a:ea typeface="+mn-ea"/>
                <a:cs typeface="+mn-cs"/>
              </a:rPr>
            </a:br>
            <a:endParaRPr lang="en-GB" sz="1800" dirty="0"/>
          </a:p>
        </p:txBody>
      </p:sp>
      <p:sp>
        <p:nvSpPr>
          <p:cNvPr id="8" name="Subtitle 7">
            <a:extLst>
              <a:ext uri="{FF2B5EF4-FFF2-40B4-BE49-F238E27FC236}">
                <a16:creationId xmlns:a16="http://schemas.microsoft.com/office/drawing/2014/main" id="{4B0552E2-3F84-4A73-A16B-C54043C663D5}"/>
              </a:ext>
            </a:extLst>
          </p:cNvPr>
          <p:cNvSpPr>
            <a:spLocks noGrp="1"/>
          </p:cNvSpPr>
          <p:nvPr>
            <p:ph type="subTitle" idx="1"/>
          </p:nvPr>
        </p:nvSpPr>
        <p:spPr>
          <a:xfrm>
            <a:off x="588475" y="3752184"/>
            <a:ext cx="6645243" cy="2006885"/>
          </a:xfrm>
        </p:spPr>
        <p:txBody>
          <a:bodyPr vert="horz" lIns="109728" tIns="109728" rIns="109728" bIns="91440" rtlCol="0" anchor="t">
            <a:normAutofit fontScale="47500" lnSpcReduction="20000"/>
          </a:bodyPr>
          <a:lstStyle/>
          <a:p>
            <a:pPr indent="457200">
              <a:lnSpc>
                <a:spcPct val="150000"/>
              </a:lnSpc>
              <a:spcAft>
                <a:spcPts val="800"/>
              </a:spcAft>
            </a:pPr>
            <a:r>
              <a:rPr lang="en-GB" sz="4800" b="1" dirty="0">
                <a:latin typeface="Ariel"/>
              </a:rPr>
              <a:t>Student Name: </a:t>
            </a:r>
            <a:r>
              <a:rPr lang="en-GB" sz="4800" b="1" dirty="0" err="1">
                <a:latin typeface="Ariel"/>
              </a:rPr>
              <a:t>Oleksandra</a:t>
            </a:r>
            <a:r>
              <a:rPr lang="en-GB" sz="4800" b="1" dirty="0">
                <a:latin typeface="Ariel"/>
              </a:rPr>
              <a:t> </a:t>
            </a:r>
            <a:r>
              <a:rPr lang="en-GB" sz="4800" b="1" dirty="0" err="1">
                <a:latin typeface="Ariel"/>
              </a:rPr>
              <a:t>Chebotareva</a:t>
            </a:r>
            <a:endParaRPr lang="en-GB" sz="4800" b="1" dirty="0">
              <a:latin typeface="Ariel"/>
            </a:endParaRPr>
          </a:p>
          <a:p>
            <a:pPr indent="457200">
              <a:lnSpc>
                <a:spcPct val="150000"/>
              </a:lnSpc>
              <a:spcAft>
                <a:spcPts val="800"/>
              </a:spcAft>
            </a:pPr>
            <a:r>
              <a:rPr lang="en-GB" sz="4800" b="1" dirty="0">
                <a:latin typeface="Ariel"/>
              </a:rPr>
              <a:t>Student ID: 2247384</a:t>
            </a:r>
          </a:p>
          <a:p>
            <a:pPr rtl="0"/>
            <a:endParaRPr lang="en-GB" dirty="0"/>
          </a:p>
        </p:txBody>
      </p:sp>
      <p:pic>
        <p:nvPicPr>
          <p:cNvPr id="41" name="Picture Placeholder 40" descr="A large room with glass walls&#10;">
            <a:extLst>
              <a:ext uri="{FF2B5EF4-FFF2-40B4-BE49-F238E27FC236}">
                <a16:creationId xmlns:a16="http://schemas.microsoft.com/office/drawing/2014/main" id="{9FB4A3D7-302B-4FAB-B9BD-5F75A796AC7C}"/>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6859936" y="-3"/>
            <a:ext cx="5332064" cy="6858002"/>
          </a:xfrm>
        </p:spPr>
      </p:pic>
      <p:sp>
        <p:nvSpPr>
          <p:cNvPr id="5" name="Date Placeholder 4">
            <a:extLst>
              <a:ext uri="{FF2B5EF4-FFF2-40B4-BE49-F238E27FC236}">
                <a16:creationId xmlns:a16="http://schemas.microsoft.com/office/drawing/2014/main" id="{63029686-87BE-4E75-8373-8D06DD4412B3}"/>
              </a:ext>
            </a:extLst>
          </p:cNvPr>
          <p:cNvSpPr>
            <a:spLocks noGrp="1"/>
          </p:cNvSpPr>
          <p:nvPr>
            <p:ph type="dt" sz="half" idx="10"/>
          </p:nvPr>
        </p:nvSpPr>
        <p:spPr>
          <a:xfrm>
            <a:off x="8450401" y="6400799"/>
            <a:ext cx="2151134" cy="457200"/>
          </a:xfrm>
        </p:spPr>
        <p:txBody>
          <a:bodyPr rtlCol="0"/>
          <a:lstStyle/>
          <a:p>
            <a:pPr algn="l" rtl="0"/>
            <a:r>
              <a:rPr lang="en-GB" dirty="0">
                <a:solidFill>
                  <a:srgbClr val="FFFFFF"/>
                </a:solidFill>
                <a:effectLst>
                  <a:outerShdw blurRad="50800" dist="38100" dir="2700000" algn="tl" rotWithShape="0">
                    <a:prstClr val="black">
                      <a:alpha val="43000"/>
                    </a:prstClr>
                  </a:outerShdw>
                </a:effectLst>
              </a:rPr>
              <a:t>24.07.2024</a:t>
            </a:r>
          </a:p>
          <a:p>
            <a:pPr algn="l" rtl="0"/>
            <a:endParaRPr lang="en-GB" dirty="0">
              <a:solidFill>
                <a:srgbClr val="FFFFFF"/>
              </a:solidFill>
              <a:effectLst>
                <a:outerShdw blurRad="50800" dist="38100" dir="2700000" algn="tl" rotWithShape="0">
                  <a:prstClr val="black">
                    <a:alpha val="43000"/>
                  </a:prstClr>
                </a:outerShdw>
              </a:effectLst>
            </a:endParaRPr>
          </a:p>
        </p:txBody>
      </p:sp>
      <p:sp>
        <p:nvSpPr>
          <p:cNvPr id="6" name="Footer Placeholder 5">
            <a:extLst>
              <a:ext uri="{FF2B5EF4-FFF2-40B4-BE49-F238E27FC236}">
                <a16:creationId xmlns:a16="http://schemas.microsoft.com/office/drawing/2014/main" id="{112A0352-7A16-48F0-9C66-57C647D319F8}"/>
              </a:ext>
            </a:extLst>
          </p:cNvPr>
          <p:cNvSpPr>
            <a:spLocks noGrp="1"/>
          </p:cNvSpPr>
          <p:nvPr>
            <p:ph type="ftr" sz="quarter" idx="11"/>
          </p:nvPr>
        </p:nvSpPr>
        <p:spPr>
          <a:xfrm>
            <a:off x="1512344" y="5187637"/>
            <a:ext cx="4797504" cy="1198678"/>
          </a:xfrm>
        </p:spPr>
        <p:txBody>
          <a:bodyPr rtlCol="0"/>
          <a:lstStyle/>
          <a:p>
            <a:pPr algn="l" rtl="0"/>
            <a:r>
              <a:rPr lang="en-GB" sz="1600" b="1" dirty="0">
                <a:latin typeface="Ariel"/>
              </a:rPr>
              <a:t>Importance of technology in training and development. </a:t>
            </a:r>
          </a:p>
          <a:p>
            <a:pPr algn="l" rtl="0"/>
            <a:r>
              <a:rPr lang="en-GB" sz="1600" b="1" dirty="0">
                <a:latin typeface="Ariel"/>
              </a:rPr>
              <a:t>Analysing the benefits of technology-based training programmes for employees and employers.</a:t>
            </a:r>
          </a:p>
        </p:txBody>
      </p:sp>
      <p:sp>
        <p:nvSpPr>
          <p:cNvPr id="9" name="Slide Number Placeholder 8">
            <a:extLst>
              <a:ext uri="{FF2B5EF4-FFF2-40B4-BE49-F238E27FC236}">
                <a16:creationId xmlns:a16="http://schemas.microsoft.com/office/drawing/2014/main" id="{8933138F-06C1-46B9-8F23-C4B5783F6C5F}"/>
              </a:ext>
            </a:extLst>
          </p:cNvPr>
          <p:cNvSpPr>
            <a:spLocks noGrp="1"/>
          </p:cNvSpPr>
          <p:nvPr>
            <p:ph type="sldNum" sz="quarter" idx="12"/>
          </p:nvPr>
        </p:nvSpPr>
        <p:spPr/>
        <p:txBody>
          <a:bodyPr rtlCol="0"/>
          <a:lstStyle/>
          <a:p>
            <a:pPr rtl="0"/>
            <a:fld id="{FAEF9944-A4F6-4C59-AEBD-678D6480B8EA}" type="slidenum">
              <a:rPr lang="en-GB" smtClean="0">
                <a:solidFill>
                  <a:srgbClr val="FFFFFF"/>
                </a:solidFill>
                <a:effectLst>
                  <a:outerShdw blurRad="50800" dist="38100" dir="2700000" algn="tl" rotWithShape="0">
                    <a:prstClr val="black">
                      <a:alpha val="43000"/>
                    </a:prstClr>
                  </a:outerShdw>
                </a:effectLst>
              </a:rPr>
              <a:pPr/>
              <a:t>1</a:t>
            </a:fld>
            <a:endParaRPr lang="en-GB" dirty="0">
              <a:solidFill>
                <a:srgbClr val="FFFFFF"/>
              </a:solidFill>
              <a:effectLst>
                <a:outerShdw blurRad="50800" dist="38100" dir="2700000" algn="tl" rotWithShape="0">
                  <a:prstClr val="black">
                    <a:alpha val="43000"/>
                  </a:prstClr>
                </a:outerShdw>
              </a:effectLst>
            </a:endParaRPr>
          </a:p>
        </p:txBody>
      </p:sp>
      <p:sp>
        <p:nvSpPr>
          <p:cNvPr id="4" name="Rectangle 2">
            <a:extLst>
              <a:ext uri="{FF2B5EF4-FFF2-40B4-BE49-F238E27FC236}">
                <a16:creationId xmlns:a16="http://schemas.microsoft.com/office/drawing/2014/main" id="{7D6AF1FA-9B1B-3E46-77AC-AF0BB8825251}"/>
              </a:ext>
            </a:extLst>
          </p:cNvPr>
          <p:cNvSpPr>
            <a:spLocks noChangeArrowheads="1"/>
          </p:cNvSpPr>
          <p:nvPr/>
        </p:nvSpPr>
        <p:spPr bwMode="auto">
          <a:xfrm>
            <a:off x="935355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graphicFrame>
        <p:nvGraphicFramePr>
          <p:cNvPr id="10" name="Object 9">
            <a:extLst>
              <a:ext uri="{FF2B5EF4-FFF2-40B4-BE49-F238E27FC236}">
                <a16:creationId xmlns:a16="http://schemas.microsoft.com/office/drawing/2014/main" id="{ECDB1DA4-33D9-BABF-E767-B85A0ACC5D5D}"/>
              </a:ext>
            </a:extLst>
          </p:cNvPr>
          <p:cNvGraphicFramePr>
            <a:graphicFrameLocks/>
          </p:cNvGraphicFramePr>
          <p:nvPr>
            <p:extLst>
              <p:ext uri="{D42A27DB-BD31-4B8C-83A1-F6EECF244321}">
                <p14:modId xmlns:p14="http://schemas.microsoft.com/office/powerpoint/2010/main" val="2879056775"/>
              </p:ext>
            </p:extLst>
          </p:nvPr>
        </p:nvGraphicFramePr>
        <p:xfrm>
          <a:off x="9353550" y="0"/>
          <a:ext cx="2838450" cy="1581150"/>
        </p:xfrm>
        <a:graphic>
          <a:graphicData uri="http://schemas.openxmlformats.org/presentationml/2006/ole">
            <mc:AlternateContent xmlns:mc="http://schemas.openxmlformats.org/markup-compatibility/2006">
              <mc:Choice xmlns:v="urn:schemas-microsoft-com:vml" Requires="v">
                <p:oleObj name="Picture" r:id="rId4" imgW="0" imgH="0" progId="StaticMetafile">
                  <p:embed/>
                </p:oleObj>
              </mc:Choice>
              <mc:Fallback>
                <p:oleObj name="Picture" r:id="rId4" imgW="0" imgH="0" progId="StaticMetafile">
                  <p:embed/>
                  <p:pic>
                    <p:nvPicPr>
                      <p:cNvPr id="0" name="rectole0000000000"/>
                      <p:cNvPicPr>
                        <a:picLocks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353550" y="0"/>
                        <a:ext cx="2838450" cy="158115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Tree>
    <p:extLst>
      <p:ext uri="{BB962C8B-B14F-4D97-AF65-F5344CB8AC3E}">
        <p14:creationId xmlns:p14="http://schemas.microsoft.com/office/powerpoint/2010/main" val="31115493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FDE6B89-9484-4E50-8387-C55E031D8549}"/>
              </a:ext>
            </a:extLst>
          </p:cNvPr>
          <p:cNvSpPr>
            <a:spLocks noGrp="1"/>
          </p:cNvSpPr>
          <p:nvPr>
            <p:ph type="title"/>
          </p:nvPr>
        </p:nvSpPr>
        <p:spPr>
          <a:xfrm>
            <a:off x="787178" y="176518"/>
            <a:ext cx="6623040" cy="2897107"/>
          </a:xfrm>
        </p:spPr>
        <p:txBody>
          <a:bodyPr rtlCol="0">
            <a:noAutofit/>
          </a:bodyPr>
          <a:lstStyle/>
          <a:p>
            <a:pPr algn="ctr">
              <a:lnSpc>
                <a:spcPct val="115000"/>
              </a:lnSpc>
              <a:spcAft>
                <a:spcPts val="1000"/>
              </a:spcAft>
            </a:pPr>
            <a:r>
              <a:rPr lang="en-GB" sz="2400" b="0" kern="100" dirty="0">
                <a:effectLst/>
                <a:latin typeface="Ariel"/>
                <a:ea typeface="Calibri" panose="020F0502020204030204" pitchFamily="34" charset="0"/>
                <a:cs typeface="Times New Roman" panose="02020603050405020304" pitchFamily="18" charset="0"/>
              </a:rPr>
              <a:t>Technology has fundamentally transformed training and development in organizations. </a:t>
            </a:r>
            <a:br>
              <a:rPr lang="en-GB" sz="2400" b="0" kern="100" dirty="0">
                <a:effectLst/>
                <a:latin typeface="Ariel"/>
                <a:ea typeface="Times New Roman" panose="02020603050405020304" pitchFamily="18" charset="0"/>
                <a:cs typeface="Times New Roman" panose="02020603050405020304" pitchFamily="18" charset="0"/>
              </a:rPr>
            </a:br>
            <a:br>
              <a:rPr lang="en-GB" sz="2400" b="0" kern="100" dirty="0">
                <a:effectLst/>
                <a:latin typeface="Ariel"/>
                <a:ea typeface="Times New Roman" panose="02020603050405020304" pitchFamily="18" charset="0"/>
                <a:cs typeface="Times New Roman" panose="02020603050405020304" pitchFamily="18" charset="0"/>
              </a:rPr>
            </a:br>
            <a:br>
              <a:rPr lang="en-GB" sz="2400" b="0" kern="100" dirty="0">
                <a:effectLst/>
                <a:latin typeface="Ariel"/>
                <a:ea typeface="Times New Roman" panose="02020603050405020304" pitchFamily="18" charset="0"/>
                <a:cs typeface="Times New Roman" panose="02020603050405020304" pitchFamily="18" charset="0"/>
              </a:rPr>
            </a:br>
            <a:r>
              <a:rPr lang="en-GB" sz="2400" b="0" kern="100" dirty="0">
                <a:effectLst/>
                <a:latin typeface="Ariel"/>
                <a:ea typeface="Calibri" panose="020F0502020204030204" pitchFamily="34" charset="0"/>
                <a:cs typeface="Times New Roman" panose="02020603050405020304" pitchFamily="18" charset="0"/>
              </a:rPr>
              <a:t>The integration of technology into learning and development programs </a:t>
            </a:r>
            <a:r>
              <a:rPr lang="en-GB" sz="2400" b="1" kern="100" dirty="0">
                <a:effectLst/>
                <a:latin typeface="Ariel"/>
                <a:ea typeface="Calibri" panose="020F0502020204030204" pitchFamily="34" charset="0"/>
                <a:cs typeface="Times New Roman" panose="02020603050405020304" pitchFamily="18" charset="0"/>
              </a:rPr>
              <a:t>is crucial for several reasons</a:t>
            </a:r>
            <a:r>
              <a:rPr lang="en-GB" sz="2400" kern="100" dirty="0">
                <a:effectLst/>
                <a:latin typeface="Ariel"/>
                <a:ea typeface="Calibri" panose="020F0502020204030204" pitchFamily="34" charset="0"/>
                <a:cs typeface="Times New Roman" panose="02020603050405020304" pitchFamily="18" charset="0"/>
              </a:rPr>
              <a:t>: </a:t>
            </a:r>
            <a:endParaRPr lang="en-GB" sz="2400" kern="100" dirty="0">
              <a:effectLst/>
              <a:latin typeface="Ariel"/>
              <a:ea typeface="Times New Roman" panose="02020603050405020304" pitchFamily="18" charset="0"/>
              <a:cs typeface="Times New Roman" panose="02020603050405020304" pitchFamily="18" charset="0"/>
            </a:endParaRPr>
          </a:p>
        </p:txBody>
      </p:sp>
      <p:sp>
        <p:nvSpPr>
          <p:cNvPr id="5" name="Content Placeholder 4">
            <a:extLst>
              <a:ext uri="{FF2B5EF4-FFF2-40B4-BE49-F238E27FC236}">
                <a16:creationId xmlns:a16="http://schemas.microsoft.com/office/drawing/2014/main" id="{30EB58E2-A9A0-481A-8B5B-381B836CE40B}"/>
              </a:ext>
            </a:extLst>
          </p:cNvPr>
          <p:cNvSpPr>
            <a:spLocks noGrp="1"/>
          </p:cNvSpPr>
          <p:nvPr>
            <p:ph idx="1"/>
          </p:nvPr>
        </p:nvSpPr>
        <p:spPr>
          <a:xfrm>
            <a:off x="686133" y="3429000"/>
            <a:ext cx="6623039" cy="2524985"/>
          </a:xfrm>
        </p:spPr>
        <p:txBody>
          <a:bodyPr rtlCol="0">
            <a:normAutofit/>
          </a:bodyPr>
          <a:lstStyle/>
          <a:p>
            <a:pPr marL="342900" indent="-342900" rtl="0">
              <a:buFont typeface="+mj-lt"/>
              <a:buAutoNum type="arabicPeriod"/>
            </a:pPr>
            <a:r>
              <a:rPr lang="en-GB" dirty="0">
                <a:effectLst/>
                <a:latin typeface="Calibri" panose="020F0502020204030204" pitchFamily="34" charset="0"/>
                <a:ea typeface="Calibri" panose="020F0502020204030204" pitchFamily="34" charset="0"/>
              </a:rPr>
              <a:t>Enhanced accessibility and flexibility </a:t>
            </a:r>
          </a:p>
          <a:p>
            <a:pPr marL="342900" indent="-342900" rtl="0">
              <a:buFont typeface="+mj-lt"/>
              <a:buAutoNum type="arabicPeriod"/>
            </a:pPr>
            <a:r>
              <a:rPr lang="en-GB" dirty="0">
                <a:effectLst/>
                <a:latin typeface="Calibri" panose="020F0502020204030204" pitchFamily="34" charset="0"/>
                <a:ea typeface="Calibri" panose="020F0502020204030204" pitchFamily="34" charset="0"/>
              </a:rPr>
              <a:t>Costs effectiveness </a:t>
            </a:r>
          </a:p>
          <a:p>
            <a:pPr marL="342900" indent="-342900" rtl="0">
              <a:buFont typeface="+mj-lt"/>
              <a:buAutoNum type="arabicPeriod"/>
            </a:pPr>
            <a:r>
              <a:rPr lang="en-GB" dirty="0">
                <a:effectLst/>
                <a:latin typeface="Calibri" panose="020F0502020204030204" pitchFamily="34" charset="0"/>
                <a:ea typeface="Calibri" panose="020F0502020204030204" pitchFamily="34" charset="0"/>
              </a:rPr>
              <a:t>Improved engagement and retention </a:t>
            </a:r>
          </a:p>
          <a:p>
            <a:pPr marL="342900" indent="-342900" rtl="0">
              <a:buFont typeface="+mj-lt"/>
              <a:buAutoNum type="arabicPeriod"/>
            </a:pPr>
            <a:r>
              <a:rPr lang="en-GB" dirty="0">
                <a:effectLst/>
                <a:latin typeface="Calibri" panose="020F0502020204030204" pitchFamily="34" charset="0"/>
                <a:ea typeface="Calibri" panose="020F0502020204030204" pitchFamily="34" charset="0"/>
              </a:rPr>
              <a:t>Real time feedback and analytics </a:t>
            </a:r>
          </a:p>
          <a:p>
            <a:pPr rtl="0"/>
            <a:endParaRPr lang="en-GB" dirty="0"/>
          </a:p>
        </p:txBody>
      </p:sp>
      <p:pic>
        <p:nvPicPr>
          <p:cNvPr id="29" name="Picture Placeholder 28" descr="Dashboard Digital Finance">
            <a:extLst>
              <a:ext uri="{FF2B5EF4-FFF2-40B4-BE49-F238E27FC236}">
                <a16:creationId xmlns:a16="http://schemas.microsoft.com/office/drawing/2014/main" id="{5924239E-C490-438F-B9C9-111D931D0846}"/>
              </a:ext>
            </a:extLst>
          </p:cNvPr>
          <p:cNvPicPr>
            <a:picLocks noGrp="1" noChangeAspect="1"/>
          </p:cNvPicPr>
          <p:nvPr>
            <p:ph type="pic" sz="quarter" idx="13"/>
          </p:nvPr>
        </p:nvPicPr>
        <p:blipFill rotWithShape="1">
          <a:blip r:embed="rId3">
            <a:extLst>
              <a:ext uri="{28A0092B-C50C-407E-A947-70E740481C1C}">
                <a14:useLocalDpi xmlns:a14="http://schemas.microsoft.com/office/drawing/2010/main" val="0"/>
              </a:ext>
            </a:extLst>
          </a:blip>
          <a:srcRect/>
          <a:stretch/>
        </p:blipFill>
        <p:spPr>
          <a:xfrm>
            <a:off x="8194348" y="1085431"/>
            <a:ext cx="3997652" cy="5037857"/>
          </a:xfrm>
        </p:spPr>
      </p:pic>
      <p:sp>
        <p:nvSpPr>
          <p:cNvPr id="21" name="Date Placeholder 20">
            <a:extLst>
              <a:ext uri="{FF2B5EF4-FFF2-40B4-BE49-F238E27FC236}">
                <a16:creationId xmlns:a16="http://schemas.microsoft.com/office/drawing/2014/main" id="{9DE3C7A9-21F2-4569-A617-6303685EAA30}"/>
              </a:ext>
            </a:extLst>
          </p:cNvPr>
          <p:cNvSpPr>
            <a:spLocks noGrp="1"/>
          </p:cNvSpPr>
          <p:nvPr>
            <p:ph type="dt" sz="half" idx="10"/>
          </p:nvPr>
        </p:nvSpPr>
        <p:spPr>
          <a:xfrm>
            <a:off x="8379537" y="6309360"/>
            <a:ext cx="1885598" cy="457200"/>
          </a:xfrm>
        </p:spPr>
        <p:txBody>
          <a:bodyPr rtlCol="0"/>
          <a:lstStyle/>
          <a:p>
            <a:pPr rtl="0"/>
            <a:r>
              <a:rPr lang="en-GB" dirty="0"/>
              <a:t>24.07.2024</a:t>
            </a:r>
          </a:p>
        </p:txBody>
      </p:sp>
      <p:sp>
        <p:nvSpPr>
          <p:cNvPr id="24" name="Slide Number Placeholder 23">
            <a:extLst>
              <a:ext uri="{FF2B5EF4-FFF2-40B4-BE49-F238E27FC236}">
                <a16:creationId xmlns:a16="http://schemas.microsoft.com/office/drawing/2014/main" id="{29B547D4-09F9-49AB-B5C7-2EDDB233C78D}"/>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pPr/>
              <a:t>2</a:t>
            </a:fld>
            <a:endParaRPr lang="en-GB" dirty="0"/>
          </a:p>
        </p:txBody>
      </p:sp>
      <p:graphicFrame>
        <p:nvGraphicFramePr>
          <p:cNvPr id="2" name="Object 1">
            <a:extLst>
              <a:ext uri="{FF2B5EF4-FFF2-40B4-BE49-F238E27FC236}">
                <a16:creationId xmlns:a16="http://schemas.microsoft.com/office/drawing/2014/main" id="{1C42C2F6-5B9D-1F2F-BA97-2D5FBE9E419E}"/>
              </a:ext>
            </a:extLst>
          </p:cNvPr>
          <p:cNvGraphicFramePr>
            <a:graphicFrameLocks/>
          </p:cNvGraphicFramePr>
          <p:nvPr>
            <p:extLst>
              <p:ext uri="{D42A27DB-BD31-4B8C-83A1-F6EECF244321}">
                <p14:modId xmlns:p14="http://schemas.microsoft.com/office/powerpoint/2010/main" val="1579509213"/>
              </p:ext>
            </p:extLst>
          </p:nvPr>
        </p:nvGraphicFramePr>
        <p:xfrm>
          <a:off x="9353550" y="0"/>
          <a:ext cx="2838450" cy="1581150"/>
        </p:xfrm>
        <a:graphic>
          <a:graphicData uri="http://schemas.openxmlformats.org/presentationml/2006/ole">
            <mc:AlternateContent xmlns:mc="http://schemas.openxmlformats.org/markup-compatibility/2006">
              <mc:Choice xmlns:v="urn:schemas-microsoft-com:vml" Requires="v">
                <p:oleObj name="Picture" r:id="rId4" imgW="0" imgH="0" progId="StaticMetafile">
                  <p:embed/>
                </p:oleObj>
              </mc:Choice>
              <mc:Fallback>
                <p:oleObj name="Picture" r:id="rId4" imgW="0" imgH="0" progId="StaticMetafile">
                  <p:embed/>
                  <p:pic>
                    <p:nvPicPr>
                      <p:cNvPr id="10" name="Object 9">
                        <a:extLst>
                          <a:ext uri="{FF2B5EF4-FFF2-40B4-BE49-F238E27FC236}">
                            <a16:creationId xmlns:a16="http://schemas.microsoft.com/office/drawing/2014/main" id="{ECDB1DA4-33D9-BABF-E767-B85A0ACC5D5D}"/>
                          </a:ext>
                        </a:extLst>
                      </p:cNvPr>
                      <p:cNvPicPr>
                        <a:picLocks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353550" y="0"/>
                        <a:ext cx="2838450" cy="158115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Tree>
    <p:extLst>
      <p:ext uri="{BB962C8B-B14F-4D97-AF65-F5344CB8AC3E}">
        <p14:creationId xmlns:p14="http://schemas.microsoft.com/office/powerpoint/2010/main" val="33182995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EDB7E63-0AD5-451A-9802-48AB1D44E6A8}"/>
              </a:ext>
            </a:extLst>
          </p:cNvPr>
          <p:cNvSpPr>
            <a:spLocks noGrp="1"/>
          </p:cNvSpPr>
          <p:nvPr>
            <p:ph type="title"/>
          </p:nvPr>
        </p:nvSpPr>
        <p:spPr>
          <a:xfrm>
            <a:off x="4925085" y="220635"/>
            <a:ext cx="7079809" cy="956316"/>
          </a:xfrm>
        </p:spPr>
        <p:txBody>
          <a:bodyPr rtlCol="0">
            <a:normAutofit/>
          </a:bodyPr>
          <a:lstStyle/>
          <a:p>
            <a:pPr algn="ctr" rtl="0"/>
            <a:r>
              <a:rPr lang="en-GB" sz="2800" dirty="0">
                <a:effectLst/>
                <a:latin typeface="Ariel"/>
                <a:ea typeface="Calibri" panose="020F0502020204030204" pitchFamily="34" charset="0"/>
              </a:rPr>
              <a:t> Enhanced accessibility and flexibility:</a:t>
            </a:r>
            <a:endParaRPr lang="en-GB" sz="2800" dirty="0">
              <a:latin typeface="Ariel"/>
            </a:endParaRPr>
          </a:p>
        </p:txBody>
      </p:sp>
      <p:pic>
        <p:nvPicPr>
          <p:cNvPr id="16" name="Picture Placeholder 15" descr="Graph, tables and charts">
            <a:extLst>
              <a:ext uri="{FF2B5EF4-FFF2-40B4-BE49-F238E27FC236}">
                <a16:creationId xmlns:a16="http://schemas.microsoft.com/office/drawing/2014/main" id="{E1DA0A58-7C3B-4F53-80D8-6355E31465F8}"/>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val="0"/>
              </a:ext>
            </a:extLst>
          </a:blip>
          <a:srcRect/>
          <a:stretch/>
        </p:blipFill>
        <p:spPr>
          <a:xfrm>
            <a:off x="0" y="3461004"/>
            <a:ext cx="4613547" cy="3396996"/>
          </a:xfrm>
        </p:spPr>
      </p:pic>
      <p:pic>
        <p:nvPicPr>
          <p:cNvPr id="26" name="Picture Placeholder 25" descr="People around a desk working ">
            <a:extLst>
              <a:ext uri="{FF2B5EF4-FFF2-40B4-BE49-F238E27FC236}">
                <a16:creationId xmlns:a16="http://schemas.microsoft.com/office/drawing/2014/main" id="{FBFF4B36-5D7D-42A6-A89B-A0A83CB0C2FC}"/>
              </a:ext>
            </a:extLst>
          </p:cNvPr>
          <p:cNvPicPr>
            <a:picLocks noGrp="1" noChangeAspect="1"/>
          </p:cNvPicPr>
          <p:nvPr>
            <p:ph type="pic" sz="quarter" idx="13"/>
          </p:nvPr>
        </p:nvPicPr>
        <p:blipFill rotWithShape="1">
          <a:blip r:embed="rId4">
            <a:extLst>
              <a:ext uri="{28A0092B-C50C-407E-A947-70E740481C1C}">
                <a14:useLocalDpi xmlns:a14="http://schemas.microsoft.com/office/drawing/2010/main" val="0"/>
              </a:ext>
            </a:extLst>
          </a:blip>
          <a:srcRect/>
          <a:stretch/>
        </p:blipFill>
        <p:spPr>
          <a:xfrm>
            <a:off x="0" y="0"/>
            <a:ext cx="4613548" cy="3396994"/>
          </a:xfrm>
        </p:spPr>
      </p:pic>
      <p:sp>
        <p:nvSpPr>
          <p:cNvPr id="9" name="Content Placeholder 8">
            <a:extLst>
              <a:ext uri="{FF2B5EF4-FFF2-40B4-BE49-F238E27FC236}">
                <a16:creationId xmlns:a16="http://schemas.microsoft.com/office/drawing/2014/main" id="{469D770A-D8B9-4D5E-BB61-CD763E29DC55}"/>
              </a:ext>
            </a:extLst>
          </p:cNvPr>
          <p:cNvSpPr>
            <a:spLocks noGrp="1"/>
          </p:cNvSpPr>
          <p:nvPr>
            <p:ph idx="1"/>
          </p:nvPr>
        </p:nvSpPr>
        <p:spPr>
          <a:xfrm>
            <a:off x="5205303" y="1385180"/>
            <a:ext cx="6457717" cy="4924179"/>
          </a:xfrm>
        </p:spPr>
        <p:txBody>
          <a:bodyPr rtlCol="0">
            <a:normAutofit fontScale="92500" lnSpcReduction="10000"/>
          </a:bodyPr>
          <a:lstStyle/>
          <a:p>
            <a:pPr algn="ctr"/>
            <a:r>
              <a:rPr lang="en-GB" sz="2200" kern="100" dirty="0">
                <a:effectLst/>
                <a:latin typeface="Ariel"/>
                <a:ea typeface="Calibri" panose="020F0502020204030204" pitchFamily="34" charset="0"/>
                <a:cs typeface="Times New Roman" panose="02020603050405020304" pitchFamily="18" charset="0"/>
              </a:rPr>
              <a:t>anywhere, anytime learning technology allows employees to access training materials from any location and any time, making learning more convenient and accommodating different schedules. Remote training with the rise of remote work technology ensures that training can continue without the need for physical presence. E-Learning platforms, webinars, and virtual classrooms enable seamless training delivery regardless of geographic constraints.</a:t>
            </a:r>
            <a:r>
              <a:rPr lang="en-GB" sz="2200" kern="100" dirty="0">
                <a:solidFill>
                  <a:srgbClr val="FF0000"/>
                </a:solidFill>
                <a:effectLst/>
                <a:latin typeface="Ariel"/>
                <a:ea typeface="Calibri" panose="020F0502020204030204" pitchFamily="34" charset="0"/>
                <a:cs typeface="Times New Roman" panose="02020603050405020304" pitchFamily="18" charset="0"/>
              </a:rPr>
              <a:t> </a:t>
            </a:r>
          </a:p>
          <a:p>
            <a:pPr algn="ctr"/>
            <a:r>
              <a:rPr lang="en-US" sz="2200" kern="100" dirty="0">
                <a:latin typeface="Ariel"/>
                <a:ea typeface="Calibri" panose="020F0502020204030204" pitchFamily="34" charset="0"/>
                <a:cs typeface="Times New Roman" panose="02020603050405020304" pitchFamily="18" charset="0"/>
              </a:rPr>
              <a:t>(L. </a:t>
            </a:r>
            <a:r>
              <a:rPr lang="en-US" sz="2200" kern="100" dirty="0" err="1">
                <a:latin typeface="Ariel"/>
                <a:ea typeface="Calibri" panose="020F0502020204030204" pitchFamily="34" charset="0"/>
                <a:cs typeface="Times New Roman" panose="02020603050405020304" pitchFamily="18" charset="0"/>
              </a:rPr>
              <a:t>Koppes</a:t>
            </a:r>
            <a:r>
              <a:rPr lang="en-US" sz="2200" kern="100" dirty="0">
                <a:latin typeface="Ariel"/>
                <a:ea typeface="Calibri" panose="020F0502020204030204" pitchFamily="34" charset="0"/>
                <a:cs typeface="Times New Roman" panose="02020603050405020304" pitchFamily="18" charset="0"/>
              </a:rPr>
              <a:t>, 2014)</a:t>
            </a:r>
            <a:endParaRPr lang="en-GB" sz="2200" kern="100" dirty="0">
              <a:latin typeface="Ariel"/>
              <a:ea typeface="Calibri" panose="020F0502020204030204" pitchFamily="34" charset="0"/>
              <a:cs typeface="Times New Roman" panose="02020603050405020304" pitchFamily="18" charset="0"/>
            </a:endParaRPr>
          </a:p>
        </p:txBody>
      </p:sp>
      <p:sp>
        <p:nvSpPr>
          <p:cNvPr id="22" name="Footer Placeholder 21">
            <a:extLst>
              <a:ext uri="{FF2B5EF4-FFF2-40B4-BE49-F238E27FC236}">
                <a16:creationId xmlns:a16="http://schemas.microsoft.com/office/drawing/2014/main" id="{A0C89215-7880-40F7-A389-2C9A09EE3692}"/>
              </a:ext>
            </a:extLst>
          </p:cNvPr>
          <p:cNvSpPr>
            <a:spLocks noGrp="1"/>
          </p:cNvSpPr>
          <p:nvPr>
            <p:ph type="ftr" sz="quarter" idx="11"/>
          </p:nvPr>
        </p:nvSpPr>
        <p:spPr>
          <a:xfrm>
            <a:off x="261906" y="6309360"/>
            <a:ext cx="4097030" cy="457200"/>
          </a:xfrm>
        </p:spPr>
        <p:txBody>
          <a:bodyPr rtlCol="0"/>
          <a:lstStyle/>
          <a:p>
            <a:pPr rtl="0"/>
            <a:endParaRPr lang="en-GB" dirty="0"/>
          </a:p>
        </p:txBody>
      </p:sp>
      <p:sp>
        <p:nvSpPr>
          <p:cNvPr id="2" name="Date Placeholder 1">
            <a:extLst>
              <a:ext uri="{FF2B5EF4-FFF2-40B4-BE49-F238E27FC236}">
                <a16:creationId xmlns:a16="http://schemas.microsoft.com/office/drawing/2014/main" id="{D3FE66FD-2026-4582-A911-F6DABAE0514E}"/>
              </a:ext>
            </a:extLst>
          </p:cNvPr>
          <p:cNvSpPr>
            <a:spLocks noGrp="1"/>
          </p:cNvSpPr>
          <p:nvPr>
            <p:ph type="dt" sz="half" idx="10"/>
          </p:nvPr>
        </p:nvSpPr>
        <p:spPr>
          <a:xfrm>
            <a:off x="5205303" y="6309360"/>
            <a:ext cx="3411973" cy="457200"/>
          </a:xfrm>
        </p:spPr>
        <p:txBody>
          <a:bodyPr rtlCol="0"/>
          <a:lstStyle/>
          <a:p>
            <a:pPr rtl="0"/>
            <a:r>
              <a:rPr lang="en-GB" dirty="0"/>
              <a:t>24.07.2024</a:t>
            </a:r>
          </a:p>
        </p:txBody>
      </p:sp>
      <p:sp>
        <p:nvSpPr>
          <p:cNvPr id="23" name="Slide Number Placeholder 22">
            <a:extLst>
              <a:ext uri="{FF2B5EF4-FFF2-40B4-BE49-F238E27FC236}">
                <a16:creationId xmlns:a16="http://schemas.microsoft.com/office/drawing/2014/main" id="{1CFAACA4-65B8-42F6-BCD5-C3D1E8D95F2A}"/>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pPr/>
              <a:t>3</a:t>
            </a:fld>
            <a:endParaRPr lang="en-GB" dirty="0"/>
          </a:p>
        </p:txBody>
      </p:sp>
      <p:graphicFrame>
        <p:nvGraphicFramePr>
          <p:cNvPr id="3" name="Object 2">
            <a:extLst>
              <a:ext uri="{FF2B5EF4-FFF2-40B4-BE49-F238E27FC236}">
                <a16:creationId xmlns:a16="http://schemas.microsoft.com/office/drawing/2014/main" id="{CAECFF87-E070-A54D-4CB5-0CA53110CA83}"/>
              </a:ext>
            </a:extLst>
          </p:cNvPr>
          <p:cNvGraphicFramePr>
            <a:graphicFrameLocks/>
          </p:cNvGraphicFramePr>
          <p:nvPr>
            <p:extLst>
              <p:ext uri="{D42A27DB-BD31-4B8C-83A1-F6EECF244321}">
                <p14:modId xmlns:p14="http://schemas.microsoft.com/office/powerpoint/2010/main" val="176335365"/>
              </p:ext>
            </p:extLst>
          </p:nvPr>
        </p:nvGraphicFramePr>
        <p:xfrm>
          <a:off x="7295" y="5276850"/>
          <a:ext cx="2838450" cy="1581150"/>
        </p:xfrm>
        <a:graphic>
          <a:graphicData uri="http://schemas.openxmlformats.org/presentationml/2006/ole">
            <mc:AlternateContent xmlns:mc="http://schemas.openxmlformats.org/markup-compatibility/2006">
              <mc:Choice xmlns:v="urn:schemas-microsoft-com:vml" Requires="v">
                <p:oleObj name="Picture" r:id="rId5" imgW="0" imgH="0" progId="StaticMetafile">
                  <p:embed/>
                </p:oleObj>
              </mc:Choice>
              <mc:Fallback>
                <p:oleObj name="Picture" r:id="rId5" imgW="0" imgH="0" progId="StaticMetafile">
                  <p:embed/>
                  <p:pic>
                    <p:nvPicPr>
                      <p:cNvPr id="2" name="Object 1">
                        <a:extLst>
                          <a:ext uri="{FF2B5EF4-FFF2-40B4-BE49-F238E27FC236}">
                            <a16:creationId xmlns:a16="http://schemas.microsoft.com/office/drawing/2014/main" id="{1C42C2F6-5B9D-1F2F-BA97-2D5FBE9E419E}"/>
                          </a:ext>
                        </a:extLst>
                      </p:cNvPr>
                      <p:cNvPicPr>
                        <a:picLocks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295" y="5276850"/>
                        <a:ext cx="2838450" cy="158115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Tree>
    <p:extLst>
      <p:ext uri="{BB962C8B-B14F-4D97-AF65-F5344CB8AC3E}">
        <p14:creationId xmlns:p14="http://schemas.microsoft.com/office/powerpoint/2010/main" val="11093322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331CEB84-49DC-40A9-B2F0-D573658AE999}"/>
              </a:ext>
            </a:extLst>
          </p:cNvPr>
          <p:cNvSpPr>
            <a:spLocks noGrp="1"/>
          </p:cNvSpPr>
          <p:nvPr>
            <p:ph type="ctrTitle"/>
          </p:nvPr>
        </p:nvSpPr>
        <p:spPr>
          <a:xfrm>
            <a:off x="7955396" y="135841"/>
            <a:ext cx="3754671" cy="816387"/>
          </a:xfrm>
        </p:spPr>
        <p:txBody>
          <a:bodyPr rtlCol="0"/>
          <a:lstStyle/>
          <a:p>
            <a:pPr rtl="0"/>
            <a:r>
              <a:rPr lang="en-GB" sz="2800" dirty="0">
                <a:solidFill>
                  <a:schemeClr val="accent2">
                    <a:lumMod val="20000"/>
                    <a:lumOff val="80000"/>
                  </a:schemeClr>
                </a:solidFill>
                <a:latin typeface="Ariel"/>
              </a:rPr>
              <a:t>Costs effectiveness: </a:t>
            </a:r>
          </a:p>
        </p:txBody>
      </p:sp>
      <p:sp>
        <p:nvSpPr>
          <p:cNvPr id="15" name="Subtitle 14">
            <a:extLst>
              <a:ext uri="{FF2B5EF4-FFF2-40B4-BE49-F238E27FC236}">
                <a16:creationId xmlns:a16="http://schemas.microsoft.com/office/drawing/2014/main" id="{B7886DF7-FA3D-4AD1-AEC1-578EA3AC8C7D}"/>
              </a:ext>
            </a:extLst>
          </p:cNvPr>
          <p:cNvSpPr>
            <a:spLocks noGrp="1"/>
          </p:cNvSpPr>
          <p:nvPr>
            <p:ph type="subTitle" idx="1"/>
          </p:nvPr>
        </p:nvSpPr>
        <p:spPr>
          <a:xfrm>
            <a:off x="7610766" y="1346356"/>
            <a:ext cx="4473417" cy="5170400"/>
          </a:xfrm>
        </p:spPr>
        <p:txBody>
          <a:bodyPr rtlCol="0">
            <a:noAutofit/>
          </a:bodyPr>
          <a:lstStyle/>
          <a:p>
            <a:pPr algn="ctr"/>
            <a:r>
              <a:rPr lang="en-GB" sz="2000" kern="100" dirty="0">
                <a:latin typeface="Ariel"/>
                <a:cs typeface="Times New Roman" panose="02020603050405020304" pitchFamily="18" charset="0"/>
              </a:rPr>
              <a:t>reduced training costs, technology reduces the costs associated with traditional methods such as travel, accommodation, and printed materials. Scalable solutions online training programs can be easily scaled to accommodate a growing number of employees without significantly increasing costs. </a:t>
            </a:r>
            <a:r>
              <a:rPr lang="en-US" sz="2000" kern="100" dirty="0">
                <a:latin typeface="Ariel"/>
                <a:ea typeface="Calibri" panose="020F0502020204030204" pitchFamily="34" charset="0"/>
                <a:cs typeface="Times New Roman" panose="02020603050405020304" pitchFamily="18" charset="0"/>
              </a:rPr>
              <a:t>(L. </a:t>
            </a:r>
            <a:r>
              <a:rPr lang="en-US" sz="2000" kern="100" dirty="0" err="1">
                <a:latin typeface="Ariel"/>
                <a:ea typeface="Calibri" panose="020F0502020204030204" pitchFamily="34" charset="0"/>
                <a:cs typeface="Times New Roman" panose="02020603050405020304" pitchFamily="18" charset="0"/>
              </a:rPr>
              <a:t>Koppes</a:t>
            </a:r>
            <a:r>
              <a:rPr lang="en-US" sz="2000" kern="100" dirty="0">
                <a:latin typeface="Ariel"/>
                <a:ea typeface="Calibri" panose="020F0502020204030204" pitchFamily="34" charset="0"/>
                <a:cs typeface="Times New Roman" panose="02020603050405020304" pitchFamily="18" charset="0"/>
              </a:rPr>
              <a:t>, 2014)</a:t>
            </a:r>
            <a:endParaRPr lang="en-GB" sz="2000" kern="100" dirty="0">
              <a:latin typeface="Ariel"/>
              <a:ea typeface="Calibri" panose="020F0502020204030204" pitchFamily="34" charset="0"/>
              <a:cs typeface="Times New Roman" panose="02020603050405020304" pitchFamily="18" charset="0"/>
            </a:endParaRPr>
          </a:p>
          <a:p>
            <a:pPr rtl="0"/>
            <a:endParaRPr lang="en-GB" sz="2000" dirty="0"/>
          </a:p>
        </p:txBody>
      </p:sp>
      <p:sp>
        <p:nvSpPr>
          <p:cNvPr id="3" name="Date Placeholder 1">
            <a:extLst>
              <a:ext uri="{FF2B5EF4-FFF2-40B4-BE49-F238E27FC236}">
                <a16:creationId xmlns:a16="http://schemas.microsoft.com/office/drawing/2014/main" id="{FF7508DD-ACD2-376B-8417-9F8AD5408447}"/>
              </a:ext>
            </a:extLst>
          </p:cNvPr>
          <p:cNvSpPr txBox="1">
            <a:spLocks/>
          </p:cNvSpPr>
          <p:nvPr/>
        </p:nvSpPr>
        <p:spPr>
          <a:xfrm>
            <a:off x="6249409" y="6629400"/>
            <a:ext cx="3411973" cy="457200"/>
          </a:xfrm>
          <a:prstGeom prst="rect">
            <a:avLst/>
          </a:prstGeom>
        </p:spPr>
        <p:txBody>
          <a:bodyPr rtlCol="0"/>
          <a:ls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200" spc="150" dirty="0">
                <a:solidFill>
                  <a:schemeClr val="accent2">
                    <a:lumMod val="20000"/>
                    <a:lumOff val="80000"/>
                  </a:schemeClr>
                </a:solidFill>
                <a:latin typeface="+mj-lt"/>
              </a:rPr>
              <a:t>24.07.2024</a:t>
            </a:r>
          </a:p>
        </p:txBody>
      </p:sp>
      <p:pic>
        <p:nvPicPr>
          <p:cNvPr id="9" name="Picture Placeholder 10" descr="A person pointing at a graph&#10;&#10;Description automatically generated">
            <a:extLst>
              <a:ext uri="{FF2B5EF4-FFF2-40B4-BE49-F238E27FC236}">
                <a16:creationId xmlns:a16="http://schemas.microsoft.com/office/drawing/2014/main" id="{1EE8F4B9-B943-E9A8-7041-015E2C993A3F}"/>
              </a:ext>
            </a:extLst>
          </p:cNvPr>
          <p:cNvPicPr>
            <a:picLocks noChangeAspect="1"/>
          </p:cNvPicPr>
          <p:nvPr/>
        </p:nvPicPr>
        <p:blipFill>
          <a:blip r:embed="rId3"/>
          <a:srcRect l="3595" r="3595"/>
          <a:stretch>
            <a:fillRect/>
          </a:stretch>
        </p:blipFill>
        <p:spPr>
          <a:xfrm>
            <a:off x="0" y="1095509"/>
            <a:ext cx="7580488" cy="5016892"/>
          </a:xfrm>
          <a:prstGeom prst="rect">
            <a:avLst/>
          </a:prstGeom>
        </p:spPr>
      </p:pic>
      <p:sp>
        <p:nvSpPr>
          <p:cNvPr id="13" name="Picture Placeholder 12">
            <a:extLst>
              <a:ext uri="{FF2B5EF4-FFF2-40B4-BE49-F238E27FC236}">
                <a16:creationId xmlns:a16="http://schemas.microsoft.com/office/drawing/2014/main" id="{82F23FC9-E7E7-A6A3-F035-D4AB7E0A459D}"/>
              </a:ext>
            </a:extLst>
          </p:cNvPr>
          <p:cNvSpPr>
            <a:spLocks noGrp="1"/>
          </p:cNvSpPr>
          <p:nvPr>
            <p:ph type="pic" sz="quarter" idx="13"/>
          </p:nvPr>
        </p:nvSpPr>
        <p:spPr>
          <a:xfrm>
            <a:off x="30278" y="1095509"/>
            <a:ext cx="7519932" cy="5016892"/>
          </a:xfrm>
        </p:spPr>
        <p:txBody>
          <a:bodyPr/>
          <a:lstStyle/>
          <a:p>
            <a:endParaRPr lang="en-GB"/>
          </a:p>
        </p:txBody>
      </p:sp>
      <p:graphicFrame>
        <p:nvGraphicFramePr>
          <p:cNvPr id="2" name="Object 1">
            <a:extLst>
              <a:ext uri="{FF2B5EF4-FFF2-40B4-BE49-F238E27FC236}">
                <a16:creationId xmlns:a16="http://schemas.microsoft.com/office/drawing/2014/main" id="{59328AF4-DE88-D45A-8591-ED022CEFC14A}"/>
              </a:ext>
            </a:extLst>
          </p:cNvPr>
          <p:cNvGraphicFramePr>
            <a:graphicFrameLocks/>
          </p:cNvGraphicFramePr>
          <p:nvPr>
            <p:extLst>
              <p:ext uri="{D42A27DB-BD31-4B8C-83A1-F6EECF244321}">
                <p14:modId xmlns:p14="http://schemas.microsoft.com/office/powerpoint/2010/main" val="544063918"/>
              </p:ext>
            </p:extLst>
          </p:nvPr>
        </p:nvGraphicFramePr>
        <p:xfrm>
          <a:off x="0" y="5321826"/>
          <a:ext cx="2838450" cy="1581150"/>
        </p:xfrm>
        <a:graphic>
          <a:graphicData uri="http://schemas.openxmlformats.org/presentationml/2006/ole">
            <mc:AlternateContent xmlns:mc="http://schemas.openxmlformats.org/markup-compatibility/2006">
              <mc:Choice xmlns:v="urn:schemas-microsoft-com:vml" Requires="v">
                <p:oleObj name="Picture" r:id="rId4" imgW="0" imgH="0" progId="StaticMetafile">
                  <p:embed/>
                </p:oleObj>
              </mc:Choice>
              <mc:Fallback>
                <p:oleObj name="Picture" r:id="rId4" imgW="0" imgH="0" progId="StaticMetafile">
                  <p:embed/>
                  <p:pic>
                    <p:nvPicPr>
                      <p:cNvPr id="3" name="Object 2">
                        <a:extLst>
                          <a:ext uri="{FF2B5EF4-FFF2-40B4-BE49-F238E27FC236}">
                            <a16:creationId xmlns:a16="http://schemas.microsoft.com/office/drawing/2014/main" id="{CAECFF87-E070-A54D-4CB5-0CA53110CA83}"/>
                          </a:ext>
                        </a:extLst>
                      </p:cNvPr>
                      <p:cNvPicPr>
                        <a:picLocks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5321826"/>
                        <a:ext cx="2838450" cy="158115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16" name="Slide Number Placeholder 22">
            <a:extLst>
              <a:ext uri="{FF2B5EF4-FFF2-40B4-BE49-F238E27FC236}">
                <a16:creationId xmlns:a16="http://schemas.microsoft.com/office/drawing/2014/main" id="{924007B7-F150-3FC8-3C0C-8A9259B07EE7}"/>
              </a:ext>
            </a:extLst>
          </p:cNvPr>
          <p:cNvSpPr txBox="1">
            <a:spLocks/>
          </p:cNvSpPr>
          <p:nvPr/>
        </p:nvSpPr>
        <p:spPr>
          <a:xfrm>
            <a:off x="10540065" y="6445776"/>
            <a:ext cx="979879" cy="457200"/>
          </a:xfrm>
          <a:prstGeom prst="rect">
            <a:avLst/>
          </a:prstGeom>
        </p:spPr>
        <p:txBody>
          <a:bodyPr rtlCol="0"/>
          <a:ls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AEF9944-A4F6-4C59-AEBD-678D6480B8EA}" type="slidenum">
              <a:rPr lang="en-GB" sz="1600" b="1" spc="150">
                <a:solidFill>
                  <a:schemeClr val="tx1">
                    <a:lumMod val="75000"/>
                    <a:lumOff val="25000"/>
                  </a:schemeClr>
                </a:solidFill>
                <a:latin typeface="+mj-lt"/>
              </a:rPr>
              <a:pPr algn="r"/>
              <a:t>4</a:t>
            </a:fld>
            <a:endParaRPr lang="en-GB" sz="1600" b="1" spc="150" dirty="0">
              <a:solidFill>
                <a:schemeClr val="tx1">
                  <a:lumMod val="75000"/>
                  <a:lumOff val="25000"/>
                </a:schemeClr>
              </a:solidFill>
              <a:latin typeface="+mj-lt"/>
            </a:endParaRPr>
          </a:p>
        </p:txBody>
      </p:sp>
    </p:spTree>
    <p:extLst>
      <p:ext uri="{BB962C8B-B14F-4D97-AF65-F5344CB8AC3E}">
        <p14:creationId xmlns:p14="http://schemas.microsoft.com/office/powerpoint/2010/main" val="27797926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331CEB84-49DC-40A9-B2F0-D573658AE999}"/>
              </a:ext>
            </a:extLst>
          </p:cNvPr>
          <p:cNvSpPr>
            <a:spLocks noGrp="1"/>
          </p:cNvSpPr>
          <p:nvPr>
            <p:ph type="ctrTitle"/>
          </p:nvPr>
        </p:nvSpPr>
        <p:spPr>
          <a:xfrm>
            <a:off x="7982556" y="170559"/>
            <a:ext cx="3754671" cy="816387"/>
          </a:xfrm>
        </p:spPr>
        <p:txBody>
          <a:bodyPr rtlCol="0">
            <a:normAutofit fontScale="90000"/>
          </a:bodyPr>
          <a:lstStyle/>
          <a:p>
            <a:pPr algn="ctr" rtl="0"/>
            <a:r>
              <a:rPr lang="en-GB" sz="2800" dirty="0">
                <a:solidFill>
                  <a:schemeClr val="accent2">
                    <a:lumMod val="20000"/>
                    <a:lumOff val="80000"/>
                  </a:schemeClr>
                </a:solidFill>
                <a:latin typeface="Ariel"/>
              </a:rPr>
              <a:t>Improved engagement and retention:</a:t>
            </a:r>
          </a:p>
        </p:txBody>
      </p:sp>
      <p:sp>
        <p:nvSpPr>
          <p:cNvPr id="15" name="Subtitle 14">
            <a:extLst>
              <a:ext uri="{FF2B5EF4-FFF2-40B4-BE49-F238E27FC236}">
                <a16:creationId xmlns:a16="http://schemas.microsoft.com/office/drawing/2014/main" id="{B7886DF7-FA3D-4AD1-AEC1-578EA3AC8C7D}"/>
              </a:ext>
            </a:extLst>
          </p:cNvPr>
          <p:cNvSpPr>
            <a:spLocks noGrp="1"/>
          </p:cNvSpPr>
          <p:nvPr>
            <p:ph type="subTitle" idx="1"/>
          </p:nvPr>
        </p:nvSpPr>
        <p:spPr>
          <a:xfrm>
            <a:off x="7715465" y="1220053"/>
            <a:ext cx="4288851" cy="4775545"/>
          </a:xfrm>
        </p:spPr>
        <p:txBody>
          <a:bodyPr rtlCol="0">
            <a:noAutofit/>
          </a:bodyPr>
          <a:lstStyle/>
          <a:p>
            <a:pPr algn="ctr"/>
            <a:r>
              <a:rPr lang="en-GB" sz="2000" kern="100" dirty="0">
                <a:latin typeface="Ariel"/>
                <a:cs typeface="Times New Roman" panose="02020603050405020304" pitchFamily="18" charset="0"/>
              </a:rPr>
              <a:t>interactive learning, technological tools as simulations, gamifications and virtual reality making more interactive and engaging. Personalized learning paths ensure that employees receive relevant content which enhanced engagement and effectiveness. </a:t>
            </a:r>
            <a:r>
              <a:rPr lang="en-US" sz="2000" kern="100" dirty="0">
                <a:latin typeface="Ariel"/>
                <a:ea typeface="Calibri" panose="020F0502020204030204" pitchFamily="34" charset="0"/>
                <a:cs typeface="Times New Roman" panose="02020603050405020304" pitchFamily="18" charset="0"/>
              </a:rPr>
              <a:t>(L. </a:t>
            </a:r>
            <a:r>
              <a:rPr lang="en-US" sz="2000" kern="100" dirty="0" err="1">
                <a:latin typeface="Ariel"/>
                <a:ea typeface="Calibri" panose="020F0502020204030204" pitchFamily="34" charset="0"/>
                <a:cs typeface="Times New Roman" panose="02020603050405020304" pitchFamily="18" charset="0"/>
              </a:rPr>
              <a:t>Koppes</a:t>
            </a:r>
            <a:r>
              <a:rPr lang="en-US" sz="2000" kern="100" dirty="0">
                <a:latin typeface="Ariel"/>
                <a:ea typeface="Calibri" panose="020F0502020204030204" pitchFamily="34" charset="0"/>
                <a:cs typeface="Times New Roman" panose="02020603050405020304" pitchFamily="18" charset="0"/>
              </a:rPr>
              <a:t>, 2014)</a:t>
            </a:r>
            <a:endParaRPr lang="en-GB" sz="2000" kern="100" dirty="0">
              <a:latin typeface="Ariel"/>
              <a:ea typeface="Calibri" panose="020F0502020204030204" pitchFamily="34" charset="0"/>
              <a:cs typeface="Times New Roman" panose="02020603050405020304" pitchFamily="18" charset="0"/>
            </a:endParaRPr>
          </a:p>
          <a:p>
            <a:pPr rtl="0"/>
            <a:endParaRPr lang="en-GB" sz="2000" dirty="0"/>
          </a:p>
        </p:txBody>
      </p:sp>
      <p:sp>
        <p:nvSpPr>
          <p:cNvPr id="3" name="Date Placeholder 1">
            <a:extLst>
              <a:ext uri="{FF2B5EF4-FFF2-40B4-BE49-F238E27FC236}">
                <a16:creationId xmlns:a16="http://schemas.microsoft.com/office/drawing/2014/main" id="{FF7508DD-ACD2-376B-8417-9F8AD5408447}"/>
              </a:ext>
            </a:extLst>
          </p:cNvPr>
          <p:cNvSpPr txBox="1">
            <a:spLocks/>
          </p:cNvSpPr>
          <p:nvPr/>
        </p:nvSpPr>
        <p:spPr>
          <a:xfrm>
            <a:off x="6276569" y="6565948"/>
            <a:ext cx="3411973" cy="457200"/>
          </a:xfrm>
          <a:prstGeom prst="rect">
            <a:avLst/>
          </a:prstGeom>
        </p:spPr>
        <p:txBody>
          <a:bodyPr rtlCol="0"/>
          <a:ls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200" spc="150" dirty="0">
                <a:solidFill>
                  <a:schemeClr val="bg2"/>
                </a:solidFill>
                <a:latin typeface="+mj-lt"/>
              </a:rPr>
              <a:t>24.07.2024</a:t>
            </a:r>
          </a:p>
        </p:txBody>
      </p:sp>
      <p:pic>
        <p:nvPicPr>
          <p:cNvPr id="4" name="Picture Placeholder 4" descr="People in the middle of a circular room ">
            <a:extLst>
              <a:ext uri="{FF2B5EF4-FFF2-40B4-BE49-F238E27FC236}">
                <a16:creationId xmlns:a16="http://schemas.microsoft.com/office/drawing/2014/main" id="{49C5CBAC-B065-0B39-6622-47AE2EC60198}"/>
              </a:ext>
            </a:extLst>
          </p:cNvPr>
          <p:cNvPicPr>
            <a:picLocks noChangeAspect="1"/>
          </p:cNvPicPr>
          <p:nvPr/>
        </p:nvPicPr>
        <p:blipFill rotWithShape="1">
          <a:blip r:embed="rId3" cstate="screen">
            <a:extLst>
              <a:ext uri="{28A0092B-C50C-407E-A947-70E740481C1C}">
                <a14:useLocalDpi xmlns:a14="http://schemas.microsoft.com/office/drawing/2010/main" val="0"/>
              </a:ext>
            </a:extLst>
          </a:blip>
          <a:srcRect/>
          <a:stretch/>
        </p:blipFill>
        <p:spPr>
          <a:xfrm>
            <a:off x="0" y="1095509"/>
            <a:ext cx="7541537" cy="5024634"/>
          </a:xfrm>
          <a:prstGeom prst="rect">
            <a:avLst/>
          </a:prstGeom>
        </p:spPr>
      </p:pic>
      <p:graphicFrame>
        <p:nvGraphicFramePr>
          <p:cNvPr id="2" name="Object 1">
            <a:extLst>
              <a:ext uri="{FF2B5EF4-FFF2-40B4-BE49-F238E27FC236}">
                <a16:creationId xmlns:a16="http://schemas.microsoft.com/office/drawing/2014/main" id="{59328AF4-DE88-D45A-8591-ED022CEFC14A}"/>
              </a:ext>
            </a:extLst>
          </p:cNvPr>
          <p:cNvGraphicFramePr>
            <a:graphicFrameLocks/>
          </p:cNvGraphicFramePr>
          <p:nvPr/>
        </p:nvGraphicFramePr>
        <p:xfrm>
          <a:off x="0" y="5321826"/>
          <a:ext cx="2838450" cy="1581150"/>
        </p:xfrm>
        <a:graphic>
          <a:graphicData uri="http://schemas.openxmlformats.org/presentationml/2006/ole">
            <mc:AlternateContent xmlns:mc="http://schemas.openxmlformats.org/markup-compatibility/2006">
              <mc:Choice xmlns:v="urn:schemas-microsoft-com:vml" Requires="v">
                <p:oleObj name="Picture" r:id="rId4" imgW="0" imgH="0" progId="StaticMetafile">
                  <p:embed/>
                </p:oleObj>
              </mc:Choice>
              <mc:Fallback>
                <p:oleObj name="Picture" r:id="rId4" imgW="0" imgH="0" progId="StaticMetafile">
                  <p:embed/>
                  <p:pic>
                    <p:nvPicPr>
                      <p:cNvPr id="2" name="Object 1">
                        <a:extLst>
                          <a:ext uri="{FF2B5EF4-FFF2-40B4-BE49-F238E27FC236}">
                            <a16:creationId xmlns:a16="http://schemas.microsoft.com/office/drawing/2014/main" id="{59328AF4-DE88-D45A-8591-ED022CEFC14A}"/>
                          </a:ext>
                        </a:extLst>
                      </p:cNvPr>
                      <p:cNvPicPr>
                        <a:picLocks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5321826"/>
                        <a:ext cx="2838450" cy="158115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5" name="Slide Number Placeholder 22">
            <a:extLst>
              <a:ext uri="{FF2B5EF4-FFF2-40B4-BE49-F238E27FC236}">
                <a16:creationId xmlns:a16="http://schemas.microsoft.com/office/drawing/2014/main" id="{73BBCEDD-AB84-50C1-A6C4-3DFC5399A8DA}"/>
              </a:ext>
            </a:extLst>
          </p:cNvPr>
          <p:cNvSpPr txBox="1">
            <a:spLocks/>
          </p:cNvSpPr>
          <p:nvPr/>
        </p:nvSpPr>
        <p:spPr>
          <a:xfrm>
            <a:off x="10500833" y="6400800"/>
            <a:ext cx="979879" cy="457200"/>
          </a:xfrm>
          <a:prstGeom prst="rect">
            <a:avLst/>
          </a:prstGeom>
        </p:spPr>
        <p:txBody>
          <a:bodyPr rtlCol="0"/>
          <a:ls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AEF9944-A4F6-4C59-AEBD-678D6480B8EA}" type="slidenum">
              <a:rPr lang="en-GB" sz="1600" b="1" spc="150">
                <a:solidFill>
                  <a:schemeClr val="tx1">
                    <a:lumMod val="75000"/>
                    <a:lumOff val="25000"/>
                  </a:schemeClr>
                </a:solidFill>
                <a:latin typeface="+mj-lt"/>
              </a:rPr>
              <a:pPr algn="r"/>
              <a:t>5</a:t>
            </a:fld>
            <a:endParaRPr lang="en-GB" sz="1600" b="1" spc="150" dirty="0">
              <a:solidFill>
                <a:schemeClr val="tx1">
                  <a:lumMod val="75000"/>
                  <a:lumOff val="25000"/>
                </a:schemeClr>
              </a:solidFill>
              <a:latin typeface="+mj-lt"/>
            </a:endParaRPr>
          </a:p>
        </p:txBody>
      </p:sp>
    </p:spTree>
    <p:extLst>
      <p:ext uri="{BB962C8B-B14F-4D97-AF65-F5344CB8AC3E}">
        <p14:creationId xmlns:p14="http://schemas.microsoft.com/office/powerpoint/2010/main" val="23827055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331CEB84-49DC-40A9-B2F0-D573658AE999}"/>
              </a:ext>
            </a:extLst>
          </p:cNvPr>
          <p:cNvSpPr>
            <a:spLocks noGrp="1"/>
          </p:cNvSpPr>
          <p:nvPr>
            <p:ph type="ctrTitle"/>
          </p:nvPr>
        </p:nvSpPr>
        <p:spPr>
          <a:xfrm>
            <a:off x="7986490" y="177100"/>
            <a:ext cx="3754671" cy="816387"/>
          </a:xfrm>
        </p:spPr>
        <p:txBody>
          <a:bodyPr rtlCol="0">
            <a:normAutofit fontScale="90000"/>
          </a:bodyPr>
          <a:lstStyle/>
          <a:p>
            <a:pPr algn="ctr"/>
            <a:br>
              <a:rPr lang="en-GB" sz="2500" dirty="0">
                <a:solidFill>
                  <a:schemeClr val="accent2">
                    <a:lumMod val="20000"/>
                    <a:lumOff val="80000"/>
                  </a:schemeClr>
                </a:solidFill>
                <a:latin typeface="Ariel"/>
              </a:rPr>
            </a:br>
            <a:br>
              <a:rPr lang="en-GB" sz="2500" dirty="0">
                <a:solidFill>
                  <a:schemeClr val="accent2">
                    <a:lumMod val="20000"/>
                    <a:lumOff val="80000"/>
                  </a:schemeClr>
                </a:solidFill>
                <a:latin typeface="Ariel"/>
              </a:rPr>
            </a:br>
            <a:r>
              <a:rPr lang="en-GB" sz="2500" dirty="0">
                <a:solidFill>
                  <a:schemeClr val="accent2">
                    <a:lumMod val="20000"/>
                    <a:lumOff val="80000"/>
                  </a:schemeClr>
                </a:solidFill>
                <a:latin typeface="Ariel"/>
              </a:rPr>
              <a:t>Real time feedback and analytics: </a:t>
            </a:r>
          </a:p>
        </p:txBody>
      </p:sp>
      <p:sp>
        <p:nvSpPr>
          <p:cNvPr id="15" name="Subtitle 14">
            <a:extLst>
              <a:ext uri="{FF2B5EF4-FFF2-40B4-BE49-F238E27FC236}">
                <a16:creationId xmlns:a16="http://schemas.microsoft.com/office/drawing/2014/main" id="{B7886DF7-FA3D-4AD1-AEC1-578EA3AC8C7D}"/>
              </a:ext>
            </a:extLst>
          </p:cNvPr>
          <p:cNvSpPr>
            <a:spLocks noGrp="1"/>
          </p:cNvSpPr>
          <p:nvPr>
            <p:ph type="subTitle" idx="1"/>
          </p:nvPr>
        </p:nvSpPr>
        <p:spPr>
          <a:xfrm>
            <a:off x="7739791" y="1441723"/>
            <a:ext cx="4288851" cy="5935263"/>
          </a:xfrm>
        </p:spPr>
        <p:txBody>
          <a:bodyPr rtlCol="0">
            <a:noAutofit/>
          </a:bodyPr>
          <a:lstStyle/>
          <a:p>
            <a:pPr algn="ctr"/>
            <a:r>
              <a:rPr lang="en-GB" sz="2000" kern="100" dirty="0">
                <a:latin typeface="Ariel"/>
                <a:cs typeface="Times New Roman" panose="02020603050405020304" pitchFamily="18" charset="0"/>
              </a:rPr>
              <a:t>data driven insights, consistency and standardisations, supporting continuous learning on demand resources. </a:t>
            </a:r>
          </a:p>
          <a:p>
            <a:pPr algn="ctr"/>
            <a:r>
              <a:rPr lang="en-GB" sz="2000" kern="100" dirty="0">
                <a:latin typeface="Ariel"/>
                <a:cs typeface="Times New Roman" panose="02020603050405020304" pitchFamily="18" charset="0"/>
              </a:rPr>
              <a:t>Employees can continuously develop their skills and knowledge at their own pace. </a:t>
            </a:r>
          </a:p>
          <a:p>
            <a:pPr algn="ctr"/>
            <a:r>
              <a:rPr lang="en-GB" sz="2000" kern="100" dirty="0">
                <a:latin typeface="Ariel"/>
                <a:cs typeface="Times New Roman" panose="02020603050405020304" pitchFamily="18" charset="0"/>
              </a:rPr>
              <a:t>(Allen, 2016)</a:t>
            </a:r>
          </a:p>
          <a:p>
            <a:pPr rtl="0"/>
            <a:endParaRPr lang="en-GB" sz="2000" dirty="0"/>
          </a:p>
        </p:txBody>
      </p:sp>
      <p:sp>
        <p:nvSpPr>
          <p:cNvPr id="3" name="Date Placeholder 1">
            <a:extLst>
              <a:ext uri="{FF2B5EF4-FFF2-40B4-BE49-F238E27FC236}">
                <a16:creationId xmlns:a16="http://schemas.microsoft.com/office/drawing/2014/main" id="{FF7508DD-ACD2-376B-8417-9F8AD5408447}"/>
              </a:ext>
            </a:extLst>
          </p:cNvPr>
          <p:cNvSpPr txBox="1">
            <a:spLocks/>
          </p:cNvSpPr>
          <p:nvPr/>
        </p:nvSpPr>
        <p:spPr>
          <a:xfrm>
            <a:off x="7479495" y="5540829"/>
            <a:ext cx="3411973" cy="457200"/>
          </a:xfrm>
          <a:prstGeom prst="rect">
            <a:avLst/>
          </a:prstGeom>
        </p:spPr>
        <p:txBody>
          <a:bodyPr rtlCol="0"/>
          <a:ls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200" spc="150" dirty="0">
                <a:solidFill>
                  <a:schemeClr val="accent2">
                    <a:lumMod val="20000"/>
                    <a:lumOff val="80000"/>
                  </a:schemeClr>
                </a:solidFill>
                <a:latin typeface="+mj-lt"/>
              </a:rPr>
              <a:t>24.07.2024</a:t>
            </a:r>
          </a:p>
        </p:txBody>
      </p:sp>
      <p:pic>
        <p:nvPicPr>
          <p:cNvPr id="5" name="Picture 4" descr="A person sitting in a chair with a computer&#10;&#10;Description automatically generated">
            <a:extLst>
              <a:ext uri="{FF2B5EF4-FFF2-40B4-BE49-F238E27FC236}">
                <a16:creationId xmlns:a16="http://schemas.microsoft.com/office/drawing/2014/main" id="{B297031B-AA54-FCD5-460E-A3BB0901ADAD}"/>
              </a:ext>
            </a:extLst>
          </p:cNvPr>
          <p:cNvPicPr>
            <a:picLocks noChangeAspect="1"/>
          </p:cNvPicPr>
          <p:nvPr/>
        </p:nvPicPr>
        <p:blipFill>
          <a:blip r:embed="rId3"/>
          <a:stretch>
            <a:fillRect/>
          </a:stretch>
        </p:blipFill>
        <p:spPr>
          <a:xfrm>
            <a:off x="0" y="1088571"/>
            <a:ext cx="7535628" cy="5023758"/>
          </a:xfrm>
          <a:prstGeom prst="rect">
            <a:avLst/>
          </a:prstGeom>
        </p:spPr>
      </p:pic>
      <p:sp>
        <p:nvSpPr>
          <p:cNvPr id="6" name="Slide Number Placeholder 22">
            <a:extLst>
              <a:ext uri="{FF2B5EF4-FFF2-40B4-BE49-F238E27FC236}">
                <a16:creationId xmlns:a16="http://schemas.microsoft.com/office/drawing/2014/main" id="{7AA5543C-0246-FAB5-180C-95EF0F2E3953}"/>
              </a:ext>
            </a:extLst>
          </p:cNvPr>
          <p:cNvSpPr txBox="1">
            <a:spLocks/>
          </p:cNvSpPr>
          <p:nvPr/>
        </p:nvSpPr>
        <p:spPr>
          <a:xfrm>
            <a:off x="10500833" y="6400800"/>
            <a:ext cx="979879" cy="457200"/>
          </a:xfrm>
          <a:prstGeom prst="rect">
            <a:avLst/>
          </a:prstGeom>
        </p:spPr>
        <p:txBody>
          <a:bodyPr rtlCol="0"/>
          <a:ls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AEF9944-A4F6-4C59-AEBD-678D6480B8EA}" type="slidenum">
              <a:rPr lang="en-GB" sz="1600" b="1" spc="150">
                <a:solidFill>
                  <a:schemeClr val="tx1">
                    <a:lumMod val="75000"/>
                    <a:lumOff val="25000"/>
                  </a:schemeClr>
                </a:solidFill>
                <a:latin typeface="+mj-lt"/>
              </a:rPr>
              <a:pPr algn="r"/>
              <a:t>6</a:t>
            </a:fld>
            <a:endParaRPr lang="en-GB" sz="1600" b="1" spc="150" dirty="0">
              <a:solidFill>
                <a:schemeClr val="tx1">
                  <a:lumMod val="75000"/>
                  <a:lumOff val="25000"/>
                </a:schemeClr>
              </a:solidFill>
              <a:latin typeface="+mj-lt"/>
            </a:endParaRPr>
          </a:p>
        </p:txBody>
      </p:sp>
      <p:graphicFrame>
        <p:nvGraphicFramePr>
          <p:cNvPr id="2" name="Object 1">
            <a:extLst>
              <a:ext uri="{FF2B5EF4-FFF2-40B4-BE49-F238E27FC236}">
                <a16:creationId xmlns:a16="http://schemas.microsoft.com/office/drawing/2014/main" id="{59328AF4-DE88-D45A-8591-ED022CEFC14A}"/>
              </a:ext>
            </a:extLst>
          </p:cNvPr>
          <p:cNvGraphicFramePr>
            <a:graphicFrameLocks/>
          </p:cNvGraphicFramePr>
          <p:nvPr/>
        </p:nvGraphicFramePr>
        <p:xfrm>
          <a:off x="0" y="5321826"/>
          <a:ext cx="2838450" cy="1581150"/>
        </p:xfrm>
        <a:graphic>
          <a:graphicData uri="http://schemas.openxmlformats.org/presentationml/2006/ole">
            <mc:AlternateContent xmlns:mc="http://schemas.openxmlformats.org/markup-compatibility/2006">
              <mc:Choice xmlns:v="urn:schemas-microsoft-com:vml" Requires="v">
                <p:oleObj name="Picture" r:id="rId4" imgW="0" imgH="0" progId="StaticMetafile">
                  <p:embed/>
                </p:oleObj>
              </mc:Choice>
              <mc:Fallback>
                <p:oleObj name="Picture" r:id="rId4" imgW="0" imgH="0" progId="StaticMetafile">
                  <p:embed/>
                  <p:pic>
                    <p:nvPicPr>
                      <p:cNvPr id="2" name="Object 1">
                        <a:extLst>
                          <a:ext uri="{FF2B5EF4-FFF2-40B4-BE49-F238E27FC236}">
                            <a16:creationId xmlns:a16="http://schemas.microsoft.com/office/drawing/2014/main" id="{59328AF4-DE88-D45A-8591-ED022CEFC14A}"/>
                          </a:ext>
                        </a:extLst>
                      </p:cNvPr>
                      <p:cNvPicPr>
                        <a:picLocks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5321826"/>
                        <a:ext cx="2838450" cy="158115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Tree>
    <p:extLst>
      <p:ext uri="{BB962C8B-B14F-4D97-AF65-F5344CB8AC3E}">
        <p14:creationId xmlns:p14="http://schemas.microsoft.com/office/powerpoint/2010/main" val="14185284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6" name="Picture Placeholder 55" descr="Building Skyline">
            <a:extLst>
              <a:ext uri="{FF2B5EF4-FFF2-40B4-BE49-F238E27FC236}">
                <a16:creationId xmlns:a16="http://schemas.microsoft.com/office/drawing/2014/main" id="{8151A96E-A066-4899-8E11-03CDD28C5500}"/>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0" y="0"/>
            <a:ext cx="12192000" cy="6858000"/>
          </a:xfrm>
        </p:spPr>
      </p:pic>
      <p:sp>
        <p:nvSpPr>
          <p:cNvPr id="41" name="Title 40">
            <a:extLst>
              <a:ext uri="{FF2B5EF4-FFF2-40B4-BE49-F238E27FC236}">
                <a16:creationId xmlns:a16="http://schemas.microsoft.com/office/drawing/2014/main" id="{1B3AD758-B43F-43DC-8A29-B21D2FA57DB1}"/>
              </a:ext>
            </a:extLst>
          </p:cNvPr>
          <p:cNvSpPr>
            <a:spLocks noGrp="1"/>
          </p:cNvSpPr>
          <p:nvPr>
            <p:ph type="title"/>
          </p:nvPr>
        </p:nvSpPr>
        <p:spPr>
          <a:xfrm>
            <a:off x="-1727" y="2061565"/>
            <a:ext cx="4606535" cy="3949935"/>
          </a:xfrm>
        </p:spPr>
        <p:txBody>
          <a:bodyPr rtlCol="0" anchor="b">
            <a:noAutofit/>
          </a:bodyPr>
          <a:lstStyle/>
          <a:p>
            <a:pPr algn="ctr"/>
            <a:br>
              <a:rPr lang="en-GB" sz="1800" kern="100" dirty="0">
                <a:effectLst/>
                <a:latin typeface="Calibri" panose="020F0502020204030204" pitchFamily="34" charset="0"/>
                <a:ea typeface="Calibri" panose="020F0502020204030204" pitchFamily="34" charset="0"/>
                <a:cs typeface="Times New Roman" panose="02020603050405020304" pitchFamily="18" charset="0"/>
              </a:rPr>
            </a:br>
            <a:br>
              <a:rPr lang="en-GB" sz="1800" kern="100" dirty="0">
                <a:effectLst/>
                <a:latin typeface="Calibri" panose="020F0502020204030204" pitchFamily="34" charset="0"/>
                <a:ea typeface="Calibri" panose="020F0502020204030204" pitchFamily="34" charset="0"/>
                <a:cs typeface="Times New Roman" panose="02020603050405020304" pitchFamily="18" charset="0"/>
              </a:rPr>
            </a:br>
            <a:br>
              <a:rPr lang="en-GB" sz="1800" kern="100" dirty="0">
                <a:effectLst/>
                <a:latin typeface="Calibri" panose="020F0502020204030204" pitchFamily="34" charset="0"/>
                <a:ea typeface="Calibri" panose="020F0502020204030204" pitchFamily="34" charset="0"/>
                <a:cs typeface="Times New Roman" panose="02020603050405020304" pitchFamily="18" charset="0"/>
              </a:rPr>
            </a:br>
            <a:br>
              <a:rPr lang="en-GB" sz="2000" kern="100" dirty="0">
                <a:effectLst/>
                <a:latin typeface="Ariel"/>
                <a:ea typeface="Calibri" panose="020F0502020204030204" pitchFamily="34" charset="0"/>
                <a:cs typeface="Times New Roman" panose="02020603050405020304" pitchFamily="18" charset="0"/>
              </a:rPr>
            </a:br>
            <a:br>
              <a:rPr lang="en-GB" sz="2000" kern="100" dirty="0">
                <a:effectLst/>
                <a:latin typeface="Ariel"/>
                <a:ea typeface="Calibri" panose="020F0502020204030204" pitchFamily="34" charset="0"/>
                <a:cs typeface="Times New Roman" panose="02020603050405020304" pitchFamily="18" charset="0"/>
              </a:rPr>
            </a:br>
            <a:r>
              <a:rPr lang="en-GB" sz="2000" kern="100" dirty="0">
                <a:effectLst/>
                <a:latin typeface="Ariel"/>
                <a:ea typeface="Calibri" panose="020F0502020204030204" pitchFamily="34" charset="0"/>
                <a:cs typeface="Times New Roman" panose="02020603050405020304" pitchFamily="18" charset="0"/>
              </a:rPr>
              <a:t>Technology based training programs have revolutionized the way organizations approach </a:t>
            </a:r>
            <a:r>
              <a:rPr lang="en-GB" sz="2000" kern="100" dirty="0">
                <a:latin typeface="Ariel"/>
                <a:ea typeface="Calibri" panose="020F0502020204030204" pitchFamily="34" charset="0"/>
                <a:cs typeface="Times New Roman" panose="02020603050405020304" pitchFamily="18" charset="0"/>
              </a:rPr>
              <a:t>employee</a:t>
            </a:r>
            <a:r>
              <a:rPr lang="en-GB" sz="2400" b="1" u="sng" kern="100" dirty="0">
                <a:effectLst/>
                <a:latin typeface="Ariel"/>
                <a:ea typeface="Calibri" panose="020F0502020204030204" pitchFamily="34" charset="0"/>
                <a:cs typeface="Times New Roman" panose="02020603050405020304" pitchFamily="18" charset="0"/>
              </a:rPr>
              <a:t> </a:t>
            </a:r>
            <a:r>
              <a:rPr lang="en-GB" sz="2000" kern="100" dirty="0">
                <a:effectLst/>
                <a:latin typeface="Ariel"/>
                <a:ea typeface="Calibri" panose="020F0502020204030204" pitchFamily="34" charset="0"/>
                <a:cs typeface="Times New Roman" panose="02020603050405020304" pitchFamily="18" charset="0"/>
              </a:rPr>
              <a:t>development. </a:t>
            </a:r>
            <a:br>
              <a:rPr lang="en-GB" sz="2000" kern="100" dirty="0">
                <a:effectLst/>
                <a:latin typeface="Ariel"/>
                <a:ea typeface="Calibri" panose="020F0502020204030204" pitchFamily="34" charset="0"/>
                <a:cs typeface="Times New Roman" panose="02020603050405020304" pitchFamily="18" charset="0"/>
              </a:rPr>
            </a:br>
            <a:r>
              <a:rPr lang="en-GB" sz="2000" kern="100" dirty="0">
                <a:effectLst/>
                <a:latin typeface="Ariel"/>
                <a:ea typeface="Calibri" panose="020F0502020204030204" pitchFamily="34" charset="0"/>
                <a:cs typeface="Times New Roman" panose="02020603050405020304" pitchFamily="18" charset="0"/>
              </a:rPr>
              <a:t>These programs offer numerous </a:t>
            </a:r>
            <a:r>
              <a:rPr lang="en-GB" sz="2400" b="1" u="sng" kern="100" dirty="0">
                <a:effectLst/>
                <a:latin typeface="Ariel"/>
                <a:ea typeface="Calibri" panose="020F0502020204030204" pitchFamily="34" charset="0"/>
                <a:cs typeface="Times New Roman" panose="02020603050405020304" pitchFamily="18" charset="0"/>
              </a:rPr>
              <a:t>benefits</a:t>
            </a:r>
            <a:r>
              <a:rPr lang="en-GB" sz="2000" kern="100" dirty="0">
                <a:effectLst/>
                <a:latin typeface="Ariel"/>
                <a:ea typeface="Calibri" panose="020F0502020204030204" pitchFamily="34" charset="0"/>
                <a:cs typeface="Times New Roman" panose="02020603050405020304" pitchFamily="18" charset="0"/>
              </a:rPr>
              <a:t> and below we will discuss these benefits using different organizations.</a:t>
            </a:r>
            <a:br>
              <a:rPr lang="en-GB" sz="2000" kern="100" dirty="0">
                <a:effectLst/>
                <a:latin typeface="Ariel"/>
                <a:ea typeface="Calibri" panose="020F0502020204030204" pitchFamily="34" charset="0"/>
                <a:cs typeface="Times New Roman" panose="02020603050405020304" pitchFamily="18" charset="0"/>
              </a:rPr>
            </a:br>
            <a:r>
              <a:rPr lang="en-GB" dirty="0"/>
              <a:t>.</a:t>
            </a:r>
          </a:p>
        </p:txBody>
      </p:sp>
      <p:sp>
        <p:nvSpPr>
          <p:cNvPr id="23" name="Footer Placeholder 22">
            <a:extLst>
              <a:ext uri="{FF2B5EF4-FFF2-40B4-BE49-F238E27FC236}">
                <a16:creationId xmlns:a16="http://schemas.microsoft.com/office/drawing/2014/main" id="{2D194642-A6DF-44F2-AADD-B91BD7DF2EEB}"/>
              </a:ext>
            </a:extLst>
          </p:cNvPr>
          <p:cNvSpPr>
            <a:spLocks noGrp="1"/>
          </p:cNvSpPr>
          <p:nvPr>
            <p:ph type="ftr" sz="quarter" idx="11"/>
          </p:nvPr>
        </p:nvSpPr>
        <p:spPr>
          <a:xfrm>
            <a:off x="855388" y="6309360"/>
            <a:ext cx="6007691" cy="457200"/>
          </a:xfrm>
        </p:spPr>
        <p:txBody>
          <a:bodyPr rtlCol="0"/>
          <a:lstStyle/>
          <a:p>
            <a:pPr rtl="0"/>
            <a:endParaRPr lang="en-GB" dirty="0"/>
          </a:p>
        </p:txBody>
      </p:sp>
      <p:sp>
        <p:nvSpPr>
          <p:cNvPr id="22" name="Date Placeholder 21">
            <a:extLst>
              <a:ext uri="{FF2B5EF4-FFF2-40B4-BE49-F238E27FC236}">
                <a16:creationId xmlns:a16="http://schemas.microsoft.com/office/drawing/2014/main" id="{4BF5207B-DCE0-4C8D-BC19-B3B495A8C6FA}"/>
              </a:ext>
            </a:extLst>
          </p:cNvPr>
          <p:cNvSpPr>
            <a:spLocks noGrp="1"/>
          </p:cNvSpPr>
          <p:nvPr>
            <p:ph type="dt" sz="half" idx="10"/>
          </p:nvPr>
        </p:nvSpPr>
        <p:spPr>
          <a:xfrm>
            <a:off x="8197353" y="6309360"/>
            <a:ext cx="2151134" cy="457200"/>
          </a:xfrm>
        </p:spPr>
        <p:txBody>
          <a:bodyPr rtlCol="0"/>
          <a:lstStyle/>
          <a:p>
            <a:pPr rtl="0"/>
            <a:r>
              <a:rPr lang="en-GB" dirty="0"/>
              <a:t>24/07/2024</a:t>
            </a:r>
          </a:p>
        </p:txBody>
      </p:sp>
      <p:sp>
        <p:nvSpPr>
          <p:cNvPr id="24" name="Slide Number Placeholder 23">
            <a:extLst>
              <a:ext uri="{FF2B5EF4-FFF2-40B4-BE49-F238E27FC236}">
                <a16:creationId xmlns:a16="http://schemas.microsoft.com/office/drawing/2014/main" id="{8CCD3357-E9A1-4B6C-ACE7-EBAE9E70BFD0}"/>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pPr rtl="0"/>
              <a:t>7</a:t>
            </a:fld>
            <a:endParaRPr lang="en-GB" dirty="0"/>
          </a:p>
        </p:txBody>
      </p:sp>
      <p:sp>
        <p:nvSpPr>
          <p:cNvPr id="3" name="TextBox 2">
            <a:extLst>
              <a:ext uri="{FF2B5EF4-FFF2-40B4-BE49-F238E27FC236}">
                <a16:creationId xmlns:a16="http://schemas.microsoft.com/office/drawing/2014/main" id="{4BC6978E-C929-4A0B-7138-682744FD49EB}"/>
              </a:ext>
            </a:extLst>
          </p:cNvPr>
          <p:cNvSpPr txBox="1"/>
          <p:nvPr/>
        </p:nvSpPr>
        <p:spPr>
          <a:xfrm>
            <a:off x="427460" y="-248902"/>
            <a:ext cx="3874910" cy="2677656"/>
          </a:xfrm>
          <a:prstGeom prst="rect">
            <a:avLst/>
          </a:prstGeom>
          <a:noFill/>
        </p:spPr>
        <p:txBody>
          <a:bodyPr wrap="square">
            <a:spAutoFit/>
          </a:bodyPr>
          <a:lstStyle/>
          <a:p>
            <a:pPr algn="ctr"/>
            <a:br>
              <a:rPr lang="en-GB" sz="2400" kern="100" dirty="0">
                <a:solidFill>
                  <a:schemeClr val="tx1">
                    <a:lumMod val="65000"/>
                    <a:lumOff val="35000"/>
                  </a:schemeClr>
                </a:solidFill>
                <a:effectLst/>
                <a:latin typeface="Ariel"/>
                <a:ea typeface="Calibri" panose="020F0502020204030204" pitchFamily="34" charset="0"/>
                <a:cs typeface="Times New Roman" panose="02020603050405020304" pitchFamily="18" charset="0"/>
              </a:rPr>
            </a:br>
            <a:r>
              <a:rPr lang="en-GB" sz="2400" kern="100" dirty="0">
                <a:solidFill>
                  <a:schemeClr val="tx1">
                    <a:lumMod val="65000"/>
                    <a:lumOff val="35000"/>
                  </a:schemeClr>
                </a:solidFill>
                <a:effectLst/>
                <a:latin typeface="Ariel"/>
                <a:ea typeface="Calibri" panose="020F0502020204030204" pitchFamily="34" charset="0"/>
                <a:cs typeface="Times New Roman" panose="02020603050405020304" pitchFamily="18" charset="0"/>
              </a:rPr>
              <a:t>The integration of technology into training and development is </a:t>
            </a:r>
            <a:r>
              <a:rPr lang="en-GB" sz="2400" b="1" kern="100" dirty="0">
                <a:solidFill>
                  <a:schemeClr val="tx1">
                    <a:lumMod val="65000"/>
                    <a:lumOff val="35000"/>
                  </a:schemeClr>
                </a:solidFill>
                <a:effectLst/>
                <a:latin typeface="Ariel"/>
                <a:ea typeface="Calibri" panose="020F0502020204030204" pitchFamily="34" charset="0"/>
                <a:cs typeface="Times New Roman" panose="02020603050405020304" pitchFamily="18" charset="0"/>
              </a:rPr>
              <a:t>indispensable </a:t>
            </a:r>
            <a:r>
              <a:rPr lang="en-GB" sz="2400" kern="100" dirty="0">
                <a:solidFill>
                  <a:schemeClr val="tx1">
                    <a:lumMod val="65000"/>
                    <a:lumOff val="35000"/>
                  </a:schemeClr>
                </a:solidFill>
                <a:effectLst/>
                <a:latin typeface="Ariel"/>
                <a:ea typeface="Calibri" panose="020F0502020204030204" pitchFamily="34" charset="0"/>
                <a:cs typeface="Times New Roman" panose="02020603050405020304" pitchFamily="18" charset="0"/>
              </a:rPr>
              <a:t>for modern organizations. </a:t>
            </a:r>
            <a:br>
              <a:rPr lang="en-GB" sz="2400" kern="100" dirty="0">
                <a:solidFill>
                  <a:schemeClr val="tx1">
                    <a:lumMod val="65000"/>
                    <a:lumOff val="35000"/>
                  </a:schemeClr>
                </a:solidFill>
                <a:effectLst/>
                <a:latin typeface="Ariel"/>
                <a:ea typeface="Times New Roman" panose="02020603050405020304" pitchFamily="18" charset="0"/>
                <a:cs typeface="Times New Roman" panose="02020603050405020304" pitchFamily="18" charset="0"/>
              </a:rPr>
            </a:br>
            <a:endParaRPr lang="en-GB" sz="2400" dirty="0">
              <a:solidFill>
                <a:schemeClr val="tx1">
                  <a:lumMod val="65000"/>
                  <a:lumOff val="35000"/>
                </a:schemeClr>
              </a:solidFill>
              <a:latin typeface="Ariel"/>
            </a:endParaRPr>
          </a:p>
        </p:txBody>
      </p:sp>
      <p:graphicFrame>
        <p:nvGraphicFramePr>
          <p:cNvPr id="4" name="Object 3">
            <a:extLst>
              <a:ext uri="{FF2B5EF4-FFF2-40B4-BE49-F238E27FC236}">
                <a16:creationId xmlns:a16="http://schemas.microsoft.com/office/drawing/2014/main" id="{9E3C1A48-5917-F040-237A-97A04C6E7AB4}"/>
              </a:ext>
            </a:extLst>
          </p:cNvPr>
          <p:cNvGraphicFramePr>
            <a:graphicFrameLocks/>
          </p:cNvGraphicFramePr>
          <p:nvPr>
            <p:extLst>
              <p:ext uri="{D42A27DB-BD31-4B8C-83A1-F6EECF244321}">
                <p14:modId xmlns:p14="http://schemas.microsoft.com/office/powerpoint/2010/main" val="1769164282"/>
              </p:ext>
            </p:extLst>
          </p:nvPr>
        </p:nvGraphicFramePr>
        <p:xfrm>
          <a:off x="-1727" y="5369855"/>
          <a:ext cx="2838450" cy="1581150"/>
        </p:xfrm>
        <a:graphic>
          <a:graphicData uri="http://schemas.openxmlformats.org/presentationml/2006/ole">
            <mc:AlternateContent xmlns:mc="http://schemas.openxmlformats.org/markup-compatibility/2006">
              <mc:Choice xmlns:v="urn:schemas-microsoft-com:vml" Requires="v">
                <p:oleObj name="Picture" r:id="rId4" imgW="0" imgH="0" progId="StaticMetafile">
                  <p:embed/>
                </p:oleObj>
              </mc:Choice>
              <mc:Fallback>
                <p:oleObj name="Picture" r:id="rId4" imgW="0" imgH="0" progId="StaticMetafile">
                  <p:embed/>
                  <p:pic>
                    <p:nvPicPr>
                      <p:cNvPr id="2" name="Object 1">
                        <a:extLst>
                          <a:ext uri="{FF2B5EF4-FFF2-40B4-BE49-F238E27FC236}">
                            <a16:creationId xmlns:a16="http://schemas.microsoft.com/office/drawing/2014/main" id="{59328AF4-DE88-D45A-8591-ED022CEFC14A}"/>
                          </a:ext>
                        </a:extLst>
                      </p:cNvPr>
                      <p:cNvPicPr>
                        <a:picLocks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727" y="5369855"/>
                        <a:ext cx="2838450" cy="158115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Tree>
    <p:extLst>
      <p:ext uri="{BB962C8B-B14F-4D97-AF65-F5344CB8AC3E}">
        <p14:creationId xmlns:p14="http://schemas.microsoft.com/office/powerpoint/2010/main" val="31851170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Subtitle 14">
            <a:extLst>
              <a:ext uri="{FF2B5EF4-FFF2-40B4-BE49-F238E27FC236}">
                <a16:creationId xmlns:a16="http://schemas.microsoft.com/office/drawing/2014/main" id="{B7886DF7-FA3D-4AD1-AEC1-578EA3AC8C7D}"/>
              </a:ext>
            </a:extLst>
          </p:cNvPr>
          <p:cNvSpPr>
            <a:spLocks noGrp="1"/>
          </p:cNvSpPr>
          <p:nvPr>
            <p:ph type="subTitle" idx="1"/>
          </p:nvPr>
        </p:nvSpPr>
        <p:spPr>
          <a:xfrm>
            <a:off x="7715464" y="1097431"/>
            <a:ext cx="4288851" cy="4918197"/>
          </a:xfrm>
        </p:spPr>
        <p:txBody>
          <a:bodyPr rtlCol="0">
            <a:noAutofit/>
          </a:bodyPr>
          <a:lstStyle/>
          <a:p>
            <a:pPr algn="ctr"/>
            <a:endParaRPr lang="en-GB" sz="1800" i="1" kern="100" dirty="0">
              <a:effectLst/>
              <a:latin typeface="Ariel"/>
              <a:ea typeface="Calibri" panose="020F0502020204030204" pitchFamily="34" charset="0"/>
              <a:cs typeface="Times New Roman" panose="02020603050405020304" pitchFamily="18" charset="0"/>
            </a:endParaRPr>
          </a:p>
          <a:p>
            <a:pPr algn="ctr"/>
            <a:endParaRPr lang="en-GB" sz="1800" i="1" kern="100" dirty="0">
              <a:effectLst/>
              <a:latin typeface="Ariel"/>
              <a:ea typeface="Calibri" panose="020F0502020204030204" pitchFamily="34" charset="0"/>
              <a:cs typeface="Times New Roman" panose="02020603050405020304" pitchFamily="18" charset="0"/>
            </a:endParaRPr>
          </a:p>
          <a:p>
            <a:pPr algn="ctr"/>
            <a:r>
              <a:rPr lang="en-GB" sz="1800" i="1" kern="100" dirty="0">
                <a:effectLst/>
                <a:latin typeface="Ariel"/>
                <a:ea typeface="Calibri" panose="020F0502020204030204" pitchFamily="34" charset="0"/>
                <a:cs typeface="Times New Roman" panose="02020603050405020304" pitchFamily="18" charset="0"/>
              </a:rPr>
              <a:t>Offers comprehensive aviation        </a:t>
            </a:r>
            <a:r>
              <a:rPr lang="en-GB" sz="1800" b="1" kern="100" dirty="0">
                <a:solidFill>
                  <a:srgbClr val="FF00FF"/>
                </a:solidFill>
                <a:effectLst/>
                <a:latin typeface="Ariel"/>
                <a:ea typeface="Calibri" panose="020F0502020204030204" pitchFamily="34" charset="0"/>
                <a:cs typeface="Times New Roman" panose="02020603050405020304" pitchFamily="18" charset="0"/>
              </a:rPr>
              <a:t>e-learning</a:t>
            </a:r>
            <a:r>
              <a:rPr lang="en-GB" sz="1800" b="1" i="1" kern="100" dirty="0">
                <a:solidFill>
                  <a:srgbClr val="FF00FF"/>
                </a:solidFill>
                <a:effectLst/>
                <a:latin typeface="Ariel"/>
                <a:ea typeface="Calibri" panose="020F0502020204030204" pitchFamily="34" charset="0"/>
                <a:cs typeface="Times New Roman" panose="02020603050405020304" pitchFamily="18" charset="0"/>
              </a:rPr>
              <a:t> </a:t>
            </a:r>
            <a:r>
              <a:rPr lang="en-GB" sz="1800" i="1" kern="100" dirty="0">
                <a:effectLst/>
                <a:latin typeface="Ariel"/>
                <a:ea typeface="Calibri" panose="020F0502020204030204" pitchFamily="34" charset="0"/>
                <a:cs typeface="Times New Roman" panose="02020603050405020304" pitchFamily="18" charset="0"/>
              </a:rPr>
              <a:t>solutions, Wizz Air has its own pilot’s academy, and this program is designed to take cadets and train from zero flight experience to pilot license and involves various assessments and advanced training.</a:t>
            </a:r>
            <a:r>
              <a:rPr lang="en-GB" sz="1800" i="1" kern="100" dirty="0">
                <a:latin typeface="Ariel"/>
                <a:ea typeface="Calibri" panose="020F0502020204030204" pitchFamily="34" charset="0"/>
                <a:cs typeface="Times New Roman" panose="02020603050405020304" pitchFamily="18" charset="0"/>
              </a:rPr>
              <a:t> (EVIONICA, </a:t>
            </a:r>
            <a:r>
              <a:rPr lang="en-GB" sz="1800" i="1" kern="100" dirty="0" err="1">
                <a:latin typeface="Ariel"/>
                <a:ea typeface="Calibri" panose="020F0502020204030204" pitchFamily="34" charset="0"/>
                <a:cs typeface="Times New Roman" panose="02020603050405020304" pitchFamily="18" charset="0"/>
              </a:rPr>
              <a:t>n.d</a:t>
            </a:r>
            <a:r>
              <a:rPr lang="en-GB" sz="1800" i="1" kern="100" dirty="0">
                <a:latin typeface="Ariel"/>
                <a:ea typeface="Calibri" panose="020F0502020204030204" pitchFamily="34" charset="0"/>
                <a:cs typeface="Times New Roman" panose="02020603050405020304" pitchFamily="18" charset="0"/>
              </a:rPr>
              <a:t>)</a:t>
            </a:r>
          </a:p>
          <a:p>
            <a:pPr rtl="0"/>
            <a:endParaRPr lang="en-GB" sz="2000" dirty="0">
              <a:latin typeface="Ariel"/>
            </a:endParaRPr>
          </a:p>
        </p:txBody>
      </p:sp>
      <p:sp>
        <p:nvSpPr>
          <p:cNvPr id="3" name="Date Placeholder 1">
            <a:extLst>
              <a:ext uri="{FF2B5EF4-FFF2-40B4-BE49-F238E27FC236}">
                <a16:creationId xmlns:a16="http://schemas.microsoft.com/office/drawing/2014/main" id="{FF7508DD-ACD2-376B-8417-9F8AD5408447}"/>
              </a:ext>
            </a:extLst>
          </p:cNvPr>
          <p:cNvSpPr txBox="1">
            <a:spLocks/>
          </p:cNvSpPr>
          <p:nvPr/>
        </p:nvSpPr>
        <p:spPr>
          <a:xfrm>
            <a:off x="6276569" y="6565948"/>
            <a:ext cx="3411973" cy="457200"/>
          </a:xfrm>
          <a:prstGeom prst="rect">
            <a:avLst/>
          </a:prstGeom>
        </p:spPr>
        <p:txBody>
          <a:bodyPr rtlCol="0"/>
          <a:ls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200" spc="150" dirty="0">
                <a:solidFill>
                  <a:schemeClr val="bg2"/>
                </a:solidFill>
                <a:latin typeface="+mj-lt"/>
              </a:rPr>
              <a:t>24.07.2024</a:t>
            </a:r>
          </a:p>
        </p:txBody>
      </p:sp>
      <p:sp>
        <p:nvSpPr>
          <p:cNvPr id="5" name="Slide Number Placeholder 22">
            <a:extLst>
              <a:ext uri="{FF2B5EF4-FFF2-40B4-BE49-F238E27FC236}">
                <a16:creationId xmlns:a16="http://schemas.microsoft.com/office/drawing/2014/main" id="{73BBCEDD-AB84-50C1-A6C4-3DFC5399A8DA}"/>
              </a:ext>
            </a:extLst>
          </p:cNvPr>
          <p:cNvSpPr txBox="1">
            <a:spLocks/>
          </p:cNvSpPr>
          <p:nvPr/>
        </p:nvSpPr>
        <p:spPr>
          <a:xfrm>
            <a:off x="10500833" y="6400800"/>
            <a:ext cx="979879" cy="457200"/>
          </a:xfrm>
          <a:prstGeom prst="rect">
            <a:avLst/>
          </a:prstGeom>
        </p:spPr>
        <p:txBody>
          <a:bodyPr rtlCol="0"/>
          <a:ls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AEF9944-A4F6-4C59-AEBD-678D6480B8EA}" type="slidenum">
              <a:rPr lang="en-GB" sz="1600" b="1" spc="150">
                <a:solidFill>
                  <a:schemeClr val="tx1">
                    <a:lumMod val="75000"/>
                    <a:lumOff val="25000"/>
                  </a:schemeClr>
                </a:solidFill>
                <a:latin typeface="+mj-lt"/>
              </a:rPr>
              <a:pPr algn="r"/>
              <a:t>8</a:t>
            </a:fld>
            <a:endParaRPr lang="en-GB" sz="1600" b="1" spc="150" dirty="0">
              <a:solidFill>
                <a:schemeClr val="tx1">
                  <a:lumMod val="75000"/>
                  <a:lumOff val="25000"/>
                </a:schemeClr>
              </a:solidFill>
              <a:latin typeface="+mj-lt"/>
            </a:endParaRPr>
          </a:p>
        </p:txBody>
      </p:sp>
      <p:pic>
        <p:nvPicPr>
          <p:cNvPr id="7" name="Picture 6" descr="A logo on a plane&#10;&#10;Description automatically generated">
            <a:extLst>
              <a:ext uri="{FF2B5EF4-FFF2-40B4-BE49-F238E27FC236}">
                <a16:creationId xmlns:a16="http://schemas.microsoft.com/office/drawing/2014/main" id="{D3A123D8-B58D-A76A-0A0E-646E8149E746}"/>
              </a:ext>
            </a:extLst>
          </p:cNvPr>
          <p:cNvPicPr>
            <a:picLocks noChangeAspect="1"/>
          </p:cNvPicPr>
          <p:nvPr/>
        </p:nvPicPr>
        <p:blipFill>
          <a:blip r:embed="rId3"/>
          <a:stretch>
            <a:fillRect/>
          </a:stretch>
        </p:blipFill>
        <p:spPr>
          <a:xfrm>
            <a:off x="0" y="1068427"/>
            <a:ext cx="7532483" cy="5060769"/>
          </a:xfrm>
          <a:prstGeom prst="rect">
            <a:avLst/>
          </a:prstGeom>
        </p:spPr>
      </p:pic>
      <p:sp>
        <p:nvSpPr>
          <p:cNvPr id="9" name="TextBox 8">
            <a:extLst>
              <a:ext uri="{FF2B5EF4-FFF2-40B4-BE49-F238E27FC236}">
                <a16:creationId xmlns:a16="http://schemas.microsoft.com/office/drawing/2014/main" id="{91301CCB-7912-A8DA-A01B-CD7A9B21CCC3}"/>
              </a:ext>
            </a:extLst>
          </p:cNvPr>
          <p:cNvSpPr txBox="1"/>
          <p:nvPr/>
        </p:nvSpPr>
        <p:spPr>
          <a:xfrm>
            <a:off x="2228204" y="1220053"/>
            <a:ext cx="6097508" cy="692049"/>
          </a:xfrm>
          <a:prstGeom prst="rect">
            <a:avLst/>
          </a:prstGeom>
          <a:noFill/>
        </p:spPr>
        <p:txBody>
          <a:bodyPr wrap="square">
            <a:spAutoFit/>
          </a:bodyPr>
          <a:lstStyle/>
          <a:p>
            <a:pPr algn="ctr">
              <a:lnSpc>
                <a:spcPct val="115000"/>
              </a:lnSpc>
              <a:spcAft>
                <a:spcPts val="1000"/>
              </a:spcAft>
            </a:pPr>
            <a:r>
              <a:rPr lang="en-GB" sz="3600" b="1" kern="100" dirty="0">
                <a:solidFill>
                  <a:srgbClr val="002060"/>
                </a:solidFill>
                <a:effectLst/>
                <a:latin typeface="Ariel"/>
                <a:ea typeface="Calibri" panose="020F0502020204030204" pitchFamily="34" charset="0"/>
                <a:cs typeface="Times New Roman" panose="02020603050405020304" pitchFamily="18" charset="0"/>
              </a:rPr>
              <a:t>Increased accessibility </a:t>
            </a:r>
          </a:p>
        </p:txBody>
      </p:sp>
      <p:sp>
        <p:nvSpPr>
          <p:cNvPr id="11" name="TextBox 10">
            <a:extLst>
              <a:ext uri="{FF2B5EF4-FFF2-40B4-BE49-F238E27FC236}">
                <a16:creationId xmlns:a16="http://schemas.microsoft.com/office/drawing/2014/main" id="{21DDC702-7E03-8054-644A-9F3A8A66A187}"/>
              </a:ext>
            </a:extLst>
          </p:cNvPr>
          <p:cNvSpPr txBox="1"/>
          <p:nvPr/>
        </p:nvSpPr>
        <p:spPr>
          <a:xfrm>
            <a:off x="2228204" y="1949845"/>
            <a:ext cx="6151828" cy="707886"/>
          </a:xfrm>
          <a:prstGeom prst="rect">
            <a:avLst/>
          </a:prstGeom>
          <a:noFill/>
        </p:spPr>
        <p:txBody>
          <a:bodyPr wrap="square">
            <a:spAutoFit/>
          </a:bodyPr>
          <a:lstStyle/>
          <a:p>
            <a:pPr algn="ctr"/>
            <a:r>
              <a:rPr lang="en-GB" sz="4000" b="1" dirty="0">
                <a:solidFill>
                  <a:srgbClr val="002060"/>
                </a:solidFill>
                <a:effectLst/>
                <a:latin typeface="Ariel"/>
                <a:ea typeface="Calibri" panose="020F0502020204030204" pitchFamily="34" charset="0"/>
              </a:rPr>
              <a:t>Example:</a:t>
            </a:r>
            <a:endParaRPr lang="en-GB" sz="4000" b="1" dirty="0">
              <a:solidFill>
                <a:srgbClr val="002060"/>
              </a:solidFill>
              <a:latin typeface="Ariel"/>
            </a:endParaRPr>
          </a:p>
        </p:txBody>
      </p:sp>
      <p:sp>
        <p:nvSpPr>
          <p:cNvPr id="13" name="TextBox 12">
            <a:extLst>
              <a:ext uri="{FF2B5EF4-FFF2-40B4-BE49-F238E27FC236}">
                <a16:creationId xmlns:a16="http://schemas.microsoft.com/office/drawing/2014/main" id="{EBDC9444-F94A-0053-2C98-24B0718CBC8F}"/>
              </a:ext>
            </a:extLst>
          </p:cNvPr>
          <p:cNvSpPr txBox="1"/>
          <p:nvPr/>
        </p:nvSpPr>
        <p:spPr>
          <a:xfrm>
            <a:off x="706170" y="80787"/>
            <a:ext cx="6120142" cy="1231106"/>
          </a:xfrm>
          <a:prstGeom prst="rect">
            <a:avLst/>
          </a:prstGeom>
          <a:noFill/>
        </p:spPr>
        <p:txBody>
          <a:bodyPr wrap="square">
            <a:spAutoFit/>
          </a:bodyPr>
          <a:lstStyle/>
          <a:p>
            <a:pPr algn="ctr"/>
            <a:r>
              <a:rPr lang="en-GB" sz="2000" kern="100" dirty="0">
                <a:solidFill>
                  <a:srgbClr val="002060"/>
                </a:solidFill>
                <a:effectLst/>
                <a:latin typeface="Ariel"/>
                <a:ea typeface="Calibri" panose="020F0502020204030204" pitchFamily="34" charset="0"/>
                <a:cs typeface="Times New Roman" panose="02020603050405020304" pitchFamily="18" charset="0"/>
              </a:rPr>
              <a:t>BENEFITS: </a:t>
            </a:r>
            <a:r>
              <a:rPr lang="en-GB" sz="1800" kern="100" dirty="0">
                <a:solidFill>
                  <a:srgbClr val="002060"/>
                </a:solidFill>
                <a:effectLst/>
                <a:latin typeface="Ariel"/>
                <a:ea typeface="Calibri" panose="020F0502020204030204" pitchFamily="34" charset="0"/>
                <a:cs typeface="Times New Roman" panose="02020603050405020304" pitchFamily="18" charset="0"/>
              </a:rPr>
              <a:t>allows </a:t>
            </a:r>
            <a:r>
              <a:rPr lang="en-GB" sz="1800" u="sng" kern="100" dirty="0">
                <a:solidFill>
                  <a:srgbClr val="002060"/>
                </a:solidFill>
                <a:effectLst/>
                <a:latin typeface="Ariel"/>
                <a:ea typeface="Calibri" panose="020F0502020204030204" pitchFamily="34" charset="0"/>
                <a:cs typeface="Times New Roman" panose="02020603050405020304" pitchFamily="18" charset="0"/>
              </a:rPr>
              <a:t>employees</a:t>
            </a:r>
            <a:r>
              <a:rPr lang="en-GB" sz="1800" kern="100" dirty="0">
                <a:solidFill>
                  <a:srgbClr val="002060"/>
                </a:solidFill>
                <a:effectLst/>
                <a:latin typeface="Ariel"/>
                <a:ea typeface="Calibri" panose="020F0502020204030204" pitchFamily="34" charset="0"/>
                <a:cs typeface="Times New Roman" panose="02020603050405020304" pitchFamily="18" charset="0"/>
              </a:rPr>
              <a:t> to engage in training sessions at their convenience breaking down geographical barriers and ensuring consistent training quality across regions. </a:t>
            </a:r>
            <a:br>
              <a:rPr lang="en-GB" sz="1800" kern="100" dirty="0">
                <a:solidFill>
                  <a:srgbClr val="002060"/>
                </a:solidFill>
                <a:effectLst/>
                <a:latin typeface="Aptos" panose="020B0004020202020204" pitchFamily="34" charset="0"/>
                <a:ea typeface="Times New Roman" panose="02020603050405020304" pitchFamily="18" charset="0"/>
                <a:cs typeface="Times New Roman" panose="02020603050405020304" pitchFamily="18" charset="0"/>
              </a:rPr>
            </a:br>
            <a:endParaRPr lang="en-GB" dirty="0">
              <a:solidFill>
                <a:srgbClr val="002060"/>
              </a:solidFill>
            </a:endParaRPr>
          </a:p>
        </p:txBody>
      </p:sp>
      <p:graphicFrame>
        <p:nvGraphicFramePr>
          <p:cNvPr id="2" name="Object 1">
            <a:extLst>
              <a:ext uri="{FF2B5EF4-FFF2-40B4-BE49-F238E27FC236}">
                <a16:creationId xmlns:a16="http://schemas.microsoft.com/office/drawing/2014/main" id="{59328AF4-DE88-D45A-8591-ED022CEFC14A}"/>
              </a:ext>
            </a:extLst>
          </p:cNvPr>
          <p:cNvGraphicFramePr>
            <a:graphicFrameLocks/>
          </p:cNvGraphicFramePr>
          <p:nvPr>
            <p:extLst>
              <p:ext uri="{D42A27DB-BD31-4B8C-83A1-F6EECF244321}">
                <p14:modId xmlns:p14="http://schemas.microsoft.com/office/powerpoint/2010/main" val="3048846627"/>
              </p:ext>
            </p:extLst>
          </p:nvPr>
        </p:nvGraphicFramePr>
        <p:xfrm>
          <a:off x="-1" y="5321826"/>
          <a:ext cx="3159660" cy="1581150"/>
        </p:xfrm>
        <a:graphic>
          <a:graphicData uri="http://schemas.openxmlformats.org/presentationml/2006/ole">
            <mc:AlternateContent xmlns:mc="http://schemas.openxmlformats.org/markup-compatibility/2006">
              <mc:Choice xmlns:v="urn:schemas-microsoft-com:vml" Requires="v">
                <p:oleObj name="Picture" r:id="rId4" imgW="0" imgH="0" progId="StaticMetafile">
                  <p:embed/>
                </p:oleObj>
              </mc:Choice>
              <mc:Fallback>
                <p:oleObj name="Picture" r:id="rId4" imgW="0" imgH="0" progId="StaticMetafile">
                  <p:embed/>
                  <p:pic>
                    <p:nvPicPr>
                      <p:cNvPr id="2" name="Object 1">
                        <a:extLst>
                          <a:ext uri="{FF2B5EF4-FFF2-40B4-BE49-F238E27FC236}">
                            <a16:creationId xmlns:a16="http://schemas.microsoft.com/office/drawing/2014/main" id="{59328AF4-DE88-D45A-8591-ED022CEFC14A}"/>
                          </a:ext>
                        </a:extLst>
                      </p:cNvPr>
                      <p:cNvPicPr>
                        <a:picLocks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 y="5321826"/>
                        <a:ext cx="3159660" cy="1581150"/>
                      </a:xfrm>
                      <a:prstGeom prst="rect">
                        <a:avLst/>
                      </a:prstGeom>
                      <a:solidFill>
                        <a:srgbClr val="FFFFFF"/>
                      </a:solidFill>
                      <a:ln>
                        <a:noFill/>
                      </a:ln>
                    </p:spPr>
                  </p:pic>
                </p:oleObj>
              </mc:Fallback>
            </mc:AlternateContent>
          </a:graphicData>
        </a:graphic>
      </p:graphicFrame>
    </p:spTree>
    <p:extLst>
      <p:ext uri="{BB962C8B-B14F-4D97-AF65-F5344CB8AC3E}">
        <p14:creationId xmlns:p14="http://schemas.microsoft.com/office/powerpoint/2010/main" val="35273389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erson pointing at a screen&#10;&#10;Description automatically generated">
            <a:extLst>
              <a:ext uri="{FF2B5EF4-FFF2-40B4-BE49-F238E27FC236}">
                <a16:creationId xmlns:a16="http://schemas.microsoft.com/office/drawing/2014/main" id="{E236BF4B-0259-E681-8E29-21367D565215}"/>
              </a:ext>
            </a:extLst>
          </p:cNvPr>
          <p:cNvPicPr>
            <a:picLocks noChangeAspect="1"/>
          </p:cNvPicPr>
          <p:nvPr/>
        </p:nvPicPr>
        <p:blipFill>
          <a:blip r:embed="rId3"/>
          <a:stretch>
            <a:fillRect/>
          </a:stretch>
        </p:blipFill>
        <p:spPr>
          <a:xfrm>
            <a:off x="0" y="1068427"/>
            <a:ext cx="7543565" cy="5045409"/>
          </a:xfrm>
          <a:prstGeom prst="rect">
            <a:avLst/>
          </a:prstGeom>
        </p:spPr>
      </p:pic>
      <p:sp>
        <p:nvSpPr>
          <p:cNvPr id="14" name="Title 13">
            <a:extLst>
              <a:ext uri="{FF2B5EF4-FFF2-40B4-BE49-F238E27FC236}">
                <a16:creationId xmlns:a16="http://schemas.microsoft.com/office/drawing/2014/main" id="{331CEB84-49DC-40A9-B2F0-D573658AE999}"/>
              </a:ext>
            </a:extLst>
          </p:cNvPr>
          <p:cNvSpPr>
            <a:spLocks noGrp="1"/>
          </p:cNvSpPr>
          <p:nvPr>
            <p:ph type="ctrTitle"/>
          </p:nvPr>
        </p:nvSpPr>
        <p:spPr>
          <a:xfrm>
            <a:off x="7432895" y="39559"/>
            <a:ext cx="4648435" cy="1068427"/>
          </a:xfrm>
        </p:spPr>
        <p:txBody>
          <a:bodyPr rtlCol="0">
            <a:normAutofit fontScale="90000"/>
          </a:bodyPr>
          <a:lstStyle/>
          <a:p>
            <a:pPr algn="ctr"/>
            <a:r>
              <a:rPr lang="en-GB" sz="1800" dirty="0">
                <a:solidFill>
                  <a:schemeClr val="bg1"/>
                </a:solidFill>
                <a:effectLst/>
                <a:latin typeface="Ariel"/>
                <a:ea typeface="Calibri" panose="020F0502020204030204" pitchFamily="34" charset="0"/>
              </a:rPr>
              <a:t>implemented a </a:t>
            </a:r>
            <a:r>
              <a:rPr lang="en-GB" sz="2700" dirty="0">
                <a:solidFill>
                  <a:srgbClr val="00B0F0"/>
                </a:solidFill>
                <a:effectLst/>
                <a:latin typeface="Ariel"/>
                <a:ea typeface="Calibri" panose="020F0502020204030204" pitchFamily="34" charset="0"/>
              </a:rPr>
              <a:t>cloud based </a:t>
            </a:r>
            <a:r>
              <a:rPr lang="en-GB" sz="1800" dirty="0">
                <a:solidFill>
                  <a:schemeClr val="bg1"/>
                </a:solidFill>
                <a:effectLst/>
                <a:latin typeface="Ariel"/>
                <a:ea typeface="Calibri" panose="020F0502020204030204" pitchFamily="34" charset="0"/>
              </a:rPr>
              <a:t>learning management system that significantly reduced the costs associated with traditional classroom based training.</a:t>
            </a:r>
            <a:endParaRPr lang="en-GB" sz="2800" dirty="0">
              <a:solidFill>
                <a:schemeClr val="bg1"/>
              </a:solidFill>
              <a:latin typeface="Ariel"/>
            </a:endParaRPr>
          </a:p>
        </p:txBody>
      </p:sp>
      <p:sp>
        <p:nvSpPr>
          <p:cNvPr id="15" name="Subtitle 14">
            <a:extLst>
              <a:ext uri="{FF2B5EF4-FFF2-40B4-BE49-F238E27FC236}">
                <a16:creationId xmlns:a16="http://schemas.microsoft.com/office/drawing/2014/main" id="{B7886DF7-FA3D-4AD1-AEC1-578EA3AC8C7D}"/>
              </a:ext>
            </a:extLst>
          </p:cNvPr>
          <p:cNvSpPr>
            <a:spLocks noGrp="1"/>
          </p:cNvSpPr>
          <p:nvPr>
            <p:ph type="subTitle" idx="1"/>
          </p:nvPr>
        </p:nvSpPr>
        <p:spPr>
          <a:xfrm>
            <a:off x="7800373" y="-820009"/>
            <a:ext cx="4288851" cy="6020889"/>
          </a:xfrm>
        </p:spPr>
        <p:txBody>
          <a:bodyPr rtlCol="0">
            <a:noAutofit/>
          </a:bodyPr>
          <a:lstStyle/>
          <a:p>
            <a:pPr algn="ctr"/>
            <a:endParaRPr lang="en-GB" sz="1800" i="1" kern="100" dirty="0">
              <a:effectLst/>
              <a:latin typeface="Ariel"/>
              <a:ea typeface="Calibri" panose="020F0502020204030204" pitchFamily="34" charset="0"/>
              <a:cs typeface="Times New Roman" panose="02020603050405020304" pitchFamily="18" charset="0"/>
            </a:endParaRPr>
          </a:p>
          <a:p>
            <a:pPr algn="ctr"/>
            <a:endParaRPr lang="en-GB" sz="1800" i="1" kern="100" dirty="0">
              <a:effectLst/>
              <a:latin typeface="Ariel"/>
              <a:ea typeface="Calibri" panose="020F0502020204030204" pitchFamily="34" charset="0"/>
              <a:cs typeface="Times New Roman" panose="02020603050405020304" pitchFamily="18" charset="0"/>
            </a:endParaRPr>
          </a:p>
          <a:p>
            <a:pPr algn="ctr"/>
            <a:r>
              <a:rPr lang="en-GB" sz="1800" i="1" kern="100" dirty="0">
                <a:effectLst/>
                <a:latin typeface="Ariel"/>
                <a:ea typeface="Calibri" panose="020F0502020204030204" pitchFamily="34" charset="0"/>
                <a:cs typeface="Times New Roman" panose="02020603050405020304" pitchFamily="18" charset="0"/>
              </a:rPr>
              <a:t>.</a:t>
            </a:r>
            <a:endParaRPr lang="en-GB" sz="1800" kern="100" dirty="0">
              <a:effectLst/>
              <a:latin typeface="Ariel"/>
              <a:ea typeface="Times New Roman" panose="02020603050405020304" pitchFamily="18" charset="0"/>
              <a:cs typeface="Times New Roman" panose="02020603050405020304" pitchFamily="18" charset="0"/>
            </a:endParaRPr>
          </a:p>
          <a:p>
            <a:endParaRPr lang="en-GB" sz="2000" kern="100" dirty="0">
              <a:effectLst/>
              <a:latin typeface="Ariel"/>
              <a:ea typeface="Times New Roman" panose="02020603050405020304" pitchFamily="18" charset="0"/>
              <a:cs typeface="Times New Roman" panose="02020603050405020304" pitchFamily="18" charset="0"/>
            </a:endParaRPr>
          </a:p>
          <a:p>
            <a:pPr algn="ctr"/>
            <a:r>
              <a:rPr lang="en-GB" sz="2800" i="1" kern="100" dirty="0">
                <a:solidFill>
                  <a:srgbClr val="002060"/>
                </a:solidFill>
                <a:effectLst/>
                <a:latin typeface="Ariel"/>
                <a:ea typeface="Calibri" panose="020F0502020204030204" pitchFamily="34" charset="0"/>
                <a:cs typeface="Times New Roman" panose="02020603050405020304" pitchFamily="18" charset="0"/>
              </a:rPr>
              <a:t>Cloud based learning refers to the use of cloud computing technologies to deliver educational content and training programs over the internet. </a:t>
            </a:r>
            <a:r>
              <a:rPr lang="en-GB" sz="2800" i="1" kern="100" dirty="0">
                <a:solidFill>
                  <a:srgbClr val="002060"/>
                </a:solidFill>
                <a:latin typeface="Ariel"/>
                <a:ea typeface="Calibri" panose="020F0502020204030204" pitchFamily="34" charset="0"/>
                <a:cs typeface="Times New Roman" panose="02020603050405020304" pitchFamily="18" charset="0"/>
              </a:rPr>
              <a:t>(</a:t>
            </a:r>
            <a:r>
              <a:rPr lang="en-US" sz="2800" i="1" kern="100" dirty="0" err="1">
                <a:solidFill>
                  <a:srgbClr val="002060"/>
                </a:solidFill>
                <a:latin typeface="Ariel"/>
                <a:ea typeface="Calibri" panose="020F0502020204030204" pitchFamily="34" charset="0"/>
                <a:cs typeface="Times New Roman" panose="02020603050405020304" pitchFamily="18" charset="0"/>
              </a:rPr>
              <a:t>Lutin</a:t>
            </a:r>
            <a:r>
              <a:rPr lang="en-US" sz="2800" i="1" kern="100" dirty="0">
                <a:solidFill>
                  <a:srgbClr val="002060"/>
                </a:solidFill>
                <a:latin typeface="Ariel"/>
                <a:ea typeface="Calibri" panose="020F0502020204030204" pitchFamily="34" charset="0"/>
                <a:cs typeface="Times New Roman" panose="02020603050405020304" pitchFamily="18" charset="0"/>
              </a:rPr>
              <a:t> L.</a:t>
            </a:r>
            <a:r>
              <a:rPr lang="en-GB" sz="2800" i="1" kern="100" dirty="0">
                <a:solidFill>
                  <a:srgbClr val="002060"/>
                </a:solidFill>
                <a:latin typeface="Ariel"/>
                <a:ea typeface="Calibri" panose="020F0502020204030204" pitchFamily="34" charset="0"/>
                <a:cs typeface="Times New Roman" panose="02020603050405020304" pitchFamily="18" charset="0"/>
              </a:rPr>
              <a:t>, 2020)</a:t>
            </a:r>
          </a:p>
        </p:txBody>
      </p:sp>
      <p:sp>
        <p:nvSpPr>
          <p:cNvPr id="3" name="Date Placeholder 1">
            <a:extLst>
              <a:ext uri="{FF2B5EF4-FFF2-40B4-BE49-F238E27FC236}">
                <a16:creationId xmlns:a16="http://schemas.microsoft.com/office/drawing/2014/main" id="{FF7508DD-ACD2-376B-8417-9F8AD5408447}"/>
              </a:ext>
            </a:extLst>
          </p:cNvPr>
          <p:cNvSpPr txBox="1">
            <a:spLocks/>
          </p:cNvSpPr>
          <p:nvPr/>
        </p:nvSpPr>
        <p:spPr>
          <a:xfrm>
            <a:off x="0" y="1159470"/>
            <a:ext cx="3411973" cy="457200"/>
          </a:xfrm>
          <a:prstGeom prst="rect">
            <a:avLst/>
          </a:prstGeom>
        </p:spPr>
        <p:txBody>
          <a:bodyPr rtlCol="0"/>
          <a:ls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200" spc="150" dirty="0">
                <a:solidFill>
                  <a:schemeClr val="bg2"/>
                </a:solidFill>
                <a:latin typeface="+mj-lt"/>
              </a:rPr>
              <a:t>24.07.2024</a:t>
            </a:r>
          </a:p>
        </p:txBody>
      </p:sp>
      <p:sp>
        <p:nvSpPr>
          <p:cNvPr id="5" name="Slide Number Placeholder 22">
            <a:extLst>
              <a:ext uri="{FF2B5EF4-FFF2-40B4-BE49-F238E27FC236}">
                <a16:creationId xmlns:a16="http://schemas.microsoft.com/office/drawing/2014/main" id="{73BBCEDD-AB84-50C1-A6C4-3DFC5399A8DA}"/>
              </a:ext>
            </a:extLst>
          </p:cNvPr>
          <p:cNvSpPr txBox="1">
            <a:spLocks/>
          </p:cNvSpPr>
          <p:nvPr/>
        </p:nvSpPr>
        <p:spPr>
          <a:xfrm>
            <a:off x="10500833" y="6400800"/>
            <a:ext cx="979879" cy="457200"/>
          </a:xfrm>
          <a:prstGeom prst="rect">
            <a:avLst/>
          </a:prstGeom>
        </p:spPr>
        <p:txBody>
          <a:bodyPr rtlCol="0"/>
          <a:ls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AEF9944-A4F6-4C59-AEBD-678D6480B8EA}" type="slidenum">
              <a:rPr lang="en-GB" sz="1600" b="1" spc="150">
                <a:solidFill>
                  <a:schemeClr val="tx1">
                    <a:lumMod val="75000"/>
                    <a:lumOff val="25000"/>
                  </a:schemeClr>
                </a:solidFill>
                <a:latin typeface="+mj-lt"/>
              </a:rPr>
              <a:pPr algn="r"/>
              <a:t>9</a:t>
            </a:fld>
            <a:endParaRPr lang="en-GB" sz="1600" b="1" spc="150" dirty="0">
              <a:solidFill>
                <a:schemeClr val="tx1">
                  <a:lumMod val="75000"/>
                  <a:lumOff val="25000"/>
                </a:schemeClr>
              </a:solidFill>
              <a:latin typeface="+mj-lt"/>
            </a:endParaRPr>
          </a:p>
        </p:txBody>
      </p:sp>
      <p:sp>
        <p:nvSpPr>
          <p:cNvPr id="9" name="TextBox 8">
            <a:extLst>
              <a:ext uri="{FF2B5EF4-FFF2-40B4-BE49-F238E27FC236}">
                <a16:creationId xmlns:a16="http://schemas.microsoft.com/office/drawing/2014/main" id="{91301CCB-7912-A8DA-A01B-CD7A9B21CCC3}"/>
              </a:ext>
            </a:extLst>
          </p:cNvPr>
          <p:cNvSpPr txBox="1"/>
          <p:nvPr/>
        </p:nvSpPr>
        <p:spPr>
          <a:xfrm>
            <a:off x="1335387" y="1129635"/>
            <a:ext cx="6097508" cy="825291"/>
          </a:xfrm>
          <a:prstGeom prst="rect">
            <a:avLst/>
          </a:prstGeom>
          <a:noFill/>
        </p:spPr>
        <p:txBody>
          <a:bodyPr wrap="square">
            <a:spAutoFit/>
          </a:bodyPr>
          <a:lstStyle/>
          <a:p>
            <a:pPr algn="ctr">
              <a:lnSpc>
                <a:spcPct val="115000"/>
              </a:lnSpc>
              <a:spcAft>
                <a:spcPts val="1000"/>
              </a:spcAft>
            </a:pPr>
            <a:r>
              <a:rPr lang="en-GB" sz="4400" b="1" dirty="0">
                <a:solidFill>
                  <a:schemeClr val="bg1"/>
                </a:solidFill>
                <a:effectLst/>
                <a:latin typeface="Ariel"/>
                <a:ea typeface="Calibri" panose="020F0502020204030204" pitchFamily="34" charset="0"/>
              </a:rPr>
              <a:t>Cost-Effectiveness </a:t>
            </a:r>
            <a:endParaRPr lang="en-GB" sz="4400" b="1" kern="100" dirty="0">
              <a:solidFill>
                <a:schemeClr val="bg1"/>
              </a:solidFill>
              <a:effectLst/>
              <a:latin typeface="Ariel"/>
              <a:ea typeface="Calibri" panose="020F0502020204030204" pitchFamily="34" charset="0"/>
              <a:cs typeface="Times New Roman" panose="02020603050405020304" pitchFamily="18" charset="0"/>
            </a:endParaRPr>
          </a:p>
        </p:txBody>
      </p:sp>
      <p:sp>
        <p:nvSpPr>
          <p:cNvPr id="11" name="TextBox 10">
            <a:extLst>
              <a:ext uri="{FF2B5EF4-FFF2-40B4-BE49-F238E27FC236}">
                <a16:creationId xmlns:a16="http://schemas.microsoft.com/office/drawing/2014/main" id="{21DDC702-7E03-8054-644A-9F3A8A66A187}"/>
              </a:ext>
            </a:extLst>
          </p:cNvPr>
          <p:cNvSpPr txBox="1"/>
          <p:nvPr/>
        </p:nvSpPr>
        <p:spPr>
          <a:xfrm>
            <a:off x="2019975" y="1951770"/>
            <a:ext cx="6151828" cy="769441"/>
          </a:xfrm>
          <a:prstGeom prst="rect">
            <a:avLst/>
          </a:prstGeom>
          <a:noFill/>
        </p:spPr>
        <p:txBody>
          <a:bodyPr wrap="square">
            <a:spAutoFit/>
          </a:bodyPr>
          <a:lstStyle/>
          <a:p>
            <a:pPr algn="ctr"/>
            <a:r>
              <a:rPr lang="en-GB" sz="4400" b="1" dirty="0">
                <a:solidFill>
                  <a:schemeClr val="bg1"/>
                </a:solidFill>
                <a:latin typeface="Ariel"/>
              </a:rPr>
              <a:t>Example:</a:t>
            </a:r>
            <a:endParaRPr lang="en-GB" sz="4000" b="1" dirty="0">
              <a:solidFill>
                <a:srgbClr val="002060"/>
              </a:solidFill>
              <a:latin typeface="Ariel"/>
            </a:endParaRPr>
          </a:p>
        </p:txBody>
      </p:sp>
      <p:sp>
        <p:nvSpPr>
          <p:cNvPr id="13" name="TextBox 12">
            <a:extLst>
              <a:ext uri="{FF2B5EF4-FFF2-40B4-BE49-F238E27FC236}">
                <a16:creationId xmlns:a16="http://schemas.microsoft.com/office/drawing/2014/main" id="{EBDC9444-F94A-0053-2C98-24B0718CBC8F}"/>
              </a:ext>
            </a:extLst>
          </p:cNvPr>
          <p:cNvSpPr txBox="1"/>
          <p:nvPr/>
        </p:nvSpPr>
        <p:spPr>
          <a:xfrm>
            <a:off x="102776" y="39559"/>
            <a:ext cx="7338011" cy="1631216"/>
          </a:xfrm>
          <a:prstGeom prst="rect">
            <a:avLst/>
          </a:prstGeom>
          <a:noFill/>
        </p:spPr>
        <p:txBody>
          <a:bodyPr wrap="square">
            <a:spAutoFit/>
          </a:bodyPr>
          <a:lstStyle/>
          <a:p>
            <a:pPr algn="ctr"/>
            <a:r>
              <a:rPr lang="en-GB" sz="2000" kern="100" dirty="0">
                <a:solidFill>
                  <a:srgbClr val="002060"/>
                </a:solidFill>
                <a:effectLst/>
                <a:latin typeface="Ariel"/>
                <a:ea typeface="Calibri" panose="020F0502020204030204" pitchFamily="34" charset="0"/>
                <a:cs typeface="Times New Roman" panose="02020603050405020304" pitchFamily="18" charset="0"/>
              </a:rPr>
              <a:t>BENEFITS: saving </a:t>
            </a:r>
            <a:r>
              <a:rPr lang="en-GB" sz="2000" u="sng" kern="100" dirty="0">
                <a:solidFill>
                  <a:srgbClr val="002060"/>
                </a:solidFill>
                <a:effectLst/>
                <a:latin typeface="Ariel"/>
                <a:ea typeface="Calibri" panose="020F0502020204030204" pitchFamily="34" charset="0"/>
                <a:cs typeface="Times New Roman" panose="02020603050405020304" pitchFamily="18" charset="0"/>
              </a:rPr>
              <a:t>employees</a:t>
            </a:r>
            <a:r>
              <a:rPr lang="en-GB" sz="2000" kern="100" dirty="0">
                <a:solidFill>
                  <a:srgbClr val="002060"/>
                </a:solidFill>
                <a:effectLst/>
                <a:latin typeface="Ariel"/>
                <a:ea typeface="Calibri" panose="020F0502020204030204" pitchFamily="34" charset="0"/>
                <a:cs typeface="Times New Roman" panose="02020603050405020304" pitchFamily="18" charset="0"/>
              </a:rPr>
              <a:t> costs on logistics and provide scalable training solutions to a large workforce enhancing overall cost efficiency. </a:t>
            </a:r>
            <a:endParaRPr lang="en-GB" sz="2000" kern="100" dirty="0">
              <a:solidFill>
                <a:srgbClr val="002060"/>
              </a:solidFill>
              <a:effectLst/>
              <a:latin typeface="Ariel"/>
              <a:ea typeface="Times New Roman" panose="02020603050405020304" pitchFamily="18" charset="0"/>
              <a:cs typeface="Times New Roman" panose="02020603050405020304" pitchFamily="18" charset="0"/>
            </a:endParaRPr>
          </a:p>
          <a:p>
            <a:pPr algn="ctr"/>
            <a:br>
              <a:rPr lang="en-GB" sz="2000" kern="100" dirty="0">
                <a:solidFill>
                  <a:srgbClr val="002060"/>
                </a:solidFill>
                <a:effectLst/>
                <a:latin typeface="Ariel"/>
                <a:ea typeface="Times New Roman" panose="02020603050405020304" pitchFamily="18" charset="0"/>
                <a:cs typeface="Times New Roman" panose="02020603050405020304" pitchFamily="18" charset="0"/>
              </a:rPr>
            </a:br>
            <a:endParaRPr lang="en-GB" sz="2000" dirty="0">
              <a:solidFill>
                <a:srgbClr val="002060"/>
              </a:solidFill>
              <a:latin typeface="Ariel"/>
            </a:endParaRPr>
          </a:p>
        </p:txBody>
      </p:sp>
      <p:graphicFrame>
        <p:nvGraphicFramePr>
          <p:cNvPr id="2" name="Object 1">
            <a:extLst>
              <a:ext uri="{FF2B5EF4-FFF2-40B4-BE49-F238E27FC236}">
                <a16:creationId xmlns:a16="http://schemas.microsoft.com/office/drawing/2014/main" id="{59328AF4-DE88-D45A-8591-ED022CEFC14A}"/>
              </a:ext>
            </a:extLst>
          </p:cNvPr>
          <p:cNvGraphicFramePr>
            <a:graphicFrameLocks/>
          </p:cNvGraphicFramePr>
          <p:nvPr>
            <p:extLst>
              <p:ext uri="{D42A27DB-BD31-4B8C-83A1-F6EECF244321}">
                <p14:modId xmlns:p14="http://schemas.microsoft.com/office/powerpoint/2010/main" val="3330082697"/>
              </p:ext>
            </p:extLst>
          </p:nvPr>
        </p:nvGraphicFramePr>
        <p:xfrm>
          <a:off x="0" y="5276850"/>
          <a:ext cx="2838450" cy="1581150"/>
        </p:xfrm>
        <a:graphic>
          <a:graphicData uri="http://schemas.openxmlformats.org/presentationml/2006/ole">
            <mc:AlternateContent xmlns:mc="http://schemas.openxmlformats.org/markup-compatibility/2006">
              <mc:Choice xmlns:v="urn:schemas-microsoft-com:vml" Requires="v">
                <p:oleObj name="Picture" r:id="rId4" imgW="0" imgH="0" progId="StaticMetafile">
                  <p:embed/>
                </p:oleObj>
              </mc:Choice>
              <mc:Fallback>
                <p:oleObj name="Picture" r:id="rId4" imgW="0" imgH="0" progId="StaticMetafile">
                  <p:embed/>
                  <p:pic>
                    <p:nvPicPr>
                      <p:cNvPr id="2" name="Object 1">
                        <a:extLst>
                          <a:ext uri="{FF2B5EF4-FFF2-40B4-BE49-F238E27FC236}">
                            <a16:creationId xmlns:a16="http://schemas.microsoft.com/office/drawing/2014/main" id="{59328AF4-DE88-D45A-8591-ED022CEFC14A}"/>
                          </a:ext>
                        </a:extLst>
                      </p:cNvPr>
                      <p:cNvPicPr>
                        <a:picLocks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5276850"/>
                        <a:ext cx="2838450" cy="158115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10" name="TextBox 9">
            <a:extLst>
              <a:ext uri="{FF2B5EF4-FFF2-40B4-BE49-F238E27FC236}">
                <a16:creationId xmlns:a16="http://schemas.microsoft.com/office/drawing/2014/main" id="{7691AF6B-7C81-BBAB-8AE7-2F4A5D7E9BBD}"/>
              </a:ext>
            </a:extLst>
          </p:cNvPr>
          <p:cNvSpPr txBox="1"/>
          <p:nvPr/>
        </p:nvSpPr>
        <p:spPr>
          <a:xfrm>
            <a:off x="2838450" y="6157133"/>
            <a:ext cx="4705115" cy="646331"/>
          </a:xfrm>
          <a:prstGeom prst="rect">
            <a:avLst/>
          </a:prstGeom>
          <a:noFill/>
        </p:spPr>
        <p:txBody>
          <a:bodyPr wrap="square">
            <a:spAutoFit/>
          </a:bodyPr>
          <a:lstStyle/>
          <a:p>
            <a:pPr algn="ctr"/>
            <a:r>
              <a:rPr lang="en-GB" sz="1800" dirty="0">
                <a:solidFill>
                  <a:schemeClr val="bg1"/>
                </a:solidFill>
                <a:effectLst/>
                <a:latin typeface="Calibri" panose="020F0502020204030204" pitchFamily="34" charset="0"/>
                <a:ea typeface="Calibri" panose="020F0502020204030204" pitchFamily="34" charset="0"/>
              </a:rPr>
              <a:t>over 175 years provide audit &amp; assurance for over 500 clients worldwide.</a:t>
            </a:r>
            <a:endParaRPr lang="en-GB" dirty="0">
              <a:solidFill>
                <a:schemeClr val="bg1"/>
              </a:solidFill>
            </a:endParaRPr>
          </a:p>
        </p:txBody>
      </p:sp>
    </p:spTree>
    <p:extLst>
      <p:ext uri="{BB962C8B-B14F-4D97-AF65-F5344CB8AC3E}">
        <p14:creationId xmlns:p14="http://schemas.microsoft.com/office/powerpoint/2010/main" val="21506252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close-up of a machine&#10;&#10;Description automatically generated">
            <a:extLst>
              <a:ext uri="{FF2B5EF4-FFF2-40B4-BE49-F238E27FC236}">
                <a16:creationId xmlns:a16="http://schemas.microsoft.com/office/drawing/2014/main" id="{06B62506-80BF-4332-4D74-F157040C212F}"/>
              </a:ext>
            </a:extLst>
          </p:cNvPr>
          <p:cNvPicPr>
            <a:picLocks noChangeAspect="1"/>
          </p:cNvPicPr>
          <p:nvPr/>
        </p:nvPicPr>
        <p:blipFill>
          <a:blip r:embed="rId3"/>
          <a:stretch>
            <a:fillRect/>
          </a:stretch>
        </p:blipFill>
        <p:spPr>
          <a:xfrm>
            <a:off x="0" y="1093776"/>
            <a:ext cx="7541686" cy="5049147"/>
          </a:xfrm>
          <a:prstGeom prst="rect">
            <a:avLst/>
          </a:prstGeom>
        </p:spPr>
      </p:pic>
      <p:sp>
        <p:nvSpPr>
          <p:cNvPr id="14" name="Title 13">
            <a:extLst>
              <a:ext uri="{FF2B5EF4-FFF2-40B4-BE49-F238E27FC236}">
                <a16:creationId xmlns:a16="http://schemas.microsoft.com/office/drawing/2014/main" id="{331CEB84-49DC-40A9-B2F0-D573658AE999}"/>
              </a:ext>
            </a:extLst>
          </p:cNvPr>
          <p:cNvSpPr>
            <a:spLocks noGrp="1"/>
          </p:cNvSpPr>
          <p:nvPr>
            <p:ph type="ctrTitle"/>
          </p:nvPr>
        </p:nvSpPr>
        <p:spPr>
          <a:xfrm>
            <a:off x="7432895" y="39559"/>
            <a:ext cx="4648435" cy="1068427"/>
          </a:xfrm>
        </p:spPr>
        <p:txBody>
          <a:bodyPr rtlCol="0">
            <a:normAutofit fontScale="90000"/>
          </a:bodyPr>
          <a:lstStyle/>
          <a:p>
            <a:pPr algn="ctr"/>
            <a:r>
              <a:rPr lang="en-GB" sz="2800" kern="100" dirty="0">
                <a:solidFill>
                  <a:schemeClr val="bg1"/>
                </a:solidFill>
                <a:latin typeface="Ariel"/>
                <a:ea typeface="Calibri" panose="020F0502020204030204" pitchFamily="34" charset="0"/>
                <a:cs typeface="Times New Roman" panose="02020603050405020304" pitchFamily="18" charset="0"/>
              </a:rPr>
              <a:t>U</a:t>
            </a:r>
            <a:r>
              <a:rPr lang="en-GB" sz="2800" kern="100" dirty="0">
                <a:solidFill>
                  <a:schemeClr val="bg1"/>
                </a:solidFill>
                <a:effectLst/>
                <a:latin typeface="Ariel"/>
                <a:ea typeface="Calibri" panose="020F0502020204030204" pitchFamily="34" charset="0"/>
                <a:cs typeface="Times New Roman" panose="02020603050405020304" pitchFamily="18" charset="0"/>
              </a:rPr>
              <a:t>sing </a:t>
            </a:r>
            <a:r>
              <a:rPr lang="en-GB" sz="2900" u="sng" kern="100" dirty="0">
                <a:solidFill>
                  <a:srgbClr val="002060"/>
                </a:solidFill>
                <a:effectLst/>
                <a:latin typeface="Ariel"/>
                <a:ea typeface="Calibri" panose="020F0502020204030204" pitchFamily="34" charset="0"/>
                <a:cs typeface="Times New Roman" panose="02020603050405020304" pitchFamily="18" charset="0"/>
              </a:rPr>
              <a:t>AI-driven personalized learning platform</a:t>
            </a:r>
            <a:endParaRPr lang="en-GB" sz="2900" u="sng" dirty="0">
              <a:solidFill>
                <a:srgbClr val="002060"/>
              </a:solidFill>
              <a:latin typeface="Ariel"/>
            </a:endParaRPr>
          </a:p>
        </p:txBody>
      </p:sp>
      <p:sp>
        <p:nvSpPr>
          <p:cNvPr id="15" name="Subtitle 14">
            <a:extLst>
              <a:ext uri="{FF2B5EF4-FFF2-40B4-BE49-F238E27FC236}">
                <a16:creationId xmlns:a16="http://schemas.microsoft.com/office/drawing/2014/main" id="{B7886DF7-FA3D-4AD1-AEC1-578EA3AC8C7D}"/>
              </a:ext>
            </a:extLst>
          </p:cNvPr>
          <p:cNvSpPr>
            <a:spLocks noGrp="1"/>
          </p:cNvSpPr>
          <p:nvPr>
            <p:ph type="subTitle" idx="1"/>
          </p:nvPr>
        </p:nvSpPr>
        <p:spPr>
          <a:xfrm>
            <a:off x="7755138" y="1684490"/>
            <a:ext cx="4341978" cy="5094373"/>
          </a:xfrm>
        </p:spPr>
        <p:txBody>
          <a:bodyPr rtlCol="0">
            <a:noAutofit/>
          </a:bodyPr>
          <a:lstStyle/>
          <a:p>
            <a:pPr algn="ctr"/>
            <a:r>
              <a:rPr lang="en-GB" sz="2000" kern="100" dirty="0">
                <a:solidFill>
                  <a:srgbClr val="002060"/>
                </a:solidFill>
                <a:effectLst/>
                <a:latin typeface="Ariel"/>
                <a:ea typeface="Calibri" panose="020F0502020204030204" pitchFamily="34" charset="0"/>
                <a:cs typeface="Times New Roman" panose="02020603050405020304" pitchFamily="18" charset="0"/>
              </a:rPr>
              <a:t>to deliver customized training programs to its employees. Platforms like </a:t>
            </a:r>
            <a:r>
              <a:rPr lang="en-GB" sz="2000" u="sng" kern="100" dirty="0" err="1">
                <a:solidFill>
                  <a:srgbClr val="002060"/>
                </a:solidFill>
                <a:effectLst/>
                <a:latin typeface="Ariel"/>
                <a:ea typeface="Calibri" panose="020F0502020204030204" pitchFamily="34" charset="0"/>
                <a:cs typeface="Times New Roman" panose="02020603050405020304" pitchFamily="18" charset="0"/>
              </a:rPr>
              <a:t>Dreambox</a:t>
            </a:r>
            <a:r>
              <a:rPr lang="en-GB" sz="2000" kern="100" dirty="0">
                <a:solidFill>
                  <a:srgbClr val="002060"/>
                </a:solidFill>
                <a:effectLst/>
                <a:latin typeface="Ariel"/>
                <a:ea typeface="Calibri" panose="020F0502020204030204" pitchFamily="34" charset="0"/>
                <a:cs typeface="Times New Roman" panose="02020603050405020304" pitchFamily="18" charset="0"/>
              </a:rPr>
              <a:t> and </a:t>
            </a:r>
            <a:r>
              <a:rPr lang="en-GB" sz="2000" u="sng" kern="100" dirty="0" err="1">
                <a:solidFill>
                  <a:srgbClr val="002060"/>
                </a:solidFill>
                <a:effectLst/>
                <a:latin typeface="Ariel"/>
                <a:ea typeface="Calibri" panose="020F0502020204030204" pitchFamily="34" charset="0"/>
                <a:cs typeface="Times New Roman" panose="02020603050405020304" pitchFamily="18" charset="0"/>
              </a:rPr>
              <a:t>Knewton</a:t>
            </a:r>
            <a:r>
              <a:rPr lang="en-GB" sz="2000" u="sng" kern="100" dirty="0">
                <a:solidFill>
                  <a:srgbClr val="002060"/>
                </a:solidFill>
                <a:effectLst/>
                <a:latin typeface="Ariel"/>
                <a:ea typeface="Calibri" panose="020F0502020204030204" pitchFamily="34" charset="0"/>
                <a:cs typeface="Times New Roman" panose="02020603050405020304" pitchFamily="18" charset="0"/>
              </a:rPr>
              <a:t> </a:t>
            </a:r>
            <a:r>
              <a:rPr lang="en-GB" sz="2000" kern="100" dirty="0">
                <a:solidFill>
                  <a:srgbClr val="002060"/>
                </a:solidFill>
                <a:effectLst/>
                <a:latin typeface="Ariel"/>
                <a:ea typeface="Calibri" panose="020F0502020204030204" pitchFamily="34" charset="0"/>
                <a:cs typeface="Times New Roman" panose="02020603050405020304" pitchFamily="18" charset="0"/>
              </a:rPr>
              <a:t>use algorithms to modify the difficulty and type of content presented to students ensured that neither are bored or not overwhelmed. (</a:t>
            </a:r>
            <a:r>
              <a:rPr lang="en-GB" sz="2000" kern="100" dirty="0" err="1">
                <a:solidFill>
                  <a:srgbClr val="002060"/>
                </a:solidFill>
                <a:effectLst/>
                <a:latin typeface="Ariel"/>
                <a:ea typeface="Calibri" panose="020F0502020204030204" pitchFamily="34" charset="0"/>
                <a:cs typeface="Times New Roman" panose="02020603050405020304" pitchFamily="18" charset="0"/>
              </a:rPr>
              <a:t>Woyke</a:t>
            </a:r>
            <a:r>
              <a:rPr lang="en-GB" sz="2000" kern="100" dirty="0">
                <a:solidFill>
                  <a:srgbClr val="002060"/>
                </a:solidFill>
                <a:effectLst/>
                <a:latin typeface="Ariel"/>
                <a:ea typeface="Calibri" panose="020F0502020204030204" pitchFamily="34" charset="0"/>
                <a:cs typeface="Times New Roman" panose="02020603050405020304" pitchFamily="18" charset="0"/>
              </a:rPr>
              <a:t>, 2017)</a:t>
            </a:r>
          </a:p>
          <a:p>
            <a:endParaRPr lang="en-GB" sz="2000" kern="100" dirty="0">
              <a:solidFill>
                <a:srgbClr val="002060"/>
              </a:solidFill>
              <a:effectLst/>
              <a:latin typeface="Ariel"/>
              <a:ea typeface="Times New Roman" panose="02020603050405020304" pitchFamily="18" charset="0"/>
              <a:cs typeface="Times New Roman" panose="02020603050405020304" pitchFamily="18" charset="0"/>
            </a:endParaRPr>
          </a:p>
        </p:txBody>
      </p:sp>
      <p:sp>
        <p:nvSpPr>
          <p:cNvPr id="3" name="Date Placeholder 1">
            <a:extLst>
              <a:ext uri="{FF2B5EF4-FFF2-40B4-BE49-F238E27FC236}">
                <a16:creationId xmlns:a16="http://schemas.microsoft.com/office/drawing/2014/main" id="{FF7508DD-ACD2-376B-8417-9F8AD5408447}"/>
              </a:ext>
            </a:extLst>
          </p:cNvPr>
          <p:cNvSpPr txBox="1">
            <a:spLocks/>
          </p:cNvSpPr>
          <p:nvPr/>
        </p:nvSpPr>
        <p:spPr>
          <a:xfrm>
            <a:off x="6345139" y="6554023"/>
            <a:ext cx="3411973" cy="457200"/>
          </a:xfrm>
          <a:prstGeom prst="rect">
            <a:avLst/>
          </a:prstGeom>
        </p:spPr>
        <p:txBody>
          <a:bodyPr rtlCol="0"/>
          <a:ls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200" spc="150" dirty="0">
                <a:solidFill>
                  <a:schemeClr val="bg2"/>
                </a:solidFill>
                <a:latin typeface="+mj-lt"/>
              </a:rPr>
              <a:t>24.07.2024</a:t>
            </a:r>
          </a:p>
        </p:txBody>
      </p:sp>
      <p:sp>
        <p:nvSpPr>
          <p:cNvPr id="5" name="Slide Number Placeholder 22">
            <a:extLst>
              <a:ext uri="{FF2B5EF4-FFF2-40B4-BE49-F238E27FC236}">
                <a16:creationId xmlns:a16="http://schemas.microsoft.com/office/drawing/2014/main" id="{73BBCEDD-AB84-50C1-A6C4-3DFC5399A8DA}"/>
              </a:ext>
            </a:extLst>
          </p:cNvPr>
          <p:cNvSpPr txBox="1">
            <a:spLocks/>
          </p:cNvSpPr>
          <p:nvPr/>
        </p:nvSpPr>
        <p:spPr>
          <a:xfrm>
            <a:off x="10500833" y="6400800"/>
            <a:ext cx="979879" cy="457200"/>
          </a:xfrm>
          <a:prstGeom prst="rect">
            <a:avLst/>
          </a:prstGeom>
        </p:spPr>
        <p:txBody>
          <a:bodyPr rtlCol="0"/>
          <a:ls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AEF9944-A4F6-4C59-AEBD-678D6480B8EA}" type="slidenum">
              <a:rPr lang="en-GB" sz="1600" b="1" spc="150">
                <a:solidFill>
                  <a:schemeClr val="tx1">
                    <a:lumMod val="75000"/>
                    <a:lumOff val="25000"/>
                  </a:schemeClr>
                </a:solidFill>
                <a:latin typeface="+mj-lt"/>
              </a:rPr>
              <a:pPr algn="r"/>
              <a:t>10</a:t>
            </a:fld>
            <a:endParaRPr lang="en-GB" sz="1600" b="1" spc="150" dirty="0">
              <a:solidFill>
                <a:schemeClr val="tx1">
                  <a:lumMod val="75000"/>
                  <a:lumOff val="25000"/>
                </a:schemeClr>
              </a:solidFill>
              <a:latin typeface="+mj-lt"/>
            </a:endParaRPr>
          </a:p>
        </p:txBody>
      </p:sp>
      <p:sp>
        <p:nvSpPr>
          <p:cNvPr id="9" name="TextBox 8">
            <a:extLst>
              <a:ext uri="{FF2B5EF4-FFF2-40B4-BE49-F238E27FC236}">
                <a16:creationId xmlns:a16="http://schemas.microsoft.com/office/drawing/2014/main" id="{91301CCB-7912-A8DA-A01B-CD7A9B21CCC3}"/>
              </a:ext>
            </a:extLst>
          </p:cNvPr>
          <p:cNvSpPr txBox="1"/>
          <p:nvPr/>
        </p:nvSpPr>
        <p:spPr>
          <a:xfrm>
            <a:off x="110670" y="1107986"/>
            <a:ext cx="7195477" cy="1732205"/>
          </a:xfrm>
          <a:prstGeom prst="rect">
            <a:avLst/>
          </a:prstGeom>
          <a:noFill/>
        </p:spPr>
        <p:txBody>
          <a:bodyPr wrap="square">
            <a:spAutoFit/>
          </a:bodyPr>
          <a:lstStyle/>
          <a:p>
            <a:pPr algn="ctr">
              <a:lnSpc>
                <a:spcPct val="115000"/>
              </a:lnSpc>
              <a:spcAft>
                <a:spcPts val="1000"/>
              </a:spcAft>
            </a:pPr>
            <a:r>
              <a:rPr lang="en-GB" sz="4400" b="1" dirty="0">
                <a:solidFill>
                  <a:schemeClr val="bg1"/>
                </a:solidFill>
                <a:latin typeface="Ariel"/>
              </a:rPr>
              <a:t>Flexibility</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4400" b="1" dirty="0">
                <a:solidFill>
                  <a:schemeClr val="bg1"/>
                </a:solidFill>
                <a:latin typeface="Ariel"/>
              </a:rPr>
              <a:t>and</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4400" b="1" dirty="0">
                <a:solidFill>
                  <a:schemeClr val="bg1"/>
                </a:solidFill>
                <a:latin typeface="Ariel"/>
              </a:rPr>
              <a:t>Personalization</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algn="ctr">
              <a:lnSpc>
                <a:spcPct val="115000"/>
              </a:lnSpc>
              <a:spcAft>
                <a:spcPts val="1000"/>
              </a:spcAft>
            </a:pPr>
            <a:r>
              <a:rPr lang="en-GB" sz="4400" b="1" dirty="0">
                <a:solidFill>
                  <a:schemeClr val="bg1"/>
                </a:solidFill>
                <a:effectLst/>
                <a:latin typeface="Ariel"/>
                <a:ea typeface="Calibri" panose="020F0502020204030204" pitchFamily="34" charset="0"/>
              </a:rPr>
              <a:t> </a:t>
            </a:r>
            <a:endParaRPr lang="en-GB" sz="4400" b="1" kern="100" dirty="0">
              <a:solidFill>
                <a:schemeClr val="bg1"/>
              </a:solidFill>
              <a:effectLst/>
              <a:latin typeface="Ariel"/>
              <a:ea typeface="Calibri" panose="020F0502020204030204" pitchFamily="34" charset="0"/>
              <a:cs typeface="Times New Roman" panose="02020603050405020304" pitchFamily="18" charset="0"/>
            </a:endParaRPr>
          </a:p>
        </p:txBody>
      </p:sp>
      <p:sp>
        <p:nvSpPr>
          <p:cNvPr id="11" name="TextBox 10">
            <a:extLst>
              <a:ext uri="{FF2B5EF4-FFF2-40B4-BE49-F238E27FC236}">
                <a16:creationId xmlns:a16="http://schemas.microsoft.com/office/drawing/2014/main" id="{21DDC702-7E03-8054-644A-9F3A8A66A187}"/>
              </a:ext>
            </a:extLst>
          </p:cNvPr>
          <p:cNvSpPr txBox="1"/>
          <p:nvPr/>
        </p:nvSpPr>
        <p:spPr>
          <a:xfrm>
            <a:off x="687975" y="1999214"/>
            <a:ext cx="6151828" cy="769441"/>
          </a:xfrm>
          <a:prstGeom prst="rect">
            <a:avLst/>
          </a:prstGeom>
          <a:noFill/>
        </p:spPr>
        <p:txBody>
          <a:bodyPr wrap="square">
            <a:spAutoFit/>
          </a:bodyPr>
          <a:lstStyle/>
          <a:p>
            <a:pPr algn="ctr"/>
            <a:r>
              <a:rPr lang="en-GB" sz="4400" b="1" dirty="0">
                <a:solidFill>
                  <a:schemeClr val="bg1"/>
                </a:solidFill>
                <a:latin typeface="Ariel"/>
              </a:rPr>
              <a:t>Example:</a:t>
            </a:r>
            <a:endParaRPr lang="en-GB" sz="4000" b="1" dirty="0">
              <a:solidFill>
                <a:srgbClr val="002060"/>
              </a:solidFill>
              <a:latin typeface="Ariel"/>
            </a:endParaRPr>
          </a:p>
        </p:txBody>
      </p:sp>
      <p:sp>
        <p:nvSpPr>
          <p:cNvPr id="13" name="TextBox 12">
            <a:extLst>
              <a:ext uri="{FF2B5EF4-FFF2-40B4-BE49-F238E27FC236}">
                <a16:creationId xmlns:a16="http://schemas.microsoft.com/office/drawing/2014/main" id="{EBDC9444-F94A-0053-2C98-24B0718CBC8F}"/>
              </a:ext>
            </a:extLst>
          </p:cNvPr>
          <p:cNvSpPr txBox="1"/>
          <p:nvPr/>
        </p:nvSpPr>
        <p:spPr>
          <a:xfrm>
            <a:off x="94884" y="39559"/>
            <a:ext cx="7338011" cy="1631216"/>
          </a:xfrm>
          <a:prstGeom prst="rect">
            <a:avLst/>
          </a:prstGeom>
          <a:noFill/>
        </p:spPr>
        <p:txBody>
          <a:bodyPr wrap="square">
            <a:spAutoFit/>
          </a:bodyPr>
          <a:lstStyle/>
          <a:p>
            <a:pPr algn="ctr"/>
            <a:r>
              <a:rPr lang="en-GB" sz="2000" kern="100" dirty="0">
                <a:solidFill>
                  <a:srgbClr val="002060"/>
                </a:solidFill>
                <a:effectLst/>
                <a:latin typeface="Ariel"/>
                <a:ea typeface="Calibri" panose="020F0502020204030204" pitchFamily="34" charset="0"/>
                <a:cs typeface="Times New Roman" panose="02020603050405020304" pitchFamily="18" charset="0"/>
              </a:rPr>
              <a:t>BENEFITS: </a:t>
            </a:r>
            <a:r>
              <a:rPr lang="en-GB" sz="2000" kern="100" dirty="0">
                <a:solidFill>
                  <a:srgbClr val="002060"/>
                </a:solidFill>
                <a:latin typeface="Ariel"/>
                <a:cs typeface="Times New Roman" panose="02020603050405020304" pitchFamily="18" charset="0"/>
              </a:rPr>
              <a:t>personalized learning paths cater to the unique needs of each employee increasing the effectiveness of the training and ensuring that all the staff members can learn at their own pace </a:t>
            </a:r>
          </a:p>
          <a:p>
            <a:pPr algn="ctr"/>
            <a:br>
              <a:rPr lang="en-GB" sz="2000" kern="100" dirty="0">
                <a:solidFill>
                  <a:srgbClr val="002060"/>
                </a:solidFill>
                <a:latin typeface="Ariel"/>
                <a:cs typeface="Times New Roman" panose="02020603050405020304" pitchFamily="18" charset="0"/>
              </a:rPr>
            </a:br>
            <a:endParaRPr lang="en-GB" sz="2000" kern="100" dirty="0">
              <a:solidFill>
                <a:srgbClr val="002060"/>
              </a:solidFill>
              <a:latin typeface="Ariel"/>
              <a:cs typeface="Times New Roman" panose="02020603050405020304" pitchFamily="18" charset="0"/>
            </a:endParaRPr>
          </a:p>
        </p:txBody>
      </p:sp>
      <p:graphicFrame>
        <p:nvGraphicFramePr>
          <p:cNvPr id="2" name="Object 1">
            <a:extLst>
              <a:ext uri="{FF2B5EF4-FFF2-40B4-BE49-F238E27FC236}">
                <a16:creationId xmlns:a16="http://schemas.microsoft.com/office/drawing/2014/main" id="{59328AF4-DE88-D45A-8591-ED022CEFC14A}"/>
              </a:ext>
            </a:extLst>
          </p:cNvPr>
          <p:cNvGraphicFramePr>
            <a:graphicFrameLocks/>
          </p:cNvGraphicFramePr>
          <p:nvPr>
            <p:extLst>
              <p:ext uri="{D42A27DB-BD31-4B8C-83A1-F6EECF244321}">
                <p14:modId xmlns:p14="http://schemas.microsoft.com/office/powerpoint/2010/main" val="3745506546"/>
              </p:ext>
            </p:extLst>
          </p:nvPr>
        </p:nvGraphicFramePr>
        <p:xfrm>
          <a:off x="-33660" y="5232144"/>
          <a:ext cx="2838450" cy="1645026"/>
        </p:xfrm>
        <a:graphic>
          <a:graphicData uri="http://schemas.openxmlformats.org/presentationml/2006/ole">
            <mc:AlternateContent xmlns:mc="http://schemas.openxmlformats.org/markup-compatibility/2006">
              <mc:Choice xmlns:v="urn:schemas-microsoft-com:vml" Requires="v">
                <p:oleObj name="Picture" r:id="rId4" imgW="0" imgH="0" progId="StaticMetafile">
                  <p:embed/>
                </p:oleObj>
              </mc:Choice>
              <mc:Fallback>
                <p:oleObj name="Picture" r:id="rId4" imgW="0" imgH="0" progId="StaticMetafile">
                  <p:embed/>
                  <p:pic>
                    <p:nvPicPr>
                      <p:cNvPr id="2" name="Object 1">
                        <a:extLst>
                          <a:ext uri="{FF2B5EF4-FFF2-40B4-BE49-F238E27FC236}">
                            <a16:creationId xmlns:a16="http://schemas.microsoft.com/office/drawing/2014/main" id="{59328AF4-DE88-D45A-8591-ED022CEFC14A}"/>
                          </a:ext>
                        </a:extLst>
                      </p:cNvPr>
                      <p:cNvPicPr>
                        <a:picLocks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3660" y="5232144"/>
                        <a:ext cx="2838450" cy="1645026"/>
                      </a:xfrm>
                      <a:prstGeom prst="rect">
                        <a:avLst/>
                      </a:prstGeom>
                      <a:solidFill>
                        <a:srgbClr val="FFFFFF"/>
                      </a:solidFill>
                      <a:ln>
                        <a:noFill/>
                      </a:ln>
                    </p:spPr>
                  </p:pic>
                </p:oleObj>
              </mc:Fallback>
            </mc:AlternateContent>
          </a:graphicData>
        </a:graphic>
      </p:graphicFrame>
    </p:spTree>
    <p:extLst>
      <p:ext uri="{BB962C8B-B14F-4D97-AF65-F5344CB8AC3E}">
        <p14:creationId xmlns:p14="http://schemas.microsoft.com/office/powerpoint/2010/main" val="34812099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erson wearing virtual reality goggles&#10;&#10;Description automatically generated">
            <a:extLst>
              <a:ext uri="{FF2B5EF4-FFF2-40B4-BE49-F238E27FC236}">
                <a16:creationId xmlns:a16="http://schemas.microsoft.com/office/drawing/2014/main" id="{87C180F9-11FB-1CC4-098D-455A5FF128FE}"/>
              </a:ext>
            </a:extLst>
          </p:cNvPr>
          <p:cNvPicPr>
            <a:picLocks noChangeAspect="1"/>
          </p:cNvPicPr>
          <p:nvPr/>
        </p:nvPicPr>
        <p:blipFill>
          <a:blip r:embed="rId3"/>
          <a:stretch>
            <a:fillRect/>
          </a:stretch>
        </p:blipFill>
        <p:spPr>
          <a:xfrm>
            <a:off x="6702" y="1076994"/>
            <a:ext cx="7514376" cy="5064921"/>
          </a:xfrm>
          <a:prstGeom prst="rect">
            <a:avLst/>
          </a:prstGeom>
        </p:spPr>
      </p:pic>
      <p:sp>
        <p:nvSpPr>
          <p:cNvPr id="14" name="Title 13">
            <a:extLst>
              <a:ext uri="{FF2B5EF4-FFF2-40B4-BE49-F238E27FC236}">
                <a16:creationId xmlns:a16="http://schemas.microsoft.com/office/drawing/2014/main" id="{331CEB84-49DC-40A9-B2F0-D573658AE999}"/>
              </a:ext>
            </a:extLst>
          </p:cNvPr>
          <p:cNvSpPr>
            <a:spLocks noGrp="1"/>
          </p:cNvSpPr>
          <p:nvPr>
            <p:ph type="ctrTitle"/>
          </p:nvPr>
        </p:nvSpPr>
        <p:spPr>
          <a:xfrm>
            <a:off x="7586123" y="226980"/>
            <a:ext cx="4648435" cy="1068427"/>
          </a:xfrm>
        </p:spPr>
        <p:txBody>
          <a:bodyPr rtlCol="0">
            <a:noAutofit/>
          </a:bodyPr>
          <a:lstStyle/>
          <a:p>
            <a:pPr algn="ctr"/>
            <a:br>
              <a:rPr lang="en-GB" sz="1800" kern="100" dirty="0">
                <a:solidFill>
                  <a:schemeClr val="bg1"/>
                </a:solidFill>
                <a:effectLst/>
                <a:latin typeface="Ariel"/>
                <a:ea typeface="Times New Roman" panose="02020603050405020304" pitchFamily="18" charset="0"/>
                <a:cs typeface="Times New Roman" panose="02020603050405020304" pitchFamily="18" charset="0"/>
              </a:rPr>
            </a:br>
            <a:endParaRPr lang="en-GB" sz="1800" u="sng" dirty="0">
              <a:solidFill>
                <a:schemeClr val="bg1"/>
              </a:solidFill>
              <a:latin typeface="Ariel"/>
            </a:endParaRPr>
          </a:p>
        </p:txBody>
      </p:sp>
      <p:sp>
        <p:nvSpPr>
          <p:cNvPr id="15" name="Subtitle 14">
            <a:extLst>
              <a:ext uri="{FF2B5EF4-FFF2-40B4-BE49-F238E27FC236}">
                <a16:creationId xmlns:a16="http://schemas.microsoft.com/office/drawing/2014/main" id="{B7886DF7-FA3D-4AD1-AEC1-578EA3AC8C7D}"/>
              </a:ext>
            </a:extLst>
          </p:cNvPr>
          <p:cNvSpPr>
            <a:spLocks noGrp="1"/>
          </p:cNvSpPr>
          <p:nvPr>
            <p:ph type="subTitle" idx="1"/>
          </p:nvPr>
        </p:nvSpPr>
        <p:spPr>
          <a:xfrm>
            <a:off x="7560402" y="1052502"/>
            <a:ext cx="4674156" cy="5113903"/>
          </a:xfrm>
        </p:spPr>
        <p:txBody>
          <a:bodyPr rtlCol="0">
            <a:noAutofit/>
          </a:bodyPr>
          <a:lstStyle/>
          <a:p>
            <a:pPr algn="ctr"/>
            <a:r>
              <a:rPr lang="en-GB" sz="2800" kern="100" dirty="0">
                <a:solidFill>
                  <a:srgbClr val="002060"/>
                </a:solidFill>
                <a:effectLst/>
                <a:latin typeface="Ariel"/>
                <a:ea typeface="Calibri" panose="020F0502020204030204" pitchFamily="34" charset="0"/>
                <a:cs typeface="Times New Roman" panose="02020603050405020304" pitchFamily="18" charset="0"/>
              </a:rPr>
              <a:t>IBM use virtual reality for training purposes especially in technical fields and customer service scenarios. Employees participate to mimic real-world challenges. (</a:t>
            </a:r>
            <a:r>
              <a:rPr lang="en-GB" sz="2800" kern="100" dirty="0" err="1">
                <a:solidFill>
                  <a:srgbClr val="002060"/>
                </a:solidFill>
                <a:effectLst/>
                <a:latin typeface="Ariel"/>
                <a:ea typeface="Calibri" panose="020F0502020204030204" pitchFamily="34" charset="0"/>
                <a:cs typeface="Times New Roman" panose="02020603050405020304" pitchFamily="18" charset="0"/>
              </a:rPr>
              <a:t>Sitzmann</a:t>
            </a:r>
            <a:r>
              <a:rPr lang="en-GB" sz="2800" kern="100" dirty="0">
                <a:solidFill>
                  <a:srgbClr val="002060"/>
                </a:solidFill>
                <a:effectLst/>
                <a:latin typeface="Ariel"/>
                <a:ea typeface="Calibri" panose="020F0502020204030204" pitchFamily="34" charset="0"/>
                <a:cs typeface="Times New Roman" panose="02020603050405020304" pitchFamily="18" charset="0"/>
              </a:rPr>
              <a:t>, 2011)</a:t>
            </a:r>
            <a:endParaRPr lang="en-GB" sz="2800" kern="100" dirty="0">
              <a:solidFill>
                <a:srgbClr val="002060"/>
              </a:solidFill>
              <a:effectLst/>
              <a:latin typeface="Ariel"/>
              <a:ea typeface="Times New Roman" panose="02020603050405020304" pitchFamily="18" charset="0"/>
              <a:cs typeface="Times New Roman" panose="02020603050405020304" pitchFamily="18" charset="0"/>
            </a:endParaRPr>
          </a:p>
          <a:p>
            <a:endParaRPr lang="en-GB" sz="2000" kern="100" dirty="0">
              <a:solidFill>
                <a:srgbClr val="002060"/>
              </a:solidFill>
              <a:effectLst/>
              <a:latin typeface="Ariel"/>
              <a:ea typeface="Times New Roman" panose="02020603050405020304" pitchFamily="18" charset="0"/>
              <a:cs typeface="Times New Roman" panose="02020603050405020304" pitchFamily="18" charset="0"/>
            </a:endParaRPr>
          </a:p>
        </p:txBody>
      </p:sp>
      <p:sp>
        <p:nvSpPr>
          <p:cNvPr id="3" name="Date Placeholder 1">
            <a:extLst>
              <a:ext uri="{FF2B5EF4-FFF2-40B4-BE49-F238E27FC236}">
                <a16:creationId xmlns:a16="http://schemas.microsoft.com/office/drawing/2014/main" id="{FF7508DD-ACD2-376B-8417-9F8AD5408447}"/>
              </a:ext>
            </a:extLst>
          </p:cNvPr>
          <p:cNvSpPr txBox="1">
            <a:spLocks/>
          </p:cNvSpPr>
          <p:nvPr/>
        </p:nvSpPr>
        <p:spPr>
          <a:xfrm>
            <a:off x="6345139" y="6554023"/>
            <a:ext cx="3411973" cy="457200"/>
          </a:xfrm>
          <a:prstGeom prst="rect">
            <a:avLst/>
          </a:prstGeom>
        </p:spPr>
        <p:txBody>
          <a:bodyPr rtlCol="0"/>
          <a:ls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200" spc="150" dirty="0">
                <a:solidFill>
                  <a:schemeClr val="bg2"/>
                </a:solidFill>
                <a:latin typeface="+mj-lt"/>
              </a:rPr>
              <a:t>24.07.2024</a:t>
            </a:r>
          </a:p>
        </p:txBody>
      </p:sp>
      <p:sp>
        <p:nvSpPr>
          <p:cNvPr id="5" name="Slide Number Placeholder 22">
            <a:extLst>
              <a:ext uri="{FF2B5EF4-FFF2-40B4-BE49-F238E27FC236}">
                <a16:creationId xmlns:a16="http://schemas.microsoft.com/office/drawing/2014/main" id="{73BBCEDD-AB84-50C1-A6C4-3DFC5399A8DA}"/>
              </a:ext>
            </a:extLst>
          </p:cNvPr>
          <p:cNvSpPr txBox="1">
            <a:spLocks/>
          </p:cNvSpPr>
          <p:nvPr/>
        </p:nvSpPr>
        <p:spPr>
          <a:xfrm>
            <a:off x="10500833" y="6400800"/>
            <a:ext cx="979879" cy="457200"/>
          </a:xfrm>
          <a:prstGeom prst="rect">
            <a:avLst/>
          </a:prstGeom>
        </p:spPr>
        <p:txBody>
          <a:bodyPr rtlCol="0"/>
          <a:ls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AEF9944-A4F6-4C59-AEBD-678D6480B8EA}" type="slidenum">
              <a:rPr lang="en-GB" sz="1600" b="1" spc="150">
                <a:solidFill>
                  <a:schemeClr val="tx1">
                    <a:lumMod val="75000"/>
                    <a:lumOff val="25000"/>
                  </a:schemeClr>
                </a:solidFill>
                <a:latin typeface="+mj-lt"/>
              </a:rPr>
              <a:pPr algn="r"/>
              <a:t>11</a:t>
            </a:fld>
            <a:endParaRPr lang="en-GB" sz="1600" b="1" spc="150" dirty="0">
              <a:solidFill>
                <a:schemeClr val="tx1">
                  <a:lumMod val="75000"/>
                  <a:lumOff val="25000"/>
                </a:schemeClr>
              </a:solidFill>
              <a:latin typeface="+mj-lt"/>
            </a:endParaRPr>
          </a:p>
        </p:txBody>
      </p:sp>
      <p:sp>
        <p:nvSpPr>
          <p:cNvPr id="9" name="TextBox 8">
            <a:extLst>
              <a:ext uri="{FF2B5EF4-FFF2-40B4-BE49-F238E27FC236}">
                <a16:creationId xmlns:a16="http://schemas.microsoft.com/office/drawing/2014/main" id="{91301CCB-7912-A8DA-A01B-CD7A9B21CCC3}"/>
              </a:ext>
            </a:extLst>
          </p:cNvPr>
          <p:cNvSpPr txBox="1"/>
          <p:nvPr/>
        </p:nvSpPr>
        <p:spPr>
          <a:xfrm>
            <a:off x="-202038" y="1104682"/>
            <a:ext cx="8150130" cy="658706"/>
          </a:xfrm>
          <a:prstGeom prst="rect">
            <a:avLst/>
          </a:prstGeom>
          <a:noFill/>
        </p:spPr>
        <p:txBody>
          <a:bodyPr wrap="square">
            <a:spAutoFit/>
          </a:bodyPr>
          <a:lstStyle/>
          <a:p>
            <a:pPr algn="ctr">
              <a:lnSpc>
                <a:spcPct val="115000"/>
              </a:lnSpc>
              <a:spcAft>
                <a:spcPts val="1000"/>
              </a:spcAft>
            </a:pPr>
            <a:r>
              <a:rPr lang="en-GB" sz="3400" b="1" dirty="0">
                <a:solidFill>
                  <a:schemeClr val="bg1"/>
                </a:solidFill>
                <a:latin typeface="Ariel"/>
              </a:rPr>
              <a:t>Enhanced</a:t>
            </a:r>
            <a:r>
              <a:rPr lang="en-GB" sz="3400" dirty="0">
                <a:effectLst/>
                <a:latin typeface="Ariel"/>
                <a:ea typeface="Calibri" panose="020F0502020204030204" pitchFamily="34" charset="0"/>
              </a:rPr>
              <a:t> </a:t>
            </a:r>
            <a:r>
              <a:rPr lang="en-GB" sz="3400" b="1" dirty="0">
                <a:solidFill>
                  <a:schemeClr val="bg1"/>
                </a:solidFill>
                <a:latin typeface="Ariel"/>
              </a:rPr>
              <a:t>Engagement</a:t>
            </a:r>
            <a:r>
              <a:rPr lang="en-GB" sz="3400" dirty="0">
                <a:effectLst/>
                <a:latin typeface="Ariel"/>
                <a:ea typeface="Calibri" panose="020F0502020204030204" pitchFamily="34" charset="0"/>
              </a:rPr>
              <a:t> </a:t>
            </a:r>
            <a:r>
              <a:rPr lang="en-GB" sz="3400" b="1" dirty="0">
                <a:solidFill>
                  <a:schemeClr val="bg1"/>
                </a:solidFill>
                <a:latin typeface="Ariel"/>
              </a:rPr>
              <a:t>and</a:t>
            </a:r>
            <a:r>
              <a:rPr lang="en-GB" sz="3400" dirty="0">
                <a:effectLst/>
                <a:latin typeface="Ariel"/>
                <a:ea typeface="Calibri" panose="020F0502020204030204" pitchFamily="34" charset="0"/>
              </a:rPr>
              <a:t> </a:t>
            </a:r>
            <a:r>
              <a:rPr lang="en-GB" sz="3400" b="1" dirty="0">
                <a:solidFill>
                  <a:schemeClr val="bg1"/>
                </a:solidFill>
                <a:latin typeface="Ariel"/>
              </a:rPr>
              <a:t>Interactivity</a:t>
            </a:r>
            <a:r>
              <a:rPr lang="en-GB" sz="3400" dirty="0">
                <a:effectLst/>
                <a:latin typeface="Ariel"/>
                <a:ea typeface="Calibri" panose="020F0502020204030204" pitchFamily="34" charset="0"/>
              </a:rPr>
              <a:t> </a:t>
            </a:r>
            <a:endParaRPr lang="en-GB" sz="3400" b="1" kern="100" dirty="0">
              <a:solidFill>
                <a:schemeClr val="bg1"/>
              </a:solidFill>
              <a:effectLst/>
              <a:latin typeface="Ariel"/>
              <a:ea typeface="Calibri" panose="020F0502020204030204" pitchFamily="34" charset="0"/>
              <a:cs typeface="Times New Roman" panose="02020603050405020304" pitchFamily="18" charset="0"/>
            </a:endParaRPr>
          </a:p>
        </p:txBody>
      </p:sp>
      <p:sp>
        <p:nvSpPr>
          <p:cNvPr id="11" name="TextBox 10">
            <a:extLst>
              <a:ext uri="{FF2B5EF4-FFF2-40B4-BE49-F238E27FC236}">
                <a16:creationId xmlns:a16="http://schemas.microsoft.com/office/drawing/2014/main" id="{21DDC702-7E03-8054-644A-9F3A8A66A187}"/>
              </a:ext>
            </a:extLst>
          </p:cNvPr>
          <p:cNvSpPr txBox="1"/>
          <p:nvPr/>
        </p:nvSpPr>
        <p:spPr>
          <a:xfrm>
            <a:off x="-1018694" y="1899772"/>
            <a:ext cx="4532497" cy="1446550"/>
          </a:xfrm>
          <a:prstGeom prst="rect">
            <a:avLst/>
          </a:prstGeom>
          <a:noFill/>
        </p:spPr>
        <p:txBody>
          <a:bodyPr wrap="square">
            <a:spAutoFit/>
          </a:bodyPr>
          <a:lstStyle/>
          <a:p>
            <a:pPr algn="ctr"/>
            <a:r>
              <a:rPr lang="en-GB" sz="4400" b="1" dirty="0">
                <a:solidFill>
                  <a:schemeClr val="bg1"/>
                </a:solidFill>
                <a:latin typeface="Ariel"/>
              </a:rPr>
              <a:t>Example:</a:t>
            </a:r>
          </a:p>
          <a:p>
            <a:pPr algn="ctr"/>
            <a:r>
              <a:rPr lang="en-GB" sz="4400" b="1" dirty="0">
                <a:solidFill>
                  <a:schemeClr val="bg1"/>
                </a:solidFill>
                <a:latin typeface="Ariel"/>
              </a:rPr>
              <a:t>IBM</a:t>
            </a:r>
            <a:endParaRPr lang="en-GB" sz="4000" b="1" dirty="0">
              <a:solidFill>
                <a:srgbClr val="002060"/>
              </a:solidFill>
              <a:latin typeface="Ariel"/>
            </a:endParaRPr>
          </a:p>
        </p:txBody>
      </p:sp>
      <p:sp>
        <p:nvSpPr>
          <p:cNvPr id="13" name="TextBox 12">
            <a:extLst>
              <a:ext uri="{FF2B5EF4-FFF2-40B4-BE49-F238E27FC236}">
                <a16:creationId xmlns:a16="http://schemas.microsoft.com/office/drawing/2014/main" id="{EBDC9444-F94A-0053-2C98-24B0718CBC8F}"/>
              </a:ext>
            </a:extLst>
          </p:cNvPr>
          <p:cNvSpPr txBox="1"/>
          <p:nvPr/>
        </p:nvSpPr>
        <p:spPr>
          <a:xfrm>
            <a:off x="-58343" y="45519"/>
            <a:ext cx="7514375" cy="1938992"/>
          </a:xfrm>
          <a:prstGeom prst="rect">
            <a:avLst/>
          </a:prstGeom>
          <a:noFill/>
        </p:spPr>
        <p:txBody>
          <a:bodyPr wrap="square">
            <a:spAutoFit/>
          </a:bodyPr>
          <a:lstStyle/>
          <a:p>
            <a:pPr algn="ctr"/>
            <a:r>
              <a:rPr lang="en-GB" sz="2000" kern="100" dirty="0">
                <a:solidFill>
                  <a:srgbClr val="002060"/>
                </a:solidFill>
                <a:effectLst/>
                <a:latin typeface="Ariel"/>
                <a:ea typeface="Calibri" panose="020F0502020204030204" pitchFamily="34" charset="0"/>
                <a:cs typeface="Times New Roman" panose="02020603050405020304" pitchFamily="18" charset="0"/>
              </a:rPr>
              <a:t>BENEFITS: interactive training methods have led to higher levels and better retention of information as employees can practice skills in a </a:t>
            </a:r>
            <a:r>
              <a:rPr lang="en-GB" sz="2000" b="1" kern="100" dirty="0">
                <a:solidFill>
                  <a:srgbClr val="002060"/>
                </a:solidFill>
                <a:effectLst/>
                <a:latin typeface="Ariel"/>
                <a:ea typeface="Calibri" panose="020F0502020204030204" pitchFamily="34" charset="0"/>
                <a:cs typeface="Times New Roman" panose="02020603050405020304" pitchFamily="18" charset="0"/>
              </a:rPr>
              <a:t>risk-free environment</a:t>
            </a:r>
            <a:r>
              <a:rPr lang="en-GB" sz="2000" kern="100" dirty="0">
                <a:solidFill>
                  <a:srgbClr val="002060"/>
                </a:solidFill>
                <a:effectLst/>
                <a:latin typeface="Ariel"/>
                <a:ea typeface="Calibri" panose="020F0502020204030204" pitchFamily="34" charset="0"/>
                <a:cs typeface="Times New Roman" panose="02020603050405020304" pitchFamily="18" charset="0"/>
              </a:rPr>
              <a:t>.</a:t>
            </a:r>
            <a:endParaRPr lang="en-GB" sz="2000" kern="100" dirty="0">
              <a:solidFill>
                <a:srgbClr val="002060"/>
              </a:solidFill>
              <a:effectLst/>
              <a:latin typeface="Ariel"/>
              <a:ea typeface="Times New Roman" panose="02020603050405020304" pitchFamily="18" charset="0"/>
              <a:cs typeface="Times New Roman" panose="02020603050405020304" pitchFamily="18" charset="0"/>
            </a:endParaRPr>
          </a:p>
          <a:p>
            <a:pPr algn="ctr"/>
            <a:endParaRPr lang="en-GB" sz="2000" kern="100" dirty="0">
              <a:solidFill>
                <a:srgbClr val="002060"/>
              </a:solidFill>
              <a:latin typeface="Ariel"/>
              <a:cs typeface="Times New Roman" panose="02020603050405020304" pitchFamily="18" charset="0"/>
            </a:endParaRPr>
          </a:p>
          <a:p>
            <a:pPr algn="ctr"/>
            <a:br>
              <a:rPr lang="en-GB" sz="2000" kern="100" dirty="0">
                <a:solidFill>
                  <a:srgbClr val="002060"/>
                </a:solidFill>
                <a:latin typeface="Ariel"/>
                <a:cs typeface="Times New Roman" panose="02020603050405020304" pitchFamily="18" charset="0"/>
              </a:rPr>
            </a:br>
            <a:endParaRPr lang="en-GB" sz="2000" kern="100" dirty="0">
              <a:solidFill>
                <a:srgbClr val="002060"/>
              </a:solidFill>
              <a:latin typeface="Ariel"/>
              <a:cs typeface="Times New Roman" panose="02020603050405020304" pitchFamily="18" charset="0"/>
            </a:endParaRPr>
          </a:p>
        </p:txBody>
      </p:sp>
      <p:graphicFrame>
        <p:nvGraphicFramePr>
          <p:cNvPr id="2" name="Object 1">
            <a:extLst>
              <a:ext uri="{FF2B5EF4-FFF2-40B4-BE49-F238E27FC236}">
                <a16:creationId xmlns:a16="http://schemas.microsoft.com/office/drawing/2014/main" id="{59328AF4-DE88-D45A-8591-ED022CEFC14A}"/>
              </a:ext>
            </a:extLst>
          </p:cNvPr>
          <p:cNvGraphicFramePr>
            <a:graphicFrameLocks/>
          </p:cNvGraphicFramePr>
          <p:nvPr/>
        </p:nvGraphicFramePr>
        <p:xfrm>
          <a:off x="0" y="5212974"/>
          <a:ext cx="2838450" cy="1645026"/>
        </p:xfrm>
        <a:graphic>
          <a:graphicData uri="http://schemas.openxmlformats.org/presentationml/2006/ole">
            <mc:AlternateContent xmlns:mc="http://schemas.openxmlformats.org/markup-compatibility/2006">
              <mc:Choice xmlns:v="urn:schemas-microsoft-com:vml" Requires="v">
                <p:oleObj name="Picture" r:id="rId4" imgW="0" imgH="0" progId="StaticMetafile">
                  <p:embed/>
                </p:oleObj>
              </mc:Choice>
              <mc:Fallback>
                <p:oleObj name="Picture" r:id="rId4" imgW="0" imgH="0" progId="StaticMetafile">
                  <p:embed/>
                  <p:pic>
                    <p:nvPicPr>
                      <p:cNvPr id="2" name="Object 1">
                        <a:extLst>
                          <a:ext uri="{FF2B5EF4-FFF2-40B4-BE49-F238E27FC236}">
                            <a16:creationId xmlns:a16="http://schemas.microsoft.com/office/drawing/2014/main" id="{59328AF4-DE88-D45A-8591-ED022CEFC14A}"/>
                          </a:ext>
                        </a:extLst>
                      </p:cNvPr>
                      <p:cNvPicPr>
                        <a:picLocks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5212974"/>
                        <a:ext cx="2838450" cy="1645026"/>
                      </a:xfrm>
                      <a:prstGeom prst="rect">
                        <a:avLst/>
                      </a:prstGeom>
                      <a:solidFill>
                        <a:srgbClr val="FFFFFF"/>
                      </a:solidFill>
                      <a:ln>
                        <a:noFill/>
                      </a:ln>
                    </p:spPr>
                  </p:pic>
                </p:oleObj>
              </mc:Fallback>
            </mc:AlternateContent>
          </a:graphicData>
        </a:graphic>
      </p:graphicFrame>
    </p:spTree>
    <p:extLst>
      <p:ext uri="{BB962C8B-B14F-4D97-AF65-F5344CB8AC3E}">
        <p14:creationId xmlns:p14="http://schemas.microsoft.com/office/powerpoint/2010/main" val="23307650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5" descr="A pink and blue airplane&#10;&#10;Description automatically generated">
            <a:extLst>
              <a:ext uri="{FF2B5EF4-FFF2-40B4-BE49-F238E27FC236}">
                <a16:creationId xmlns:a16="http://schemas.microsoft.com/office/drawing/2014/main" id="{7D9493DE-606C-6059-530E-6AC4C3D6CC03}"/>
              </a:ext>
            </a:extLst>
          </p:cNvPr>
          <p:cNvPicPr>
            <a:picLocks noChangeAspect="1"/>
          </p:cNvPicPr>
          <p:nvPr/>
        </p:nvPicPr>
        <p:blipFill>
          <a:blip r:embed="rId3"/>
          <a:stretch>
            <a:fillRect/>
          </a:stretch>
        </p:blipFill>
        <p:spPr>
          <a:xfrm>
            <a:off x="10886" y="1095946"/>
            <a:ext cx="7514374" cy="5051833"/>
          </a:xfrm>
          <a:prstGeom prst="rect">
            <a:avLst/>
          </a:prstGeom>
        </p:spPr>
      </p:pic>
      <p:sp>
        <p:nvSpPr>
          <p:cNvPr id="14" name="Title 13">
            <a:extLst>
              <a:ext uri="{FF2B5EF4-FFF2-40B4-BE49-F238E27FC236}">
                <a16:creationId xmlns:a16="http://schemas.microsoft.com/office/drawing/2014/main" id="{331CEB84-49DC-40A9-B2F0-D573658AE999}"/>
              </a:ext>
            </a:extLst>
          </p:cNvPr>
          <p:cNvSpPr>
            <a:spLocks noGrp="1"/>
          </p:cNvSpPr>
          <p:nvPr>
            <p:ph type="ctrTitle"/>
          </p:nvPr>
        </p:nvSpPr>
        <p:spPr>
          <a:xfrm>
            <a:off x="7543565" y="72125"/>
            <a:ext cx="4648435" cy="1245046"/>
          </a:xfrm>
        </p:spPr>
        <p:txBody>
          <a:bodyPr rtlCol="0">
            <a:noAutofit/>
          </a:bodyPr>
          <a:lstStyle/>
          <a:p>
            <a:pPr algn="ctr"/>
            <a:r>
              <a:rPr lang="en-GB" sz="2800" kern="100" dirty="0">
                <a:solidFill>
                  <a:schemeClr val="bg1"/>
                </a:solidFill>
                <a:latin typeface="Calibri" panose="020F0502020204030204" pitchFamily="34" charset="0"/>
                <a:ea typeface="Calibri" panose="020F0502020204030204" pitchFamily="34" charset="0"/>
                <a:cs typeface="Times New Roman" panose="02020603050405020304" pitchFamily="18" charset="0"/>
              </a:rPr>
              <a:t>E-LEARNING PLATFORMS</a:t>
            </a:r>
            <a:br>
              <a:rPr lang="en-GB" sz="2800" kern="100" dirty="0">
                <a:solidFill>
                  <a:schemeClr val="bg1"/>
                </a:solidFill>
                <a:effectLst/>
                <a:latin typeface="Ariel"/>
                <a:ea typeface="Times New Roman" panose="02020603050405020304" pitchFamily="18" charset="0"/>
                <a:cs typeface="Times New Roman" panose="02020603050405020304" pitchFamily="18" charset="0"/>
              </a:rPr>
            </a:br>
            <a:endParaRPr lang="en-GB" sz="2800" u="sng" dirty="0">
              <a:solidFill>
                <a:schemeClr val="bg1"/>
              </a:solidFill>
              <a:latin typeface="Ariel"/>
            </a:endParaRPr>
          </a:p>
        </p:txBody>
      </p:sp>
      <p:sp>
        <p:nvSpPr>
          <p:cNvPr id="15" name="Subtitle 14">
            <a:extLst>
              <a:ext uri="{FF2B5EF4-FFF2-40B4-BE49-F238E27FC236}">
                <a16:creationId xmlns:a16="http://schemas.microsoft.com/office/drawing/2014/main" id="{B7886DF7-FA3D-4AD1-AEC1-578EA3AC8C7D}"/>
              </a:ext>
            </a:extLst>
          </p:cNvPr>
          <p:cNvSpPr>
            <a:spLocks noGrp="1"/>
          </p:cNvSpPr>
          <p:nvPr>
            <p:ph type="subTitle" idx="1"/>
          </p:nvPr>
        </p:nvSpPr>
        <p:spPr>
          <a:xfrm>
            <a:off x="7775566" y="1205453"/>
            <a:ext cx="4341978" cy="4857889"/>
          </a:xfrm>
        </p:spPr>
        <p:txBody>
          <a:bodyPr rtlCol="0">
            <a:noAutofit/>
          </a:bodyPr>
          <a:lstStyle/>
          <a:p>
            <a:pPr algn="ctr"/>
            <a:r>
              <a:rPr lang="en-GB" sz="2800" kern="100" dirty="0">
                <a:solidFill>
                  <a:srgbClr val="002060"/>
                </a:solidFill>
                <a:effectLst/>
                <a:latin typeface="Ariel"/>
                <a:ea typeface="Calibri" panose="020F0502020204030204" pitchFamily="34" charset="0"/>
                <a:cs typeface="Times New Roman" panose="02020603050405020304" pitchFamily="18" charset="0"/>
              </a:rPr>
              <a:t>Employees can learn at their own peace and revisit training materials as needed this result in </a:t>
            </a:r>
            <a:r>
              <a:rPr lang="en-GB" sz="2800" b="1" kern="100" dirty="0">
                <a:solidFill>
                  <a:srgbClr val="002060"/>
                </a:solidFill>
                <a:effectLst/>
                <a:latin typeface="Ariel"/>
                <a:ea typeface="Calibri" panose="020F0502020204030204" pitchFamily="34" charset="0"/>
                <a:cs typeface="Times New Roman" panose="02020603050405020304" pitchFamily="18" charset="0"/>
              </a:rPr>
              <a:t>higher productivity levels as employees can quickly apply new skills.</a:t>
            </a:r>
            <a:r>
              <a:rPr lang="en-US" sz="3200" b="0" i="0" dirty="0">
                <a:solidFill>
                  <a:srgbClr val="232323"/>
                </a:solidFill>
                <a:effectLst/>
                <a:highlight>
                  <a:srgbClr val="FFFFFF"/>
                </a:highlight>
                <a:latin typeface="Verdana" panose="020B0604030504040204" pitchFamily="34" charset="0"/>
              </a:rPr>
              <a:t> </a:t>
            </a:r>
            <a:r>
              <a:rPr lang="en-US" sz="2000" b="0" i="0" dirty="0">
                <a:solidFill>
                  <a:srgbClr val="232323"/>
                </a:solidFill>
                <a:effectLst/>
                <a:highlight>
                  <a:srgbClr val="FFFFFF"/>
                </a:highlight>
                <a:latin typeface="Verdana" panose="020B0604030504040204" pitchFamily="34" charset="0"/>
              </a:rPr>
              <a:t>(</a:t>
            </a:r>
            <a:r>
              <a:rPr lang="en-US" sz="2000" kern="100" dirty="0" err="1">
                <a:solidFill>
                  <a:srgbClr val="002060"/>
                </a:solidFill>
                <a:latin typeface="Ariel"/>
                <a:ea typeface="Calibri" panose="020F0502020204030204" pitchFamily="34" charset="0"/>
                <a:cs typeface="Times New Roman" panose="02020603050405020304" pitchFamily="18" charset="0"/>
              </a:rPr>
              <a:t>Tharenou</a:t>
            </a:r>
            <a:r>
              <a:rPr lang="en-US" sz="2000" b="0" i="0" dirty="0">
                <a:solidFill>
                  <a:srgbClr val="232323"/>
                </a:solidFill>
                <a:effectLst/>
                <a:highlight>
                  <a:srgbClr val="FFFFFF"/>
                </a:highlight>
                <a:latin typeface="Verdana" panose="020B0604030504040204" pitchFamily="34" charset="0"/>
              </a:rPr>
              <a:t>, </a:t>
            </a:r>
            <a:r>
              <a:rPr lang="en-US" sz="2000" kern="100" dirty="0">
                <a:solidFill>
                  <a:srgbClr val="002060"/>
                </a:solidFill>
                <a:latin typeface="Ariel"/>
                <a:ea typeface="Calibri" panose="020F0502020204030204" pitchFamily="34" charset="0"/>
                <a:cs typeface="Times New Roman" panose="02020603050405020304" pitchFamily="18" charset="0"/>
              </a:rPr>
              <a:t>Saks </a:t>
            </a:r>
            <a:r>
              <a:rPr lang="en-US" sz="2000" kern="100" dirty="0">
                <a:solidFill>
                  <a:srgbClr val="002060"/>
                </a:solidFill>
                <a:highlight>
                  <a:srgbClr val="FFFFFF"/>
                </a:highlight>
                <a:latin typeface="Ariel"/>
                <a:ea typeface="Calibri" panose="020F0502020204030204" pitchFamily="34" charset="0"/>
                <a:cs typeface="Times New Roman" panose="02020603050405020304" pitchFamily="18" charset="0"/>
              </a:rPr>
              <a:t>&amp;</a:t>
            </a:r>
            <a:r>
              <a:rPr lang="en-US" sz="2000" kern="100" dirty="0">
                <a:solidFill>
                  <a:srgbClr val="232323"/>
                </a:solidFill>
                <a:highlight>
                  <a:srgbClr val="FFFFFF"/>
                </a:highlight>
                <a:latin typeface="Verdana" panose="020B0604030504040204" pitchFamily="34" charset="0"/>
                <a:ea typeface="Calibri" panose="020F0502020204030204" pitchFamily="34" charset="0"/>
                <a:cs typeface="Times New Roman" panose="02020603050405020304" pitchFamily="18" charset="0"/>
              </a:rPr>
              <a:t> </a:t>
            </a:r>
            <a:r>
              <a:rPr lang="en-US" sz="2000" kern="100" dirty="0">
                <a:solidFill>
                  <a:srgbClr val="002060"/>
                </a:solidFill>
                <a:latin typeface="Ariel"/>
                <a:ea typeface="Calibri" panose="020F0502020204030204" pitchFamily="34" charset="0"/>
                <a:cs typeface="Times New Roman" panose="02020603050405020304" pitchFamily="18" charset="0"/>
              </a:rPr>
              <a:t>Moore</a:t>
            </a:r>
            <a:r>
              <a:rPr lang="en-US" sz="2000" b="0" i="0" dirty="0">
                <a:solidFill>
                  <a:srgbClr val="232323"/>
                </a:solidFill>
                <a:effectLst/>
                <a:highlight>
                  <a:srgbClr val="FFFFFF"/>
                </a:highlight>
                <a:latin typeface="Verdana" panose="020B0604030504040204" pitchFamily="34" charset="0"/>
              </a:rPr>
              <a:t> </a:t>
            </a:r>
            <a:r>
              <a:rPr lang="en-US" sz="2000" kern="100" dirty="0">
                <a:solidFill>
                  <a:srgbClr val="002060"/>
                </a:solidFill>
                <a:latin typeface="Ariel"/>
                <a:ea typeface="Calibri" panose="020F0502020204030204" pitchFamily="34" charset="0"/>
                <a:cs typeface="Times New Roman" panose="02020603050405020304" pitchFamily="18" charset="0"/>
              </a:rPr>
              <a:t>2007).</a:t>
            </a:r>
            <a:endParaRPr lang="en-GB" sz="2000" kern="100" dirty="0">
              <a:solidFill>
                <a:srgbClr val="002060"/>
              </a:solidFill>
              <a:latin typeface="Ariel"/>
              <a:ea typeface="Calibri" panose="020F0502020204030204" pitchFamily="34" charset="0"/>
              <a:cs typeface="Times New Roman" panose="02020603050405020304" pitchFamily="18" charset="0"/>
            </a:endParaRPr>
          </a:p>
          <a:p>
            <a:pPr algn="ctr"/>
            <a:endParaRPr lang="en-GB" sz="2800" kern="100" dirty="0">
              <a:solidFill>
                <a:srgbClr val="002060"/>
              </a:solidFill>
              <a:effectLst/>
              <a:latin typeface="Ariel"/>
              <a:ea typeface="Times New Roman" panose="02020603050405020304" pitchFamily="18" charset="0"/>
              <a:cs typeface="Times New Roman" panose="02020603050405020304" pitchFamily="18" charset="0"/>
            </a:endParaRPr>
          </a:p>
        </p:txBody>
      </p:sp>
      <p:sp>
        <p:nvSpPr>
          <p:cNvPr id="3" name="Date Placeholder 1">
            <a:extLst>
              <a:ext uri="{FF2B5EF4-FFF2-40B4-BE49-F238E27FC236}">
                <a16:creationId xmlns:a16="http://schemas.microsoft.com/office/drawing/2014/main" id="{FF7508DD-ACD2-376B-8417-9F8AD5408447}"/>
              </a:ext>
            </a:extLst>
          </p:cNvPr>
          <p:cNvSpPr txBox="1">
            <a:spLocks/>
          </p:cNvSpPr>
          <p:nvPr/>
        </p:nvSpPr>
        <p:spPr>
          <a:xfrm>
            <a:off x="6345139" y="6554023"/>
            <a:ext cx="3411973" cy="457200"/>
          </a:xfrm>
          <a:prstGeom prst="rect">
            <a:avLst/>
          </a:prstGeom>
        </p:spPr>
        <p:txBody>
          <a:bodyPr rtlCol="0"/>
          <a:ls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200" spc="150" dirty="0">
                <a:solidFill>
                  <a:schemeClr val="bg2"/>
                </a:solidFill>
                <a:latin typeface="+mj-lt"/>
              </a:rPr>
              <a:t>24.07.2024</a:t>
            </a:r>
          </a:p>
        </p:txBody>
      </p:sp>
      <p:sp>
        <p:nvSpPr>
          <p:cNvPr id="5" name="Slide Number Placeholder 22">
            <a:extLst>
              <a:ext uri="{FF2B5EF4-FFF2-40B4-BE49-F238E27FC236}">
                <a16:creationId xmlns:a16="http://schemas.microsoft.com/office/drawing/2014/main" id="{73BBCEDD-AB84-50C1-A6C4-3DFC5399A8DA}"/>
              </a:ext>
            </a:extLst>
          </p:cNvPr>
          <p:cNvSpPr txBox="1">
            <a:spLocks/>
          </p:cNvSpPr>
          <p:nvPr/>
        </p:nvSpPr>
        <p:spPr>
          <a:xfrm>
            <a:off x="10500833" y="6400800"/>
            <a:ext cx="979879" cy="457200"/>
          </a:xfrm>
          <a:prstGeom prst="rect">
            <a:avLst/>
          </a:prstGeom>
        </p:spPr>
        <p:txBody>
          <a:bodyPr rtlCol="0"/>
          <a:ls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AEF9944-A4F6-4C59-AEBD-678D6480B8EA}" type="slidenum">
              <a:rPr lang="en-GB" sz="1600" b="1" spc="150">
                <a:solidFill>
                  <a:schemeClr val="tx1">
                    <a:lumMod val="75000"/>
                    <a:lumOff val="25000"/>
                  </a:schemeClr>
                </a:solidFill>
                <a:latin typeface="+mj-lt"/>
              </a:rPr>
              <a:pPr algn="r"/>
              <a:t>12</a:t>
            </a:fld>
            <a:endParaRPr lang="en-GB" sz="1600" b="1" spc="150" dirty="0">
              <a:solidFill>
                <a:schemeClr val="tx1">
                  <a:lumMod val="75000"/>
                  <a:lumOff val="25000"/>
                </a:schemeClr>
              </a:solidFill>
              <a:latin typeface="+mj-lt"/>
            </a:endParaRPr>
          </a:p>
        </p:txBody>
      </p:sp>
      <p:graphicFrame>
        <p:nvGraphicFramePr>
          <p:cNvPr id="2" name="Object 1">
            <a:extLst>
              <a:ext uri="{FF2B5EF4-FFF2-40B4-BE49-F238E27FC236}">
                <a16:creationId xmlns:a16="http://schemas.microsoft.com/office/drawing/2014/main" id="{59328AF4-DE88-D45A-8591-ED022CEFC14A}"/>
              </a:ext>
            </a:extLst>
          </p:cNvPr>
          <p:cNvGraphicFramePr>
            <a:graphicFrameLocks/>
          </p:cNvGraphicFramePr>
          <p:nvPr/>
        </p:nvGraphicFramePr>
        <p:xfrm>
          <a:off x="0" y="5212974"/>
          <a:ext cx="2838450" cy="1645026"/>
        </p:xfrm>
        <a:graphic>
          <a:graphicData uri="http://schemas.openxmlformats.org/presentationml/2006/ole">
            <mc:AlternateContent xmlns:mc="http://schemas.openxmlformats.org/markup-compatibility/2006">
              <mc:Choice xmlns:v="urn:schemas-microsoft-com:vml" Requires="v">
                <p:oleObj name="Picture" r:id="rId4" imgW="0" imgH="0" progId="StaticMetafile">
                  <p:embed/>
                </p:oleObj>
              </mc:Choice>
              <mc:Fallback>
                <p:oleObj name="Picture" r:id="rId4" imgW="0" imgH="0" progId="StaticMetafile">
                  <p:embed/>
                  <p:pic>
                    <p:nvPicPr>
                      <p:cNvPr id="2" name="Object 1">
                        <a:extLst>
                          <a:ext uri="{FF2B5EF4-FFF2-40B4-BE49-F238E27FC236}">
                            <a16:creationId xmlns:a16="http://schemas.microsoft.com/office/drawing/2014/main" id="{59328AF4-DE88-D45A-8591-ED022CEFC14A}"/>
                          </a:ext>
                        </a:extLst>
                      </p:cNvPr>
                      <p:cNvPicPr>
                        <a:picLocks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5212974"/>
                        <a:ext cx="2838450" cy="1645026"/>
                      </a:xfrm>
                      <a:prstGeom prst="rect">
                        <a:avLst/>
                      </a:prstGeom>
                      <a:solidFill>
                        <a:srgbClr val="FFFFFF"/>
                      </a:solidFill>
                      <a:ln>
                        <a:noFill/>
                      </a:ln>
                    </p:spPr>
                  </p:pic>
                </p:oleObj>
              </mc:Fallback>
            </mc:AlternateContent>
          </a:graphicData>
        </a:graphic>
      </p:graphicFrame>
      <p:sp>
        <p:nvSpPr>
          <p:cNvPr id="10" name="TextBox 9">
            <a:extLst>
              <a:ext uri="{FF2B5EF4-FFF2-40B4-BE49-F238E27FC236}">
                <a16:creationId xmlns:a16="http://schemas.microsoft.com/office/drawing/2014/main" id="{EDBEE0D8-C036-DFF6-636C-7E33249E8F68}"/>
              </a:ext>
            </a:extLst>
          </p:cNvPr>
          <p:cNvSpPr txBox="1"/>
          <p:nvPr/>
        </p:nvSpPr>
        <p:spPr>
          <a:xfrm>
            <a:off x="706170" y="156471"/>
            <a:ext cx="6998328" cy="769441"/>
          </a:xfrm>
          <a:prstGeom prst="rect">
            <a:avLst/>
          </a:prstGeom>
          <a:noFill/>
        </p:spPr>
        <p:txBody>
          <a:bodyPr wrap="square">
            <a:spAutoFit/>
          </a:bodyPr>
          <a:lstStyle/>
          <a:p>
            <a:r>
              <a:rPr lang="en-GB" sz="4400" dirty="0">
                <a:solidFill>
                  <a:srgbClr val="002060"/>
                </a:solidFill>
                <a:latin typeface="Ariel"/>
                <a:ea typeface="Calibri" panose="020F0502020204030204" pitchFamily="34" charset="0"/>
              </a:rPr>
              <a:t>A</a:t>
            </a:r>
            <a:r>
              <a:rPr lang="en-GB" sz="4400" dirty="0">
                <a:solidFill>
                  <a:srgbClr val="002060"/>
                </a:solidFill>
                <a:effectLst/>
                <a:latin typeface="Ariel"/>
                <a:ea typeface="Calibri" panose="020F0502020204030204" pitchFamily="34" charset="0"/>
              </a:rPr>
              <a:t>dvantages for </a:t>
            </a:r>
            <a:r>
              <a:rPr lang="en-GB" sz="4400" b="1" u="sng" dirty="0">
                <a:solidFill>
                  <a:srgbClr val="002060"/>
                </a:solidFill>
                <a:effectLst/>
                <a:latin typeface="Ariel"/>
                <a:ea typeface="Calibri" panose="020F0502020204030204" pitchFamily="34" charset="0"/>
              </a:rPr>
              <a:t>employers</a:t>
            </a:r>
            <a:endParaRPr lang="en-GB" sz="4400" dirty="0">
              <a:solidFill>
                <a:srgbClr val="002060"/>
              </a:solidFill>
              <a:latin typeface="Ariel"/>
            </a:endParaRPr>
          </a:p>
        </p:txBody>
      </p:sp>
      <p:sp>
        <p:nvSpPr>
          <p:cNvPr id="4" name="TextBox 3">
            <a:extLst>
              <a:ext uri="{FF2B5EF4-FFF2-40B4-BE49-F238E27FC236}">
                <a16:creationId xmlns:a16="http://schemas.microsoft.com/office/drawing/2014/main" id="{B0ECFFB6-930B-BB6E-1371-CC23D9F18D24}"/>
              </a:ext>
            </a:extLst>
          </p:cNvPr>
          <p:cNvSpPr txBox="1"/>
          <p:nvPr/>
        </p:nvSpPr>
        <p:spPr>
          <a:xfrm>
            <a:off x="-1677493" y="2186789"/>
            <a:ext cx="6151828" cy="769441"/>
          </a:xfrm>
          <a:prstGeom prst="rect">
            <a:avLst/>
          </a:prstGeom>
          <a:noFill/>
        </p:spPr>
        <p:txBody>
          <a:bodyPr wrap="square">
            <a:spAutoFit/>
          </a:bodyPr>
          <a:lstStyle/>
          <a:p>
            <a:pPr algn="ctr"/>
            <a:r>
              <a:rPr lang="en-GB" sz="4400" b="1" dirty="0">
                <a:solidFill>
                  <a:schemeClr val="bg1"/>
                </a:solidFill>
                <a:latin typeface="Ariel"/>
              </a:rPr>
              <a:t>Example:</a:t>
            </a:r>
            <a:endParaRPr lang="en-GB" sz="4000" b="1" dirty="0">
              <a:solidFill>
                <a:srgbClr val="002060"/>
              </a:solidFill>
              <a:latin typeface="Ariel"/>
            </a:endParaRPr>
          </a:p>
        </p:txBody>
      </p:sp>
      <p:sp>
        <p:nvSpPr>
          <p:cNvPr id="7" name="TextBox 6">
            <a:extLst>
              <a:ext uri="{FF2B5EF4-FFF2-40B4-BE49-F238E27FC236}">
                <a16:creationId xmlns:a16="http://schemas.microsoft.com/office/drawing/2014/main" id="{F77BB604-49FB-6309-D8D9-6ED2BCBAE845}"/>
              </a:ext>
            </a:extLst>
          </p:cNvPr>
          <p:cNvSpPr txBox="1"/>
          <p:nvPr/>
        </p:nvSpPr>
        <p:spPr>
          <a:xfrm>
            <a:off x="1263473" y="1140552"/>
            <a:ext cx="5765348" cy="769441"/>
          </a:xfrm>
          <a:prstGeom prst="rect">
            <a:avLst/>
          </a:prstGeom>
          <a:noFill/>
        </p:spPr>
        <p:txBody>
          <a:bodyPr wrap="square">
            <a:spAutoFit/>
          </a:bodyPr>
          <a:lstStyle/>
          <a:p>
            <a:r>
              <a:rPr lang="en-GB" sz="4400" b="1" dirty="0">
                <a:solidFill>
                  <a:schemeClr val="bg1"/>
                </a:solidFill>
                <a:latin typeface="Ariel"/>
              </a:rPr>
              <a:t>Increased</a:t>
            </a:r>
            <a:r>
              <a:rPr lang="en-GB" sz="1800" dirty="0">
                <a:effectLst/>
                <a:latin typeface="Calibri" panose="020F0502020204030204" pitchFamily="34" charset="0"/>
                <a:ea typeface="Calibri" panose="020F0502020204030204" pitchFamily="34" charset="0"/>
              </a:rPr>
              <a:t> </a:t>
            </a:r>
            <a:r>
              <a:rPr lang="en-GB" sz="4400" b="1" dirty="0">
                <a:solidFill>
                  <a:schemeClr val="bg1"/>
                </a:solidFill>
                <a:latin typeface="Ariel"/>
              </a:rPr>
              <a:t>productivity</a:t>
            </a:r>
            <a:r>
              <a:rPr lang="en-GB" sz="1800" dirty="0">
                <a:effectLst/>
                <a:latin typeface="Calibri" panose="020F0502020204030204" pitchFamily="34" charset="0"/>
                <a:ea typeface="Calibri" panose="020F0502020204030204" pitchFamily="34" charset="0"/>
              </a:rPr>
              <a:t> </a:t>
            </a:r>
            <a:endParaRPr lang="uk-UA" dirty="0"/>
          </a:p>
        </p:txBody>
      </p:sp>
    </p:spTree>
    <p:extLst>
      <p:ext uri="{BB962C8B-B14F-4D97-AF65-F5344CB8AC3E}">
        <p14:creationId xmlns:p14="http://schemas.microsoft.com/office/powerpoint/2010/main" val="4179458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Рисунок 9" descr="Изображение выглядит как снимок экрана, текст, мультфильм, человек&#10;&#10;Автоматически созданное описание">
            <a:extLst>
              <a:ext uri="{FF2B5EF4-FFF2-40B4-BE49-F238E27FC236}">
                <a16:creationId xmlns:a16="http://schemas.microsoft.com/office/drawing/2014/main" id="{9C3449FD-858D-7121-F9C7-1758CD2C8BD3}"/>
              </a:ext>
            </a:extLst>
          </p:cNvPr>
          <p:cNvPicPr>
            <a:picLocks noChangeAspect="1"/>
          </p:cNvPicPr>
          <p:nvPr/>
        </p:nvPicPr>
        <p:blipFill>
          <a:blip r:embed="rId3"/>
          <a:stretch>
            <a:fillRect/>
          </a:stretch>
        </p:blipFill>
        <p:spPr>
          <a:xfrm>
            <a:off x="0" y="1080229"/>
            <a:ext cx="7524062" cy="5055889"/>
          </a:xfrm>
          <a:prstGeom prst="rect">
            <a:avLst/>
          </a:prstGeom>
        </p:spPr>
      </p:pic>
      <p:sp>
        <p:nvSpPr>
          <p:cNvPr id="14" name="Title 13">
            <a:extLst>
              <a:ext uri="{FF2B5EF4-FFF2-40B4-BE49-F238E27FC236}">
                <a16:creationId xmlns:a16="http://schemas.microsoft.com/office/drawing/2014/main" id="{331CEB84-49DC-40A9-B2F0-D573658AE999}"/>
              </a:ext>
            </a:extLst>
          </p:cNvPr>
          <p:cNvSpPr>
            <a:spLocks noGrp="1"/>
          </p:cNvSpPr>
          <p:nvPr>
            <p:ph type="ctrTitle"/>
          </p:nvPr>
        </p:nvSpPr>
        <p:spPr>
          <a:xfrm>
            <a:off x="7516429" y="23606"/>
            <a:ext cx="4648435" cy="1068427"/>
          </a:xfrm>
        </p:spPr>
        <p:txBody>
          <a:bodyPr rtlCol="0">
            <a:noAutofit/>
          </a:bodyPr>
          <a:lstStyle/>
          <a:p>
            <a:pPr algn="ctr"/>
            <a:br>
              <a:rPr lang="en-GB" sz="1800" kern="100" dirty="0">
                <a:solidFill>
                  <a:schemeClr val="bg1"/>
                </a:solidFill>
                <a:effectLst/>
                <a:latin typeface="Ariel"/>
                <a:ea typeface="Times New Roman" panose="02020603050405020304" pitchFamily="18" charset="0"/>
                <a:cs typeface="Times New Roman" panose="02020603050405020304" pitchFamily="18" charset="0"/>
              </a:rPr>
            </a:br>
            <a:endParaRPr lang="en-GB" sz="1800" u="sng" dirty="0">
              <a:solidFill>
                <a:schemeClr val="bg1"/>
              </a:solidFill>
              <a:latin typeface="Ariel"/>
            </a:endParaRPr>
          </a:p>
        </p:txBody>
      </p:sp>
      <p:sp>
        <p:nvSpPr>
          <p:cNvPr id="15" name="Subtitle 14">
            <a:extLst>
              <a:ext uri="{FF2B5EF4-FFF2-40B4-BE49-F238E27FC236}">
                <a16:creationId xmlns:a16="http://schemas.microsoft.com/office/drawing/2014/main" id="{B7886DF7-FA3D-4AD1-AEC1-578EA3AC8C7D}"/>
              </a:ext>
            </a:extLst>
          </p:cNvPr>
          <p:cNvSpPr>
            <a:spLocks noGrp="1"/>
          </p:cNvSpPr>
          <p:nvPr>
            <p:ph type="subTitle" idx="1"/>
          </p:nvPr>
        </p:nvSpPr>
        <p:spPr>
          <a:xfrm>
            <a:off x="7586122" y="1117564"/>
            <a:ext cx="4605877" cy="4981220"/>
          </a:xfrm>
        </p:spPr>
        <p:txBody>
          <a:bodyPr rtlCol="0">
            <a:noAutofit/>
          </a:bodyPr>
          <a:lstStyle/>
          <a:p>
            <a:pPr algn="ctr"/>
            <a:r>
              <a:rPr lang="en-GB" sz="1800" kern="100" dirty="0">
                <a:solidFill>
                  <a:srgbClr val="002060"/>
                </a:solidFill>
                <a:effectLst/>
                <a:latin typeface="Ariel"/>
                <a:ea typeface="Calibri" panose="020F0502020204030204" pitchFamily="34" charset="0"/>
                <a:cs typeface="Times New Roman" panose="02020603050405020304" pitchFamily="18" charset="0"/>
              </a:rPr>
              <a:t>AWS have long time since they are dominating the </a:t>
            </a:r>
            <a:r>
              <a:rPr lang="en-GB" sz="1800" b="1" kern="100" dirty="0">
                <a:solidFill>
                  <a:srgbClr val="002060"/>
                </a:solidFill>
                <a:effectLst/>
                <a:latin typeface="Ariel"/>
                <a:ea typeface="Calibri" panose="020F0502020204030204" pitchFamily="34" charset="0"/>
                <a:cs typeface="Times New Roman" panose="02020603050405020304" pitchFamily="18" charset="0"/>
              </a:rPr>
              <a:t>learning management system </a:t>
            </a:r>
            <a:r>
              <a:rPr lang="en-GB" sz="1800" kern="100" dirty="0">
                <a:solidFill>
                  <a:srgbClr val="002060"/>
                </a:solidFill>
                <a:effectLst/>
                <a:latin typeface="Ariel"/>
                <a:ea typeface="Calibri" panose="020F0502020204030204" pitchFamily="34" charset="0"/>
                <a:cs typeface="Times New Roman" panose="02020603050405020304" pitchFamily="18" charset="0"/>
              </a:rPr>
              <a:t>(LMS). </a:t>
            </a:r>
          </a:p>
          <a:p>
            <a:pPr algn="ctr"/>
            <a:r>
              <a:rPr lang="en-GB" sz="1800" kern="100" dirty="0">
                <a:solidFill>
                  <a:srgbClr val="002060"/>
                </a:solidFill>
                <a:effectLst/>
                <a:latin typeface="Ariel"/>
                <a:ea typeface="Calibri" panose="020F0502020204030204" pitchFamily="34" charset="0"/>
                <a:cs typeface="Arial" panose="020B0604020202020204" pitchFamily="34" charset="0"/>
              </a:rPr>
              <a:t>In 2011 they revolutionized the system bringing on the stage first </a:t>
            </a:r>
            <a:r>
              <a:rPr lang="en-GB" sz="1800" b="1" kern="100" dirty="0">
                <a:solidFill>
                  <a:srgbClr val="002060"/>
                </a:solidFill>
                <a:effectLst/>
                <a:latin typeface="Ariel"/>
                <a:ea typeface="Calibri" panose="020F0502020204030204" pitchFamily="34" charset="0"/>
                <a:cs typeface="Arial" panose="020B0604020202020204" pitchFamily="34" charset="0"/>
              </a:rPr>
              <a:t>cloud-based education platform</a:t>
            </a:r>
            <a:r>
              <a:rPr lang="en-GB" sz="1800" kern="100" dirty="0">
                <a:solidFill>
                  <a:srgbClr val="002060"/>
                </a:solidFill>
                <a:effectLst/>
                <a:latin typeface="Ariel"/>
                <a:ea typeface="Calibri" panose="020F0502020204030204" pitchFamily="34" charset="0"/>
                <a:cs typeface="Arial" panose="020B0604020202020204" pitchFamily="34" charset="0"/>
              </a:rPr>
              <a:t>. Now after years when new competitors rumble on the market Amazon announce that they create own LMS where they can train and certificate their own team.  (</a:t>
            </a:r>
            <a:r>
              <a:rPr lang="en-GB" sz="1800" kern="100" dirty="0" err="1">
                <a:solidFill>
                  <a:srgbClr val="002060"/>
                </a:solidFill>
                <a:effectLst/>
                <a:latin typeface="Ariel"/>
                <a:ea typeface="Calibri" panose="020F0502020204030204" pitchFamily="34" charset="0"/>
                <a:cs typeface="Arial" panose="020B0604020202020204" pitchFamily="34" charset="0"/>
              </a:rPr>
              <a:t>Kronk</a:t>
            </a:r>
            <a:r>
              <a:rPr lang="en-GB" sz="1800" kern="100" dirty="0">
                <a:solidFill>
                  <a:srgbClr val="002060"/>
                </a:solidFill>
                <a:effectLst/>
                <a:latin typeface="Ariel"/>
                <a:ea typeface="Calibri" panose="020F0502020204030204" pitchFamily="34" charset="0"/>
                <a:cs typeface="Arial" panose="020B0604020202020204" pitchFamily="34" charset="0"/>
              </a:rPr>
              <a:t>, 2018)</a:t>
            </a:r>
            <a:endParaRPr lang="uk-UA" sz="1800" kern="100" dirty="0">
              <a:solidFill>
                <a:srgbClr val="002060"/>
              </a:solidFill>
              <a:effectLst/>
              <a:latin typeface="Ariel"/>
              <a:ea typeface="Times New Roman" panose="02020603050405020304" pitchFamily="18" charset="0"/>
              <a:cs typeface="Arial" panose="020B0604020202020204" pitchFamily="34" charset="0"/>
            </a:endParaRPr>
          </a:p>
        </p:txBody>
      </p:sp>
      <p:sp>
        <p:nvSpPr>
          <p:cNvPr id="3" name="Date Placeholder 1">
            <a:extLst>
              <a:ext uri="{FF2B5EF4-FFF2-40B4-BE49-F238E27FC236}">
                <a16:creationId xmlns:a16="http://schemas.microsoft.com/office/drawing/2014/main" id="{FF7508DD-ACD2-376B-8417-9F8AD5408447}"/>
              </a:ext>
            </a:extLst>
          </p:cNvPr>
          <p:cNvSpPr txBox="1">
            <a:spLocks/>
          </p:cNvSpPr>
          <p:nvPr/>
        </p:nvSpPr>
        <p:spPr>
          <a:xfrm>
            <a:off x="6345139" y="6554023"/>
            <a:ext cx="3411973" cy="457200"/>
          </a:xfrm>
          <a:prstGeom prst="rect">
            <a:avLst/>
          </a:prstGeom>
        </p:spPr>
        <p:txBody>
          <a:bodyPr rtlCol="0"/>
          <a:ls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200" spc="150" dirty="0">
                <a:solidFill>
                  <a:schemeClr val="bg2"/>
                </a:solidFill>
                <a:latin typeface="+mj-lt"/>
              </a:rPr>
              <a:t>24.07.2024</a:t>
            </a:r>
          </a:p>
        </p:txBody>
      </p:sp>
      <p:sp>
        <p:nvSpPr>
          <p:cNvPr id="5" name="Slide Number Placeholder 22">
            <a:extLst>
              <a:ext uri="{FF2B5EF4-FFF2-40B4-BE49-F238E27FC236}">
                <a16:creationId xmlns:a16="http://schemas.microsoft.com/office/drawing/2014/main" id="{73BBCEDD-AB84-50C1-A6C4-3DFC5399A8DA}"/>
              </a:ext>
            </a:extLst>
          </p:cNvPr>
          <p:cNvSpPr txBox="1">
            <a:spLocks/>
          </p:cNvSpPr>
          <p:nvPr/>
        </p:nvSpPr>
        <p:spPr>
          <a:xfrm>
            <a:off x="10500833" y="6400800"/>
            <a:ext cx="979879" cy="457200"/>
          </a:xfrm>
          <a:prstGeom prst="rect">
            <a:avLst/>
          </a:prstGeom>
        </p:spPr>
        <p:txBody>
          <a:bodyPr rtlCol="0"/>
          <a:ls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AEF9944-A4F6-4C59-AEBD-678D6480B8EA}" type="slidenum">
              <a:rPr lang="en-GB" sz="1600" b="1" spc="150">
                <a:solidFill>
                  <a:schemeClr val="tx1">
                    <a:lumMod val="75000"/>
                    <a:lumOff val="25000"/>
                  </a:schemeClr>
                </a:solidFill>
                <a:latin typeface="+mj-lt"/>
              </a:rPr>
              <a:pPr algn="r"/>
              <a:t>13</a:t>
            </a:fld>
            <a:endParaRPr lang="en-GB" sz="1600" b="1" spc="150" dirty="0">
              <a:solidFill>
                <a:schemeClr val="tx1">
                  <a:lumMod val="75000"/>
                  <a:lumOff val="25000"/>
                </a:schemeClr>
              </a:solidFill>
              <a:latin typeface="+mj-lt"/>
            </a:endParaRPr>
          </a:p>
        </p:txBody>
      </p:sp>
      <p:graphicFrame>
        <p:nvGraphicFramePr>
          <p:cNvPr id="2" name="Object 1">
            <a:extLst>
              <a:ext uri="{FF2B5EF4-FFF2-40B4-BE49-F238E27FC236}">
                <a16:creationId xmlns:a16="http://schemas.microsoft.com/office/drawing/2014/main" id="{59328AF4-DE88-D45A-8591-ED022CEFC14A}"/>
              </a:ext>
            </a:extLst>
          </p:cNvPr>
          <p:cNvGraphicFramePr>
            <a:graphicFrameLocks/>
          </p:cNvGraphicFramePr>
          <p:nvPr>
            <p:extLst>
              <p:ext uri="{D42A27DB-BD31-4B8C-83A1-F6EECF244321}">
                <p14:modId xmlns:p14="http://schemas.microsoft.com/office/powerpoint/2010/main" val="2716407430"/>
              </p:ext>
            </p:extLst>
          </p:nvPr>
        </p:nvGraphicFramePr>
        <p:xfrm>
          <a:off x="-43544" y="5213350"/>
          <a:ext cx="2838450" cy="1644650"/>
        </p:xfrm>
        <a:graphic>
          <a:graphicData uri="http://schemas.openxmlformats.org/presentationml/2006/ole">
            <mc:AlternateContent xmlns:mc="http://schemas.openxmlformats.org/markup-compatibility/2006">
              <mc:Choice xmlns:v="urn:schemas-microsoft-com:vml" Requires="v">
                <p:oleObj name="Picture" r:id="rId4" imgW="0" imgH="0" progId="StaticMetafile">
                  <p:embed/>
                </p:oleObj>
              </mc:Choice>
              <mc:Fallback>
                <p:oleObj name="Picture" r:id="rId4" imgW="0" imgH="0" progId="StaticMetafile">
                  <p:embed/>
                  <p:pic>
                    <p:nvPicPr>
                      <p:cNvPr id="2" name="Object 1">
                        <a:extLst>
                          <a:ext uri="{FF2B5EF4-FFF2-40B4-BE49-F238E27FC236}">
                            <a16:creationId xmlns:a16="http://schemas.microsoft.com/office/drawing/2014/main" id="{59328AF4-DE88-D45A-8591-ED022CEFC14A}"/>
                          </a:ext>
                        </a:extLst>
                      </p:cNvPr>
                      <p:cNvPicPr>
                        <a:picLocks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3544" y="5213350"/>
                        <a:ext cx="2838450" cy="1644650"/>
                      </a:xfrm>
                      <a:prstGeom prst="rect">
                        <a:avLst/>
                      </a:prstGeom>
                      <a:solidFill>
                        <a:srgbClr val="FFFFFF"/>
                      </a:solidFill>
                      <a:ln>
                        <a:noFill/>
                      </a:ln>
                    </p:spPr>
                  </p:pic>
                </p:oleObj>
              </mc:Fallback>
            </mc:AlternateContent>
          </a:graphicData>
        </a:graphic>
      </p:graphicFrame>
      <p:sp>
        <p:nvSpPr>
          <p:cNvPr id="20" name="TextBox 19">
            <a:extLst>
              <a:ext uri="{FF2B5EF4-FFF2-40B4-BE49-F238E27FC236}">
                <a16:creationId xmlns:a16="http://schemas.microsoft.com/office/drawing/2014/main" id="{BF5E3002-FFE7-8AC1-0193-A27F26220DDE}"/>
              </a:ext>
            </a:extLst>
          </p:cNvPr>
          <p:cNvSpPr txBox="1"/>
          <p:nvPr/>
        </p:nvSpPr>
        <p:spPr>
          <a:xfrm>
            <a:off x="1044815" y="1092033"/>
            <a:ext cx="6115616" cy="825291"/>
          </a:xfrm>
          <a:prstGeom prst="rect">
            <a:avLst/>
          </a:prstGeom>
          <a:noFill/>
        </p:spPr>
        <p:txBody>
          <a:bodyPr wrap="square">
            <a:spAutoFit/>
          </a:bodyPr>
          <a:lstStyle/>
          <a:p>
            <a:pPr algn="ctr">
              <a:lnSpc>
                <a:spcPct val="115000"/>
              </a:lnSpc>
              <a:spcAft>
                <a:spcPts val="1000"/>
              </a:spcAft>
            </a:pPr>
            <a:r>
              <a:rPr lang="en-GB" sz="4400" b="1" kern="100" dirty="0">
                <a:solidFill>
                  <a:schemeClr val="bg1"/>
                </a:solidFill>
                <a:effectLst/>
                <a:latin typeface="Ariel"/>
                <a:ea typeface="Calibri" panose="020F0502020204030204" pitchFamily="34" charset="0"/>
                <a:cs typeface="Times New Roman" panose="02020603050405020304" pitchFamily="18" charset="0"/>
              </a:rPr>
              <a:t>Better talent retention</a:t>
            </a:r>
            <a:endParaRPr lang="en-GB" sz="4400" b="1" kern="100" dirty="0">
              <a:solidFill>
                <a:schemeClr val="bg1"/>
              </a:solidFill>
              <a:effectLst/>
              <a:latin typeface="Ariel"/>
              <a:ea typeface="Times New Roman" panose="02020603050405020304" pitchFamily="18" charset="0"/>
              <a:cs typeface="Times New Roman" panose="02020603050405020304" pitchFamily="18" charset="0"/>
            </a:endParaRPr>
          </a:p>
        </p:txBody>
      </p:sp>
      <p:sp>
        <p:nvSpPr>
          <p:cNvPr id="22" name="TextBox 21">
            <a:extLst>
              <a:ext uri="{FF2B5EF4-FFF2-40B4-BE49-F238E27FC236}">
                <a16:creationId xmlns:a16="http://schemas.microsoft.com/office/drawing/2014/main" id="{6BF6B0DC-7DD8-C375-28EC-582E42A3CC9F}"/>
              </a:ext>
            </a:extLst>
          </p:cNvPr>
          <p:cNvSpPr txBox="1"/>
          <p:nvPr/>
        </p:nvSpPr>
        <p:spPr>
          <a:xfrm>
            <a:off x="0" y="-64960"/>
            <a:ext cx="7586123" cy="1615570"/>
          </a:xfrm>
          <a:prstGeom prst="rect">
            <a:avLst/>
          </a:prstGeom>
          <a:noFill/>
        </p:spPr>
        <p:txBody>
          <a:bodyPr wrap="square">
            <a:spAutoFit/>
          </a:bodyPr>
          <a:lstStyle/>
          <a:p>
            <a:pPr algn="ctr">
              <a:lnSpc>
                <a:spcPct val="115000"/>
              </a:lnSpc>
              <a:spcAft>
                <a:spcPts val="1000"/>
              </a:spcAft>
            </a:pPr>
            <a:r>
              <a:rPr lang="en-GB" sz="2000" kern="100" dirty="0">
                <a:solidFill>
                  <a:srgbClr val="002060"/>
                </a:solidFill>
                <a:effectLst/>
                <a:latin typeface="Ariel"/>
                <a:ea typeface="Calibri" panose="020F0502020204030204" pitchFamily="34" charset="0"/>
                <a:cs typeface="Times New Roman" panose="02020603050405020304" pitchFamily="18" charset="0"/>
              </a:rPr>
              <a:t>BENEFITS : significantly improved employee satisfaction and retention rates. Employees are more likely to stay with the company that invest in their growth. </a:t>
            </a:r>
            <a:r>
              <a:rPr lang="en-US" sz="2000" kern="100" dirty="0">
                <a:solidFill>
                  <a:srgbClr val="002060"/>
                </a:solidFill>
                <a:latin typeface="Ariel"/>
                <a:ea typeface="Calibri" panose="020F0502020204030204" pitchFamily="34" charset="0"/>
                <a:cs typeface="Arial" panose="020B0604020202020204" pitchFamily="34" charset="0"/>
              </a:rPr>
              <a:t>(Khan,1990) </a:t>
            </a:r>
            <a:endParaRPr lang="en-GB" sz="2000" kern="100" dirty="0">
              <a:solidFill>
                <a:srgbClr val="002060"/>
              </a:solidFill>
              <a:latin typeface="Ariel"/>
              <a:ea typeface="Calibri" panose="020F0502020204030204" pitchFamily="34" charset="0"/>
              <a:cs typeface="Arial" panose="020B0604020202020204" pitchFamily="34" charset="0"/>
            </a:endParaRPr>
          </a:p>
          <a:p>
            <a:pPr algn="ctr">
              <a:lnSpc>
                <a:spcPct val="115000"/>
              </a:lnSpc>
              <a:spcAft>
                <a:spcPts val="1000"/>
              </a:spcAft>
            </a:pPr>
            <a:endParaRPr lang="en-GB" sz="2000" kern="100" dirty="0">
              <a:solidFill>
                <a:srgbClr val="002060"/>
              </a:solidFill>
              <a:effectLst/>
              <a:latin typeface="Ariel"/>
              <a:ea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id="{1EE49EC4-0DE3-2A15-258C-1CBC227A43E7}"/>
              </a:ext>
            </a:extLst>
          </p:cNvPr>
          <p:cNvSpPr txBox="1"/>
          <p:nvPr/>
        </p:nvSpPr>
        <p:spPr>
          <a:xfrm>
            <a:off x="7420826" y="49987"/>
            <a:ext cx="4825604" cy="1015663"/>
          </a:xfrm>
          <a:prstGeom prst="rect">
            <a:avLst/>
          </a:prstGeom>
          <a:noFill/>
        </p:spPr>
        <p:txBody>
          <a:bodyPr wrap="square">
            <a:spAutoFit/>
          </a:bodyPr>
          <a:lstStyle/>
          <a:p>
            <a:pPr algn="ctr"/>
            <a:r>
              <a:rPr lang="en-GB" sz="2000" dirty="0">
                <a:solidFill>
                  <a:schemeClr val="bg1"/>
                </a:solidFill>
                <a:effectLst/>
                <a:latin typeface="Ariel"/>
                <a:ea typeface="Calibri" panose="020F0502020204030204" pitchFamily="34" charset="0"/>
                <a:cs typeface="Arial" panose="020B0604020202020204" pitchFamily="34" charset="0"/>
              </a:rPr>
              <a:t>Amazon uses a comprehensive LMS that offers training programs from technical skills to leadership development</a:t>
            </a:r>
            <a:r>
              <a:rPr lang="en-GB" sz="2000" dirty="0">
                <a:solidFill>
                  <a:schemeClr val="bg1"/>
                </a:solidFill>
                <a:effectLst/>
                <a:latin typeface="Calibri" panose="020F0502020204030204" pitchFamily="34" charset="0"/>
                <a:ea typeface="Calibri" panose="020F0502020204030204" pitchFamily="34" charset="0"/>
              </a:rPr>
              <a:t>. </a:t>
            </a:r>
            <a:endParaRPr lang="uk-UA" sz="2000" dirty="0">
              <a:solidFill>
                <a:schemeClr val="bg1"/>
              </a:solidFill>
            </a:endParaRPr>
          </a:p>
        </p:txBody>
      </p:sp>
      <p:sp>
        <p:nvSpPr>
          <p:cNvPr id="16" name="TextBox 15">
            <a:extLst>
              <a:ext uri="{FF2B5EF4-FFF2-40B4-BE49-F238E27FC236}">
                <a16:creationId xmlns:a16="http://schemas.microsoft.com/office/drawing/2014/main" id="{34F1E78E-253E-B514-1613-781BEA73AC45}"/>
              </a:ext>
            </a:extLst>
          </p:cNvPr>
          <p:cNvSpPr txBox="1"/>
          <p:nvPr/>
        </p:nvSpPr>
        <p:spPr>
          <a:xfrm>
            <a:off x="2435678" y="4253502"/>
            <a:ext cx="3736522" cy="523220"/>
          </a:xfrm>
          <a:prstGeom prst="rect">
            <a:avLst/>
          </a:prstGeom>
          <a:noFill/>
        </p:spPr>
        <p:txBody>
          <a:bodyPr wrap="square">
            <a:spAutoFit/>
          </a:bodyPr>
          <a:lstStyle/>
          <a:p>
            <a:r>
              <a:rPr lang="en-GB" sz="2800" b="1" dirty="0">
                <a:solidFill>
                  <a:schemeClr val="bg1"/>
                </a:solidFill>
                <a:effectLst/>
                <a:latin typeface="Ariel"/>
                <a:ea typeface="Calibri" panose="020F0502020204030204" pitchFamily="34" charset="0"/>
              </a:rPr>
              <a:t>Amazon Web Services </a:t>
            </a:r>
            <a:endParaRPr lang="uk-UA" sz="2800" b="1" dirty="0">
              <a:solidFill>
                <a:schemeClr val="bg1"/>
              </a:solidFill>
              <a:latin typeface="Ariel"/>
            </a:endParaRPr>
          </a:p>
        </p:txBody>
      </p:sp>
      <p:sp>
        <p:nvSpPr>
          <p:cNvPr id="17" name="TextBox 16">
            <a:extLst>
              <a:ext uri="{FF2B5EF4-FFF2-40B4-BE49-F238E27FC236}">
                <a16:creationId xmlns:a16="http://schemas.microsoft.com/office/drawing/2014/main" id="{EE0847E0-1146-F143-392F-2A902587271B}"/>
              </a:ext>
            </a:extLst>
          </p:cNvPr>
          <p:cNvSpPr txBox="1"/>
          <p:nvPr/>
        </p:nvSpPr>
        <p:spPr>
          <a:xfrm>
            <a:off x="-1325882" y="2527732"/>
            <a:ext cx="6151828" cy="769441"/>
          </a:xfrm>
          <a:prstGeom prst="rect">
            <a:avLst/>
          </a:prstGeom>
          <a:noFill/>
        </p:spPr>
        <p:txBody>
          <a:bodyPr wrap="square">
            <a:spAutoFit/>
          </a:bodyPr>
          <a:lstStyle/>
          <a:p>
            <a:pPr algn="ctr"/>
            <a:r>
              <a:rPr lang="en-GB" sz="4400" b="1" dirty="0">
                <a:solidFill>
                  <a:schemeClr val="bg1"/>
                </a:solidFill>
                <a:latin typeface="Ariel"/>
              </a:rPr>
              <a:t>Example:</a:t>
            </a:r>
            <a:endParaRPr lang="en-GB" sz="4000" b="1" dirty="0">
              <a:solidFill>
                <a:srgbClr val="002060"/>
              </a:solidFill>
              <a:latin typeface="Ariel"/>
            </a:endParaRPr>
          </a:p>
        </p:txBody>
      </p:sp>
    </p:spTree>
    <p:extLst>
      <p:ext uri="{BB962C8B-B14F-4D97-AF65-F5344CB8AC3E}">
        <p14:creationId xmlns:p14="http://schemas.microsoft.com/office/powerpoint/2010/main" val="15683647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Рисунок 7" descr="Изображение выглядит как текст, снимок экрана, Графика, графический дизайн&#10;&#10;Автоматически созданное описание">
            <a:extLst>
              <a:ext uri="{FF2B5EF4-FFF2-40B4-BE49-F238E27FC236}">
                <a16:creationId xmlns:a16="http://schemas.microsoft.com/office/drawing/2014/main" id="{28FA447F-DEAF-CD93-A116-72002493FFBA}"/>
              </a:ext>
            </a:extLst>
          </p:cNvPr>
          <p:cNvPicPr>
            <a:picLocks noChangeAspect="1"/>
          </p:cNvPicPr>
          <p:nvPr/>
        </p:nvPicPr>
        <p:blipFill>
          <a:blip r:embed="rId3"/>
          <a:stretch>
            <a:fillRect/>
          </a:stretch>
        </p:blipFill>
        <p:spPr>
          <a:xfrm>
            <a:off x="-3641" y="1064322"/>
            <a:ext cx="7537457" cy="5087703"/>
          </a:xfrm>
          <a:prstGeom prst="rect">
            <a:avLst/>
          </a:prstGeom>
        </p:spPr>
      </p:pic>
      <p:sp>
        <p:nvSpPr>
          <p:cNvPr id="14" name="Title 13">
            <a:extLst>
              <a:ext uri="{FF2B5EF4-FFF2-40B4-BE49-F238E27FC236}">
                <a16:creationId xmlns:a16="http://schemas.microsoft.com/office/drawing/2014/main" id="{331CEB84-49DC-40A9-B2F0-D573658AE999}"/>
              </a:ext>
            </a:extLst>
          </p:cNvPr>
          <p:cNvSpPr>
            <a:spLocks noGrp="1"/>
          </p:cNvSpPr>
          <p:nvPr>
            <p:ph type="ctrTitle"/>
          </p:nvPr>
        </p:nvSpPr>
        <p:spPr>
          <a:xfrm>
            <a:off x="7516429" y="23606"/>
            <a:ext cx="4648435" cy="1068427"/>
          </a:xfrm>
        </p:spPr>
        <p:txBody>
          <a:bodyPr rtlCol="0">
            <a:noAutofit/>
          </a:bodyPr>
          <a:lstStyle/>
          <a:p>
            <a:pPr algn="ctr"/>
            <a:br>
              <a:rPr lang="en-GB" sz="1800" kern="100" dirty="0">
                <a:solidFill>
                  <a:schemeClr val="bg1"/>
                </a:solidFill>
                <a:effectLst/>
                <a:latin typeface="Ariel"/>
                <a:ea typeface="Times New Roman" panose="02020603050405020304" pitchFamily="18" charset="0"/>
                <a:cs typeface="Times New Roman" panose="02020603050405020304" pitchFamily="18" charset="0"/>
              </a:rPr>
            </a:br>
            <a:endParaRPr lang="en-GB" sz="1800" u="sng" dirty="0">
              <a:solidFill>
                <a:schemeClr val="bg1"/>
              </a:solidFill>
              <a:latin typeface="Ariel"/>
            </a:endParaRPr>
          </a:p>
        </p:txBody>
      </p:sp>
      <p:sp>
        <p:nvSpPr>
          <p:cNvPr id="15" name="Subtitle 14">
            <a:extLst>
              <a:ext uri="{FF2B5EF4-FFF2-40B4-BE49-F238E27FC236}">
                <a16:creationId xmlns:a16="http://schemas.microsoft.com/office/drawing/2014/main" id="{B7886DF7-FA3D-4AD1-AEC1-578EA3AC8C7D}"/>
              </a:ext>
            </a:extLst>
          </p:cNvPr>
          <p:cNvSpPr>
            <a:spLocks noGrp="1"/>
          </p:cNvSpPr>
          <p:nvPr>
            <p:ph type="subTitle" idx="1"/>
          </p:nvPr>
        </p:nvSpPr>
        <p:spPr>
          <a:xfrm>
            <a:off x="7586123" y="1255806"/>
            <a:ext cx="4605877" cy="4981220"/>
          </a:xfrm>
        </p:spPr>
        <p:txBody>
          <a:bodyPr rtlCol="0">
            <a:noAutofit/>
          </a:bodyPr>
          <a:lstStyle/>
          <a:p>
            <a:pPr algn="ctr"/>
            <a:r>
              <a:rPr lang="en-GB" sz="2400" kern="100" dirty="0">
                <a:effectLst/>
                <a:latin typeface="Calibri" panose="020F0502020204030204" pitchFamily="34" charset="0"/>
                <a:ea typeface="Calibri" panose="020F0502020204030204" pitchFamily="34" charset="0"/>
                <a:cs typeface="Times New Roman" panose="02020603050405020304" pitchFamily="18" charset="0"/>
              </a:rPr>
              <a:t>IBM has deployed a </a:t>
            </a:r>
            <a:r>
              <a:rPr lang="en-GB" sz="2400" b="1" kern="100" dirty="0">
                <a:effectLst/>
                <a:latin typeface="Calibri" panose="020F0502020204030204" pitchFamily="34" charset="0"/>
                <a:ea typeface="Calibri" panose="020F0502020204030204" pitchFamily="34" charset="0"/>
                <a:cs typeface="Times New Roman" panose="02020603050405020304" pitchFamily="18" charset="0"/>
              </a:rPr>
              <a:t>global LMS</a:t>
            </a:r>
            <a:r>
              <a:rPr lang="en-GB" sz="2400" kern="100" dirty="0">
                <a:effectLst/>
                <a:latin typeface="Calibri" panose="020F0502020204030204" pitchFamily="34" charset="0"/>
                <a:ea typeface="Calibri" panose="020F0502020204030204" pitchFamily="34" charset="0"/>
                <a:cs typeface="Times New Roman" panose="02020603050405020304" pitchFamily="18" charset="0"/>
              </a:rPr>
              <a:t> that delivers consistent training across all its locations worldwide. </a:t>
            </a:r>
          </a:p>
          <a:p>
            <a:pPr algn="ctr"/>
            <a:r>
              <a:rPr lang="en-GB" sz="2400" kern="100" dirty="0">
                <a:effectLst/>
                <a:latin typeface="Calibri" panose="020F0502020204030204" pitchFamily="34" charset="0"/>
                <a:ea typeface="Calibri" panose="020F0502020204030204" pitchFamily="34" charset="0"/>
                <a:cs typeface="Times New Roman" panose="02020603050405020304" pitchFamily="18" charset="0"/>
              </a:rPr>
              <a:t>The system supports various learning formats, including online courses, webinars and virtual classrooms. (Sri, </a:t>
            </a:r>
            <a:r>
              <a:rPr lang="en-GB" sz="2400" kern="100" dirty="0" err="1">
                <a:effectLst/>
                <a:latin typeface="Calibri" panose="020F0502020204030204" pitchFamily="34" charset="0"/>
                <a:ea typeface="Calibri" panose="020F0502020204030204" pitchFamily="34" charset="0"/>
                <a:cs typeface="Times New Roman" panose="02020603050405020304" pitchFamily="18" charset="0"/>
              </a:rPr>
              <a:t>n.d</a:t>
            </a:r>
            <a:r>
              <a:rPr lang="en-GB" sz="2400" kern="100" dirty="0">
                <a:effectLst/>
                <a:latin typeface="Calibri" panose="020F0502020204030204" pitchFamily="34" charset="0"/>
                <a:ea typeface="Calibri" panose="020F0502020204030204" pitchFamily="34" charset="0"/>
                <a:cs typeface="Times New Roman" panose="02020603050405020304" pitchFamily="18" charset="0"/>
              </a:rPr>
              <a:t>)</a:t>
            </a:r>
            <a:endParaRPr lang="uk-UA" sz="2400" kern="100" dirty="0">
              <a:effectLst/>
              <a:latin typeface="Aptos" panose="020B0004020202020204" pitchFamily="34" charset="0"/>
              <a:ea typeface="Times New Roman" panose="02020603050405020304" pitchFamily="18" charset="0"/>
              <a:cs typeface="Times New Roman" panose="02020603050405020304" pitchFamily="18" charset="0"/>
            </a:endParaRPr>
          </a:p>
          <a:p>
            <a:pPr algn="ctr"/>
            <a:endParaRPr lang="uk-UA" sz="1800" kern="100" dirty="0">
              <a:solidFill>
                <a:srgbClr val="002060"/>
              </a:solidFill>
              <a:effectLst/>
              <a:latin typeface="Ariel"/>
              <a:ea typeface="Times New Roman" panose="02020603050405020304" pitchFamily="18" charset="0"/>
              <a:cs typeface="Arial" panose="020B0604020202020204" pitchFamily="34" charset="0"/>
            </a:endParaRPr>
          </a:p>
        </p:txBody>
      </p:sp>
      <p:sp>
        <p:nvSpPr>
          <p:cNvPr id="3" name="Date Placeholder 1">
            <a:extLst>
              <a:ext uri="{FF2B5EF4-FFF2-40B4-BE49-F238E27FC236}">
                <a16:creationId xmlns:a16="http://schemas.microsoft.com/office/drawing/2014/main" id="{FF7508DD-ACD2-376B-8417-9F8AD5408447}"/>
              </a:ext>
            </a:extLst>
          </p:cNvPr>
          <p:cNvSpPr txBox="1">
            <a:spLocks/>
          </p:cNvSpPr>
          <p:nvPr/>
        </p:nvSpPr>
        <p:spPr>
          <a:xfrm>
            <a:off x="6345139" y="6554023"/>
            <a:ext cx="3411973" cy="457200"/>
          </a:xfrm>
          <a:prstGeom prst="rect">
            <a:avLst/>
          </a:prstGeom>
        </p:spPr>
        <p:txBody>
          <a:bodyPr rtlCol="0"/>
          <a:ls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200" spc="150" dirty="0">
                <a:solidFill>
                  <a:schemeClr val="bg2"/>
                </a:solidFill>
                <a:latin typeface="+mj-lt"/>
              </a:rPr>
              <a:t>24.07.2024</a:t>
            </a:r>
          </a:p>
        </p:txBody>
      </p:sp>
      <p:sp>
        <p:nvSpPr>
          <p:cNvPr id="5" name="Slide Number Placeholder 22">
            <a:extLst>
              <a:ext uri="{FF2B5EF4-FFF2-40B4-BE49-F238E27FC236}">
                <a16:creationId xmlns:a16="http://schemas.microsoft.com/office/drawing/2014/main" id="{73BBCEDD-AB84-50C1-A6C4-3DFC5399A8DA}"/>
              </a:ext>
            </a:extLst>
          </p:cNvPr>
          <p:cNvSpPr txBox="1">
            <a:spLocks/>
          </p:cNvSpPr>
          <p:nvPr/>
        </p:nvSpPr>
        <p:spPr>
          <a:xfrm>
            <a:off x="10500833" y="6400800"/>
            <a:ext cx="979879" cy="457200"/>
          </a:xfrm>
          <a:prstGeom prst="rect">
            <a:avLst/>
          </a:prstGeom>
        </p:spPr>
        <p:txBody>
          <a:bodyPr rtlCol="0"/>
          <a:ls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AEF9944-A4F6-4C59-AEBD-678D6480B8EA}" type="slidenum">
              <a:rPr lang="en-GB" sz="1600" b="1" spc="150">
                <a:solidFill>
                  <a:schemeClr val="tx1">
                    <a:lumMod val="75000"/>
                    <a:lumOff val="25000"/>
                  </a:schemeClr>
                </a:solidFill>
                <a:latin typeface="+mj-lt"/>
              </a:rPr>
              <a:pPr algn="r"/>
              <a:t>14</a:t>
            </a:fld>
            <a:endParaRPr lang="en-GB" sz="1600" b="1" spc="150" dirty="0">
              <a:solidFill>
                <a:schemeClr val="tx1">
                  <a:lumMod val="75000"/>
                  <a:lumOff val="25000"/>
                </a:schemeClr>
              </a:solidFill>
              <a:latin typeface="+mj-lt"/>
            </a:endParaRPr>
          </a:p>
        </p:txBody>
      </p:sp>
      <p:graphicFrame>
        <p:nvGraphicFramePr>
          <p:cNvPr id="2" name="Object 1">
            <a:extLst>
              <a:ext uri="{FF2B5EF4-FFF2-40B4-BE49-F238E27FC236}">
                <a16:creationId xmlns:a16="http://schemas.microsoft.com/office/drawing/2014/main" id="{59328AF4-DE88-D45A-8591-ED022CEFC14A}"/>
              </a:ext>
            </a:extLst>
          </p:cNvPr>
          <p:cNvGraphicFramePr>
            <a:graphicFrameLocks/>
          </p:cNvGraphicFramePr>
          <p:nvPr/>
        </p:nvGraphicFramePr>
        <p:xfrm>
          <a:off x="-43544" y="5213350"/>
          <a:ext cx="2838450" cy="1644650"/>
        </p:xfrm>
        <a:graphic>
          <a:graphicData uri="http://schemas.openxmlformats.org/presentationml/2006/ole">
            <mc:AlternateContent xmlns:mc="http://schemas.openxmlformats.org/markup-compatibility/2006">
              <mc:Choice xmlns:v="urn:schemas-microsoft-com:vml" Requires="v">
                <p:oleObj name="Picture" r:id="rId4" imgW="0" imgH="0" progId="StaticMetafile">
                  <p:embed/>
                </p:oleObj>
              </mc:Choice>
              <mc:Fallback>
                <p:oleObj name="Picture" r:id="rId4" imgW="0" imgH="0" progId="StaticMetafile">
                  <p:embed/>
                  <p:pic>
                    <p:nvPicPr>
                      <p:cNvPr id="2" name="Object 1">
                        <a:extLst>
                          <a:ext uri="{FF2B5EF4-FFF2-40B4-BE49-F238E27FC236}">
                            <a16:creationId xmlns:a16="http://schemas.microsoft.com/office/drawing/2014/main" id="{59328AF4-DE88-D45A-8591-ED022CEFC14A}"/>
                          </a:ext>
                        </a:extLst>
                      </p:cNvPr>
                      <p:cNvPicPr>
                        <a:picLocks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3544" y="5213350"/>
                        <a:ext cx="2838450" cy="1644650"/>
                      </a:xfrm>
                      <a:prstGeom prst="rect">
                        <a:avLst/>
                      </a:prstGeom>
                      <a:solidFill>
                        <a:srgbClr val="FFFFFF"/>
                      </a:solidFill>
                      <a:ln>
                        <a:noFill/>
                      </a:ln>
                    </p:spPr>
                  </p:pic>
                </p:oleObj>
              </mc:Fallback>
            </mc:AlternateContent>
          </a:graphicData>
        </a:graphic>
      </p:graphicFrame>
      <p:sp>
        <p:nvSpPr>
          <p:cNvPr id="20" name="TextBox 19">
            <a:extLst>
              <a:ext uri="{FF2B5EF4-FFF2-40B4-BE49-F238E27FC236}">
                <a16:creationId xmlns:a16="http://schemas.microsoft.com/office/drawing/2014/main" id="{BF5E3002-FFE7-8AC1-0193-A27F26220DDE}"/>
              </a:ext>
            </a:extLst>
          </p:cNvPr>
          <p:cNvSpPr txBox="1"/>
          <p:nvPr/>
        </p:nvSpPr>
        <p:spPr>
          <a:xfrm>
            <a:off x="4686044" y="1212487"/>
            <a:ext cx="2992563" cy="825291"/>
          </a:xfrm>
          <a:prstGeom prst="rect">
            <a:avLst/>
          </a:prstGeom>
          <a:noFill/>
        </p:spPr>
        <p:txBody>
          <a:bodyPr wrap="square">
            <a:spAutoFit/>
          </a:bodyPr>
          <a:lstStyle/>
          <a:p>
            <a:pPr>
              <a:lnSpc>
                <a:spcPct val="115000"/>
              </a:lnSpc>
              <a:spcAft>
                <a:spcPts val="1000"/>
              </a:spcAft>
            </a:pPr>
            <a:r>
              <a:rPr lang="en-GB" sz="4400" b="1" dirty="0">
                <a:solidFill>
                  <a:schemeClr val="bg1"/>
                </a:solidFill>
                <a:latin typeface="Ariel"/>
              </a:rPr>
              <a:t>Scalability</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endParaRPr lang="uk-UA" sz="1800" kern="100" dirty="0">
              <a:effectLst/>
              <a:latin typeface="Aptos" panose="020B0004020202020204" pitchFamily="34" charset="0"/>
              <a:ea typeface="Times New Roman" panose="02020603050405020304" pitchFamily="18" charset="0"/>
              <a:cs typeface="Times New Roman" panose="02020603050405020304" pitchFamily="18" charset="0"/>
            </a:endParaRPr>
          </a:p>
        </p:txBody>
      </p:sp>
      <p:sp>
        <p:nvSpPr>
          <p:cNvPr id="17" name="TextBox 16">
            <a:extLst>
              <a:ext uri="{FF2B5EF4-FFF2-40B4-BE49-F238E27FC236}">
                <a16:creationId xmlns:a16="http://schemas.microsoft.com/office/drawing/2014/main" id="{EE0847E0-1146-F143-392F-2A902587271B}"/>
              </a:ext>
            </a:extLst>
          </p:cNvPr>
          <p:cNvSpPr txBox="1"/>
          <p:nvPr/>
        </p:nvSpPr>
        <p:spPr>
          <a:xfrm>
            <a:off x="-1465784" y="1801995"/>
            <a:ext cx="6151828" cy="769441"/>
          </a:xfrm>
          <a:prstGeom prst="rect">
            <a:avLst/>
          </a:prstGeom>
          <a:noFill/>
        </p:spPr>
        <p:txBody>
          <a:bodyPr wrap="square">
            <a:spAutoFit/>
          </a:bodyPr>
          <a:lstStyle/>
          <a:p>
            <a:pPr algn="ctr"/>
            <a:r>
              <a:rPr lang="en-GB" sz="4400" b="1" dirty="0">
                <a:solidFill>
                  <a:schemeClr val="bg1"/>
                </a:solidFill>
                <a:latin typeface="Ariel"/>
              </a:rPr>
              <a:t>Example:</a:t>
            </a:r>
            <a:endParaRPr lang="en-GB" sz="4000" b="1" dirty="0">
              <a:solidFill>
                <a:srgbClr val="002060"/>
              </a:solidFill>
              <a:latin typeface="Ariel"/>
            </a:endParaRPr>
          </a:p>
        </p:txBody>
      </p:sp>
      <p:sp>
        <p:nvSpPr>
          <p:cNvPr id="6" name="TextBox 5">
            <a:extLst>
              <a:ext uri="{FF2B5EF4-FFF2-40B4-BE49-F238E27FC236}">
                <a16:creationId xmlns:a16="http://schemas.microsoft.com/office/drawing/2014/main" id="{E9F352BE-EF8B-175F-9F0A-18371D4CFB32}"/>
              </a:ext>
            </a:extLst>
          </p:cNvPr>
          <p:cNvSpPr txBox="1"/>
          <p:nvPr/>
        </p:nvSpPr>
        <p:spPr>
          <a:xfrm>
            <a:off x="27136" y="19458"/>
            <a:ext cx="7475904" cy="1029256"/>
          </a:xfrm>
          <a:prstGeom prst="rect">
            <a:avLst/>
          </a:prstGeom>
          <a:noFill/>
        </p:spPr>
        <p:txBody>
          <a:bodyPr wrap="square">
            <a:spAutoFit/>
          </a:bodyPr>
          <a:lstStyle/>
          <a:p>
            <a:pPr algn="ctr">
              <a:lnSpc>
                <a:spcPct val="115000"/>
              </a:lnSpc>
              <a:spcAft>
                <a:spcPts val="1000"/>
              </a:spcAft>
            </a:pPr>
            <a:r>
              <a:rPr lang="en-GB" sz="1800" kern="100" dirty="0">
                <a:solidFill>
                  <a:srgbClr val="002060"/>
                </a:solidFill>
                <a:effectLst/>
                <a:latin typeface="Ariel"/>
                <a:ea typeface="Calibri" panose="020F0502020204030204" pitchFamily="34" charset="0"/>
                <a:cs typeface="Times New Roman" panose="02020603050405020304" pitchFamily="18" charset="0"/>
              </a:rPr>
              <a:t>BENEFITS: A</a:t>
            </a:r>
            <a:r>
              <a:rPr lang="en-GB" kern="100" dirty="0">
                <a:solidFill>
                  <a:srgbClr val="002060"/>
                </a:solidFill>
                <a:latin typeface="Ariel"/>
                <a:ea typeface="Calibri" panose="020F0502020204030204" pitchFamily="34" charset="0"/>
                <a:cs typeface="Times New Roman" panose="02020603050405020304" pitchFamily="18" charset="0"/>
              </a:rPr>
              <a:t>llows IBM to efficiently train employees across different regions and departments. This </a:t>
            </a:r>
            <a:r>
              <a:rPr lang="en-GB" u="sng" kern="100" dirty="0">
                <a:solidFill>
                  <a:srgbClr val="002060"/>
                </a:solidFill>
                <a:latin typeface="Ariel"/>
                <a:ea typeface="Calibri" panose="020F0502020204030204" pitchFamily="34" charset="0"/>
                <a:cs typeface="Times New Roman" panose="02020603050405020304" pitchFamily="18" charset="0"/>
              </a:rPr>
              <a:t>consistency</a:t>
            </a:r>
            <a:r>
              <a:rPr lang="en-GB" kern="100" dirty="0">
                <a:solidFill>
                  <a:srgbClr val="002060"/>
                </a:solidFill>
                <a:latin typeface="Ariel"/>
                <a:ea typeface="Calibri" panose="020F0502020204030204" pitchFamily="34" charset="0"/>
                <a:cs typeface="Times New Roman" panose="02020603050405020304" pitchFamily="18" charset="0"/>
              </a:rPr>
              <a:t> in training ensures that all employees receive the </a:t>
            </a:r>
            <a:r>
              <a:rPr lang="en-GB" b="1" kern="100" dirty="0">
                <a:solidFill>
                  <a:srgbClr val="002060"/>
                </a:solidFill>
                <a:latin typeface="Ariel"/>
                <a:ea typeface="Calibri" panose="020F0502020204030204" pitchFamily="34" charset="0"/>
                <a:cs typeface="Times New Roman" panose="02020603050405020304" pitchFamily="18" charset="0"/>
              </a:rPr>
              <a:t>same high-quality education </a:t>
            </a:r>
            <a:r>
              <a:rPr lang="en-GB" kern="100" dirty="0">
                <a:solidFill>
                  <a:srgbClr val="002060"/>
                </a:solidFill>
                <a:latin typeface="Ariel"/>
                <a:ea typeface="Calibri" panose="020F0502020204030204" pitchFamily="34" charset="0"/>
                <a:cs typeface="Times New Roman" panose="02020603050405020304" pitchFamily="18" charset="0"/>
              </a:rPr>
              <a:t>regardless their locations.</a:t>
            </a:r>
            <a:endParaRPr lang="uk-UA" kern="100" dirty="0">
              <a:solidFill>
                <a:srgbClr val="002060"/>
              </a:solidFill>
              <a:latin typeface="Ariel"/>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1157374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Рисунок 6" descr="Изображение выглядит как текст, в помещении, мебель, стул&#10;&#10;Автоматически созданное описание">
            <a:extLst>
              <a:ext uri="{FF2B5EF4-FFF2-40B4-BE49-F238E27FC236}">
                <a16:creationId xmlns:a16="http://schemas.microsoft.com/office/drawing/2014/main" id="{F1A50766-265A-9B6C-B6F0-C983BB3140BB}"/>
              </a:ext>
            </a:extLst>
          </p:cNvPr>
          <p:cNvPicPr>
            <a:picLocks noChangeAspect="1"/>
          </p:cNvPicPr>
          <p:nvPr/>
        </p:nvPicPr>
        <p:blipFill>
          <a:blip r:embed="rId3"/>
          <a:stretch>
            <a:fillRect/>
          </a:stretch>
        </p:blipFill>
        <p:spPr>
          <a:xfrm>
            <a:off x="-7349" y="1093620"/>
            <a:ext cx="7558987" cy="5041992"/>
          </a:xfrm>
          <a:prstGeom prst="rect">
            <a:avLst/>
          </a:prstGeom>
        </p:spPr>
      </p:pic>
      <p:sp>
        <p:nvSpPr>
          <p:cNvPr id="14" name="Title 13">
            <a:extLst>
              <a:ext uri="{FF2B5EF4-FFF2-40B4-BE49-F238E27FC236}">
                <a16:creationId xmlns:a16="http://schemas.microsoft.com/office/drawing/2014/main" id="{331CEB84-49DC-40A9-B2F0-D573658AE999}"/>
              </a:ext>
            </a:extLst>
          </p:cNvPr>
          <p:cNvSpPr>
            <a:spLocks noGrp="1"/>
          </p:cNvSpPr>
          <p:nvPr>
            <p:ph type="ctrTitle"/>
          </p:nvPr>
        </p:nvSpPr>
        <p:spPr>
          <a:xfrm>
            <a:off x="7516429" y="23606"/>
            <a:ext cx="4648435" cy="1068427"/>
          </a:xfrm>
        </p:spPr>
        <p:txBody>
          <a:bodyPr rtlCol="0">
            <a:noAutofit/>
          </a:bodyPr>
          <a:lstStyle/>
          <a:p>
            <a:pPr algn="ctr"/>
            <a:br>
              <a:rPr lang="en-GB" sz="1800" kern="100" dirty="0">
                <a:solidFill>
                  <a:schemeClr val="bg1"/>
                </a:solidFill>
                <a:effectLst/>
                <a:latin typeface="Ariel"/>
                <a:ea typeface="Times New Roman" panose="02020603050405020304" pitchFamily="18" charset="0"/>
                <a:cs typeface="Times New Roman" panose="02020603050405020304" pitchFamily="18" charset="0"/>
              </a:rPr>
            </a:br>
            <a:endParaRPr lang="en-GB" sz="1800" u="sng" dirty="0">
              <a:solidFill>
                <a:schemeClr val="bg1"/>
              </a:solidFill>
              <a:latin typeface="Ariel"/>
            </a:endParaRPr>
          </a:p>
        </p:txBody>
      </p:sp>
      <p:sp>
        <p:nvSpPr>
          <p:cNvPr id="15" name="Subtitle 14">
            <a:extLst>
              <a:ext uri="{FF2B5EF4-FFF2-40B4-BE49-F238E27FC236}">
                <a16:creationId xmlns:a16="http://schemas.microsoft.com/office/drawing/2014/main" id="{B7886DF7-FA3D-4AD1-AEC1-578EA3AC8C7D}"/>
              </a:ext>
            </a:extLst>
          </p:cNvPr>
          <p:cNvSpPr>
            <a:spLocks noGrp="1"/>
          </p:cNvSpPr>
          <p:nvPr>
            <p:ph type="subTitle" idx="1"/>
          </p:nvPr>
        </p:nvSpPr>
        <p:spPr>
          <a:xfrm>
            <a:off x="7558987" y="1133337"/>
            <a:ext cx="4605877" cy="4981220"/>
          </a:xfrm>
        </p:spPr>
        <p:txBody>
          <a:bodyPr rtlCol="0">
            <a:noAutofit/>
          </a:bodyPr>
          <a:lstStyle/>
          <a:p>
            <a:pPr algn="ctr"/>
            <a:r>
              <a:rPr lang="en-GB" sz="1800" dirty="0">
                <a:latin typeface="Ariel"/>
                <a:ea typeface="Calibri" panose="020F0502020204030204" pitchFamily="34" charset="0"/>
              </a:rPr>
              <a:t>I</a:t>
            </a:r>
            <a:r>
              <a:rPr lang="en-GB" sz="1800" dirty="0">
                <a:effectLst/>
                <a:latin typeface="Ariel"/>
                <a:ea typeface="Calibri" panose="020F0502020204030204" pitchFamily="34" charset="0"/>
              </a:rPr>
              <a:t>mplemented a large-scale retraining program called </a:t>
            </a:r>
            <a:r>
              <a:rPr lang="en-GB" sz="1800" b="1" dirty="0">
                <a:effectLst/>
                <a:latin typeface="Ariel"/>
                <a:ea typeface="Calibri" panose="020F0502020204030204" pitchFamily="34" charset="0"/>
              </a:rPr>
              <a:t>Workforce 2020</a:t>
            </a:r>
            <a:r>
              <a:rPr lang="en-GB" sz="1800" dirty="0">
                <a:effectLst/>
                <a:latin typeface="Ariel"/>
                <a:ea typeface="Calibri" panose="020F0502020204030204" pitchFamily="34" charset="0"/>
              </a:rPr>
              <a:t>, which focuses on upskilling its employees in critical areas such as data science and cyber security trough online courses.</a:t>
            </a:r>
          </a:p>
          <a:p>
            <a:pPr algn="ctr"/>
            <a:r>
              <a:rPr lang="en-GB" sz="1800" b="1" kern="100" dirty="0">
                <a:effectLst/>
                <a:latin typeface="Ariel"/>
                <a:ea typeface="Calibri" panose="020F0502020204030204" pitchFamily="34" charset="0"/>
                <a:cs typeface="Times New Roman" panose="02020603050405020304" pitchFamily="18" charset="0"/>
              </a:rPr>
              <a:t>Workforce 2020 -  </a:t>
            </a:r>
            <a:r>
              <a:rPr lang="en-GB" sz="1800" kern="100" dirty="0">
                <a:effectLst/>
                <a:latin typeface="Ariel"/>
                <a:ea typeface="Calibri" panose="020F0502020204030204" pitchFamily="34" charset="0"/>
                <a:cs typeface="Times New Roman" panose="02020603050405020304" pitchFamily="18" charset="0"/>
              </a:rPr>
              <a:t>company who is looking for bringing more changes and redesign more jobs and stimulate their employees to retrain for high demand careers. (Kerr, Fuller, </a:t>
            </a:r>
            <a:r>
              <a:rPr lang="en-GB" sz="1800" kern="100" dirty="0" err="1">
                <a:effectLst/>
                <a:latin typeface="Ariel"/>
                <a:ea typeface="Calibri" panose="020F0502020204030204" pitchFamily="34" charset="0"/>
                <a:cs typeface="Times New Roman" panose="02020603050405020304" pitchFamily="18" charset="0"/>
              </a:rPr>
              <a:t>Kreitzberg</a:t>
            </a:r>
            <a:r>
              <a:rPr lang="en-GB" sz="1800" kern="100" dirty="0">
                <a:latin typeface="Ariel"/>
                <a:ea typeface="Calibri" panose="020F0502020204030204" pitchFamily="34" charset="0"/>
                <a:cs typeface="Times New Roman" panose="02020603050405020304" pitchFamily="18" charset="0"/>
              </a:rPr>
              <a:t>, 2019)</a:t>
            </a:r>
            <a:r>
              <a:rPr lang="en-GB" sz="1800" kern="100" dirty="0">
                <a:effectLst/>
                <a:latin typeface="Ariel"/>
                <a:ea typeface="Calibri" panose="020F0502020204030204" pitchFamily="34" charset="0"/>
                <a:cs typeface="Times New Roman" panose="02020603050405020304" pitchFamily="18" charset="0"/>
              </a:rPr>
              <a:t> </a:t>
            </a:r>
            <a:r>
              <a:rPr lang="en-GB" sz="2000" b="0" i="0" dirty="0">
                <a:solidFill>
                  <a:srgbClr val="181818"/>
                </a:solidFill>
                <a:effectLst/>
                <a:highlight>
                  <a:srgbClr val="FFFFFF"/>
                </a:highlight>
                <a:latin typeface="Trade Gothic W01 Roman"/>
              </a:rPr>
              <a:t> </a:t>
            </a:r>
          </a:p>
          <a:p>
            <a:pPr algn="ctr"/>
            <a:endParaRPr lang="uk-UA" sz="1800" kern="100" dirty="0">
              <a:solidFill>
                <a:srgbClr val="002060"/>
              </a:solidFill>
              <a:effectLst/>
              <a:latin typeface="Ariel"/>
              <a:ea typeface="Times New Roman" panose="02020603050405020304" pitchFamily="18" charset="0"/>
              <a:cs typeface="Arial" panose="020B0604020202020204" pitchFamily="34" charset="0"/>
            </a:endParaRPr>
          </a:p>
        </p:txBody>
      </p:sp>
      <p:sp>
        <p:nvSpPr>
          <p:cNvPr id="5" name="Slide Number Placeholder 22">
            <a:extLst>
              <a:ext uri="{FF2B5EF4-FFF2-40B4-BE49-F238E27FC236}">
                <a16:creationId xmlns:a16="http://schemas.microsoft.com/office/drawing/2014/main" id="{73BBCEDD-AB84-50C1-A6C4-3DFC5399A8DA}"/>
              </a:ext>
            </a:extLst>
          </p:cNvPr>
          <p:cNvSpPr txBox="1">
            <a:spLocks/>
          </p:cNvSpPr>
          <p:nvPr/>
        </p:nvSpPr>
        <p:spPr>
          <a:xfrm>
            <a:off x="10500833" y="6400800"/>
            <a:ext cx="979879" cy="457200"/>
          </a:xfrm>
          <a:prstGeom prst="rect">
            <a:avLst/>
          </a:prstGeom>
        </p:spPr>
        <p:txBody>
          <a:bodyPr rtlCol="0"/>
          <a:ls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FAEF9944-A4F6-4C59-AEBD-678D6480B8EA}" type="slidenum">
              <a:rPr lang="en-GB" sz="1600" b="1" spc="150">
                <a:solidFill>
                  <a:schemeClr val="tx1">
                    <a:lumMod val="75000"/>
                    <a:lumOff val="25000"/>
                  </a:schemeClr>
                </a:solidFill>
                <a:latin typeface="+mj-lt"/>
              </a:rPr>
              <a:pPr algn="r"/>
              <a:t>15</a:t>
            </a:fld>
            <a:endParaRPr lang="en-GB" sz="1600" b="1" spc="150" dirty="0">
              <a:solidFill>
                <a:schemeClr val="tx1">
                  <a:lumMod val="75000"/>
                  <a:lumOff val="25000"/>
                </a:schemeClr>
              </a:solidFill>
              <a:latin typeface="+mj-lt"/>
            </a:endParaRPr>
          </a:p>
        </p:txBody>
      </p:sp>
      <p:graphicFrame>
        <p:nvGraphicFramePr>
          <p:cNvPr id="2" name="Object 1">
            <a:extLst>
              <a:ext uri="{FF2B5EF4-FFF2-40B4-BE49-F238E27FC236}">
                <a16:creationId xmlns:a16="http://schemas.microsoft.com/office/drawing/2014/main" id="{59328AF4-DE88-D45A-8591-ED022CEFC14A}"/>
              </a:ext>
            </a:extLst>
          </p:cNvPr>
          <p:cNvGraphicFramePr>
            <a:graphicFrameLocks/>
          </p:cNvGraphicFramePr>
          <p:nvPr/>
        </p:nvGraphicFramePr>
        <p:xfrm>
          <a:off x="-43544" y="5213350"/>
          <a:ext cx="2838450" cy="1644650"/>
        </p:xfrm>
        <a:graphic>
          <a:graphicData uri="http://schemas.openxmlformats.org/presentationml/2006/ole">
            <mc:AlternateContent xmlns:mc="http://schemas.openxmlformats.org/markup-compatibility/2006">
              <mc:Choice xmlns:v="urn:schemas-microsoft-com:vml" Requires="v">
                <p:oleObj name="Picture" r:id="rId4" imgW="0" imgH="0" progId="StaticMetafile">
                  <p:embed/>
                </p:oleObj>
              </mc:Choice>
              <mc:Fallback>
                <p:oleObj name="Picture" r:id="rId4" imgW="0" imgH="0" progId="StaticMetafile">
                  <p:embed/>
                  <p:pic>
                    <p:nvPicPr>
                      <p:cNvPr id="2" name="Object 1">
                        <a:extLst>
                          <a:ext uri="{FF2B5EF4-FFF2-40B4-BE49-F238E27FC236}">
                            <a16:creationId xmlns:a16="http://schemas.microsoft.com/office/drawing/2014/main" id="{59328AF4-DE88-D45A-8591-ED022CEFC14A}"/>
                          </a:ext>
                        </a:extLst>
                      </p:cNvPr>
                      <p:cNvPicPr>
                        <a:picLocks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3544" y="5213350"/>
                        <a:ext cx="2838450" cy="1644650"/>
                      </a:xfrm>
                      <a:prstGeom prst="rect">
                        <a:avLst/>
                      </a:prstGeom>
                      <a:solidFill>
                        <a:srgbClr val="FFFFFF"/>
                      </a:solidFill>
                      <a:ln>
                        <a:noFill/>
                      </a:ln>
                    </p:spPr>
                  </p:pic>
                </p:oleObj>
              </mc:Fallback>
            </mc:AlternateContent>
          </a:graphicData>
        </a:graphic>
      </p:graphicFrame>
      <p:sp>
        <p:nvSpPr>
          <p:cNvPr id="20" name="TextBox 19">
            <a:extLst>
              <a:ext uri="{FF2B5EF4-FFF2-40B4-BE49-F238E27FC236}">
                <a16:creationId xmlns:a16="http://schemas.microsoft.com/office/drawing/2014/main" id="{BF5E3002-FFE7-8AC1-0193-A27F26220DDE}"/>
              </a:ext>
            </a:extLst>
          </p:cNvPr>
          <p:cNvSpPr txBox="1"/>
          <p:nvPr/>
        </p:nvSpPr>
        <p:spPr>
          <a:xfrm>
            <a:off x="4848857" y="1117564"/>
            <a:ext cx="2992563" cy="394467"/>
          </a:xfrm>
          <a:prstGeom prst="rect">
            <a:avLst/>
          </a:prstGeom>
          <a:noFill/>
        </p:spPr>
        <p:txBody>
          <a:bodyPr wrap="square">
            <a:spAutoFit/>
          </a:bodyPr>
          <a:lstStyle/>
          <a:p>
            <a:pPr>
              <a:lnSpc>
                <a:spcPct val="115000"/>
              </a:lnSpc>
              <a:spcAft>
                <a:spcPts val="10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endParaRPr lang="uk-UA" sz="1800" kern="100" dirty="0">
              <a:effectLst/>
              <a:latin typeface="Aptos" panose="020B0004020202020204" pitchFamily="34" charset="0"/>
              <a:ea typeface="Times New Roman" panose="02020603050405020304" pitchFamily="18" charset="0"/>
              <a:cs typeface="Times New Roman" panose="02020603050405020304" pitchFamily="18" charset="0"/>
            </a:endParaRPr>
          </a:p>
        </p:txBody>
      </p:sp>
      <p:sp>
        <p:nvSpPr>
          <p:cNvPr id="17" name="TextBox 16">
            <a:extLst>
              <a:ext uri="{FF2B5EF4-FFF2-40B4-BE49-F238E27FC236}">
                <a16:creationId xmlns:a16="http://schemas.microsoft.com/office/drawing/2014/main" id="{EE0847E0-1146-F143-392F-2A902587271B}"/>
              </a:ext>
            </a:extLst>
          </p:cNvPr>
          <p:cNvSpPr txBox="1"/>
          <p:nvPr/>
        </p:nvSpPr>
        <p:spPr>
          <a:xfrm>
            <a:off x="-1816592" y="2445464"/>
            <a:ext cx="6151828" cy="769441"/>
          </a:xfrm>
          <a:prstGeom prst="rect">
            <a:avLst/>
          </a:prstGeom>
          <a:noFill/>
        </p:spPr>
        <p:txBody>
          <a:bodyPr wrap="square">
            <a:spAutoFit/>
          </a:bodyPr>
          <a:lstStyle/>
          <a:p>
            <a:pPr algn="ctr"/>
            <a:r>
              <a:rPr lang="en-GB" sz="4400" b="1" dirty="0">
                <a:solidFill>
                  <a:schemeClr val="bg1"/>
                </a:solidFill>
                <a:latin typeface="Ariel"/>
              </a:rPr>
              <a:t>Example:</a:t>
            </a:r>
            <a:endParaRPr lang="en-GB" sz="4000" b="1" dirty="0">
              <a:solidFill>
                <a:srgbClr val="002060"/>
              </a:solidFill>
              <a:latin typeface="Ariel"/>
            </a:endParaRPr>
          </a:p>
        </p:txBody>
      </p:sp>
      <p:sp>
        <p:nvSpPr>
          <p:cNvPr id="6" name="TextBox 5">
            <a:extLst>
              <a:ext uri="{FF2B5EF4-FFF2-40B4-BE49-F238E27FC236}">
                <a16:creationId xmlns:a16="http://schemas.microsoft.com/office/drawing/2014/main" id="{772F73BF-E71C-EB38-929D-AC7328C062AB}"/>
              </a:ext>
            </a:extLst>
          </p:cNvPr>
          <p:cNvSpPr txBox="1"/>
          <p:nvPr/>
        </p:nvSpPr>
        <p:spPr>
          <a:xfrm>
            <a:off x="7551638" y="23606"/>
            <a:ext cx="4441036" cy="1323439"/>
          </a:xfrm>
          <a:prstGeom prst="rect">
            <a:avLst/>
          </a:prstGeom>
          <a:noFill/>
        </p:spPr>
        <p:txBody>
          <a:bodyPr wrap="square">
            <a:spAutoFit/>
          </a:bodyPr>
          <a:lstStyle/>
          <a:p>
            <a:pPr algn="ctr"/>
            <a:r>
              <a:rPr lang="en-GB" sz="1600" b="1" dirty="0">
                <a:solidFill>
                  <a:schemeClr val="bg1"/>
                </a:solidFill>
                <a:effectLst/>
                <a:latin typeface="Ariel"/>
                <a:ea typeface="Calibri" panose="020F0502020204030204" pitchFamily="34" charset="0"/>
              </a:rPr>
              <a:t>Competition is </a:t>
            </a:r>
            <a:r>
              <a:rPr lang="en-GB" sz="1600" b="1" dirty="0">
                <a:solidFill>
                  <a:schemeClr val="bg1"/>
                </a:solidFill>
                <a:latin typeface="Ariel"/>
              </a:rPr>
              <a:t>one of the biggest stimuluses of economic growth and for this all companies must come with prepared train personal on market. (</a:t>
            </a:r>
            <a:r>
              <a:rPr lang="en-GB" sz="1600" b="1" dirty="0" err="1">
                <a:solidFill>
                  <a:schemeClr val="bg1"/>
                </a:solidFill>
                <a:latin typeface="Ariel"/>
              </a:rPr>
              <a:t>Nallari</a:t>
            </a:r>
            <a:r>
              <a:rPr lang="en-GB" sz="1600" b="1" dirty="0">
                <a:solidFill>
                  <a:schemeClr val="bg1"/>
                </a:solidFill>
                <a:latin typeface="Ariel"/>
              </a:rPr>
              <a:t> &amp; Griffith, 2013)</a:t>
            </a:r>
          </a:p>
          <a:p>
            <a:pPr algn="ctr"/>
            <a:endParaRPr lang="en-GB" sz="1600" b="1" dirty="0">
              <a:solidFill>
                <a:schemeClr val="bg1"/>
              </a:solidFill>
              <a:latin typeface="Ariel"/>
            </a:endParaRPr>
          </a:p>
        </p:txBody>
      </p:sp>
      <p:sp>
        <p:nvSpPr>
          <p:cNvPr id="9" name="TextBox 8">
            <a:extLst>
              <a:ext uri="{FF2B5EF4-FFF2-40B4-BE49-F238E27FC236}">
                <a16:creationId xmlns:a16="http://schemas.microsoft.com/office/drawing/2014/main" id="{0173E6FF-5F08-90BA-F2D5-4DBB970BF08F}"/>
              </a:ext>
            </a:extLst>
          </p:cNvPr>
          <p:cNvSpPr txBox="1"/>
          <p:nvPr/>
        </p:nvSpPr>
        <p:spPr>
          <a:xfrm>
            <a:off x="2911157" y="6154274"/>
            <a:ext cx="4674966" cy="641971"/>
          </a:xfrm>
          <a:prstGeom prst="rect">
            <a:avLst/>
          </a:prstGeom>
          <a:noFill/>
        </p:spPr>
        <p:txBody>
          <a:bodyPr wrap="square">
            <a:spAutoFit/>
          </a:bodyPr>
          <a:lstStyle/>
          <a:p>
            <a:pPr algn="ctr">
              <a:lnSpc>
                <a:spcPct val="115000"/>
              </a:lnSpc>
              <a:spcAft>
                <a:spcPts val="1000"/>
              </a:spcAft>
            </a:pPr>
            <a:r>
              <a:rPr lang="en-GB" sz="1600" kern="100" dirty="0">
                <a:solidFill>
                  <a:schemeClr val="bg1"/>
                </a:solidFill>
                <a:effectLst/>
                <a:latin typeface="Ariel"/>
                <a:ea typeface="Calibri" panose="020F0502020204030204" pitchFamily="34" charset="0"/>
                <a:cs typeface="Times New Roman" panose="02020603050405020304" pitchFamily="18" charset="0"/>
              </a:rPr>
              <a:t>Leader of Fiber home internet service providing home connection for more than 145 years in America. </a:t>
            </a:r>
            <a:endParaRPr lang="en-GB" sz="1600" kern="100" dirty="0">
              <a:solidFill>
                <a:schemeClr val="bg1"/>
              </a:solidFill>
              <a:effectLst/>
              <a:latin typeface="Ariel"/>
              <a:ea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8BCA5758-0F67-766F-345A-2C5759EAB094}"/>
              </a:ext>
            </a:extLst>
          </p:cNvPr>
          <p:cNvSpPr txBox="1"/>
          <p:nvPr/>
        </p:nvSpPr>
        <p:spPr>
          <a:xfrm>
            <a:off x="275875" y="43191"/>
            <a:ext cx="7240554" cy="1029256"/>
          </a:xfrm>
          <a:prstGeom prst="rect">
            <a:avLst/>
          </a:prstGeom>
          <a:noFill/>
        </p:spPr>
        <p:txBody>
          <a:bodyPr wrap="square">
            <a:spAutoFit/>
          </a:bodyPr>
          <a:lstStyle/>
          <a:p>
            <a:pPr algn="ctr">
              <a:lnSpc>
                <a:spcPct val="115000"/>
              </a:lnSpc>
              <a:spcAft>
                <a:spcPts val="1000"/>
              </a:spcAft>
            </a:pPr>
            <a:r>
              <a:rPr lang="en-GB" spc="150" dirty="0">
                <a:solidFill>
                  <a:schemeClr val="tx1">
                    <a:lumMod val="75000"/>
                    <a:lumOff val="25000"/>
                  </a:schemeClr>
                </a:solidFill>
                <a:latin typeface="Ariel"/>
              </a:rPr>
              <a:t>BENEFITS: By continuously updating the skill sets of its workforce, AT&amp;T remains competitive, in the faster changing tech industry. </a:t>
            </a:r>
          </a:p>
        </p:txBody>
      </p:sp>
      <p:sp>
        <p:nvSpPr>
          <p:cNvPr id="4" name="TextBox 3">
            <a:extLst>
              <a:ext uri="{FF2B5EF4-FFF2-40B4-BE49-F238E27FC236}">
                <a16:creationId xmlns:a16="http://schemas.microsoft.com/office/drawing/2014/main" id="{9133D771-9B5C-0C22-ECD6-73763341C714}"/>
              </a:ext>
            </a:extLst>
          </p:cNvPr>
          <p:cNvSpPr txBox="1"/>
          <p:nvPr/>
        </p:nvSpPr>
        <p:spPr>
          <a:xfrm>
            <a:off x="2157416" y="1043662"/>
            <a:ext cx="5727938" cy="625428"/>
          </a:xfrm>
          <a:prstGeom prst="rect">
            <a:avLst/>
          </a:prstGeom>
          <a:noFill/>
        </p:spPr>
        <p:txBody>
          <a:bodyPr wrap="square">
            <a:spAutoFit/>
          </a:bodyPr>
          <a:lstStyle/>
          <a:p>
            <a:pPr>
              <a:lnSpc>
                <a:spcPct val="115000"/>
              </a:lnSpc>
              <a:spcAft>
                <a:spcPts val="1000"/>
              </a:spcAft>
            </a:pPr>
            <a:r>
              <a:rPr lang="en-GB" sz="3200" b="1" kern="100" dirty="0">
                <a:solidFill>
                  <a:schemeClr val="bg1"/>
                </a:solidFill>
                <a:effectLst/>
                <a:latin typeface="Ariel"/>
                <a:ea typeface="Calibri" panose="020F0502020204030204" pitchFamily="34" charset="0"/>
                <a:cs typeface="Times New Roman" panose="02020603050405020304" pitchFamily="18" charset="0"/>
              </a:rPr>
              <a:t>Enhanced Competitiveness </a:t>
            </a:r>
            <a:endParaRPr lang="uk-UA" sz="3200" b="1" kern="100" dirty="0">
              <a:solidFill>
                <a:schemeClr val="bg1"/>
              </a:solidFill>
              <a:effectLst/>
              <a:latin typeface="Ariel"/>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118437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6" name="Picture Placeholder 55" descr="Building Skyline">
            <a:extLst>
              <a:ext uri="{FF2B5EF4-FFF2-40B4-BE49-F238E27FC236}">
                <a16:creationId xmlns:a16="http://schemas.microsoft.com/office/drawing/2014/main" id="{8151A96E-A066-4899-8E11-03CDD28C5500}"/>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0" y="0"/>
            <a:ext cx="12192000" cy="6858000"/>
          </a:xfrm>
        </p:spPr>
      </p:pic>
      <p:sp>
        <p:nvSpPr>
          <p:cNvPr id="41" name="Title 40">
            <a:extLst>
              <a:ext uri="{FF2B5EF4-FFF2-40B4-BE49-F238E27FC236}">
                <a16:creationId xmlns:a16="http://schemas.microsoft.com/office/drawing/2014/main" id="{1B3AD758-B43F-43DC-8A29-B21D2FA57DB1}"/>
              </a:ext>
            </a:extLst>
          </p:cNvPr>
          <p:cNvSpPr>
            <a:spLocks noGrp="1"/>
          </p:cNvSpPr>
          <p:nvPr>
            <p:ph type="title"/>
          </p:nvPr>
        </p:nvSpPr>
        <p:spPr>
          <a:xfrm>
            <a:off x="0" y="2546856"/>
            <a:ext cx="4606535" cy="4311144"/>
          </a:xfrm>
        </p:spPr>
        <p:txBody>
          <a:bodyPr rtlCol="0" anchor="b">
            <a:noAutofit/>
          </a:bodyPr>
          <a:lstStyle/>
          <a:p>
            <a:pPr algn="ctr"/>
            <a:br>
              <a:rPr lang="en-GB" sz="1800" kern="100" dirty="0">
                <a:effectLst/>
                <a:latin typeface="Calibri" panose="020F0502020204030204" pitchFamily="34" charset="0"/>
                <a:ea typeface="Calibri" panose="020F0502020204030204" pitchFamily="34" charset="0"/>
                <a:cs typeface="Times New Roman" panose="02020603050405020304" pitchFamily="18" charset="0"/>
              </a:rPr>
            </a:br>
            <a:br>
              <a:rPr lang="en-GB" sz="1800" kern="100" dirty="0">
                <a:effectLst/>
                <a:latin typeface="Calibri" panose="020F0502020204030204" pitchFamily="34" charset="0"/>
                <a:ea typeface="Calibri" panose="020F0502020204030204" pitchFamily="34" charset="0"/>
                <a:cs typeface="Times New Roman" panose="02020603050405020304" pitchFamily="18" charset="0"/>
              </a:rPr>
            </a:br>
            <a:br>
              <a:rPr lang="en-GB" sz="1800" kern="100" dirty="0">
                <a:effectLst/>
                <a:latin typeface="Calibri" panose="020F0502020204030204" pitchFamily="34" charset="0"/>
                <a:ea typeface="Calibri" panose="020F0502020204030204" pitchFamily="34" charset="0"/>
                <a:cs typeface="Times New Roman" panose="02020603050405020304" pitchFamily="18" charset="0"/>
              </a:rPr>
            </a:br>
            <a:br>
              <a:rPr lang="en-GB" sz="2000" kern="100" dirty="0">
                <a:effectLst/>
                <a:latin typeface="Ariel"/>
                <a:ea typeface="Calibri" panose="020F0502020204030204" pitchFamily="34" charset="0"/>
                <a:cs typeface="Times New Roman" panose="02020603050405020304" pitchFamily="18" charset="0"/>
              </a:rPr>
            </a:br>
            <a:br>
              <a:rPr lang="en-GB" sz="2000" kern="100" dirty="0">
                <a:effectLst/>
                <a:latin typeface="Ariel"/>
                <a:ea typeface="Calibri" panose="020F0502020204030204" pitchFamily="34" charset="0"/>
                <a:cs typeface="Times New Roman" panose="02020603050405020304" pitchFamily="18" charset="0"/>
              </a:rPr>
            </a:br>
            <a:r>
              <a:rPr lang="en-GB" sz="2000" kern="100" dirty="0">
                <a:effectLst/>
                <a:latin typeface="Ariel"/>
                <a:ea typeface="Calibri" panose="020F0502020204030204" pitchFamily="34" charset="0"/>
                <a:cs typeface="Times New Roman" panose="02020603050405020304" pitchFamily="18" charset="0"/>
              </a:rPr>
              <a:t>.</a:t>
            </a:r>
            <a:br>
              <a:rPr lang="en-GB" sz="2000" kern="100" dirty="0">
                <a:effectLst/>
                <a:latin typeface="Ariel"/>
                <a:ea typeface="Calibri" panose="020F0502020204030204" pitchFamily="34" charset="0"/>
                <a:cs typeface="Times New Roman" panose="02020603050405020304" pitchFamily="18" charset="0"/>
              </a:rPr>
            </a:br>
            <a:r>
              <a:rPr lang="en-GB" dirty="0"/>
              <a:t>.</a:t>
            </a:r>
          </a:p>
        </p:txBody>
      </p:sp>
      <p:sp>
        <p:nvSpPr>
          <p:cNvPr id="23" name="Footer Placeholder 22">
            <a:extLst>
              <a:ext uri="{FF2B5EF4-FFF2-40B4-BE49-F238E27FC236}">
                <a16:creationId xmlns:a16="http://schemas.microsoft.com/office/drawing/2014/main" id="{2D194642-A6DF-44F2-AADD-B91BD7DF2EEB}"/>
              </a:ext>
            </a:extLst>
          </p:cNvPr>
          <p:cNvSpPr>
            <a:spLocks noGrp="1"/>
          </p:cNvSpPr>
          <p:nvPr>
            <p:ph type="ftr" sz="quarter" idx="11"/>
          </p:nvPr>
        </p:nvSpPr>
        <p:spPr>
          <a:xfrm>
            <a:off x="322456" y="2490758"/>
            <a:ext cx="4193446" cy="4275801"/>
          </a:xfrm>
        </p:spPr>
        <p:txBody>
          <a:bodyPr rtlCol="0"/>
          <a:lstStyle/>
          <a:p>
            <a:pPr algn="ctr">
              <a:lnSpc>
                <a:spcPct val="115000"/>
              </a:lnSpc>
              <a:spcAft>
                <a:spcPts val="1000"/>
              </a:spcAft>
            </a:pPr>
            <a:r>
              <a:rPr lang="en-GB" sz="2000" kern="100" dirty="0">
                <a:effectLst/>
                <a:latin typeface="Ariel"/>
                <a:ea typeface="Calibri" panose="020F0502020204030204" pitchFamily="34" charset="0"/>
                <a:cs typeface="Times New Roman" panose="02020603050405020304" pitchFamily="18" charset="0"/>
              </a:rPr>
              <a:t>On the other side as a employees-training programs provide advantages by making training more </a:t>
            </a:r>
            <a:r>
              <a:rPr lang="en-GB" sz="2000" b="1" kern="100" dirty="0">
                <a:effectLst/>
                <a:latin typeface="Ariel"/>
                <a:ea typeface="Calibri" panose="020F0502020204030204" pitchFamily="34" charset="0"/>
                <a:cs typeface="Times New Roman" panose="02020603050405020304" pitchFamily="18" charset="0"/>
              </a:rPr>
              <a:t>accessible</a:t>
            </a:r>
            <a:r>
              <a:rPr lang="en-GB" sz="2000" kern="100" dirty="0">
                <a:effectLst/>
                <a:latin typeface="Ariel"/>
                <a:ea typeface="Calibri" panose="020F0502020204030204" pitchFamily="34" charset="0"/>
                <a:cs typeface="Times New Roman" panose="02020603050405020304" pitchFamily="18" charset="0"/>
              </a:rPr>
              <a:t>, </a:t>
            </a:r>
            <a:r>
              <a:rPr lang="en-GB" sz="2000" b="1" kern="100" dirty="0">
                <a:effectLst/>
                <a:latin typeface="Ariel"/>
                <a:ea typeface="Calibri" panose="020F0502020204030204" pitchFamily="34" charset="0"/>
                <a:cs typeface="Times New Roman" panose="02020603050405020304" pitchFamily="18" charset="0"/>
              </a:rPr>
              <a:t>cost effective</a:t>
            </a:r>
            <a:r>
              <a:rPr lang="en-GB" sz="2000" kern="100" dirty="0">
                <a:effectLst/>
                <a:latin typeface="Ariel"/>
                <a:ea typeface="Calibri" panose="020F0502020204030204" pitchFamily="34" charset="0"/>
                <a:cs typeface="Times New Roman" panose="02020603050405020304" pitchFamily="18" charset="0"/>
              </a:rPr>
              <a:t>, </a:t>
            </a:r>
            <a:r>
              <a:rPr lang="en-GB" sz="2000" b="1" kern="100" dirty="0">
                <a:effectLst/>
                <a:latin typeface="Ariel"/>
                <a:ea typeface="Calibri" panose="020F0502020204030204" pitchFamily="34" charset="0"/>
                <a:cs typeface="Times New Roman" panose="02020603050405020304" pitchFamily="18" charset="0"/>
              </a:rPr>
              <a:t>engaging responsive</a:t>
            </a:r>
            <a:r>
              <a:rPr lang="en-GB" sz="2000" kern="100" dirty="0">
                <a:effectLst/>
                <a:latin typeface="Ariel"/>
                <a:ea typeface="Calibri" panose="020F0502020204030204" pitchFamily="34" charset="0"/>
                <a:cs typeface="Times New Roman" panose="02020603050405020304" pitchFamily="18" charset="0"/>
              </a:rPr>
              <a:t>, by implementing such programs can ensure continuous learning development, leading to improved performance and </a:t>
            </a:r>
            <a:r>
              <a:rPr lang="en-GB" sz="2000" b="1" kern="100" dirty="0">
                <a:effectLst/>
                <a:latin typeface="Ariel"/>
                <a:ea typeface="Calibri" panose="020F0502020204030204" pitchFamily="34" charset="0"/>
                <a:cs typeface="Times New Roman" panose="02020603050405020304" pitchFamily="18" charset="0"/>
              </a:rPr>
              <a:t>competitiveness</a:t>
            </a:r>
            <a:r>
              <a:rPr lang="en-GB" sz="2000" kern="100" dirty="0">
                <a:effectLst/>
                <a:latin typeface="Ariel"/>
                <a:ea typeface="Calibri" panose="020F0502020204030204" pitchFamily="34" charset="0"/>
                <a:cs typeface="Times New Roman" panose="02020603050405020304" pitchFamily="18" charset="0"/>
              </a:rPr>
              <a:t> in the market.</a:t>
            </a:r>
            <a:endParaRPr lang="uk-UA" sz="2000" kern="100" dirty="0">
              <a:effectLst/>
              <a:latin typeface="Ariel"/>
              <a:ea typeface="Times New Roman" panose="02020603050405020304" pitchFamily="18" charset="0"/>
              <a:cs typeface="Times New Roman" panose="02020603050405020304" pitchFamily="18" charset="0"/>
            </a:endParaRPr>
          </a:p>
        </p:txBody>
      </p:sp>
      <p:sp>
        <p:nvSpPr>
          <p:cNvPr id="22" name="Date Placeholder 21">
            <a:extLst>
              <a:ext uri="{FF2B5EF4-FFF2-40B4-BE49-F238E27FC236}">
                <a16:creationId xmlns:a16="http://schemas.microsoft.com/office/drawing/2014/main" id="{4BF5207B-DCE0-4C8D-BC19-B3B495A8C6FA}"/>
              </a:ext>
            </a:extLst>
          </p:cNvPr>
          <p:cNvSpPr>
            <a:spLocks noGrp="1"/>
          </p:cNvSpPr>
          <p:nvPr>
            <p:ph type="dt" sz="half" idx="10"/>
          </p:nvPr>
        </p:nvSpPr>
        <p:spPr>
          <a:xfrm>
            <a:off x="8197353" y="6309360"/>
            <a:ext cx="2151134" cy="457200"/>
          </a:xfrm>
        </p:spPr>
        <p:txBody>
          <a:bodyPr rtlCol="0"/>
          <a:lstStyle/>
          <a:p>
            <a:pPr rtl="0"/>
            <a:r>
              <a:rPr lang="en-GB" dirty="0"/>
              <a:t>24/07/2024</a:t>
            </a:r>
          </a:p>
        </p:txBody>
      </p:sp>
      <p:sp>
        <p:nvSpPr>
          <p:cNvPr id="24" name="Slide Number Placeholder 23">
            <a:extLst>
              <a:ext uri="{FF2B5EF4-FFF2-40B4-BE49-F238E27FC236}">
                <a16:creationId xmlns:a16="http://schemas.microsoft.com/office/drawing/2014/main" id="{8CCD3357-E9A1-4B6C-ACE7-EBAE9E70BFD0}"/>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pPr rtl="0"/>
              <a:t>16</a:t>
            </a:fld>
            <a:endParaRPr lang="en-GB" dirty="0"/>
          </a:p>
        </p:txBody>
      </p:sp>
      <p:sp>
        <p:nvSpPr>
          <p:cNvPr id="3" name="TextBox 2">
            <a:extLst>
              <a:ext uri="{FF2B5EF4-FFF2-40B4-BE49-F238E27FC236}">
                <a16:creationId xmlns:a16="http://schemas.microsoft.com/office/drawing/2014/main" id="{4BC6978E-C929-4A0B-7138-682744FD49EB}"/>
              </a:ext>
            </a:extLst>
          </p:cNvPr>
          <p:cNvSpPr txBox="1"/>
          <p:nvPr/>
        </p:nvSpPr>
        <p:spPr>
          <a:xfrm>
            <a:off x="455869" y="-142316"/>
            <a:ext cx="3874910" cy="3170099"/>
          </a:xfrm>
          <a:prstGeom prst="rect">
            <a:avLst/>
          </a:prstGeom>
          <a:noFill/>
        </p:spPr>
        <p:txBody>
          <a:bodyPr wrap="square">
            <a:spAutoFit/>
          </a:bodyPr>
          <a:lstStyle/>
          <a:p>
            <a:br>
              <a:rPr lang="en-GB" sz="2000" kern="100" dirty="0">
                <a:solidFill>
                  <a:schemeClr val="tx1">
                    <a:lumMod val="65000"/>
                    <a:lumOff val="35000"/>
                  </a:schemeClr>
                </a:solidFill>
                <a:effectLst/>
                <a:latin typeface="Ariel"/>
                <a:ea typeface="Calibri" panose="020F0502020204030204" pitchFamily="34" charset="0"/>
                <a:cs typeface="Times New Roman" panose="02020603050405020304" pitchFamily="18" charset="0"/>
              </a:rPr>
            </a:br>
            <a:r>
              <a:rPr lang="en-GB" sz="2000" kern="100" dirty="0">
                <a:effectLst/>
                <a:latin typeface="Ariel"/>
                <a:ea typeface="Calibri" panose="020F0502020204030204" pitchFamily="34" charset="0"/>
                <a:cs typeface="Times New Roman" panose="02020603050405020304" pitchFamily="18" charset="0"/>
              </a:rPr>
              <a:t>Technology based training programs provide significant advantages for </a:t>
            </a:r>
            <a:r>
              <a:rPr lang="en-GB" sz="2000" b="1" kern="100" dirty="0">
                <a:effectLst/>
                <a:latin typeface="Ariel"/>
                <a:ea typeface="Calibri" panose="020F0502020204030204" pitchFamily="34" charset="0"/>
                <a:cs typeface="Times New Roman" panose="02020603050405020304" pitchFamily="18" charset="0"/>
              </a:rPr>
              <a:t>employees</a:t>
            </a:r>
            <a:r>
              <a:rPr lang="en-GB" sz="2000" kern="100" dirty="0">
                <a:effectLst/>
                <a:latin typeface="Ariel"/>
                <a:ea typeface="Calibri" panose="020F0502020204030204" pitchFamily="34" charset="0"/>
                <a:cs typeface="Times New Roman" panose="02020603050405020304" pitchFamily="18" charset="0"/>
              </a:rPr>
              <a:t> by:</a:t>
            </a:r>
          </a:p>
          <a:p>
            <a:pPr marL="457200" indent="-457200">
              <a:buAutoNum type="arabicPeriod"/>
            </a:pPr>
            <a:r>
              <a:rPr lang="en-GB" sz="2000" kern="100" dirty="0">
                <a:effectLst/>
                <a:latin typeface="Ariel"/>
                <a:ea typeface="Calibri" panose="020F0502020204030204" pitchFamily="34" charset="0"/>
                <a:cs typeface="Times New Roman" panose="02020603050405020304" pitchFamily="18" charset="0"/>
              </a:rPr>
              <a:t>enhancing productivity</a:t>
            </a:r>
          </a:p>
          <a:p>
            <a:pPr marL="457200" indent="-457200">
              <a:buAutoNum type="arabicPeriod"/>
            </a:pPr>
            <a:r>
              <a:rPr lang="en-GB" sz="2000" kern="100" dirty="0">
                <a:effectLst/>
                <a:latin typeface="Ariel"/>
                <a:ea typeface="Calibri" panose="020F0502020204030204" pitchFamily="34" charset="0"/>
                <a:cs typeface="Times New Roman" panose="02020603050405020304" pitchFamily="18" charset="0"/>
              </a:rPr>
              <a:t>improving talent retention</a:t>
            </a:r>
          </a:p>
          <a:p>
            <a:pPr marL="457200" indent="-457200">
              <a:buAutoNum type="arabicPeriod"/>
            </a:pPr>
            <a:r>
              <a:rPr lang="en-GB" sz="2000" kern="100" dirty="0">
                <a:effectLst/>
                <a:latin typeface="Ariel"/>
                <a:ea typeface="Calibri" panose="020F0502020204030204" pitchFamily="34" charset="0"/>
                <a:cs typeface="Times New Roman" panose="02020603050405020304" pitchFamily="18" charset="0"/>
              </a:rPr>
              <a:t>offering scalable solutions</a:t>
            </a:r>
          </a:p>
          <a:p>
            <a:pPr marL="457200" indent="-457200">
              <a:buAutoNum type="arabicPeriod"/>
            </a:pPr>
            <a:r>
              <a:rPr lang="en-GB" sz="2000" kern="100" dirty="0">
                <a:effectLst/>
                <a:latin typeface="Ariel"/>
                <a:ea typeface="Calibri" panose="020F0502020204030204" pitchFamily="34" charset="0"/>
                <a:cs typeface="Times New Roman" panose="02020603050405020304" pitchFamily="18" charset="0"/>
              </a:rPr>
              <a:t>maintaining competitiveness. </a:t>
            </a:r>
            <a:endParaRPr lang="uk-UA" sz="2000" kern="100" dirty="0">
              <a:effectLst/>
              <a:latin typeface="Ariel"/>
              <a:ea typeface="Times New Roman" panose="02020603050405020304" pitchFamily="18" charset="0"/>
              <a:cs typeface="Times New Roman" panose="02020603050405020304" pitchFamily="18" charset="0"/>
            </a:endParaRPr>
          </a:p>
          <a:p>
            <a:br>
              <a:rPr lang="en-GB" sz="2000" kern="100" dirty="0">
                <a:solidFill>
                  <a:schemeClr val="tx1">
                    <a:lumMod val="65000"/>
                    <a:lumOff val="35000"/>
                  </a:schemeClr>
                </a:solidFill>
                <a:effectLst/>
                <a:latin typeface="Ariel"/>
                <a:ea typeface="Times New Roman" panose="02020603050405020304" pitchFamily="18" charset="0"/>
                <a:cs typeface="Times New Roman" panose="02020603050405020304" pitchFamily="18" charset="0"/>
              </a:rPr>
            </a:br>
            <a:endParaRPr lang="en-GB" sz="2000" dirty="0">
              <a:solidFill>
                <a:schemeClr val="tx1">
                  <a:lumMod val="65000"/>
                  <a:lumOff val="35000"/>
                </a:schemeClr>
              </a:solidFill>
              <a:latin typeface="Ariel"/>
            </a:endParaRPr>
          </a:p>
        </p:txBody>
      </p:sp>
      <p:graphicFrame>
        <p:nvGraphicFramePr>
          <p:cNvPr id="4" name="Object 3">
            <a:extLst>
              <a:ext uri="{FF2B5EF4-FFF2-40B4-BE49-F238E27FC236}">
                <a16:creationId xmlns:a16="http://schemas.microsoft.com/office/drawing/2014/main" id="{9E3C1A48-5917-F040-237A-97A04C6E7AB4}"/>
              </a:ext>
            </a:extLst>
          </p:cNvPr>
          <p:cNvGraphicFramePr>
            <a:graphicFrameLocks/>
          </p:cNvGraphicFramePr>
          <p:nvPr>
            <p:extLst>
              <p:ext uri="{D42A27DB-BD31-4B8C-83A1-F6EECF244321}">
                <p14:modId xmlns:p14="http://schemas.microsoft.com/office/powerpoint/2010/main" val="2528487948"/>
              </p:ext>
            </p:extLst>
          </p:nvPr>
        </p:nvGraphicFramePr>
        <p:xfrm>
          <a:off x="9353550" y="34359"/>
          <a:ext cx="2838450" cy="1581150"/>
        </p:xfrm>
        <a:graphic>
          <a:graphicData uri="http://schemas.openxmlformats.org/presentationml/2006/ole">
            <mc:AlternateContent xmlns:mc="http://schemas.openxmlformats.org/markup-compatibility/2006">
              <mc:Choice xmlns:v="urn:schemas-microsoft-com:vml" Requires="v">
                <p:oleObj name="Picture" r:id="rId4" imgW="0" imgH="0" progId="StaticMetafile">
                  <p:embed/>
                </p:oleObj>
              </mc:Choice>
              <mc:Fallback>
                <p:oleObj name="Picture" r:id="rId4" imgW="0" imgH="0" progId="StaticMetafile">
                  <p:embed/>
                  <p:pic>
                    <p:nvPicPr>
                      <p:cNvPr id="4" name="Object 3">
                        <a:extLst>
                          <a:ext uri="{FF2B5EF4-FFF2-40B4-BE49-F238E27FC236}">
                            <a16:creationId xmlns:a16="http://schemas.microsoft.com/office/drawing/2014/main" id="{9E3C1A48-5917-F040-237A-97A04C6E7AB4}"/>
                          </a:ext>
                        </a:extLst>
                      </p:cNvPr>
                      <p:cNvPicPr>
                        <a:picLocks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353550" y="34359"/>
                        <a:ext cx="2838450" cy="158115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5" name="TextBox 4">
            <a:extLst>
              <a:ext uri="{FF2B5EF4-FFF2-40B4-BE49-F238E27FC236}">
                <a16:creationId xmlns:a16="http://schemas.microsoft.com/office/drawing/2014/main" id="{1D2214EF-0423-1323-0A88-241BA84A6FFE}"/>
              </a:ext>
            </a:extLst>
          </p:cNvPr>
          <p:cNvSpPr txBox="1"/>
          <p:nvPr/>
        </p:nvSpPr>
        <p:spPr>
          <a:xfrm>
            <a:off x="4606535" y="242713"/>
            <a:ext cx="2097231" cy="525400"/>
          </a:xfrm>
          <a:prstGeom prst="rect">
            <a:avLst/>
          </a:prstGeom>
          <a:noFill/>
        </p:spPr>
        <p:txBody>
          <a:bodyPr wrap="square">
            <a:spAutoFit/>
          </a:bodyPr>
          <a:lstStyle/>
          <a:p>
            <a:pPr>
              <a:lnSpc>
                <a:spcPct val="115000"/>
              </a:lnSpc>
              <a:spcAft>
                <a:spcPts val="1000"/>
              </a:spcAft>
            </a:pPr>
            <a:r>
              <a:rPr lang="en-GB" sz="2600" b="1" kern="100" dirty="0">
                <a:solidFill>
                  <a:schemeClr val="tx2"/>
                </a:solidFill>
                <a:effectLst/>
                <a:latin typeface="Ariel"/>
                <a:ea typeface="Calibri" panose="020F0502020204030204" pitchFamily="34" charset="0"/>
                <a:cs typeface="Times New Roman" panose="02020603050405020304" pitchFamily="18" charset="0"/>
              </a:rPr>
              <a:t>CONCLUSION</a:t>
            </a:r>
            <a:endParaRPr lang="uk-UA" sz="2600" b="1" kern="100" dirty="0">
              <a:solidFill>
                <a:schemeClr val="tx2"/>
              </a:solidFill>
              <a:effectLst/>
              <a:latin typeface="Ariel"/>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726627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5794278F-BBE1-4D62-8038-1FE9C98B6D37}"/>
              </a:ext>
            </a:extLst>
          </p:cNvPr>
          <p:cNvSpPr>
            <a:spLocks noGrp="1"/>
          </p:cNvSpPr>
          <p:nvPr>
            <p:ph type="title"/>
          </p:nvPr>
        </p:nvSpPr>
        <p:spPr>
          <a:xfrm>
            <a:off x="4779427" y="0"/>
            <a:ext cx="6172412" cy="356395"/>
          </a:xfrm>
        </p:spPr>
        <p:txBody>
          <a:bodyPr rtlCol="0">
            <a:normAutofit fontScale="90000"/>
          </a:bodyPr>
          <a:lstStyle/>
          <a:p>
            <a:pPr rtl="0"/>
            <a:r>
              <a:rPr lang="en-GB" sz="2000" dirty="0"/>
              <a:t>REFERENCES:</a:t>
            </a:r>
          </a:p>
        </p:txBody>
      </p:sp>
      <p:pic>
        <p:nvPicPr>
          <p:cNvPr id="11" name="Picture Placeholder 10" descr="A close - up of a person using a computer">
            <a:extLst>
              <a:ext uri="{FF2B5EF4-FFF2-40B4-BE49-F238E27FC236}">
                <a16:creationId xmlns:a16="http://schemas.microsoft.com/office/drawing/2014/main" id="{2090A0CF-D5B6-46F6-9148-3018C1F68218}"/>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1" y="-3"/>
            <a:ext cx="4613544" cy="2249321"/>
          </a:xfrm>
        </p:spPr>
      </p:pic>
      <p:pic>
        <p:nvPicPr>
          <p:cNvPr id="13" name="Picture Placeholder 12" descr="Digital Graph screen reflection">
            <a:extLst>
              <a:ext uri="{FF2B5EF4-FFF2-40B4-BE49-F238E27FC236}">
                <a16:creationId xmlns:a16="http://schemas.microsoft.com/office/drawing/2014/main" id="{FD008D2D-DCC4-47D7-9308-F53E3DC8BA33}"/>
              </a:ext>
            </a:extLst>
          </p:cNvPr>
          <p:cNvPicPr>
            <a:picLocks noGrp="1" noChangeAspect="1"/>
          </p:cNvPicPr>
          <p:nvPr>
            <p:ph type="pic" sz="quarter" idx="14"/>
          </p:nvPr>
        </p:nvPicPr>
        <p:blipFill rotWithShape="1">
          <a:blip r:embed="rId4" cstate="screen">
            <a:extLst>
              <a:ext uri="{28A0092B-C50C-407E-A947-70E740481C1C}">
                <a14:useLocalDpi xmlns:a14="http://schemas.microsoft.com/office/drawing/2010/main" val="0"/>
              </a:ext>
            </a:extLst>
          </a:blip>
          <a:srcRect/>
          <a:stretch/>
        </p:blipFill>
        <p:spPr>
          <a:xfrm>
            <a:off x="0" y="2308240"/>
            <a:ext cx="4613544" cy="2241520"/>
          </a:xfrm>
        </p:spPr>
      </p:pic>
      <p:pic>
        <p:nvPicPr>
          <p:cNvPr id="8" name="Picture Placeholder 7" descr="Conference Room">
            <a:extLst>
              <a:ext uri="{FF2B5EF4-FFF2-40B4-BE49-F238E27FC236}">
                <a16:creationId xmlns:a16="http://schemas.microsoft.com/office/drawing/2014/main" id="{13908DB8-E92A-433D-BC79-CFD872B072D7}"/>
              </a:ext>
            </a:extLst>
          </p:cNvPr>
          <p:cNvPicPr>
            <a:picLocks noGrp="1" noChangeAspect="1"/>
          </p:cNvPicPr>
          <p:nvPr>
            <p:ph type="pic" sz="quarter" idx="15"/>
          </p:nvPr>
        </p:nvPicPr>
        <p:blipFill rotWithShape="1">
          <a:blip r:embed="rId5" cstate="screen">
            <a:extLst>
              <a:ext uri="{28A0092B-C50C-407E-A947-70E740481C1C}">
                <a14:useLocalDpi xmlns:a14="http://schemas.microsoft.com/office/drawing/2010/main" val="0"/>
              </a:ext>
            </a:extLst>
          </a:blip>
          <a:srcRect/>
          <a:stretch/>
        </p:blipFill>
        <p:spPr>
          <a:xfrm>
            <a:off x="0" y="4616480"/>
            <a:ext cx="4613544" cy="2241520"/>
          </a:xfrm>
        </p:spPr>
      </p:pic>
      <p:sp>
        <p:nvSpPr>
          <p:cNvPr id="9" name="Content Placeholder 8">
            <a:extLst>
              <a:ext uri="{FF2B5EF4-FFF2-40B4-BE49-F238E27FC236}">
                <a16:creationId xmlns:a16="http://schemas.microsoft.com/office/drawing/2014/main" id="{957A8109-BBBF-407C-81F8-08088ED99698}"/>
              </a:ext>
            </a:extLst>
          </p:cNvPr>
          <p:cNvSpPr>
            <a:spLocks noGrp="1"/>
          </p:cNvSpPr>
          <p:nvPr>
            <p:ph idx="1"/>
          </p:nvPr>
        </p:nvSpPr>
        <p:spPr>
          <a:xfrm>
            <a:off x="4678858" y="428494"/>
            <a:ext cx="7513142" cy="6596284"/>
          </a:xfrm>
        </p:spPr>
        <p:txBody>
          <a:bodyPr rtlCol="0">
            <a:noAutofit/>
          </a:bodyPr>
          <a:lstStyle/>
          <a:p>
            <a:pPr marL="228600" indent="-228600">
              <a:buFont typeface="+mj-lt"/>
              <a:buAutoNum type="arabicPeriod"/>
            </a:pPr>
            <a:r>
              <a:rPr lang="en-US" sz="1050" dirty="0">
                <a:solidFill>
                  <a:schemeClr val="tx2"/>
                </a:solidFill>
                <a:highlight>
                  <a:srgbClr val="FFFFFF"/>
                </a:highlight>
                <a:latin typeface="Arial" panose="020B0604020202020204" pitchFamily="34" charset="0"/>
                <a:cs typeface="Arial" panose="020B0604020202020204" pitchFamily="34" charset="0"/>
              </a:rPr>
              <a:t>Allen W. (2016). Michael Allen's Guide to E-Learning. </a:t>
            </a:r>
            <a:r>
              <a:rPr lang="en-GB" sz="1050" dirty="0">
                <a:solidFill>
                  <a:schemeClr val="tx2"/>
                </a:solidFill>
                <a:highlight>
                  <a:srgbClr val="FFFFFF"/>
                </a:highlight>
                <a:latin typeface="Arial" panose="020B0604020202020204" pitchFamily="34" charset="0"/>
                <a:cs typeface="Arial" panose="020B0604020202020204" pitchFamily="34" charset="0"/>
              </a:rPr>
              <a:t>Chapter 1,5,3,4,7,9. </a:t>
            </a:r>
            <a:r>
              <a:rPr lang="en-GB" sz="1050" dirty="0">
                <a:effectLst/>
                <a:latin typeface="Arial" panose="020B0604020202020204" pitchFamily="34" charset="0"/>
                <a:ea typeface="DengXian" panose="020B0503020204020204" pitchFamily="2" charset="-122"/>
                <a:cs typeface="Arial" panose="020B0604020202020204" pitchFamily="34" charset="0"/>
              </a:rPr>
              <a:t>Available at:</a:t>
            </a:r>
            <a:r>
              <a:rPr lang="en-US" sz="1050" u="sng" dirty="0">
                <a:solidFill>
                  <a:schemeClr val="tx2"/>
                </a:solidFill>
                <a:highlight>
                  <a:srgbClr val="FFFFFF"/>
                </a:highlight>
                <a:latin typeface="Arial" panose="020B0604020202020204" pitchFamily="34" charset="0"/>
                <a:cs typeface="Arial" panose="020B0604020202020204" pitchFamily="34" charset="0"/>
              </a:rPr>
              <a:t>https://www.google.co.uk/books/edition/Michael_Allen_s_Guide_to_e_Learning/7ibWBgAAQBAJ?hl=ru&amp;gbpv=0</a:t>
            </a:r>
            <a:r>
              <a:rPr lang="en-US" sz="1050" dirty="0">
                <a:solidFill>
                  <a:schemeClr val="tx2"/>
                </a:solidFill>
                <a:highlight>
                  <a:srgbClr val="FFFFFF"/>
                </a:highlight>
                <a:latin typeface="Arial" panose="020B0604020202020204" pitchFamily="34" charset="0"/>
                <a:cs typeface="Arial" panose="020B0604020202020204" pitchFamily="34" charset="0"/>
              </a:rPr>
              <a:t> </a:t>
            </a:r>
            <a:r>
              <a:rPr lang="en-GB" sz="1050" kern="100" dirty="0">
                <a:effectLst/>
                <a:latin typeface="Arial" panose="020B0604020202020204" pitchFamily="34" charset="0"/>
                <a:ea typeface="DengXian" panose="020B0503020204020204" pitchFamily="2" charset="-122"/>
                <a:cs typeface="Arial" panose="020B0604020202020204" pitchFamily="34" charset="0"/>
              </a:rPr>
              <a:t>(Accessed: 10.07.2024).</a:t>
            </a:r>
          </a:p>
          <a:p>
            <a:pPr marL="228600" indent="-228600">
              <a:buFont typeface="+mj-lt"/>
              <a:buAutoNum type="arabicPeriod"/>
            </a:pPr>
            <a:r>
              <a:rPr lang="en-US" sz="1050" dirty="0" err="1">
                <a:solidFill>
                  <a:schemeClr val="tx2"/>
                </a:solidFill>
                <a:highlight>
                  <a:srgbClr val="FFFFFF"/>
                </a:highlight>
                <a:latin typeface="Arial" panose="020B0604020202020204" pitchFamily="34" charset="0"/>
                <a:cs typeface="Arial" panose="020B0604020202020204" pitchFamily="34" charset="0"/>
              </a:rPr>
              <a:t>Evionica</a:t>
            </a:r>
            <a:r>
              <a:rPr lang="en-US" sz="1050" dirty="0">
                <a:solidFill>
                  <a:schemeClr val="tx2"/>
                </a:solidFill>
                <a:highlight>
                  <a:srgbClr val="FFFFFF"/>
                </a:highlight>
                <a:latin typeface="Arial" panose="020B0604020202020204" pitchFamily="34" charset="0"/>
                <a:cs typeface="Arial" panose="020B0604020202020204" pitchFamily="34" charset="0"/>
              </a:rPr>
              <a:t>,(n.d), </a:t>
            </a:r>
            <a:r>
              <a:rPr lang="en-US" sz="1050" dirty="0">
                <a:latin typeface="Arial" panose="020B0604020202020204" pitchFamily="34" charset="0"/>
                <a:ea typeface="DengXian" panose="020B0503020204020204" pitchFamily="2" charset="-122"/>
                <a:cs typeface="Arial" panose="020B0604020202020204" pitchFamily="34" charset="0"/>
              </a:rPr>
              <a:t>Wizz Air signs up for Cargo Weight &amp; Balance solution from </a:t>
            </a:r>
            <a:r>
              <a:rPr lang="en-US" sz="1050" dirty="0" err="1">
                <a:latin typeface="Arial" panose="020B0604020202020204" pitchFamily="34" charset="0"/>
                <a:ea typeface="DengXian" panose="020B0503020204020204" pitchFamily="2" charset="-122"/>
                <a:cs typeface="Arial" panose="020B0604020202020204" pitchFamily="34" charset="0"/>
              </a:rPr>
              <a:t>Evionica</a:t>
            </a:r>
            <a:r>
              <a:rPr lang="en-US" sz="1050" dirty="0">
                <a:latin typeface="Arial" panose="020B0604020202020204" pitchFamily="34" charset="0"/>
                <a:ea typeface="DengXian" panose="020B0503020204020204" pitchFamily="2" charset="-122"/>
                <a:cs typeface="Arial" panose="020B0604020202020204" pitchFamily="34" charset="0"/>
              </a:rPr>
              <a:t>. </a:t>
            </a:r>
            <a:r>
              <a:rPr lang="en-GB" sz="1050" dirty="0">
                <a:effectLst/>
                <a:latin typeface="Arial" panose="020B0604020202020204" pitchFamily="34" charset="0"/>
                <a:ea typeface="DengXian" panose="020B0503020204020204" pitchFamily="2" charset="-122"/>
                <a:cs typeface="Arial" panose="020B0604020202020204" pitchFamily="34" charset="0"/>
              </a:rPr>
              <a:t>Available at: </a:t>
            </a:r>
            <a:r>
              <a:rPr lang="en-US" sz="1050" dirty="0">
                <a:solidFill>
                  <a:schemeClr val="tx2"/>
                </a:solidFill>
                <a:highlight>
                  <a:srgbClr val="FFFFFF"/>
                </a:highlight>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https://www.evionica.com/blog/blog/wizz-air-with-cargo-weight-balance-from-evionica.html</a:t>
            </a:r>
            <a:r>
              <a:rPr lang="en-US" sz="1050" dirty="0">
                <a:solidFill>
                  <a:schemeClr val="tx2"/>
                </a:solidFill>
                <a:highlight>
                  <a:srgbClr val="FFFFFF"/>
                </a:highlight>
                <a:latin typeface="Arial" panose="020B0604020202020204" pitchFamily="34" charset="0"/>
                <a:cs typeface="Arial" panose="020B0604020202020204" pitchFamily="34" charset="0"/>
              </a:rPr>
              <a:t> </a:t>
            </a:r>
            <a:r>
              <a:rPr lang="en-GB" sz="1050" kern="100" dirty="0">
                <a:effectLst/>
                <a:latin typeface="Arial" panose="020B0604020202020204" pitchFamily="34" charset="0"/>
                <a:ea typeface="DengXian" panose="020B0503020204020204" pitchFamily="2" charset="-122"/>
                <a:cs typeface="Arial" panose="020B0604020202020204" pitchFamily="34" charset="0"/>
              </a:rPr>
              <a:t>(Accessed: 11.07.2024).</a:t>
            </a:r>
            <a:endParaRPr lang="en-US" sz="1050" dirty="0">
              <a:solidFill>
                <a:schemeClr val="tx2"/>
              </a:solidFill>
              <a:highlight>
                <a:srgbClr val="FFFFFF"/>
              </a:highlight>
              <a:latin typeface="Arial" panose="020B0604020202020204" pitchFamily="34" charset="0"/>
              <a:cs typeface="Arial" panose="020B0604020202020204" pitchFamily="34" charset="0"/>
            </a:endParaRPr>
          </a:p>
          <a:p>
            <a:pPr marL="228600" indent="-228600" rtl="0">
              <a:buFont typeface="+mj-lt"/>
              <a:buAutoNum type="arabicPeriod"/>
            </a:pPr>
            <a:r>
              <a:rPr lang="en-US" sz="1050" b="0" i="0" dirty="0" err="1">
                <a:solidFill>
                  <a:schemeClr val="tx2"/>
                </a:solidFill>
                <a:effectLst/>
                <a:highlight>
                  <a:srgbClr val="FFFFFF"/>
                </a:highlight>
                <a:latin typeface="Arial" panose="020B0604020202020204" pitchFamily="34" charset="0"/>
                <a:cs typeface="Arial" panose="020B0604020202020204" pitchFamily="34" charset="0"/>
              </a:rPr>
              <a:t>Koppes</a:t>
            </a:r>
            <a:r>
              <a:rPr lang="en-US" sz="1050" b="0" i="0" dirty="0">
                <a:solidFill>
                  <a:schemeClr val="tx2"/>
                </a:solidFill>
                <a:effectLst/>
                <a:highlight>
                  <a:srgbClr val="FFFFFF"/>
                </a:highlight>
                <a:latin typeface="Arial" panose="020B0604020202020204" pitchFamily="34" charset="0"/>
                <a:cs typeface="Arial" panose="020B0604020202020204" pitchFamily="34" charset="0"/>
              </a:rPr>
              <a:t> L.</a:t>
            </a:r>
            <a:r>
              <a:rPr lang="en-US" sz="1050" dirty="0">
                <a:solidFill>
                  <a:schemeClr val="tx2"/>
                </a:solidFill>
                <a:highlight>
                  <a:srgbClr val="FFFFFF"/>
                </a:highlight>
                <a:latin typeface="Arial" panose="020B0604020202020204" pitchFamily="34" charset="0"/>
                <a:cs typeface="Arial" panose="020B0604020202020204" pitchFamily="34" charset="0"/>
              </a:rPr>
              <a:t> </a:t>
            </a:r>
            <a:r>
              <a:rPr lang="en-US" sz="1050" b="0" i="0" dirty="0">
                <a:solidFill>
                  <a:schemeClr val="tx2"/>
                </a:solidFill>
                <a:effectLst/>
                <a:highlight>
                  <a:srgbClr val="FFFFFF"/>
                </a:highlight>
                <a:latin typeface="Arial" panose="020B0604020202020204" pitchFamily="34" charset="0"/>
                <a:cs typeface="Arial" panose="020B0604020202020204" pitchFamily="34" charset="0"/>
              </a:rPr>
              <a:t>(2014). Historical Perspectives in Industrial and Organizational Psychology, p.</a:t>
            </a:r>
            <a:r>
              <a:rPr lang="en-GB" sz="1050" dirty="0">
                <a:solidFill>
                  <a:schemeClr val="tx2"/>
                </a:solidFill>
                <a:highlight>
                  <a:srgbClr val="FFFFFF"/>
                </a:highlight>
                <a:latin typeface="Arial" panose="020B0604020202020204" pitchFamily="34" charset="0"/>
                <a:cs typeface="Arial" panose="020B0604020202020204" pitchFamily="34" charset="0"/>
              </a:rPr>
              <a:t>352-372. Available</a:t>
            </a:r>
            <a:r>
              <a:rPr lang="en-GB" sz="1050" dirty="0">
                <a:solidFill>
                  <a:schemeClr val="tx2"/>
                </a:solidFill>
                <a:highlight>
                  <a:srgbClr val="FFFFFF"/>
                </a:highlight>
                <a:latin typeface="Arial" panose="020B0604020202020204" pitchFamily="34" charset="0"/>
                <a:ea typeface="DengXian" panose="020B0503020204020204" pitchFamily="2" charset="-122"/>
                <a:cs typeface="Arial" panose="020B0604020202020204" pitchFamily="34" charset="0"/>
              </a:rPr>
              <a:t> </a:t>
            </a:r>
            <a:r>
              <a:rPr lang="en-GB" sz="1050" dirty="0" err="1">
                <a:effectLst/>
                <a:latin typeface="Arial" panose="020B0604020202020204" pitchFamily="34" charset="0"/>
                <a:ea typeface="DengXian" panose="020B0503020204020204" pitchFamily="2" charset="-122"/>
                <a:cs typeface="Arial" panose="020B0604020202020204" pitchFamily="34" charset="0"/>
              </a:rPr>
              <a:t>at:</a:t>
            </a:r>
            <a:r>
              <a:rPr lang="en-GB" sz="1050" u="sng" dirty="0" err="1">
                <a:effectLst/>
                <a:latin typeface="Arial" panose="020B0604020202020204" pitchFamily="34" charset="0"/>
                <a:ea typeface="DengXian" panose="020B0503020204020204" pitchFamily="2" charset="-122"/>
                <a:cs typeface="Arial" panose="020B0604020202020204" pitchFamily="34" charset="0"/>
              </a:rPr>
              <a:t>https</a:t>
            </a:r>
            <a:r>
              <a:rPr lang="en-GB" sz="1050" u="sng" dirty="0">
                <a:effectLst/>
                <a:latin typeface="Arial" panose="020B0604020202020204" pitchFamily="34" charset="0"/>
                <a:ea typeface="DengXian" panose="020B0503020204020204" pitchFamily="2" charset="-122"/>
                <a:cs typeface="Arial" panose="020B0604020202020204" pitchFamily="34" charset="0"/>
              </a:rPr>
              <a:t>://www.google.co.uk/books/edition/_/vJ3KAgAAQBAJ?hl=en&amp;gbpv=0&amp;kptab=overview</a:t>
            </a:r>
            <a:r>
              <a:rPr lang="en-GB" sz="1050" kern="100" dirty="0">
                <a:latin typeface="Arial" panose="020B0604020202020204" pitchFamily="34" charset="0"/>
                <a:ea typeface="DengXian" panose="020B0503020204020204" pitchFamily="2" charset="-122"/>
                <a:cs typeface="Arial" panose="020B0604020202020204" pitchFamily="34" charset="0"/>
              </a:rPr>
              <a:t> </a:t>
            </a:r>
            <a:r>
              <a:rPr lang="en-GB" sz="1050" kern="100" dirty="0">
                <a:effectLst/>
                <a:latin typeface="Arial" panose="020B0604020202020204" pitchFamily="34" charset="0"/>
                <a:ea typeface="DengXian" panose="020B0503020204020204" pitchFamily="2" charset="-122"/>
                <a:cs typeface="Arial" panose="020B0604020202020204" pitchFamily="34" charset="0"/>
              </a:rPr>
              <a:t>(</a:t>
            </a:r>
            <a:r>
              <a:rPr lang="en-GB" sz="1050" dirty="0">
                <a:solidFill>
                  <a:schemeClr val="tx2"/>
                </a:solidFill>
                <a:highlight>
                  <a:srgbClr val="FFFFFF"/>
                </a:highlight>
                <a:latin typeface="Arial" panose="020B0604020202020204" pitchFamily="34" charset="0"/>
                <a:cs typeface="Arial" panose="020B0604020202020204" pitchFamily="34" charset="0"/>
              </a:rPr>
              <a:t>Accessed</a:t>
            </a:r>
            <a:r>
              <a:rPr lang="en-GB" sz="1050" kern="100" dirty="0">
                <a:effectLst/>
                <a:latin typeface="Arial" panose="020B0604020202020204" pitchFamily="34" charset="0"/>
                <a:ea typeface="DengXian" panose="020B0503020204020204" pitchFamily="2" charset="-122"/>
                <a:cs typeface="Arial" panose="020B0604020202020204" pitchFamily="34" charset="0"/>
              </a:rPr>
              <a:t>: 10.07.2024).</a:t>
            </a:r>
          </a:p>
          <a:p>
            <a:pPr marL="228600" indent="-228600">
              <a:buFont typeface="+mj-lt"/>
              <a:buAutoNum type="arabicPeriod"/>
            </a:pPr>
            <a:r>
              <a:rPr lang="en-GB" sz="1050" dirty="0" err="1">
                <a:latin typeface="Arial" panose="020B0604020202020204" pitchFamily="34" charset="0"/>
                <a:ea typeface="DengXian" panose="020B0503020204020204" pitchFamily="2" charset="-122"/>
                <a:cs typeface="Arial" panose="020B0604020202020204" pitchFamily="34" charset="0"/>
              </a:rPr>
              <a:t>Khan,W.A</a:t>
            </a:r>
            <a:r>
              <a:rPr lang="en-GB" sz="1050" dirty="0">
                <a:latin typeface="Arial" panose="020B0604020202020204" pitchFamily="34" charset="0"/>
                <a:ea typeface="DengXian" panose="020B0503020204020204" pitchFamily="2" charset="-122"/>
                <a:cs typeface="Arial" panose="020B0604020202020204" pitchFamily="34" charset="0"/>
              </a:rPr>
              <a:t>.(1990). </a:t>
            </a:r>
            <a:r>
              <a:rPr lang="en-GB" sz="1050" dirty="0" err="1">
                <a:latin typeface="Arial" panose="020B0604020202020204" pitchFamily="34" charset="0"/>
                <a:ea typeface="DengXian" panose="020B0503020204020204" pitchFamily="2" charset="-122"/>
                <a:cs typeface="Arial" panose="020B0604020202020204" pitchFamily="34" charset="0"/>
              </a:rPr>
              <a:t>Psyhological</a:t>
            </a:r>
            <a:r>
              <a:rPr lang="en-GB" sz="1050" dirty="0">
                <a:latin typeface="Arial" panose="020B0604020202020204" pitchFamily="34" charset="0"/>
                <a:ea typeface="DengXian" panose="020B0503020204020204" pitchFamily="2" charset="-122"/>
                <a:cs typeface="Arial" panose="020B0604020202020204" pitchFamily="34" charset="0"/>
              </a:rPr>
              <a:t> conditions of personal engagement and disengagement at work. Academy of Management Journal,33(4), 692-724. </a:t>
            </a:r>
            <a:r>
              <a:rPr lang="en-GB" sz="1050" dirty="0">
                <a:solidFill>
                  <a:schemeClr val="tx2"/>
                </a:solidFill>
                <a:highlight>
                  <a:srgbClr val="FFFFFF"/>
                </a:highlight>
                <a:latin typeface="Arial" panose="020B0604020202020204" pitchFamily="34" charset="0"/>
                <a:cs typeface="Arial" panose="020B0604020202020204" pitchFamily="34" charset="0"/>
              </a:rPr>
              <a:t>Available </a:t>
            </a:r>
            <a:r>
              <a:rPr lang="en-GB" sz="1050" dirty="0">
                <a:latin typeface="Arial" panose="020B0604020202020204" pitchFamily="34" charset="0"/>
                <a:ea typeface="DengXian" panose="020B0503020204020204" pitchFamily="2" charset="-122"/>
                <a:cs typeface="Arial" panose="020B0604020202020204" pitchFamily="34" charset="0"/>
              </a:rPr>
              <a:t>at: </a:t>
            </a:r>
            <a:r>
              <a:rPr lang="en-GB" sz="1050" dirty="0">
                <a:latin typeface="Arial" panose="020B0604020202020204" pitchFamily="34" charset="0"/>
                <a:ea typeface="DengXian" panose="020B0503020204020204" pitchFamily="2" charset="-122"/>
                <a:cs typeface="Arial" panose="020B0604020202020204" pitchFamily="34" charset="0"/>
                <a:hlinkClick r:id="rId7">
                  <a:extLst>
                    <a:ext uri="{A12FA001-AC4F-418D-AE19-62706E023703}">
                      <ahyp:hlinkClr xmlns:ahyp="http://schemas.microsoft.com/office/drawing/2018/hyperlinkcolor" val="tx"/>
                    </a:ext>
                  </a:extLst>
                </a:hlinkClick>
              </a:rPr>
              <a:t>https://www.scirp.org/reference/referencespapers?referenceid=1869877</a:t>
            </a:r>
            <a:r>
              <a:rPr lang="en-GB" sz="1050" dirty="0">
                <a:latin typeface="Arial" panose="020B0604020202020204" pitchFamily="34" charset="0"/>
                <a:ea typeface="DengXian" panose="020B0503020204020204" pitchFamily="2" charset="-122"/>
                <a:cs typeface="Arial" panose="020B0604020202020204" pitchFamily="34" charset="0"/>
              </a:rPr>
              <a:t> (Accessed: 12.07.2024).</a:t>
            </a:r>
          </a:p>
          <a:p>
            <a:pPr marL="228600" indent="-228600">
              <a:buFont typeface="+mj-lt"/>
              <a:buAutoNum type="arabicPeriod"/>
            </a:pPr>
            <a:r>
              <a:rPr lang="en-US" sz="1050" dirty="0" err="1">
                <a:latin typeface="Arial" panose="020B0604020202020204" pitchFamily="34" charset="0"/>
                <a:ea typeface="DengXian" panose="020B0503020204020204" pitchFamily="2" charset="-122"/>
                <a:cs typeface="Arial" panose="020B0604020202020204" pitchFamily="34" charset="0"/>
              </a:rPr>
              <a:t>Kronk</a:t>
            </a:r>
            <a:r>
              <a:rPr lang="en-US" sz="1050" dirty="0">
                <a:latin typeface="Arial" panose="020B0604020202020204" pitchFamily="34" charset="0"/>
                <a:ea typeface="DengXian" panose="020B0503020204020204" pitchFamily="2" charset="-122"/>
                <a:cs typeface="Arial" panose="020B0604020202020204" pitchFamily="34" charset="0"/>
              </a:rPr>
              <a:t> H.(2018) IS AMAZON BUILDING ITS OWN </a:t>
            </a:r>
            <a:r>
              <a:rPr lang="en-US" sz="1050" dirty="0" err="1">
                <a:latin typeface="Arial" panose="020B0604020202020204" pitchFamily="34" charset="0"/>
                <a:ea typeface="DengXian" panose="020B0503020204020204" pitchFamily="2" charset="-122"/>
                <a:cs typeface="Arial" panose="020B0604020202020204" pitchFamily="34" charset="0"/>
              </a:rPr>
              <a:t>LMS</a:t>
            </a:r>
            <a:r>
              <a:rPr lang="en-US" sz="1050" dirty="0">
                <a:latin typeface="Arial" panose="020B0604020202020204" pitchFamily="34" charset="0"/>
                <a:ea typeface="DengXian" panose="020B0503020204020204" pitchFamily="2" charset="-122"/>
                <a:cs typeface="Arial" panose="020B0604020202020204" pitchFamily="34" charset="0"/>
              </a:rPr>
              <a:t>? </a:t>
            </a:r>
            <a:r>
              <a:rPr lang="en-GB" sz="1050" dirty="0">
                <a:effectLst/>
                <a:latin typeface="Arial" panose="020B0604020202020204" pitchFamily="34" charset="0"/>
                <a:ea typeface="DengXian" panose="020B0503020204020204" pitchFamily="2" charset="-122"/>
                <a:cs typeface="Arial" panose="020B0604020202020204" pitchFamily="34" charset="0"/>
              </a:rPr>
              <a:t>Available at:</a:t>
            </a:r>
            <a:r>
              <a:rPr lang="en-US" sz="1050" dirty="0">
                <a:latin typeface="Arial" panose="020B0604020202020204" pitchFamily="34" charset="0"/>
                <a:ea typeface="DengXian" panose="020B0503020204020204" pitchFamily="2" charset="-122"/>
                <a:cs typeface="Arial" panose="020B0604020202020204" pitchFamily="34" charset="0"/>
              </a:rPr>
              <a:t> </a:t>
            </a:r>
            <a:r>
              <a:rPr lang="en-GB" sz="1050" dirty="0">
                <a:latin typeface="Arial" panose="020B0604020202020204" pitchFamily="34" charset="0"/>
                <a:ea typeface="DengXian" panose="020B0503020204020204" pitchFamily="2" charset="-122"/>
                <a:cs typeface="Arial" panose="020B0604020202020204" pitchFamily="34" charset="0"/>
                <a:hlinkClick r:id="rId8">
                  <a:extLst>
                    <a:ext uri="{A12FA001-AC4F-418D-AE19-62706E023703}">
                      <ahyp:hlinkClr xmlns:ahyp="http://schemas.microsoft.com/office/drawing/2018/hyperlinkcolor" val="tx"/>
                    </a:ext>
                  </a:extLst>
                </a:hlinkClick>
              </a:rPr>
              <a:t>https://news.elearninginside.com/is-amazon-building-its-own-lms/</a:t>
            </a:r>
            <a:r>
              <a:rPr lang="en-GB" sz="1050" dirty="0">
                <a:latin typeface="Arial" panose="020B0604020202020204" pitchFamily="34" charset="0"/>
                <a:ea typeface="DengXian" panose="020B0503020204020204" pitchFamily="2" charset="-122"/>
                <a:cs typeface="Arial" panose="020B0604020202020204" pitchFamily="34" charset="0"/>
              </a:rPr>
              <a:t> (Accessed: 12.07.2024).</a:t>
            </a:r>
          </a:p>
          <a:p>
            <a:pPr marL="228600" indent="-228600">
              <a:buFont typeface="+mj-lt"/>
              <a:buAutoNum type="arabicPeriod"/>
            </a:pPr>
            <a:r>
              <a:rPr lang="en-GB" sz="1050" dirty="0">
                <a:solidFill>
                  <a:schemeClr val="tx2"/>
                </a:solidFill>
                <a:highlight>
                  <a:srgbClr val="FFFFFF"/>
                </a:highlight>
                <a:latin typeface="Arial" panose="020B0604020202020204" pitchFamily="34" charset="0"/>
                <a:cs typeface="Arial" panose="020B0604020202020204" pitchFamily="34" charset="0"/>
              </a:rPr>
              <a:t>Kerr. W., Fuller J., </a:t>
            </a:r>
            <a:r>
              <a:rPr lang="en-GB" sz="1050" dirty="0" err="1">
                <a:solidFill>
                  <a:schemeClr val="tx2"/>
                </a:solidFill>
                <a:highlight>
                  <a:srgbClr val="FFFFFF"/>
                </a:highlight>
                <a:latin typeface="Arial" panose="020B0604020202020204" pitchFamily="34" charset="0"/>
                <a:cs typeface="Arial" panose="020B0604020202020204" pitchFamily="34" charset="0"/>
              </a:rPr>
              <a:t>Kreitzberg</a:t>
            </a:r>
            <a:r>
              <a:rPr lang="en-GB" sz="1050" dirty="0">
                <a:solidFill>
                  <a:schemeClr val="tx2"/>
                </a:solidFill>
                <a:highlight>
                  <a:srgbClr val="FFFFFF"/>
                </a:highlight>
                <a:latin typeface="Arial" panose="020B0604020202020204" pitchFamily="34" charset="0"/>
                <a:cs typeface="Arial" panose="020B0604020202020204" pitchFamily="34" charset="0"/>
              </a:rPr>
              <a:t> C. (2019) Harvard Business School. AT&amp;T, Retraining, and the Workforce of Tomorrow. Available at: </a:t>
            </a:r>
            <a:r>
              <a:rPr lang="en-GB" sz="1050" kern="100" dirty="0">
                <a:solidFill>
                  <a:schemeClr val="tx2"/>
                </a:solidFill>
                <a:effectLst/>
                <a:latin typeface="Arial" panose="020B0604020202020204" pitchFamily="34" charset="0"/>
                <a:ea typeface="DengXian" panose="020B0503020204020204" pitchFamily="2" charset="-122"/>
                <a:cs typeface="Arial" panose="020B0604020202020204" pitchFamily="34" charset="0"/>
                <a:hlinkClick r:id="rId9">
                  <a:extLst>
                    <a:ext uri="{A12FA001-AC4F-418D-AE19-62706E023703}">
                      <ahyp:hlinkClr xmlns:ahyp="http://schemas.microsoft.com/office/drawing/2018/hyperlinkcolor" val="tx"/>
                    </a:ext>
                  </a:extLst>
                </a:hlinkClick>
              </a:rPr>
              <a:t>https://www.hbs.edu/faculty/Pages/item.aspx?num=56374</a:t>
            </a:r>
            <a:r>
              <a:rPr lang="en-GB" sz="1050" kern="100" dirty="0">
                <a:solidFill>
                  <a:schemeClr val="tx2"/>
                </a:solidFill>
                <a:effectLst/>
                <a:latin typeface="Arial" panose="020B0604020202020204" pitchFamily="34" charset="0"/>
                <a:ea typeface="DengXian" panose="020B0503020204020204" pitchFamily="2" charset="-122"/>
                <a:cs typeface="Arial" panose="020B0604020202020204" pitchFamily="34" charset="0"/>
              </a:rPr>
              <a:t> </a:t>
            </a:r>
            <a:r>
              <a:rPr lang="en-GB" sz="1050" kern="100" dirty="0">
                <a:effectLst/>
                <a:latin typeface="Arial" panose="020B0604020202020204" pitchFamily="34" charset="0"/>
                <a:ea typeface="DengXian" panose="020B0503020204020204" pitchFamily="2" charset="-122"/>
                <a:cs typeface="Arial" panose="020B0604020202020204" pitchFamily="34" charset="0"/>
              </a:rPr>
              <a:t>(Accessed: 18.07.2024).</a:t>
            </a:r>
          </a:p>
          <a:p>
            <a:pPr marL="228600" indent="-228600">
              <a:buFont typeface="+mj-lt"/>
              <a:buAutoNum type="arabicPeriod"/>
            </a:pPr>
            <a:r>
              <a:rPr lang="en-US" sz="1050" dirty="0" err="1">
                <a:solidFill>
                  <a:schemeClr val="tx2"/>
                </a:solidFill>
                <a:highlight>
                  <a:srgbClr val="FFFFFF"/>
                </a:highlight>
                <a:latin typeface="Arial" panose="020B0604020202020204" pitchFamily="34" charset="0"/>
                <a:cs typeface="Arial" panose="020B0604020202020204" pitchFamily="34" charset="0"/>
              </a:rPr>
              <a:t>Lutin</a:t>
            </a:r>
            <a:r>
              <a:rPr lang="en-US" sz="1050" dirty="0">
                <a:solidFill>
                  <a:schemeClr val="tx2"/>
                </a:solidFill>
                <a:highlight>
                  <a:srgbClr val="FFFFFF"/>
                </a:highlight>
                <a:latin typeface="Arial" panose="020B0604020202020204" pitchFamily="34" charset="0"/>
                <a:cs typeface="Arial" panose="020B0604020202020204" pitchFamily="34" charset="0"/>
              </a:rPr>
              <a:t> L.</a:t>
            </a:r>
            <a:r>
              <a:rPr lang="en-GB" sz="1050" dirty="0">
                <a:solidFill>
                  <a:schemeClr val="tx2"/>
                </a:solidFill>
                <a:highlight>
                  <a:srgbClr val="FFFFFF"/>
                </a:highlight>
                <a:latin typeface="Arial" panose="020B0604020202020204" pitchFamily="34" charset="0"/>
                <a:cs typeface="Arial" panose="020B0604020202020204" pitchFamily="34" charset="0"/>
              </a:rPr>
              <a:t> (2020).</a:t>
            </a:r>
            <a:r>
              <a:rPr lang="en-US" sz="1050" dirty="0">
                <a:solidFill>
                  <a:schemeClr val="tx2"/>
                </a:solidFill>
                <a:highlight>
                  <a:srgbClr val="FFFFFF"/>
                </a:highlight>
                <a:latin typeface="Arial" panose="020B0604020202020204" pitchFamily="34" charset="0"/>
                <a:cs typeface="Arial" panose="020B0604020202020204" pitchFamily="34" charset="0"/>
              </a:rPr>
              <a:t> </a:t>
            </a:r>
            <a:r>
              <a:rPr lang="en-US" sz="1050" dirty="0" err="1">
                <a:solidFill>
                  <a:schemeClr val="tx2"/>
                </a:solidFill>
                <a:highlight>
                  <a:srgbClr val="FFFFFF"/>
                </a:highlight>
                <a:latin typeface="Arial" panose="020B0604020202020204" pitchFamily="34" charset="0"/>
                <a:cs typeface="Arial" panose="020B0604020202020204" pitchFamily="34" charset="0"/>
              </a:rPr>
              <a:t>Superlearning</a:t>
            </a:r>
            <a:r>
              <a:rPr lang="en-US" sz="1050" dirty="0">
                <a:solidFill>
                  <a:schemeClr val="tx2"/>
                </a:solidFill>
                <a:highlight>
                  <a:srgbClr val="FFFFFF"/>
                </a:highlight>
                <a:latin typeface="Arial" panose="020B0604020202020204" pitchFamily="34" charset="0"/>
                <a:cs typeface="Arial" panose="020B0604020202020204" pitchFamily="34" charset="0"/>
              </a:rPr>
              <a:t>. Reskilling, upskilling and </a:t>
            </a:r>
            <a:r>
              <a:rPr lang="en-US" sz="1050" dirty="0" err="1">
                <a:solidFill>
                  <a:schemeClr val="tx2"/>
                </a:solidFill>
                <a:highlight>
                  <a:srgbClr val="FFFFFF"/>
                </a:highlight>
                <a:latin typeface="Arial" panose="020B0604020202020204" pitchFamily="34" charset="0"/>
                <a:cs typeface="Arial" panose="020B0604020202020204" pitchFamily="34" charset="0"/>
              </a:rPr>
              <a:t>outskilling</a:t>
            </a:r>
            <a:r>
              <a:rPr lang="en-US" sz="1050" dirty="0">
                <a:solidFill>
                  <a:schemeClr val="tx2"/>
                </a:solidFill>
                <a:highlight>
                  <a:srgbClr val="FFFFFF"/>
                </a:highlight>
                <a:latin typeface="Arial" panose="020B0604020202020204" pitchFamily="34" charset="0"/>
                <a:cs typeface="Arial" panose="020B0604020202020204" pitchFamily="34" charset="0"/>
              </a:rPr>
              <a:t> for a future-proof workforce. </a:t>
            </a:r>
            <a:r>
              <a:rPr lang="en-GB" sz="1050" dirty="0">
                <a:solidFill>
                  <a:schemeClr val="tx2"/>
                </a:solidFill>
                <a:highlight>
                  <a:srgbClr val="FFFFFF"/>
                </a:highlight>
                <a:latin typeface="Arial" panose="020B0604020202020204" pitchFamily="34" charset="0"/>
                <a:cs typeface="Arial" panose="020B0604020202020204" pitchFamily="34" charset="0"/>
              </a:rPr>
              <a:t>Available at: </a:t>
            </a:r>
            <a:r>
              <a:rPr lang="en-GB" sz="1050" dirty="0">
                <a:solidFill>
                  <a:schemeClr val="tx2"/>
                </a:solidFill>
                <a:highlight>
                  <a:srgbClr val="FFFFFF"/>
                </a:highlight>
                <a:latin typeface="Arial" panose="020B0604020202020204" pitchFamily="34" charset="0"/>
                <a:cs typeface="Arial" panose="020B0604020202020204" pitchFamily="34" charset="0"/>
                <a:hlinkClick r:id="rId10">
                  <a:extLst>
                    <a:ext uri="{A12FA001-AC4F-418D-AE19-62706E023703}">
                      <ahyp:hlinkClr xmlns:ahyp="http://schemas.microsoft.com/office/drawing/2018/hyperlinkcolor" val="tx"/>
                    </a:ext>
                  </a:extLst>
                </a:hlinkClick>
              </a:rPr>
              <a:t>https://www2.deloitte.com/us/en/insights/focus/technology-and-the-future-of-work/reskilling-the-workforce.html</a:t>
            </a:r>
            <a:r>
              <a:rPr lang="en-GB" sz="1050" dirty="0">
                <a:solidFill>
                  <a:schemeClr val="tx2"/>
                </a:solidFill>
                <a:highlight>
                  <a:srgbClr val="FFFFFF"/>
                </a:highlight>
                <a:latin typeface="Arial" panose="020B0604020202020204" pitchFamily="34" charset="0"/>
                <a:cs typeface="Arial" panose="020B0604020202020204" pitchFamily="34" charset="0"/>
              </a:rPr>
              <a:t> (Accessed: 10.07.2024).</a:t>
            </a:r>
          </a:p>
          <a:p>
            <a:pPr marL="228600" indent="-228600">
              <a:buFont typeface="+mj-lt"/>
              <a:buAutoNum type="arabicPeriod"/>
            </a:pPr>
            <a:endParaRPr lang="en-GB" sz="800" dirty="0">
              <a:latin typeface="Arial" panose="020B0604020202020204" pitchFamily="34" charset="0"/>
              <a:ea typeface="DengXian" panose="020B0503020204020204" pitchFamily="2" charset="-122"/>
              <a:cs typeface="Arial" panose="020B0604020202020204" pitchFamily="34" charset="0"/>
            </a:endParaRPr>
          </a:p>
          <a:p>
            <a:pPr marL="342900" indent="-342900">
              <a:buFont typeface="Arial" panose="020B0604020202020204" pitchFamily="34" charset="0"/>
              <a:buAutoNum type="arabicPeriod"/>
            </a:pPr>
            <a:endParaRPr lang="en-GB" sz="800" dirty="0">
              <a:latin typeface="Arial" panose="020B0604020202020204" pitchFamily="34" charset="0"/>
              <a:ea typeface="DengXian" panose="020B0503020204020204" pitchFamily="2" charset="-122"/>
              <a:cs typeface="Arial" panose="020B0604020202020204" pitchFamily="34" charset="0"/>
            </a:endParaRPr>
          </a:p>
          <a:p>
            <a:endParaRPr lang="uk-UA" sz="800" dirty="0">
              <a:latin typeface="Arial" panose="020B0604020202020204" pitchFamily="34" charset="0"/>
              <a:ea typeface="DengXian" panose="020B0503020204020204" pitchFamily="2" charset="-122"/>
              <a:cs typeface="Arial" panose="020B0604020202020204" pitchFamily="34" charset="0"/>
            </a:endParaRPr>
          </a:p>
          <a:p>
            <a:pPr marL="342900" indent="-342900">
              <a:buFont typeface="Arial" panose="020B0604020202020204" pitchFamily="34" charset="0"/>
              <a:buAutoNum type="arabicPeriod"/>
            </a:pPr>
            <a:endParaRPr lang="en-US" sz="800" dirty="0">
              <a:latin typeface="Arial" panose="020B0604020202020204" pitchFamily="34" charset="0"/>
              <a:ea typeface="DengXian" panose="020B0503020204020204" pitchFamily="2" charset="-122"/>
              <a:cs typeface="Arial" panose="020B0604020202020204" pitchFamily="34" charset="0"/>
            </a:endParaRPr>
          </a:p>
          <a:p>
            <a:pPr marL="342900" indent="-342900">
              <a:buFont typeface="Arial" panose="020B0604020202020204" pitchFamily="34" charset="0"/>
              <a:buAutoNum type="arabicPeriod"/>
            </a:pPr>
            <a:r>
              <a:rPr lang="en-US" sz="800" b="1" i="0" dirty="0">
                <a:solidFill>
                  <a:srgbClr val="FFFFFF"/>
                </a:solidFill>
                <a:effectLst/>
                <a:highlight>
                  <a:srgbClr val="FFFFFF"/>
                </a:highlight>
                <a:latin typeface="NeueHaas"/>
              </a:rPr>
              <a:t>General Electric Builds an AI Workforce</a:t>
            </a:r>
          </a:p>
          <a:p>
            <a:pPr marL="342900" indent="-342900">
              <a:buFont typeface="Arial" panose="020B0604020202020204" pitchFamily="34" charset="0"/>
              <a:buAutoNum type="arabicPeriod"/>
            </a:pPr>
            <a:endParaRPr lang="en-GB" sz="800" dirty="0">
              <a:solidFill>
                <a:schemeClr val="tx2"/>
              </a:solidFill>
              <a:highlight>
                <a:srgbClr val="FFFFFF"/>
              </a:highlight>
              <a:latin typeface="Arial" panose="020B0604020202020204" pitchFamily="34" charset="0"/>
              <a:cs typeface="Arial" panose="020B0604020202020204" pitchFamily="34" charset="0"/>
            </a:endParaRPr>
          </a:p>
          <a:p>
            <a:pPr marL="342900" indent="-342900">
              <a:buFont typeface="Arial" panose="020B0604020202020204" pitchFamily="34" charset="0"/>
              <a:buAutoNum type="arabicPeriod"/>
            </a:pPr>
            <a:endParaRPr lang="en-GB" sz="800" dirty="0">
              <a:solidFill>
                <a:schemeClr val="tx2"/>
              </a:solidFill>
              <a:highlight>
                <a:srgbClr val="FFFFFF"/>
              </a:highlight>
              <a:latin typeface="Arial" panose="020B0604020202020204" pitchFamily="34" charset="0"/>
              <a:cs typeface="Arial" panose="020B0604020202020204" pitchFamily="34" charset="0"/>
            </a:endParaRPr>
          </a:p>
          <a:p>
            <a:pPr marL="342900" indent="-342900">
              <a:buFont typeface="Arial" panose="020B0604020202020204" pitchFamily="34" charset="0"/>
              <a:buAutoNum type="arabicPeriod"/>
            </a:pPr>
            <a:endParaRPr lang="uk-UA" sz="800" dirty="0">
              <a:solidFill>
                <a:schemeClr val="tx2"/>
              </a:solidFill>
              <a:highlight>
                <a:srgbClr val="FFFFFF"/>
              </a:highlight>
              <a:latin typeface="Arial" panose="020B0604020202020204" pitchFamily="34" charset="0"/>
              <a:cs typeface="Arial" panose="020B0604020202020204" pitchFamily="34" charset="0"/>
            </a:endParaRPr>
          </a:p>
        </p:txBody>
      </p:sp>
      <p:sp>
        <p:nvSpPr>
          <p:cNvPr id="17" name="Footer Placeholder 16">
            <a:extLst>
              <a:ext uri="{FF2B5EF4-FFF2-40B4-BE49-F238E27FC236}">
                <a16:creationId xmlns:a16="http://schemas.microsoft.com/office/drawing/2014/main" id="{A7A34B0D-1722-4024-BC6E-2A411B0AF724}"/>
              </a:ext>
            </a:extLst>
          </p:cNvPr>
          <p:cNvSpPr>
            <a:spLocks noGrp="1"/>
          </p:cNvSpPr>
          <p:nvPr>
            <p:ph type="ftr" sz="quarter" idx="11"/>
          </p:nvPr>
        </p:nvSpPr>
        <p:spPr>
          <a:xfrm>
            <a:off x="642917" y="6309360"/>
            <a:ext cx="3271516" cy="457200"/>
          </a:xfrm>
        </p:spPr>
        <p:txBody>
          <a:bodyPr rtlCol="0"/>
          <a:lstStyle/>
          <a:p>
            <a:pPr rtl="0"/>
            <a:endParaRPr lang="en-GB" dirty="0"/>
          </a:p>
        </p:txBody>
      </p:sp>
      <p:sp>
        <p:nvSpPr>
          <p:cNvPr id="16" name="Date Placeholder 15">
            <a:extLst>
              <a:ext uri="{FF2B5EF4-FFF2-40B4-BE49-F238E27FC236}">
                <a16:creationId xmlns:a16="http://schemas.microsoft.com/office/drawing/2014/main" id="{C7BA43AD-7653-4B85-883B-8DB0DF3D8CF3}"/>
              </a:ext>
            </a:extLst>
          </p:cNvPr>
          <p:cNvSpPr>
            <a:spLocks noGrp="1"/>
          </p:cNvSpPr>
          <p:nvPr>
            <p:ph type="dt" sz="half" idx="10"/>
          </p:nvPr>
        </p:nvSpPr>
        <p:spPr>
          <a:xfrm>
            <a:off x="151526" y="5656217"/>
            <a:ext cx="3411973" cy="457200"/>
          </a:xfrm>
        </p:spPr>
        <p:txBody>
          <a:bodyPr rtlCol="0"/>
          <a:lstStyle/>
          <a:p>
            <a:pPr rtl="0"/>
            <a:endParaRPr lang="en-GB" dirty="0"/>
          </a:p>
        </p:txBody>
      </p:sp>
      <p:sp>
        <p:nvSpPr>
          <p:cNvPr id="18" name="Slide Number Placeholder 17">
            <a:extLst>
              <a:ext uri="{FF2B5EF4-FFF2-40B4-BE49-F238E27FC236}">
                <a16:creationId xmlns:a16="http://schemas.microsoft.com/office/drawing/2014/main" id="{75DB2E64-AD14-44FE-948F-FCBEC637E2C1}"/>
              </a:ext>
            </a:extLst>
          </p:cNvPr>
          <p:cNvSpPr>
            <a:spLocks noGrp="1"/>
          </p:cNvSpPr>
          <p:nvPr>
            <p:ph type="sldNum" sz="quarter" idx="12"/>
          </p:nvPr>
        </p:nvSpPr>
        <p:spPr>
          <a:xfrm>
            <a:off x="11125857" y="6400800"/>
            <a:ext cx="979879" cy="457200"/>
          </a:xfrm>
        </p:spPr>
        <p:txBody>
          <a:bodyPr rtlCol="0"/>
          <a:lstStyle/>
          <a:p>
            <a:pPr rtl="0"/>
            <a:fld id="{FAEF9944-A4F6-4C59-AEBD-678D6480B8EA}" type="slidenum">
              <a:rPr lang="en-GB" smtClean="0"/>
              <a:pPr rtl="0"/>
              <a:t>17</a:t>
            </a:fld>
            <a:endParaRPr lang="en-GB" dirty="0"/>
          </a:p>
        </p:txBody>
      </p:sp>
    </p:spTree>
    <p:extLst>
      <p:ext uri="{BB962C8B-B14F-4D97-AF65-F5344CB8AC3E}">
        <p14:creationId xmlns:p14="http://schemas.microsoft.com/office/powerpoint/2010/main" val="33989383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Placeholder 10" descr="A close - up of a person using a computer">
            <a:extLst>
              <a:ext uri="{FF2B5EF4-FFF2-40B4-BE49-F238E27FC236}">
                <a16:creationId xmlns:a16="http://schemas.microsoft.com/office/drawing/2014/main" id="{2090A0CF-D5B6-46F6-9148-3018C1F68218}"/>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1" y="-3"/>
            <a:ext cx="4613544" cy="2249321"/>
          </a:xfrm>
        </p:spPr>
      </p:pic>
      <p:pic>
        <p:nvPicPr>
          <p:cNvPr id="13" name="Picture Placeholder 12" descr="Digital Graph screen reflection">
            <a:extLst>
              <a:ext uri="{FF2B5EF4-FFF2-40B4-BE49-F238E27FC236}">
                <a16:creationId xmlns:a16="http://schemas.microsoft.com/office/drawing/2014/main" id="{FD008D2D-DCC4-47D7-9308-F53E3DC8BA33}"/>
              </a:ext>
            </a:extLst>
          </p:cNvPr>
          <p:cNvPicPr>
            <a:picLocks noGrp="1" noChangeAspect="1"/>
          </p:cNvPicPr>
          <p:nvPr>
            <p:ph type="pic" sz="quarter" idx="14"/>
          </p:nvPr>
        </p:nvPicPr>
        <p:blipFill rotWithShape="1">
          <a:blip r:embed="rId4" cstate="screen">
            <a:extLst>
              <a:ext uri="{28A0092B-C50C-407E-A947-70E740481C1C}">
                <a14:useLocalDpi xmlns:a14="http://schemas.microsoft.com/office/drawing/2010/main" val="0"/>
              </a:ext>
            </a:extLst>
          </a:blip>
          <a:srcRect/>
          <a:stretch/>
        </p:blipFill>
        <p:spPr>
          <a:xfrm>
            <a:off x="-1" y="2311339"/>
            <a:ext cx="4613544" cy="2241520"/>
          </a:xfrm>
        </p:spPr>
      </p:pic>
      <p:pic>
        <p:nvPicPr>
          <p:cNvPr id="8" name="Picture Placeholder 7" descr="Conference Room">
            <a:extLst>
              <a:ext uri="{FF2B5EF4-FFF2-40B4-BE49-F238E27FC236}">
                <a16:creationId xmlns:a16="http://schemas.microsoft.com/office/drawing/2014/main" id="{13908DB8-E92A-433D-BC79-CFD872B072D7}"/>
              </a:ext>
            </a:extLst>
          </p:cNvPr>
          <p:cNvPicPr>
            <a:picLocks noGrp="1" noChangeAspect="1"/>
          </p:cNvPicPr>
          <p:nvPr>
            <p:ph type="pic" sz="quarter" idx="15"/>
          </p:nvPr>
        </p:nvPicPr>
        <p:blipFill rotWithShape="1">
          <a:blip r:embed="rId5" cstate="screen">
            <a:extLst>
              <a:ext uri="{28A0092B-C50C-407E-A947-70E740481C1C}">
                <a14:useLocalDpi xmlns:a14="http://schemas.microsoft.com/office/drawing/2010/main" val="0"/>
              </a:ext>
            </a:extLst>
          </a:blip>
          <a:srcRect/>
          <a:stretch/>
        </p:blipFill>
        <p:spPr>
          <a:xfrm>
            <a:off x="0" y="4616480"/>
            <a:ext cx="4613544" cy="2241520"/>
          </a:xfrm>
        </p:spPr>
      </p:pic>
      <p:sp>
        <p:nvSpPr>
          <p:cNvPr id="9" name="Content Placeholder 8">
            <a:extLst>
              <a:ext uri="{FF2B5EF4-FFF2-40B4-BE49-F238E27FC236}">
                <a16:creationId xmlns:a16="http://schemas.microsoft.com/office/drawing/2014/main" id="{957A8109-BBBF-407C-81F8-08088ED99698}"/>
              </a:ext>
            </a:extLst>
          </p:cNvPr>
          <p:cNvSpPr>
            <a:spLocks noGrp="1"/>
          </p:cNvSpPr>
          <p:nvPr>
            <p:ph idx="1"/>
          </p:nvPr>
        </p:nvSpPr>
        <p:spPr>
          <a:xfrm>
            <a:off x="4678858" y="-149525"/>
            <a:ext cx="7513142" cy="7007525"/>
          </a:xfrm>
        </p:spPr>
        <p:txBody>
          <a:bodyPr rtlCol="0">
            <a:noAutofit/>
          </a:bodyPr>
          <a:lstStyle/>
          <a:p>
            <a:pPr marL="228600" indent="-228600">
              <a:buAutoNum type="arabicPeriod"/>
            </a:pPr>
            <a:endParaRPr lang="en-GB" sz="1050" dirty="0">
              <a:solidFill>
                <a:schemeClr val="tx2"/>
              </a:solidFill>
              <a:highlight>
                <a:srgbClr val="FFFFFF"/>
              </a:highlight>
              <a:latin typeface="Arial" panose="020B0604020202020204" pitchFamily="34" charset="0"/>
              <a:cs typeface="Arial" panose="020B0604020202020204" pitchFamily="34" charset="0"/>
            </a:endParaRPr>
          </a:p>
          <a:p>
            <a:r>
              <a:rPr lang="en-GB" sz="1050" kern="100" dirty="0">
                <a:effectLst/>
                <a:latin typeface="Arial" panose="020B0604020202020204" pitchFamily="34" charset="0"/>
                <a:ea typeface="DengXian" panose="020B0503020204020204" pitchFamily="2" charset="-122"/>
                <a:cs typeface="Arial" panose="020B0604020202020204" pitchFamily="34" charset="0"/>
              </a:rPr>
              <a:t>8. </a:t>
            </a:r>
            <a:r>
              <a:rPr lang="en-GB" sz="1050" kern="100" dirty="0" err="1">
                <a:effectLst/>
                <a:latin typeface="Arial" panose="020B0604020202020204" pitchFamily="34" charset="0"/>
                <a:ea typeface="DengXian" panose="020B0503020204020204" pitchFamily="2" charset="-122"/>
                <a:cs typeface="Arial" panose="020B0604020202020204" pitchFamily="34" charset="0"/>
              </a:rPr>
              <a:t>Nallari</a:t>
            </a:r>
            <a:r>
              <a:rPr lang="en-GB" sz="1050" kern="100" dirty="0">
                <a:effectLst/>
                <a:latin typeface="Arial" panose="020B0604020202020204" pitchFamily="34" charset="0"/>
                <a:ea typeface="DengXian" panose="020B0503020204020204" pitchFamily="2" charset="-122"/>
                <a:cs typeface="Arial" panose="020B0604020202020204" pitchFamily="34" charset="0"/>
              </a:rPr>
              <a:t> R. &amp; Griffith B. (2013) </a:t>
            </a:r>
            <a:r>
              <a:rPr lang="en-GB" sz="1050" kern="100" dirty="0">
                <a:latin typeface="Arial" panose="020B0604020202020204" pitchFamily="34" charset="0"/>
                <a:ea typeface="DengXian" panose="020B0503020204020204" pitchFamily="2" charset="-122"/>
                <a:cs typeface="Arial" panose="020B0604020202020204" pitchFamily="34" charset="0"/>
              </a:rPr>
              <a:t>Clusters of Competitiveness. </a:t>
            </a:r>
            <a:r>
              <a:rPr lang="en-GB" sz="1050" dirty="0">
                <a:solidFill>
                  <a:schemeClr val="tx2"/>
                </a:solidFill>
                <a:highlight>
                  <a:srgbClr val="FFFFFF"/>
                </a:highlight>
                <a:latin typeface="Arial" panose="020B0604020202020204" pitchFamily="34" charset="0"/>
                <a:cs typeface="Arial" panose="020B0604020202020204" pitchFamily="34" charset="0"/>
              </a:rPr>
              <a:t>Available at: </a:t>
            </a:r>
            <a:r>
              <a:rPr lang="en-GB" sz="1050" kern="100" dirty="0">
                <a:solidFill>
                  <a:schemeClr val="tx2"/>
                </a:solidFill>
                <a:latin typeface="Arial" panose="020B0604020202020204" pitchFamily="34" charset="0"/>
                <a:ea typeface="DengXian" panose="020B0503020204020204" pitchFamily="2" charset="-122"/>
                <a:cs typeface="Arial" panose="020B0604020202020204" pitchFamily="34" charset="0"/>
                <a:hlinkClick r:id="rId6">
                  <a:extLst>
                    <a:ext uri="{A12FA001-AC4F-418D-AE19-62706E023703}">
                      <ahyp:hlinkClr xmlns:ahyp="http://schemas.microsoft.com/office/drawing/2018/hyperlinkcolor" val="tx"/>
                    </a:ext>
                  </a:extLst>
                </a:hlinkClick>
              </a:rPr>
              <a:t>https://books.google.co.uk/books?id=lZ1VAAAAQBAJ&amp;printsec=frontcover&amp;dq=enhanced+competitiveness+meaning&amp;hl=en&amp;newbks=1&amp;newbks_redir=0&amp;source=gb_mobile_search&amp;sa=X&amp;ved=2ahUKEwiYsOGb_q6HAxUVXEEAHVpiAI8Q6AF6BAgIEAM#v=onepage&amp;q&amp;f=true</a:t>
            </a:r>
            <a:r>
              <a:rPr lang="en-GB" sz="1050" kern="100" dirty="0">
                <a:solidFill>
                  <a:schemeClr val="tx2"/>
                </a:solidFill>
                <a:latin typeface="Arial" panose="020B0604020202020204" pitchFamily="34" charset="0"/>
                <a:ea typeface="DengXian" panose="020B0503020204020204" pitchFamily="2" charset="-122"/>
                <a:cs typeface="Arial" panose="020B0604020202020204" pitchFamily="34" charset="0"/>
              </a:rPr>
              <a:t> </a:t>
            </a:r>
            <a:r>
              <a:rPr lang="en-GB" sz="1050" kern="100" dirty="0">
                <a:effectLst/>
                <a:latin typeface="Arial" panose="020B0604020202020204" pitchFamily="34" charset="0"/>
                <a:ea typeface="DengXian" panose="020B0503020204020204" pitchFamily="2" charset="-122"/>
                <a:cs typeface="Arial" panose="020B0604020202020204" pitchFamily="34" charset="0"/>
              </a:rPr>
              <a:t>(Accessed: 18.07.2024).</a:t>
            </a:r>
            <a:endParaRPr lang="en-GB" sz="1050" dirty="0">
              <a:solidFill>
                <a:schemeClr val="tx2"/>
              </a:solidFill>
              <a:highlight>
                <a:srgbClr val="FFFFFF"/>
              </a:highlight>
              <a:latin typeface="Arial" panose="020B0604020202020204" pitchFamily="34" charset="0"/>
              <a:cs typeface="Arial" panose="020B0604020202020204" pitchFamily="34" charset="0"/>
            </a:endParaRPr>
          </a:p>
          <a:p>
            <a:r>
              <a:rPr lang="en-GB" sz="1050" dirty="0">
                <a:latin typeface="Arial" panose="020B0604020202020204" pitchFamily="34" charset="0"/>
                <a:ea typeface="DengXian" panose="020B0503020204020204" pitchFamily="2" charset="-122"/>
                <a:cs typeface="Arial" panose="020B0604020202020204" pitchFamily="34" charset="0"/>
              </a:rPr>
              <a:t>9. </a:t>
            </a:r>
            <a:r>
              <a:rPr lang="en-GB" sz="1050" dirty="0" err="1">
                <a:latin typeface="Arial" panose="020B0604020202020204" pitchFamily="34" charset="0"/>
                <a:ea typeface="DengXian" panose="020B0503020204020204" pitchFamily="2" charset="-122"/>
                <a:cs typeface="Arial" panose="020B0604020202020204" pitchFamily="34" charset="0"/>
              </a:rPr>
              <a:t>Sitzmann.T</a:t>
            </a:r>
            <a:r>
              <a:rPr lang="en-GB" sz="1050" dirty="0">
                <a:latin typeface="Arial" panose="020B0604020202020204" pitchFamily="34" charset="0"/>
                <a:ea typeface="DengXian" panose="020B0503020204020204" pitchFamily="2" charset="-122"/>
                <a:cs typeface="Arial" panose="020B0604020202020204" pitchFamily="34" charset="0"/>
              </a:rPr>
              <a:t>. (2011). A meta-</a:t>
            </a:r>
            <a:r>
              <a:rPr lang="en-GB" sz="1050" dirty="0" err="1">
                <a:latin typeface="Arial" panose="020B0604020202020204" pitchFamily="34" charset="0"/>
                <a:ea typeface="DengXian" panose="020B0503020204020204" pitchFamily="2" charset="-122"/>
                <a:cs typeface="Arial" panose="020B0604020202020204" pitchFamily="34" charset="0"/>
              </a:rPr>
              <a:t>analityc</a:t>
            </a:r>
            <a:r>
              <a:rPr lang="en-GB" sz="1050" dirty="0">
                <a:latin typeface="Arial" panose="020B0604020202020204" pitchFamily="34" charset="0"/>
                <a:ea typeface="DengXian" panose="020B0503020204020204" pitchFamily="2" charset="-122"/>
                <a:cs typeface="Arial" panose="020B0604020202020204" pitchFamily="34" charset="0"/>
              </a:rPr>
              <a:t> examination of the instructional </a:t>
            </a:r>
            <a:r>
              <a:rPr lang="en-GB" sz="1050" dirty="0" err="1">
                <a:latin typeface="Arial" panose="020B0604020202020204" pitchFamily="34" charset="0"/>
                <a:ea typeface="DengXian" panose="020B0503020204020204" pitchFamily="2" charset="-122"/>
                <a:cs typeface="Arial" panose="020B0604020202020204" pitchFamily="34" charset="0"/>
              </a:rPr>
              <a:t>effectivness</a:t>
            </a:r>
            <a:r>
              <a:rPr lang="en-GB" sz="1050" dirty="0">
                <a:latin typeface="Arial" panose="020B0604020202020204" pitchFamily="34" charset="0"/>
                <a:ea typeface="DengXian" panose="020B0503020204020204" pitchFamily="2" charset="-122"/>
                <a:cs typeface="Arial" panose="020B0604020202020204" pitchFamily="34" charset="0"/>
              </a:rPr>
              <a:t> of computer-based simulation games. </a:t>
            </a:r>
            <a:r>
              <a:rPr lang="en-GB" sz="1050" dirty="0" err="1">
                <a:latin typeface="Arial" panose="020B0604020202020204" pitchFamily="34" charset="0"/>
                <a:ea typeface="DengXian" panose="020B0503020204020204" pitchFamily="2" charset="-122"/>
                <a:cs typeface="Arial" panose="020B0604020202020204" pitchFamily="34" charset="0"/>
              </a:rPr>
              <a:t>Peraonnel</a:t>
            </a:r>
            <a:r>
              <a:rPr lang="en-GB" sz="1050" dirty="0">
                <a:latin typeface="Arial" panose="020B0604020202020204" pitchFamily="34" charset="0"/>
                <a:ea typeface="DengXian" panose="020B0503020204020204" pitchFamily="2" charset="-122"/>
                <a:cs typeface="Arial" panose="020B0604020202020204" pitchFamily="34" charset="0"/>
              </a:rPr>
              <a:t> </a:t>
            </a:r>
            <a:r>
              <a:rPr lang="en-GB" sz="1050" dirty="0" err="1">
                <a:latin typeface="Arial" panose="020B0604020202020204" pitchFamily="34" charset="0"/>
                <a:ea typeface="DengXian" panose="020B0503020204020204" pitchFamily="2" charset="-122"/>
                <a:cs typeface="Arial" panose="020B0604020202020204" pitchFamily="34" charset="0"/>
              </a:rPr>
              <a:t>Pshychology</a:t>
            </a:r>
            <a:r>
              <a:rPr lang="en-GB" sz="1050" dirty="0">
                <a:latin typeface="Arial" panose="020B0604020202020204" pitchFamily="34" charset="0"/>
                <a:ea typeface="DengXian" panose="020B0503020204020204" pitchFamily="2" charset="-122"/>
                <a:cs typeface="Arial" panose="020B0604020202020204" pitchFamily="34" charset="0"/>
              </a:rPr>
              <a:t>. 64(2), 489-528. Available at: </a:t>
            </a:r>
            <a:r>
              <a:rPr lang="en-US" sz="1050" dirty="0">
                <a:latin typeface="Arial" panose="020B0604020202020204" pitchFamily="34" charset="0"/>
                <a:ea typeface="DengXian" panose="020B0503020204020204" pitchFamily="2" charset="-122"/>
                <a:cs typeface="Arial" panose="020B0604020202020204" pitchFamily="34" charset="0"/>
                <a:hlinkClick r:id="rId7">
                  <a:extLst>
                    <a:ext uri="{A12FA001-AC4F-418D-AE19-62706E023703}">
                      <ahyp:hlinkClr xmlns:ahyp="http://schemas.microsoft.com/office/drawing/2018/hyperlinkcolor" val="tx"/>
                    </a:ext>
                  </a:extLst>
                </a:hlinkClick>
              </a:rPr>
              <a:t>https://www.researchgate.net/publication/229876609_A_meta-analytic_examination_of_the_instructional_effectiveness_of_computer-based_simulation_games</a:t>
            </a:r>
            <a:r>
              <a:rPr lang="en-US" sz="1050" dirty="0">
                <a:latin typeface="Arial" panose="020B0604020202020204" pitchFamily="34" charset="0"/>
                <a:ea typeface="DengXian" panose="020B0503020204020204" pitchFamily="2" charset="-122"/>
                <a:cs typeface="Arial" panose="020B0604020202020204" pitchFamily="34" charset="0"/>
              </a:rPr>
              <a:t> </a:t>
            </a:r>
            <a:r>
              <a:rPr lang="en-GB" sz="1050" dirty="0">
                <a:latin typeface="Arial" panose="020B0604020202020204" pitchFamily="34" charset="0"/>
                <a:ea typeface="DengXian" panose="020B0503020204020204" pitchFamily="2" charset="-122"/>
                <a:cs typeface="Arial" panose="020B0604020202020204" pitchFamily="34" charset="0"/>
              </a:rPr>
              <a:t>(Accessed: 12.07.2024).</a:t>
            </a:r>
          </a:p>
          <a:p>
            <a:r>
              <a:rPr lang="en-GB" sz="1050" dirty="0">
                <a:latin typeface="Arial" panose="020B0604020202020204" pitchFamily="34" charset="0"/>
                <a:ea typeface="DengXian" panose="020B0503020204020204" pitchFamily="2" charset="-122"/>
                <a:cs typeface="Arial" panose="020B0604020202020204" pitchFamily="34" charset="0"/>
              </a:rPr>
              <a:t>10. Sri E. (</a:t>
            </a:r>
            <a:r>
              <a:rPr lang="en-GB" sz="1050" dirty="0" err="1">
                <a:latin typeface="Arial" panose="020B0604020202020204" pitchFamily="34" charset="0"/>
                <a:ea typeface="DengXian" panose="020B0503020204020204" pitchFamily="2" charset="-122"/>
                <a:cs typeface="Arial" panose="020B0604020202020204" pitchFamily="34" charset="0"/>
              </a:rPr>
              <a:t>n.d</a:t>
            </a:r>
            <a:r>
              <a:rPr lang="en-GB" sz="1050" dirty="0">
                <a:latin typeface="Arial" panose="020B0604020202020204" pitchFamily="34" charset="0"/>
                <a:ea typeface="DengXian" panose="020B0503020204020204" pitchFamily="2" charset="-122"/>
                <a:cs typeface="Arial" panose="020B0604020202020204" pitchFamily="34" charset="0"/>
              </a:rPr>
              <a:t>),5 World Class Companies Using LMS for Employee Training. Available at: </a:t>
            </a:r>
            <a:r>
              <a:rPr lang="en-GB" sz="1050" dirty="0">
                <a:latin typeface="Arial" panose="020B0604020202020204" pitchFamily="34" charset="0"/>
                <a:ea typeface="DengXian" panose="020B0503020204020204" pitchFamily="2" charset="-122"/>
                <a:cs typeface="Arial" panose="020B0604020202020204" pitchFamily="34" charset="0"/>
                <a:hlinkClick r:id="rId8">
                  <a:extLst>
                    <a:ext uri="{A12FA001-AC4F-418D-AE19-62706E023703}">
                      <ahyp:hlinkClr xmlns:ahyp="http://schemas.microsoft.com/office/drawing/2018/hyperlinkcolor" val="tx"/>
                    </a:ext>
                  </a:extLst>
                </a:hlinkClick>
              </a:rPr>
              <a:t>https://www.katalis.app/5-world-class-companies-using-lms-for-employee-training/</a:t>
            </a:r>
            <a:r>
              <a:rPr lang="en-GB" sz="1050" dirty="0">
                <a:latin typeface="Arial" panose="020B0604020202020204" pitchFamily="34" charset="0"/>
                <a:ea typeface="DengXian" panose="020B0503020204020204" pitchFamily="2" charset="-122"/>
                <a:cs typeface="Arial" panose="020B0604020202020204" pitchFamily="34" charset="0"/>
              </a:rPr>
              <a:t> (Accessed: 15.07.2024).</a:t>
            </a:r>
          </a:p>
          <a:p>
            <a:r>
              <a:rPr lang="en-GB" sz="1050" dirty="0">
                <a:latin typeface="Arial" panose="020B0604020202020204" pitchFamily="34" charset="0"/>
                <a:ea typeface="DengXian" panose="020B0503020204020204" pitchFamily="2" charset="-122"/>
                <a:cs typeface="Arial" panose="020B0604020202020204" pitchFamily="34" charset="0"/>
              </a:rPr>
              <a:t>11. </a:t>
            </a:r>
            <a:r>
              <a:rPr lang="en-GB" sz="1050" dirty="0" err="1">
                <a:latin typeface="Arial" panose="020B0604020202020204" pitchFamily="34" charset="0"/>
                <a:ea typeface="DengXian" panose="020B0503020204020204" pitchFamily="2" charset="-122"/>
                <a:cs typeface="Arial" panose="020B0604020202020204" pitchFamily="34" charset="0"/>
              </a:rPr>
              <a:t>Tharenou.P.Saks</a:t>
            </a:r>
            <a:r>
              <a:rPr lang="en-GB" sz="1050" dirty="0">
                <a:latin typeface="Arial" panose="020B0604020202020204" pitchFamily="34" charset="0"/>
                <a:ea typeface="DengXian" panose="020B0503020204020204" pitchFamily="2" charset="-122"/>
                <a:cs typeface="Arial" panose="020B0604020202020204" pitchFamily="34" charset="0"/>
              </a:rPr>
              <a:t>, A.M.&amp; Moore, C.(2007). A review and critique of research on training and organizational-level outcomes. Human Resources Management Review, 17(3), 251-273. </a:t>
            </a:r>
            <a:r>
              <a:rPr lang="en-GB" sz="1050" dirty="0">
                <a:solidFill>
                  <a:schemeClr val="tx2"/>
                </a:solidFill>
                <a:highlight>
                  <a:srgbClr val="FFFFFF"/>
                </a:highlight>
                <a:latin typeface="Arial" panose="020B0604020202020204" pitchFamily="34" charset="0"/>
                <a:cs typeface="Arial" panose="020B0604020202020204" pitchFamily="34" charset="0"/>
              </a:rPr>
              <a:t>Available at: </a:t>
            </a:r>
            <a:r>
              <a:rPr lang="en-GB" sz="1050" dirty="0">
                <a:solidFill>
                  <a:schemeClr val="tx2"/>
                </a:solidFill>
                <a:highlight>
                  <a:srgbClr val="FFFFFF"/>
                </a:highlight>
                <a:latin typeface="Arial" panose="020B0604020202020204" pitchFamily="34" charset="0"/>
                <a:cs typeface="Arial" panose="020B0604020202020204" pitchFamily="34" charset="0"/>
                <a:hlinkClick r:id="rId9">
                  <a:extLst>
                    <a:ext uri="{A12FA001-AC4F-418D-AE19-62706E023703}">
                      <ahyp:hlinkClr xmlns:ahyp="http://schemas.microsoft.com/office/drawing/2018/hyperlinkcolor" val="tx"/>
                    </a:ext>
                  </a:extLst>
                </a:hlinkClick>
              </a:rPr>
              <a:t>https://www.scirp.org/reference/referencespapers?referenceid=2702731</a:t>
            </a:r>
            <a:r>
              <a:rPr lang="en-GB" sz="1050" dirty="0">
                <a:solidFill>
                  <a:schemeClr val="tx2"/>
                </a:solidFill>
                <a:highlight>
                  <a:srgbClr val="FFFFFF"/>
                </a:highlight>
                <a:latin typeface="Arial" panose="020B0604020202020204" pitchFamily="34" charset="0"/>
                <a:cs typeface="Arial" panose="020B0604020202020204" pitchFamily="34" charset="0"/>
              </a:rPr>
              <a:t> </a:t>
            </a:r>
            <a:r>
              <a:rPr lang="en-GB" sz="1050" dirty="0">
                <a:latin typeface="Arial" panose="020B0604020202020204" pitchFamily="34" charset="0"/>
                <a:ea typeface="DengXian" panose="020B0503020204020204" pitchFamily="2" charset="-122"/>
                <a:cs typeface="Arial" panose="020B0604020202020204" pitchFamily="34" charset="0"/>
              </a:rPr>
              <a:t>(Accessed: 12.07.2024).</a:t>
            </a:r>
            <a:endParaRPr lang="en-GB" sz="1050" dirty="0">
              <a:solidFill>
                <a:schemeClr val="tx2"/>
              </a:solidFill>
              <a:highlight>
                <a:srgbClr val="FFFFFF"/>
              </a:highlight>
              <a:latin typeface="Arial" panose="020B0604020202020204" pitchFamily="34" charset="0"/>
              <a:ea typeface="DengXian" panose="020B0503020204020204" pitchFamily="2" charset="-122"/>
              <a:cs typeface="Arial" panose="020B0604020202020204" pitchFamily="34" charset="0"/>
            </a:endParaRPr>
          </a:p>
          <a:p>
            <a:r>
              <a:rPr lang="en-GB" sz="1050" dirty="0">
                <a:solidFill>
                  <a:schemeClr val="tx2"/>
                </a:solidFill>
                <a:highlight>
                  <a:srgbClr val="FFFFFF"/>
                </a:highlight>
                <a:latin typeface="Arial" panose="020B0604020202020204" pitchFamily="34" charset="0"/>
                <a:cs typeface="Arial" panose="020B0604020202020204" pitchFamily="34" charset="0"/>
              </a:rPr>
              <a:t>12. </a:t>
            </a:r>
            <a:r>
              <a:rPr lang="en-GB" sz="1050" dirty="0" err="1">
                <a:solidFill>
                  <a:schemeClr val="tx2"/>
                </a:solidFill>
                <a:highlight>
                  <a:srgbClr val="FFFFFF"/>
                </a:highlight>
                <a:latin typeface="Arial" panose="020B0604020202020204" pitchFamily="34" charset="0"/>
                <a:cs typeface="Arial" panose="020B0604020202020204" pitchFamily="34" charset="0"/>
              </a:rPr>
              <a:t>Woyke</a:t>
            </a:r>
            <a:r>
              <a:rPr lang="en-GB" sz="1050" dirty="0">
                <a:solidFill>
                  <a:schemeClr val="tx2"/>
                </a:solidFill>
                <a:highlight>
                  <a:srgbClr val="FFFFFF"/>
                </a:highlight>
                <a:latin typeface="Arial" panose="020B0604020202020204" pitchFamily="34" charset="0"/>
                <a:cs typeface="Arial" panose="020B0604020202020204" pitchFamily="34" charset="0"/>
              </a:rPr>
              <a:t> E, (2017). General electric builds an AI workforce. Available at: </a:t>
            </a:r>
            <a:r>
              <a:rPr lang="en-GB" sz="1050" dirty="0">
                <a:solidFill>
                  <a:schemeClr val="tx2"/>
                </a:solidFill>
                <a:highlight>
                  <a:srgbClr val="FFFFFF"/>
                </a:highlight>
                <a:latin typeface="Arial" panose="020B0604020202020204" pitchFamily="34" charset="0"/>
                <a:cs typeface="Arial" panose="020B0604020202020204" pitchFamily="34" charset="0"/>
                <a:hlinkClick r:id="rId10">
                  <a:extLst>
                    <a:ext uri="{A12FA001-AC4F-418D-AE19-62706E023703}">
                      <ahyp:hlinkClr xmlns:ahyp="http://schemas.microsoft.com/office/drawing/2018/hyperlinkcolor" val="tx"/>
                    </a:ext>
                  </a:extLst>
                </a:hlinkClick>
              </a:rPr>
              <a:t>https://www.technologyreview.com/2017/06/27/150784/general-electric-builds-an-ai-workforce/amp/</a:t>
            </a:r>
            <a:r>
              <a:rPr lang="en-GB" sz="1050" dirty="0">
                <a:solidFill>
                  <a:schemeClr val="tx2"/>
                </a:solidFill>
                <a:highlight>
                  <a:srgbClr val="FFFFFF"/>
                </a:highlight>
                <a:latin typeface="Arial" panose="020B0604020202020204" pitchFamily="34" charset="0"/>
                <a:cs typeface="Arial" panose="020B0604020202020204" pitchFamily="34" charset="0"/>
              </a:rPr>
              <a:t> </a:t>
            </a:r>
            <a:r>
              <a:rPr lang="en-GB" sz="1050" kern="100" dirty="0">
                <a:effectLst/>
                <a:latin typeface="Arial" panose="020B0604020202020204" pitchFamily="34" charset="0"/>
                <a:ea typeface="DengXian" panose="020B0503020204020204" pitchFamily="2" charset="-122"/>
                <a:cs typeface="Arial" panose="020B0604020202020204" pitchFamily="34" charset="0"/>
              </a:rPr>
              <a:t>(Accessed: 18.07.2024).6.</a:t>
            </a:r>
          </a:p>
          <a:p>
            <a:r>
              <a:rPr lang="en-GB" sz="1050" kern="100" dirty="0">
                <a:effectLst/>
                <a:latin typeface="Arial" panose="020B0604020202020204" pitchFamily="34" charset="0"/>
                <a:ea typeface="DengXian" panose="020B0503020204020204" pitchFamily="2" charset="-122"/>
                <a:cs typeface="Arial" panose="020B0604020202020204" pitchFamily="34" charset="0"/>
              </a:rPr>
              <a:t>13. </a:t>
            </a:r>
            <a:r>
              <a:rPr lang="en-GB" sz="1050" kern="100" dirty="0" err="1">
                <a:effectLst/>
                <a:latin typeface="Arial" panose="020B0604020202020204" pitchFamily="34" charset="0"/>
                <a:ea typeface="DengXian" panose="020B0503020204020204" pitchFamily="2" charset="-122"/>
                <a:cs typeface="Arial" panose="020B0604020202020204" pitchFamily="34" charset="0"/>
              </a:rPr>
              <a:t>Nallari</a:t>
            </a:r>
            <a:r>
              <a:rPr lang="en-GB" sz="1050" kern="100" dirty="0">
                <a:effectLst/>
                <a:latin typeface="Arial" panose="020B0604020202020204" pitchFamily="34" charset="0"/>
                <a:ea typeface="DengXian" panose="020B0503020204020204" pitchFamily="2" charset="-122"/>
                <a:cs typeface="Arial" panose="020B0604020202020204" pitchFamily="34" charset="0"/>
              </a:rPr>
              <a:t> R. &amp; Griffith B. (2013) </a:t>
            </a:r>
            <a:r>
              <a:rPr lang="en-GB" sz="1050" kern="100" dirty="0">
                <a:latin typeface="Arial" panose="020B0604020202020204" pitchFamily="34" charset="0"/>
                <a:ea typeface="DengXian" panose="020B0503020204020204" pitchFamily="2" charset="-122"/>
                <a:cs typeface="Arial" panose="020B0604020202020204" pitchFamily="34" charset="0"/>
              </a:rPr>
              <a:t>Clusters of Competitiveness. </a:t>
            </a:r>
            <a:r>
              <a:rPr lang="en-GB" sz="1050" dirty="0">
                <a:solidFill>
                  <a:schemeClr val="tx2"/>
                </a:solidFill>
                <a:highlight>
                  <a:srgbClr val="FFFFFF"/>
                </a:highlight>
                <a:latin typeface="Arial" panose="020B0604020202020204" pitchFamily="34" charset="0"/>
                <a:cs typeface="Arial" panose="020B0604020202020204" pitchFamily="34" charset="0"/>
              </a:rPr>
              <a:t>Available at: </a:t>
            </a:r>
            <a:r>
              <a:rPr lang="en-GB" sz="1050" kern="100" dirty="0">
                <a:solidFill>
                  <a:schemeClr val="tx2"/>
                </a:solidFill>
                <a:latin typeface="Arial" panose="020B0604020202020204" pitchFamily="34" charset="0"/>
                <a:ea typeface="DengXian" panose="020B0503020204020204" pitchFamily="2" charset="-122"/>
                <a:cs typeface="Arial" panose="020B0604020202020204" pitchFamily="34" charset="0"/>
                <a:hlinkClick r:id="rId6">
                  <a:extLst>
                    <a:ext uri="{A12FA001-AC4F-418D-AE19-62706E023703}">
                      <ahyp:hlinkClr xmlns:ahyp="http://schemas.microsoft.com/office/drawing/2018/hyperlinkcolor" val="tx"/>
                    </a:ext>
                  </a:extLst>
                </a:hlinkClick>
              </a:rPr>
              <a:t>https://books.google.co.uk/books?id=lZ1VAAAAQBAJ&amp;printsec=frontcover&amp;dq=enhanced+competitiveness+meaning&amp;hl=en&amp;newbks=1&amp;newbks_redir=0&amp;source=gb_mobile_search&amp;sa=X&amp;ved=2ahUKEwiYsOGb_q6HAxUVXEEAHVpiAI8Q6AF6BAgIEAM#v=onepage&amp;q&amp;f=true</a:t>
            </a:r>
            <a:r>
              <a:rPr lang="en-GB" sz="1050" kern="100" dirty="0">
                <a:solidFill>
                  <a:schemeClr val="tx2"/>
                </a:solidFill>
                <a:latin typeface="Arial" panose="020B0604020202020204" pitchFamily="34" charset="0"/>
                <a:ea typeface="DengXian" panose="020B0503020204020204" pitchFamily="2" charset="-122"/>
                <a:cs typeface="Arial" panose="020B0604020202020204" pitchFamily="34" charset="0"/>
              </a:rPr>
              <a:t> </a:t>
            </a:r>
            <a:r>
              <a:rPr lang="en-GB" sz="1050" kern="100" dirty="0">
                <a:effectLst/>
                <a:latin typeface="Arial" panose="020B0604020202020204" pitchFamily="34" charset="0"/>
                <a:ea typeface="DengXian" panose="020B0503020204020204" pitchFamily="2" charset="-122"/>
                <a:cs typeface="Arial" panose="020B0604020202020204" pitchFamily="34" charset="0"/>
              </a:rPr>
              <a:t>(Accessed: 18.07.2024).</a:t>
            </a:r>
          </a:p>
          <a:p>
            <a:pPr marL="228600" indent="-228600">
              <a:buFont typeface="+mj-lt"/>
              <a:buAutoNum type="arabicPeriod"/>
            </a:pPr>
            <a:endParaRPr lang="en-GB" sz="1050" kern="100" dirty="0">
              <a:solidFill>
                <a:schemeClr val="tx2"/>
              </a:solidFill>
              <a:latin typeface="Arial" panose="020B0604020202020204" pitchFamily="34" charset="0"/>
              <a:ea typeface="DengXian" panose="020B0503020204020204" pitchFamily="2" charset="-122"/>
              <a:cs typeface="Arial" panose="020B0604020202020204" pitchFamily="34" charset="0"/>
            </a:endParaRPr>
          </a:p>
          <a:p>
            <a:endParaRPr lang="en-GB" sz="1050" kern="100" dirty="0">
              <a:effectLst/>
              <a:latin typeface="Arial" panose="020B0604020202020204" pitchFamily="34" charset="0"/>
              <a:ea typeface="DengXian" panose="020B0503020204020204" pitchFamily="2" charset="-122"/>
              <a:cs typeface="Arial" panose="020B0604020202020204" pitchFamily="34" charset="0"/>
            </a:endParaRPr>
          </a:p>
          <a:p>
            <a:pPr marL="342900" indent="-342900">
              <a:buFont typeface="Arial" panose="020B0604020202020204" pitchFamily="34" charset="0"/>
              <a:buAutoNum type="arabicPeriod"/>
            </a:pPr>
            <a:r>
              <a:rPr lang="en-US" sz="1050" b="1" i="0" dirty="0" err="1">
                <a:solidFill>
                  <a:srgbClr val="FFFFFF"/>
                </a:solidFill>
                <a:effectLst/>
                <a:highlight>
                  <a:srgbClr val="FFFFFF"/>
                </a:highlight>
                <a:latin typeface="NeueHaas"/>
              </a:rPr>
              <a:t>ctric</a:t>
            </a:r>
            <a:r>
              <a:rPr lang="en-US" sz="1050" b="1" i="0" dirty="0">
                <a:solidFill>
                  <a:srgbClr val="FFFFFF"/>
                </a:solidFill>
                <a:effectLst/>
                <a:highlight>
                  <a:srgbClr val="FFFFFF"/>
                </a:highlight>
                <a:latin typeface="NeueHaas"/>
              </a:rPr>
              <a:t> Builds an AI Workforce</a:t>
            </a:r>
          </a:p>
          <a:p>
            <a:endParaRPr lang="en-GB" sz="1050" dirty="0">
              <a:solidFill>
                <a:schemeClr val="tx2"/>
              </a:solidFill>
              <a:highlight>
                <a:srgbClr val="FFFFFF"/>
              </a:highlight>
              <a:latin typeface="Arial" panose="020B0604020202020204" pitchFamily="34" charset="0"/>
              <a:cs typeface="Arial" panose="020B0604020202020204" pitchFamily="34" charset="0"/>
            </a:endParaRPr>
          </a:p>
          <a:p>
            <a:pPr marL="342900" indent="-342900">
              <a:buFont typeface="Arial" panose="020B0604020202020204" pitchFamily="34" charset="0"/>
              <a:buAutoNum type="arabicPeriod"/>
            </a:pPr>
            <a:endParaRPr lang="en-GB" sz="1050" dirty="0">
              <a:solidFill>
                <a:schemeClr val="tx2"/>
              </a:solidFill>
              <a:highlight>
                <a:srgbClr val="FFFFFF"/>
              </a:highlight>
              <a:latin typeface="Arial" panose="020B0604020202020204" pitchFamily="34" charset="0"/>
              <a:cs typeface="Arial" panose="020B0604020202020204" pitchFamily="34" charset="0"/>
            </a:endParaRPr>
          </a:p>
          <a:p>
            <a:pPr marL="342900" indent="-342900">
              <a:buFont typeface="Arial" panose="020B0604020202020204" pitchFamily="34" charset="0"/>
              <a:buAutoNum type="arabicPeriod"/>
            </a:pPr>
            <a:endParaRPr lang="uk-UA" sz="1050" dirty="0">
              <a:solidFill>
                <a:schemeClr val="tx2"/>
              </a:solidFill>
              <a:highlight>
                <a:srgbClr val="FFFFFF"/>
              </a:highlight>
              <a:latin typeface="Arial" panose="020B0604020202020204" pitchFamily="34" charset="0"/>
              <a:cs typeface="Arial" panose="020B0604020202020204" pitchFamily="34" charset="0"/>
            </a:endParaRPr>
          </a:p>
        </p:txBody>
      </p:sp>
      <p:sp>
        <p:nvSpPr>
          <p:cNvPr id="16" name="Date Placeholder 15">
            <a:extLst>
              <a:ext uri="{FF2B5EF4-FFF2-40B4-BE49-F238E27FC236}">
                <a16:creationId xmlns:a16="http://schemas.microsoft.com/office/drawing/2014/main" id="{C7BA43AD-7653-4B85-883B-8DB0DF3D8CF3}"/>
              </a:ext>
            </a:extLst>
          </p:cNvPr>
          <p:cNvSpPr>
            <a:spLocks noGrp="1"/>
          </p:cNvSpPr>
          <p:nvPr>
            <p:ph type="dt" sz="half" idx="10"/>
          </p:nvPr>
        </p:nvSpPr>
        <p:spPr>
          <a:xfrm>
            <a:off x="151526" y="5656217"/>
            <a:ext cx="3411973" cy="457200"/>
          </a:xfrm>
        </p:spPr>
        <p:txBody>
          <a:bodyPr rtlCol="0"/>
          <a:lstStyle/>
          <a:p>
            <a:pPr rtl="0"/>
            <a:endParaRPr lang="en-GB" dirty="0"/>
          </a:p>
        </p:txBody>
      </p:sp>
      <p:sp>
        <p:nvSpPr>
          <p:cNvPr id="18" name="Slide Number Placeholder 17">
            <a:extLst>
              <a:ext uri="{FF2B5EF4-FFF2-40B4-BE49-F238E27FC236}">
                <a16:creationId xmlns:a16="http://schemas.microsoft.com/office/drawing/2014/main" id="{75DB2E64-AD14-44FE-948F-FCBEC637E2C1}"/>
              </a:ext>
            </a:extLst>
          </p:cNvPr>
          <p:cNvSpPr>
            <a:spLocks noGrp="1"/>
          </p:cNvSpPr>
          <p:nvPr>
            <p:ph type="sldNum" sz="quarter" idx="12"/>
          </p:nvPr>
        </p:nvSpPr>
        <p:spPr>
          <a:xfrm>
            <a:off x="11059143" y="6458884"/>
            <a:ext cx="979879" cy="457200"/>
          </a:xfrm>
        </p:spPr>
        <p:txBody>
          <a:bodyPr rtlCol="0"/>
          <a:lstStyle/>
          <a:p>
            <a:pPr rtl="0"/>
            <a:fld id="{FAEF9944-A4F6-4C59-AEBD-678D6480B8EA}" type="slidenum">
              <a:rPr lang="en-GB" smtClean="0"/>
              <a:pPr rtl="0"/>
              <a:t>18</a:t>
            </a:fld>
            <a:endParaRPr lang="en-GB" dirty="0"/>
          </a:p>
        </p:txBody>
      </p:sp>
    </p:spTree>
    <p:extLst>
      <p:ext uri="{BB962C8B-B14F-4D97-AF65-F5344CB8AC3E}">
        <p14:creationId xmlns:p14="http://schemas.microsoft.com/office/powerpoint/2010/main" val="110933227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64081DB-1923-4878-AB15-AD54F35A1DC7}"/>
              </a:ext>
            </a:extLst>
          </p:cNvPr>
          <p:cNvSpPr>
            <a:spLocks noGrp="1"/>
          </p:cNvSpPr>
          <p:nvPr>
            <p:ph type="title"/>
          </p:nvPr>
        </p:nvSpPr>
        <p:spPr>
          <a:xfrm>
            <a:off x="1434622" y="1138041"/>
            <a:ext cx="4862811" cy="2019488"/>
          </a:xfrm>
        </p:spPr>
        <p:txBody>
          <a:bodyPr rtlCol="0"/>
          <a:lstStyle/>
          <a:p>
            <a:pPr rtl="0"/>
            <a:r>
              <a:rPr lang="en-GB" dirty="0"/>
              <a:t>THANK YOU</a:t>
            </a:r>
          </a:p>
        </p:txBody>
      </p:sp>
      <p:pic>
        <p:nvPicPr>
          <p:cNvPr id="32" name="Picture Placeholder 31" descr="Two people working on a laptop and tablet with graphs and tables ">
            <a:extLst>
              <a:ext uri="{FF2B5EF4-FFF2-40B4-BE49-F238E27FC236}">
                <a16:creationId xmlns:a16="http://schemas.microsoft.com/office/drawing/2014/main" id="{C4A8B214-180D-446B-9616-62B7371F3DDA}"/>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val="0"/>
              </a:ext>
            </a:extLst>
          </a:blip>
          <a:srcRect/>
          <a:stretch/>
        </p:blipFill>
        <p:spPr>
          <a:xfrm>
            <a:off x="6858023" y="4941"/>
            <a:ext cx="5333977" cy="3392053"/>
          </a:xfrm>
        </p:spPr>
      </p:pic>
      <p:pic>
        <p:nvPicPr>
          <p:cNvPr id="30" name="Picture Placeholder 29" descr="Office Stairs, hanging lights">
            <a:extLst>
              <a:ext uri="{FF2B5EF4-FFF2-40B4-BE49-F238E27FC236}">
                <a16:creationId xmlns:a16="http://schemas.microsoft.com/office/drawing/2014/main" id="{C1CA27C7-F47D-4606-AAE8-32BD4D06983A}"/>
              </a:ext>
            </a:extLst>
          </p:cNvPr>
          <p:cNvPicPr>
            <a:picLocks noGrp="1" noChangeAspect="1"/>
          </p:cNvPicPr>
          <p:nvPr>
            <p:ph type="pic" sz="quarter" idx="13"/>
          </p:nvPr>
        </p:nvPicPr>
        <p:blipFill rotWithShape="1">
          <a:blip r:embed="rId4" cstate="screen">
            <a:extLst>
              <a:ext uri="{28A0092B-C50C-407E-A947-70E740481C1C}">
                <a14:useLocalDpi xmlns:a14="http://schemas.microsoft.com/office/drawing/2010/main" val="0"/>
              </a:ext>
            </a:extLst>
          </a:blip>
          <a:srcRect/>
          <a:stretch/>
        </p:blipFill>
        <p:spPr>
          <a:xfrm>
            <a:off x="1067712" y="3461002"/>
            <a:ext cx="5728215" cy="3396997"/>
          </a:xfrm>
        </p:spPr>
      </p:pic>
      <p:sp>
        <p:nvSpPr>
          <p:cNvPr id="5" name="Content Placeholder 4">
            <a:extLst>
              <a:ext uri="{FF2B5EF4-FFF2-40B4-BE49-F238E27FC236}">
                <a16:creationId xmlns:a16="http://schemas.microsoft.com/office/drawing/2014/main" id="{5755816F-F516-477A-8EF2-D8CA20267590}"/>
              </a:ext>
            </a:extLst>
          </p:cNvPr>
          <p:cNvSpPr>
            <a:spLocks noGrp="1"/>
          </p:cNvSpPr>
          <p:nvPr>
            <p:ph idx="1"/>
          </p:nvPr>
        </p:nvSpPr>
        <p:spPr>
          <a:xfrm>
            <a:off x="7443851" y="4291344"/>
            <a:ext cx="4162319" cy="1448554"/>
          </a:xfrm>
        </p:spPr>
        <p:txBody>
          <a:bodyPr rtlCol="0">
            <a:noAutofit/>
          </a:bodyPr>
          <a:lstStyle/>
          <a:p>
            <a:pPr algn="ctr" rtl="0"/>
            <a:r>
              <a:rPr lang="en-GB" sz="4400" b="1" dirty="0">
                <a:latin typeface="Ariel"/>
              </a:rPr>
              <a:t>ANY QUESTIONS?</a:t>
            </a:r>
          </a:p>
        </p:txBody>
      </p:sp>
      <p:sp>
        <p:nvSpPr>
          <p:cNvPr id="34" name="Footer Placeholder 33">
            <a:extLst>
              <a:ext uri="{FF2B5EF4-FFF2-40B4-BE49-F238E27FC236}">
                <a16:creationId xmlns:a16="http://schemas.microsoft.com/office/drawing/2014/main" id="{263FD36A-B869-46D7-A4E1-FAA91F31D1C3}"/>
              </a:ext>
            </a:extLst>
          </p:cNvPr>
          <p:cNvSpPr>
            <a:spLocks noGrp="1"/>
          </p:cNvSpPr>
          <p:nvPr>
            <p:ph type="ftr" sz="quarter" idx="11"/>
          </p:nvPr>
        </p:nvSpPr>
        <p:spPr>
          <a:xfrm>
            <a:off x="1525917" y="6309360"/>
            <a:ext cx="4946592" cy="457200"/>
          </a:xfrm>
        </p:spPr>
        <p:txBody>
          <a:bodyPr rtlCol="0"/>
          <a:lstStyle/>
          <a:p>
            <a:pPr rtl="0"/>
            <a:endParaRPr lang="en-GB" dirty="0"/>
          </a:p>
        </p:txBody>
      </p:sp>
      <p:sp>
        <p:nvSpPr>
          <p:cNvPr id="33" name="Date Placeholder 32">
            <a:extLst>
              <a:ext uri="{FF2B5EF4-FFF2-40B4-BE49-F238E27FC236}">
                <a16:creationId xmlns:a16="http://schemas.microsoft.com/office/drawing/2014/main" id="{0D675628-85B5-4093-90F8-769A1F3405CE}"/>
              </a:ext>
            </a:extLst>
          </p:cNvPr>
          <p:cNvSpPr>
            <a:spLocks noGrp="1"/>
          </p:cNvSpPr>
          <p:nvPr>
            <p:ph type="dt" sz="half" idx="10"/>
          </p:nvPr>
        </p:nvSpPr>
        <p:spPr>
          <a:xfrm>
            <a:off x="7377730" y="6309360"/>
            <a:ext cx="2736329" cy="457200"/>
          </a:xfrm>
        </p:spPr>
        <p:txBody>
          <a:bodyPr rtlCol="0"/>
          <a:lstStyle/>
          <a:p>
            <a:pPr rtl="0"/>
            <a:r>
              <a:rPr lang="en-GB" dirty="0"/>
              <a:t>24/07/2024</a:t>
            </a:r>
          </a:p>
        </p:txBody>
      </p:sp>
      <p:sp>
        <p:nvSpPr>
          <p:cNvPr id="35" name="Slide Number Placeholder 34">
            <a:extLst>
              <a:ext uri="{FF2B5EF4-FFF2-40B4-BE49-F238E27FC236}">
                <a16:creationId xmlns:a16="http://schemas.microsoft.com/office/drawing/2014/main" id="{6F05ADB0-C4C0-4EB9-ACD6-D5D69C07C06E}"/>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pPr rtl="0"/>
              <a:t>19</a:t>
            </a:fld>
            <a:endParaRPr lang="en-GB" dirty="0"/>
          </a:p>
        </p:txBody>
      </p:sp>
    </p:spTree>
    <p:extLst>
      <p:ext uri="{BB962C8B-B14F-4D97-AF65-F5344CB8AC3E}">
        <p14:creationId xmlns:p14="http://schemas.microsoft.com/office/powerpoint/2010/main" val="798203993"/>
      </p:ext>
    </p:extLst>
  </p:cSld>
  <p:clrMapOvr>
    <a:masterClrMapping/>
  </p:clrMapOvr>
</p:sld>
</file>

<file path=ppt/theme/theme1.xml><?xml version="1.0" encoding="utf-8"?>
<a:theme xmlns:a="http://schemas.openxmlformats.org/drawingml/2006/main" name="ShojiVTI">
  <a:themeElements>
    <a:clrScheme name="Shoji">
      <a:dk1>
        <a:sysClr val="windowText" lastClr="000000"/>
      </a:dk1>
      <a:lt1>
        <a:sysClr val="window" lastClr="FFFFFF"/>
      </a:lt1>
      <a:dk2>
        <a:srgbClr val="595460"/>
      </a:dk2>
      <a:lt2>
        <a:srgbClr val="EBEDEB"/>
      </a:lt2>
      <a:accent1>
        <a:srgbClr val="97A7B8"/>
      </a:accent1>
      <a:accent2>
        <a:srgbClr val="A5B592"/>
      </a:accent2>
      <a:accent3>
        <a:srgbClr val="CED228"/>
      </a:accent3>
      <a:accent4>
        <a:srgbClr val="D1C499"/>
      </a:accent4>
      <a:accent5>
        <a:srgbClr val="BDB3B6"/>
      </a:accent5>
      <a:accent6>
        <a:srgbClr val="C5A98D"/>
      </a:accent6>
      <a:hlink>
        <a:srgbClr val="CC9900"/>
      </a:hlink>
      <a:folHlink>
        <a:srgbClr val="96A9A9"/>
      </a:folHlink>
    </a:clrScheme>
    <a:fontScheme name="Custom 7">
      <a:majorFont>
        <a:latin typeface="Meiryo"/>
        <a:ea typeface=""/>
        <a:cs typeface=""/>
      </a:majorFont>
      <a:minorFont>
        <a:latin typeface="Meiryo"/>
        <a:ea typeface=""/>
        <a:cs typeface=""/>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74515236.tgt.Office_50301644_TF56000440_Win32_OJ112196103" id="{580BD9EC-6C19-4542-8B14-DA369C5CDA21}" vid="{FD53FB74-34FC-41BD-841A-01F39158635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BF9B764-6365-43A2-B92A-B9C4DD6E9B23}">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99F8CEDD-DC61-403E-AD0F-EF7523F627D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00F1594-3EA9-4B35-B72A-00D8B89F015B}">
  <ds:schemaRefs>
    <ds:schemaRef ds:uri="http://schemas.microsoft.com/sharepoint/v3/contenttype/forms"/>
  </ds:schemaRefs>
</ds:datastoreItem>
</file>

<file path=docMetadata/LabelInfo.xml><?xml version="1.0" encoding="utf-8"?>
<clbl:labelList xmlns:clbl="http://schemas.microsoft.com/office/2020/mipLabelMetadata">
  <clbl:label id="{72f988bf-86f1-41af-91ab-2d7cd011db47}" enabled="0" method="" siteId="{72f988bf-86f1-41af-91ab-2d7cd011db47}" removed="1"/>
</clbl:labelList>
</file>

<file path=docProps/app.xml><?xml version="1.0" encoding="utf-8"?>
<Properties xmlns="http://schemas.openxmlformats.org/officeDocument/2006/extended-properties" xmlns:vt="http://schemas.openxmlformats.org/officeDocument/2006/docPropsVTypes">
  <Template>{7B7410C8-570D-47A6-A057-75252762E08E}tf56000440_win32</Template>
  <TotalTime>1523</TotalTime>
  <Words>1968</Words>
  <Application>Microsoft Office PowerPoint</Application>
  <PresentationFormat>Widescreen</PresentationFormat>
  <Paragraphs>194</Paragraphs>
  <Slides>19</Slides>
  <Notes>19</Notes>
  <HiddenSlides>0</HiddenSlides>
  <MMClips>0</MMClips>
  <ScaleCrop>false</ScaleCrop>
  <HeadingPairs>
    <vt:vector size="8" baseType="variant">
      <vt:variant>
        <vt:lpstr>Fonts Used</vt:lpstr>
      </vt:variant>
      <vt:variant>
        <vt:i4>9</vt:i4>
      </vt:variant>
      <vt:variant>
        <vt:lpstr>Theme</vt:lpstr>
      </vt:variant>
      <vt:variant>
        <vt:i4>1</vt:i4>
      </vt:variant>
      <vt:variant>
        <vt:lpstr>Embedded OLE Servers</vt:lpstr>
      </vt:variant>
      <vt:variant>
        <vt:i4>1</vt:i4>
      </vt:variant>
      <vt:variant>
        <vt:lpstr>Slide Titles</vt:lpstr>
      </vt:variant>
      <vt:variant>
        <vt:i4>19</vt:i4>
      </vt:variant>
    </vt:vector>
  </HeadingPairs>
  <TitlesOfParts>
    <vt:vector size="30" baseType="lpstr">
      <vt:lpstr>Meiryo</vt:lpstr>
      <vt:lpstr>Aptos</vt:lpstr>
      <vt:lpstr>Arial</vt:lpstr>
      <vt:lpstr>Ariel</vt:lpstr>
      <vt:lpstr>Calibri</vt:lpstr>
      <vt:lpstr>Corbel</vt:lpstr>
      <vt:lpstr>NeueHaas</vt:lpstr>
      <vt:lpstr>Trade Gothic W01 Roman</vt:lpstr>
      <vt:lpstr>Verdana</vt:lpstr>
      <vt:lpstr>ShojiVTI</vt:lpstr>
      <vt:lpstr>Picture</vt:lpstr>
      <vt:lpstr> BA Business Management    Managing People  LCBB5004   Lecturer/Module Leader: Dr. Samuel Abah Dr. Piyumika Gamaze  Assignment Title: Component 1: Practical: Individual Presentation  </vt:lpstr>
      <vt:lpstr>Technology has fundamentally transformed training and development in organizations.    The integration of technology into learning and development programs is crucial for several reasons: </vt:lpstr>
      <vt:lpstr> Enhanced accessibility and flexibility:</vt:lpstr>
      <vt:lpstr>Costs effectiveness: </vt:lpstr>
      <vt:lpstr>Improved engagement and retention:</vt:lpstr>
      <vt:lpstr>  Real time feedback and analytics: </vt:lpstr>
      <vt:lpstr>     Technology based training programs have revolutionized the way organizations approach employee development.  These programs offer numerous benefits and below we will discuss these benefits using different organizations. .</vt:lpstr>
      <vt:lpstr>PowerPoint Presentation</vt:lpstr>
      <vt:lpstr>implemented a cloud based learning management system that significantly reduced the costs associated with traditional classroom based training.</vt:lpstr>
      <vt:lpstr>Using AI-driven personalized learning platform</vt:lpstr>
      <vt:lpstr> </vt:lpstr>
      <vt:lpstr>E-LEARNING PLATFORMS </vt:lpstr>
      <vt:lpstr> </vt:lpstr>
      <vt:lpstr> </vt:lpstr>
      <vt:lpstr> </vt:lpstr>
      <vt:lpstr>     . .</vt:lpstr>
      <vt:lpstr>REFERENCES:</vt:lpstr>
      <vt:lpstr>PowerPoint Presentation</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Flash Fringe Festival Events Management Team</dc:creator>
  <cp:lastModifiedBy>Flash Fringe Festival Events Management Team</cp:lastModifiedBy>
  <cp:revision>49</cp:revision>
  <dcterms:created xsi:type="dcterms:W3CDTF">2024-07-21T14:57:26Z</dcterms:created>
  <dcterms:modified xsi:type="dcterms:W3CDTF">2024-07-23T16:10:05Z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