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4"/>
  </p:notesMasterIdLst>
  <p:handoutMasterIdLst>
    <p:handoutMasterId r:id="rId15"/>
  </p:handoutMasterIdLst>
  <p:sldIdLst>
    <p:sldId id="256" r:id="rId5"/>
    <p:sldId id="262" r:id="rId6"/>
    <p:sldId id="279" r:id="rId7"/>
    <p:sldId id="280" r:id="rId8"/>
    <p:sldId id="281" r:id="rId9"/>
    <p:sldId id="282" r:id="rId10"/>
    <p:sldId id="283" r:id="rId11"/>
    <p:sldId id="278" r:id="rId12"/>
    <p:sldId id="284" r:id="rId13"/>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orient="horz" pos="311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3164"/>
    <a:srgbClr val="225B5F"/>
    <a:srgbClr val="E6E6E6"/>
    <a:srgbClr val="0F1722"/>
    <a:srgbClr val="348151"/>
    <a:srgbClr val="1B24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showGuides="1">
      <p:cViewPr varScale="1">
        <p:scale>
          <a:sx n="51" d="100"/>
          <a:sy n="51" d="100"/>
        </p:scale>
        <p:origin x="1458" y="54"/>
      </p:cViewPr>
      <p:guideLst>
        <p:guide orient="horz" pos="2160"/>
        <p:guide pos="3840"/>
        <p:guide orient="horz" pos="3113"/>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5E4FC509-A25D-4AC1-956B-244FAC61AF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F1EDCBDF-04F2-4646-A118-9A2CBABEDF9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DA3C146-E2BA-41EA-8AE9-0C67692768F2}" type="datetimeFigureOut">
              <a:rPr lang="en-US" smtClean="0"/>
              <a:t>7/4/2020</a:t>
            </a:fld>
            <a:endParaRPr lang="en-US" dirty="0"/>
          </a:p>
        </p:txBody>
      </p:sp>
      <p:sp>
        <p:nvSpPr>
          <p:cNvPr id="4" name="Footer Placeholder 3">
            <a:extLst>
              <a:ext uri="{FF2B5EF4-FFF2-40B4-BE49-F238E27FC236}">
                <a16:creationId xmlns:a16="http://schemas.microsoft.com/office/drawing/2014/main" xmlns="" id="{95BD4EF4-9023-4CAF-937E-F78CF009DB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C0300887-CA61-4CEF-BD28-E51D6F957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A00C303-0EDA-42E1-9745-6C6A39A7B5C4}" type="slidenum">
              <a:rPr lang="en-US" smtClean="0"/>
              <a:t>‹#›</a:t>
            </a:fld>
            <a:endParaRPr lang="en-US" dirty="0"/>
          </a:p>
        </p:txBody>
      </p:sp>
    </p:spTree>
    <p:extLst>
      <p:ext uri="{BB962C8B-B14F-4D97-AF65-F5344CB8AC3E}">
        <p14:creationId xmlns:p14="http://schemas.microsoft.com/office/powerpoint/2010/main" val="3016766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D3EB6-8099-4744-9273-C8C1DD61A2EA}" type="datetimeFigureOut">
              <a:rPr lang="en-US" noProof="0" smtClean="0"/>
              <a:t>7/4/2020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40A10-6036-4879-816D-55C01FC94846}" type="slidenum">
              <a:rPr lang="en-US" noProof="0" smtClean="0"/>
              <a:t>‹#›</a:t>
            </a:fld>
            <a:endParaRPr lang="en-US" noProof="0" dirty="0"/>
          </a:p>
        </p:txBody>
      </p:sp>
    </p:spTree>
    <p:extLst>
      <p:ext uri="{BB962C8B-B14F-4D97-AF65-F5344CB8AC3E}">
        <p14:creationId xmlns:p14="http://schemas.microsoft.com/office/powerpoint/2010/main" val="765739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Analysis of financial statement influences the internal and external stakeholders of business on making long term decisions. The financial statement analysis for Gatsby Grange is presented with the help of ratio analysis for two years. </a:t>
            </a:r>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2</a:t>
            </a:fld>
            <a:endParaRPr lang="en-US" noProof="0" dirty="0"/>
          </a:p>
        </p:txBody>
      </p:sp>
    </p:spTree>
    <p:extLst>
      <p:ext uri="{BB962C8B-B14F-4D97-AF65-F5344CB8AC3E}">
        <p14:creationId xmlns:p14="http://schemas.microsoft.com/office/powerpoint/2010/main" val="1307246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Liquidity, Profitability and Gearing ratio used as a suitable ratio which reflects a greater strategy of the business on managing its finance through equity. Despite that the gross and net profit margin of the business reduced to 6% and 5% in 2019.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3</a:t>
            </a:fld>
            <a:endParaRPr lang="en-US" noProof="0" dirty="0"/>
          </a:p>
        </p:txBody>
      </p:sp>
    </p:spTree>
    <p:extLst>
      <p:ext uri="{BB962C8B-B14F-4D97-AF65-F5344CB8AC3E}">
        <p14:creationId xmlns:p14="http://schemas.microsoft.com/office/powerpoint/2010/main" val="908401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From the trend in ratio analysis, it is observed that the company made its investment upon fixed assets rather than liquid assets. In addition, the profitability reduces due to the higher margin of operating expenses due to rent and advertising.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4</a:t>
            </a:fld>
            <a:endParaRPr lang="en-US" noProof="0" dirty="0"/>
          </a:p>
        </p:txBody>
      </p:sp>
    </p:spTree>
    <p:extLst>
      <p:ext uri="{BB962C8B-B14F-4D97-AF65-F5344CB8AC3E}">
        <p14:creationId xmlns:p14="http://schemas.microsoft.com/office/powerpoint/2010/main" val="1842154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Fluctuate margin of liquidity and profitability ratio shows the requirement of investing in liquid assets and managing the overflow of cost from the operating department. Whereas, fluctuate gearing ratio refers to the ability of the firm to manage its finance.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5</a:t>
            </a:fld>
            <a:endParaRPr lang="en-US" noProof="0" dirty="0"/>
          </a:p>
        </p:txBody>
      </p:sp>
    </p:spTree>
    <p:extLst>
      <p:ext uri="{BB962C8B-B14F-4D97-AF65-F5344CB8AC3E}">
        <p14:creationId xmlns:p14="http://schemas.microsoft.com/office/powerpoint/2010/main" val="330552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Ratio analysis influences the business managers to decide with comparing two or more year’s data. Whereas, monetary or quantitative aspects of ratio analysis does not support the manager to address the main reason for making any changes in the business.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6</a:t>
            </a:fld>
            <a:endParaRPr lang="en-US" noProof="0" dirty="0"/>
          </a:p>
        </p:txBody>
      </p:sp>
    </p:spTree>
    <p:extLst>
      <p:ext uri="{BB962C8B-B14F-4D97-AF65-F5344CB8AC3E}">
        <p14:creationId xmlns:p14="http://schemas.microsoft.com/office/powerpoint/2010/main" val="3053454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liquidity and probability of the hotel chain do not influence due to higher operating expenses and investment on marketable securities. Gatsby Grange made its focus on arranging finance through equity which empowers its leverage position. </a:t>
            </a:r>
          </a:p>
          <a:p>
            <a:endParaRPr lang="en-US" dirty="0"/>
          </a:p>
        </p:txBody>
      </p:sp>
      <p:sp>
        <p:nvSpPr>
          <p:cNvPr id="4" name="Slide Number Placeholder 3"/>
          <p:cNvSpPr>
            <a:spLocks noGrp="1"/>
          </p:cNvSpPr>
          <p:nvPr>
            <p:ph type="sldNum" sz="quarter" idx="10"/>
          </p:nvPr>
        </p:nvSpPr>
        <p:spPr/>
        <p:txBody>
          <a:bodyPr/>
          <a:lstStyle/>
          <a:p>
            <a:fld id="{6FC40A10-6036-4879-816D-55C01FC94846}" type="slidenum">
              <a:rPr lang="en-US" noProof="0" smtClean="0"/>
              <a:t>7</a:t>
            </a:fld>
            <a:endParaRPr lang="en-US" noProof="0" dirty="0"/>
          </a:p>
        </p:txBody>
      </p:sp>
    </p:spTree>
    <p:extLst>
      <p:ext uri="{BB962C8B-B14F-4D97-AF65-F5344CB8AC3E}">
        <p14:creationId xmlns:p14="http://schemas.microsoft.com/office/powerpoint/2010/main" val="2307905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xmlns="" id="{129BFEAD-57CF-438A-8084-C5AC7F47E544}"/>
              </a:ext>
            </a:extLst>
          </p:cNvPr>
          <p:cNvSpPr>
            <a:spLocks noGrp="1"/>
          </p:cNvSpPr>
          <p:nvPr>
            <p:ph type="ctrTitle" hasCustomPrompt="1"/>
          </p:nvPr>
        </p:nvSpPr>
        <p:spPr>
          <a:xfrm>
            <a:off x="1524000" y="2462986"/>
            <a:ext cx="9144000" cy="1786094"/>
          </a:xfrm>
        </p:spPr>
        <p:txBody>
          <a:bodyPr anchor="b"/>
          <a:lstStyle>
            <a:lvl1pPr algn="ctr">
              <a:defRPr sz="6000"/>
            </a:lvl1pPr>
          </a:lstStyle>
          <a:p>
            <a:r>
              <a:rPr lang="en-US" noProof="0"/>
              <a:t>CLICK TO EDIT MASTER TITLE STYLE</a:t>
            </a:r>
          </a:p>
        </p:txBody>
      </p:sp>
      <p:sp>
        <p:nvSpPr>
          <p:cNvPr id="4" name="Date Placeholder 3">
            <a:extLst>
              <a:ext uri="{FF2B5EF4-FFF2-40B4-BE49-F238E27FC236}">
                <a16:creationId xmlns:a16="http://schemas.microsoft.com/office/drawing/2014/main" xmlns="" id="{7E17A3CB-B083-4E49-9123-A5E47559DCDB}"/>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A8C4102C-4609-416C-A808-0FFE0051DAA1}"/>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2D7BCC5D-6F2C-472F-BD4C-4096793DFC2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7" name="Rectangle 6">
            <a:extLst>
              <a:ext uri="{FF2B5EF4-FFF2-40B4-BE49-F238E27FC236}">
                <a16:creationId xmlns:a16="http://schemas.microsoft.com/office/drawing/2014/main" xmlns=""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Subtitle 2">
            <a:extLst>
              <a:ext uri="{FF2B5EF4-FFF2-40B4-BE49-F238E27FC236}">
                <a16:creationId xmlns:a16="http://schemas.microsoft.com/office/drawing/2014/main" xmlns="" id="{389BFFF1-5465-4317-B9DB-C23A5B1D76EF}"/>
              </a:ext>
            </a:extLst>
          </p:cNvPr>
          <p:cNvSpPr>
            <a:spLocks noGrp="1"/>
          </p:cNvSpPr>
          <p:nvPr>
            <p:ph type="subTitle" idx="1"/>
          </p:nvPr>
        </p:nvSpPr>
        <p:spPr>
          <a:xfrm>
            <a:off x="1524000" y="4734696"/>
            <a:ext cx="9144000" cy="459798"/>
          </a:xfrm>
        </p:spPr>
        <p:txBody>
          <a:bodyPr lIns="0" tIns="0" rIns="0" bIns="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10" name="Picture Placeholder 9">
            <a:extLst>
              <a:ext uri="{FF2B5EF4-FFF2-40B4-BE49-F238E27FC236}">
                <a16:creationId xmlns:a16="http://schemas.microsoft.com/office/drawing/2014/main" xmlns="" id="{EA313B4B-5B98-4B33-885A-DF7669E72D7A}"/>
              </a:ext>
            </a:extLst>
          </p:cNvPr>
          <p:cNvSpPr>
            <a:spLocks noGrp="1"/>
          </p:cNvSpPr>
          <p:nvPr>
            <p:ph type="pic" sz="quarter" idx="13"/>
          </p:nvPr>
        </p:nvSpPr>
        <p:spPr>
          <a:xfrm>
            <a:off x="5355336" y="1172982"/>
            <a:ext cx="1481328" cy="758952"/>
          </a:xfrm>
        </p:spPr>
        <p:txBody>
          <a:bodyPr anchor="ctr" anchorCtr="0">
            <a:normAutofit/>
          </a:bodyPr>
          <a:lstStyle>
            <a:lvl1pPr marL="0" indent="0" algn="ctr">
              <a:buNone/>
              <a:defRPr sz="14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xmlns=""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xmlns=""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xmlns=""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xmlns=""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424638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xmlns="" id="{C799DC18-D353-427C-B849-0204F13D9B3D}"/>
              </a:ext>
            </a:extLst>
          </p:cNvPr>
          <p:cNvSpPr>
            <a:spLocks noGrp="1"/>
          </p:cNvSpPr>
          <p:nvPr>
            <p:ph type="pic" sz="quarter" idx="14"/>
          </p:nvPr>
        </p:nvSpPr>
        <p:spPr>
          <a:xfrm>
            <a:off x="0" y="0"/>
            <a:ext cx="6083300" cy="6858000"/>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
        <p:nvSpPr>
          <p:cNvPr id="7" name="Rectangle 6">
            <a:extLst>
              <a:ext uri="{FF2B5EF4-FFF2-40B4-BE49-F238E27FC236}">
                <a16:creationId xmlns:a16="http://schemas.microsoft.com/office/drawing/2014/main" xmlns=""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xmlns="" id="{2206FBAC-B8FD-4768-B682-E0B93BA33105}"/>
              </a:ext>
            </a:extLst>
          </p:cNvPr>
          <p:cNvSpPr>
            <a:spLocks noGrp="1"/>
          </p:cNvSpPr>
          <p:nvPr>
            <p:ph type="title" hasCustomPrompt="1"/>
          </p:nvPr>
        </p:nvSpPr>
        <p:spPr>
          <a:xfrm>
            <a:off x="6769768" y="2133599"/>
            <a:ext cx="4618957" cy="2492461"/>
          </a:xfrm>
        </p:spPr>
        <p:txBody>
          <a:bodyPr lIns="0" tIns="0" rIns="0" bIns="0" anchor="b" anchorCtr="0">
            <a:noAutofit/>
          </a:bodyPr>
          <a:lstStyle>
            <a:lvl1pPr>
              <a:defRPr sz="6000"/>
            </a:lvl1pPr>
          </a:lstStyle>
          <a:p>
            <a:r>
              <a:rPr lang="en-US" noProof="0"/>
              <a:t>PITCH</a:t>
            </a:r>
            <a:br>
              <a:rPr lang="en-US" noProof="0"/>
            </a:br>
            <a:r>
              <a:rPr lang="en-US" noProof="0"/>
              <a:t>DECK</a:t>
            </a:r>
            <a:br>
              <a:rPr lang="en-US" noProof="0"/>
            </a:br>
            <a:r>
              <a:rPr lang="en-US" noProof="0"/>
              <a:t>TITLE</a:t>
            </a:r>
          </a:p>
        </p:txBody>
      </p:sp>
      <p:sp>
        <p:nvSpPr>
          <p:cNvPr id="4" name="Date Placeholder 3">
            <a:extLst>
              <a:ext uri="{FF2B5EF4-FFF2-40B4-BE49-F238E27FC236}">
                <a16:creationId xmlns:a16="http://schemas.microsoft.com/office/drawing/2014/main" xmlns="" id="{2472534F-03A6-408A-9BF1-303D0A440BA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0A24E181-0C50-4F43-A5A7-6FDD1500C708}"/>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13A749CC-EB55-4FEF-AA4C-9A9C6E2AA9C0}"/>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grpSp>
        <p:nvGrpSpPr>
          <p:cNvPr id="9" name="Group 8">
            <a:extLst>
              <a:ext uri="{FF2B5EF4-FFF2-40B4-BE49-F238E27FC236}">
                <a16:creationId xmlns:a16="http://schemas.microsoft.com/office/drawing/2014/main" xmlns=""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xmlns=""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xmlns=""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xmlns=""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3" name="Group 12">
            <a:extLst>
              <a:ext uri="{FF2B5EF4-FFF2-40B4-BE49-F238E27FC236}">
                <a16:creationId xmlns:a16="http://schemas.microsoft.com/office/drawing/2014/main" xmlns=""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xmlns=""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5" name="Straight Connector 14">
              <a:extLst>
                <a:ext uri="{FF2B5EF4-FFF2-40B4-BE49-F238E27FC236}">
                  <a16:creationId xmlns:a16="http://schemas.microsoft.com/office/drawing/2014/main" xmlns=""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xmlns=""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Subtitle 2">
            <a:extLst>
              <a:ext uri="{FF2B5EF4-FFF2-40B4-BE49-F238E27FC236}">
                <a16:creationId xmlns:a16="http://schemas.microsoft.com/office/drawing/2014/main" xmlns="" id="{5B77B20B-76F5-4912-803D-5709F730D4FB}"/>
              </a:ext>
            </a:extLst>
          </p:cNvPr>
          <p:cNvSpPr>
            <a:spLocks noGrp="1"/>
          </p:cNvSpPr>
          <p:nvPr>
            <p:ph type="subTitle" idx="1"/>
          </p:nvPr>
        </p:nvSpPr>
        <p:spPr>
          <a:xfrm>
            <a:off x="6769767" y="4889444"/>
            <a:ext cx="4618957" cy="590626"/>
          </a:xfrm>
        </p:spPr>
        <p:txBody>
          <a:bodyPr lIns="0" tIns="0" rIns="0" bIns="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18" name="Picture Placeholder 9">
            <a:extLst>
              <a:ext uri="{FF2B5EF4-FFF2-40B4-BE49-F238E27FC236}">
                <a16:creationId xmlns:a16="http://schemas.microsoft.com/office/drawing/2014/main" xmlns="" id="{4293BA4F-7776-4C41-BE4F-7247935D5CCC}"/>
              </a:ext>
            </a:extLst>
          </p:cNvPr>
          <p:cNvSpPr>
            <a:spLocks noGrp="1"/>
          </p:cNvSpPr>
          <p:nvPr>
            <p:ph type="pic" sz="quarter" idx="13"/>
          </p:nvPr>
        </p:nvSpPr>
        <p:spPr>
          <a:xfrm>
            <a:off x="3706368" y="3079602"/>
            <a:ext cx="1481328" cy="758952"/>
          </a:xfrm>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90769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2091023"/>
            <a:ext cx="5021940" cy="8043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3244567"/>
            <a:ext cx="4205904"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xmlns="" id="{BB522941-5C7D-4701-9AD7-BB4C11C6EBCE}"/>
              </a:ext>
            </a:extLst>
          </p:cNvPr>
          <p:cNvSpPr>
            <a:spLocks noGrp="1"/>
          </p:cNvSpPr>
          <p:nvPr>
            <p:ph type="body" idx="14" hasCustomPrompt="1"/>
          </p:nvPr>
        </p:nvSpPr>
        <p:spPr>
          <a:xfrm>
            <a:off x="815720" y="3869349"/>
            <a:ext cx="4215201" cy="1328330"/>
          </a:xfrm>
        </p:spPr>
        <p:txBody>
          <a:bodyPr lIns="0" tIns="0" rIns="0" bIns="0">
            <a:normAutofit/>
          </a:bodyPr>
          <a:lstStyle>
            <a:lvl1pPr marL="0" indent="0">
              <a:lnSpc>
                <a:spcPct val="100000"/>
              </a:lnSpc>
              <a:spcBef>
                <a:spcPts val="600"/>
              </a:spcBef>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Picture Placeholder 7">
            <a:extLst>
              <a:ext uri="{FF2B5EF4-FFF2-40B4-BE49-F238E27FC236}">
                <a16:creationId xmlns:a16="http://schemas.microsoft.com/office/drawing/2014/main" xmlns="" id="{DE71F7A0-F439-470D-A1B8-556C960D112C}"/>
              </a:ext>
            </a:extLst>
          </p:cNvPr>
          <p:cNvSpPr>
            <a:spLocks noGrp="1"/>
          </p:cNvSpPr>
          <p:nvPr>
            <p:ph type="pic" sz="quarter" idx="15"/>
          </p:nvPr>
        </p:nvSpPr>
        <p:spPr>
          <a:xfrm>
            <a:off x="6103003" y="2490534"/>
            <a:ext cx="6083300" cy="2587752"/>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Tree>
    <p:extLst>
      <p:ext uri="{BB962C8B-B14F-4D97-AF65-F5344CB8AC3E}">
        <p14:creationId xmlns:p14="http://schemas.microsoft.com/office/powerpoint/2010/main" val="2539969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894591" y="1090118"/>
            <a:ext cx="4494133" cy="804338"/>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6894591" y="2243662"/>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924675" y="1993043"/>
            <a:ext cx="5267325" cy="100800"/>
            <a:chOff x="0" y="3240138"/>
            <a:chExt cx="3434400" cy="100800"/>
          </a:xfrm>
        </p:grpSpPr>
        <p:cxnSp>
          <p:nvCxnSpPr>
            <p:cNvPr id="12" name="Straight Connector 11">
              <a:extLst>
                <a:ext uri="{FF2B5EF4-FFF2-40B4-BE49-F238E27FC236}">
                  <a16:creationId xmlns:a16="http://schemas.microsoft.com/office/drawing/2014/main" xmlns=""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xmlns="" id="{BE12A846-0DFC-435B-BAE9-D90C353E0344}"/>
              </a:ext>
            </a:extLst>
          </p:cNvPr>
          <p:cNvSpPr>
            <a:spLocks noGrp="1"/>
          </p:cNvSpPr>
          <p:nvPr>
            <p:ph type="body" idx="14" hasCustomPrompt="1"/>
          </p:nvPr>
        </p:nvSpPr>
        <p:spPr>
          <a:xfrm>
            <a:off x="6894591" y="2868443"/>
            <a:ext cx="4482996" cy="243260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Picture Placeholder 7">
            <a:extLst>
              <a:ext uri="{FF2B5EF4-FFF2-40B4-BE49-F238E27FC236}">
                <a16:creationId xmlns:a16="http://schemas.microsoft.com/office/drawing/2014/main" xmlns="" id="{F0861AA2-8248-462C-B6D8-FFD829F41ED0}"/>
              </a:ext>
            </a:extLst>
          </p:cNvPr>
          <p:cNvSpPr>
            <a:spLocks noGrp="1"/>
          </p:cNvSpPr>
          <p:nvPr>
            <p:ph type="pic" sz="quarter" idx="15"/>
          </p:nvPr>
        </p:nvSpPr>
        <p:spPr>
          <a:xfrm>
            <a:off x="2854411" y="1472184"/>
            <a:ext cx="3246204" cy="5385816"/>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Tree>
    <p:extLst>
      <p:ext uri="{BB962C8B-B14F-4D97-AF65-F5344CB8AC3E}">
        <p14:creationId xmlns:p14="http://schemas.microsoft.com/office/powerpoint/2010/main" val="1247638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Layout v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2219359"/>
            <a:ext cx="5021940" cy="804338"/>
          </a:xfrm>
        </p:spPr>
        <p:txBody>
          <a:bodyPr lIns="0" tIns="0" rIns="0" bIns="0" anchor="b">
            <a:normAutofit/>
          </a:bodyPr>
          <a:lstStyle>
            <a:lvl1pPr>
              <a:defRPr sz="3600"/>
            </a:lvl1pPr>
          </a:lstStyle>
          <a:p>
            <a:r>
              <a:rPr lang="en-US" noProof="0"/>
              <a:t>CLICK TO EDIT</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3122284"/>
            <a:ext cx="3434400" cy="100800"/>
            <a:chOff x="0" y="3240138"/>
            <a:chExt cx="3434400"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xmlns="" id="{4C9D5785-B116-4BE7-AC26-5CD6481FFA6A}"/>
              </a:ext>
            </a:extLst>
          </p:cNvPr>
          <p:cNvSpPr>
            <a:spLocks noGrp="1"/>
          </p:cNvSpPr>
          <p:nvPr>
            <p:ph type="body" idx="14" hasCustomPrompt="1"/>
          </p:nvPr>
        </p:nvSpPr>
        <p:spPr>
          <a:xfrm>
            <a:off x="815720" y="3392200"/>
            <a:ext cx="5009495" cy="221017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Picture Placeholder 7">
            <a:extLst>
              <a:ext uri="{FF2B5EF4-FFF2-40B4-BE49-F238E27FC236}">
                <a16:creationId xmlns:a16="http://schemas.microsoft.com/office/drawing/2014/main" xmlns="" id="{278C2B8F-0B29-449C-AFFD-42BB56FA1595}"/>
              </a:ext>
            </a:extLst>
          </p:cNvPr>
          <p:cNvSpPr>
            <a:spLocks noGrp="1"/>
          </p:cNvSpPr>
          <p:nvPr>
            <p:ph type="pic" sz="quarter" idx="15"/>
          </p:nvPr>
        </p:nvSpPr>
        <p:spPr>
          <a:xfrm>
            <a:off x="6108356" y="-20834"/>
            <a:ext cx="5245444" cy="5385816"/>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Tree>
    <p:extLst>
      <p:ext uri="{BB962C8B-B14F-4D97-AF65-F5344CB8AC3E}">
        <p14:creationId xmlns:p14="http://schemas.microsoft.com/office/powerpoint/2010/main" val="23103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400317" y="707529"/>
            <a:ext cx="4494133" cy="569086"/>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6400317" y="1625821"/>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430402" y="1375202"/>
            <a:ext cx="5761598" cy="100800"/>
            <a:chOff x="-322276" y="3240138"/>
            <a:chExt cx="3756676"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322276" y="3290538"/>
              <a:ext cx="37062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xmlns="" id="{BE12A846-0DFC-435B-BAE9-D90C353E0344}"/>
              </a:ext>
            </a:extLst>
          </p:cNvPr>
          <p:cNvSpPr>
            <a:spLocks noGrp="1"/>
          </p:cNvSpPr>
          <p:nvPr>
            <p:ph type="body" idx="14" hasCustomPrompt="1"/>
          </p:nvPr>
        </p:nvSpPr>
        <p:spPr>
          <a:xfrm>
            <a:off x="2920469" y="3291840"/>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xmlns="" id="{1EDA47E0-9B2C-45BF-A34A-E7069690AEF4}"/>
              </a:ext>
            </a:extLst>
          </p:cNvPr>
          <p:cNvSpPr>
            <a:spLocks noGrp="1"/>
          </p:cNvSpPr>
          <p:nvPr>
            <p:ph type="pic" sz="quarter" idx="15"/>
          </p:nvPr>
        </p:nvSpPr>
        <p:spPr>
          <a:xfrm>
            <a:off x="2090460" y="3273552"/>
            <a:ext cx="640080" cy="658368"/>
          </a:xfrm>
        </p:spPr>
        <p:txBody>
          <a:bodyPr anchor="ctr" anchorCtr="0">
            <a:normAutofit/>
          </a:bodyPr>
          <a:lstStyle>
            <a:lvl1pPr marL="0" indent="0" algn="ctr">
              <a:buNone/>
              <a:defRPr sz="900"/>
            </a:lvl1pPr>
          </a:lstStyle>
          <a:p>
            <a:r>
              <a:rPr lang="en-US" noProof="0" smtClean="0"/>
              <a:t>Click icon to add picture</a:t>
            </a:r>
            <a:endParaRPr lang="en-US" noProof="0" dirty="0"/>
          </a:p>
        </p:txBody>
      </p:sp>
      <p:sp>
        <p:nvSpPr>
          <p:cNvPr id="22" name="Text Placeholder 2">
            <a:extLst>
              <a:ext uri="{FF2B5EF4-FFF2-40B4-BE49-F238E27FC236}">
                <a16:creationId xmlns:a16="http://schemas.microsoft.com/office/drawing/2014/main" xmlns="" id="{F2ACDD32-C1AB-4359-B055-2F910492987E}"/>
              </a:ext>
            </a:extLst>
          </p:cNvPr>
          <p:cNvSpPr>
            <a:spLocks noGrp="1"/>
          </p:cNvSpPr>
          <p:nvPr>
            <p:ph type="body" idx="16" hasCustomPrompt="1"/>
          </p:nvPr>
        </p:nvSpPr>
        <p:spPr>
          <a:xfrm>
            <a:off x="831850" y="3291840"/>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 styles</a:t>
            </a:r>
          </a:p>
        </p:txBody>
      </p:sp>
      <p:sp>
        <p:nvSpPr>
          <p:cNvPr id="23" name="Text Placeholder 2">
            <a:extLst>
              <a:ext uri="{FF2B5EF4-FFF2-40B4-BE49-F238E27FC236}">
                <a16:creationId xmlns:a16="http://schemas.microsoft.com/office/drawing/2014/main" xmlns="" id="{C7A796C4-1255-4B26-B034-EFB1284B77EB}"/>
              </a:ext>
            </a:extLst>
          </p:cNvPr>
          <p:cNvSpPr>
            <a:spLocks noGrp="1"/>
          </p:cNvSpPr>
          <p:nvPr>
            <p:ph type="body" idx="17" hasCustomPrompt="1"/>
          </p:nvPr>
        </p:nvSpPr>
        <p:spPr>
          <a:xfrm>
            <a:off x="2920469" y="4427608"/>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Picture Placeholder 3">
            <a:extLst>
              <a:ext uri="{FF2B5EF4-FFF2-40B4-BE49-F238E27FC236}">
                <a16:creationId xmlns:a16="http://schemas.microsoft.com/office/drawing/2014/main" xmlns="" id="{7F406E84-6EA1-4D34-8016-6A41F065FF76}"/>
              </a:ext>
            </a:extLst>
          </p:cNvPr>
          <p:cNvSpPr>
            <a:spLocks noGrp="1"/>
          </p:cNvSpPr>
          <p:nvPr>
            <p:ph type="pic" sz="quarter" idx="18"/>
          </p:nvPr>
        </p:nvSpPr>
        <p:spPr>
          <a:xfrm>
            <a:off x="2090460" y="4409320"/>
            <a:ext cx="640080" cy="658368"/>
          </a:xfrm>
        </p:spPr>
        <p:txBody>
          <a:bodyPr anchor="ctr" anchorCtr="0">
            <a:normAutofit/>
          </a:bodyPr>
          <a:lstStyle>
            <a:lvl1pPr marL="0" indent="0" algn="ctr">
              <a:buNone/>
              <a:defRPr sz="900"/>
            </a:lvl1pPr>
          </a:lstStyle>
          <a:p>
            <a:r>
              <a:rPr lang="en-US" noProof="0" smtClean="0"/>
              <a:t>Click icon to add picture</a:t>
            </a:r>
            <a:endParaRPr lang="en-US" noProof="0" dirty="0"/>
          </a:p>
        </p:txBody>
      </p:sp>
      <p:sp>
        <p:nvSpPr>
          <p:cNvPr id="25" name="Text Placeholder 2">
            <a:extLst>
              <a:ext uri="{FF2B5EF4-FFF2-40B4-BE49-F238E27FC236}">
                <a16:creationId xmlns:a16="http://schemas.microsoft.com/office/drawing/2014/main" xmlns="" id="{7965133B-076D-4FAD-8D2A-C24FE2619C80}"/>
              </a:ext>
            </a:extLst>
          </p:cNvPr>
          <p:cNvSpPr>
            <a:spLocks noGrp="1"/>
          </p:cNvSpPr>
          <p:nvPr>
            <p:ph type="body" idx="19" hasCustomPrompt="1"/>
          </p:nvPr>
        </p:nvSpPr>
        <p:spPr>
          <a:xfrm>
            <a:off x="831850" y="4427608"/>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 styles</a:t>
            </a:r>
          </a:p>
        </p:txBody>
      </p:sp>
      <p:sp>
        <p:nvSpPr>
          <p:cNvPr id="26" name="Text Placeholder 2">
            <a:extLst>
              <a:ext uri="{FF2B5EF4-FFF2-40B4-BE49-F238E27FC236}">
                <a16:creationId xmlns:a16="http://schemas.microsoft.com/office/drawing/2014/main" xmlns="" id="{CABE6307-1A20-419D-A352-17FF0286600B}"/>
              </a:ext>
            </a:extLst>
          </p:cNvPr>
          <p:cNvSpPr>
            <a:spLocks noGrp="1"/>
          </p:cNvSpPr>
          <p:nvPr>
            <p:ph type="body" idx="20" hasCustomPrompt="1"/>
          </p:nvPr>
        </p:nvSpPr>
        <p:spPr>
          <a:xfrm>
            <a:off x="8549426" y="3291840"/>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7" name="Picture Placeholder 3">
            <a:extLst>
              <a:ext uri="{FF2B5EF4-FFF2-40B4-BE49-F238E27FC236}">
                <a16:creationId xmlns:a16="http://schemas.microsoft.com/office/drawing/2014/main" xmlns="" id="{D2C5C227-18EE-4D6A-AA31-30B8F7CD20AE}"/>
              </a:ext>
            </a:extLst>
          </p:cNvPr>
          <p:cNvSpPr>
            <a:spLocks noGrp="1"/>
          </p:cNvSpPr>
          <p:nvPr>
            <p:ph type="pic" sz="quarter" idx="21"/>
          </p:nvPr>
        </p:nvSpPr>
        <p:spPr>
          <a:xfrm>
            <a:off x="7719417" y="3273552"/>
            <a:ext cx="640080" cy="658368"/>
          </a:xfrm>
        </p:spPr>
        <p:txBody>
          <a:bodyPr anchor="ctr" anchorCtr="0">
            <a:normAutofit/>
          </a:bodyPr>
          <a:lstStyle>
            <a:lvl1pPr marL="0" indent="0" algn="ctr">
              <a:buNone/>
              <a:defRPr sz="900"/>
            </a:lvl1pPr>
          </a:lstStyle>
          <a:p>
            <a:r>
              <a:rPr lang="en-US" noProof="0" smtClean="0"/>
              <a:t>Click icon to add picture</a:t>
            </a:r>
            <a:endParaRPr lang="en-US" noProof="0" dirty="0"/>
          </a:p>
        </p:txBody>
      </p:sp>
      <p:sp>
        <p:nvSpPr>
          <p:cNvPr id="28" name="Text Placeholder 2">
            <a:extLst>
              <a:ext uri="{FF2B5EF4-FFF2-40B4-BE49-F238E27FC236}">
                <a16:creationId xmlns:a16="http://schemas.microsoft.com/office/drawing/2014/main" xmlns="" id="{6ABEA821-83E0-4C10-98A8-5F29E246F741}"/>
              </a:ext>
            </a:extLst>
          </p:cNvPr>
          <p:cNvSpPr>
            <a:spLocks noGrp="1"/>
          </p:cNvSpPr>
          <p:nvPr>
            <p:ph type="body" idx="22" hasCustomPrompt="1"/>
          </p:nvPr>
        </p:nvSpPr>
        <p:spPr>
          <a:xfrm>
            <a:off x="6460807" y="3291840"/>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a:t>
            </a:r>
          </a:p>
        </p:txBody>
      </p:sp>
      <p:sp>
        <p:nvSpPr>
          <p:cNvPr id="29" name="Text Placeholder 2">
            <a:extLst>
              <a:ext uri="{FF2B5EF4-FFF2-40B4-BE49-F238E27FC236}">
                <a16:creationId xmlns:a16="http://schemas.microsoft.com/office/drawing/2014/main" xmlns="" id="{CA1DC741-B44F-4275-A1D5-B8D26A3390B3}"/>
              </a:ext>
            </a:extLst>
          </p:cNvPr>
          <p:cNvSpPr>
            <a:spLocks noGrp="1"/>
          </p:cNvSpPr>
          <p:nvPr>
            <p:ph type="body" idx="23" hasCustomPrompt="1"/>
          </p:nvPr>
        </p:nvSpPr>
        <p:spPr>
          <a:xfrm>
            <a:off x="8549426" y="4427608"/>
            <a:ext cx="2670048" cy="640080"/>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Picture Placeholder 3">
            <a:extLst>
              <a:ext uri="{FF2B5EF4-FFF2-40B4-BE49-F238E27FC236}">
                <a16:creationId xmlns:a16="http://schemas.microsoft.com/office/drawing/2014/main" xmlns="" id="{C550F6C4-BE33-415F-B0BC-B47EDC1BDACB}"/>
              </a:ext>
            </a:extLst>
          </p:cNvPr>
          <p:cNvSpPr>
            <a:spLocks noGrp="1"/>
          </p:cNvSpPr>
          <p:nvPr>
            <p:ph type="pic" sz="quarter" idx="24"/>
          </p:nvPr>
        </p:nvSpPr>
        <p:spPr>
          <a:xfrm>
            <a:off x="7719417" y="4409320"/>
            <a:ext cx="640080" cy="658368"/>
          </a:xfrm>
        </p:spPr>
        <p:txBody>
          <a:bodyPr anchor="ctr" anchorCtr="0">
            <a:normAutofit/>
          </a:bodyPr>
          <a:lstStyle>
            <a:lvl1pPr marL="0" indent="0" algn="ctr">
              <a:buNone/>
              <a:defRPr sz="900"/>
            </a:lvl1pPr>
          </a:lstStyle>
          <a:p>
            <a:r>
              <a:rPr lang="en-US" noProof="0" smtClean="0"/>
              <a:t>Click icon to add picture</a:t>
            </a:r>
            <a:endParaRPr lang="en-US" noProof="0" dirty="0"/>
          </a:p>
        </p:txBody>
      </p:sp>
      <p:sp>
        <p:nvSpPr>
          <p:cNvPr id="31" name="Text Placeholder 2">
            <a:extLst>
              <a:ext uri="{FF2B5EF4-FFF2-40B4-BE49-F238E27FC236}">
                <a16:creationId xmlns:a16="http://schemas.microsoft.com/office/drawing/2014/main" xmlns="" id="{4C0830D2-D692-4161-8ECB-338703C94351}"/>
              </a:ext>
            </a:extLst>
          </p:cNvPr>
          <p:cNvSpPr>
            <a:spLocks noGrp="1"/>
          </p:cNvSpPr>
          <p:nvPr>
            <p:ph type="body" idx="25" hasCustomPrompt="1"/>
          </p:nvPr>
        </p:nvSpPr>
        <p:spPr>
          <a:xfrm>
            <a:off x="6460807" y="4427608"/>
            <a:ext cx="1209357" cy="640080"/>
          </a:xfrm>
        </p:spPr>
        <p:txBody>
          <a:bodyPr lIns="0" tIns="0" rIns="0" bIns="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text</a:t>
            </a:r>
          </a:p>
        </p:txBody>
      </p:sp>
    </p:spTree>
    <p:extLst>
      <p:ext uri="{BB962C8B-B14F-4D97-AF65-F5344CB8AC3E}">
        <p14:creationId xmlns:p14="http://schemas.microsoft.com/office/powerpoint/2010/main" val="331145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2091023"/>
            <a:ext cx="4464049" cy="8043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3244567"/>
            <a:ext cx="4443165"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Rectangle 7">
            <a:extLst>
              <a:ext uri="{FF2B5EF4-FFF2-40B4-BE49-F238E27FC236}">
                <a16:creationId xmlns:a16="http://schemas.microsoft.com/office/drawing/2014/main" xmlns="" id="{4ACF4ED1-C6C8-4C5C-8C14-4FF197588C03}"/>
              </a:ext>
            </a:extLst>
          </p:cNvPr>
          <p:cNvSpPr/>
          <p:nvPr userDrawn="1"/>
        </p:nvSpPr>
        <p:spPr>
          <a:xfrm>
            <a:off x="6192163" y="1435133"/>
            <a:ext cx="5175504" cy="4187952"/>
          </a:xfrm>
          <a:prstGeom prst="rect">
            <a:avLst/>
          </a:prstGeom>
          <a:blipFill>
            <a:blip r:embed="rId2">
              <a:extLst>
                <a:ext uri="{96DAC541-7B7A-43D3-8B79-37D633B846F1}">
                  <asvg:svgBlip xmlns:asvg="http://schemas.microsoft.com/office/drawing/2016/SVG/main" xmlns="" r:embed="rId3"/>
                </a:ext>
              </a:extLst>
            </a:blip>
            <a:srcRect/>
            <a:stretch>
              <a:fillRect t="1504" b="150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xmlns="" id="{BB522941-5C7D-4701-9AD7-BB4C11C6EBCE}"/>
              </a:ext>
            </a:extLst>
          </p:cNvPr>
          <p:cNvSpPr>
            <a:spLocks noGrp="1"/>
          </p:cNvSpPr>
          <p:nvPr>
            <p:ph type="body" idx="14" hasCustomPrompt="1"/>
          </p:nvPr>
        </p:nvSpPr>
        <p:spPr>
          <a:xfrm>
            <a:off x="815720" y="3869349"/>
            <a:ext cx="4452987" cy="1328330"/>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xmlns="" id="{6B8B3AB3-C02D-418C-A9E2-AA65DE78350D}"/>
              </a:ext>
            </a:extLst>
          </p:cNvPr>
          <p:cNvSpPr>
            <a:spLocks noGrp="1"/>
          </p:cNvSpPr>
          <p:nvPr>
            <p:ph type="pic" sz="quarter" idx="15"/>
          </p:nvPr>
        </p:nvSpPr>
        <p:spPr>
          <a:xfrm>
            <a:off x="6362829" y="1673942"/>
            <a:ext cx="4853962" cy="3141406"/>
          </a:xfrm>
          <a:ln w="254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26988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Content Layout">
    <p:spTree>
      <p:nvGrpSpPr>
        <p:cNvPr id="1" name=""/>
        <p:cNvGrpSpPr/>
        <p:nvPr/>
      </p:nvGrpSpPr>
      <p:grpSpPr>
        <a:xfrm>
          <a:off x="0" y="0"/>
          <a:ext cx="0" cy="0"/>
          <a:chOff x="0" y="0"/>
          <a:chExt cx="0" cy="0"/>
        </a:xfrm>
      </p:grpSpPr>
      <p:sp>
        <p:nvSpPr>
          <p:cNvPr id="22" name="Picture Placeholder 7">
            <a:extLst>
              <a:ext uri="{FF2B5EF4-FFF2-40B4-BE49-F238E27FC236}">
                <a16:creationId xmlns:a16="http://schemas.microsoft.com/office/drawing/2014/main" xmlns="" id="{093DA11F-BC94-447C-B660-9C906BED01B1}"/>
              </a:ext>
            </a:extLst>
          </p:cNvPr>
          <p:cNvSpPr>
            <a:spLocks noGrp="1"/>
          </p:cNvSpPr>
          <p:nvPr>
            <p:ph type="pic" sz="quarter" idx="15"/>
          </p:nvPr>
        </p:nvSpPr>
        <p:spPr>
          <a:xfrm>
            <a:off x="0" y="1682496"/>
            <a:ext cx="12191999" cy="3493008"/>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3863976" y="696584"/>
            <a:ext cx="4464049" cy="569086"/>
          </a:xfrm>
        </p:spPr>
        <p:txBody>
          <a:bodyPr lIns="0" tIns="0" rIns="0" bIns="0" anchor="b">
            <a:normAutofit/>
          </a:bodyPr>
          <a:lstStyle>
            <a:lvl1pPr algn="ct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3884860" y="1983086"/>
            <a:ext cx="4443165" cy="569085"/>
          </a:xfrm>
        </p:spPr>
        <p:txBody>
          <a:bodyPr lIns="0" tIns="0" rIns="0" bIns="0">
            <a:normAutofit/>
          </a:bodyPr>
          <a:lstStyle>
            <a:lvl1pPr marL="0" indent="0" algn="ct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xmlns="" id="{78842051-6173-4CC2-8C4A-8AE31FE7BA54}"/>
              </a:ext>
            </a:extLst>
          </p:cNvPr>
          <p:cNvGrpSpPr/>
          <p:nvPr userDrawn="1"/>
        </p:nvGrpSpPr>
        <p:grpSpPr>
          <a:xfrm>
            <a:off x="5124396" y="1373283"/>
            <a:ext cx="1943208" cy="100800"/>
            <a:chOff x="3149478" y="1373283"/>
            <a:chExt cx="1943208" cy="100800"/>
          </a:xfrm>
        </p:grpSpPr>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3149478" y="1373283"/>
              <a:ext cx="1943208" cy="100800"/>
              <a:chOff x="0" y="3237441"/>
              <a:chExt cx="1943208"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18928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1842408" y="3237441"/>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1" name="Oval 20">
              <a:extLst>
                <a:ext uri="{FF2B5EF4-FFF2-40B4-BE49-F238E27FC236}">
                  <a16:creationId xmlns:a16="http://schemas.microsoft.com/office/drawing/2014/main" xmlns="" id="{5D1C3636-C306-4492-8D46-194288459CAF}"/>
                </a:ext>
              </a:extLst>
            </p:cNvPr>
            <p:cNvSpPr/>
            <p:nvPr userDrawn="1"/>
          </p:nvSpPr>
          <p:spPr>
            <a:xfrm>
              <a:off x="3149478" y="1373283"/>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35028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p:nvPr>
        </p:nvSpPr>
        <p:spPr>
          <a:xfrm>
            <a:off x="5104263" y="707529"/>
            <a:ext cx="6310887" cy="569086"/>
          </a:xfrm>
        </p:spPr>
        <p:txBody>
          <a:bodyPr lIns="0" tIns="0" rIns="0" bIns="0" anchor="b">
            <a:normAutofit/>
          </a:bodyPr>
          <a:lstStyle>
            <a:lvl1pPr algn="r">
              <a:defRPr sz="3600"/>
            </a:lvl1pPr>
          </a:lstStyle>
          <a:p>
            <a:r>
              <a:rPr lang="en-US" noProof="0" smtClean="0"/>
              <a:t>Click to edit Master title style</a:t>
            </a:r>
            <a:endParaRPr lang="en-US" noProof="0"/>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5104263" y="1625821"/>
            <a:ext cx="6289862" cy="569085"/>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7179281" y="1375202"/>
            <a:ext cx="5012719" cy="100800"/>
            <a:chOff x="304632" y="3240138"/>
            <a:chExt cx="3129768"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304632" y="3290538"/>
              <a:ext cx="307937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xmlns="" id="{BE12A846-0DFC-435B-BAE9-D90C353E0344}"/>
              </a:ext>
            </a:extLst>
          </p:cNvPr>
          <p:cNvSpPr>
            <a:spLocks noGrp="1"/>
          </p:cNvSpPr>
          <p:nvPr>
            <p:ph type="body" idx="14" hasCustomPrompt="1"/>
          </p:nvPr>
        </p:nvSpPr>
        <p:spPr>
          <a:xfrm>
            <a:off x="1226927"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2">
            <a:extLst>
              <a:ext uri="{FF2B5EF4-FFF2-40B4-BE49-F238E27FC236}">
                <a16:creationId xmlns:a16="http://schemas.microsoft.com/office/drawing/2014/main" xmlns="" id="{F2ACDD32-C1AB-4359-B055-2F910492987E}"/>
              </a:ext>
            </a:extLst>
          </p:cNvPr>
          <p:cNvSpPr>
            <a:spLocks noGrp="1"/>
          </p:cNvSpPr>
          <p:nvPr>
            <p:ph type="body" idx="16" hasCustomPrompt="1"/>
          </p:nvPr>
        </p:nvSpPr>
        <p:spPr>
          <a:xfrm>
            <a:off x="1226927"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6" name="Text Placeholder 15">
            <a:extLst>
              <a:ext uri="{FF2B5EF4-FFF2-40B4-BE49-F238E27FC236}">
                <a16:creationId xmlns:a16="http://schemas.microsoft.com/office/drawing/2014/main" xmlns="" id="{D0092E26-7A96-4712-98A7-FFDA7C3D7721}"/>
              </a:ext>
            </a:extLst>
          </p:cNvPr>
          <p:cNvSpPr>
            <a:spLocks noGrp="1"/>
          </p:cNvSpPr>
          <p:nvPr>
            <p:ph type="body" sz="quarter" idx="26" hasCustomPrompt="1"/>
          </p:nvPr>
        </p:nvSpPr>
        <p:spPr>
          <a:xfrm>
            <a:off x="1226927"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1</a:t>
            </a:r>
          </a:p>
        </p:txBody>
      </p:sp>
      <p:sp>
        <p:nvSpPr>
          <p:cNvPr id="34" name="Text Placeholder 2">
            <a:extLst>
              <a:ext uri="{FF2B5EF4-FFF2-40B4-BE49-F238E27FC236}">
                <a16:creationId xmlns:a16="http://schemas.microsoft.com/office/drawing/2014/main" xmlns="" id="{B17B484C-F876-40B2-89DE-FC7A9E54C835}"/>
              </a:ext>
            </a:extLst>
          </p:cNvPr>
          <p:cNvSpPr>
            <a:spLocks noGrp="1"/>
          </p:cNvSpPr>
          <p:nvPr>
            <p:ph type="body" idx="27" hasCustomPrompt="1"/>
          </p:nvPr>
        </p:nvSpPr>
        <p:spPr>
          <a:xfrm>
            <a:off x="4871314"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5" name="Text Placeholder 15">
            <a:extLst>
              <a:ext uri="{FF2B5EF4-FFF2-40B4-BE49-F238E27FC236}">
                <a16:creationId xmlns:a16="http://schemas.microsoft.com/office/drawing/2014/main" xmlns="" id="{7A54608E-523B-47AC-B8A6-3E8FE9A15847}"/>
              </a:ext>
            </a:extLst>
          </p:cNvPr>
          <p:cNvSpPr>
            <a:spLocks noGrp="1"/>
          </p:cNvSpPr>
          <p:nvPr>
            <p:ph type="body" sz="quarter" idx="28" hasCustomPrompt="1"/>
          </p:nvPr>
        </p:nvSpPr>
        <p:spPr>
          <a:xfrm>
            <a:off x="4871314"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a:t>
            </a:r>
          </a:p>
        </p:txBody>
      </p:sp>
      <p:sp>
        <p:nvSpPr>
          <p:cNvPr id="36" name="Text Placeholder 2">
            <a:extLst>
              <a:ext uri="{FF2B5EF4-FFF2-40B4-BE49-F238E27FC236}">
                <a16:creationId xmlns:a16="http://schemas.microsoft.com/office/drawing/2014/main" xmlns="" id="{99E02476-A734-4A74-BC42-F104B37C8C19}"/>
              </a:ext>
            </a:extLst>
          </p:cNvPr>
          <p:cNvSpPr>
            <a:spLocks noGrp="1"/>
          </p:cNvSpPr>
          <p:nvPr>
            <p:ph type="body" idx="29" hasCustomPrompt="1"/>
          </p:nvPr>
        </p:nvSpPr>
        <p:spPr>
          <a:xfrm>
            <a:off x="4871314"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7" name="Text Placeholder 2">
            <a:extLst>
              <a:ext uri="{FF2B5EF4-FFF2-40B4-BE49-F238E27FC236}">
                <a16:creationId xmlns:a16="http://schemas.microsoft.com/office/drawing/2014/main" xmlns="" id="{E0D32F26-CEE2-4420-A43D-B008AE2D1DDC}"/>
              </a:ext>
            </a:extLst>
          </p:cNvPr>
          <p:cNvSpPr>
            <a:spLocks noGrp="1"/>
          </p:cNvSpPr>
          <p:nvPr>
            <p:ph type="body" idx="30" hasCustomPrompt="1"/>
          </p:nvPr>
        </p:nvSpPr>
        <p:spPr>
          <a:xfrm>
            <a:off x="8515702" y="4271296"/>
            <a:ext cx="2944368" cy="1419822"/>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15">
            <a:extLst>
              <a:ext uri="{FF2B5EF4-FFF2-40B4-BE49-F238E27FC236}">
                <a16:creationId xmlns:a16="http://schemas.microsoft.com/office/drawing/2014/main" xmlns="" id="{DBC2890A-FFF7-4606-A262-6D464BA5D997}"/>
              </a:ext>
            </a:extLst>
          </p:cNvPr>
          <p:cNvSpPr>
            <a:spLocks noGrp="1"/>
          </p:cNvSpPr>
          <p:nvPr>
            <p:ph type="body" sz="quarter" idx="31" hasCustomPrompt="1"/>
          </p:nvPr>
        </p:nvSpPr>
        <p:spPr>
          <a:xfrm>
            <a:off x="8515702" y="2760518"/>
            <a:ext cx="978408" cy="978408"/>
          </a:xfrm>
          <a:prstGeom prst="ellipse">
            <a:avLst/>
          </a:prstGeom>
          <a:ln w="6350">
            <a:solidFill>
              <a:schemeClr val="tx1"/>
            </a:solid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3</a:t>
            </a:r>
          </a:p>
        </p:txBody>
      </p:sp>
      <p:sp>
        <p:nvSpPr>
          <p:cNvPr id="39" name="Text Placeholder 2">
            <a:extLst>
              <a:ext uri="{FF2B5EF4-FFF2-40B4-BE49-F238E27FC236}">
                <a16:creationId xmlns:a16="http://schemas.microsoft.com/office/drawing/2014/main" xmlns="" id="{268E1254-8C59-4B9B-A775-45CA3D655514}"/>
              </a:ext>
            </a:extLst>
          </p:cNvPr>
          <p:cNvSpPr>
            <a:spLocks noGrp="1"/>
          </p:cNvSpPr>
          <p:nvPr>
            <p:ph type="body" idx="32" hasCustomPrompt="1"/>
          </p:nvPr>
        </p:nvSpPr>
        <p:spPr>
          <a:xfrm>
            <a:off x="8515702" y="3858610"/>
            <a:ext cx="2944368"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xmlns="" id="{8E47DC43-D8A0-4F17-B897-D8B07A6F1B47}"/>
              </a:ext>
            </a:extLst>
          </p:cNvPr>
          <p:cNvCxnSpPr/>
          <p:nvPr userDrawn="1"/>
        </p:nvCxnSpPr>
        <p:spPr>
          <a:xfrm>
            <a:off x="2205335" y="3256107"/>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D201F265-08ED-497A-BE5C-62220829348F}"/>
              </a:ext>
            </a:extLst>
          </p:cNvPr>
          <p:cNvCxnSpPr/>
          <p:nvPr userDrawn="1"/>
        </p:nvCxnSpPr>
        <p:spPr>
          <a:xfrm>
            <a:off x="5849839" y="3255785"/>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344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mbers 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p:nvPr>
        </p:nvSpPr>
        <p:spPr>
          <a:xfrm>
            <a:off x="4292016" y="707529"/>
            <a:ext cx="7118056" cy="569086"/>
          </a:xfrm>
        </p:spPr>
        <p:txBody>
          <a:bodyPr lIns="0" tIns="0" rIns="0" bIns="0" anchor="b">
            <a:normAutofit/>
          </a:bodyPr>
          <a:lstStyle>
            <a:lvl1pPr algn="l">
              <a:defRPr sz="3600"/>
            </a:lvl1pPr>
          </a:lstStyle>
          <a:p>
            <a:r>
              <a:rPr lang="en-US" noProof="0" smtClean="0"/>
              <a:t>Click to edit Master title style</a:t>
            </a:r>
            <a:endParaRPr lang="en-US" noProof="0"/>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4292016" y="1625821"/>
            <a:ext cx="7096709"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4314481" y="1375202"/>
            <a:ext cx="7877519" cy="100800"/>
            <a:chOff x="245550" y="3240138"/>
            <a:chExt cx="4015976"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a:endCxn id="13" idx="6"/>
            </p:cNvCxnSpPr>
            <p:nvPr userDrawn="1"/>
          </p:nvCxnSpPr>
          <p:spPr>
            <a:xfrm>
              <a:off x="245550" y="3290538"/>
              <a:ext cx="40159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15">
            <a:extLst>
              <a:ext uri="{FF2B5EF4-FFF2-40B4-BE49-F238E27FC236}">
                <a16:creationId xmlns:a16="http://schemas.microsoft.com/office/drawing/2014/main" xmlns="" id="{D0092E26-7A96-4712-98A7-FFDA7C3D7721}"/>
              </a:ext>
            </a:extLst>
          </p:cNvPr>
          <p:cNvSpPr>
            <a:spLocks noGrp="1"/>
          </p:cNvSpPr>
          <p:nvPr>
            <p:ph type="body" sz="quarter" idx="26" hasCustomPrompt="1"/>
          </p:nvPr>
        </p:nvSpPr>
        <p:spPr>
          <a:xfrm>
            <a:off x="783723" y="3301941"/>
            <a:ext cx="3408243" cy="978408"/>
          </a:xfrm>
          <a:prstGeom prst="rect">
            <a:avLst/>
          </a:prstGeom>
          <a:ln w="6350">
            <a:noFill/>
          </a:ln>
        </p:spPr>
        <p:txBody>
          <a:bodyPr lIns="0" tIns="0" rIns="0" bIns="0" anchor="ctr" anchorCtr="0">
            <a:noAutofit/>
          </a:bodyPr>
          <a:lstStyle>
            <a:lvl1pPr marL="0" indent="0" algn="l">
              <a:buNone/>
              <a:defRPr sz="7000" b="1">
                <a:ln w="6350">
                  <a:solidFill>
                    <a:schemeClr val="tx1"/>
                  </a:solidFill>
                </a:ln>
                <a:noFill/>
                <a:latin typeface="+mj-lt"/>
              </a:defRPr>
            </a:lvl1pPr>
          </a:lstStyle>
          <a:p>
            <a:pPr lvl="0"/>
            <a:r>
              <a:rPr lang="en-US" noProof="0"/>
              <a:t>$12,345</a:t>
            </a:r>
          </a:p>
        </p:txBody>
      </p:sp>
      <p:sp>
        <p:nvSpPr>
          <p:cNvPr id="34" name="Text Placeholder 2">
            <a:extLst>
              <a:ext uri="{FF2B5EF4-FFF2-40B4-BE49-F238E27FC236}">
                <a16:creationId xmlns:a16="http://schemas.microsoft.com/office/drawing/2014/main" xmlns="" id="{B17B484C-F876-40B2-89DE-FC7A9E54C835}"/>
              </a:ext>
            </a:extLst>
          </p:cNvPr>
          <p:cNvSpPr>
            <a:spLocks noGrp="1"/>
          </p:cNvSpPr>
          <p:nvPr>
            <p:ph type="body" idx="27" hasCustomPrompt="1"/>
          </p:nvPr>
        </p:nvSpPr>
        <p:spPr>
          <a:xfrm>
            <a:off x="5716329" y="3394494"/>
            <a:ext cx="5678300" cy="978407"/>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xmlns="" id="{99E02476-A734-4A74-BC42-F104B37C8C19}"/>
              </a:ext>
            </a:extLst>
          </p:cNvPr>
          <p:cNvSpPr>
            <a:spLocks noGrp="1"/>
          </p:cNvSpPr>
          <p:nvPr>
            <p:ph type="body" idx="29" hasCustomPrompt="1"/>
          </p:nvPr>
        </p:nvSpPr>
        <p:spPr>
          <a:xfrm>
            <a:off x="4292016" y="3394494"/>
            <a:ext cx="1399099" cy="978407"/>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6" name="Text Placeholder 15">
            <a:extLst>
              <a:ext uri="{FF2B5EF4-FFF2-40B4-BE49-F238E27FC236}">
                <a16:creationId xmlns:a16="http://schemas.microsoft.com/office/drawing/2014/main" xmlns="" id="{EA5D8D7D-F37C-49AD-98F0-641CE42B8A83}"/>
              </a:ext>
            </a:extLst>
          </p:cNvPr>
          <p:cNvSpPr>
            <a:spLocks noGrp="1"/>
          </p:cNvSpPr>
          <p:nvPr>
            <p:ph type="body" sz="quarter" idx="30" hasCustomPrompt="1"/>
          </p:nvPr>
        </p:nvSpPr>
        <p:spPr>
          <a:xfrm>
            <a:off x="783723" y="4594663"/>
            <a:ext cx="3408243" cy="978408"/>
          </a:xfrm>
          <a:prstGeom prst="rect">
            <a:avLst/>
          </a:prstGeom>
          <a:ln w="6350">
            <a:noFill/>
          </a:ln>
        </p:spPr>
        <p:txBody>
          <a:bodyPr lIns="0" tIns="0" rIns="0" bIns="0" anchor="ctr" anchorCtr="0">
            <a:noAutofit/>
          </a:bodyPr>
          <a:lstStyle>
            <a:lvl1pPr marL="0" indent="0" algn="l">
              <a:buNone/>
              <a:defRPr sz="7000" b="1">
                <a:ln w="6350">
                  <a:solidFill>
                    <a:schemeClr val="tx1"/>
                  </a:solidFill>
                </a:ln>
                <a:noFill/>
                <a:latin typeface="+mj-lt"/>
              </a:defRPr>
            </a:lvl1pPr>
          </a:lstStyle>
          <a:p>
            <a:pPr lvl="0"/>
            <a:r>
              <a:rPr lang="en-US" noProof="0"/>
              <a:t>$6,789</a:t>
            </a:r>
          </a:p>
        </p:txBody>
      </p:sp>
      <p:sp>
        <p:nvSpPr>
          <p:cNvPr id="27" name="Text Placeholder 2">
            <a:extLst>
              <a:ext uri="{FF2B5EF4-FFF2-40B4-BE49-F238E27FC236}">
                <a16:creationId xmlns:a16="http://schemas.microsoft.com/office/drawing/2014/main" xmlns="" id="{521FF93D-8384-4E22-8645-BDE6AB983488}"/>
              </a:ext>
            </a:extLst>
          </p:cNvPr>
          <p:cNvSpPr>
            <a:spLocks noGrp="1"/>
          </p:cNvSpPr>
          <p:nvPr>
            <p:ph type="body" idx="31" hasCustomPrompt="1"/>
          </p:nvPr>
        </p:nvSpPr>
        <p:spPr>
          <a:xfrm>
            <a:off x="5716329" y="4687216"/>
            <a:ext cx="5678300" cy="978407"/>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8" name="Text Placeholder 2">
            <a:extLst>
              <a:ext uri="{FF2B5EF4-FFF2-40B4-BE49-F238E27FC236}">
                <a16:creationId xmlns:a16="http://schemas.microsoft.com/office/drawing/2014/main" xmlns="" id="{BA358F36-EA77-462E-9158-AFDF1D449A1A}"/>
              </a:ext>
            </a:extLst>
          </p:cNvPr>
          <p:cNvSpPr>
            <a:spLocks noGrp="1"/>
          </p:cNvSpPr>
          <p:nvPr>
            <p:ph type="body" idx="32" hasCustomPrompt="1"/>
          </p:nvPr>
        </p:nvSpPr>
        <p:spPr>
          <a:xfrm>
            <a:off x="4292016" y="4687216"/>
            <a:ext cx="1399099" cy="978407"/>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340411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Layout with circle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3242645"/>
            <a:ext cx="446404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4872948"/>
            <a:ext cx="4443165" cy="882062"/>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4581382"/>
            <a:ext cx="4370400" cy="100800"/>
            <a:chOff x="-1228304" y="3240138"/>
            <a:chExt cx="4370400" cy="100800"/>
          </a:xfrm>
        </p:grpSpPr>
        <p:cxnSp>
          <p:nvCxnSpPr>
            <p:cNvPr id="13" name="Straight Connector 12">
              <a:extLst>
                <a:ext uri="{FF2B5EF4-FFF2-40B4-BE49-F238E27FC236}">
                  <a16:creationId xmlns:a16="http://schemas.microsoft.com/office/drawing/2014/main" xmlns="" id="{785A4134-866D-4143-AC1E-8A2FFDB49855}"/>
                </a:ext>
              </a:extLst>
            </p:cNvPr>
            <p:cNvCxnSpPr>
              <a:cxnSpLocks/>
            </p:cNvCxnSpPr>
            <p:nvPr userDrawn="1"/>
          </p:nvCxnSpPr>
          <p:spPr>
            <a:xfrm>
              <a:off x="-1228304" y="3290538"/>
              <a:ext cx="432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3041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Text Placeholder 2">
            <a:extLst>
              <a:ext uri="{FF2B5EF4-FFF2-40B4-BE49-F238E27FC236}">
                <a16:creationId xmlns:a16="http://schemas.microsoft.com/office/drawing/2014/main" xmlns="" id="{BB522941-5C7D-4701-9AD7-BB4C11C6EBCE}"/>
              </a:ext>
            </a:extLst>
          </p:cNvPr>
          <p:cNvSpPr>
            <a:spLocks noGrp="1"/>
          </p:cNvSpPr>
          <p:nvPr>
            <p:ph type="body" idx="14" hasCustomPrompt="1"/>
          </p:nvPr>
        </p:nvSpPr>
        <p:spPr>
          <a:xfrm>
            <a:off x="5533023" y="4551485"/>
            <a:ext cx="5855702" cy="1208079"/>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xmlns="" id="{ADC059E4-36DE-4100-8F15-85A9F37E84FE}"/>
              </a:ext>
            </a:extLst>
          </p:cNvPr>
          <p:cNvSpPr/>
          <p:nvPr userDrawn="1"/>
        </p:nvSpPr>
        <p:spPr>
          <a:xfrm>
            <a:off x="3616960" y="859665"/>
            <a:ext cx="2121408" cy="2121408"/>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Oval 20">
            <a:extLst>
              <a:ext uri="{FF2B5EF4-FFF2-40B4-BE49-F238E27FC236}">
                <a16:creationId xmlns:a16="http://schemas.microsoft.com/office/drawing/2014/main" xmlns="" id="{34E475F8-9B44-4A3E-9F99-CF0346C89B8E}"/>
              </a:ext>
            </a:extLst>
          </p:cNvPr>
          <p:cNvSpPr/>
          <p:nvPr userDrawn="1"/>
        </p:nvSpPr>
        <p:spPr>
          <a:xfrm>
            <a:off x="5522965" y="836613"/>
            <a:ext cx="2816352" cy="28163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xmlns="" id="{EF5FAF95-28E9-4D03-884C-A89CBC8B61DC}"/>
              </a:ext>
            </a:extLst>
          </p:cNvPr>
          <p:cNvSpPr/>
          <p:nvPr userDrawn="1"/>
        </p:nvSpPr>
        <p:spPr>
          <a:xfrm>
            <a:off x="8123915" y="859665"/>
            <a:ext cx="3273552" cy="32735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7" name="Text Placeholder 15">
            <a:extLst>
              <a:ext uri="{FF2B5EF4-FFF2-40B4-BE49-F238E27FC236}">
                <a16:creationId xmlns:a16="http://schemas.microsoft.com/office/drawing/2014/main" xmlns="" id="{5F221D05-AC12-4B7C-A00B-E28F93E23D7A}"/>
              </a:ext>
            </a:extLst>
          </p:cNvPr>
          <p:cNvSpPr>
            <a:spLocks noGrp="1"/>
          </p:cNvSpPr>
          <p:nvPr>
            <p:ph type="body" sz="quarter" idx="26" hasCustomPrompt="1"/>
          </p:nvPr>
        </p:nvSpPr>
        <p:spPr>
          <a:xfrm>
            <a:off x="3851931" y="1382322"/>
            <a:ext cx="168109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$25</a:t>
            </a:r>
          </a:p>
        </p:txBody>
      </p:sp>
      <p:sp>
        <p:nvSpPr>
          <p:cNvPr id="28" name="Text Placeholder 2">
            <a:extLst>
              <a:ext uri="{FF2B5EF4-FFF2-40B4-BE49-F238E27FC236}">
                <a16:creationId xmlns:a16="http://schemas.microsoft.com/office/drawing/2014/main" xmlns="" id="{A3904B01-A725-4CE3-9321-D42F3E296703}"/>
              </a:ext>
            </a:extLst>
          </p:cNvPr>
          <p:cNvSpPr>
            <a:spLocks noGrp="1"/>
          </p:cNvSpPr>
          <p:nvPr>
            <p:ph type="body" idx="29" hasCustomPrompt="1"/>
          </p:nvPr>
        </p:nvSpPr>
        <p:spPr>
          <a:xfrm>
            <a:off x="3927524" y="2363691"/>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29" name="Text Placeholder 2">
            <a:extLst>
              <a:ext uri="{FF2B5EF4-FFF2-40B4-BE49-F238E27FC236}">
                <a16:creationId xmlns:a16="http://schemas.microsoft.com/office/drawing/2014/main" xmlns="" id="{D9CE08AF-782B-4514-BE33-D3AED71A7344}"/>
              </a:ext>
            </a:extLst>
          </p:cNvPr>
          <p:cNvSpPr>
            <a:spLocks noGrp="1"/>
          </p:cNvSpPr>
          <p:nvPr>
            <p:ph type="body" idx="30" hasCustomPrompt="1"/>
          </p:nvPr>
        </p:nvSpPr>
        <p:spPr>
          <a:xfrm>
            <a:off x="3806132" y="1185842"/>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
        <p:nvSpPr>
          <p:cNvPr id="30" name="Text Placeholder 15">
            <a:extLst>
              <a:ext uri="{FF2B5EF4-FFF2-40B4-BE49-F238E27FC236}">
                <a16:creationId xmlns:a16="http://schemas.microsoft.com/office/drawing/2014/main" xmlns="" id="{614098B4-704D-42A8-B776-2C93C30C39DA}"/>
              </a:ext>
            </a:extLst>
          </p:cNvPr>
          <p:cNvSpPr>
            <a:spLocks noGrp="1"/>
          </p:cNvSpPr>
          <p:nvPr>
            <p:ph type="body" sz="quarter" idx="31" hasCustomPrompt="1"/>
          </p:nvPr>
        </p:nvSpPr>
        <p:spPr>
          <a:xfrm>
            <a:off x="6113495" y="1767897"/>
            <a:ext cx="168109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$50</a:t>
            </a:r>
          </a:p>
        </p:txBody>
      </p:sp>
      <p:sp>
        <p:nvSpPr>
          <p:cNvPr id="31" name="Text Placeholder 2">
            <a:extLst>
              <a:ext uri="{FF2B5EF4-FFF2-40B4-BE49-F238E27FC236}">
                <a16:creationId xmlns:a16="http://schemas.microsoft.com/office/drawing/2014/main" xmlns="" id="{CE6465F4-0B4D-4B43-BE59-BC984FE8EF05}"/>
              </a:ext>
            </a:extLst>
          </p:cNvPr>
          <p:cNvSpPr>
            <a:spLocks noGrp="1"/>
          </p:cNvSpPr>
          <p:nvPr>
            <p:ph type="body" idx="32" hasCustomPrompt="1"/>
          </p:nvPr>
        </p:nvSpPr>
        <p:spPr>
          <a:xfrm>
            <a:off x="6189088" y="2753338"/>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32" name="Text Placeholder 2">
            <a:extLst>
              <a:ext uri="{FF2B5EF4-FFF2-40B4-BE49-F238E27FC236}">
                <a16:creationId xmlns:a16="http://schemas.microsoft.com/office/drawing/2014/main" xmlns="" id="{4DBC997E-F996-4F59-A610-3C8558F180CA}"/>
              </a:ext>
            </a:extLst>
          </p:cNvPr>
          <p:cNvSpPr>
            <a:spLocks noGrp="1"/>
          </p:cNvSpPr>
          <p:nvPr>
            <p:ph type="body" idx="33" hasCustomPrompt="1"/>
          </p:nvPr>
        </p:nvSpPr>
        <p:spPr>
          <a:xfrm>
            <a:off x="6067696" y="1537655"/>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
        <p:nvSpPr>
          <p:cNvPr id="33" name="Text Placeholder 15">
            <a:extLst>
              <a:ext uri="{FF2B5EF4-FFF2-40B4-BE49-F238E27FC236}">
                <a16:creationId xmlns:a16="http://schemas.microsoft.com/office/drawing/2014/main" xmlns="" id="{D2098E46-8023-469E-86ED-39848BCA69B9}"/>
              </a:ext>
            </a:extLst>
          </p:cNvPr>
          <p:cNvSpPr>
            <a:spLocks noGrp="1"/>
          </p:cNvSpPr>
          <p:nvPr>
            <p:ph type="body" sz="quarter" idx="34" hasCustomPrompt="1"/>
          </p:nvPr>
        </p:nvSpPr>
        <p:spPr>
          <a:xfrm>
            <a:off x="8714444" y="2049128"/>
            <a:ext cx="2010420"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$100</a:t>
            </a:r>
          </a:p>
        </p:txBody>
      </p:sp>
      <p:sp>
        <p:nvSpPr>
          <p:cNvPr id="34" name="Text Placeholder 2">
            <a:extLst>
              <a:ext uri="{FF2B5EF4-FFF2-40B4-BE49-F238E27FC236}">
                <a16:creationId xmlns:a16="http://schemas.microsoft.com/office/drawing/2014/main" xmlns="" id="{93715D94-9DBE-476D-B2A4-208BC6D40C35}"/>
              </a:ext>
            </a:extLst>
          </p:cNvPr>
          <p:cNvSpPr>
            <a:spLocks noGrp="1"/>
          </p:cNvSpPr>
          <p:nvPr>
            <p:ph type="body" idx="35" hasCustomPrompt="1"/>
          </p:nvPr>
        </p:nvSpPr>
        <p:spPr>
          <a:xfrm>
            <a:off x="8981735" y="3034569"/>
            <a:ext cx="1519848" cy="617093"/>
          </a:xfrm>
        </p:spPr>
        <p:txBody>
          <a:bodyPr lIns="0" tIns="0" rIns="0" bIns="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a:t>
            </a:r>
            <a:br>
              <a:rPr lang="en-US" noProof="0"/>
            </a:br>
            <a:r>
              <a:rPr lang="en-US" noProof="0"/>
              <a:t>Title</a:t>
            </a:r>
          </a:p>
        </p:txBody>
      </p:sp>
      <p:sp>
        <p:nvSpPr>
          <p:cNvPr id="35" name="Text Placeholder 2">
            <a:extLst>
              <a:ext uri="{FF2B5EF4-FFF2-40B4-BE49-F238E27FC236}">
                <a16:creationId xmlns:a16="http://schemas.microsoft.com/office/drawing/2014/main" xmlns="" id="{C6E1A50B-8AFF-497B-8AEC-C61D95DC0685}"/>
              </a:ext>
            </a:extLst>
          </p:cNvPr>
          <p:cNvSpPr>
            <a:spLocks noGrp="1"/>
          </p:cNvSpPr>
          <p:nvPr>
            <p:ph type="body" idx="36" hasCustomPrompt="1"/>
          </p:nvPr>
        </p:nvSpPr>
        <p:spPr>
          <a:xfrm>
            <a:off x="9089050" y="1818886"/>
            <a:ext cx="1519848" cy="250619"/>
          </a:xfrm>
        </p:spPr>
        <p:txBody>
          <a:bodyPr lIns="0" tIns="0" rIns="0" bIns="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BILLION</a:t>
            </a:r>
          </a:p>
        </p:txBody>
      </p:sp>
    </p:spTree>
    <p:extLst>
      <p:ext uri="{BB962C8B-B14F-4D97-AF65-F5344CB8AC3E}">
        <p14:creationId xmlns:p14="http://schemas.microsoft.com/office/powerpoint/2010/main" val="3942925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096000" y="707529"/>
            <a:ext cx="5314072" cy="569086"/>
          </a:xfrm>
        </p:spPr>
        <p:txBody>
          <a:bodyPr lIns="0" tIns="0" rIns="0" bIns="0" anchor="b">
            <a:normAutofit/>
          </a:bodyPr>
          <a:lstStyle>
            <a:lvl1pPr algn="l">
              <a:defRPr sz="3600"/>
            </a:lvl1pPr>
          </a:lstStyle>
          <a:p>
            <a:r>
              <a:rPr lang="en-US" noProof="0"/>
              <a:t>CLICK TO EDIT TITLE</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6096000" y="1625821"/>
            <a:ext cx="5292725"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2">
            <a:extLst>
              <a:ext uri="{FF2B5EF4-FFF2-40B4-BE49-F238E27FC236}">
                <a16:creationId xmlns:a16="http://schemas.microsoft.com/office/drawing/2014/main" xmlns="" id="{B17B484C-F876-40B2-89DE-FC7A9E54C835}"/>
              </a:ext>
            </a:extLst>
          </p:cNvPr>
          <p:cNvSpPr>
            <a:spLocks noGrp="1"/>
          </p:cNvSpPr>
          <p:nvPr>
            <p:ph type="body" idx="27" hasCustomPrompt="1"/>
          </p:nvPr>
        </p:nvSpPr>
        <p:spPr>
          <a:xfrm>
            <a:off x="831851" y="3335524"/>
            <a:ext cx="4817836"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xmlns="" id="{99E02476-A734-4A74-BC42-F104B37C8C19}"/>
              </a:ext>
            </a:extLst>
          </p:cNvPr>
          <p:cNvSpPr>
            <a:spLocks noGrp="1"/>
          </p:cNvSpPr>
          <p:nvPr>
            <p:ph type="body" idx="29" hasCustomPrompt="1"/>
          </p:nvPr>
        </p:nvSpPr>
        <p:spPr>
          <a:xfrm>
            <a:off x="831850" y="2905291"/>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Text Placeholder 2">
            <a:extLst>
              <a:ext uri="{FF2B5EF4-FFF2-40B4-BE49-F238E27FC236}">
                <a16:creationId xmlns:a16="http://schemas.microsoft.com/office/drawing/2014/main" xmlns="" id="{ABD2EF23-562D-4049-92E3-48371C9E83A4}"/>
              </a:ext>
            </a:extLst>
          </p:cNvPr>
          <p:cNvSpPr>
            <a:spLocks noGrp="1"/>
          </p:cNvSpPr>
          <p:nvPr>
            <p:ph type="body" idx="30" hasCustomPrompt="1"/>
          </p:nvPr>
        </p:nvSpPr>
        <p:spPr>
          <a:xfrm>
            <a:off x="6098826" y="3335524"/>
            <a:ext cx="5311245"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Text Placeholder 2">
            <a:extLst>
              <a:ext uri="{FF2B5EF4-FFF2-40B4-BE49-F238E27FC236}">
                <a16:creationId xmlns:a16="http://schemas.microsoft.com/office/drawing/2014/main" xmlns="" id="{FB2A0B34-417C-46AC-95C0-9B2A2FCC8BFC}"/>
              </a:ext>
            </a:extLst>
          </p:cNvPr>
          <p:cNvSpPr>
            <a:spLocks noGrp="1"/>
          </p:cNvSpPr>
          <p:nvPr>
            <p:ph type="body" idx="31" hasCustomPrompt="1"/>
          </p:nvPr>
        </p:nvSpPr>
        <p:spPr>
          <a:xfrm>
            <a:off x="6098826" y="2905291"/>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778086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806105" y="707529"/>
            <a:ext cx="3704150" cy="569086"/>
          </a:xfrm>
        </p:spPr>
        <p:txBody>
          <a:bodyPr lIns="0" tIns="0" rIns="0" bIns="0" anchor="b">
            <a:normAutofit/>
          </a:bodyPr>
          <a:lstStyle>
            <a:lvl1pPr algn="l">
              <a:defRPr sz="3600"/>
            </a:lvl1pPr>
          </a:lstStyle>
          <a:p>
            <a:r>
              <a:rPr lang="en-US" noProof="0"/>
              <a:t>CLICK TO EDIT</a:t>
            </a:r>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a:off x="-6" y="1374243"/>
            <a:ext cx="4319045" cy="100800"/>
            <a:chOff x="646012" y="3239179"/>
            <a:chExt cx="2201856"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646012" y="3290538"/>
              <a:ext cx="216563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2796480" y="3239179"/>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Picture Placeholder 11" descr="Competitors logos quadrant">
            <a:extLst>
              <a:ext uri="{FF2B5EF4-FFF2-40B4-BE49-F238E27FC236}">
                <a16:creationId xmlns:a16="http://schemas.microsoft.com/office/drawing/2014/main" xmlns="" id="{58A093A6-410B-4E4B-BA54-D31E8313D9B1}"/>
              </a:ext>
            </a:extLst>
          </p:cNvPr>
          <p:cNvSpPr>
            <a:spLocks noGrp="1"/>
          </p:cNvSpPr>
          <p:nvPr>
            <p:ph type="pic" sz="quarter" idx="39" hasCustomPrompt="1"/>
          </p:nvPr>
        </p:nvSpPr>
        <p:spPr>
          <a:xfrm>
            <a:off x="3928670" y="2872719"/>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2</a:t>
            </a:r>
          </a:p>
          <a:p>
            <a:r>
              <a:rPr lang="en-US" noProof="0" dirty="0"/>
              <a:t>Logo</a:t>
            </a:r>
          </a:p>
        </p:txBody>
      </p:sp>
      <p:sp>
        <p:nvSpPr>
          <p:cNvPr id="22" name="Picture Placeholder 11" descr="Competitors logos quadrant">
            <a:extLst>
              <a:ext uri="{FF2B5EF4-FFF2-40B4-BE49-F238E27FC236}">
                <a16:creationId xmlns:a16="http://schemas.microsoft.com/office/drawing/2014/main" xmlns="" id="{C852F764-614E-4E0D-B231-E5EF9B5D3AFE}"/>
              </a:ext>
            </a:extLst>
          </p:cNvPr>
          <p:cNvSpPr>
            <a:spLocks noGrp="1"/>
          </p:cNvSpPr>
          <p:nvPr>
            <p:ph type="pic" sz="quarter" idx="40" hasCustomPrompt="1"/>
          </p:nvPr>
        </p:nvSpPr>
        <p:spPr>
          <a:xfrm>
            <a:off x="806105" y="2171148"/>
            <a:ext cx="1655064" cy="777240"/>
          </a:xfrm>
          <a:noFill/>
        </p:spPr>
        <p:txBody>
          <a:bodyPr anchor="ctr" anchorCtr="0">
            <a:noAutofit/>
          </a:bodyPr>
          <a:lstStyle>
            <a:lvl1pPr marL="0" indent="0" algn="ctr">
              <a:buNone/>
              <a:defRPr sz="2000" i="1">
                <a:solidFill>
                  <a:schemeClr val="tx1"/>
                </a:solidFill>
              </a:defRPr>
            </a:lvl1pPr>
          </a:lstStyle>
          <a:p>
            <a:r>
              <a:rPr lang="en-US" noProof="0" dirty="0"/>
              <a:t>Competitor 1</a:t>
            </a:r>
          </a:p>
          <a:p>
            <a:r>
              <a:rPr lang="en-US" noProof="0" dirty="0"/>
              <a:t>Logo</a:t>
            </a:r>
          </a:p>
        </p:txBody>
      </p:sp>
      <p:sp>
        <p:nvSpPr>
          <p:cNvPr id="25" name="Picture Placeholder 11" descr="Competitors logos quadrant">
            <a:extLst>
              <a:ext uri="{FF2B5EF4-FFF2-40B4-BE49-F238E27FC236}">
                <a16:creationId xmlns:a16="http://schemas.microsoft.com/office/drawing/2014/main" xmlns="" id="{0349F007-C349-4EF3-A61F-86C43BEB5478}"/>
              </a:ext>
            </a:extLst>
          </p:cNvPr>
          <p:cNvSpPr>
            <a:spLocks noGrp="1"/>
          </p:cNvSpPr>
          <p:nvPr>
            <p:ph type="pic" sz="quarter" idx="41" hasCustomPrompt="1"/>
          </p:nvPr>
        </p:nvSpPr>
        <p:spPr>
          <a:xfrm>
            <a:off x="2729582" y="445626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3</a:t>
            </a:r>
          </a:p>
          <a:p>
            <a:r>
              <a:rPr lang="en-US" noProof="0" dirty="0"/>
              <a:t>Logo</a:t>
            </a:r>
          </a:p>
        </p:txBody>
      </p:sp>
      <p:sp>
        <p:nvSpPr>
          <p:cNvPr id="26" name="Picture Placeholder 11" descr="Competitors logos quadrant">
            <a:extLst>
              <a:ext uri="{FF2B5EF4-FFF2-40B4-BE49-F238E27FC236}">
                <a16:creationId xmlns:a16="http://schemas.microsoft.com/office/drawing/2014/main" xmlns="" id="{FEA8BDDC-623F-4C67-AD04-E7801B537019}"/>
              </a:ext>
            </a:extLst>
          </p:cNvPr>
          <p:cNvSpPr>
            <a:spLocks noGrp="1"/>
          </p:cNvSpPr>
          <p:nvPr>
            <p:ph type="pic" sz="quarter" idx="42" hasCustomPrompt="1"/>
          </p:nvPr>
        </p:nvSpPr>
        <p:spPr>
          <a:xfrm>
            <a:off x="6829546" y="2770168"/>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4</a:t>
            </a:r>
          </a:p>
          <a:p>
            <a:r>
              <a:rPr lang="en-US" noProof="0" dirty="0"/>
              <a:t>Logo</a:t>
            </a:r>
          </a:p>
        </p:txBody>
      </p:sp>
      <p:sp>
        <p:nvSpPr>
          <p:cNvPr id="27" name="Picture Placeholder 11" descr="Competitors logos quadrant">
            <a:extLst>
              <a:ext uri="{FF2B5EF4-FFF2-40B4-BE49-F238E27FC236}">
                <a16:creationId xmlns:a16="http://schemas.microsoft.com/office/drawing/2014/main" xmlns="" id="{28B0D00B-97E7-4133-B35A-AC2EF334CD2B}"/>
              </a:ext>
            </a:extLst>
          </p:cNvPr>
          <p:cNvSpPr>
            <a:spLocks noGrp="1"/>
          </p:cNvSpPr>
          <p:nvPr>
            <p:ph type="pic" sz="quarter" idx="43" hasCustomPrompt="1"/>
          </p:nvPr>
        </p:nvSpPr>
        <p:spPr>
          <a:xfrm>
            <a:off x="6610067" y="458883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5</a:t>
            </a:r>
          </a:p>
          <a:p>
            <a:r>
              <a:rPr lang="en-US" noProof="0" dirty="0"/>
              <a:t>Logo</a:t>
            </a:r>
          </a:p>
        </p:txBody>
      </p:sp>
      <p:sp>
        <p:nvSpPr>
          <p:cNvPr id="28" name="Picture Placeholder 11" descr="Competitors logos quadrant">
            <a:extLst>
              <a:ext uri="{FF2B5EF4-FFF2-40B4-BE49-F238E27FC236}">
                <a16:creationId xmlns:a16="http://schemas.microsoft.com/office/drawing/2014/main" xmlns="" id="{8D1A7417-EFAD-46F6-ADA5-117D4C7B1A9D}"/>
              </a:ext>
            </a:extLst>
          </p:cNvPr>
          <p:cNvSpPr>
            <a:spLocks noGrp="1"/>
          </p:cNvSpPr>
          <p:nvPr>
            <p:ph type="pic" sz="quarter" idx="44" hasCustomPrompt="1"/>
          </p:nvPr>
        </p:nvSpPr>
        <p:spPr>
          <a:xfrm>
            <a:off x="9571158" y="4977452"/>
            <a:ext cx="1772153" cy="777240"/>
          </a:xfrm>
          <a:noFill/>
        </p:spPr>
        <p:txBody>
          <a:bodyPr anchor="ctr" anchorCtr="0">
            <a:noAutofit/>
          </a:bodyPr>
          <a:lstStyle>
            <a:lvl1pPr marL="0" indent="0" algn="ctr">
              <a:buNone/>
              <a:defRPr sz="2000" i="1">
                <a:solidFill>
                  <a:schemeClr val="tx1"/>
                </a:solidFill>
              </a:defRPr>
            </a:lvl1pPr>
          </a:lstStyle>
          <a:p>
            <a:r>
              <a:rPr lang="en-US" noProof="0" dirty="0"/>
              <a:t>Competitor 6</a:t>
            </a:r>
          </a:p>
          <a:p>
            <a:r>
              <a:rPr lang="en-US" noProof="0" dirty="0"/>
              <a:t>Logo</a:t>
            </a:r>
          </a:p>
        </p:txBody>
      </p:sp>
      <p:sp>
        <p:nvSpPr>
          <p:cNvPr id="29" name="Text Placeholder 7">
            <a:extLst>
              <a:ext uri="{FF2B5EF4-FFF2-40B4-BE49-F238E27FC236}">
                <a16:creationId xmlns:a16="http://schemas.microsoft.com/office/drawing/2014/main" xmlns="" id="{D4B80E14-BBC8-42CC-8777-FFF50D168A09}"/>
              </a:ext>
            </a:extLst>
          </p:cNvPr>
          <p:cNvSpPr>
            <a:spLocks noGrp="1"/>
          </p:cNvSpPr>
          <p:nvPr>
            <p:ph type="body" sz="quarter" idx="46" hasCustomPrompt="1"/>
          </p:nvPr>
        </p:nvSpPr>
        <p:spPr>
          <a:xfrm>
            <a:off x="789869" y="3642757"/>
            <a:ext cx="2741612" cy="248888"/>
          </a:xfrm>
        </p:spPr>
        <p:txBody>
          <a:bodyPr wrap="square" lIns="0" tIns="0" rIns="0" bIns="0">
            <a:noAutofit/>
          </a:bodyPr>
          <a:lstStyle>
            <a:lvl1pPr marL="0" indent="0">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More expensive</a:t>
            </a:r>
          </a:p>
        </p:txBody>
      </p:sp>
      <p:sp>
        <p:nvSpPr>
          <p:cNvPr id="30" name="Text Placeholder 7">
            <a:extLst>
              <a:ext uri="{FF2B5EF4-FFF2-40B4-BE49-F238E27FC236}">
                <a16:creationId xmlns:a16="http://schemas.microsoft.com/office/drawing/2014/main" xmlns="" id="{95033551-3DD0-4EBE-8DFD-9335F8BA9268}"/>
              </a:ext>
            </a:extLst>
          </p:cNvPr>
          <p:cNvSpPr>
            <a:spLocks noGrp="1"/>
          </p:cNvSpPr>
          <p:nvPr>
            <p:ph type="body" sz="quarter" idx="48" hasCustomPrompt="1"/>
          </p:nvPr>
        </p:nvSpPr>
        <p:spPr>
          <a:xfrm>
            <a:off x="6315481" y="5884080"/>
            <a:ext cx="2741612" cy="248888"/>
          </a:xfrm>
        </p:spPr>
        <p:txBody>
          <a:bodyPr wrap="square" lIns="0" tIns="0" rIns="0" bIns="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Less convenient</a:t>
            </a:r>
          </a:p>
        </p:txBody>
      </p:sp>
      <p:sp>
        <p:nvSpPr>
          <p:cNvPr id="31" name="Text Placeholder 7">
            <a:extLst>
              <a:ext uri="{FF2B5EF4-FFF2-40B4-BE49-F238E27FC236}">
                <a16:creationId xmlns:a16="http://schemas.microsoft.com/office/drawing/2014/main" xmlns="" id="{CC507E62-D7F3-4E81-8DE2-5A7084588A33}"/>
              </a:ext>
            </a:extLst>
          </p:cNvPr>
          <p:cNvSpPr>
            <a:spLocks noGrp="1"/>
          </p:cNvSpPr>
          <p:nvPr>
            <p:ph type="body" sz="quarter" idx="49" hasCustomPrompt="1"/>
          </p:nvPr>
        </p:nvSpPr>
        <p:spPr>
          <a:xfrm>
            <a:off x="6315481" y="1343118"/>
            <a:ext cx="2741612" cy="248888"/>
          </a:xfrm>
        </p:spPr>
        <p:txBody>
          <a:bodyPr wrap="square" lIns="0" tIns="0" rIns="0" bIns="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More convenient</a:t>
            </a:r>
          </a:p>
        </p:txBody>
      </p:sp>
      <p:sp>
        <p:nvSpPr>
          <p:cNvPr id="32" name="Picture Placeholder 13">
            <a:extLst>
              <a:ext uri="{FF2B5EF4-FFF2-40B4-BE49-F238E27FC236}">
                <a16:creationId xmlns:a16="http://schemas.microsoft.com/office/drawing/2014/main" xmlns="" id="{61EF622D-8E08-41C3-BEBA-2274C2AB487A}"/>
              </a:ext>
            </a:extLst>
          </p:cNvPr>
          <p:cNvSpPr>
            <a:spLocks noGrp="1"/>
          </p:cNvSpPr>
          <p:nvPr>
            <p:ph type="pic" sz="quarter" idx="50"/>
          </p:nvPr>
        </p:nvSpPr>
        <p:spPr>
          <a:xfrm>
            <a:off x="9417999" y="1977257"/>
            <a:ext cx="1481328" cy="758952"/>
          </a:xfrm>
          <a:noFill/>
          <a:ln>
            <a:noFill/>
          </a:ln>
        </p:spPr>
        <p:txBody>
          <a:bodyPr anchor="ctr" anchorCtr="0">
            <a:noAutofit/>
          </a:bodyPr>
          <a:lstStyle>
            <a:lvl1pPr marL="0" indent="0" algn="ctr">
              <a:buNone/>
              <a:defRPr sz="1400">
                <a:solidFill>
                  <a:schemeClr val="tx1"/>
                </a:solidFill>
              </a:defRPr>
            </a:lvl1pPr>
          </a:lstStyle>
          <a:p>
            <a:r>
              <a:rPr lang="en-US" noProof="0" smtClean="0"/>
              <a:t>Click icon to add picture</a:t>
            </a:r>
            <a:endParaRPr lang="en-US" noProof="0" dirty="0"/>
          </a:p>
        </p:txBody>
      </p:sp>
      <p:sp>
        <p:nvSpPr>
          <p:cNvPr id="33" name="Text Placeholder 7">
            <a:extLst>
              <a:ext uri="{FF2B5EF4-FFF2-40B4-BE49-F238E27FC236}">
                <a16:creationId xmlns:a16="http://schemas.microsoft.com/office/drawing/2014/main" xmlns="" id="{690ADA54-0156-49A9-AEF7-A4972EEB15AA}"/>
              </a:ext>
            </a:extLst>
          </p:cNvPr>
          <p:cNvSpPr>
            <a:spLocks noGrp="1"/>
          </p:cNvSpPr>
          <p:nvPr>
            <p:ph type="body" sz="quarter" idx="51" hasCustomPrompt="1"/>
          </p:nvPr>
        </p:nvSpPr>
        <p:spPr>
          <a:xfrm>
            <a:off x="8651686" y="3642757"/>
            <a:ext cx="2741612" cy="248888"/>
          </a:xfrm>
        </p:spPr>
        <p:txBody>
          <a:bodyPr lIns="0" tIns="0" rIns="0" bIns="0">
            <a:noAutofit/>
          </a:bodyPr>
          <a:lstStyle>
            <a:lvl1pPr marL="0" indent="0" algn="r">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a:r>
              <a:rPr lang="en-US" noProof="0"/>
              <a:t>Less expensive</a:t>
            </a:r>
          </a:p>
        </p:txBody>
      </p:sp>
      <p:grpSp>
        <p:nvGrpSpPr>
          <p:cNvPr id="4" name="Group 3">
            <a:extLst>
              <a:ext uri="{FF2B5EF4-FFF2-40B4-BE49-F238E27FC236}">
                <a16:creationId xmlns:a16="http://schemas.microsoft.com/office/drawing/2014/main" xmlns="" id="{32193FB7-0142-40DD-9186-F3156B0AE4B0}"/>
              </a:ext>
            </a:extLst>
          </p:cNvPr>
          <p:cNvGrpSpPr/>
          <p:nvPr userDrawn="1"/>
        </p:nvGrpSpPr>
        <p:grpSpPr>
          <a:xfrm>
            <a:off x="6045600" y="1376748"/>
            <a:ext cx="100800" cy="5481252"/>
            <a:chOff x="6045600" y="1376748"/>
            <a:chExt cx="100800" cy="5481252"/>
          </a:xfrm>
        </p:grpSpPr>
        <p:cxnSp>
          <p:nvCxnSpPr>
            <p:cNvPr id="3" name="Straight Connector 2">
              <a:extLst>
                <a:ext uri="{FF2B5EF4-FFF2-40B4-BE49-F238E27FC236}">
                  <a16:creationId xmlns:a16="http://schemas.microsoft.com/office/drawing/2014/main" xmlns="" id="{CD1389D4-2EB7-40E2-B21B-4EE70FCA2236}"/>
                </a:ext>
              </a:extLst>
            </p:cNvPr>
            <p:cNvCxnSpPr>
              <a:cxnSpLocks/>
            </p:cNvCxnSpPr>
            <p:nvPr userDrawn="1"/>
          </p:nvCxnSpPr>
          <p:spPr>
            <a:xfrm rot="16200000">
              <a:off x="3389377" y="4151376"/>
              <a:ext cx="54132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xmlns="" id="{BA48E795-AD00-4819-94E4-A5211D331715}"/>
                </a:ext>
              </a:extLst>
            </p:cNvPr>
            <p:cNvSpPr/>
            <p:nvPr userDrawn="1"/>
          </p:nvSpPr>
          <p:spPr>
            <a:xfrm>
              <a:off x="6045600" y="137674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grpSp>
        <p:nvGrpSpPr>
          <p:cNvPr id="37" name="Group 36">
            <a:extLst>
              <a:ext uri="{FF2B5EF4-FFF2-40B4-BE49-F238E27FC236}">
                <a16:creationId xmlns:a16="http://schemas.microsoft.com/office/drawing/2014/main" xmlns="" id="{41BD97BD-35F4-4534-8B74-24D44A99BC58}"/>
              </a:ext>
            </a:extLst>
          </p:cNvPr>
          <p:cNvGrpSpPr/>
          <p:nvPr userDrawn="1"/>
        </p:nvGrpSpPr>
        <p:grpSpPr>
          <a:xfrm rot="5400000">
            <a:off x="5669857" y="-1673474"/>
            <a:ext cx="100800" cy="11440514"/>
            <a:chOff x="6045600" y="1329588"/>
            <a:chExt cx="100800" cy="11440514"/>
          </a:xfrm>
        </p:grpSpPr>
        <p:cxnSp>
          <p:nvCxnSpPr>
            <p:cNvPr id="38" name="Straight Connector 37">
              <a:extLst>
                <a:ext uri="{FF2B5EF4-FFF2-40B4-BE49-F238E27FC236}">
                  <a16:creationId xmlns:a16="http://schemas.microsoft.com/office/drawing/2014/main" xmlns="" id="{D8351F13-467F-49F8-8279-C5B29A51798F}"/>
                </a:ext>
              </a:extLst>
            </p:cNvPr>
            <p:cNvCxnSpPr>
              <a:cxnSpLocks/>
            </p:cNvCxnSpPr>
            <p:nvPr userDrawn="1"/>
          </p:nvCxnSpPr>
          <p:spPr>
            <a:xfrm rot="16200000">
              <a:off x="408032" y="7082102"/>
              <a:ext cx="1137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Oval 38">
              <a:extLst>
                <a:ext uri="{FF2B5EF4-FFF2-40B4-BE49-F238E27FC236}">
                  <a16:creationId xmlns:a16="http://schemas.microsoft.com/office/drawing/2014/main" xmlns="" id="{09AA12FA-7959-4581-B344-DF9E7B0AD37A}"/>
                </a:ext>
              </a:extLst>
            </p:cNvPr>
            <p:cNvSpPr/>
            <p:nvPr userDrawn="1"/>
          </p:nvSpPr>
          <p:spPr>
            <a:xfrm>
              <a:off x="6045600" y="132958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939558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Section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7" y="1512271"/>
            <a:ext cx="2828198" cy="12868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1" y="3148315"/>
            <a:ext cx="2216876" cy="2098138"/>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2897696"/>
            <a:ext cx="3360726" cy="100800"/>
            <a:chOff x="0" y="3240138"/>
            <a:chExt cx="3360726"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327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325992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xmlns="" id="{DA80730C-5AC9-41A0-ACC5-624F0652D685}"/>
              </a:ext>
            </a:extLst>
          </p:cNvPr>
          <p:cNvSpPr>
            <a:spLocks noGrp="1"/>
          </p:cNvSpPr>
          <p:nvPr>
            <p:ph type="body" sz="quarter" idx="26" hasCustomPrompt="1"/>
          </p:nvPr>
        </p:nvSpPr>
        <p:spPr>
          <a:xfrm>
            <a:off x="4475261" y="2631676"/>
            <a:ext cx="978408" cy="978408"/>
          </a:xfrm>
          <a:prstGeom prst="ellipse">
            <a:avLst/>
          </a:prstGeom>
          <a:ln w="6350">
            <a:solidFill>
              <a:schemeClr val="tx1"/>
            </a:solidFill>
          </a:ln>
        </p:spPr>
        <p:txBody>
          <a:bodyPr lIns="0" tIns="72000" rIns="0" bIns="0" anchor="ctr" anchorCtr="0">
            <a:noAutofit/>
          </a:bodyPr>
          <a:lstStyle>
            <a:lvl1pPr marL="0" indent="0" algn="ctr">
              <a:buNone/>
              <a:defRPr sz="7000" b="1">
                <a:ln w="6350">
                  <a:solidFill>
                    <a:schemeClr val="tx1"/>
                  </a:solidFill>
                </a:ln>
                <a:noFill/>
                <a:latin typeface="+mj-lt"/>
              </a:defRPr>
            </a:lvl1pPr>
          </a:lstStyle>
          <a:p>
            <a:pPr lvl="0"/>
            <a:r>
              <a:rPr lang="en-US" noProof="0"/>
              <a:t>1</a:t>
            </a:r>
          </a:p>
        </p:txBody>
      </p:sp>
      <p:sp>
        <p:nvSpPr>
          <p:cNvPr id="22" name="Text Placeholder 15">
            <a:extLst>
              <a:ext uri="{FF2B5EF4-FFF2-40B4-BE49-F238E27FC236}">
                <a16:creationId xmlns:a16="http://schemas.microsoft.com/office/drawing/2014/main" xmlns="" id="{515B23A8-23EB-4E6E-A24C-4154570D7DC0}"/>
              </a:ext>
            </a:extLst>
          </p:cNvPr>
          <p:cNvSpPr>
            <a:spLocks noGrp="1"/>
          </p:cNvSpPr>
          <p:nvPr>
            <p:ph type="body" sz="quarter" idx="28" hasCustomPrompt="1"/>
          </p:nvPr>
        </p:nvSpPr>
        <p:spPr>
          <a:xfrm>
            <a:off x="7436251" y="2015540"/>
            <a:ext cx="978408" cy="978408"/>
          </a:xfrm>
          <a:prstGeom prst="ellipse">
            <a:avLst/>
          </a:prstGeom>
          <a:ln w="6350">
            <a:solidFill>
              <a:schemeClr val="tx1"/>
            </a:solidFill>
          </a:ln>
        </p:spPr>
        <p:txBody>
          <a:bodyPr lIns="0" tIns="36000" rIns="0" bIns="0" anchor="ctr" anchorCtr="0">
            <a:noAutofit/>
          </a:bodyPr>
          <a:lstStyle>
            <a:lvl1pPr marL="0" indent="0" algn="ctr">
              <a:buNone/>
              <a:defRPr sz="7000" b="1">
                <a:ln w="6350">
                  <a:solidFill>
                    <a:schemeClr val="tx1"/>
                  </a:solidFill>
                </a:ln>
                <a:noFill/>
                <a:latin typeface="+mj-lt"/>
              </a:defRPr>
            </a:lvl1pPr>
          </a:lstStyle>
          <a:p>
            <a:pPr lvl="0"/>
            <a:r>
              <a:rPr lang="en-US" noProof="0"/>
              <a:t>2</a:t>
            </a:r>
          </a:p>
        </p:txBody>
      </p:sp>
      <p:sp>
        <p:nvSpPr>
          <p:cNvPr id="23" name="Text Placeholder 15">
            <a:extLst>
              <a:ext uri="{FF2B5EF4-FFF2-40B4-BE49-F238E27FC236}">
                <a16:creationId xmlns:a16="http://schemas.microsoft.com/office/drawing/2014/main" xmlns="" id="{C12919ED-FD55-4081-BB4A-2B2FDA3BED17}"/>
              </a:ext>
            </a:extLst>
          </p:cNvPr>
          <p:cNvSpPr>
            <a:spLocks noGrp="1"/>
          </p:cNvSpPr>
          <p:nvPr>
            <p:ph type="body" sz="quarter" idx="31" hasCustomPrompt="1"/>
          </p:nvPr>
        </p:nvSpPr>
        <p:spPr>
          <a:xfrm>
            <a:off x="10397240" y="1239687"/>
            <a:ext cx="978408" cy="978408"/>
          </a:xfrm>
          <a:prstGeom prst="ellipse">
            <a:avLst/>
          </a:prstGeom>
          <a:ln w="6350">
            <a:solidFill>
              <a:schemeClr val="tx1"/>
            </a:solidFill>
          </a:ln>
        </p:spPr>
        <p:txBody>
          <a:bodyPr lIns="0" tIns="36000" rIns="0" bIns="0" anchor="ctr" anchorCtr="0">
            <a:noAutofit/>
          </a:bodyPr>
          <a:lstStyle>
            <a:lvl1pPr marL="0" indent="0" algn="ctr">
              <a:buNone/>
              <a:defRPr sz="7000" b="1">
                <a:ln w="6350">
                  <a:solidFill>
                    <a:schemeClr val="tx1"/>
                  </a:solidFill>
                </a:ln>
                <a:noFill/>
                <a:latin typeface="+mj-lt"/>
              </a:defRPr>
            </a:lvl1pPr>
          </a:lstStyle>
          <a:p>
            <a:pPr lvl="0"/>
            <a:r>
              <a:rPr lang="en-US" noProof="0"/>
              <a:t>3</a:t>
            </a:r>
          </a:p>
        </p:txBody>
      </p:sp>
      <p:cxnSp>
        <p:nvCxnSpPr>
          <p:cNvPr id="24" name="Straight Connector 23">
            <a:extLst>
              <a:ext uri="{FF2B5EF4-FFF2-40B4-BE49-F238E27FC236}">
                <a16:creationId xmlns:a16="http://schemas.microsoft.com/office/drawing/2014/main" xmlns="" id="{56A6259C-432B-4405-9E82-995AF092FB7A}"/>
              </a:ext>
            </a:extLst>
          </p:cNvPr>
          <p:cNvCxnSpPr>
            <a:cxnSpLocks/>
          </p:cNvCxnSpPr>
          <p:nvPr userDrawn="1"/>
        </p:nvCxnSpPr>
        <p:spPr>
          <a:xfrm rot="16200000" flipV="1">
            <a:off x="4068065" y="1728891"/>
            <a:ext cx="17928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13BC485E-8BCE-479F-A7E9-7F9E193E6E96}"/>
              </a:ext>
            </a:extLst>
          </p:cNvPr>
          <p:cNvCxnSpPr>
            <a:cxnSpLocks/>
          </p:cNvCxnSpPr>
          <p:nvPr userDrawn="1"/>
        </p:nvCxnSpPr>
        <p:spPr>
          <a:xfrm>
            <a:off x="4964465" y="836613"/>
            <a:ext cx="592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D5094BC6-BA16-4E05-868C-3AE971AF3DA4}"/>
              </a:ext>
            </a:extLst>
          </p:cNvPr>
          <p:cNvCxnSpPr>
            <a:cxnSpLocks/>
          </p:cNvCxnSpPr>
          <p:nvPr userDrawn="1"/>
        </p:nvCxnSpPr>
        <p:spPr>
          <a:xfrm rot="16200000" flipV="1">
            <a:off x="10688444" y="1030491"/>
            <a:ext cx="3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F9130EC6-4A8D-447F-862E-E5A693E68C8C}"/>
              </a:ext>
            </a:extLst>
          </p:cNvPr>
          <p:cNvCxnSpPr>
            <a:cxnSpLocks/>
          </p:cNvCxnSpPr>
          <p:nvPr userDrawn="1"/>
        </p:nvCxnSpPr>
        <p:spPr>
          <a:xfrm flipV="1">
            <a:off x="7925455" y="837355"/>
            <a:ext cx="0" cy="117818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xmlns="" id="{1B29C9C1-9494-4E8B-A0F3-611E947A19B3}"/>
              </a:ext>
            </a:extLst>
          </p:cNvPr>
          <p:cNvSpPr>
            <a:spLocks noGrp="1"/>
          </p:cNvSpPr>
          <p:nvPr>
            <p:ph type="body" idx="27" hasCustomPrompt="1"/>
          </p:nvPr>
        </p:nvSpPr>
        <p:spPr>
          <a:xfrm>
            <a:off x="3151266" y="4543170"/>
            <a:ext cx="2589369" cy="1280958"/>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Text Placeholder 2">
            <a:extLst>
              <a:ext uri="{FF2B5EF4-FFF2-40B4-BE49-F238E27FC236}">
                <a16:creationId xmlns:a16="http://schemas.microsoft.com/office/drawing/2014/main" xmlns="" id="{ABB09D16-148A-45C2-B0B8-1495E8DC7D64}"/>
              </a:ext>
            </a:extLst>
          </p:cNvPr>
          <p:cNvSpPr>
            <a:spLocks noGrp="1"/>
          </p:cNvSpPr>
          <p:nvPr>
            <p:ph type="body" idx="29" hasCustomPrompt="1"/>
          </p:nvPr>
        </p:nvSpPr>
        <p:spPr>
          <a:xfrm>
            <a:off x="3151265" y="424646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1" name="Text Placeholder 2">
            <a:extLst>
              <a:ext uri="{FF2B5EF4-FFF2-40B4-BE49-F238E27FC236}">
                <a16:creationId xmlns:a16="http://schemas.microsoft.com/office/drawing/2014/main" xmlns="" id="{67814C7C-3597-4B16-A4AC-D81985C587BD}"/>
              </a:ext>
            </a:extLst>
          </p:cNvPr>
          <p:cNvSpPr>
            <a:spLocks noGrp="1"/>
          </p:cNvSpPr>
          <p:nvPr>
            <p:ph type="body" idx="32" hasCustomPrompt="1"/>
          </p:nvPr>
        </p:nvSpPr>
        <p:spPr>
          <a:xfrm>
            <a:off x="3151265" y="388390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3" name="Text Placeholder 2">
            <a:extLst>
              <a:ext uri="{FF2B5EF4-FFF2-40B4-BE49-F238E27FC236}">
                <a16:creationId xmlns:a16="http://schemas.microsoft.com/office/drawing/2014/main" xmlns="" id="{EFE2A8C5-F462-436C-B748-BBE5D58CB8B4}"/>
              </a:ext>
            </a:extLst>
          </p:cNvPr>
          <p:cNvSpPr>
            <a:spLocks noGrp="1"/>
          </p:cNvSpPr>
          <p:nvPr>
            <p:ph type="body" idx="33" hasCustomPrompt="1"/>
          </p:nvPr>
        </p:nvSpPr>
        <p:spPr>
          <a:xfrm>
            <a:off x="6048861" y="3849559"/>
            <a:ext cx="2589369" cy="178695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4" name="Text Placeholder 2">
            <a:extLst>
              <a:ext uri="{FF2B5EF4-FFF2-40B4-BE49-F238E27FC236}">
                <a16:creationId xmlns:a16="http://schemas.microsoft.com/office/drawing/2014/main" xmlns="" id="{586DAC0D-9859-40A1-8456-F0B43D96718B}"/>
              </a:ext>
            </a:extLst>
          </p:cNvPr>
          <p:cNvSpPr>
            <a:spLocks noGrp="1"/>
          </p:cNvSpPr>
          <p:nvPr>
            <p:ph type="body" idx="34" hasCustomPrompt="1"/>
          </p:nvPr>
        </p:nvSpPr>
        <p:spPr>
          <a:xfrm>
            <a:off x="6048860" y="355285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5" name="Text Placeholder 2">
            <a:extLst>
              <a:ext uri="{FF2B5EF4-FFF2-40B4-BE49-F238E27FC236}">
                <a16:creationId xmlns:a16="http://schemas.microsoft.com/office/drawing/2014/main" xmlns="" id="{37B983EE-F89D-4F09-8A9F-2347FA364217}"/>
              </a:ext>
            </a:extLst>
          </p:cNvPr>
          <p:cNvSpPr>
            <a:spLocks noGrp="1"/>
          </p:cNvSpPr>
          <p:nvPr>
            <p:ph type="body" idx="35" hasCustomPrompt="1"/>
          </p:nvPr>
        </p:nvSpPr>
        <p:spPr>
          <a:xfrm>
            <a:off x="6048860" y="319029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6" name="Text Placeholder 2">
            <a:extLst>
              <a:ext uri="{FF2B5EF4-FFF2-40B4-BE49-F238E27FC236}">
                <a16:creationId xmlns:a16="http://schemas.microsoft.com/office/drawing/2014/main" xmlns="" id="{D30DD128-A937-4A2F-B070-523A5BAAE260}"/>
              </a:ext>
            </a:extLst>
          </p:cNvPr>
          <p:cNvSpPr>
            <a:spLocks noGrp="1"/>
          </p:cNvSpPr>
          <p:nvPr>
            <p:ph type="body" idx="36" hasCustomPrompt="1"/>
          </p:nvPr>
        </p:nvSpPr>
        <p:spPr>
          <a:xfrm>
            <a:off x="8975159" y="3147170"/>
            <a:ext cx="2589369" cy="2311934"/>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7" name="Text Placeholder 2">
            <a:extLst>
              <a:ext uri="{FF2B5EF4-FFF2-40B4-BE49-F238E27FC236}">
                <a16:creationId xmlns:a16="http://schemas.microsoft.com/office/drawing/2014/main" xmlns="" id="{5737B87C-E3C0-46B2-8B79-63EB60491503}"/>
              </a:ext>
            </a:extLst>
          </p:cNvPr>
          <p:cNvSpPr>
            <a:spLocks noGrp="1"/>
          </p:cNvSpPr>
          <p:nvPr>
            <p:ph type="body" idx="37" hasCustomPrompt="1"/>
          </p:nvPr>
        </p:nvSpPr>
        <p:spPr>
          <a:xfrm>
            <a:off x="8975158" y="2850467"/>
            <a:ext cx="2415199" cy="236141"/>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8" name="Text Placeholder 2">
            <a:extLst>
              <a:ext uri="{FF2B5EF4-FFF2-40B4-BE49-F238E27FC236}">
                <a16:creationId xmlns:a16="http://schemas.microsoft.com/office/drawing/2014/main" xmlns="" id="{22F76863-7DCD-4365-80F0-001D51F08779}"/>
              </a:ext>
            </a:extLst>
          </p:cNvPr>
          <p:cNvSpPr>
            <a:spLocks noGrp="1"/>
          </p:cNvSpPr>
          <p:nvPr>
            <p:ph type="body" idx="38" hasCustomPrompt="1"/>
          </p:nvPr>
        </p:nvSpPr>
        <p:spPr>
          <a:xfrm>
            <a:off x="8975158" y="2487902"/>
            <a:ext cx="2415199" cy="360000"/>
          </a:xfrm>
        </p:spPr>
        <p:txBody>
          <a:bodyPr lIns="0" tIns="0" rIns="0" bIns="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Tree>
    <p:extLst>
      <p:ext uri="{BB962C8B-B14F-4D97-AF65-F5344CB8AC3E}">
        <p14:creationId xmlns:p14="http://schemas.microsoft.com/office/powerpoint/2010/main" val="3078273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096000" y="707529"/>
            <a:ext cx="5314072" cy="569086"/>
          </a:xfrm>
        </p:spPr>
        <p:txBody>
          <a:bodyPr lIns="0" tIns="0" rIns="0" bIns="0" anchor="b">
            <a:normAutofit/>
          </a:bodyPr>
          <a:lstStyle>
            <a:lvl1pPr algn="l">
              <a:defRPr sz="3600"/>
            </a:lvl1pPr>
          </a:lstStyle>
          <a:p>
            <a:r>
              <a:rPr lang="en-US" noProof="0"/>
              <a:t>CLICK TO EDIT TITLE</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Text Placeholder 2">
            <a:extLst>
              <a:ext uri="{FF2B5EF4-FFF2-40B4-BE49-F238E27FC236}">
                <a16:creationId xmlns:a16="http://schemas.microsoft.com/office/drawing/2014/main" xmlns="" id="{99E02476-A734-4A74-BC42-F104B37C8C19}"/>
              </a:ext>
            </a:extLst>
          </p:cNvPr>
          <p:cNvSpPr>
            <a:spLocks noGrp="1"/>
          </p:cNvSpPr>
          <p:nvPr>
            <p:ph type="body" idx="29" hasCustomPrompt="1"/>
          </p:nvPr>
        </p:nvSpPr>
        <p:spPr>
          <a:xfrm>
            <a:off x="831850" y="2031832"/>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4" name="Text Placeholder 2">
            <a:extLst>
              <a:ext uri="{FF2B5EF4-FFF2-40B4-BE49-F238E27FC236}">
                <a16:creationId xmlns:a16="http://schemas.microsoft.com/office/drawing/2014/main" xmlns="" id="{FB2A0B34-417C-46AC-95C0-9B2A2FCC8BFC}"/>
              </a:ext>
            </a:extLst>
          </p:cNvPr>
          <p:cNvSpPr>
            <a:spLocks noGrp="1"/>
          </p:cNvSpPr>
          <p:nvPr>
            <p:ph type="body" idx="31" hasCustomPrompt="1"/>
          </p:nvPr>
        </p:nvSpPr>
        <p:spPr>
          <a:xfrm>
            <a:off x="6096000" y="2031832"/>
            <a:ext cx="2915732" cy="360000"/>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 name="Content Placeholder 2">
            <a:extLst>
              <a:ext uri="{FF2B5EF4-FFF2-40B4-BE49-F238E27FC236}">
                <a16:creationId xmlns:a16="http://schemas.microsoft.com/office/drawing/2014/main" xmlns="" id="{7D36F8EF-728B-45C1-87D8-4AD8FA8F3716}"/>
              </a:ext>
            </a:extLst>
          </p:cNvPr>
          <p:cNvSpPr>
            <a:spLocks noGrp="1"/>
          </p:cNvSpPr>
          <p:nvPr>
            <p:ph sz="quarter" idx="32"/>
          </p:nvPr>
        </p:nvSpPr>
        <p:spPr>
          <a:xfrm>
            <a:off x="803275" y="2524125"/>
            <a:ext cx="4970463" cy="2935288"/>
          </a:xfrm>
        </p:spPr>
        <p:txBody>
          <a:bodyPr>
            <a:normAutofit/>
          </a:bodyPr>
          <a:lstStyle>
            <a:lvl1pPr>
              <a:defRPr sz="1400"/>
            </a:lvl1pPr>
            <a:lvl2pPr>
              <a:defRPr sz="1400"/>
            </a:lvl2pPr>
            <a:lvl3pPr>
              <a:defRPr sz="1400"/>
            </a:lvl3pPr>
            <a:lvl4pPr>
              <a:defRPr sz="1400"/>
            </a:lvl4pPr>
            <a:lvl5pPr>
              <a:defRPr sz="1400"/>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2" name="Content Placeholder 2">
            <a:extLst>
              <a:ext uri="{FF2B5EF4-FFF2-40B4-BE49-F238E27FC236}">
                <a16:creationId xmlns:a16="http://schemas.microsoft.com/office/drawing/2014/main" xmlns="" id="{7395C5B4-6B03-4F70-96F8-3AE3A7817B52}"/>
              </a:ext>
            </a:extLst>
          </p:cNvPr>
          <p:cNvSpPr>
            <a:spLocks noGrp="1"/>
          </p:cNvSpPr>
          <p:nvPr>
            <p:ph sz="quarter" idx="33"/>
          </p:nvPr>
        </p:nvSpPr>
        <p:spPr>
          <a:xfrm>
            <a:off x="6096000" y="2524125"/>
            <a:ext cx="4970463" cy="2935288"/>
          </a:xfrm>
        </p:spPr>
        <p:txBody>
          <a:bodyPr>
            <a:normAutofit/>
          </a:bodyPr>
          <a:lstStyle>
            <a:lvl1pPr>
              <a:defRPr sz="1400"/>
            </a:lvl1pPr>
            <a:lvl2pPr>
              <a:defRPr sz="1400"/>
            </a:lvl2pPr>
            <a:lvl3pPr>
              <a:defRPr sz="1400"/>
            </a:lvl3pPr>
            <a:lvl4pPr>
              <a:defRPr sz="1400"/>
            </a:lvl4pPr>
            <a:lvl5pPr>
              <a:defRPr sz="1400"/>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778915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8736466" y="707529"/>
            <a:ext cx="2673606" cy="569086"/>
          </a:xfrm>
        </p:spPr>
        <p:txBody>
          <a:bodyPr lIns="0" tIns="0" rIns="0" bIns="0" anchor="b">
            <a:normAutofit/>
          </a:bodyPr>
          <a:lstStyle>
            <a:lvl1pPr algn="r">
              <a:defRPr sz="3600"/>
            </a:lvl1pPr>
          </a:lstStyle>
          <a:p>
            <a:r>
              <a:rPr lang="en-US" noProof="0"/>
              <a:t>TIMELINE</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9147803" y="1625821"/>
            <a:ext cx="2262267" cy="2021536"/>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9186215" y="1375202"/>
            <a:ext cx="3005785" cy="100800"/>
            <a:chOff x="2729180" y="3240138"/>
            <a:chExt cx="1532346"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2729180" y="3290538"/>
              <a:ext cx="1504927"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15">
            <a:extLst>
              <a:ext uri="{FF2B5EF4-FFF2-40B4-BE49-F238E27FC236}">
                <a16:creationId xmlns:a16="http://schemas.microsoft.com/office/drawing/2014/main" xmlns="" id="{D0092E26-7A96-4712-98A7-FFDA7C3D7721}"/>
              </a:ext>
            </a:extLst>
          </p:cNvPr>
          <p:cNvSpPr>
            <a:spLocks noGrp="1"/>
          </p:cNvSpPr>
          <p:nvPr>
            <p:ph type="body" sz="quarter" idx="26" hasCustomPrompt="1"/>
          </p:nvPr>
        </p:nvSpPr>
        <p:spPr>
          <a:xfrm>
            <a:off x="2618284" y="685667"/>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34" name="Text Placeholder 2">
            <a:extLst>
              <a:ext uri="{FF2B5EF4-FFF2-40B4-BE49-F238E27FC236}">
                <a16:creationId xmlns:a16="http://schemas.microsoft.com/office/drawing/2014/main" xmlns="" id="{B17B484C-F876-40B2-89DE-FC7A9E54C835}"/>
              </a:ext>
            </a:extLst>
          </p:cNvPr>
          <p:cNvSpPr>
            <a:spLocks noGrp="1"/>
          </p:cNvSpPr>
          <p:nvPr>
            <p:ph type="body" idx="27" hasCustomPrompt="1"/>
          </p:nvPr>
        </p:nvSpPr>
        <p:spPr>
          <a:xfrm>
            <a:off x="5930241" y="1079309"/>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6" name="Text Placeholder 2">
            <a:extLst>
              <a:ext uri="{FF2B5EF4-FFF2-40B4-BE49-F238E27FC236}">
                <a16:creationId xmlns:a16="http://schemas.microsoft.com/office/drawing/2014/main" xmlns="" id="{99E02476-A734-4A74-BC42-F104B37C8C19}"/>
              </a:ext>
            </a:extLst>
          </p:cNvPr>
          <p:cNvSpPr>
            <a:spLocks noGrp="1"/>
          </p:cNvSpPr>
          <p:nvPr>
            <p:ph type="body" idx="29" hasCustomPrompt="1"/>
          </p:nvPr>
        </p:nvSpPr>
        <p:spPr>
          <a:xfrm>
            <a:off x="5930241" y="786637"/>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4" name="Straight Connector 13">
            <a:extLst>
              <a:ext uri="{FF2B5EF4-FFF2-40B4-BE49-F238E27FC236}">
                <a16:creationId xmlns:a16="http://schemas.microsoft.com/office/drawing/2014/main" xmlns="" id="{1AD3A3AB-488E-4090-9FD5-E005D5A9ECF5}"/>
              </a:ext>
            </a:extLst>
          </p:cNvPr>
          <p:cNvCxnSpPr>
            <a:cxnSpLocks/>
          </p:cNvCxnSpPr>
          <p:nvPr userDrawn="1"/>
        </p:nvCxnSpPr>
        <p:spPr>
          <a:xfrm rot="16200000">
            <a:off x="2094269" y="3429000"/>
            <a:ext cx="6858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xmlns="" id="{BD6729DC-C5B3-485B-B5CD-F06FC3CAFD9A}"/>
              </a:ext>
            </a:extLst>
          </p:cNvPr>
          <p:cNvSpPr/>
          <p:nvPr userDrawn="1"/>
        </p:nvSpPr>
        <p:spPr>
          <a:xfrm>
            <a:off x="5372392" y="959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9" name="Oval 28">
            <a:extLst>
              <a:ext uri="{FF2B5EF4-FFF2-40B4-BE49-F238E27FC236}">
                <a16:creationId xmlns:a16="http://schemas.microsoft.com/office/drawing/2014/main" xmlns="" id="{C4046DD7-8FB2-43D4-8E94-3D35DC3E2891}"/>
              </a:ext>
            </a:extLst>
          </p:cNvPr>
          <p:cNvSpPr/>
          <p:nvPr userDrawn="1"/>
        </p:nvSpPr>
        <p:spPr>
          <a:xfrm>
            <a:off x="5372392" y="5362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Oval 29">
            <a:extLst>
              <a:ext uri="{FF2B5EF4-FFF2-40B4-BE49-F238E27FC236}">
                <a16:creationId xmlns:a16="http://schemas.microsoft.com/office/drawing/2014/main" xmlns="" id="{A320A73A-D3CB-4E04-B7E2-F3696B8ACDEA}"/>
              </a:ext>
            </a:extLst>
          </p:cNvPr>
          <p:cNvSpPr/>
          <p:nvPr userDrawn="1"/>
        </p:nvSpPr>
        <p:spPr>
          <a:xfrm>
            <a:off x="5372392" y="2427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Oval 30">
            <a:extLst>
              <a:ext uri="{FF2B5EF4-FFF2-40B4-BE49-F238E27FC236}">
                <a16:creationId xmlns:a16="http://schemas.microsoft.com/office/drawing/2014/main" xmlns="" id="{3E2B01F0-78A8-41AE-95B8-811603402031}"/>
              </a:ext>
            </a:extLst>
          </p:cNvPr>
          <p:cNvSpPr/>
          <p:nvPr userDrawn="1"/>
        </p:nvSpPr>
        <p:spPr>
          <a:xfrm>
            <a:off x="5372392" y="3894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2" name="Text Placeholder 2">
            <a:extLst>
              <a:ext uri="{FF2B5EF4-FFF2-40B4-BE49-F238E27FC236}">
                <a16:creationId xmlns:a16="http://schemas.microsoft.com/office/drawing/2014/main" xmlns="" id="{A70E382B-B932-45B7-BD95-6D722A4A2480}"/>
              </a:ext>
            </a:extLst>
          </p:cNvPr>
          <p:cNvSpPr>
            <a:spLocks noGrp="1"/>
          </p:cNvSpPr>
          <p:nvPr>
            <p:ph type="body" idx="31" hasCustomPrompt="1"/>
          </p:nvPr>
        </p:nvSpPr>
        <p:spPr>
          <a:xfrm>
            <a:off x="5930241" y="2532448"/>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3" name="Text Placeholder 2">
            <a:extLst>
              <a:ext uri="{FF2B5EF4-FFF2-40B4-BE49-F238E27FC236}">
                <a16:creationId xmlns:a16="http://schemas.microsoft.com/office/drawing/2014/main" xmlns="" id="{2F096B52-06C2-46DF-BB33-70D931283F16}"/>
              </a:ext>
            </a:extLst>
          </p:cNvPr>
          <p:cNvSpPr>
            <a:spLocks noGrp="1"/>
          </p:cNvSpPr>
          <p:nvPr>
            <p:ph type="body" idx="32" hasCustomPrompt="1"/>
          </p:nvPr>
        </p:nvSpPr>
        <p:spPr>
          <a:xfrm>
            <a:off x="5930241" y="2239776"/>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5" name="Text Placeholder 2">
            <a:extLst>
              <a:ext uri="{FF2B5EF4-FFF2-40B4-BE49-F238E27FC236}">
                <a16:creationId xmlns:a16="http://schemas.microsoft.com/office/drawing/2014/main" xmlns="" id="{5D87FD43-95C9-4217-AD5F-FE02E28AD4CE}"/>
              </a:ext>
            </a:extLst>
          </p:cNvPr>
          <p:cNvSpPr>
            <a:spLocks noGrp="1"/>
          </p:cNvSpPr>
          <p:nvPr>
            <p:ph type="body" idx="33" hasCustomPrompt="1"/>
          </p:nvPr>
        </p:nvSpPr>
        <p:spPr>
          <a:xfrm>
            <a:off x="5930241" y="3985587"/>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7" name="Text Placeholder 2">
            <a:extLst>
              <a:ext uri="{FF2B5EF4-FFF2-40B4-BE49-F238E27FC236}">
                <a16:creationId xmlns:a16="http://schemas.microsoft.com/office/drawing/2014/main" xmlns="" id="{A6706CEB-523E-4248-9A66-5D139D8B0DE5}"/>
              </a:ext>
            </a:extLst>
          </p:cNvPr>
          <p:cNvSpPr>
            <a:spLocks noGrp="1"/>
          </p:cNvSpPr>
          <p:nvPr>
            <p:ph type="body" idx="34" hasCustomPrompt="1"/>
          </p:nvPr>
        </p:nvSpPr>
        <p:spPr>
          <a:xfrm>
            <a:off x="5930241" y="3692915"/>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xmlns="" id="{6ADC931C-F9B2-467E-A024-CB5BE74BAD85}"/>
              </a:ext>
            </a:extLst>
          </p:cNvPr>
          <p:cNvSpPr>
            <a:spLocks noGrp="1"/>
          </p:cNvSpPr>
          <p:nvPr>
            <p:ph type="body" idx="35" hasCustomPrompt="1"/>
          </p:nvPr>
        </p:nvSpPr>
        <p:spPr>
          <a:xfrm>
            <a:off x="5930241" y="5438727"/>
            <a:ext cx="2810591" cy="758864"/>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9" name="Text Placeholder 2">
            <a:extLst>
              <a:ext uri="{FF2B5EF4-FFF2-40B4-BE49-F238E27FC236}">
                <a16:creationId xmlns:a16="http://schemas.microsoft.com/office/drawing/2014/main" xmlns="" id="{0A301DE6-2E75-41F5-9314-B269815BA3F3}"/>
              </a:ext>
            </a:extLst>
          </p:cNvPr>
          <p:cNvSpPr>
            <a:spLocks noGrp="1"/>
          </p:cNvSpPr>
          <p:nvPr>
            <p:ph type="body" idx="36" hasCustomPrompt="1"/>
          </p:nvPr>
        </p:nvSpPr>
        <p:spPr>
          <a:xfrm>
            <a:off x="5930241" y="5146055"/>
            <a:ext cx="2810591" cy="292671"/>
          </a:xfrm>
        </p:spPr>
        <p:txBody>
          <a:bodyPr lIns="0" tIns="0" rIns="0" bIns="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0" name="Text Placeholder 15">
            <a:extLst>
              <a:ext uri="{FF2B5EF4-FFF2-40B4-BE49-F238E27FC236}">
                <a16:creationId xmlns:a16="http://schemas.microsoft.com/office/drawing/2014/main" xmlns="" id="{B9154606-4DE0-4DC7-830A-371423BE4201}"/>
              </a:ext>
            </a:extLst>
          </p:cNvPr>
          <p:cNvSpPr>
            <a:spLocks noGrp="1"/>
          </p:cNvSpPr>
          <p:nvPr>
            <p:ph type="body" sz="quarter" idx="37" hasCustomPrompt="1"/>
          </p:nvPr>
        </p:nvSpPr>
        <p:spPr>
          <a:xfrm>
            <a:off x="2618284" y="2153566"/>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41" name="Text Placeholder 15">
            <a:extLst>
              <a:ext uri="{FF2B5EF4-FFF2-40B4-BE49-F238E27FC236}">
                <a16:creationId xmlns:a16="http://schemas.microsoft.com/office/drawing/2014/main" xmlns="" id="{5AC8C127-0F88-413C-B7BA-2ED0F81E7D4E}"/>
              </a:ext>
            </a:extLst>
          </p:cNvPr>
          <p:cNvSpPr>
            <a:spLocks noGrp="1"/>
          </p:cNvSpPr>
          <p:nvPr>
            <p:ph type="body" sz="quarter" idx="38" hasCustomPrompt="1"/>
          </p:nvPr>
        </p:nvSpPr>
        <p:spPr>
          <a:xfrm>
            <a:off x="2618284" y="3621465"/>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
        <p:nvSpPr>
          <p:cNvPr id="42" name="Text Placeholder 15">
            <a:extLst>
              <a:ext uri="{FF2B5EF4-FFF2-40B4-BE49-F238E27FC236}">
                <a16:creationId xmlns:a16="http://schemas.microsoft.com/office/drawing/2014/main" xmlns="" id="{63C5707A-6E08-4B58-A5FE-40063DB6548E}"/>
              </a:ext>
            </a:extLst>
          </p:cNvPr>
          <p:cNvSpPr>
            <a:spLocks noGrp="1"/>
          </p:cNvSpPr>
          <p:nvPr>
            <p:ph type="body" sz="quarter" idx="39" hasCustomPrompt="1"/>
          </p:nvPr>
        </p:nvSpPr>
        <p:spPr>
          <a:xfrm>
            <a:off x="2618284" y="5089363"/>
            <a:ext cx="2616212" cy="978408"/>
          </a:xfrm>
          <a:prstGeom prst="rect">
            <a:avLst/>
          </a:prstGeom>
          <a:ln w="6350">
            <a:noFill/>
          </a:ln>
        </p:spPr>
        <p:txBody>
          <a:bodyPr lIns="0" tIns="0" rIns="0" bIns="0" anchor="ctr" anchorCtr="0">
            <a:noAutofit/>
          </a:bodyPr>
          <a:lstStyle>
            <a:lvl1pPr marL="0" indent="0" algn="ctr">
              <a:buNone/>
              <a:defRPr sz="7000" b="1">
                <a:ln w="6350">
                  <a:solidFill>
                    <a:schemeClr val="tx1"/>
                  </a:solidFill>
                </a:ln>
                <a:noFill/>
                <a:latin typeface="+mj-lt"/>
              </a:defRPr>
            </a:lvl1pPr>
          </a:lstStyle>
          <a:p>
            <a:pPr lvl="0"/>
            <a:r>
              <a:rPr lang="en-US" noProof="0"/>
              <a:t>20XX</a:t>
            </a:r>
          </a:p>
        </p:txBody>
      </p:sp>
    </p:spTree>
    <p:extLst>
      <p:ext uri="{BB962C8B-B14F-4D97-AF65-F5344CB8AC3E}">
        <p14:creationId xmlns:p14="http://schemas.microsoft.com/office/powerpoint/2010/main" val="3627535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2260000"/>
            <a:ext cx="391159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3890303"/>
            <a:ext cx="3275463" cy="882062"/>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3598737"/>
            <a:ext cx="3764756" cy="100800"/>
            <a:chOff x="-1228304" y="3240138"/>
            <a:chExt cx="3764756" cy="100800"/>
          </a:xfrm>
        </p:grpSpPr>
        <p:cxnSp>
          <p:nvCxnSpPr>
            <p:cNvPr id="13" name="Straight Connector 12">
              <a:extLst>
                <a:ext uri="{FF2B5EF4-FFF2-40B4-BE49-F238E27FC236}">
                  <a16:creationId xmlns:a16="http://schemas.microsoft.com/office/drawing/2014/main" xmlns="" id="{785A4134-866D-4143-AC1E-8A2FFDB49855}"/>
                </a:ext>
              </a:extLst>
            </p:cNvPr>
            <p:cNvCxnSpPr>
              <a:cxnSpLocks/>
            </p:cNvCxnSpPr>
            <p:nvPr userDrawn="1"/>
          </p:nvCxnSpPr>
          <p:spPr>
            <a:xfrm>
              <a:off x="-1228304" y="3290538"/>
              <a:ext cx="367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2435652"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Table Placeholder 9">
            <a:extLst>
              <a:ext uri="{FF2B5EF4-FFF2-40B4-BE49-F238E27FC236}">
                <a16:creationId xmlns:a16="http://schemas.microsoft.com/office/drawing/2014/main" xmlns="" id="{3F646CE6-E75B-4112-896D-5A26E1F1520E}"/>
              </a:ext>
            </a:extLst>
          </p:cNvPr>
          <p:cNvSpPr>
            <a:spLocks noGrp="1"/>
          </p:cNvSpPr>
          <p:nvPr>
            <p:ph type="tbl" sz="quarter" idx="14"/>
          </p:nvPr>
        </p:nvSpPr>
        <p:spPr>
          <a:xfrm>
            <a:off x="5518150" y="860425"/>
            <a:ext cx="5870575" cy="4867275"/>
          </a:xfrm>
        </p:spPr>
        <p:txBody>
          <a:bodyPr anchor="ctr" anchorCtr="0">
            <a:normAutofit/>
          </a:bodyPr>
          <a:lstStyle>
            <a:lvl1pPr marL="0" indent="0" algn="ctr">
              <a:buNone/>
              <a:defRPr sz="2000"/>
            </a:lvl1pPr>
          </a:lstStyle>
          <a:p>
            <a:r>
              <a:rPr lang="en-US" noProof="0" smtClean="0"/>
              <a:t>Click icon to add table</a:t>
            </a:r>
            <a:endParaRPr lang="en-US" noProof="0" dirty="0"/>
          </a:p>
        </p:txBody>
      </p:sp>
    </p:spTree>
    <p:extLst>
      <p:ext uri="{BB962C8B-B14F-4D97-AF65-F5344CB8AC3E}">
        <p14:creationId xmlns:p14="http://schemas.microsoft.com/office/powerpoint/2010/main" val="31839232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7" y="1608523"/>
            <a:ext cx="2828198" cy="1286838"/>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1" y="3244567"/>
            <a:ext cx="2828198" cy="2098138"/>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2993948"/>
            <a:ext cx="2258048" cy="100800"/>
            <a:chOff x="0" y="3240138"/>
            <a:chExt cx="2258048" cy="100800"/>
          </a:xfrm>
        </p:grpSpPr>
        <p:cxnSp>
          <p:nvCxnSpPr>
            <p:cNvPr id="13" name="Straight Connector 12">
              <a:extLst>
                <a:ext uri="{FF2B5EF4-FFF2-40B4-BE49-F238E27FC236}">
                  <a16:creationId xmlns:a16="http://schemas.microsoft.com/office/drawing/2014/main" xmlns="" id="{785A4134-866D-4143-AC1E-8A2FFDB49855}"/>
                </a:ext>
              </a:extLst>
            </p:cNvPr>
            <p:cNvCxnSpPr/>
            <p:nvPr userDrawn="1"/>
          </p:nvCxnSpPr>
          <p:spPr>
            <a:xfrm>
              <a:off x="0" y="3290538"/>
              <a:ext cx="216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2157248"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xmlns="" id="{1B29C9C1-9494-4E8B-A0F3-611E947A19B3}"/>
              </a:ext>
            </a:extLst>
          </p:cNvPr>
          <p:cNvSpPr>
            <a:spLocks noGrp="1"/>
          </p:cNvSpPr>
          <p:nvPr>
            <p:ph type="body" idx="27" hasCustomPrompt="1"/>
          </p:nvPr>
        </p:nvSpPr>
        <p:spPr>
          <a:xfrm>
            <a:off x="4128617" y="4355032"/>
            <a:ext cx="2066544"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0" name="Text Placeholder 2">
            <a:extLst>
              <a:ext uri="{FF2B5EF4-FFF2-40B4-BE49-F238E27FC236}">
                <a16:creationId xmlns:a16="http://schemas.microsoft.com/office/drawing/2014/main" xmlns="" id="{ABB09D16-148A-45C2-B0B8-1495E8DC7D64}"/>
              </a:ext>
            </a:extLst>
          </p:cNvPr>
          <p:cNvSpPr>
            <a:spLocks noGrp="1"/>
          </p:cNvSpPr>
          <p:nvPr>
            <p:ph type="body" idx="29" hasCustomPrompt="1"/>
          </p:nvPr>
        </p:nvSpPr>
        <p:spPr>
          <a:xfrm>
            <a:off x="4128616" y="4042831"/>
            <a:ext cx="2066544"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1" name="Text Placeholder 2">
            <a:extLst>
              <a:ext uri="{FF2B5EF4-FFF2-40B4-BE49-F238E27FC236}">
                <a16:creationId xmlns:a16="http://schemas.microsoft.com/office/drawing/2014/main" xmlns="" id="{67814C7C-3597-4B16-A4AC-D81985C587BD}"/>
              </a:ext>
            </a:extLst>
          </p:cNvPr>
          <p:cNvSpPr>
            <a:spLocks noGrp="1"/>
          </p:cNvSpPr>
          <p:nvPr>
            <p:ph type="body" idx="32" hasCustomPrompt="1"/>
          </p:nvPr>
        </p:nvSpPr>
        <p:spPr>
          <a:xfrm>
            <a:off x="4128616" y="3428999"/>
            <a:ext cx="2066544"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9" name="Picture Placeholder 8">
            <a:extLst>
              <a:ext uri="{FF2B5EF4-FFF2-40B4-BE49-F238E27FC236}">
                <a16:creationId xmlns:a16="http://schemas.microsoft.com/office/drawing/2014/main" xmlns="" id="{B284A57B-147A-4287-AA6B-E508A9222F7F}"/>
              </a:ext>
            </a:extLst>
          </p:cNvPr>
          <p:cNvSpPr>
            <a:spLocks noGrp="1"/>
          </p:cNvSpPr>
          <p:nvPr>
            <p:ph type="pic" sz="quarter" idx="33"/>
          </p:nvPr>
        </p:nvSpPr>
        <p:spPr>
          <a:xfrm>
            <a:off x="4130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5" name="Picture Placeholder 8">
            <a:extLst>
              <a:ext uri="{FF2B5EF4-FFF2-40B4-BE49-F238E27FC236}">
                <a16:creationId xmlns:a16="http://schemas.microsoft.com/office/drawing/2014/main" xmlns="" id="{9DBE0996-CEA3-41C3-A75A-84DC3C2B5194}"/>
              </a:ext>
            </a:extLst>
          </p:cNvPr>
          <p:cNvSpPr>
            <a:spLocks noGrp="1"/>
          </p:cNvSpPr>
          <p:nvPr>
            <p:ph type="pic" sz="quarter" idx="34"/>
          </p:nvPr>
        </p:nvSpPr>
        <p:spPr>
          <a:xfrm>
            <a:off x="9128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6" name="Picture Placeholder 8">
            <a:extLst>
              <a:ext uri="{FF2B5EF4-FFF2-40B4-BE49-F238E27FC236}">
                <a16:creationId xmlns:a16="http://schemas.microsoft.com/office/drawing/2014/main" xmlns="" id="{F7B28261-CB14-4E4E-AA66-A0239B3DD28E}"/>
              </a:ext>
            </a:extLst>
          </p:cNvPr>
          <p:cNvSpPr>
            <a:spLocks noGrp="1"/>
          </p:cNvSpPr>
          <p:nvPr>
            <p:ph type="pic" sz="quarter" idx="35"/>
          </p:nvPr>
        </p:nvSpPr>
        <p:spPr>
          <a:xfrm>
            <a:off x="6629072" y="1179843"/>
            <a:ext cx="2066544" cy="2066544"/>
          </a:xfrm>
          <a:prstGeom prst="ellipse">
            <a:avLst/>
          </a:prstGeom>
          <a:ln w="127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7" name="Text Placeholder 2">
            <a:extLst>
              <a:ext uri="{FF2B5EF4-FFF2-40B4-BE49-F238E27FC236}">
                <a16:creationId xmlns:a16="http://schemas.microsoft.com/office/drawing/2014/main" xmlns="" id="{BAA53E0C-9536-4177-A63F-0E2565EC53CD}"/>
              </a:ext>
            </a:extLst>
          </p:cNvPr>
          <p:cNvSpPr>
            <a:spLocks noGrp="1"/>
          </p:cNvSpPr>
          <p:nvPr>
            <p:ph type="body" idx="36" hasCustomPrompt="1"/>
          </p:nvPr>
        </p:nvSpPr>
        <p:spPr>
          <a:xfrm>
            <a:off x="9127048" y="4355032"/>
            <a:ext cx="2066400"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xmlns="" id="{67EF8E36-183B-420B-AF25-17CFA963987A}"/>
              </a:ext>
            </a:extLst>
          </p:cNvPr>
          <p:cNvSpPr>
            <a:spLocks noGrp="1"/>
          </p:cNvSpPr>
          <p:nvPr>
            <p:ph type="body" idx="37" hasCustomPrompt="1"/>
          </p:nvPr>
        </p:nvSpPr>
        <p:spPr>
          <a:xfrm>
            <a:off x="9127047" y="4042831"/>
            <a:ext cx="2066400"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9" name="Text Placeholder 2">
            <a:extLst>
              <a:ext uri="{FF2B5EF4-FFF2-40B4-BE49-F238E27FC236}">
                <a16:creationId xmlns:a16="http://schemas.microsoft.com/office/drawing/2014/main" xmlns="" id="{58DA6E86-8039-4690-AFE1-7CCF07B7CBAF}"/>
              </a:ext>
            </a:extLst>
          </p:cNvPr>
          <p:cNvSpPr>
            <a:spLocks noGrp="1"/>
          </p:cNvSpPr>
          <p:nvPr>
            <p:ph type="body" idx="38" hasCustomPrompt="1"/>
          </p:nvPr>
        </p:nvSpPr>
        <p:spPr>
          <a:xfrm>
            <a:off x="9127047" y="3428999"/>
            <a:ext cx="2066400"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1" name="Text Placeholder 2">
            <a:extLst>
              <a:ext uri="{FF2B5EF4-FFF2-40B4-BE49-F238E27FC236}">
                <a16:creationId xmlns:a16="http://schemas.microsoft.com/office/drawing/2014/main" xmlns="" id="{933214B9-0452-4C8B-AB10-922F3C3BCF01}"/>
              </a:ext>
            </a:extLst>
          </p:cNvPr>
          <p:cNvSpPr>
            <a:spLocks noGrp="1"/>
          </p:cNvSpPr>
          <p:nvPr>
            <p:ph type="body" idx="39" hasCustomPrompt="1"/>
          </p:nvPr>
        </p:nvSpPr>
        <p:spPr>
          <a:xfrm>
            <a:off x="6629217" y="4355032"/>
            <a:ext cx="2066400" cy="1280958"/>
          </a:xfrm>
        </p:spPr>
        <p:txBody>
          <a:bodyPr lIns="0" tIns="0" rIns="0" bIns="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2" name="Text Placeholder 2">
            <a:extLst>
              <a:ext uri="{FF2B5EF4-FFF2-40B4-BE49-F238E27FC236}">
                <a16:creationId xmlns:a16="http://schemas.microsoft.com/office/drawing/2014/main" xmlns="" id="{A5C23113-D98B-48C7-A675-4FD5F50333F3}"/>
              </a:ext>
            </a:extLst>
          </p:cNvPr>
          <p:cNvSpPr>
            <a:spLocks noGrp="1"/>
          </p:cNvSpPr>
          <p:nvPr>
            <p:ph type="body" idx="40" hasCustomPrompt="1"/>
          </p:nvPr>
        </p:nvSpPr>
        <p:spPr>
          <a:xfrm>
            <a:off x="6629216" y="4042831"/>
            <a:ext cx="2066400" cy="282991"/>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9" name="Text Placeholder 2">
            <a:extLst>
              <a:ext uri="{FF2B5EF4-FFF2-40B4-BE49-F238E27FC236}">
                <a16:creationId xmlns:a16="http://schemas.microsoft.com/office/drawing/2014/main" xmlns="" id="{09781257-B563-41E0-B9E6-9C7330084BCC}"/>
              </a:ext>
            </a:extLst>
          </p:cNvPr>
          <p:cNvSpPr>
            <a:spLocks noGrp="1"/>
          </p:cNvSpPr>
          <p:nvPr>
            <p:ph type="body" idx="41" hasCustomPrompt="1"/>
          </p:nvPr>
        </p:nvSpPr>
        <p:spPr>
          <a:xfrm>
            <a:off x="6627903" y="3428999"/>
            <a:ext cx="2066400" cy="615618"/>
          </a:xfrm>
        </p:spPr>
        <p:txBody>
          <a:bodyPr lIns="0" tIns="0" rIns="0" bIns="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cxnSp>
        <p:nvCxnSpPr>
          <p:cNvPr id="32" name="Straight Connector 31">
            <a:extLst>
              <a:ext uri="{FF2B5EF4-FFF2-40B4-BE49-F238E27FC236}">
                <a16:creationId xmlns:a16="http://schemas.microsoft.com/office/drawing/2014/main" xmlns="" id="{9A32EC27-ACD8-47C0-A3ED-E4ED58D88358}"/>
              </a:ext>
            </a:extLst>
          </p:cNvPr>
          <p:cNvCxnSpPr/>
          <p:nvPr userDrawn="1"/>
        </p:nvCxnSpPr>
        <p:spPr>
          <a:xfrm>
            <a:off x="6195160" y="2217849"/>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99E8819A-135C-4A5C-9F6A-A3BE05AA294F}"/>
              </a:ext>
            </a:extLst>
          </p:cNvPr>
          <p:cNvCxnSpPr/>
          <p:nvPr userDrawn="1"/>
        </p:nvCxnSpPr>
        <p:spPr>
          <a:xfrm>
            <a:off x="8703909" y="2216687"/>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329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Layout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p:nvPr>
        </p:nvSpPr>
        <p:spPr>
          <a:xfrm>
            <a:off x="5104263" y="707529"/>
            <a:ext cx="6310887" cy="569086"/>
          </a:xfrm>
        </p:spPr>
        <p:txBody>
          <a:bodyPr lIns="0" tIns="0" rIns="0" bIns="0" anchor="b">
            <a:normAutofit/>
          </a:bodyPr>
          <a:lstStyle>
            <a:lvl1pPr algn="r">
              <a:defRPr sz="3600"/>
            </a:lvl1pPr>
          </a:lstStyle>
          <a:p>
            <a:r>
              <a:rPr lang="en-US" noProof="0" smtClean="0"/>
              <a:t>Click to edit Master title style</a:t>
            </a:r>
            <a:endParaRPr lang="en-US" noProof="0"/>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5104263" y="1625821"/>
            <a:ext cx="6289862" cy="569085"/>
          </a:xfrm>
        </p:spPr>
        <p:txBody>
          <a:bodyPr lIns="0" tIns="0" rIns="0" bIns="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7395281" y="1375202"/>
            <a:ext cx="4796719" cy="100800"/>
            <a:chOff x="439494" y="3240138"/>
            <a:chExt cx="2994906"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439494" y="3290538"/>
              <a:ext cx="29445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xmlns="" id="{BE12A846-0DFC-435B-BAE9-D90C353E0344}"/>
              </a:ext>
            </a:extLst>
          </p:cNvPr>
          <p:cNvSpPr>
            <a:spLocks noGrp="1"/>
          </p:cNvSpPr>
          <p:nvPr>
            <p:ph type="body" idx="14" hasCustomPrompt="1"/>
          </p:nvPr>
        </p:nvSpPr>
        <p:spPr>
          <a:xfrm>
            <a:off x="1958968"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2">
            <a:extLst>
              <a:ext uri="{FF2B5EF4-FFF2-40B4-BE49-F238E27FC236}">
                <a16:creationId xmlns:a16="http://schemas.microsoft.com/office/drawing/2014/main" xmlns="" id="{F2ACDD32-C1AB-4359-B055-2F910492987E}"/>
              </a:ext>
            </a:extLst>
          </p:cNvPr>
          <p:cNvSpPr>
            <a:spLocks noGrp="1"/>
          </p:cNvSpPr>
          <p:nvPr>
            <p:ph type="body" idx="16" hasCustomPrompt="1"/>
          </p:nvPr>
        </p:nvSpPr>
        <p:spPr>
          <a:xfrm>
            <a:off x="1958968"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3" name="Picture Placeholder 2">
            <a:extLst>
              <a:ext uri="{FF2B5EF4-FFF2-40B4-BE49-F238E27FC236}">
                <a16:creationId xmlns:a16="http://schemas.microsoft.com/office/drawing/2014/main" xmlns="" id="{F6FF07C5-314A-4EA8-B78F-7A51C234D3A1}"/>
              </a:ext>
            </a:extLst>
          </p:cNvPr>
          <p:cNvSpPr>
            <a:spLocks noGrp="1"/>
          </p:cNvSpPr>
          <p:nvPr>
            <p:ph type="pic" sz="quarter" idx="33"/>
          </p:nvPr>
        </p:nvSpPr>
        <p:spPr>
          <a:xfrm>
            <a:off x="721841" y="2764036"/>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cxnSp>
        <p:nvCxnSpPr>
          <p:cNvPr id="23" name="Straight Connector 22">
            <a:extLst>
              <a:ext uri="{FF2B5EF4-FFF2-40B4-BE49-F238E27FC236}">
                <a16:creationId xmlns:a16="http://schemas.microsoft.com/office/drawing/2014/main" xmlns="" id="{B691060D-E361-43B0-BFD7-43D7CC4E5CCD}"/>
              </a:ext>
            </a:extLst>
          </p:cNvPr>
          <p:cNvCxnSpPr>
            <a:cxnSpLocks/>
          </p:cNvCxnSpPr>
          <p:nvPr userDrawn="1"/>
        </p:nvCxnSpPr>
        <p:spPr>
          <a:xfrm>
            <a:off x="0" y="3288596"/>
            <a:ext cx="72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 Placeholder 2">
            <a:extLst>
              <a:ext uri="{FF2B5EF4-FFF2-40B4-BE49-F238E27FC236}">
                <a16:creationId xmlns:a16="http://schemas.microsoft.com/office/drawing/2014/main" xmlns="" id="{4A98AB01-9578-4430-96AD-F434AF0CDA20}"/>
              </a:ext>
            </a:extLst>
          </p:cNvPr>
          <p:cNvSpPr>
            <a:spLocks noGrp="1"/>
          </p:cNvSpPr>
          <p:nvPr>
            <p:ph type="body" idx="34" hasCustomPrompt="1"/>
          </p:nvPr>
        </p:nvSpPr>
        <p:spPr>
          <a:xfrm>
            <a:off x="1957127"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1" name="Text Placeholder 2">
            <a:extLst>
              <a:ext uri="{FF2B5EF4-FFF2-40B4-BE49-F238E27FC236}">
                <a16:creationId xmlns:a16="http://schemas.microsoft.com/office/drawing/2014/main" xmlns="" id="{EF9D60F2-A1FB-4A95-997B-A4F1723AC1EC}"/>
              </a:ext>
            </a:extLst>
          </p:cNvPr>
          <p:cNvSpPr>
            <a:spLocks noGrp="1"/>
          </p:cNvSpPr>
          <p:nvPr>
            <p:ph type="body" idx="35" hasCustomPrompt="1"/>
          </p:nvPr>
        </p:nvSpPr>
        <p:spPr>
          <a:xfrm>
            <a:off x="1957127"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2" name="Picture Placeholder 2">
            <a:extLst>
              <a:ext uri="{FF2B5EF4-FFF2-40B4-BE49-F238E27FC236}">
                <a16:creationId xmlns:a16="http://schemas.microsoft.com/office/drawing/2014/main" xmlns="" id="{76A56D2A-42F0-40C5-96D7-B1AC33152A85}"/>
              </a:ext>
            </a:extLst>
          </p:cNvPr>
          <p:cNvSpPr>
            <a:spLocks noGrp="1"/>
          </p:cNvSpPr>
          <p:nvPr>
            <p:ph type="pic" sz="quarter" idx="36"/>
          </p:nvPr>
        </p:nvSpPr>
        <p:spPr>
          <a:xfrm>
            <a:off x="720000" y="4191893"/>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cxnSp>
        <p:nvCxnSpPr>
          <p:cNvPr id="43" name="Straight Connector 42">
            <a:extLst>
              <a:ext uri="{FF2B5EF4-FFF2-40B4-BE49-F238E27FC236}">
                <a16:creationId xmlns:a16="http://schemas.microsoft.com/office/drawing/2014/main" xmlns="" id="{CF6D1C91-9136-4678-A712-92BE9B3902C4}"/>
              </a:ext>
            </a:extLst>
          </p:cNvPr>
          <p:cNvCxnSpPr>
            <a:cxnSpLocks/>
          </p:cNvCxnSpPr>
          <p:nvPr userDrawn="1"/>
        </p:nvCxnSpPr>
        <p:spPr>
          <a:xfrm rot="16200000">
            <a:off x="1111670" y="4028309"/>
            <a:ext cx="324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4" name="Text Placeholder 2">
            <a:extLst>
              <a:ext uri="{FF2B5EF4-FFF2-40B4-BE49-F238E27FC236}">
                <a16:creationId xmlns:a16="http://schemas.microsoft.com/office/drawing/2014/main" xmlns="" id="{BACF15AB-FF8A-422B-840D-88503024E5D3}"/>
              </a:ext>
            </a:extLst>
          </p:cNvPr>
          <p:cNvSpPr>
            <a:spLocks noGrp="1"/>
          </p:cNvSpPr>
          <p:nvPr>
            <p:ph type="body" idx="37" hasCustomPrompt="1"/>
          </p:nvPr>
        </p:nvSpPr>
        <p:spPr>
          <a:xfrm>
            <a:off x="5708709"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5" name="Text Placeholder 2">
            <a:extLst>
              <a:ext uri="{FF2B5EF4-FFF2-40B4-BE49-F238E27FC236}">
                <a16:creationId xmlns:a16="http://schemas.microsoft.com/office/drawing/2014/main" xmlns="" id="{EFC2028F-7DFE-412D-97DF-707D128D95E0}"/>
              </a:ext>
            </a:extLst>
          </p:cNvPr>
          <p:cNvSpPr>
            <a:spLocks noGrp="1"/>
          </p:cNvSpPr>
          <p:nvPr>
            <p:ph type="body" idx="38" hasCustomPrompt="1"/>
          </p:nvPr>
        </p:nvSpPr>
        <p:spPr>
          <a:xfrm>
            <a:off x="5708709"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47" name="Text Placeholder 2">
            <a:extLst>
              <a:ext uri="{FF2B5EF4-FFF2-40B4-BE49-F238E27FC236}">
                <a16:creationId xmlns:a16="http://schemas.microsoft.com/office/drawing/2014/main" xmlns="" id="{4349A4F0-1181-4A58-BFD4-4783CD130356}"/>
              </a:ext>
            </a:extLst>
          </p:cNvPr>
          <p:cNvSpPr>
            <a:spLocks noGrp="1"/>
          </p:cNvSpPr>
          <p:nvPr>
            <p:ph type="body" idx="40" hasCustomPrompt="1"/>
          </p:nvPr>
        </p:nvSpPr>
        <p:spPr>
          <a:xfrm>
            <a:off x="5704578"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8" name="Text Placeholder 2">
            <a:extLst>
              <a:ext uri="{FF2B5EF4-FFF2-40B4-BE49-F238E27FC236}">
                <a16:creationId xmlns:a16="http://schemas.microsoft.com/office/drawing/2014/main" xmlns="" id="{DC1D5D83-8D32-491F-87EB-9DA9360D4F2B}"/>
              </a:ext>
            </a:extLst>
          </p:cNvPr>
          <p:cNvSpPr>
            <a:spLocks noGrp="1"/>
          </p:cNvSpPr>
          <p:nvPr>
            <p:ph type="body" idx="41" hasCustomPrompt="1"/>
          </p:nvPr>
        </p:nvSpPr>
        <p:spPr>
          <a:xfrm>
            <a:off x="5704578"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50" name="Text Placeholder 2">
            <a:extLst>
              <a:ext uri="{FF2B5EF4-FFF2-40B4-BE49-F238E27FC236}">
                <a16:creationId xmlns:a16="http://schemas.microsoft.com/office/drawing/2014/main" xmlns="" id="{8120723F-A42C-4B81-97FD-6F575E5C2584}"/>
              </a:ext>
            </a:extLst>
          </p:cNvPr>
          <p:cNvSpPr>
            <a:spLocks noGrp="1"/>
          </p:cNvSpPr>
          <p:nvPr>
            <p:ph type="body" idx="43" hasCustomPrompt="1"/>
          </p:nvPr>
        </p:nvSpPr>
        <p:spPr>
          <a:xfrm>
            <a:off x="9453870" y="3372939"/>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51" name="Text Placeholder 2">
            <a:extLst>
              <a:ext uri="{FF2B5EF4-FFF2-40B4-BE49-F238E27FC236}">
                <a16:creationId xmlns:a16="http://schemas.microsoft.com/office/drawing/2014/main" xmlns="" id="{27D068F1-398F-4D11-977C-080C8151C786}"/>
              </a:ext>
            </a:extLst>
          </p:cNvPr>
          <p:cNvSpPr>
            <a:spLocks noGrp="1"/>
          </p:cNvSpPr>
          <p:nvPr>
            <p:ph type="body" idx="44" hasCustomPrompt="1"/>
          </p:nvPr>
        </p:nvSpPr>
        <p:spPr>
          <a:xfrm>
            <a:off x="9453870" y="2960253"/>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sp>
        <p:nvSpPr>
          <p:cNvPr id="53" name="Text Placeholder 2">
            <a:extLst>
              <a:ext uri="{FF2B5EF4-FFF2-40B4-BE49-F238E27FC236}">
                <a16:creationId xmlns:a16="http://schemas.microsoft.com/office/drawing/2014/main" xmlns="" id="{B795705E-C5CB-46CC-9E41-D2269E07BC15}"/>
              </a:ext>
            </a:extLst>
          </p:cNvPr>
          <p:cNvSpPr>
            <a:spLocks noGrp="1"/>
          </p:cNvSpPr>
          <p:nvPr>
            <p:ph type="body" idx="46" hasCustomPrompt="1"/>
          </p:nvPr>
        </p:nvSpPr>
        <p:spPr>
          <a:xfrm>
            <a:off x="9452029" y="4800796"/>
            <a:ext cx="2297722"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54" name="Text Placeholder 2">
            <a:extLst>
              <a:ext uri="{FF2B5EF4-FFF2-40B4-BE49-F238E27FC236}">
                <a16:creationId xmlns:a16="http://schemas.microsoft.com/office/drawing/2014/main" xmlns="" id="{80211A2B-0F3C-4DBE-AE01-069AE7FC3468}"/>
              </a:ext>
            </a:extLst>
          </p:cNvPr>
          <p:cNvSpPr>
            <a:spLocks noGrp="1"/>
          </p:cNvSpPr>
          <p:nvPr>
            <p:ph type="body" idx="47" hasCustomPrompt="1"/>
          </p:nvPr>
        </p:nvSpPr>
        <p:spPr>
          <a:xfrm>
            <a:off x="9452029" y="4388110"/>
            <a:ext cx="2297722" cy="328343"/>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a:t>
            </a:r>
          </a:p>
        </p:txBody>
      </p:sp>
      <p:cxnSp>
        <p:nvCxnSpPr>
          <p:cNvPr id="56" name="Straight Connector 55">
            <a:extLst>
              <a:ext uri="{FF2B5EF4-FFF2-40B4-BE49-F238E27FC236}">
                <a16:creationId xmlns:a16="http://schemas.microsoft.com/office/drawing/2014/main" xmlns="" id="{2E5E9742-C670-47AB-AA69-AE65D7915B06}"/>
              </a:ext>
            </a:extLst>
          </p:cNvPr>
          <p:cNvCxnSpPr>
            <a:cxnSpLocks/>
          </p:cNvCxnSpPr>
          <p:nvPr userDrawn="1"/>
        </p:nvCxnSpPr>
        <p:spPr>
          <a:xfrm rot="16200000">
            <a:off x="3531847" y="5364000"/>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158712DB-5183-45D8-9ABB-6E0795658012}"/>
              </a:ext>
            </a:extLst>
          </p:cNvPr>
          <p:cNvCxnSpPr>
            <a:cxnSpLocks/>
          </p:cNvCxnSpPr>
          <p:nvPr userDrawn="1"/>
        </p:nvCxnSpPr>
        <p:spPr>
          <a:xfrm rot="16200000">
            <a:off x="7274194" y="5363999"/>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9" name="Picture Placeholder 2">
            <a:extLst>
              <a:ext uri="{FF2B5EF4-FFF2-40B4-BE49-F238E27FC236}">
                <a16:creationId xmlns:a16="http://schemas.microsoft.com/office/drawing/2014/main" xmlns="" id="{417A32F4-3459-4A31-A90E-AA771FD4D491}"/>
              </a:ext>
            </a:extLst>
          </p:cNvPr>
          <p:cNvSpPr>
            <a:spLocks noGrp="1"/>
          </p:cNvSpPr>
          <p:nvPr>
            <p:ph type="pic" sz="quarter" idx="42"/>
          </p:nvPr>
        </p:nvSpPr>
        <p:spPr>
          <a:xfrm>
            <a:off x="4467451" y="4191893"/>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55" name="Picture Placeholder 2">
            <a:extLst>
              <a:ext uri="{FF2B5EF4-FFF2-40B4-BE49-F238E27FC236}">
                <a16:creationId xmlns:a16="http://schemas.microsoft.com/office/drawing/2014/main" xmlns="" id="{63549FA7-92E5-4DB1-92FA-15902DFD3753}"/>
              </a:ext>
            </a:extLst>
          </p:cNvPr>
          <p:cNvSpPr>
            <a:spLocks noGrp="1"/>
          </p:cNvSpPr>
          <p:nvPr>
            <p:ph type="pic" sz="quarter" idx="48"/>
          </p:nvPr>
        </p:nvSpPr>
        <p:spPr>
          <a:xfrm>
            <a:off x="8214902" y="4191893"/>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46" name="Picture Placeholder 2">
            <a:extLst>
              <a:ext uri="{FF2B5EF4-FFF2-40B4-BE49-F238E27FC236}">
                <a16:creationId xmlns:a16="http://schemas.microsoft.com/office/drawing/2014/main" xmlns="" id="{0F62D330-6A30-4A65-89DA-EDFE4AAD343E}"/>
              </a:ext>
            </a:extLst>
          </p:cNvPr>
          <p:cNvSpPr>
            <a:spLocks noGrp="1"/>
          </p:cNvSpPr>
          <p:nvPr>
            <p:ph type="pic" sz="quarter" idx="39"/>
          </p:nvPr>
        </p:nvSpPr>
        <p:spPr>
          <a:xfrm>
            <a:off x="4469292" y="2764036"/>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52" name="Picture Placeholder 2">
            <a:extLst>
              <a:ext uri="{FF2B5EF4-FFF2-40B4-BE49-F238E27FC236}">
                <a16:creationId xmlns:a16="http://schemas.microsoft.com/office/drawing/2014/main" xmlns="" id="{A3FC286B-05E7-4E48-A7FD-197800349118}"/>
              </a:ext>
            </a:extLst>
          </p:cNvPr>
          <p:cNvSpPr>
            <a:spLocks noGrp="1"/>
          </p:cNvSpPr>
          <p:nvPr>
            <p:ph type="pic" sz="quarter" idx="45"/>
          </p:nvPr>
        </p:nvSpPr>
        <p:spPr>
          <a:xfrm>
            <a:off x="8216743" y="2764036"/>
            <a:ext cx="1106424" cy="1106423"/>
          </a:xfrm>
          <a:prstGeom prst="ellipse">
            <a:avLst/>
          </a:prstGeom>
          <a:solidFill>
            <a:srgbClr val="0F1722"/>
          </a:solidFill>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174431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1461974"/>
            <a:ext cx="4464049" cy="1177174"/>
          </a:xfrm>
        </p:spPr>
        <p:txBody>
          <a:bodyPr lIns="0" tIns="0" rIns="0" bIns="0"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3092276"/>
            <a:ext cx="4443165" cy="1008841"/>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2811097"/>
            <a:ext cx="3149152" cy="100800"/>
            <a:chOff x="-1228304" y="3250524"/>
            <a:chExt cx="3149152" cy="100800"/>
          </a:xfrm>
        </p:grpSpPr>
        <p:cxnSp>
          <p:nvCxnSpPr>
            <p:cNvPr id="13" name="Straight Connector 12">
              <a:extLst>
                <a:ext uri="{FF2B5EF4-FFF2-40B4-BE49-F238E27FC236}">
                  <a16:creationId xmlns:a16="http://schemas.microsoft.com/office/drawing/2014/main" xmlns="" id="{785A4134-866D-4143-AC1E-8A2FFDB49855}"/>
                </a:ext>
              </a:extLst>
            </p:cNvPr>
            <p:cNvCxnSpPr>
              <a:cxnSpLocks/>
            </p:cNvCxnSpPr>
            <p:nvPr userDrawn="1"/>
          </p:nvCxnSpPr>
          <p:spPr>
            <a:xfrm>
              <a:off x="-1228304" y="3290538"/>
              <a:ext cx="309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1820048" y="3250524"/>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Text Placeholder 2">
            <a:extLst>
              <a:ext uri="{FF2B5EF4-FFF2-40B4-BE49-F238E27FC236}">
                <a16:creationId xmlns:a16="http://schemas.microsoft.com/office/drawing/2014/main" xmlns="" id="{9A5180A6-7D2B-4341-A749-16387D907EEF}"/>
              </a:ext>
            </a:extLst>
          </p:cNvPr>
          <p:cNvSpPr>
            <a:spLocks noGrp="1"/>
          </p:cNvSpPr>
          <p:nvPr>
            <p:ph type="body" idx="34" hasCustomPrompt="1"/>
          </p:nvPr>
        </p:nvSpPr>
        <p:spPr>
          <a:xfrm>
            <a:off x="1262770" y="4138611"/>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37" name="Text Placeholder 2">
            <a:extLst>
              <a:ext uri="{FF2B5EF4-FFF2-40B4-BE49-F238E27FC236}">
                <a16:creationId xmlns:a16="http://schemas.microsoft.com/office/drawing/2014/main" xmlns="" id="{79DFBEE7-50AA-4F4F-8B5D-AD23ECAD9919}"/>
              </a:ext>
            </a:extLst>
          </p:cNvPr>
          <p:cNvSpPr>
            <a:spLocks noGrp="1"/>
          </p:cNvSpPr>
          <p:nvPr>
            <p:ph type="body" idx="42" hasCustomPrompt="1"/>
          </p:nvPr>
        </p:nvSpPr>
        <p:spPr>
          <a:xfrm>
            <a:off x="1262769" y="4499972"/>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39" name="Text Placeholder 2">
            <a:extLst>
              <a:ext uri="{FF2B5EF4-FFF2-40B4-BE49-F238E27FC236}">
                <a16:creationId xmlns:a16="http://schemas.microsoft.com/office/drawing/2014/main" xmlns="" id="{306EAF0C-F17D-47D6-BAA1-16745F4F70D9}"/>
              </a:ext>
            </a:extLst>
          </p:cNvPr>
          <p:cNvSpPr>
            <a:spLocks noGrp="1"/>
          </p:cNvSpPr>
          <p:nvPr>
            <p:ph type="body" idx="45" hasCustomPrompt="1"/>
          </p:nvPr>
        </p:nvSpPr>
        <p:spPr>
          <a:xfrm>
            <a:off x="3193135" y="4138611"/>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0" name="Text Placeholder 2">
            <a:extLst>
              <a:ext uri="{FF2B5EF4-FFF2-40B4-BE49-F238E27FC236}">
                <a16:creationId xmlns:a16="http://schemas.microsoft.com/office/drawing/2014/main" xmlns="" id="{D091E31C-C1DC-4D72-8C9E-3B6BD91E72AF}"/>
              </a:ext>
            </a:extLst>
          </p:cNvPr>
          <p:cNvSpPr>
            <a:spLocks noGrp="1"/>
          </p:cNvSpPr>
          <p:nvPr>
            <p:ph type="body" idx="46" hasCustomPrompt="1"/>
          </p:nvPr>
        </p:nvSpPr>
        <p:spPr>
          <a:xfrm>
            <a:off x="3193134" y="4499972"/>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2" name="Text Placeholder 2">
            <a:extLst>
              <a:ext uri="{FF2B5EF4-FFF2-40B4-BE49-F238E27FC236}">
                <a16:creationId xmlns:a16="http://schemas.microsoft.com/office/drawing/2014/main" xmlns="" id="{F62E753C-C8BE-457D-9B22-6A8227347A67}"/>
              </a:ext>
            </a:extLst>
          </p:cNvPr>
          <p:cNvSpPr>
            <a:spLocks noGrp="1"/>
          </p:cNvSpPr>
          <p:nvPr>
            <p:ph type="body" idx="47" hasCustomPrompt="1"/>
          </p:nvPr>
        </p:nvSpPr>
        <p:spPr>
          <a:xfrm>
            <a:off x="5123499" y="4142294"/>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3" name="Text Placeholder 2">
            <a:extLst>
              <a:ext uri="{FF2B5EF4-FFF2-40B4-BE49-F238E27FC236}">
                <a16:creationId xmlns:a16="http://schemas.microsoft.com/office/drawing/2014/main" xmlns="" id="{BC1E8F6C-0BDD-4AFA-9E8D-5EF61AA59F50}"/>
              </a:ext>
            </a:extLst>
          </p:cNvPr>
          <p:cNvSpPr>
            <a:spLocks noGrp="1"/>
          </p:cNvSpPr>
          <p:nvPr>
            <p:ph type="body" idx="48" hasCustomPrompt="1"/>
          </p:nvPr>
        </p:nvSpPr>
        <p:spPr>
          <a:xfrm>
            <a:off x="5123498" y="4503655"/>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5" name="Text Placeholder 2">
            <a:extLst>
              <a:ext uri="{FF2B5EF4-FFF2-40B4-BE49-F238E27FC236}">
                <a16:creationId xmlns:a16="http://schemas.microsoft.com/office/drawing/2014/main" xmlns="" id="{C70C9772-55FF-4449-988F-6CDDE075E730}"/>
              </a:ext>
            </a:extLst>
          </p:cNvPr>
          <p:cNvSpPr>
            <a:spLocks noGrp="1"/>
          </p:cNvSpPr>
          <p:nvPr>
            <p:ph type="body" idx="49" hasCustomPrompt="1"/>
          </p:nvPr>
        </p:nvSpPr>
        <p:spPr>
          <a:xfrm>
            <a:off x="1262770" y="4826750"/>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6" name="Text Placeholder 2">
            <a:extLst>
              <a:ext uri="{FF2B5EF4-FFF2-40B4-BE49-F238E27FC236}">
                <a16:creationId xmlns:a16="http://schemas.microsoft.com/office/drawing/2014/main" xmlns="" id="{75EE6DCE-6A55-4D95-85F7-E22E3E268256}"/>
              </a:ext>
            </a:extLst>
          </p:cNvPr>
          <p:cNvSpPr>
            <a:spLocks noGrp="1"/>
          </p:cNvSpPr>
          <p:nvPr>
            <p:ph type="body" idx="50" hasCustomPrompt="1"/>
          </p:nvPr>
        </p:nvSpPr>
        <p:spPr>
          <a:xfrm>
            <a:off x="1262769" y="5188111"/>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48" name="Text Placeholder 2">
            <a:extLst>
              <a:ext uri="{FF2B5EF4-FFF2-40B4-BE49-F238E27FC236}">
                <a16:creationId xmlns:a16="http://schemas.microsoft.com/office/drawing/2014/main" xmlns="" id="{84DC7882-7541-4AEA-95FE-DDBCF6F9CA32}"/>
              </a:ext>
            </a:extLst>
          </p:cNvPr>
          <p:cNvSpPr>
            <a:spLocks noGrp="1"/>
          </p:cNvSpPr>
          <p:nvPr>
            <p:ph type="body" idx="51" hasCustomPrompt="1"/>
          </p:nvPr>
        </p:nvSpPr>
        <p:spPr>
          <a:xfrm>
            <a:off x="3193135" y="4826750"/>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9" name="Text Placeholder 2">
            <a:extLst>
              <a:ext uri="{FF2B5EF4-FFF2-40B4-BE49-F238E27FC236}">
                <a16:creationId xmlns:a16="http://schemas.microsoft.com/office/drawing/2014/main" xmlns="" id="{5542D500-4CD6-4FDE-9133-F8020797D9B5}"/>
              </a:ext>
            </a:extLst>
          </p:cNvPr>
          <p:cNvSpPr>
            <a:spLocks noGrp="1"/>
          </p:cNvSpPr>
          <p:nvPr>
            <p:ph type="body" idx="52" hasCustomPrompt="1"/>
          </p:nvPr>
        </p:nvSpPr>
        <p:spPr>
          <a:xfrm>
            <a:off x="3193134" y="5188111"/>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51" name="Text Placeholder 2">
            <a:extLst>
              <a:ext uri="{FF2B5EF4-FFF2-40B4-BE49-F238E27FC236}">
                <a16:creationId xmlns:a16="http://schemas.microsoft.com/office/drawing/2014/main" xmlns="" id="{500C362B-BA02-4F7D-86F6-3F6F2EF20D04}"/>
              </a:ext>
            </a:extLst>
          </p:cNvPr>
          <p:cNvSpPr>
            <a:spLocks noGrp="1"/>
          </p:cNvSpPr>
          <p:nvPr>
            <p:ph type="body" idx="53" hasCustomPrompt="1"/>
          </p:nvPr>
        </p:nvSpPr>
        <p:spPr>
          <a:xfrm>
            <a:off x="5123499" y="4830433"/>
            <a:ext cx="1283894" cy="349611"/>
          </a:xfrm>
        </p:spPr>
        <p:txBody>
          <a:bodyPr lIns="0" tIns="0" rIns="0" bIns="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52" name="Text Placeholder 2">
            <a:extLst>
              <a:ext uri="{FF2B5EF4-FFF2-40B4-BE49-F238E27FC236}">
                <a16:creationId xmlns:a16="http://schemas.microsoft.com/office/drawing/2014/main" xmlns="" id="{E213E497-634E-40E7-BF08-765CC21529E2}"/>
              </a:ext>
            </a:extLst>
          </p:cNvPr>
          <p:cNvSpPr>
            <a:spLocks noGrp="1"/>
          </p:cNvSpPr>
          <p:nvPr>
            <p:ph type="body" idx="54" hasCustomPrompt="1"/>
          </p:nvPr>
        </p:nvSpPr>
        <p:spPr>
          <a:xfrm>
            <a:off x="5123498" y="5191794"/>
            <a:ext cx="1285861" cy="246279"/>
          </a:xfrm>
        </p:spPr>
        <p:txBody>
          <a:bodyPr lIns="0" tIns="0" rIns="0" bIns="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8" name="Oval 7">
            <a:extLst>
              <a:ext uri="{FF2B5EF4-FFF2-40B4-BE49-F238E27FC236}">
                <a16:creationId xmlns:a16="http://schemas.microsoft.com/office/drawing/2014/main" xmlns="" id="{FA01C659-0131-449B-BA07-5BC568F00BF0}"/>
              </a:ext>
            </a:extLst>
          </p:cNvPr>
          <p:cNvSpPr/>
          <p:nvPr userDrawn="1"/>
        </p:nvSpPr>
        <p:spPr>
          <a:xfrm>
            <a:off x="790959" y="4258650"/>
            <a:ext cx="384048" cy="38404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4" name="Oval 53">
            <a:extLst>
              <a:ext uri="{FF2B5EF4-FFF2-40B4-BE49-F238E27FC236}">
                <a16:creationId xmlns:a16="http://schemas.microsoft.com/office/drawing/2014/main" xmlns="" id="{69CB80EA-A8D6-4099-9412-0C14095755FF}"/>
              </a:ext>
            </a:extLst>
          </p:cNvPr>
          <p:cNvSpPr/>
          <p:nvPr userDrawn="1"/>
        </p:nvSpPr>
        <p:spPr>
          <a:xfrm>
            <a:off x="790959" y="4965077"/>
            <a:ext cx="384048" cy="384048"/>
          </a:xfrm>
          <a:prstGeom prst="ellipse">
            <a:avLst/>
          </a:prstGeom>
          <a:solidFill>
            <a:srgbClr val="225B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5" name="Oval 54">
            <a:extLst>
              <a:ext uri="{FF2B5EF4-FFF2-40B4-BE49-F238E27FC236}">
                <a16:creationId xmlns:a16="http://schemas.microsoft.com/office/drawing/2014/main" xmlns="" id="{2E20CCE5-B889-49FE-8FA6-A6F0F11A5D91}"/>
              </a:ext>
            </a:extLst>
          </p:cNvPr>
          <p:cNvSpPr/>
          <p:nvPr userDrawn="1"/>
        </p:nvSpPr>
        <p:spPr>
          <a:xfrm>
            <a:off x="2725217" y="4261982"/>
            <a:ext cx="384048" cy="384048"/>
          </a:xfrm>
          <a:prstGeom prst="ellipse">
            <a:avLst/>
          </a:prstGeom>
          <a:solidFill>
            <a:schemeClr val="tx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6" name="Oval 55">
            <a:extLst>
              <a:ext uri="{FF2B5EF4-FFF2-40B4-BE49-F238E27FC236}">
                <a16:creationId xmlns:a16="http://schemas.microsoft.com/office/drawing/2014/main" xmlns="" id="{769A77E3-4AFB-45BB-8FDC-4AD084EA9D23}"/>
              </a:ext>
            </a:extLst>
          </p:cNvPr>
          <p:cNvSpPr/>
          <p:nvPr userDrawn="1"/>
        </p:nvSpPr>
        <p:spPr>
          <a:xfrm>
            <a:off x="2725217" y="4968409"/>
            <a:ext cx="384048" cy="38404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7" name="Oval 56">
            <a:extLst>
              <a:ext uri="{FF2B5EF4-FFF2-40B4-BE49-F238E27FC236}">
                <a16:creationId xmlns:a16="http://schemas.microsoft.com/office/drawing/2014/main" xmlns="" id="{53A8B986-3280-4EAC-846B-9167ECC55646}"/>
              </a:ext>
            </a:extLst>
          </p:cNvPr>
          <p:cNvSpPr/>
          <p:nvPr userDrawn="1"/>
        </p:nvSpPr>
        <p:spPr>
          <a:xfrm>
            <a:off x="4660323" y="4257848"/>
            <a:ext cx="384048" cy="384048"/>
          </a:xfrm>
          <a:prstGeom prst="ellipse">
            <a:avLst/>
          </a:prstGeom>
          <a:solidFill>
            <a:srgbClr val="B5316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8" name="Oval 57">
            <a:extLst>
              <a:ext uri="{FF2B5EF4-FFF2-40B4-BE49-F238E27FC236}">
                <a16:creationId xmlns:a16="http://schemas.microsoft.com/office/drawing/2014/main" xmlns="" id="{0AE6D315-5EC0-4956-B7BF-B94D2AFE679B}"/>
              </a:ext>
            </a:extLst>
          </p:cNvPr>
          <p:cNvSpPr/>
          <p:nvPr userDrawn="1"/>
        </p:nvSpPr>
        <p:spPr>
          <a:xfrm>
            <a:off x="4660323" y="4964275"/>
            <a:ext cx="384048" cy="384048"/>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Chart Placeholder 11">
            <a:extLst>
              <a:ext uri="{FF2B5EF4-FFF2-40B4-BE49-F238E27FC236}">
                <a16:creationId xmlns:a16="http://schemas.microsoft.com/office/drawing/2014/main" xmlns="" id="{9ED8422E-0C74-45EF-B794-252146C6639A}"/>
              </a:ext>
            </a:extLst>
          </p:cNvPr>
          <p:cNvSpPr>
            <a:spLocks noGrp="1"/>
          </p:cNvSpPr>
          <p:nvPr>
            <p:ph type="chart" sz="quarter" idx="55"/>
          </p:nvPr>
        </p:nvSpPr>
        <p:spPr>
          <a:xfrm>
            <a:off x="6924675" y="860425"/>
            <a:ext cx="4483100" cy="4573588"/>
          </a:xfrm>
        </p:spPr>
        <p:txBody>
          <a:bodyPr anchor="ctr" anchorCtr="0">
            <a:normAutofit/>
          </a:bodyPr>
          <a:lstStyle>
            <a:lvl1pPr marL="0" indent="0" algn="ctr">
              <a:buNone/>
              <a:defRPr sz="1200"/>
            </a:lvl1pPr>
          </a:lstStyle>
          <a:p>
            <a:r>
              <a:rPr lang="en-US" noProof="0" smtClean="0"/>
              <a:t>Click icon to add chart</a:t>
            </a:r>
            <a:endParaRPr lang="en-US" noProof="0" dirty="0"/>
          </a:p>
        </p:txBody>
      </p:sp>
      <p:sp>
        <p:nvSpPr>
          <p:cNvPr id="35" name="Oval 34">
            <a:extLst>
              <a:ext uri="{FF2B5EF4-FFF2-40B4-BE49-F238E27FC236}">
                <a16:creationId xmlns:a16="http://schemas.microsoft.com/office/drawing/2014/main" xmlns="" id="{E8B7C827-F016-49F6-B775-FAC0E6420466}"/>
              </a:ext>
            </a:extLst>
          </p:cNvPr>
          <p:cNvSpPr/>
          <p:nvPr userDrawn="1"/>
        </p:nvSpPr>
        <p:spPr>
          <a:xfrm>
            <a:off x="6905624" y="905669"/>
            <a:ext cx="4483100" cy="448310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8" name="Oval 37">
            <a:extLst>
              <a:ext uri="{FF2B5EF4-FFF2-40B4-BE49-F238E27FC236}">
                <a16:creationId xmlns:a16="http://schemas.microsoft.com/office/drawing/2014/main" xmlns="" id="{C0F8D2C7-9093-4F92-B8A4-D819FEE69F1F}"/>
              </a:ext>
            </a:extLst>
          </p:cNvPr>
          <p:cNvSpPr/>
          <p:nvPr userDrawn="1"/>
        </p:nvSpPr>
        <p:spPr>
          <a:xfrm>
            <a:off x="8294757" y="2294802"/>
            <a:ext cx="1704834" cy="1704834"/>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41" name="Straight Connector 40">
            <a:extLst>
              <a:ext uri="{FF2B5EF4-FFF2-40B4-BE49-F238E27FC236}">
                <a16:creationId xmlns:a16="http://schemas.microsoft.com/office/drawing/2014/main" xmlns="" id="{0DE9D0C0-04C1-4621-8B2D-E65A25A8DCF3}"/>
              </a:ext>
            </a:extLst>
          </p:cNvPr>
          <p:cNvCxnSpPr>
            <a:cxnSpLocks/>
          </p:cNvCxnSpPr>
          <p:nvPr userDrawn="1"/>
        </p:nvCxnSpPr>
        <p:spPr>
          <a:xfrm rot="16200000">
            <a:off x="8675514" y="450000"/>
            <a:ext cx="90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490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894591" y="1411243"/>
            <a:ext cx="4494133" cy="804338"/>
          </a:xfrm>
        </p:spPr>
        <p:txBody>
          <a:bodyPr lIns="0" tIns="0" rIns="0" bIns="0" anchor="b">
            <a:normAutofit/>
          </a:bodyPr>
          <a:lstStyle>
            <a:lvl1pPr>
              <a:defRPr sz="3600"/>
            </a:lvl1pPr>
          </a:lstStyle>
          <a:p>
            <a:r>
              <a:rPr lang="en-US" noProof="0"/>
              <a:t>CLICK TO EDIT</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6894591" y="2564787"/>
            <a:ext cx="4473108" cy="569085"/>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924675" y="2314168"/>
            <a:ext cx="5267325" cy="100800"/>
            <a:chOff x="0" y="3240138"/>
            <a:chExt cx="3434400" cy="100800"/>
          </a:xfrm>
        </p:grpSpPr>
        <p:cxnSp>
          <p:nvCxnSpPr>
            <p:cNvPr id="12" name="Straight Connector 11">
              <a:extLst>
                <a:ext uri="{FF2B5EF4-FFF2-40B4-BE49-F238E27FC236}">
                  <a16:creationId xmlns:a16="http://schemas.microsoft.com/office/drawing/2014/main" xmlns=""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Text Placeholder 2">
            <a:extLst>
              <a:ext uri="{FF2B5EF4-FFF2-40B4-BE49-F238E27FC236}">
                <a16:creationId xmlns:a16="http://schemas.microsoft.com/office/drawing/2014/main" xmlns="" id="{BE12A846-0DFC-435B-BAE9-D90C353E0344}"/>
              </a:ext>
            </a:extLst>
          </p:cNvPr>
          <p:cNvSpPr>
            <a:spLocks noGrp="1"/>
          </p:cNvSpPr>
          <p:nvPr>
            <p:ph type="body" idx="14" hasCustomPrompt="1"/>
          </p:nvPr>
        </p:nvSpPr>
        <p:spPr>
          <a:xfrm>
            <a:off x="6894591" y="3189568"/>
            <a:ext cx="4482996" cy="2432603"/>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Picture Placeholder 7">
            <a:extLst>
              <a:ext uri="{FF2B5EF4-FFF2-40B4-BE49-F238E27FC236}">
                <a16:creationId xmlns:a16="http://schemas.microsoft.com/office/drawing/2014/main" xmlns="" id="{CF430BFB-0A7C-4FB8-B93B-8DA19F3E634A}"/>
              </a:ext>
            </a:extLst>
          </p:cNvPr>
          <p:cNvSpPr>
            <a:spLocks noGrp="1"/>
          </p:cNvSpPr>
          <p:nvPr>
            <p:ph type="pic" sz="quarter" idx="15"/>
          </p:nvPr>
        </p:nvSpPr>
        <p:spPr>
          <a:xfrm>
            <a:off x="-3710" y="1792784"/>
            <a:ext cx="6073999" cy="3721608"/>
          </a:xfrm>
        </p:spPr>
        <p:txBody>
          <a:bodyPr anchor="ctr" anchorCtr="0">
            <a:normAutofit/>
          </a:bodyPr>
          <a:lstStyle>
            <a:lvl1pPr marL="0" indent="0" algn="ctr">
              <a:buNone/>
              <a:defRPr sz="1800"/>
            </a:lvl1pPr>
          </a:lstStyle>
          <a:p>
            <a:r>
              <a:rPr lang="en-US" noProof="0" smtClean="0"/>
              <a:t>Click icon to add picture</a:t>
            </a:r>
            <a:endParaRPr lang="en-US" noProof="0" dirty="0"/>
          </a:p>
        </p:txBody>
      </p:sp>
    </p:spTree>
    <p:extLst>
      <p:ext uri="{BB962C8B-B14F-4D97-AF65-F5344CB8AC3E}">
        <p14:creationId xmlns:p14="http://schemas.microsoft.com/office/powerpoint/2010/main" val="1286978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Picture Placeholder 2">
            <a:extLst>
              <a:ext uri="{FF2B5EF4-FFF2-40B4-BE49-F238E27FC236}">
                <a16:creationId xmlns:a16="http://schemas.microsoft.com/office/drawing/2014/main" xmlns="" id="{36EF099F-79D2-486F-A4B2-DD4F699752C8}"/>
              </a:ext>
            </a:extLst>
          </p:cNvPr>
          <p:cNvSpPr>
            <a:spLocks noGrp="1"/>
          </p:cNvSpPr>
          <p:nvPr>
            <p:ph type="pic" sz="quarter" idx="22"/>
          </p:nvPr>
        </p:nvSpPr>
        <p:spPr>
          <a:xfrm>
            <a:off x="6096000" y="0"/>
            <a:ext cx="6089650" cy="6858000"/>
          </a:xfrm>
        </p:spPr>
        <p:txBody>
          <a:bodyPr anchor="ctr" anchorCtr="0">
            <a:normAutofit/>
          </a:bodyPr>
          <a:lstStyle>
            <a:lvl1pPr marL="0" indent="0" algn="ctr">
              <a:buNone/>
              <a:defRPr sz="2000"/>
            </a:lvl1pPr>
          </a:lstStyle>
          <a:p>
            <a:r>
              <a:rPr lang="en-US" noProof="0" smtClean="0"/>
              <a:t>Click icon to add picture</a:t>
            </a: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sp>
        <p:nvSpPr>
          <p:cNvPr id="21" name="Title 1">
            <a:extLst>
              <a:ext uri="{FF2B5EF4-FFF2-40B4-BE49-F238E27FC236}">
                <a16:creationId xmlns:a16="http://schemas.microsoft.com/office/drawing/2014/main" xmlns="" id="{1FF22294-F2E5-4C74-A30C-46BA988FD586}"/>
              </a:ext>
            </a:extLst>
          </p:cNvPr>
          <p:cNvSpPr>
            <a:spLocks noGrp="1"/>
          </p:cNvSpPr>
          <p:nvPr>
            <p:ph type="title" hasCustomPrompt="1"/>
          </p:nvPr>
        </p:nvSpPr>
        <p:spPr>
          <a:xfrm>
            <a:off x="809959" y="1546091"/>
            <a:ext cx="4846923" cy="1091078"/>
          </a:xfrm>
        </p:spPr>
        <p:txBody>
          <a:bodyPr lIns="0" tIns="0" rIns="0" bIns="0" anchor="b" anchorCtr="0">
            <a:noAutofit/>
          </a:bodyPr>
          <a:lstStyle>
            <a:lvl1pPr>
              <a:defRPr sz="5500"/>
            </a:lvl1pPr>
          </a:lstStyle>
          <a:p>
            <a:r>
              <a:rPr lang="en-US" noProof="0"/>
              <a:t>THANK YOU!</a:t>
            </a:r>
          </a:p>
        </p:txBody>
      </p:sp>
      <p:sp>
        <p:nvSpPr>
          <p:cNvPr id="22" name="Text Placeholder 3">
            <a:extLst>
              <a:ext uri="{FF2B5EF4-FFF2-40B4-BE49-F238E27FC236}">
                <a16:creationId xmlns:a16="http://schemas.microsoft.com/office/drawing/2014/main" xmlns="" id="{FC5C0DA6-1B31-4BDF-BAEB-BF7978102847}"/>
              </a:ext>
            </a:extLst>
          </p:cNvPr>
          <p:cNvSpPr>
            <a:spLocks noGrp="1"/>
          </p:cNvSpPr>
          <p:nvPr>
            <p:ph type="body" sz="quarter" idx="15" hasCustomPrompt="1"/>
          </p:nvPr>
        </p:nvSpPr>
        <p:spPr>
          <a:xfrm>
            <a:off x="825335" y="3083960"/>
            <a:ext cx="4586288" cy="509472"/>
          </a:xfrm>
        </p:spPr>
        <p:txBody>
          <a:bodyPr lIns="0" tIns="0" rIns="0" bIns="0" anchor="b" anchorCtr="0">
            <a:noAutofit/>
          </a:bodyPr>
          <a:lstStyle>
            <a:lvl1pPr marL="0" indent="0">
              <a:buNone/>
              <a:defRPr sz="2800" b="0">
                <a:solidFill>
                  <a:schemeClr val="tx1"/>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August Bergqvist</a:t>
            </a:r>
          </a:p>
        </p:txBody>
      </p:sp>
      <p:sp>
        <p:nvSpPr>
          <p:cNvPr id="23" name="Text Placeholder 3">
            <a:extLst>
              <a:ext uri="{FF2B5EF4-FFF2-40B4-BE49-F238E27FC236}">
                <a16:creationId xmlns:a16="http://schemas.microsoft.com/office/drawing/2014/main" xmlns="" id="{5E1647C9-9AC1-4500-A56E-94CABC656E0C}"/>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0" i="1">
                <a:solidFill>
                  <a:schemeClr val="tx1"/>
                </a:solidFill>
                <a:latin typeface="+mn-lt"/>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Phone:</a:t>
            </a:r>
          </a:p>
        </p:txBody>
      </p:sp>
      <p:sp>
        <p:nvSpPr>
          <p:cNvPr id="24" name="Text Placeholder 3">
            <a:extLst>
              <a:ext uri="{FF2B5EF4-FFF2-40B4-BE49-F238E27FC236}">
                <a16:creationId xmlns:a16="http://schemas.microsoft.com/office/drawing/2014/main" xmlns="" id="{8605CECB-8164-4428-B478-98C42902F9FC}"/>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+7 888 999-000-11</a:t>
            </a:r>
          </a:p>
        </p:txBody>
      </p:sp>
      <p:sp>
        <p:nvSpPr>
          <p:cNvPr id="25" name="Text Placeholder 3">
            <a:extLst>
              <a:ext uri="{FF2B5EF4-FFF2-40B4-BE49-F238E27FC236}">
                <a16:creationId xmlns:a16="http://schemas.microsoft.com/office/drawing/2014/main" xmlns="" id="{D39B56C4-E128-4995-91CC-64C268BC7603}"/>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Email:</a:t>
            </a:r>
          </a:p>
        </p:txBody>
      </p:sp>
      <p:sp>
        <p:nvSpPr>
          <p:cNvPr id="26" name="Text Placeholder 3">
            <a:extLst>
              <a:ext uri="{FF2B5EF4-FFF2-40B4-BE49-F238E27FC236}">
                <a16:creationId xmlns:a16="http://schemas.microsoft.com/office/drawing/2014/main" xmlns="" id="{94772DA1-74CC-430C-9A8E-5A6586692CAB}"/>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Bergqvist@vanarsdelltd.com</a:t>
            </a:r>
          </a:p>
        </p:txBody>
      </p:sp>
      <p:sp>
        <p:nvSpPr>
          <p:cNvPr id="27" name="Text Placeholder 3">
            <a:extLst>
              <a:ext uri="{FF2B5EF4-FFF2-40B4-BE49-F238E27FC236}">
                <a16:creationId xmlns:a16="http://schemas.microsoft.com/office/drawing/2014/main" xmlns="" id="{7A073B5B-2BE3-49D1-A646-1492F534C94B}"/>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noProof="0"/>
              <a:t>Website:</a:t>
            </a:r>
          </a:p>
        </p:txBody>
      </p:sp>
      <p:sp>
        <p:nvSpPr>
          <p:cNvPr id="28" name="Text Placeholder 3">
            <a:extLst>
              <a:ext uri="{FF2B5EF4-FFF2-40B4-BE49-F238E27FC236}">
                <a16:creationId xmlns:a16="http://schemas.microsoft.com/office/drawing/2014/main" xmlns="" id="{52D10EDD-0329-4443-8665-7603E4A83B16}"/>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www.vanarsdelltd.com</a:t>
            </a:r>
          </a:p>
        </p:txBody>
      </p:sp>
      <p:grpSp>
        <p:nvGrpSpPr>
          <p:cNvPr id="4" name="Group 3">
            <a:extLst>
              <a:ext uri="{FF2B5EF4-FFF2-40B4-BE49-F238E27FC236}">
                <a16:creationId xmlns:a16="http://schemas.microsoft.com/office/drawing/2014/main" xmlns="" id="{5F591C52-0202-44BA-A6BE-E2362516B893}"/>
              </a:ext>
            </a:extLst>
          </p:cNvPr>
          <p:cNvGrpSpPr/>
          <p:nvPr userDrawn="1"/>
        </p:nvGrpSpPr>
        <p:grpSpPr>
          <a:xfrm>
            <a:off x="801543" y="2750589"/>
            <a:ext cx="4569895" cy="100800"/>
            <a:chOff x="808548" y="2750589"/>
            <a:chExt cx="4569895" cy="100800"/>
          </a:xfrm>
        </p:grpSpPr>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808548" y="2750589"/>
              <a:ext cx="4505297" cy="100800"/>
              <a:chOff x="496859" y="3240138"/>
              <a:chExt cx="2937541" cy="100800"/>
            </a:xfrm>
          </p:grpSpPr>
          <p:cxnSp>
            <p:nvCxnSpPr>
              <p:cNvPr id="12" name="Straight Connector 11">
                <a:extLst>
                  <a:ext uri="{FF2B5EF4-FFF2-40B4-BE49-F238E27FC236}">
                    <a16:creationId xmlns:a16="http://schemas.microsoft.com/office/drawing/2014/main" xmlns="" id="{370B72A7-B625-48B8-88E6-BCE2A4DD531E}"/>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9" name="Oval 28">
              <a:extLst>
                <a:ext uri="{FF2B5EF4-FFF2-40B4-BE49-F238E27FC236}">
                  <a16:creationId xmlns:a16="http://schemas.microsoft.com/office/drawing/2014/main" xmlns="" id="{BECBEDE0-51BB-48BD-AAAD-63B6F60C1D57}"/>
                </a:ext>
              </a:extLst>
            </p:cNvPr>
            <p:cNvSpPr/>
            <p:nvPr userDrawn="1"/>
          </p:nvSpPr>
          <p:spPr>
            <a:xfrm flipH="1">
              <a:off x="5277642" y="2750589"/>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grpSp>
        <p:nvGrpSpPr>
          <p:cNvPr id="32" name="Group 31">
            <a:extLst>
              <a:ext uri="{FF2B5EF4-FFF2-40B4-BE49-F238E27FC236}">
                <a16:creationId xmlns:a16="http://schemas.microsoft.com/office/drawing/2014/main" xmlns="" id="{63E1608D-F119-4C0D-8D91-7CB089C037C8}"/>
              </a:ext>
            </a:extLst>
          </p:cNvPr>
          <p:cNvGrpSpPr/>
          <p:nvPr userDrawn="1"/>
        </p:nvGrpSpPr>
        <p:grpSpPr>
          <a:xfrm>
            <a:off x="801543" y="1660573"/>
            <a:ext cx="4575417" cy="105664"/>
            <a:chOff x="808548" y="2745725"/>
            <a:chExt cx="4575417" cy="105664"/>
          </a:xfrm>
        </p:grpSpPr>
        <p:grpSp>
          <p:nvGrpSpPr>
            <p:cNvPr id="33" name="Group 32">
              <a:extLst>
                <a:ext uri="{FF2B5EF4-FFF2-40B4-BE49-F238E27FC236}">
                  <a16:creationId xmlns:a16="http://schemas.microsoft.com/office/drawing/2014/main" xmlns="" id="{EBDC0121-6865-4B65-A28B-1CEDB16AAD9E}"/>
                </a:ext>
              </a:extLst>
            </p:cNvPr>
            <p:cNvGrpSpPr/>
            <p:nvPr userDrawn="1"/>
          </p:nvGrpSpPr>
          <p:grpSpPr>
            <a:xfrm flipH="1">
              <a:off x="808548" y="2750589"/>
              <a:ext cx="4505297" cy="100800"/>
              <a:chOff x="496859" y="3240138"/>
              <a:chExt cx="2937541" cy="100800"/>
            </a:xfrm>
          </p:grpSpPr>
          <p:cxnSp>
            <p:nvCxnSpPr>
              <p:cNvPr id="35" name="Straight Connector 34">
                <a:extLst>
                  <a:ext uri="{FF2B5EF4-FFF2-40B4-BE49-F238E27FC236}">
                    <a16:creationId xmlns:a16="http://schemas.microsoft.com/office/drawing/2014/main" xmlns="" id="{386E3714-07DE-4318-B5BC-25F879B97D59}"/>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xmlns="" id="{2ECCE30B-E848-4C5E-83A1-A811D489E7B8}"/>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4" name="Oval 33">
              <a:extLst>
                <a:ext uri="{FF2B5EF4-FFF2-40B4-BE49-F238E27FC236}">
                  <a16:creationId xmlns:a16="http://schemas.microsoft.com/office/drawing/2014/main" xmlns="" id="{09817AEC-C67C-49A3-AC5A-669FD4D6D586}"/>
                </a:ext>
              </a:extLst>
            </p:cNvPr>
            <p:cNvSpPr/>
            <p:nvPr userDrawn="1"/>
          </p:nvSpPr>
          <p:spPr>
            <a:xfrm flipH="1">
              <a:off x="5283164" y="2745725"/>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7883942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Picture Placeholder 2">
            <a:extLst>
              <a:ext uri="{FF2B5EF4-FFF2-40B4-BE49-F238E27FC236}">
                <a16:creationId xmlns:a16="http://schemas.microsoft.com/office/drawing/2014/main" xmlns="" id="{96C5B5AA-0D95-4C33-8EBC-90401B51BDB4}"/>
              </a:ext>
            </a:extLst>
          </p:cNvPr>
          <p:cNvSpPr>
            <a:spLocks noGrp="1"/>
          </p:cNvSpPr>
          <p:nvPr>
            <p:ph type="pic" sz="quarter" idx="14"/>
          </p:nvPr>
        </p:nvSpPr>
        <p:spPr>
          <a:xfrm>
            <a:off x="6032" y="1912946"/>
            <a:ext cx="12185968" cy="3493008"/>
          </a:xfrm>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3848934" y="457496"/>
            <a:ext cx="4494133" cy="804338"/>
          </a:xfrm>
        </p:spPr>
        <p:txBody>
          <a:bodyPr lIns="0" tIns="0" rIns="0" bIns="0" anchor="b">
            <a:normAutofit/>
          </a:bodyPr>
          <a:lstStyle>
            <a:lvl1pPr algn="ctr">
              <a:defRPr sz="3600"/>
            </a:lvl1pPr>
          </a:lstStyle>
          <a:p>
            <a:r>
              <a:rPr lang="en-US" noProof="0"/>
              <a:t>APPENDIX</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4" name="Group 3">
            <a:extLst>
              <a:ext uri="{FF2B5EF4-FFF2-40B4-BE49-F238E27FC236}">
                <a16:creationId xmlns:a16="http://schemas.microsoft.com/office/drawing/2014/main" xmlns="" id="{908B302A-0F76-466E-9FCE-DCEECCBCF6C9}"/>
              </a:ext>
            </a:extLst>
          </p:cNvPr>
          <p:cNvGrpSpPr/>
          <p:nvPr userDrawn="1"/>
        </p:nvGrpSpPr>
        <p:grpSpPr>
          <a:xfrm>
            <a:off x="4736152" y="1509426"/>
            <a:ext cx="2719696" cy="100800"/>
            <a:chOff x="4732222" y="1509426"/>
            <a:chExt cx="2719696" cy="100800"/>
          </a:xfrm>
        </p:grpSpPr>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4732222" y="1509426"/>
              <a:ext cx="2669296" cy="100800"/>
              <a:chOff x="1693969" y="3240138"/>
              <a:chExt cx="1740431" cy="100800"/>
            </a:xfrm>
          </p:grpSpPr>
          <p:cxnSp>
            <p:nvCxnSpPr>
              <p:cNvPr id="12" name="Straight Connector 11">
                <a:extLst>
                  <a:ext uri="{FF2B5EF4-FFF2-40B4-BE49-F238E27FC236}">
                    <a16:creationId xmlns:a16="http://schemas.microsoft.com/office/drawing/2014/main" xmlns="" id="{370B72A7-B625-48B8-88E6-BCE2A4DD531E}"/>
                  </a:ext>
                </a:extLst>
              </p:cNvPr>
              <p:cNvCxnSpPr/>
              <p:nvPr userDrawn="1"/>
            </p:nvCxnSpPr>
            <p:spPr>
              <a:xfrm>
                <a:off x="1693969" y="3290538"/>
                <a:ext cx="169003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1" name="Oval 20">
              <a:extLst>
                <a:ext uri="{FF2B5EF4-FFF2-40B4-BE49-F238E27FC236}">
                  <a16:creationId xmlns:a16="http://schemas.microsoft.com/office/drawing/2014/main" xmlns="" id="{427C0C4F-6341-4BE0-931E-AAA6EA2AF137}"/>
                </a:ext>
              </a:extLst>
            </p:cNvPr>
            <p:cNvSpPr/>
            <p:nvPr userDrawn="1"/>
          </p:nvSpPr>
          <p:spPr>
            <a:xfrm flipH="1">
              <a:off x="7351117" y="1509426"/>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2576448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5104263" y="707529"/>
            <a:ext cx="6310887" cy="569086"/>
          </a:xfrm>
        </p:spPr>
        <p:txBody>
          <a:bodyPr lIns="0" tIns="0" rIns="0" bIns="0" anchor="b">
            <a:normAutofit/>
          </a:bodyPr>
          <a:lstStyle>
            <a:lvl1pPr algn="r">
              <a:defRPr sz="3600"/>
            </a:lvl1pPr>
          </a:lstStyle>
          <a:p>
            <a:r>
              <a:rPr lang="en-US" noProof="0"/>
              <a:t>TESTIMONIALS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7773282" y="1375202"/>
            <a:ext cx="4418718" cy="100800"/>
            <a:chOff x="675503" y="3240138"/>
            <a:chExt cx="2758897"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675503" y="3290538"/>
              <a:ext cx="270849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2">
            <a:extLst>
              <a:ext uri="{FF2B5EF4-FFF2-40B4-BE49-F238E27FC236}">
                <a16:creationId xmlns:a16="http://schemas.microsoft.com/office/drawing/2014/main" xmlns="" id="{4A98AB01-9578-4430-96AD-F434AF0CDA20}"/>
              </a:ext>
            </a:extLst>
          </p:cNvPr>
          <p:cNvSpPr>
            <a:spLocks noGrp="1"/>
          </p:cNvSpPr>
          <p:nvPr>
            <p:ph type="body" idx="34" hasCustomPrompt="1"/>
          </p:nvPr>
        </p:nvSpPr>
        <p:spPr>
          <a:xfrm>
            <a:off x="822459" y="4996962"/>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41" name="Text Placeholder 2">
            <a:extLst>
              <a:ext uri="{FF2B5EF4-FFF2-40B4-BE49-F238E27FC236}">
                <a16:creationId xmlns:a16="http://schemas.microsoft.com/office/drawing/2014/main" xmlns="" id="{EF9D60F2-A1FB-4A95-997B-A4F1723AC1EC}"/>
              </a:ext>
            </a:extLst>
          </p:cNvPr>
          <p:cNvSpPr>
            <a:spLocks noGrp="1"/>
          </p:cNvSpPr>
          <p:nvPr>
            <p:ph type="body" idx="35" hasCustomPrompt="1"/>
          </p:nvPr>
        </p:nvSpPr>
        <p:spPr>
          <a:xfrm>
            <a:off x="822459" y="4191894"/>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42" name="Picture Placeholder 2">
            <a:extLst>
              <a:ext uri="{FF2B5EF4-FFF2-40B4-BE49-F238E27FC236}">
                <a16:creationId xmlns:a16="http://schemas.microsoft.com/office/drawing/2014/main" xmlns="" id="{76A56D2A-42F0-40C5-96D7-B1AC33152A85}"/>
              </a:ext>
            </a:extLst>
          </p:cNvPr>
          <p:cNvSpPr>
            <a:spLocks noGrp="1"/>
          </p:cNvSpPr>
          <p:nvPr>
            <p:ph type="pic" sz="quarter" idx="36"/>
          </p:nvPr>
        </p:nvSpPr>
        <p:spPr>
          <a:xfrm>
            <a:off x="2447783" y="4435460"/>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cxnSp>
        <p:nvCxnSpPr>
          <p:cNvPr id="43" name="Straight Connector 42">
            <a:extLst>
              <a:ext uri="{FF2B5EF4-FFF2-40B4-BE49-F238E27FC236}">
                <a16:creationId xmlns:a16="http://schemas.microsoft.com/office/drawing/2014/main" xmlns="" id="{CF6D1C91-9136-4678-A712-92BE9B3902C4}"/>
              </a:ext>
            </a:extLst>
          </p:cNvPr>
          <p:cNvCxnSpPr>
            <a:cxnSpLocks/>
          </p:cNvCxnSpPr>
          <p:nvPr userDrawn="1"/>
        </p:nvCxnSpPr>
        <p:spPr>
          <a:xfrm flipV="1">
            <a:off x="3000995"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xmlns="" id="{F2D92A7B-1C40-4AEB-92C3-C35F8C01F1FA}"/>
              </a:ext>
            </a:extLst>
          </p:cNvPr>
          <p:cNvSpPr>
            <a:spLocks noGrp="1"/>
          </p:cNvSpPr>
          <p:nvPr>
            <p:ph type="body" sz="quarter" idx="49"/>
          </p:nvPr>
        </p:nvSpPr>
        <p:spPr>
          <a:xfrm>
            <a:off x="803253"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smtClean="0"/>
              <a:t>Click to edit Master text styles</a:t>
            </a:r>
          </a:p>
        </p:txBody>
      </p:sp>
      <p:sp>
        <p:nvSpPr>
          <p:cNvPr id="24" name="Oval 23">
            <a:extLst>
              <a:ext uri="{FF2B5EF4-FFF2-40B4-BE49-F238E27FC236}">
                <a16:creationId xmlns:a16="http://schemas.microsoft.com/office/drawing/2014/main" xmlns="" id="{F2E312F1-B417-47B6-97E4-7CCA31034F82}"/>
              </a:ext>
            </a:extLst>
          </p:cNvPr>
          <p:cNvSpPr/>
          <p:nvPr userDrawn="1"/>
        </p:nvSpPr>
        <p:spPr>
          <a:xfrm>
            <a:off x="2950595"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58" name="Text Placeholder 2">
            <a:extLst>
              <a:ext uri="{FF2B5EF4-FFF2-40B4-BE49-F238E27FC236}">
                <a16:creationId xmlns:a16="http://schemas.microsoft.com/office/drawing/2014/main" xmlns="" id="{13DB5D84-04D8-4536-A06B-AED76E7C51D7}"/>
              </a:ext>
            </a:extLst>
          </p:cNvPr>
          <p:cNvSpPr>
            <a:spLocks noGrp="1"/>
          </p:cNvSpPr>
          <p:nvPr>
            <p:ph type="body" idx="50" hasCustomPrompt="1"/>
          </p:nvPr>
        </p:nvSpPr>
        <p:spPr>
          <a:xfrm>
            <a:off x="4586638" y="4996962"/>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59" name="Text Placeholder 2">
            <a:extLst>
              <a:ext uri="{FF2B5EF4-FFF2-40B4-BE49-F238E27FC236}">
                <a16:creationId xmlns:a16="http://schemas.microsoft.com/office/drawing/2014/main" xmlns="" id="{3AB0AC7E-7919-422E-95A1-82E8B125756D}"/>
              </a:ext>
            </a:extLst>
          </p:cNvPr>
          <p:cNvSpPr>
            <a:spLocks noGrp="1"/>
          </p:cNvSpPr>
          <p:nvPr>
            <p:ph type="body" idx="51" hasCustomPrompt="1"/>
          </p:nvPr>
        </p:nvSpPr>
        <p:spPr>
          <a:xfrm>
            <a:off x="4586638" y="4191894"/>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60" name="Picture Placeholder 2">
            <a:extLst>
              <a:ext uri="{FF2B5EF4-FFF2-40B4-BE49-F238E27FC236}">
                <a16:creationId xmlns:a16="http://schemas.microsoft.com/office/drawing/2014/main" xmlns="" id="{B44FD76B-D1AE-458B-AF32-E4AA246B0881}"/>
              </a:ext>
            </a:extLst>
          </p:cNvPr>
          <p:cNvSpPr>
            <a:spLocks noGrp="1"/>
          </p:cNvSpPr>
          <p:nvPr>
            <p:ph type="pic" sz="quarter" idx="52"/>
          </p:nvPr>
        </p:nvSpPr>
        <p:spPr>
          <a:xfrm>
            <a:off x="6211962" y="4435460"/>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cxnSp>
        <p:nvCxnSpPr>
          <p:cNvPr id="61" name="Straight Connector 60">
            <a:extLst>
              <a:ext uri="{FF2B5EF4-FFF2-40B4-BE49-F238E27FC236}">
                <a16:creationId xmlns:a16="http://schemas.microsoft.com/office/drawing/2014/main" xmlns="" id="{07D22CD4-7F86-495D-B381-7D706058B916}"/>
              </a:ext>
            </a:extLst>
          </p:cNvPr>
          <p:cNvCxnSpPr>
            <a:cxnSpLocks/>
          </p:cNvCxnSpPr>
          <p:nvPr userDrawn="1"/>
        </p:nvCxnSpPr>
        <p:spPr>
          <a:xfrm flipV="1">
            <a:off x="6765174"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2" name="Text Placeholder 3">
            <a:extLst>
              <a:ext uri="{FF2B5EF4-FFF2-40B4-BE49-F238E27FC236}">
                <a16:creationId xmlns:a16="http://schemas.microsoft.com/office/drawing/2014/main" xmlns="" id="{1BA0EB90-BA97-4A18-AD3D-1E839B636DEB}"/>
              </a:ext>
            </a:extLst>
          </p:cNvPr>
          <p:cNvSpPr>
            <a:spLocks noGrp="1"/>
          </p:cNvSpPr>
          <p:nvPr>
            <p:ph type="body" sz="quarter" idx="53"/>
          </p:nvPr>
        </p:nvSpPr>
        <p:spPr>
          <a:xfrm>
            <a:off x="456743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smtClean="0"/>
              <a:t>Click to edit Master text styles</a:t>
            </a:r>
          </a:p>
        </p:txBody>
      </p:sp>
      <p:sp>
        <p:nvSpPr>
          <p:cNvPr id="63" name="Oval 62">
            <a:extLst>
              <a:ext uri="{FF2B5EF4-FFF2-40B4-BE49-F238E27FC236}">
                <a16:creationId xmlns:a16="http://schemas.microsoft.com/office/drawing/2014/main" xmlns="" id="{ED057A87-963C-4F8A-BD4C-959BF8AF699B}"/>
              </a:ext>
            </a:extLst>
          </p:cNvPr>
          <p:cNvSpPr/>
          <p:nvPr userDrawn="1"/>
        </p:nvSpPr>
        <p:spPr>
          <a:xfrm>
            <a:off x="6714774"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64" name="Text Placeholder 2">
            <a:extLst>
              <a:ext uri="{FF2B5EF4-FFF2-40B4-BE49-F238E27FC236}">
                <a16:creationId xmlns:a16="http://schemas.microsoft.com/office/drawing/2014/main" xmlns="" id="{B6BAFE05-9EC0-4C3C-AB0F-89A83361452F}"/>
              </a:ext>
            </a:extLst>
          </p:cNvPr>
          <p:cNvSpPr>
            <a:spLocks noGrp="1"/>
          </p:cNvSpPr>
          <p:nvPr>
            <p:ph type="body" idx="54" hasCustomPrompt="1"/>
          </p:nvPr>
        </p:nvSpPr>
        <p:spPr>
          <a:xfrm>
            <a:off x="8350818" y="4992196"/>
            <a:ext cx="1625324" cy="328343"/>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Customer Title</a:t>
            </a:r>
          </a:p>
        </p:txBody>
      </p:sp>
      <p:sp>
        <p:nvSpPr>
          <p:cNvPr id="65" name="Text Placeholder 2">
            <a:extLst>
              <a:ext uri="{FF2B5EF4-FFF2-40B4-BE49-F238E27FC236}">
                <a16:creationId xmlns:a16="http://schemas.microsoft.com/office/drawing/2014/main" xmlns="" id="{290BF8E2-78CA-4427-9231-3C5EDC272DEE}"/>
              </a:ext>
            </a:extLst>
          </p:cNvPr>
          <p:cNvSpPr>
            <a:spLocks noGrp="1"/>
          </p:cNvSpPr>
          <p:nvPr>
            <p:ph type="body" idx="55" hasCustomPrompt="1"/>
          </p:nvPr>
        </p:nvSpPr>
        <p:spPr>
          <a:xfrm>
            <a:off x="8350818" y="4187128"/>
            <a:ext cx="1625324" cy="720726"/>
          </a:xfrm>
        </p:spPr>
        <p:txBody>
          <a:bodyPr lIns="0" tIns="0" rIns="0" bIns="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a:t>
            </a:r>
            <a:br>
              <a:rPr lang="en-US" noProof="0"/>
            </a:br>
            <a:r>
              <a:rPr lang="en-US" noProof="0"/>
              <a:t>text</a:t>
            </a:r>
          </a:p>
        </p:txBody>
      </p:sp>
      <p:sp>
        <p:nvSpPr>
          <p:cNvPr id="66" name="Picture Placeholder 2">
            <a:extLst>
              <a:ext uri="{FF2B5EF4-FFF2-40B4-BE49-F238E27FC236}">
                <a16:creationId xmlns:a16="http://schemas.microsoft.com/office/drawing/2014/main" xmlns="" id="{ACA8732F-AB9E-4253-BB5A-5ADD5BA9B153}"/>
              </a:ext>
            </a:extLst>
          </p:cNvPr>
          <p:cNvSpPr>
            <a:spLocks noGrp="1"/>
          </p:cNvSpPr>
          <p:nvPr>
            <p:ph type="pic" sz="quarter" idx="56"/>
          </p:nvPr>
        </p:nvSpPr>
        <p:spPr>
          <a:xfrm>
            <a:off x="9976142" y="4430694"/>
            <a:ext cx="1106424" cy="1106423"/>
          </a:xfrm>
          <a:prstGeom prst="ellipse">
            <a:avLst/>
          </a:prstGeom>
          <a:ln w="12700">
            <a:solidFill>
              <a:schemeClr val="bg1">
                <a:lumMod val="50000"/>
                <a:lumOff val="50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cxnSp>
        <p:nvCxnSpPr>
          <p:cNvPr id="67" name="Straight Connector 66">
            <a:extLst>
              <a:ext uri="{FF2B5EF4-FFF2-40B4-BE49-F238E27FC236}">
                <a16:creationId xmlns:a16="http://schemas.microsoft.com/office/drawing/2014/main" xmlns="" id="{BB9A566A-8C97-4AE6-B9EF-701587499889}"/>
              </a:ext>
            </a:extLst>
          </p:cNvPr>
          <p:cNvCxnSpPr>
            <a:cxnSpLocks/>
          </p:cNvCxnSpPr>
          <p:nvPr userDrawn="1"/>
        </p:nvCxnSpPr>
        <p:spPr>
          <a:xfrm flipV="1">
            <a:off x="10529354" y="3980054"/>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8" name="Text Placeholder 3">
            <a:extLst>
              <a:ext uri="{FF2B5EF4-FFF2-40B4-BE49-F238E27FC236}">
                <a16:creationId xmlns:a16="http://schemas.microsoft.com/office/drawing/2014/main" xmlns="" id="{45B69021-5E85-4B37-B529-366AC57512FD}"/>
              </a:ext>
            </a:extLst>
          </p:cNvPr>
          <p:cNvSpPr>
            <a:spLocks noGrp="1"/>
          </p:cNvSpPr>
          <p:nvPr>
            <p:ph type="body" sz="quarter" idx="57"/>
          </p:nvPr>
        </p:nvSpPr>
        <p:spPr>
          <a:xfrm>
            <a:off x="833161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a:normAutofit/>
          </a:bodyPr>
          <a:lstStyle>
            <a:lvl1pPr marL="0" indent="0">
              <a:buNone/>
              <a:defRPr sz="1400">
                <a:solidFill>
                  <a:schemeClr val="tx2"/>
                </a:solidFill>
              </a:defRPr>
            </a:lvl1pPr>
          </a:lstStyle>
          <a:p>
            <a:pPr lvl="0"/>
            <a:r>
              <a:rPr lang="en-US" noProof="0" smtClean="0"/>
              <a:t>Click to edit Master text styles</a:t>
            </a:r>
          </a:p>
        </p:txBody>
      </p:sp>
      <p:sp>
        <p:nvSpPr>
          <p:cNvPr id="69" name="Oval 68">
            <a:extLst>
              <a:ext uri="{FF2B5EF4-FFF2-40B4-BE49-F238E27FC236}">
                <a16:creationId xmlns:a16="http://schemas.microsoft.com/office/drawing/2014/main" xmlns="" id="{E407CD49-808A-445A-96C0-E3083C9FB390}"/>
              </a:ext>
            </a:extLst>
          </p:cNvPr>
          <p:cNvSpPr/>
          <p:nvPr userDrawn="1"/>
        </p:nvSpPr>
        <p:spPr>
          <a:xfrm>
            <a:off x="10478954" y="3925610"/>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Tree>
    <p:extLst>
      <p:ext uri="{BB962C8B-B14F-4D97-AF65-F5344CB8AC3E}">
        <p14:creationId xmlns:p14="http://schemas.microsoft.com/office/powerpoint/2010/main" val="864131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ase Study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CD637DF8-B064-4F36-89F8-EBF538A2E7F2}"/>
              </a:ext>
            </a:extLst>
          </p:cNvPr>
          <p:cNvSpPr>
            <a:spLocks noGrp="1"/>
          </p:cNvSpPr>
          <p:nvPr>
            <p:ph type="title" hasCustomPrompt="1"/>
          </p:nvPr>
        </p:nvSpPr>
        <p:spPr>
          <a:xfrm>
            <a:off x="803276" y="1980591"/>
            <a:ext cx="4187903" cy="1177174"/>
          </a:xfrm>
        </p:spPr>
        <p:txBody>
          <a:bodyPr lIns="0" tIns="0" rIns="0" bIns="0" anchor="b">
            <a:normAutofit/>
          </a:bodyPr>
          <a:lstStyle>
            <a:lvl1pPr>
              <a:defRPr sz="3600"/>
            </a:lvl1pPr>
          </a:lstStyle>
          <a:p>
            <a:r>
              <a:rPr lang="en-US" noProof="0"/>
              <a:t>CASE STUDY</a:t>
            </a:r>
          </a:p>
        </p:txBody>
      </p:sp>
      <p:sp>
        <p:nvSpPr>
          <p:cNvPr id="3" name="Text Placeholder 2">
            <a:extLst>
              <a:ext uri="{FF2B5EF4-FFF2-40B4-BE49-F238E27FC236}">
                <a16:creationId xmlns:a16="http://schemas.microsoft.com/office/drawing/2014/main" xmlns="" id="{8A72532A-5006-46B7-AE99-3A6891CD0254}"/>
              </a:ext>
            </a:extLst>
          </p:cNvPr>
          <p:cNvSpPr>
            <a:spLocks noGrp="1"/>
          </p:cNvSpPr>
          <p:nvPr>
            <p:ph type="body" idx="1" hasCustomPrompt="1"/>
          </p:nvPr>
        </p:nvSpPr>
        <p:spPr>
          <a:xfrm>
            <a:off x="826770" y="3610893"/>
            <a:ext cx="4168311" cy="1897530"/>
          </a:xfrm>
        </p:spPr>
        <p:txBody>
          <a:bodyPr lIns="0" tIns="0" rIns="0" bIns="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9EFC6D7-3241-401C-A16A-4A7CC265395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F345D6DC-ABA5-4D00-9CD3-92FFDD1FA2DC}"/>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92459C86-0106-40E0-AA18-795EC5787677}"/>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11" name="Picture Placeholder 10">
            <a:extLst>
              <a:ext uri="{FF2B5EF4-FFF2-40B4-BE49-F238E27FC236}">
                <a16:creationId xmlns:a16="http://schemas.microsoft.com/office/drawing/2014/main" xmlns="" id="{6D14F7B3-A6CF-491C-9855-75B5784CC456}"/>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5" name="Group 14">
            <a:extLst>
              <a:ext uri="{FF2B5EF4-FFF2-40B4-BE49-F238E27FC236}">
                <a16:creationId xmlns:a16="http://schemas.microsoft.com/office/drawing/2014/main" xmlns="" id="{B7317392-EF87-4050-8BBE-32F74B0CF15A}"/>
              </a:ext>
            </a:extLst>
          </p:cNvPr>
          <p:cNvGrpSpPr/>
          <p:nvPr userDrawn="1"/>
        </p:nvGrpSpPr>
        <p:grpSpPr>
          <a:xfrm>
            <a:off x="0" y="3319328"/>
            <a:ext cx="3866400" cy="100800"/>
            <a:chOff x="-1228304" y="3240138"/>
            <a:chExt cx="3866400" cy="100800"/>
          </a:xfrm>
        </p:grpSpPr>
        <p:cxnSp>
          <p:nvCxnSpPr>
            <p:cNvPr id="13" name="Straight Connector 12">
              <a:extLst>
                <a:ext uri="{FF2B5EF4-FFF2-40B4-BE49-F238E27FC236}">
                  <a16:creationId xmlns:a16="http://schemas.microsoft.com/office/drawing/2014/main" xmlns="" id="{785A4134-866D-4143-AC1E-8A2FFDB49855}"/>
                </a:ext>
              </a:extLst>
            </p:cNvPr>
            <p:cNvCxnSpPr>
              <a:cxnSpLocks/>
            </p:cNvCxnSpPr>
            <p:nvPr userDrawn="1"/>
          </p:nvCxnSpPr>
          <p:spPr>
            <a:xfrm>
              <a:off x="-1228304" y="3290538"/>
              <a:ext cx="381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1BBC5D9C-B8FB-455B-9398-36DB21F2765E}"/>
                </a:ext>
              </a:extLst>
            </p:cNvPr>
            <p:cNvSpPr/>
            <p:nvPr userDrawn="1"/>
          </p:nvSpPr>
          <p:spPr>
            <a:xfrm>
              <a:off x="2537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xmlns=""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xmlns=""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5" name="Text Placeholder 2">
            <a:extLst>
              <a:ext uri="{FF2B5EF4-FFF2-40B4-BE49-F238E27FC236}">
                <a16:creationId xmlns:a16="http://schemas.microsoft.com/office/drawing/2014/main" xmlns="" id="{82DA762C-1D45-43AA-9DB3-3D8DBE3EACFE}"/>
              </a:ext>
            </a:extLst>
          </p:cNvPr>
          <p:cNvSpPr>
            <a:spLocks noGrp="1"/>
          </p:cNvSpPr>
          <p:nvPr>
            <p:ph type="body" idx="33" hasCustomPrompt="1"/>
          </p:nvPr>
        </p:nvSpPr>
        <p:spPr>
          <a:xfrm>
            <a:off x="5267325" y="1126345"/>
            <a:ext cx="6086475" cy="2662466"/>
          </a:xfrm>
        </p:spPr>
        <p:txBody>
          <a:bodyPr lIns="0" tIns="0" rIns="0" bIns="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8" name="Text Placeholder 2">
            <a:extLst>
              <a:ext uri="{FF2B5EF4-FFF2-40B4-BE49-F238E27FC236}">
                <a16:creationId xmlns:a16="http://schemas.microsoft.com/office/drawing/2014/main" xmlns="" id="{4C3C1BF4-C955-4D71-87E4-BE0F7B619575}"/>
              </a:ext>
            </a:extLst>
          </p:cNvPr>
          <p:cNvSpPr>
            <a:spLocks noGrp="1"/>
          </p:cNvSpPr>
          <p:nvPr>
            <p:ph type="body" idx="34" hasCustomPrompt="1"/>
          </p:nvPr>
        </p:nvSpPr>
        <p:spPr>
          <a:xfrm>
            <a:off x="5269967" y="3909256"/>
            <a:ext cx="6086475" cy="1822399"/>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2205956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Phon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5" name="Date Placeholder 4">
            <a:extLst>
              <a:ext uri="{FF2B5EF4-FFF2-40B4-BE49-F238E27FC236}">
                <a16:creationId xmlns:a16="http://schemas.microsoft.com/office/drawing/2014/main" xmlns="" id="{2D9775F3-A041-479A-8038-652B7D9C72E9}"/>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9BEDD04-BE4E-4B91-B13E-0C4FB3E1658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306DF5D8-12DC-494E-B0F1-2E9C86A1454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8" name="Title 1">
            <a:extLst>
              <a:ext uri="{FF2B5EF4-FFF2-40B4-BE49-F238E27FC236}">
                <a16:creationId xmlns:a16="http://schemas.microsoft.com/office/drawing/2014/main" xmlns="" id="{ABF87C9E-53A2-4DE1-89DC-3907BE2E3D3C}"/>
              </a:ext>
            </a:extLst>
          </p:cNvPr>
          <p:cNvSpPr>
            <a:spLocks noGrp="1"/>
          </p:cNvSpPr>
          <p:nvPr>
            <p:ph type="title" hasCustomPrompt="1"/>
          </p:nvPr>
        </p:nvSpPr>
        <p:spPr>
          <a:xfrm>
            <a:off x="6096000" y="1294387"/>
            <a:ext cx="5314072" cy="569086"/>
          </a:xfrm>
        </p:spPr>
        <p:txBody>
          <a:bodyPr lIns="0" tIns="0" rIns="0" bIns="0" anchor="b">
            <a:normAutofit/>
          </a:bodyPr>
          <a:lstStyle>
            <a:lvl1pPr algn="l">
              <a:defRPr sz="3600"/>
            </a:lvl1pPr>
          </a:lstStyle>
          <a:p>
            <a:r>
              <a:rPr lang="en-US" noProof="0"/>
              <a:t>CLICK TO EDIT TITLE</a:t>
            </a:r>
          </a:p>
        </p:txBody>
      </p:sp>
      <p:sp>
        <p:nvSpPr>
          <p:cNvPr id="9" name="Text Placeholder 2">
            <a:extLst>
              <a:ext uri="{FF2B5EF4-FFF2-40B4-BE49-F238E27FC236}">
                <a16:creationId xmlns:a16="http://schemas.microsoft.com/office/drawing/2014/main" xmlns="" id="{EB453F8F-AA02-4E0D-93BF-8CF4F1490377}"/>
              </a:ext>
            </a:extLst>
          </p:cNvPr>
          <p:cNvSpPr>
            <a:spLocks noGrp="1"/>
          </p:cNvSpPr>
          <p:nvPr>
            <p:ph type="body" idx="1" hasCustomPrompt="1"/>
          </p:nvPr>
        </p:nvSpPr>
        <p:spPr>
          <a:xfrm>
            <a:off x="6096000" y="2212679"/>
            <a:ext cx="5292725" cy="978407"/>
          </a:xfrm>
        </p:spPr>
        <p:txBody>
          <a:bodyPr lIns="0" tIns="0" rIns="0" bIns="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0" name="Picture Placeholder 10">
            <a:extLst>
              <a:ext uri="{FF2B5EF4-FFF2-40B4-BE49-F238E27FC236}">
                <a16:creationId xmlns:a16="http://schemas.microsoft.com/office/drawing/2014/main" xmlns="" id="{A541F291-2E4B-474E-9ED0-55C97A2A066D}"/>
              </a:ext>
            </a:extLst>
          </p:cNvPr>
          <p:cNvSpPr>
            <a:spLocks noGrp="1"/>
          </p:cNvSpPr>
          <p:nvPr>
            <p:ph type="pic" sz="quarter" idx="13"/>
          </p:nvPr>
        </p:nvSpPr>
        <p:spPr>
          <a:xfrm>
            <a:off x="831850" y="859665"/>
            <a:ext cx="1078992" cy="548640"/>
          </a:xfrm>
        </p:spPr>
        <p:txBody>
          <a:bodyPr anchor="ctr" anchorCtr="0">
            <a:normAutofit/>
          </a:bodyPr>
          <a:lstStyle>
            <a:lvl1pPr marL="0" indent="0" algn="ctr">
              <a:buNone/>
              <a:defRPr sz="1200"/>
            </a:lvl1pPr>
          </a:lstStyle>
          <a:p>
            <a:r>
              <a:rPr lang="en-US" noProof="0" smtClean="0"/>
              <a:t>Click icon to add picture</a:t>
            </a:r>
            <a:endParaRPr lang="en-US" noProof="0" dirty="0"/>
          </a:p>
        </p:txBody>
      </p:sp>
      <p:grpSp>
        <p:nvGrpSpPr>
          <p:cNvPr id="11" name="Group 10">
            <a:extLst>
              <a:ext uri="{FF2B5EF4-FFF2-40B4-BE49-F238E27FC236}">
                <a16:creationId xmlns:a16="http://schemas.microsoft.com/office/drawing/2014/main" xmlns="" id="{59E4D57E-4989-4939-A31F-637543FAB606}"/>
              </a:ext>
            </a:extLst>
          </p:cNvPr>
          <p:cNvGrpSpPr/>
          <p:nvPr userDrawn="1"/>
        </p:nvGrpSpPr>
        <p:grpSpPr>
          <a:xfrm flipH="1">
            <a:off x="6096000" y="1970230"/>
            <a:ext cx="6096000" cy="100800"/>
            <a:chOff x="646015" y="3248308"/>
            <a:chExt cx="3107749" cy="100800"/>
          </a:xfrm>
        </p:grpSpPr>
        <p:cxnSp>
          <p:nvCxnSpPr>
            <p:cNvPr id="12" name="Straight Connector 11">
              <a:extLst>
                <a:ext uri="{FF2B5EF4-FFF2-40B4-BE49-F238E27FC236}">
                  <a16:creationId xmlns:a16="http://schemas.microsoft.com/office/drawing/2014/main" xmlns=""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xmlns=""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cxnSp>
        <p:nvCxnSpPr>
          <p:cNvPr id="17" name="Straight Connector 16">
            <a:extLst>
              <a:ext uri="{FF2B5EF4-FFF2-40B4-BE49-F238E27FC236}">
                <a16:creationId xmlns:a16="http://schemas.microsoft.com/office/drawing/2014/main" xmlns=""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xmlns=""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9" name="Straight Connector 18">
            <a:extLst>
              <a:ext uri="{FF2B5EF4-FFF2-40B4-BE49-F238E27FC236}">
                <a16:creationId xmlns:a16="http://schemas.microsoft.com/office/drawing/2014/main" xmlns=""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xmlns=""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ext Placeholder 2">
            <a:extLst>
              <a:ext uri="{FF2B5EF4-FFF2-40B4-BE49-F238E27FC236}">
                <a16:creationId xmlns:a16="http://schemas.microsoft.com/office/drawing/2014/main" xmlns="" id="{ABD2EF23-562D-4049-92E3-48371C9E83A4}"/>
              </a:ext>
            </a:extLst>
          </p:cNvPr>
          <p:cNvSpPr>
            <a:spLocks noGrp="1"/>
          </p:cNvSpPr>
          <p:nvPr>
            <p:ph type="body" idx="30" hasCustomPrompt="1"/>
          </p:nvPr>
        </p:nvSpPr>
        <p:spPr>
          <a:xfrm>
            <a:off x="6098826" y="3335524"/>
            <a:ext cx="5311245" cy="2248846"/>
          </a:xfrm>
        </p:spPr>
        <p:txBody>
          <a:bodyPr lIns="0" tIns="0" rIns="0" bIns="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3" name="Rectangle 2">
            <a:extLst>
              <a:ext uri="{FF2B5EF4-FFF2-40B4-BE49-F238E27FC236}">
                <a16:creationId xmlns:a16="http://schemas.microsoft.com/office/drawing/2014/main" xmlns="" id="{496B07E0-C579-4C5F-9AD4-6AF791562924}"/>
              </a:ext>
            </a:extLst>
          </p:cNvPr>
          <p:cNvSpPr/>
          <p:nvPr userDrawn="1"/>
        </p:nvSpPr>
        <p:spPr>
          <a:xfrm>
            <a:off x="963549" y="1819285"/>
            <a:ext cx="4306824" cy="3648456"/>
          </a:xfrm>
          <a:prstGeom prst="rect">
            <a:avLst/>
          </a:prstGeom>
          <a:blipFill>
            <a:blip r:embed="rId2">
              <a:extLst>
                <a:ext uri="{96DAC541-7B7A-43D3-8B79-37D633B846F1}">
                  <asvg:svgBlip xmlns:asvg="http://schemas.microsoft.com/office/drawing/2016/SVG/main" xmlns="" r:embed="rId3"/>
                </a:ext>
              </a:extLst>
            </a:blip>
            <a:srcRect/>
            <a:stretch>
              <a:fillRect t="-195" b="-19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Picture Placeholder 2">
            <a:extLst>
              <a:ext uri="{FF2B5EF4-FFF2-40B4-BE49-F238E27FC236}">
                <a16:creationId xmlns:a16="http://schemas.microsoft.com/office/drawing/2014/main" xmlns="" id="{D5639F99-011E-49CF-8ABD-A4DB4439FB47}"/>
              </a:ext>
            </a:extLst>
          </p:cNvPr>
          <p:cNvSpPr>
            <a:spLocks noGrp="1"/>
          </p:cNvSpPr>
          <p:nvPr>
            <p:ph type="pic" sz="quarter" idx="14"/>
          </p:nvPr>
        </p:nvSpPr>
        <p:spPr>
          <a:xfrm>
            <a:off x="3315505" y="1976894"/>
            <a:ext cx="1819656" cy="3108960"/>
          </a:xfrm>
          <a:ln w="254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22" name="Picture Placeholder 2">
            <a:extLst>
              <a:ext uri="{FF2B5EF4-FFF2-40B4-BE49-F238E27FC236}">
                <a16:creationId xmlns:a16="http://schemas.microsoft.com/office/drawing/2014/main" xmlns="" id="{028483B2-B562-448D-AEE1-556BC9366BBA}"/>
              </a:ext>
            </a:extLst>
          </p:cNvPr>
          <p:cNvSpPr>
            <a:spLocks noGrp="1"/>
          </p:cNvSpPr>
          <p:nvPr>
            <p:ph type="pic" sz="quarter" idx="31"/>
          </p:nvPr>
        </p:nvSpPr>
        <p:spPr>
          <a:xfrm>
            <a:off x="1102188" y="3517926"/>
            <a:ext cx="2057400" cy="1819656"/>
          </a:xfrm>
          <a:ln w="25400">
            <a:solidFill>
              <a:schemeClr val="tx2"/>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31957634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xmlns="" id="{42737603-04DB-411C-B2D9-BDFF9AEE89D6}"/>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1" name="Text Placeholder 3">
            <a:extLst>
              <a:ext uri="{FF2B5EF4-FFF2-40B4-BE49-F238E27FC236}">
                <a16:creationId xmlns:a16="http://schemas.microsoft.com/office/drawing/2014/main" xmlns="" id="{605A03A4-E79C-49C5-A546-FF8E2D42E9D2}"/>
              </a:ext>
            </a:extLst>
          </p:cNvPr>
          <p:cNvSpPr>
            <a:spLocks noGrp="1"/>
          </p:cNvSpPr>
          <p:nvPr>
            <p:ph type="body" sz="half" idx="2"/>
          </p:nvPr>
        </p:nvSpPr>
        <p:spPr>
          <a:xfrm>
            <a:off x="883319" y="3054194"/>
            <a:ext cx="1645920" cy="618756"/>
          </a:xfrm>
        </p:spPr>
        <p:txBody>
          <a:bodyPr lIns="0" tIns="0" rIns="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22" name="Text Placeholder 3">
            <a:extLst>
              <a:ext uri="{FF2B5EF4-FFF2-40B4-BE49-F238E27FC236}">
                <a16:creationId xmlns:a16="http://schemas.microsoft.com/office/drawing/2014/main" xmlns="" id="{9EA27EF7-FC6B-496C-B737-B9219950367E}"/>
              </a:ext>
            </a:extLst>
          </p:cNvPr>
          <p:cNvSpPr>
            <a:spLocks noGrp="1"/>
          </p:cNvSpPr>
          <p:nvPr>
            <p:ph type="body" sz="half" idx="34" hasCustomPrompt="1"/>
          </p:nvPr>
        </p:nvSpPr>
        <p:spPr>
          <a:xfrm>
            <a:off x="1384584" y="2023761"/>
            <a:ext cx="2469965"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3" name="Text Placeholder 3">
            <a:extLst>
              <a:ext uri="{FF2B5EF4-FFF2-40B4-BE49-F238E27FC236}">
                <a16:creationId xmlns:a16="http://schemas.microsoft.com/office/drawing/2014/main" xmlns="" id="{6C0E2C30-6E91-49DE-B7A1-6E32A19EC81D}"/>
              </a:ext>
            </a:extLst>
          </p:cNvPr>
          <p:cNvSpPr>
            <a:spLocks noGrp="1"/>
          </p:cNvSpPr>
          <p:nvPr>
            <p:ph type="body" sz="half" idx="36"/>
          </p:nvPr>
        </p:nvSpPr>
        <p:spPr>
          <a:xfrm>
            <a:off x="2596444" y="3054194"/>
            <a:ext cx="1389888" cy="618756"/>
          </a:xfrm>
        </p:spPr>
        <p:txBody>
          <a:bodyPr lIns="0" tIns="0" rIns="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smtClean="0"/>
              <a:t>Click to edit Master text styles</a:t>
            </a:r>
          </a:p>
        </p:txBody>
      </p:sp>
      <p:sp>
        <p:nvSpPr>
          <p:cNvPr id="24" name="Picture Placeholder 12">
            <a:extLst>
              <a:ext uri="{FF2B5EF4-FFF2-40B4-BE49-F238E27FC236}">
                <a16:creationId xmlns:a16="http://schemas.microsoft.com/office/drawing/2014/main" xmlns="" id="{70BE5E73-C067-492F-BE30-5E3DADAD40EF}"/>
              </a:ext>
            </a:extLst>
          </p:cNvPr>
          <p:cNvSpPr>
            <a:spLocks noGrp="1"/>
          </p:cNvSpPr>
          <p:nvPr>
            <p:ph type="pic" sz="quarter" idx="37"/>
          </p:nvPr>
        </p:nvSpPr>
        <p:spPr>
          <a:xfrm>
            <a:off x="875852" y="3731781"/>
            <a:ext cx="1636776" cy="1618488"/>
          </a:xfrm>
        </p:spPr>
        <p:txBody>
          <a:bodyPr anchor="ctr" anchorCtr="0">
            <a:noAutofit/>
          </a:bodyPr>
          <a:lstStyle>
            <a:lvl1pPr marL="0" indent="0" algn="ctr">
              <a:buNone/>
              <a:defRPr sz="1400">
                <a:solidFill>
                  <a:schemeClr val="tx1"/>
                </a:solidFill>
              </a:defRPr>
            </a:lvl1pPr>
          </a:lstStyle>
          <a:p>
            <a:r>
              <a:rPr lang="en-US" noProof="0" smtClean="0"/>
              <a:t>Click icon to add picture</a:t>
            </a:r>
            <a:endParaRPr lang="en-US" noProof="0" dirty="0"/>
          </a:p>
        </p:txBody>
      </p:sp>
      <p:sp>
        <p:nvSpPr>
          <p:cNvPr id="25" name="Picture Placeholder 12">
            <a:extLst>
              <a:ext uri="{FF2B5EF4-FFF2-40B4-BE49-F238E27FC236}">
                <a16:creationId xmlns:a16="http://schemas.microsoft.com/office/drawing/2014/main" xmlns="" id="{36A9B448-4FDC-41F7-941E-5BF5A129057A}"/>
              </a:ext>
            </a:extLst>
          </p:cNvPr>
          <p:cNvSpPr>
            <a:spLocks noGrp="1"/>
          </p:cNvSpPr>
          <p:nvPr>
            <p:ph type="pic" sz="quarter" idx="38"/>
          </p:nvPr>
        </p:nvSpPr>
        <p:spPr>
          <a:xfrm>
            <a:off x="2499831" y="3731781"/>
            <a:ext cx="1636776" cy="1618488"/>
          </a:xfrm>
        </p:spPr>
        <p:txBody>
          <a:bodyPr anchor="ctr" anchorCtr="0">
            <a:noAutofit/>
          </a:bodyPr>
          <a:lstStyle>
            <a:lvl1pPr marL="0" indent="0" algn="ctr">
              <a:buNone/>
              <a:defRPr sz="1400">
                <a:solidFill>
                  <a:schemeClr val="tx1"/>
                </a:solidFill>
              </a:defRPr>
            </a:lvl1pPr>
          </a:lstStyle>
          <a:p>
            <a:r>
              <a:rPr lang="en-US" noProof="0" smtClean="0"/>
              <a:t>Click icon to add picture</a:t>
            </a:r>
            <a:endParaRPr lang="en-US" noProof="0" dirty="0"/>
          </a:p>
        </p:txBody>
      </p:sp>
      <p:sp>
        <p:nvSpPr>
          <p:cNvPr id="26" name="Text Placeholder 3">
            <a:extLst>
              <a:ext uri="{FF2B5EF4-FFF2-40B4-BE49-F238E27FC236}">
                <a16:creationId xmlns:a16="http://schemas.microsoft.com/office/drawing/2014/main" xmlns="" id="{90B3A413-8776-4B3B-931F-C132DAB3A425}"/>
              </a:ext>
            </a:extLst>
          </p:cNvPr>
          <p:cNvSpPr>
            <a:spLocks noGrp="1"/>
          </p:cNvSpPr>
          <p:nvPr>
            <p:ph type="body" sz="half" idx="39"/>
          </p:nvPr>
        </p:nvSpPr>
        <p:spPr>
          <a:xfrm>
            <a:off x="4940427" y="3054194"/>
            <a:ext cx="2113508" cy="618756"/>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smtClean="0"/>
              <a:t>Click to edit Master text styles</a:t>
            </a:r>
          </a:p>
        </p:txBody>
      </p:sp>
      <p:sp>
        <p:nvSpPr>
          <p:cNvPr id="27" name="Text Placeholder 3">
            <a:extLst>
              <a:ext uri="{FF2B5EF4-FFF2-40B4-BE49-F238E27FC236}">
                <a16:creationId xmlns:a16="http://schemas.microsoft.com/office/drawing/2014/main" xmlns="" id="{BAD0CCD5-B712-4DB2-BFE3-4D3461B29F6D}"/>
              </a:ext>
            </a:extLst>
          </p:cNvPr>
          <p:cNvSpPr>
            <a:spLocks noGrp="1"/>
          </p:cNvSpPr>
          <p:nvPr>
            <p:ph type="body" sz="half" idx="40" hasCustomPrompt="1"/>
          </p:nvPr>
        </p:nvSpPr>
        <p:spPr>
          <a:xfrm>
            <a:off x="5494328" y="2023761"/>
            <a:ext cx="1943702"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8" name="Picture Placeholder 12">
            <a:extLst>
              <a:ext uri="{FF2B5EF4-FFF2-40B4-BE49-F238E27FC236}">
                <a16:creationId xmlns:a16="http://schemas.microsoft.com/office/drawing/2014/main" xmlns="" id="{64125935-B0D3-4ABD-9BBA-A60E46D2C55C}"/>
              </a:ext>
            </a:extLst>
          </p:cNvPr>
          <p:cNvSpPr>
            <a:spLocks noGrp="1"/>
          </p:cNvSpPr>
          <p:nvPr>
            <p:ph type="pic" sz="quarter" idx="43"/>
          </p:nvPr>
        </p:nvSpPr>
        <p:spPr>
          <a:xfrm>
            <a:off x="4946407" y="3731781"/>
            <a:ext cx="2048256" cy="896112"/>
          </a:xfrm>
        </p:spPr>
        <p:txBody>
          <a:bodyPr anchor="ctr" anchorCtr="0">
            <a:noAutofit/>
          </a:bodyPr>
          <a:lstStyle>
            <a:lvl1pPr marL="0" indent="0" algn="ctr">
              <a:buNone/>
              <a:defRPr sz="1400">
                <a:solidFill>
                  <a:schemeClr val="tx1"/>
                </a:solidFill>
              </a:defRPr>
            </a:lvl1pPr>
          </a:lstStyle>
          <a:p>
            <a:r>
              <a:rPr lang="en-US" noProof="0" smtClean="0"/>
              <a:t>Click icon to add picture</a:t>
            </a:r>
            <a:endParaRPr lang="en-US" noProof="0" dirty="0"/>
          </a:p>
        </p:txBody>
      </p:sp>
      <p:sp>
        <p:nvSpPr>
          <p:cNvPr id="29" name="Text Placeholder 3">
            <a:extLst>
              <a:ext uri="{FF2B5EF4-FFF2-40B4-BE49-F238E27FC236}">
                <a16:creationId xmlns:a16="http://schemas.microsoft.com/office/drawing/2014/main" xmlns="" id="{47D3BA4D-FA26-44C8-B927-E42CC8E67B79}"/>
              </a:ext>
            </a:extLst>
          </p:cNvPr>
          <p:cNvSpPr>
            <a:spLocks noGrp="1"/>
          </p:cNvSpPr>
          <p:nvPr>
            <p:ph type="body" sz="half" idx="45"/>
          </p:nvPr>
        </p:nvSpPr>
        <p:spPr>
          <a:xfrm>
            <a:off x="7900319" y="3054194"/>
            <a:ext cx="2197045" cy="618756"/>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smtClean="0"/>
              <a:t>Click to edit Master text styles</a:t>
            </a:r>
          </a:p>
        </p:txBody>
      </p:sp>
      <p:sp>
        <p:nvSpPr>
          <p:cNvPr id="30" name="Text Placeholder 3">
            <a:extLst>
              <a:ext uri="{FF2B5EF4-FFF2-40B4-BE49-F238E27FC236}">
                <a16:creationId xmlns:a16="http://schemas.microsoft.com/office/drawing/2014/main" xmlns="" id="{2D2A84D7-2523-470B-A3C0-0140355D4F68}"/>
              </a:ext>
            </a:extLst>
          </p:cNvPr>
          <p:cNvSpPr>
            <a:spLocks noGrp="1"/>
          </p:cNvSpPr>
          <p:nvPr>
            <p:ph type="body" sz="half" idx="46" hasCustomPrompt="1"/>
          </p:nvPr>
        </p:nvSpPr>
        <p:spPr>
          <a:xfrm>
            <a:off x="8454220" y="2023761"/>
            <a:ext cx="1943702" cy="982274"/>
          </a:xfrm>
        </p:spPr>
        <p:txBody>
          <a:bodyPr lIns="0" rIns="0" bIns="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32" name="Text Placeholder 3">
            <a:extLst>
              <a:ext uri="{FF2B5EF4-FFF2-40B4-BE49-F238E27FC236}">
                <a16:creationId xmlns:a16="http://schemas.microsoft.com/office/drawing/2014/main" xmlns="" id="{55D1A91B-BB99-4DC7-B8F5-55514B49A9D1}"/>
              </a:ext>
            </a:extLst>
          </p:cNvPr>
          <p:cNvSpPr>
            <a:spLocks noGrp="1"/>
          </p:cNvSpPr>
          <p:nvPr>
            <p:ph type="body" sz="half" idx="49"/>
          </p:nvPr>
        </p:nvSpPr>
        <p:spPr>
          <a:xfrm>
            <a:off x="7900319" y="4671712"/>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smtClean="0"/>
              <a:t>Click to edit Master text styles</a:t>
            </a:r>
          </a:p>
        </p:txBody>
      </p:sp>
      <p:sp>
        <p:nvSpPr>
          <p:cNvPr id="33" name="Text Placeholder 3">
            <a:extLst>
              <a:ext uri="{FF2B5EF4-FFF2-40B4-BE49-F238E27FC236}">
                <a16:creationId xmlns:a16="http://schemas.microsoft.com/office/drawing/2014/main" xmlns="" id="{FFAB2C75-BBBF-4A4D-A633-7CEFFABAFE32}"/>
              </a:ext>
            </a:extLst>
          </p:cNvPr>
          <p:cNvSpPr>
            <a:spLocks noGrp="1"/>
          </p:cNvSpPr>
          <p:nvPr>
            <p:ph type="body" sz="half" idx="51"/>
          </p:nvPr>
        </p:nvSpPr>
        <p:spPr>
          <a:xfrm>
            <a:off x="4940427" y="4830765"/>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smtClean="0"/>
              <a:t>Click to edit Master text styles</a:t>
            </a:r>
          </a:p>
        </p:txBody>
      </p:sp>
      <p:sp>
        <p:nvSpPr>
          <p:cNvPr id="34" name="Text Placeholder 7">
            <a:extLst>
              <a:ext uri="{FF2B5EF4-FFF2-40B4-BE49-F238E27FC236}">
                <a16:creationId xmlns:a16="http://schemas.microsoft.com/office/drawing/2014/main" xmlns=""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ln>
                  <a:solidFill>
                    <a:schemeClr val="tx1"/>
                  </a:solidFill>
                </a:ln>
                <a:noFill/>
                <a:latin typeface="+mj-lt"/>
                <a:ea typeface="Tahoma" panose="020B0604030504040204" pitchFamily="34" charset="0"/>
                <a:cs typeface="Tahoma" panose="020B0604030504040204" pitchFamily="34" charset="0"/>
              </a:defRPr>
            </a:lvl1pPr>
          </a:lstStyle>
          <a:p>
            <a:pPr lvl="0"/>
            <a:r>
              <a:rPr lang="en-US" noProof="0"/>
              <a:t>1</a:t>
            </a:r>
          </a:p>
        </p:txBody>
      </p:sp>
      <p:sp>
        <p:nvSpPr>
          <p:cNvPr id="36" name="Text Placeholder 7">
            <a:extLst>
              <a:ext uri="{FF2B5EF4-FFF2-40B4-BE49-F238E27FC236}">
                <a16:creationId xmlns:a16="http://schemas.microsoft.com/office/drawing/2014/main" xmlns=""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1</a:t>
            </a:r>
          </a:p>
        </p:txBody>
      </p:sp>
      <p:sp>
        <p:nvSpPr>
          <p:cNvPr id="37" name="Text Placeholder 7">
            <a:extLst>
              <a:ext uri="{FF2B5EF4-FFF2-40B4-BE49-F238E27FC236}">
                <a16:creationId xmlns:a16="http://schemas.microsoft.com/office/drawing/2014/main" xmlns=""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1</a:t>
            </a:r>
          </a:p>
        </p:txBody>
      </p:sp>
      <p:sp>
        <p:nvSpPr>
          <p:cNvPr id="40" name="Text Placeholder 3">
            <a:extLst>
              <a:ext uri="{FF2B5EF4-FFF2-40B4-BE49-F238E27FC236}">
                <a16:creationId xmlns:a16="http://schemas.microsoft.com/office/drawing/2014/main" xmlns=""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38" name="Title 1">
            <a:extLst>
              <a:ext uri="{FF2B5EF4-FFF2-40B4-BE49-F238E27FC236}">
                <a16:creationId xmlns:a16="http://schemas.microsoft.com/office/drawing/2014/main" xmlns="" id="{7E5CF6DE-4761-4BA5-A429-30AC8BBAD45B}"/>
              </a:ext>
            </a:extLst>
          </p:cNvPr>
          <p:cNvSpPr>
            <a:spLocks noGrp="1"/>
          </p:cNvSpPr>
          <p:nvPr>
            <p:ph type="title" hasCustomPrompt="1"/>
          </p:nvPr>
        </p:nvSpPr>
        <p:spPr>
          <a:xfrm>
            <a:off x="839789" y="780001"/>
            <a:ext cx="10512424" cy="606677"/>
          </a:xfrm>
        </p:spPr>
        <p:txBody>
          <a:bodyPr lIns="0" tIns="0" rIns="0" bIns="0" anchor="t" anchorCtr="0">
            <a:normAutofit/>
          </a:bodyPr>
          <a:lstStyle>
            <a:lvl1pPr marL="0" algn="r" defTabSz="914400" rtl="0" eaLnBrk="1" latinLnBrk="0" hangingPunct="1">
              <a:lnSpc>
                <a:spcPct val="90000"/>
              </a:lnSpc>
              <a:spcBef>
                <a:spcPct val="0"/>
              </a:spcBef>
              <a:buNone/>
              <a:defRPr lang="ru-RU" sz="3600" b="1" kern="1200" dirty="0">
                <a:solidFill>
                  <a:schemeClr val="bg2"/>
                </a:solidFill>
                <a:latin typeface="+mj-lt"/>
                <a:ea typeface="+mj-ea"/>
                <a:cs typeface="+mj-cs"/>
              </a:defRPr>
            </a:lvl1pPr>
          </a:lstStyle>
          <a:p>
            <a:r>
              <a:rPr lang="en-US" noProof="0"/>
              <a:t>HOW TO USE THIS TEMPLATE</a:t>
            </a:r>
          </a:p>
        </p:txBody>
      </p:sp>
      <p:sp>
        <p:nvSpPr>
          <p:cNvPr id="41" name="Picture Placeholder 9">
            <a:extLst>
              <a:ext uri="{FF2B5EF4-FFF2-40B4-BE49-F238E27FC236}">
                <a16:creationId xmlns:a16="http://schemas.microsoft.com/office/drawing/2014/main" xmlns="" id="{8A4896B5-1C5E-47F0-8F0C-4EF97E356C86}"/>
              </a:ext>
            </a:extLst>
          </p:cNvPr>
          <p:cNvSpPr>
            <a:spLocks noGrp="1"/>
          </p:cNvSpPr>
          <p:nvPr>
            <p:ph type="pic" sz="quarter" idx="13"/>
          </p:nvPr>
        </p:nvSpPr>
        <p:spPr>
          <a:xfrm>
            <a:off x="7900319" y="3779907"/>
            <a:ext cx="1481328" cy="758952"/>
          </a:xfrm>
        </p:spPr>
        <p:txBody>
          <a:bodyPr anchor="ctr" anchorCtr="0">
            <a:normAutofit/>
          </a:bodyPr>
          <a:lstStyle>
            <a:lvl1pPr marL="0" indent="0" algn="ctr">
              <a:buNone/>
              <a:defRPr sz="1400"/>
            </a:lvl1pPr>
          </a:lstStyle>
          <a:p>
            <a:r>
              <a:rPr lang="en-US" noProof="0" smtClean="0"/>
              <a:t>Click icon to add picture</a:t>
            </a:r>
            <a:endParaRPr lang="en-US" noProof="0" dirty="0"/>
          </a:p>
        </p:txBody>
      </p:sp>
      <p:grpSp>
        <p:nvGrpSpPr>
          <p:cNvPr id="31" name="Group 30">
            <a:extLst>
              <a:ext uri="{FF2B5EF4-FFF2-40B4-BE49-F238E27FC236}">
                <a16:creationId xmlns:a16="http://schemas.microsoft.com/office/drawing/2014/main" xmlns="" id="{D87F4783-C8BA-411C-A188-4A4DAED10C02}"/>
              </a:ext>
            </a:extLst>
          </p:cNvPr>
          <p:cNvGrpSpPr/>
          <p:nvPr userDrawn="1"/>
        </p:nvGrpSpPr>
        <p:grpSpPr>
          <a:xfrm flipH="1">
            <a:off x="4416000" y="1375202"/>
            <a:ext cx="7776000" cy="100800"/>
            <a:chOff x="-322289" y="3240138"/>
            <a:chExt cx="5070122" cy="100800"/>
          </a:xfrm>
        </p:grpSpPr>
        <p:cxnSp>
          <p:nvCxnSpPr>
            <p:cNvPr id="39" name="Straight Connector 38">
              <a:extLst>
                <a:ext uri="{FF2B5EF4-FFF2-40B4-BE49-F238E27FC236}">
                  <a16:creationId xmlns:a16="http://schemas.microsoft.com/office/drawing/2014/main" xmlns="" id="{959A2713-966D-4694-A067-D6BE1B2986D1}"/>
                </a:ext>
              </a:extLst>
            </p:cNvPr>
            <p:cNvCxnSpPr>
              <a:cxnSpLocks/>
            </p:cNvCxnSpPr>
            <p:nvPr userDrawn="1"/>
          </p:nvCxnSpPr>
          <p:spPr>
            <a:xfrm>
              <a:off x="-322289" y="3290538"/>
              <a:ext cx="507012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2" name="Oval 41">
              <a:extLst>
                <a:ext uri="{FF2B5EF4-FFF2-40B4-BE49-F238E27FC236}">
                  <a16:creationId xmlns:a16="http://schemas.microsoft.com/office/drawing/2014/main" xmlns="" id="{FCA15F19-C2FE-4F13-9359-69E884CA83B9}"/>
                </a:ext>
              </a:extLst>
            </p:cNvPr>
            <p:cNvSpPr/>
            <p:nvPr userDrawn="1"/>
          </p:nvSpPr>
          <p:spPr>
            <a:xfrm>
              <a:off x="4682109"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535776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xmlns="" id="{129BFEAD-57CF-438A-8084-C5AC7F47E544}"/>
              </a:ext>
            </a:extLst>
          </p:cNvPr>
          <p:cNvSpPr>
            <a:spLocks noGrp="1"/>
          </p:cNvSpPr>
          <p:nvPr>
            <p:ph type="ctrTitle" hasCustomPrompt="1"/>
          </p:nvPr>
        </p:nvSpPr>
        <p:spPr>
          <a:xfrm>
            <a:off x="1524000" y="2462986"/>
            <a:ext cx="9144000" cy="1786094"/>
          </a:xfrm>
        </p:spPr>
        <p:txBody>
          <a:bodyPr anchor="b"/>
          <a:lstStyle>
            <a:lvl1pPr algn="ctr">
              <a:defRPr sz="6000"/>
            </a:lvl1pPr>
          </a:lstStyle>
          <a:p>
            <a:r>
              <a:rPr lang="en-US" noProof="0"/>
              <a:t>CLICK TO EDIT MASTER TITLE STYLE</a:t>
            </a:r>
          </a:p>
        </p:txBody>
      </p:sp>
      <p:sp>
        <p:nvSpPr>
          <p:cNvPr id="4" name="Date Placeholder 3">
            <a:extLst>
              <a:ext uri="{FF2B5EF4-FFF2-40B4-BE49-F238E27FC236}">
                <a16:creationId xmlns:a16="http://schemas.microsoft.com/office/drawing/2014/main" xmlns="" id="{7E17A3CB-B083-4E49-9123-A5E47559DCDB}"/>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A8C4102C-4609-416C-A808-0FFE0051DAA1}"/>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2D7BCC5D-6F2C-472F-BD4C-4096793DFC24}"/>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sp>
        <p:nvSpPr>
          <p:cNvPr id="7" name="Rectangle 6">
            <a:extLst>
              <a:ext uri="{FF2B5EF4-FFF2-40B4-BE49-F238E27FC236}">
                <a16:creationId xmlns:a16="http://schemas.microsoft.com/office/drawing/2014/main" xmlns=""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Subtitle 2">
            <a:extLst>
              <a:ext uri="{FF2B5EF4-FFF2-40B4-BE49-F238E27FC236}">
                <a16:creationId xmlns:a16="http://schemas.microsoft.com/office/drawing/2014/main" xmlns="" id="{389BFFF1-5465-4317-B9DB-C23A5B1D76EF}"/>
              </a:ext>
            </a:extLst>
          </p:cNvPr>
          <p:cNvSpPr>
            <a:spLocks noGrp="1"/>
          </p:cNvSpPr>
          <p:nvPr>
            <p:ph type="subTitle" idx="1"/>
          </p:nvPr>
        </p:nvSpPr>
        <p:spPr>
          <a:xfrm>
            <a:off x="1524000" y="4734696"/>
            <a:ext cx="9144000" cy="459798"/>
          </a:xfrm>
        </p:spPr>
        <p:txBody>
          <a:bodyPr lIns="0" tIns="0" rIns="0" bIns="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grpSp>
        <p:nvGrpSpPr>
          <p:cNvPr id="15" name="Group 14">
            <a:extLst>
              <a:ext uri="{FF2B5EF4-FFF2-40B4-BE49-F238E27FC236}">
                <a16:creationId xmlns:a16="http://schemas.microsoft.com/office/drawing/2014/main" xmlns=""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xmlns=""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xmlns=""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xmlns=""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xmlns=""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xmlns=""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36418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xmlns="" id="{2206FBAC-B8FD-4768-B682-E0B93BA33105}"/>
              </a:ext>
            </a:extLst>
          </p:cNvPr>
          <p:cNvSpPr>
            <a:spLocks noGrp="1"/>
          </p:cNvSpPr>
          <p:nvPr>
            <p:ph type="title" hasCustomPrompt="1"/>
          </p:nvPr>
        </p:nvSpPr>
        <p:spPr>
          <a:xfrm>
            <a:off x="6769768" y="2133599"/>
            <a:ext cx="4618957" cy="2492461"/>
          </a:xfrm>
        </p:spPr>
        <p:txBody>
          <a:bodyPr lIns="0" tIns="0" rIns="0" bIns="0" anchor="b" anchorCtr="0">
            <a:noAutofit/>
          </a:bodyPr>
          <a:lstStyle>
            <a:lvl1pPr>
              <a:defRPr sz="6000"/>
            </a:lvl1pPr>
          </a:lstStyle>
          <a:p>
            <a:r>
              <a:rPr lang="en-US" noProof="0"/>
              <a:t>PITCH</a:t>
            </a:r>
            <a:br>
              <a:rPr lang="en-US" noProof="0"/>
            </a:br>
            <a:r>
              <a:rPr lang="en-US" noProof="0"/>
              <a:t>DECK</a:t>
            </a:r>
            <a:br>
              <a:rPr lang="en-US" noProof="0"/>
            </a:br>
            <a:r>
              <a:rPr lang="en-US" noProof="0"/>
              <a:t>TITLE</a:t>
            </a:r>
          </a:p>
        </p:txBody>
      </p:sp>
      <p:sp>
        <p:nvSpPr>
          <p:cNvPr id="4" name="Date Placeholder 3">
            <a:extLst>
              <a:ext uri="{FF2B5EF4-FFF2-40B4-BE49-F238E27FC236}">
                <a16:creationId xmlns:a16="http://schemas.microsoft.com/office/drawing/2014/main" xmlns="" id="{2472534F-03A6-408A-9BF1-303D0A440BA4}"/>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0A24E181-0C50-4F43-A5A7-6FDD1500C708}"/>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13A749CC-EB55-4FEF-AA4C-9A9C6E2AA9C0}"/>
              </a:ext>
            </a:extLst>
          </p:cNvPr>
          <p:cNvSpPr>
            <a:spLocks noGrp="1"/>
          </p:cNvSpPr>
          <p:nvPr>
            <p:ph type="sldNum" sz="quarter" idx="12"/>
          </p:nvPr>
        </p:nvSpPr>
        <p:spPr/>
        <p:txBody>
          <a:bodyPr/>
          <a:lstStyle/>
          <a:p>
            <a:fld id="{8D581BC7-E183-40DB-AC97-C19EA4EB8894}" type="slidenum">
              <a:rPr lang="en-US" noProof="0" smtClean="0"/>
              <a:t>‹#›</a:t>
            </a:fld>
            <a:endParaRPr lang="en-US" noProof="0" dirty="0"/>
          </a:p>
        </p:txBody>
      </p:sp>
      <p:grpSp>
        <p:nvGrpSpPr>
          <p:cNvPr id="9" name="Group 8">
            <a:extLst>
              <a:ext uri="{FF2B5EF4-FFF2-40B4-BE49-F238E27FC236}">
                <a16:creationId xmlns:a16="http://schemas.microsoft.com/office/drawing/2014/main" xmlns=""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xmlns=""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xmlns=""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xmlns=""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3" name="Group 12">
            <a:extLst>
              <a:ext uri="{FF2B5EF4-FFF2-40B4-BE49-F238E27FC236}">
                <a16:creationId xmlns:a16="http://schemas.microsoft.com/office/drawing/2014/main" xmlns=""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xmlns=""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5" name="Straight Connector 14">
              <a:extLst>
                <a:ext uri="{FF2B5EF4-FFF2-40B4-BE49-F238E27FC236}">
                  <a16:creationId xmlns:a16="http://schemas.microsoft.com/office/drawing/2014/main" xmlns=""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xmlns=""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Subtitle 2">
            <a:extLst>
              <a:ext uri="{FF2B5EF4-FFF2-40B4-BE49-F238E27FC236}">
                <a16:creationId xmlns:a16="http://schemas.microsoft.com/office/drawing/2014/main" xmlns="" id="{5B77B20B-76F5-4912-803D-5709F730D4FB}"/>
              </a:ext>
            </a:extLst>
          </p:cNvPr>
          <p:cNvSpPr>
            <a:spLocks noGrp="1"/>
          </p:cNvSpPr>
          <p:nvPr>
            <p:ph type="subTitle" idx="1"/>
          </p:nvPr>
        </p:nvSpPr>
        <p:spPr>
          <a:xfrm>
            <a:off x="6769767" y="4889444"/>
            <a:ext cx="4618957" cy="590626"/>
          </a:xfrm>
        </p:spPr>
        <p:txBody>
          <a:bodyPr lIns="0" tIns="0" rIns="0" bIns="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Tree>
    <p:extLst>
      <p:ext uri="{BB962C8B-B14F-4D97-AF65-F5344CB8AC3E}">
        <p14:creationId xmlns:p14="http://schemas.microsoft.com/office/powerpoint/2010/main" val="37919589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7215E379-3C1C-4942-917E-02E25E8CB910}"/>
              </a:ext>
            </a:extLst>
          </p:cNvPr>
          <p:cNvSpPr>
            <a:spLocks noGrp="1"/>
          </p:cNvSpPr>
          <p:nvPr>
            <p:ph type="title"/>
          </p:nvPr>
        </p:nvSpPr>
        <p:spPr>
          <a:xfrm>
            <a:off x="838200" y="365126"/>
            <a:ext cx="10515600" cy="652969"/>
          </a:xfrm>
        </p:spPr>
        <p:txBody>
          <a:bodyPr/>
          <a:lstStyle/>
          <a:p>
            <a:r>
              <a:rPr lang="en-US" noProof="0" smtClean="0"/>
              <a:t>Click to edit Master title style</a:t>
            </a:r>
            <a:endParaRPr lang="en-US" noProof="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6" name="Content Placeholder 2">
            <a:extLst>
              <a:ext uri="{FF2B5EF4-FFF2-40B4-BE49-F238E27FC236}">
                <a16:creationId xmlns:a16="http://schemas.microsoft.com/office/drawing/2014/main" xmlns="" id="{DEA943F6-C418-4339-8C7E-A12127BDE29C}"/>
              </a:ext>
            </a:extLst>
          </p:cNvPr>
          <p:cNvSpPr>
            <a:spLocks noGrp="1"/>
          </p:cNvSpPr>
          <p:nvPr>
            <p:ph idx="1"/>
          </p:nvPr>
        </p:nvSpPr>
        <p:spPr>
          <a:xfrm>
            <a:off x="838200" y="1187777"/>
            <a:ext cx="10515600" cy="4534293"/>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7844681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B6FE9A2-5CE4-4652-97CE-3FF947D5485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7215E379-3C1C-4942-917E-02E25E8CB910}"/>
              </a:ext>
            </a:extLst>
          </p:cNvPr>
          <p:cNvSpPr>
            <a:spLocks noGrp="1"/>
          </p:cNvSpPr>
          <p:nvPr>
            <p:ph type="title"/>
          </p:nvPr>
        </p:nvSpPr>
        <p:spPr>
          <a:xfrm>
            <a:off x="838200" y="365126"/>
            <a:ext cx="10515600" cy="652969"/>
          </a:xfrm>
        </p:spPr>
        <p:txBody>
          <a:bodyPr/>
          <a:lstStyle/>
          <a:p>
            <a:r>
              <a:rPr lang="en-US" noProof="0" smtClean="0"/>
              <a:t>Click to edit Master title style</a:t>
            </a:r>
            <a:endParaRPr lang="en-US" noProof="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Content Placeholder 2">
            <a:extLst>
              <a:ext uri="{FF2B5EF4-FFF2-40B4-BE49-F238E27FC236}">
                <a16:creationId xmlns:a16="http://schemas.microsoft.com/office/drawing/2014/main" xmlns="" id="{3FD6D4E1-CC57-4556-9CB7-31B375477219}"/>
              </a:ext>
            </a:extLst>
          </p:cNvPr>
          <p:cNvSpPr>
            <a:spLocks noGrp="1"/>
          </p:cNvSpPr>
          <p:nvPr>
            <p:ph sz="half" idx="1"/>
          </p:nvPr>
        </p:nvSpPr>
        <p:spPr>
          <a:xfrm>
            <a:off x="838200" y="1159497"/>
            <a:ext cx="5181600" cy="4543719"/>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8" name="Content Placeholder 3">
            <a:extLst>
              <a:ext uri="{FF2B5EF4-FFF2-40B4-BE49-F238E27FC236}">
                <a16:creationId xmlns:a16="http://schemas.microsoft.com/office/drawing/2014/main" xmlns="" id="{2AE7A31C-D605-4363-B037-1938B9304C13}"/>
              </a:ext>
            </a:extLst>
          </p:cNvPr>
          <p:cNvSpPr>
            <a:spLocks noGrp="1"/>
          </p:cNvSpPr>
          <p:nvPr>
            <p:ph sz="half" idx="2"/>
          </p:nvPr>
        </p:nvSpPr>
        <p:spPr>
          <a:xfrm>
            <a:off x="6172200" y="1159497"/>
            <a:ext cx="5181600" cy="4543719"/>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8849159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A4B5E40D-C1A5-4C5A-BBA0-C3E41F028D0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7215E379-3C1C-4942-917E-02E25E8CB910}"/>
              </a:ext>
            </a:extLst>
          </p:cNvPr>
          <p:cNvSpPr>
            <a:spLocks noGrp="1"/>
          </p:cNvSpPr>
          <p:nvPr>
            <p:ph type="title"/>
          </p:nvPr>
        </p:nvSpPr>
        <p:spPr>
          <a:xfrm>
            <a:off x="838200" y="365126"/>
            <a:ext cx="10515600" cy="652969"/>
          </a:xfrm>
        </p:spPr>
        <p:txBody>
          <a:bodyPr/>
          <a:lstStyle/>
          <a:p>
            <a:r>
              <a:rPr lang="en-US" noProof="0" smtClean="0"/>
              <a:t>Click to edit Master title style</a:t>
            </a:r>
            <a:endParaRPr lang="en-US" noProof="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7" name="Text Placeholder 2">
            <a:extLst>
              <a:ext uri="{FF2B5EF4-FFF2-40B4-BE49-F238E27FC236}">
                <a16:creationId xmlns:a16="http://schemas.microsoft.com/office/drawing/2014/main" xmlns="" id="{85C650EE-495E-44EB-870B-AC85B18EBDB8}"/>
              </a:ext>
            </a:extLst>
          </p:cNvPr>
          <p:cNvSpPr>
            <a:spLocks noGrp="1"/>
          </p:cNvSpPr>
          <p:nvPr>
            <p:ph type="body" idx="1"/>
          </p:nvPr>
        </p:nvSpPr>
        <p:spPr>
          <a:xfrm>
            <a:off x="839788" y="1256955"/>
            <a:ext cx="5157787" cy="823912"/>
          </a:xfrm>
        </p:spPr>
        <p:txBody>
          <a:bodyPr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8" name="Content Placeholder 3">
            <a:extLst>
              <a:ext uri="{FF2B5EF4-FFF2-40B4-BE49-F238E27FC236}">
                <a16:creationId xmlns:a16="http://schemas.microsoft.com/office/drawing/2014/main" xmlns="" id="{77DCC2A5-8A6A-431F-BD6C-93E32539A0F4}"/>
              </a:ext>
            </a:extLst>
          </p:cNvPr>
          <p:cNvSpPr>
            <a:spLocks noGrp="1"/>
          </p:cNvSpPr>
          <p:nvPr>
            <p:ph sz="half" idx="2"/>
          </p:nvPr>
        </p:nvSpPr>
        <p:spPr>
          <a:xfrm>
            <a:off x="839788" y="2203414"/>
            <a:ext cx="5157787" cy="3397631"/>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9" name="Text Placeholder 4">
            <a:extLst>
              <a:ext uri="{FF2B5EF4-FFF2-40B4-BE49-F238E27FC236}">
                <a16:creationId xmlns:a16="http://schemas.microsoft.com/office/drawing/2014/main" xmlns="" id="{7FE620E9-8AD3-4771-8897-E65B461E2801}"/>
              </a:ext>
            </a:extLst>
          </p:cNvPr>
          <p:cNvSpPr>
            <a:spLocks noGrp="1"/>
          </p:cNvSpPr>
          <p:nvPr>
            <p:ph type="body" sz="quarter" idx="3"/>
          </p:nvPr>
        </p:nvSpPr>
        <p:spPr>
          <a:xfrm>
            <a:off x="6172200" y="1256955"/>
            <a:ext cx="5183188" cy="823912"/>
          </a:xfrm>
        </p:spPr>
        <p:txBody>
          <a:bodyPr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10" name="Content Placeholder 5">
            <a:extLst>
              <a:ext uri="{FF2B5EF4-FFF2-40B4-BE49-F238E27FC236}">
                <a16:creationId xmlns:a16="http://schemas.microsoft.com/office/drawing/2014/main" xmlns="" id="{B75F265B-9F81-4A64-A8D4-7D0A31CEA45A}"/>
              </a:ext>
            </a:extLst>
          </p:cNvPr>
          <p:cNvSpPr>
            <a:spLocks noGrp="1"/>
          </p:cNvSpPr>
          <p:nvPr>
            <p:ph sz="quarter" idx="4"/>
          </p:nvPr>
        </p:nvSpPr>
        <p:spPr>
          <a:xfrm>
            <a:off x="6172200" y="2203414"/>
            <a:ext cx="5183188" cy="3397631"/>
          </a:xfrm>
        </p:spPr>
        <p:txBody>
          <a:bodyPr>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140803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xmlns="" id="{8A02905C-2C7D-4445-B47F-3EBBA44657F7}"/>
              </a:ext>
            </a:extLst>
          </p:cNvPr>
          <p:cNvSpPr>
            <a:spLocks noGrp="1"/>
          </p:cNvSpPr>
          <p:nvPr>
            <p:ph type="title"/>
          </p:nvPr>
        </p:nvSpPr>
        <p:spPr>
          <a:xfrm>
            <a:off x="839788" y="457200"/>
            <a:ext cx="3932237" cy="1600200"/>
          </a:xfrm>
        </p:spPr>
        <p:txBody>
          <a:bodyPr anchor="b"/>
          <a:lstStyle>
            <a:lvl1pPr>
              <a:defRPr sz="3200"/>
            </a:lvl1pPr>
          </a:lstStyle>
          <a:p>
            <a:r>
              <a:rPr lang="en-US" noProof="0" smtClean="0"/>
              <a:t>Click to edit Master title style</a:t>
            </a:r>
            <a:endParaRPr lang="en-US" noProof="0"/>
          </a:p>
        </p:txBody>
      </p:sp>
      <p:sp>
        <p:nvSpPr>
          <p:cNvPr id="9" name="Text Placeholder 3">
            <a:extLst>
              <a:ext uri="{FF2B5EF4-FFF2-40B4-BE49-F238E27FC236}">
                <a16:creationId xmlns:a16="http://schemas.microsoft.com/office/drawing/2014/main" xmlns="" id="{17BC8A51-D50F-4F98-9402-8FF90BD2D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10" name="Content Placeholder 2">
            <a:extLst>
              <a:ext uri="{FF2B5EF4-FFF2-40B4-BE49-F238E27FC236}">
                <a16:creationId xmlns:a16="http://schemas.microsoft.com/office/drawing/2014/main" xmlns="" id="{3AE79E65-3D1E-4444-9BD4-8578BF0C6484}"/>
              </a:ext>
            </a:extLst>
          </p:cNvPr>
          <p:cNvSpPr>
            <a:spLocks noGrp="1"/>
          </p:cNvSpPr>
          <p:nvPr>
            <p:ph idx="1"/>
          </p:nvPr>
        </p:nvSpPr>
        <p:spPr>
          <a:xfrm>
            <a:off x="5183188" y="457201"/>
            <a:ext cx="6172200" cy="5403850"/>
          </a:xfrm>
        </p:spPr>
        <p:txBody>
          <a:bodyPr>
            <a:normAutofit/>
          </a:bodyPr>
          <a:lstStyle>
            <a:lvl1pPr>
              <a:defRPr sz="2400">
                <a:solidFill>
                  <a:schemeClr val="bg2"/>
                </a:solidFill>
              </a:defRPr>
            </a:lvl1pPr>
            <a:lvl2pPr>
              <a:defRPr sz="2000">
                <a:solidFill>
                  <a:schemeClr val="bg2"/>
                </a:solidFill>
              </a:defRPr>
            </a:lvl2pPr>
            <a:lvl3pPr>
              <a:defRPr sz="1800">
                <a:solidFill>
                  <a:schemeClr val="bg2"/>
                </a:solidFill>
              </a:defRPr>
            </a:lvl3pPr>
            <a:lvl4pPr>
              <a:defRPr sz="1600">
                <a:solidFill>
                  <a:schemeClr val="bg2"/>
                </a:solidFill>
              </a:defRPr>
            </a:lvl4pPr>
            <a:lvl5pPr>
              <a:defRPr sz="1600">
                <a:solidFill>
                  <a:schemeClr val="bg2"/>
                </a:solidFill>
              </a:defRPr>
            </a:lvl5pPr>
            <a:lvl6pPr>
              <a:defRPr sz="2000"/>
            </a:lvl6pPr>
            <a:lvl7pPr>
              <a:defRPr sz="2000"/>
            </a:lvl7pPr>
            <a:lvl8pPr>
              <a:defRPr sz="2000"/>
            </a:lvl8pPr>
            <a:lvl9pPr>
              <a:defRPr sz="2000"/>
            </a:lvl9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1279995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itle 1">
            <a:extLst>
              <a:ext uri="{FF2B5EF4-FFF2-40B4-BE49-F238E27FC236}">
                <a16:creationId xmlns:a16="http://schemas.microsoft.com/office/drawing/2014/main" xmlns="" id="{8A02905C-2C7D-4445-B47F-3EBBA44657F7}"/>
              </a:ext>
            </a:extLst>
          </p:cNvPr>
          <p:cNvSpPr>
            <a:spLocks noGrp="1"/>
          </p:cNvSpPr>
          <p:nvPr>
            <p:ph type="title"/>
          </p:nvPr>
        </p:nvSpPr>
        <p:spPr>
          <a:xfrm>
            <a:off x="839788" y="457200"/>
            <a:ext cx="3932237" cy="1600200"/>
          </a:xfrm>
        </p:spPr>
        <p:txBody>
          <a:bodyPr anchor="b"/>
          <a:lstStyle>
            <a:lvl1pPr>
              <a:defRPr sz="3200"/>
            </a:lvl1pPr>
          </a:lstStyle>
          <a:p>
            <a:r>
              <a:rPr lang="en-US" noProof="0" smtClean="0"/>
              <a:t>Click to edit Master title style</a:t>
            </a:r>
            <a:endParaRPr lang="en-US" noProof="0"/>
          </a:p>
        </p:txBody>
      </p:sp>
      <p:sp>
        <p:nvSpPr>
          <p:cNvPr id="9" name="Text Placeholder 3">
            <a:extLst>
              <a:ext uri="{FF2B5EF4-FFF2-40B4-BE49-F238E27FC236}">
                <a16:creationId xmlns:a16="http://schemas.microsoft.com/office/drawing/2014/main" xmlns="" id="{17BC8A51-D50F-4F98-9402-8FF90BD2D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11" name="Picture Placeholder 2">
            <a:extLst>
              <a:ext uri="{FF2B5EF4-FFF2-40B4-BE49-F238E27FC236}">
                <a16:creationId xmlns:a16="http://schemas.microsoft.com/office/drawing/2014/main" xmlns="" id="{1D23A006-AC57-4A0B-BC20-6D226A80CC78}"/>
              </a:ext>
            </a:extLst>
          </p:cNvPr>
          <p:cNvSpPr>
            <a:spLocks noGrp="1"/>
          </p:cNvSpPr>
          <p:nvPr>
            <p:ph type="pic" idx="1"/>
          </p:nvPr>
        </p:nvSpPr>
        <p:spPr>
          <a:xfrm>
            <a:off x="5183188" y="457201"/>
            <a:ext cx="6172200" cy="5403850"/>
          </a:xfrm>
        </p:spPr>
        <p:txBody>
          <a:bodyPr>
            <a:normAutofit/>
          </a:bodyPr>
          <a:lstStyle>
            <a:lvl1pPr marL="0" indent="0">
              <a:buNone/>
              <a:defRPr sz="2400">
                <a:solidFill>
                  <a:schemeClr val="bg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Tree>
    <p:extLst>
      <p:ext uri="{BB962C8B-B14F-4D97-AF65-F5344CB8AC3E}">
        <p14:creationId xmlns:p14="http://schemas.microsoft.com/office/powerpoint/2010/main" val="25853051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F05564D-C546-470F-B93C-274AA86CE0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7215E379-3C1C-4942-917E-02E25E8CB910}"/>
              </a:ext>
            </a:extLst>
          </p:cNvPr>
          <p:cNvSpPr>
            <a:spLocks noGrp="1"/>
          </p:cNvSpPr>
          <p:nvPr>
            <p:ph type="title"/>
          </p:nvPr>
        </p:nvSpPr>
        <p:spPr>
          <a:xfrm>
            <a:off x="838200" y="365126"/>
            <a:ext cx="10515600" cy="652969"/>
          </a:xfrm>
        </p:spPr>
        <p:txBody>
          <a:bodyPr/>
          <a:lstStyle/>
          <a:p>
            <a:r>
              <a:rPr lang="en-US" noProof="0" smtClean="0"/>
              <a:t>Click to edit Master title style</a:t>
            </a:r>
            <a:endParaRPr lang="en-US" noProof="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
        <p:nvSpPr>
          <p:cNvPr id="8" name="Text Placeholder 7">
            <a:extLst>
              <a:ext uri="{FF2B5EF4-FFF2-40B4-BE49-F238E27FC236}">
                <a16:creationId xmlns:a16="http://schemas.microsoft.com/office/drawing/2014/main" xmlns="" id="{FE102DC0-E499-4C34-9CD9-CDABF71081B3}"/>
              </a:ext>
            </a:extLst>
          </p:cNvPr>
          <p:cNvSpPr>
            <a:spLocks noGrp="1"/>
          </p:cNvSpPr>
          <p:nvPr>
            <p:ph type="body" sz="quarter" idx="13"/>
          </p:nvPr>
        </p:nvSpPr>
        <p:spPr>
          <a:xfrm>
            <a:off x="1470819" y="2355057"/>
            <a:ext cx="9250363" cy="2147887"/>
          </a:xfrm>
        </p:spPr>
        <p:txBody>
          <a:bodyPr anchor="ctr">
            <a:normAutofit/>
          </a:bodyPr>
          <a:lstStyle>
            <a:lvl1pPr marL="0" indent="0" algn="ctr">
              <a:buNone/>
              <a:defRPr sz="6000"/>
            </a:lvl1pPr>
          </a:lstStyle>
          <a:p>
            <a:pPr lvl="0"/>
            <a:r>
              <a:rPr lang="en-US" noProof="0" smtClean="0"/>
              <a:t>Click to edit Master text styles</a:t>
            </a:r>
          </a:p>
        </p:txBody>
      </p:sp>
    </p:spTree>
    <p:extLst>
      <p:ext uri="{BB962C8B-B14F-4D97-AF65-F5344CB8AC3E}">
        <p14:creationId xmlns:p14="http://schemas.microsoft.com/office/powerpoint/2010/main" val="8839916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F05564D-C546-470F-B93C-274AA86CE0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2" name="Title 1">
            <a:extLst>
              <a:ext uri="{FF2B5EF4-FFF2-40B4-BE49-F238E27FC236}">
                <a16:creationId xmlns:a16="http://schemas.microsoft.com/office/drawing/2014/main" xmlns="" id="{7215E379-3C1C-4942-917E-02E25E8CB910}"/>
              </a:ext>
            </a:extLst>
          </p:cNvPr>
          <p:cNvSpPr>
            <a:spLocks noGrp="1"/>
          </p:cNvSpPr>
          <p:nvPr>
            <p:ph type="title"/>
          </p:nvPr>
        </p:nvSpPr>
        <p:spPr>
          <a:xfrm>
            <a:off x="838200" y="365126"/>
            <a:ext cx="10515600" cy="652969"/>
          </a:xfrm>
        </p:spPr>
        <p:txBody>
          <a:bodyPr/>
          <a:lstStyle/>
          <a:p>
            <a:r>
              <a:rPr lang="en-US" noProof="0" smtClean="0"/>
              <a:t>Click to edit Master title style</a:t>
            </a:r>
            <a:endParaRPr lang="en-US" noProof="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Tree>
    <p:extLst>
      <p:ext uri="{BB962C8B-B14F-4D97-AF65-F5344CB8AC3E}">
        <p14:creationId xmlns:p14="http://schemas.microsoft.com/office/powerpoint/2010/main" val="28545300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xmlns="" id="{D9E60A5F-CE74-4F00-A5C2-F9742DDFFF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noProof="0" dirty="0"/>
          </a:p>
        </p:txBody>
      </p:sp>
      <p:sp>
        <p:nvSpPr>
          <p:cNvPr id="3" name="Date Placeholder 2">
            <a:extLst>
              <a:ext uri="{FF2B5EF4-FFF2-40B4-BE49-F238E27FC236}">
                <a16:creationId xmlns:a16="http://schemas.microsoft.com/office/drawing/2014/main" xmlns="" id="{046047C4-77C4-4E19-8DD7-2ED3165B7637}"/>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xmlns="" id="{D250B5CF-1C4F-4BA2-8E78-5F48C92A9DA1}"/>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714C6A0A-8A9D-47A1-97DA-BB494915175B}"/>
              </a:ext>
            </a:extLst>
          </p:cNvPr>
          <p:cNvSpPr>
            <a:spLocks noGrp="1"/>
          </p:cNvSpPr>
          <p:nvPr>
            <p:ph type="sldNum" sz="quarter" idx="12"/>
          </p:nvPr>
        </p:nvSpPr>
        <p:spPr/>
        <p:txBody>
          <a:bodyPr/>
          <a:lstStyle/>
          <a:p>
            <a:fld id="{8D581BC7-E183-40DB-AC97-C19EA4EB8894}" type="slidenum">
              <a:rPr lang="en-US" noProof="0" smtClean="0"/>
              <a:pPr/>
              <a:t>‹#›</a:t>
            </a:fld>
            <a:endParaRPr lang="en-US" noProof="0" dirty="0"/>
          </a:p>
        </p:txBody>
      </p:sp>
    </p:spTree>
    <p:extLst>
      <p:ext uri="{BB962C8B-B14F-4D97-AF65-F5344CB8AC3E}">
        <p14:creationId xmlns:p14="http://schemas.microsoft.com/office/powerpoint/2010/main" val="2231715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967058B-89E0-4460-AB21-21747CB3A1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xmlns="" id="{7201C5EB-04D6-4050-930C-5F6907528D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a:extLst>
              <a:ext uri="{FF2B5EF4-FFF2-40B4-BE49-F238E27FC236}">
                <a16:creationId xmlns:a16="http://schemas.microsoft.com/office/drawing/2014/main" xmlns="" id="{A732220F-109C-4A57-81E9-C6279EDA1374}"/>
              </a:ext>
            </a:extLst>
          </p:cNvPr>
          <p:cNvSpPr>
            <a:spLocks noGrp="1"/>
          </p:cNvSpPr>
          <p:nvPr>
            <p:ph type="dt" sz="half" idx="2"/>
          </p:nvPr>
        </p:nvSpPr>
        <p:spPr>
          <a:xfrm>
            <a:off x="10016836" y="5878720"/>
            <a:ext cx="1336964" cy="298800"/>
          </a:xfrm>
          <a:prstGeom prst="rect">
            <a:avLst/>
          </a:prstGeom>
        </p:spPr>
        <p:txBody>
          <a:bodyPr vert="horz" lIns="0" tIns="0" rIns="0" bIns="0" rtlCol="0" anchor="ctr"/>
          <a:lstStyle>
            <a:lvl1pPr algn="r">
              <a:defRPr sz="1000">
                <a:solidFill>
                  <a:schemeClr val="bg1">
                    <a:lumMod val="50000"/>
                    <a:lumOff val="50000"/>
                  </a:schemeClr>
                </a:solidFill>
              </a:defRPr>
            </a:lvl1pPr>
          </a:lstStyle>
          <a:p>
            <a:r>
              <a:rPr lang="en-US" noProof="0" dirty="0"/>
              <a:t>MM.DD.20XX</a:t>
            </a:r>
          </a:p>
        </p:txBody>
      </p:sp>
      <p:sp>
        <p:nvSpPr>
          <p:cNvPr id="5" name="Footer Placeholder 4">
            <a:extLst>
              <a:ext uri="{FF2B5EF4-FFF2-40B4-BE49-F238E27FC236}">
                <a16:creationId xmlns:a16="http://schemas.microsoft.com/office/drawing/2014/main" xmlns="" id="{0A25404F-F26F-42E5-BA15-C0373FC1CF2B}"/>
              </a:ext>
            </a:extLst>
          </p:cNvPr>
          <p:cNvSpPr>
            <a:spLocks noGrp="1"/>
          </p:cNvSpPr>
          <p:nvPr>
            <p:ph type="ftr" sz="quarter" idx="3"/>
          </p:nvPr>
        </p:nvSpPr>
        <p:spPr>
          <a:xfrm>
            <a:off x="1169960" y="5878720"/>
            <a:ext cx="2915733" cy="298800"/>
          </a:xfrm>
          <a:prstGeom prst="rect">
            <a:avLst/>
          </a:prstGeom>
        </p:spPr>
        <p:txBody>
          <a:bodyPr vert="horz" lIns="91440" tIns="45720" rIns="91440" bIns="45720" rtlCol="0" anchor="ctr"/>
          <a:lstStyle>
            <a:lvl1pPr algn="l">
              <a:defRPr sz="1000">
                <a:solidFill>
                  <a:schemeClr val="bg1">
                    <a:lumMod val="50000"/>
                    <a:lumOff val="50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xmlns="" id="{41725174-FA04-488F-9F0C-3CD1D1483FA9}"/>
              </a:ext>
            </a:extLst>
          </p:cNvPr>
          <p:cNvSpPr>
            <a:spLocks noGrp="1"/>
          </p:cNvSpPr>
          <p:nvPr>
            <p:ph type="sldNum" sz="quarter" idx="4"/>
          </p:nvPr>
        </p:nvSpPr>
        <p:spPr>
          <a:xfrm>
            <a:off x="778643" y="5879656"/>
            <a:ext cx="354492" cy="297307"/>
          </a:xfrm>
          <a:prstGeom prst="rect">
            <a:avLst/>
          </a:prstGeom>
        </p:spPr>
        <p:txBody>
          <a:bodyPr vert="horz" lIns="91440" tIns="45720" rIns="91440" bIns="45720" rtlCol="0" anchor="ctr"/>
          <a:lstStyle>
            <a:lvl1pPr algn="ctr">
              <a:defRPr sz="1000">
                <a:solidFill>
                  <a:schemeClr val="bg2"/>
                </a:solidFill>
              </a:defRPr>
            </a:lvl1pPr>
          </a:lstStyle>
          <a:p>
            <a:fld id="{8D581BC7-E183-40DB-AC97-C19EA4EB8894}" type="slidenum">
              <a:rPr lang="en-US" noProof="0" smtClean="0"/>
              <a:pPr/>
              <a:t>‹#›</a:t>
            </a:fld>
            <a:endParaRPr lang="en-US" noProof="0" dirty="0"/>
          </a:p>
        </p:txBody>
      </p:sp>
      <p:sp>
        <p:nvSpPr>
          <p:cNvPr id="7" name="Oval 6">
            <a:extLst>
              <a:ext uri="{FF2B5EF4-FFF2-40B4-BE49-F238E27FC236}">
                <a16:creationId xmlns:a16="http://schemas.microsoft.com/office/drawing/2014/main" xmlns="" id="{7FEF1588-F385-48F3-800A-554A9423E77A}"/>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0" name="Straight Connector 9">
            <a:extLst>
              <a:ext uri="{FF2B5EF4-FFF2-40B4-BE49-F238E27FC236}">
                <a16:creationId xmlns:a16="http://schemas.microsoft.com/office/drawing/2014/main" xmlns="" id="{440B0943-F568-4674-8FA4-B435B1E466AF}"/>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xmlns="" id="{62DE7FD5-7941-43A1-8663-42AE40546A4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xmlns="" id="{97791EE5-EF06-4BF8-84C6-EC24114E73F5}"/>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861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 id="2147483684" r:id="rId29"/>
    <p:sldLayoutId id="2147483685" r:id="rId30"/>
    <p:sldLayoutId id="2147483686" r:id="rId31"/>
    <p:sldLayoutId id="2147483687" r:id="rId32"/>
    <p:sldLayoutId id="2147483690" r:id="rId33"/>
    <p:sldLayoutId id="2147483691" r:id="rId34"/>
    <p:sldLayoutId id="2147483688" r:id="rId35"/>
    <p:sldLayoutId id="2147483692" r:id="rId36"/>
    <p:sldLayoutId id="2147483689" r:id="rId37"/>
  </p:sldLayoutIdLst>
  <p:hf hdr="0"/>
  <p:txStyles>
    <p:titleStyle>
      <a:lvl1pPr algn="l" defTabSz="914400" rtl="0" eaLnBrk="1" latinLnBrk="0" hangingPunct="1">
        <a:lnSpc>
          <a:spcPct val="90000"/>
        </a:lnSpc>
        <a:spcBef>
          <a:spcPct val="0"/>
        </a:spcBef>
        <a:buNone/>
        <a:defRPr sz="3600" b="1" kern="1200">
          <a:solidFill>
            <a:schemeClr val="bg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27" userDrawn="1">
          <p15:clr>
            <a:srgbClr val="F26B43"/>
          </p15:clr>
        </p15:guide>
        <p15:guide id="2" pos="7174" userDrawn="1">
          <p15:clr>
            <a:srgbClr val="F26B43"/>
          </p15:clr>
        </p15:guide>
        <p15:guide id="3" pos="506"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guide id="7" pos="3318" userDrawn="1">
          <p15:clr>
            <a:srgbClr val="F26B43"/>
          </p15:clr>
        </p15:guide>
        <p15:guide id="8" pos="436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54F6FF42-70E3-4A7F-B5D8-2928FCB71A74}"/>
              </a:ext>
            </a:extLst>
          </p:cNvPr>
          <p:cNvSpPr>
            <a:spLocks noGrp="1"/>
          </p:cNvSpPr>
          <p:nvPr>
            <p:ph type="ctrTitle"/>
          </p:nvPr>
        </p:nvSpPr>
        <p:spPr/>
        <p:txBody>
          <a:bodyPr>
            <a:normAutofit fontScale="90000"/>
          </a:bodyPr>
          <a:lstStyle/>
          <a:p>
            <a:r>
              <a:rPr lang="en-US" dirty="0" smtClean="0"/>
              <a:t>Presentation on Financial Statement Analysis</a:t>
            </a:r>
            <a:endParaRPr lang="ru-RU" dirty="0"/>
          </a:p>
        </p:txBody>
      </p:sp>
      <p:sp>
        <p:nvSpPr>
          <p:cNvPr id="5" name="Subtitle 4">
            <a:extLst>
              <a:ext uri="{FF2B5EF4-FFF2-40B4-BE49-F238E27FC236}">
                <a16:creationId xmlns:a16="http://schemas.microsoft.com/office/drawing/2014/main" xmlns="" id="{F40A11AA-C85D-4AF4-92B2-0F4E36F4EC91}"/>
              </a:ext>
            </a:extLst>
          </p:cNvPr>
          <p:cNvSpPr>
            <a:spLocks noGrp="1"/>
          </p:cNvSpPr>
          <p:nvPr>
            <p:ph type="subTitle" idx="1"/>
          </p:nvPr>
        </p:nvSpPr>
        <p:spPr/>
        <p:txBody>
          <a:bodyPr/>
          <a:lstStyle/>
          <a:p>
            <a:r>
              <a:rPr lang="en-US" dirty="0"/>
              <a:t>Financial Management for the Hotel Industry</a:t>
            </a:r>
          </a:p>
        </p:txBody>
      </p:sp>
      <p:sp>
        <p:nvSpPr>
          <p:cNvPr id="6" name="TextBox 5"/>
          <p:cNvSpPr txBox="1"/>
          <p:nvPr/>
        </p:nvSpPr>
        <p:spPr>
          <a:xfrm>
            <a:off x="5245608" y="1481514"/>
            <a:ext cx="1466088" cy="615553"/>
          </a:xfrm>
          <a:prstGeom prst="rect">
            <a:avLst/>
          </a:prstGeom>
          <a:noFill/>
        </p:spPr>
        <p:txBody>
          <a:bodyPr wrap="square" rtlCol="0">
            <a:spAutoFit/>
          </a:bodyPr>
          <a:lstStyle/>
          <a:p>
            <a:r>
              <a:rPr lang="en-US" sz="3400" b="1" dirty="0" smtClean="0"/>
              <a:t>Task 2</a:t>
            </a:r>
            <a:endParaRPr lang="en-US" sz="3400" b="1" dirty="0"/>
          </a:p>
        </p:txBody>
      </p:sp>
    </p:spTree>
    <p:extLst>
      <p:ext uri="{BB962C8B-B14F-4D97-AF65-F5344CB8AC3E}">
        <p14:creationId xmlns:p14="http://schemas.microsoft.com/office/powerpoint/2010/main" val="210404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p:txBody>
          <a:bodyPr>
            <a:normAutofit/>
          </a:bodyPr>
          <a:lstStyle/>
          <a:p>
            <a:r>
              <a:rPr lang="en-US" dirty="0"/>
              <a:t>Introduction </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1" y="1682496"/>
            <a:ext cx="12191999" cy="3493008"/>
          </a:xfrm>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2</a:t>
            </a:fld>
            <a:endParaRPr lang="en-US" dirty="0"/>
          </a:p>
        </p:txBody>
      </p:sp>
      <p:sp>
        <p:nvSpPr>
          <p:cNvPr id="12" name="Rectangle 11"/>
          <p:cNvSpPr/>
          <p:nvPr/>
        </p:nvSpPr>
        <p:spPr>
          <a:xfrm>
            <a:off x="494243" y="1760512"/>
            <a:ext cx="6739466" cy="3831818"/>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Financial Statement analysis supports the accountants in analyzing the financial information which aid in decision making (</a:t>
            </a:r>
            <a:r>
              <a:rPr lang="en-US" dirty="0" err="1">
                <a:latin typeface="Times New Roman" panose="02020603050405020304" pitchFamily="18" charset="0"/>
                <a:ea typeface="Calibri" panose="020F0502020204030204" pitchFamily="34" charset="0"/>
                <a:cs typeface="Times New Roman" panose="02020603050405020304" pitchFamily="18" charset="0"/>
              </a:rPr>
              <a:t>Mukhametzyanov</a:t>
            </a:r>
            <a:r>
              <a:rPr lang="en-US" dirty="0">
                <a:latin typeface="Times New Roman" panose="02020603050405020304" pitchFamily="18" charset="0"/>
                <a:ea typeface="Calibri" panose="020F0502020204030204" pitchFamily="34" charset="0"/>
                <a:cs typeface="Times New Roman" panose="02020603050405020304" pitchFamily="18" charset="0"/>
              </a:rPr>
              <a:t> &amp; </a:t>
            </a:r>
            <a:r>
              <a:rPr lang="en-US" dirty="0" err="1">
                <a:latin typeface="Times New Roman" panose="02020603050405020304" pitchFamily="18" charset="0"/>
                <a:ea typeface="Calibri" panose="020F0502020204030204" pitchFamily="34" charset="0"/>
                <a:cs typeface="Times New Roman" panose="02020603050405020304" pitchFamily="18" charset="0"/>
              </a:rPr>
              <a:t>Nugaev</a:t>
            </a:r>
            <a:r>
              <a:rPr lang="en-US" dirty="0">
                <a:latin typeface="Times New Roman" panose="02020603050405020304" pitchFamily="18" charset="0"/>
                <a:ea typeface="Calibri" panose="020F0502020204030204" pitchFamily="34" charset="0"/>
                <a:cs typeface="Times New Roman" panose="02020603050405020304" pitchFamily="18" charset="0"/>
              </a:rPr>
              <a:t>, 2016). </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Internal and external stakeholders in the business are the major users of financial statements in terms of ensuring long term growth plan (</a:t>
            </a:r>
            <a:r>
              <a:rPr lang="en-US" dirty="0" err="1">
                <a:latin typeface="Times New Roman" panose="02020603050405020304" pitchFamily="18" charset="0"/>
                <a:ea typeface="Calibri" panose="020F0502020204030204" pitchFamily="34" charset="0"/>
                <a:cs typeface="Times New Roman" panose="02020603050405020304" pitchFamily="18" charset="0"/>
              </a:rPr>
              <a:t>Guay</a:t>
            </a:r>
            <a:r>
              <a:rPr lang="en-US" dirty="0">
                <a:latin typeface="Times New Roman" panose="02020603050405020304" pitchFamily="18" charset="0"/>
                <a:ea typeface="Calibri" panose="020F0502020204030204" pitchFamily="34" charset="0"/>
                <a:cs typeface="Times New Roman" panose="02020603050405020304" pitchFamily="18" charset="0"/>
              </a:rPr>
              <a:t>, et al., 2016).</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This presentation is about analyzing the financial performance of Gatsby Grange, which is known as a small chain of Boutique in Northern Ireland and the United Kingdom.</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AutoShape 2" descr="Financial Statement Analysis Proof Reading Servic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6" name="Picture 15"/>
          <p:cNvPicPr>
            <a:picLocks noChangeAspect="1"/>
          </p:cNvPicPr>
          <p:nvPr/>
        </p:nvPicPr>
        <p:blipFill>
          <a:blip r:embed="rId4"/>
          <a:stretch>
            <a:fillRect/>
          </a:stretch>
        </p:blipFill>
        <p:spPr>
          <a:xfrm>
            <a:off x="7900092" y="2467404"/>
            <a:ext cx="3625525" cy="1923191"/>
          </a:xfrm>
          <a:prstGeom prst="rect">
            <a:avLst/>
          </a:prstGeom>
        </p:spPr>
      </p:pic>
    </p:spTree>
    <p:extLst>
      <p:ext uri="{BB962C8B-B14F-4D97-AF65-F5344CB8AC3E}">
        <p14:creationId xmlns:p14="http://schemas.microsoft.com/office/powerpoint/2010/main" val="4080312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a:xfrm>
            <a:off x="3218688" y="696584"/>
            <a:ext cx="6272784" cy="569086"/>
          </a:xfrm>
        </p:spPr>
        <p:txBody>
          <a:bodyPr>
            <a:normAutofit/>
          </a:bodyPr>
          <a:lstStyle/>
          <a:p>
            <a:r>
              <a:rPr lang="en-US" dirty="0"/>
              <a:t>Calculation of Suitable ratios</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3</a:t>
            </a:fld>
            <a:endParaRPr lang="en-US" dirty="0"/>
          </a:p>
        </p:txBody>
      </p:sp>
      <p:sp>
        <p:nvSpPr>
          <p:cNvPr id="3" name="Rectangle 2"/>
          <p:cNvSpPr/>
          <p:nvPr/>
        </p:nvSpPr>
        <p:spPr>
          <a:xfrm>
            <a:off x="5065776" y="1760512"/>
            <a:ext cx="6382512" cy="3831818"/>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Liquidity ratio used in analyzing the financial performance of Gatsby Grange, which reflects the firm invested its money over fixed assets.</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Profitability ratio shows a 1% increase in return over capital employed and the gross and net profit margin is being decreased by 6% and 5% in 2019.</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Gearing ratio indicates greater strategy from business to manage its capital requirement through equity which shows 32.77% in 2019 for equity to assets ratio.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589788" y="2314575"/>
            <a:ext cx="3886200" cy="2228850"/>
          </a:xfrm>
          <a:prstGeom prst="rect">
            <a:avLst/>
          </a:prstGeom>
        </p:spPr>
      </p:pic>
    </p:spTree>
    <p:extLst>
      <p:ext uri="{BB962C8B-B14F-4D97-AF65-F5344CB8AC3E}">
        <p14:creationId xmlns:p14="http://schemas.microsoft.com/office/powerpoint/2010/main" val="1402419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a:xfrm>
            <a:off x="1304182" y="693801"/>
            <a:ext cx="9583633" cy="569086"/>
          </a:xfrm>
        </p:spPr>
        <p:txBody>
          <a:bodyPr>
            <a:normAutofit fontScale="90000"/>
          </a:bodyPr>
          <a:lstStyle/>
          <a:p>
            <a:r>
              <a:rPr lang="en-US" dirty="0"/>
              <a:t>Trends in ratio analysis and Liquidity, Profitability, and Gearing of Gatsby Grange </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4</a:t>
            </a:fld>
            <a:endParaRPr lang="en-US" dirty="0"/>
          </a:p>
        </p:txBody>
      </p:sp>
      <p:sp>
        <p:nvSpPr>
          <p:cNvPr id="3" name="Rectangle 2"/>
          <p:cNvSpPr/>
          <p:nvPr/>
        </p:nvSpPr>
        <p:spPr>
          <a:xfrm>
            <a:off x="487680" y="1789452"/>
            <a:ext cx="6096000" cy="3416320"/>
          </a:xfrm>
          <a:prstGeom prst="rect">
            <a:avLst/>
          </a:prstGeom>
        </p:spPr>
        <p:txBody>
          <a:bodyPr>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trend in liquidity ratio indicates that the hotel chain invested its money towards fixed assets rather than liquid assets.</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trend in profitability ratio shows a decline in profit margin which means higher operating expenses in the business.</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Gearing ratio indicates higher compliance with equity margin to manage the finance.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7929776" y="2372933"/>
            <a:ext cx="3322942" cy="2249357"/>
          </a:xfrm>
          <a:prstGeom prst="rect">
            <a:avLst/>
          </a:prstGeom>
        </p:spPr>
      </p:pic>
    </p:spTree>
    <p:extLst>
      <p:ext uri="{BB962C8B-B14F-4D97-AF65-F5344CB8AC3E}">
        <p14:creationId xmlns:p14="http://schemas.microsoft.com/office/powerpoint/2010/main" val="154958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a:xfrm>
            <a:off x="1901952" y="693801"/>
            <a:ext cx="8814816" cy="569086"/>
          </a:xfrm>
        </p:spPr>
        <p:txBody>
          <a:bodyPr>
            <a:normAutofit fontScale="90000"/>
          </a:bodyPr>
          <a:lstStyle/>
          <a:p>
            <a:r>
              <a:rPr lang="en-US" dirty="0"/>
              <a:t>Ratios and its fluctuations is essential within Hotel management</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5</a:t>
            </a:fld>
            <a:endParaRPr lang="en-US" dirty="0"/>
          </a:p>
        </p:txBody>
      </p:sp>
      <p:sp>
        <p:nvSpPr>
          <p:cNvPr id="3" name="Rectangle 2"/>
          <p:cNvSpPr/>
          <p:nvPr/>
        </p:nvSpPr>
        <p:spPr>
          <a:xfrm>
            <a:off x="5468112" y="2136338"/>
            <a:ext cx="5614416" cy="2585323"/>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Changes in liquidity position support the management to measure that it requires to invest in liquid assets.</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Fluctuate profitability ensures the requirement of managing overflow of cash for the hotel chain.</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Changes in gearing ratio indicate a great strategy for the business to manage its finance.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916670" y="2456437"/>
            <a:ext cx="3634772" cy="1945123"/>
          </a:xfrm>
          <a:prstGeom prst="rect">
            <a:avLst/>
          </a:prstGeom>
        </p:spPr>
      </p:pic>
    </p:spTree>
    <p:extLst>
      <p:ext uri="{BB962C8B-B14F-4D97-AF65-F5344CB8AC3E}">
        <p14:creationId xmlns:p14="http://schemas.microsoft.com/office/powerpoint/2010/main" val="4102342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a:xfrm>
            <a:off x="1901952" y="693801"/>
            <a:ext cx="8924544" cy="569086"/>
          </a:xfrm>
        </p:spPr>
        <p:txBody>
          <a:bodyPr>
            <a:normAutofit fontScale="90000"/>
          </a:bodyPr>
          <a:lstStyle/>
          <a:p>
            <a:r>
              <a:rPr lang="en-US" dirty="0"/>
              <a:t>Benefits and limitations of using ratio analysis and its impact on decision </a:t>
            </a:r>
            <a:r>
              <a:rPr lang="en-US" dirty="0" smtClean="0"/>
              <a:t>making</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6</a:t>
            </a:fld>
            <a:endParaRPr lang="en-US" dirty="0"/>
          </a:p>
        </p:txBody>
      </p:sp>
      <p:sp>
        <p:nvSpPr>
          <p:cNvPr id="3" name="Rectangle 2"/>
          <p:cNvSpPr/>
          <p:nvPr/>
        </p:nvSpPr>
        <p:spPr>
          <a:xfrm>
            <a:off x="778643" y="1720840"/>
            <a:ext cx="6096000" cy="3416320"/>
          </a:xfrm>
          <a:prstGeom prst="rect">
            <a:avLst/>
          </a:prstGeom>
        </p:spPr>
        <p:txBody>
          <a:bodyPr>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Comparative figures analysis supports the managers to compare the financial data of two or more years (</a:t>
            </a:r>
            <a:r>
              <a:rPr lang="en-US" dirty="0" err="1">
                <a:latin typeface="Times New Roman" panose="02020603050405020304" pitchFamily="18" charset="0"/>
                <a:ea typeface="Calibri" panose="020F0502020204030204" pitchFamily="34" charset="0"/>
                <a:cs typeface="Times New Roman" panose="02020603050405020304" pitchFamily="18" charset="0"/>
              </a:rPr>
              <a:t>Kristanti</a:t>
            </a:r>
            <a:r>
              <a:rPr lang="en-US" dirty="0">
                <a:latin typeface="Times New Roman" panose="02020603050405020304" pitchFamily="18" charset="0"/>
                <a:ea typeface="Calibri" panose="020F0502020204030204" pitchFamily="34" charset="0"/>
                <a:cs typeface="Times New Roman" panose="02020603050405020304" pitchFamily="18" charset="0"/>
              </a:rPr>
              <a:t> &amp; </a:t>
            </a:r>
            <a:r>
              <a:rPr lang="en-US" dirty="0" err="1">
                <a:latin typeface="Times New Roman" panose="02020603050405020304" pitchFamily="18" charset="0"/>
                <a:ea typeface="Calibri" panose="020F0502020204030204" pitchFamily="34" charset="0"/>
                <a:cs typeface="Times New Roman" panose="02020603050405020304" pitchFamily="18" charset="0"/>
              </a:rPr>
              <a:t>Herwany</a:t>
            </a:r>
            <a:r>
              <a:rPr lang="en-US" dirty="0">
                <a:latin typeface="Times New Roman" panose="02020603050405020304" pitchFamily="18" charset="0"/>
                <a:ea typeface="Calibri" panose="020F0502020204030204" pitchFamily="34" charset="0"/>
                <a:cs typeface="Times New Roman" panose="02020603050405020304" pitchFamily="18" charset="0"/>
              </a:rPr>
              <a:t>, 2017).</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Ratio analysis addresses the problem areas which aid in decision making for the business managers.</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Absence of qualitative aspects does not support in identifying the reason for making any change in the business (</a:t>
            </a:r>
            <a:r>
              <a:rPr lang="en-US" dirty="0" err="1">
                <a:latin typeface="Times New Roman" panose="02020603050405020304" pitchFamily="18" charset="0"/>
                <a:ea typeface="Calibri" panose="020F0502020204030204" pitchFamily="34" charset="0"/>
                <a:cs typeface="Times New Roman" panose="02020603050405020304" pitchFamily="18" charset="0"/>
              </a:rPr>
              <a:t>Velte</a:t>
            </a:r>
            <a:r>
              <a:rPr lang="en-US" dirty="0">
                <a:latin typeface="Times New Roman" panose="02020603050405020304" pitchFamily="18" charset="0"/>
                <a:ea typeface="Calibri" panose="020F0502020204030204" pitchFamily="34" charset="0"/>
                <a:cs typeface="Times New Roman" panose="02020603050405020304" pitchFamily="18" charset="0"/>
              </a:rPr>
              <a:t> &amp; </a:t>
            </a:r>
            <a:r>
              <a:rPr lang="en-US" dirty="0" err="1">
                <a:latin typeface="Times New Roman" panose="02020603050405020304" pitchFamily="18" charset="0"/>
                <a:ea typeface="Calibri" panose="020F0502020204030204" pitchFamily="34" charset="0"/>
                <a:cs typeface="Times New Roman" panose="02020603050405020304" pitchFamily="18" charset="0"/>
              </a:rPr>
              <a:t>Stawinoga</a:t>
            </a:r>
            <a:r>
              <a:rPr lang="en-US" dirty="0">
                <a:latin typeface="Times New Roman" panose="02020603050405020304" pitchFamily="18" charset="0"/>
                <a:ea typeface="Calibri" panose="020F0502020204030204" pitchFamily="34" charset="0"/>
                <a:cs typeface="Times New Roman" panose="02020603050405020304" pitchFamily="18" charset="0"/>
              </a:rPr>
              <a:t>, 2017).</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7690499" y="2304953"/>
            <a:ext cx="3685643" cy="2248094"/>
          </a:xfrm>
          <a:prstGeom prst="rect">
            <a:avLst/>
          </a:prstGeom>
        </p:spPr>
      </p:pic>
    </p:spTree>
    <p:extLst>
      <p:ext uri="{BB962C8B-B14F-4D97-AF65-F5344CB8AC3E}">
        <p14:creationId xmlns:p14="http://schemas.microsoft.com/office/powerpoint/2010/main" val="1442658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E18C9-A34F-49C5-973E-6760D1EF1059}"/>
              </a:ext>
            </a:extLst>
          </p:cNvPr>
          <p:cNvSpPr>
            <a:spLocks noGrp="1"/>
          </p:cNvSpPr>
          <p:nvPr>
            <p:ph type="title"/>
          </p:nvPr>
        </p:nvSpPr>
        <p:spPr/>
        <p:txBody>
          <a:bodyPr/>
          <a:lstStyle/>
          <a:p>
            <a:r>
              <a:rPr lang="en-US" dirty="0"/>
              <a:t>Conclusion</a:t>
            </a:r>
            <a:endParaRPr lang="en-US" dirty="0"/>
          </a:p>
        </p:txBody>
      </p:sp>
      <p:pic>
        <p:nvPicPr>
          <p:cNvPr id="22" name="Picture Placeholder 21" descr="Abstract background">
            <a:extLst>
              <a:ext uri="{FF2B5EF4-FFF2-40B4-BE49-F238E27FC236}">
                <a16:creationId xmlns:a16="http://schemas.microsoft.com/office/drawing/2014/main" xmlns=""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p:pic>
      <p:sp>
        <p:nvSpPr>
          <p:cNvPr id="6" name="Slide Number Placeholder 5">
            <a:extLst>
              <a:ext uri="{FF2B5EF4-FFF2-40B4-BE49-F238E27FC236}">
                <a16:creationId xmlns:a16="http://schemas.microsoft.com/office/drawing/2014/main" xmlns="" id="{C35D9EA8-AA17-47B2-A4C4-B60DC7C7DC49}"/>
              </a:ext>
            </a:extLst>
          </p:cNvPr>
          <p:cNvSpPr>
            <a:spLocks noGrp="1"/>
          </p:cNvSpPr>
          <p:nvPr>
            <p:ph type="sldNum" sz="quarter" idx="12"/>
          </p:nvPr>
        </p:nvSpPr>
        <p:spPr/>
        <p:txBody>
          <a:bodyPr/>
          <a:lstStyle/>
          <a:p>
            <a:fld id="{8D581BC7-E183-40DB-AC97-C19EA4EB8894}" type="slidenum">
              <a:rPr lang="en-US" smtClean="0"/>
              <a:pPr/>
              <a:t>7</a:t>
            </a:fld>
            <a:endParaRPr lang="en-US" dirty="0"/>
          </a:p>
        </p:txBody>
      </p:sp>
      <p:sp>
        <p:nvSpPr>
          <p:cNvPr id="3" name="Rectangle 2"/>
          <p:cNvSpPr/>
          <p:nvPr/>
        </p:nvSpPr>
        <p:spPr>
          <a:xfrm>
            <a:off x="2519615" y="2136338"/>
            <a:ext cx="7152767" cy="2585323"/>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Investment towards marketable securities prevents the business management from fostering the liquidate a position.</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High margin operating expenses due to rent and advertising does not influence the profitability of the hotel chain.</a:t>
            </a:r>
          </a:p>
          <a:p>
            <a:pPr marL="342900" marR="0" lvl="0" indent="-342900" algn="just">
              <a:lnSpc>
                <a:spcPct val="150000"/>
              </a:lnSpc>
              <a:spcBef>
                <a:spcPts val="0"/>
              </a:spcBef>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Managing capital through equity rather than debts empowers the gearing position of the business.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7158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bstract background">
            <a:extLst>
              <a:ext uri="{FF2B5EF4-FFF2-40B4-BE49-F238E27FC236}">
                <a16:creationId xmlns:a16="http://schemas.microsoft.com/office/drawing/2014/main" xmlns="" id="{FBF9093D-0565-48ED-AA9F-AE0E34947179}"/>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a:xfrm>
            <a:off x="6032" y="1675202"/>
            <a:ext cx="12185968" cy="3493008"/>
          </a:xfrm>
        </p:spPr>
      </p:pic>
      <p:sp>
        <p:nvSpPr>
          <p:cNvPr id="5" name="Slide Number Placeholder 4">
            <a:extLst>
              <a:ext uri="{FF2B5EF4-FFF2-40B4-BE49-F238E27FC236}">
                <a16:creationId xmlns:a16="http://schemas.microsoft.com/office/drawing/2014/main" xmlns="" id="{5C57986C-983F-481D-81FB-E03E9127DF12}"/>
              </a:ext>
            </a:extLst>
          </p:cNvPr>
          <p:cNvSpPr>
            <a:spLocks noGrp="1"/>
          </p:cNvSpPr>
          <p:nvPr>
            <p:ph type="sldNum" sz="quarter" idx="12"/>
          </p:nvPr>
        </p:nvSpPr>
        <p:spPr/>
        <p:txBody>
          <a:bodyPr/>
          <a:lstStyle/>
          <a:p>
            <a:fld id="{8D581BC7-E183-40DB-AC97-C19EA4EB8894}" type="slidenum">
              <a:rPr lang="en-US" smtClean="0"/>
              <a:t>8</a:t>
            </a:fld>
            <a:endParaRPr lang="en-US" dirty="0"/>
          </a:p>
        </p:txBody>
      </p:sp>
      <p:sp>
        <p:nvSpPr>
          <p:cNvPr id="8" name="Title 7"/>
          <p:cNvSpPr>
            <a:spLocks noGrp="1"/>
          </p:cNvSpPr>
          <p:nvPr>
            <p:ph type="title"/>
          </p:nvPr>
        </p:nvSpPr>
        <p:spPr/>
        <p:txBody>
          <a:bodyPr/>
          <a:lstStyle/>
          <a:p>
            <a:r>
              <a:rPr lang="en-US" dirty="0" smtClean="0"/>
              <a:t>References</a:t>
            </a:r>
            <a:endParaRPr lang="en-US" dirty="0"/>
          </a:p>
        </p:txBody>
      </p:sp>
      <p:sp>
        <p:nvSpPr>
          <p:cNvPr id="10" name="Rectangle 9"/>
          <p:cNvSpPr/>
          <p:nvPr/>
        </p:nvSpPr>
        <p:spPr>
          <a:xfrm>
            <a:off x="1450848" y="1882695"/>
            <a:ext cx="9290304" cy="3285515"/>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pPr>
            <a:r>
              <a:rPr lang="en-US" sz="1500" dirty="0" err="1">
                <a:latin typeface="Times New Roman" panose="02020603050405020304" pitchFamily="18" charset="0"/>
                <a:ea typeface="Calibri" panose="020F0502020204030204" pitchFamily="34" charset="0"/>
                <a:cs typeface="Times New Roman" panose="02020603050405020304" pitchFamily="18" charset="0"/>
              </a:rPr>
              <a:t>Guay</a:t>
            </a:r>
            <a:r>
              <a:rPr lang="en-US" sz="1500" dirty="0">
                <a:latin typeface="Times New Roman" panose="02020603050405020304" pitchFamily="18" charset="0"/>
                <a:ea typeface="Calibri" panose="020F0502020204030204" pitchFamily="34" charset="0"/>
                <a:cs typeface="Times New Roman" panose="02020603050405020304" pitchFamily="18" charset="0"/>
              </a:rPr>
              <a:t>, W., Samuels, D. &amp; Taylor, D., 2016. Guiding through the fog: Financial statement complexity and voluntary disclosure. </a:t>
            </a:r>
            <a:r>
              <a:rPr lang="en-US" sz="1500" i="1" dirty="0">
                <a:latin typeface="Times New Roman" panose="02020603050405020304" pitchFamily="18" charset="0"/>
                <a:ea typeface="Calibri" panose="020F0502020204030204" pitchFamily="34" charset="0"/>
                <a:cs typeface="Times New Roman" panose="02020603050405020304" pitchFamily="18" charset="0"/>
              </a:rPr>
              <a:t>Journal of Accounting and Economics, </a:t>
            </a:r>
            <a:r>
              <a:rPr lang="en-US" sz="1500" dirty="0">
                <a:latin typeface="Times New Roman" panose="02020603050405020304" pitchFamily="18" charset="0"/>
                <a:ea typeface="Calibri" panose="020F0502020204030204" pitchFamily="34" charset="0"/>
                <a:cs typeface="Times New Roman" panose="02020603050405020304" pitchFamily="18" charset="0"/>
              </a:rPr>
              <a:t>62(2-3), pp. 234-269,DOI-10.1016/j.jacceco.2016.09.001.</a:t>
            </a:r>
          </a:p>
          <a:p>
            <a:pPr marL="285750" indent="-285750" algn="just">
              <a:lnSpc>
                <a:spcPct val="150000"/>
              </a:lnSpc>
              <a:spcAft>
                <a:spcPts val="800"/>
              </a:spcAft>
              <a:buFont typeface="Arial" panose="020B0604020202020204" pitchFamily="34" charset="0"/>
              <a:buChar char="•"/>
            </a:pPr>
            <a:r>
              <a:rPr lang="en-US" sz="1500" dirty="0" err="1">
                <a:latin typeface="Times New Roman" panose="02020603050405020304" pitchFamily="18" charset="0"/>
                <a:ea typeface="Calibri" panose="020F0502020204030204" pitchFamily="34" charset="0"/>
                <a:cs typeface="Times New Roman" panose="02020603050405020304" pitchFamily="18" charset="0"/>
              </a:rPr>
              <a:t>Kristanti</a:t>
            </a:r>
            <a:r>
              <a:rPr lang="en-US" sz="1500" dirty="0">
                <a:latin typeface="Times New Roman" panose="02020603050405020304" pitchFamily="18" charset="0"/>
                <a:ea typeface="Calibri" panose="020F0502020204030204" pitchFamily="34" charset="0"/>
                <a:cs typeface="Times New Roman" panose="02020603050405020304" pitchFamily="18" charset="0"/>
              </a:rPr>
              <a:t>, F. &amp; </a:t>
            </a:r>
            <a:r>
              <a:rPr lang="en-US" sz="1500" dirty="0" err="1">
                <a:latin typeface="Times New Roman" panose="02020603050405020304" pitchFamily="18" charset="0"/>
                <a:ea typeface="Calibri" panose="020F0502020204030204" pitchFamily="34" charset="0"/>
                <a:cs typeface="Times New Roman" panose="02020603050405020304" pitchFamily="18" charset="0"/>
              </a:rPr>
              <a:t>Herwany</a:t>
            </a:r>
            <a:r>
              <a:rPr lang="en-US" sz="1500" dirty="0">
                <a:latin typeface="Times New Roman" panose="02020603050405020304" pitchFamily="18" charset="0"/>
                <a:ea typeface="Calibri" panose="020F0502020204030204" pitchFamily="34" charset="0"/>
                <a:cs typeface="Times New Roman" panose="02020603050405020304" pitchFamily="18" charset="0"/>
              </a:rPr>
              <a:t>, A., 2017. Corporate governance, financial ratios, political risk and financial distress: A survival analysis. </a:t>
            </a:r>
            <a:r>
              <a:rPr lang="en-US" sz="1500" i="1" dirty="0">
                <a:latin typeface="Times New Roman" panose="02020603050405020304" pitchFamily="18" charset="0"/>
                <a:ea typeface="Calibri" panose="020F0502020204030204" pitchFamily="34" charset="0"/>
                <a:cs typeface="Times New Roman" panose="02020603050405020304" pitchFamily="18" charset="0"/>
              </a:rPr>
              <a:t>Accounting and Finance Review , </a:t>
            </a:r>
            <a:r>
              <a:rPr lang="en-US" sz="1500" dirty="0">
                <a:latin typeface="Times New Roman" panose="02020603050405020304" pitchFamily="18" charset="0"/>
                <a:ea typeface="Calibri" panose="020F0502020204030204" pitchFamily="34" charset="0"/>
                <a:cs typeface="Times New Roman" panose="02020603050405020304" pitchFamily="18" charset="0"/>
              </a:rPr>
              <a:t>2(2), pp. 14-51,DOI-10.1166/asl.2016.8138.</a:t>
            </a:r>
          </a:p>
          <a:p>
            <a:pPr marL="285750" indent="-285750" algn="just">
              <a:lnSpc>
                <a:spcPct val="150000"/>
              </a:lnSpc>
              <a:spcAft>
                <a:spcPts val="800"/>
              </a:spcAft>
              <a:buFont typeface="Arial" panose="020B0604020202020204" pitchFamily="34" charset="0"/>
              <a:buChar char="•"/>
            </a:pPr>
            <a:r>
              <a:rPr lang="en-US" sz="1500" dirty="0" err="1">
                <a:latin typeface="Times New Roman" panose="02020603050405020304" pitchFamily="18" charset="0"/>
                <a:ea typeface="Calibri" panose="020F0502020204030204" pitchFamily="34" charset="0"/>
                <a:cs typeface="Times New Roman" panose="02020603050405020304" pitchFamily="18" charset="0"/>
              </a:rPr>
              <a:t>Mukhametzyanov</a:t>
            </a:r>
            <a:r>
              <a:rPr lang="en-US" sz="1500" dirty="0">
                <a:latin typeface="Times New Roman" panose="02020603050405020304" pitchFamily="18" charset="0"/>
                <a:ea typeface="Calibri" panose="020F0502020204030204" pitchFamily="34" charset="0"/>
                <a:cs typeface="Times New Roman" panose="02020603050405020304" pitchFamily="18" charset="0"/>
              </a:rPr>
              <a:t>, R. &amp; </a:t>
            </a:r>
            <a:r>
              <a:rPr lang="en-US" sz="1500" dirty="0" err="1">
                <a:latin typeface="Times New Roman" panose="02020603050405020304" pitchFamily="18" charset="0"/>
                <a:ea typeface="Calibri" panose="020F0502020204030204" pitchFamily="34" charset="0"/>
                <a:cs typeface="Times New Roman" panose="02020603050405020304" pitchFamily="18" charset="0"/>
              </a:rPr>
              <a:t>Nugaev</a:t>
            </a:r>
            <a:r>
              <a:rPr lang="en-US" sz="1500" dirty="0">
                <a:latin typeface="Times New Roman" panose="02020603050405020304" pitchFamily="18" charset="0"/>
                <a:ea typeface="Calibri" panose="020F0502020204030204" pitchFamily="34" charset="0"/>
                <a:cs typeface="Times New Roman" panose="02020603050405020304" pitchFamily="18" charset="0"/>
              </a:rPr>
              <a:t>, F., 2016. Financial statements as an information base for the analysis and management decisions. </a:t>
            </a:r>
            <a:r>
              <a:rPr lang="en-US" sz="1500" i="1" dirty="0">
                <a:latin typeface="Times New Roman" panose="02020603050405020304" pitchFamily="18" charset="0"/>
                <a:ea typeface="Calibri" panose="020F0502020204030204" pitchFamily="34" charset="0"/>
                <a:cs typeface="Times New Roman" panose="02020603050405020304" pitchFamily="18" charset="0"/>
              </a:rPr>
              <a:t>Journal of Economics and Economic Education Research, </a:t>
            </a:r>
            <a:r>
              <a:rPr lang="en-US" sz="1500" dirty="0">
                <a:latin typeface="Times New Roman" panose="02020603050405020304" pitchFamily="18" charset="0"/>
                <a:ea typeface="Calibri" panose="020F0502020204030204" pitchFamily="34" charset="0"/>
                <a:cs typeface="Times New Roman" panose="02020603050405020304" pitchFamily="18" charset="0"/>
              </a:rPr>
              <a:t>17(4), pp. 47,DOI-10.1080/09603100902902212.</a:t>
            </a:r>
          </a:p>
          <a:p>
            <a:pPr marL="285750" indent="-285750">
              <a:buFont typeface="Arial" panose="020B0604020202020204" pitchFamily="34" charset="0"/>
              <a:buChar char="•"/>
            </a:pPr>
            <a:r>
              <a:rPr lang="en-US" sz="1500" dirty="0" err="1">
                <a:latin typeface="Times New Roman" panose="02020603050405020304" pitchFamily="18" charset="0"/>
                <a:ea typeface="Calibri" panose="020F0502020204030204" pitchFamily="34" charset="0"/>
              </a:rPr>
              <a:t>Velte</a:t>
            </a:r>
            <a:r>
              <a:rPr lang="en-US" sz="1500" dirty="0">
                <a:latin typeface="Times New Roman" panose="02020603050405020304" pitchFamily="18" charset="0"/>
                <a:ea typeface="Calibri" panose="020F0502020204030204" pitchFamily="34" charset="0"/>
              </a:rPr>
              <a:t>, P. &amp; </a:t>
            </a:r>
            <a:r>
              <a:rPr lang="en-US" sz="1500" dirty="0" err="1">
                <a:latin typeface="Times New Roman" panose="02020603050405020304" pitchFamily="18" charset="0"/>
                <a:ea typeface="Calibri" panose="020F0502020204030204" pitchFamily="34" charset="0"/>
              </a:rPr>
              <a:t>Stawinoga</a:t>
            </a:r>
            <a:r>
              <a:rPr lang="en-US" sz="1500" dirty="0">
                <a:latin typeface="Times New Roman" panose="02020603050405020304" pitchFamily="18" charset="0"/>
                <a:ea typeface="Calibri" panose="020F0502020204030204" pitchFamily="34" charset="0"/>
              </a:rPr>
              <a:t>, M., 2017. Integrated reporting: The current state of empirical research, limitations and future research implications. </a:t>
            </a:r>
            <a:r>
              <a:rPr lang="en-US" sz="1500" i="1" dirty="0">
                <a:latin typeface="Times New Roman" panose="02020603050405020304" pitchFamily="18" charset="0"/>
                <a:ea typeface="Calibri" panose="020F0502020204030204" pitchFamily="34" charset="0"/>
              </a:rPr>
              <a:t>Journal of Management Control, </a:t>
            </a:r>
            <a:r>
              <a:rPr lang="en-US" sz="1500" dirty="0">
                <a:latin typeface="Times New Roman" panose="02020603050405020304" pitchFamily="18" charset="0"/>
                <a:ea typeface="Calibri" panose="020F0502020204030204" pitchFamily="34" charset="0"/>
              </a:rPr>
              <a:t>28(3), pp. 275-320,DOI-10.1007/s00187-016-0235-4.</a:t>
            </a:r>
            <a:endParaRPr lang="en-US" sz="1500" dirty="0"/>
          </a:p>
        </p:txBody>
      </p:sp>
    </p:spTree>
    <p:extLst>
      <p:ext uri="{BB962C8B-B14F-4D97-AF65-F5344CB8AC3E}">
        <p14:creationId xmlns:p14="http://schemas.microsoft.com/office/powerpoint/2010/main" val="689311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bstract background">
            <a:extLst>
              <a:ext uri="{FF2B5EF4-FFF2-40B4-BE49-F238E27FC236}">
                <a16:creationId xmlns:a16="http://schemas.microsoft.com/office/drawing/2014/main" xmlns="" id="{FBF9093D-0565-48ED-AA9F-AE0E34947179}"/>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p:pic>
      <p:sp>
        <p:nvSpPr>
          <p:cNvPr id="5" name="Slide Number Placeholder 4">
            <a:extLst>
              <a:ext uri="{FF2B5EF4-FFF2-40B4-BE49-F238E27FC236}">
                <a16:creationId xmlns:a16="http://schemas.microsoft.com/office/drawing/2014/main" xmlns="" id="{5C57986C-983F-481D-81FB-E03E9127DF12}"/>
              </a:ext>
            </a:extLst>
          </p:cNvPr>
          <p:cNvSpPr>
            <a:spLocks noGrp="1"/>
          </p:cNvSpPr>
          <p:nvPr>
            <p:ph type="sldNum" sz="quarter" idx="12"/>
          </p:nvPr>
        </p:nvSpPr>
        <p:spPr/>
        <p:txBody>
          <a:bodyPr/>
          <a:lstStyle/>
          <a:p>
            <a:fld id="{8D581BC7-E183-40DB-AC97-C19EA4EB8894}" type="slidenum">
              <a:rPr lang="en-US" smtClean="0"/>
              <a:t>9</a:t>
            </a:fld>
            <a:endParaRPr lang="en-US" dirty="0"/>
          </a:p>
        </p:txBody>
      </p:sp>
      <p:sp>
        <p:nvSpPr>
          <p:cNvPr id="8" name="Title 1"/>
          <p:cNvSpPr txBox="1">
            <a:spLocks/>
          </p:cNvSpPr>
          <p:nvPr/>
        </p:nvSpPr>
        <p:spPr>
          <a:xfrm>
            <a:off x="3017520" y="3019537"/>
            <a:ext cx="5687568" cy="804338"/>
          </a:xfrm>
          <a:prstGeom prst="rect">
            <a:avLst/>
          </a:prstGeom>
        </p:spPr>
        <p:txBody>
          <a:bodyPr vert="horz" lIns="0" tIns="0" rIns="0" bIns="0" rtlCol="0" anchor="b">
            <a:noAutofit/>
          </a:bodyPr>
          <a:lstStyle>
            <a:lvl1pPr algn="ctr" defTabSz="914400" rtl="0" eaLnBrk="1" latinLnBrk="0" hangingPunct="1">
              <a:lnSpc>
                <a:spcPct val="90000"/>
              </a:lnSpc>
              <a:spcBef>
                <a:spcPct val="0"/>
              </a:spcBef>
              <a:buNone/>
              <a:defRPr sz="3600" b="1" kern="1200">
                <a:solidFill>
                  <a:schemeClr val="bg2"/>
                </a:solidFill>
                <a:latin typeface="+mj-lt"/>
                <a:ea typeface="+mj-ea"/>
                <a:cs typeface="+mj-cs"/>
              </a:defRPr>
            </a:lvl1pPr>
          </a:lstStyle>
          <a:p>
            <a:r>
              <a:rPr lang="en-US" sz="7200" smtClean="0">
                <a:solidFill>
                  <a:schemeClr val="accent5">
                    <a:lumMod val="60000"/>
                    <a:lumOff val="40000"/>
                  </a:schemeClr>
                </a:solidFill>
                <a:latin typeface="Blackadder ITC" panose="04020505051007020D02" pitchFamily="82" charset="0"/>
              </a:rPr>
              <a:t>Thank You</a:t>
            </a:r>
            <a:endParaRPr lang="en-US" sz="7200" dirty="0">
              <a:solidFill>
                <a:schemeClr val="accent5">
                  <a:lumMod val="60000"/>
                  <a:lumOff val="40000"/>
                </a:schemeClr>
              </a:solidFill>
              <a:latin typeface="Blackadder ITC" panose="04020505051007020D02" pitchFamily="82" charset="0"/>
            </a:endParaRPr>
          </a:p>
        </p:txBody>
      </p:sp>
    </p:spTree>
    <p:extLst>
      <p:ext uri="{BB962C8B-B14F-4D97-AF65-F5344CB8AC3E}">
        <p14:creationId xmlns:p14="http://schemas.microsoft.com/office/powerpoint/2010/main" val="2925777481"/>
      </p:ext>
    </p:extLst>
  </p:cSld>
  <p:clrMapOvr>
    <a:masterClrMapping/>
  </p:clrMapOvr>
</p:sld>
</file>

<file path=ppt/theme/theme1.xml><?xml version="1.0" encoding="utf-8"?>
<a:theme xmlns:a="http://schemas.openxmlformats.org/drawingml/2006/main" name="Office Theme">
  <a:themeElements>
    <a:clrScheme name="Custom 12">
      <a:dk1>
        <a:srgbClr val="00BBBB"/>
      </a:dk1>
      <a:lt1>
        <a:srgbClr val="000000"/>
      </a:lt1>
      <a:dk2>
        <a:srgbClr val="999999"/>
      </a:dk2>
      <a:lt2>
        <a:srgbClr val="FFFFFF"/>
      </a:lt2>
      <a:accent1>
        <a:srgbClr val="004448"/>
      </a:accent1>
      <a:accent2>
        <a:srgbClr val="482845"/>
      </a:accent2>
      <a:accent3>
        <a:srgbClr val="7A0000"/>
      </a:accent3>
      <a:accent4>
        <a:srgbClr val="969959"/>
      </a:accent4>
      <a:accent5>
        <a:srgbClr val="225B5F"/>
      </a:accent5>
      <a:accent6>
        <a:srgbClr val="3D8C41"/>
      </a:accent6>
      <a:hlink>
        <a:srgbClr val="7F7F7F"/>
      </a:hlink>
      <a:folHlink>
        <a:srgbClr val="7F7F7F"/>
      </a:folHlink>
    </a:clrScheme>
    <a:fontScheme name="Custom 13">
      <a:majorFont>
        <a:latin typeface="Gill Sans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solidFill>
            <a:schemeClr val="tx2"/>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56488565_Futuristic pitch deck_AAS_v4" id="{81C854B4-8588-4171-B50E-9B042741D072}" vid="{97BC3161-E59E-4E12-8009-433621174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26A944-A9F4-4295-9B5E-C397EB1318B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1743C61-8CA7-48FF-B2A3-6055DA854CF6}">
  <ds:schemaRefs>
    <ds:schemaRef ds:uri="http://schemas.microsoft.com/sharepoint/v3/contenttype/forms"/>
  </ds:schemaRefs>
</ds:datastoreItem>
</file>

<file path=customXml/itemProps3.xml><?xml version="1.0" encoding="utf-8"?>
<ds:datastoreItem xmlns:ds="http://schemas.openxmlformats.org/officeDocument/2006/customXml" ds:itemID="{472965D8-9C19-4E48-8421-5D6B21FC44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Futuristic pitch deck</Template>
  <TotalTime>0</TotalTime>
  <Words>855</Words>
  <Application>Microsoft Office PowerPoint</Application>
  <PresentationFormat>Widescreen</PresentationFormat>
  <Paragraphs>53</Paragraphs>
  <Slides>9</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vt:i4>
      </vt:variant>
    </vt:vector>
  </HeadingPairs>
  <TitlesOfParts>
    <vt:vector size="21" baseType="lpstr">
      <vt:lpstr>Arial</vt:lpstr>
      <vt:lpstr>Blackadder ITC</vt:lpstr>
      <vt:lpstr>Calibri</vt:lpstr>
      <vt:lpstr>Courier New</vt:lpstr>
      <vt:lpstr>Gill Sans MT</vt:lpstr>
      <vt:lpstr>Segoe UI</vt:lpstr>
      <vt:lpstr>Segoe UI Light</vt:lpstr>
      <vt:lpstr>Segoe UI Semibold</vt:lpstr>
      <vt:lpstr>Symbol</vt:lpstr>
      <vt:lpstr>Tahoma</vt:lpstr>
      <vt:lpstr>Times New Roman</vt:lpstr>
      <vt:lpstr>Office Theme</vt:lpstr>
      <vt:lpstr>Presentation on Financial Statement Analysis</vt:lpstr>
      <vt:lpstr>Introduction </vt:lpstr>
      <vt:lpstr>Calculation of Suitable ratios</vt:lpstr>
      <vt:lpstr>Trends in ratio analysis and Liquidity, Profitability, and Gearing of Gatsby Grange </vt:lpstr>
      <vt:lpstr>Ratios and its fluctuations is essential within Hotel management</vt:lpstr>
      <vt:lpstr>Benefits and limitations of using ratio analysis and its impact on decision making</vt:lpstr>
      <vt:lpstr>Conclusion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2020-07-04T11:48:15Z</dcterms:created>
  <dcterms:modified xsi:type="dcterms:W3CDTF">2020-07-04T12:14:48Z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