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notesMasterIdLst>
    <p:notesMasterId r:id="rId24"/>
  </p:notesMasterIdLst>
  <p:sldIdLst>
    <p:sldId id="256" r:id="rId2"/>
    <p:sldId id="258" r:id="rId3"/>
    <p:sldId id="259" r:id="rId4"/>
    <p:sldId id="262" r:id="rId5"/>
    <p:sldId id="263" r:id="rId6"/>
    <p:sldId id="277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80" r:id="rId21"/>
    <p:sldId id="282" r:id="rId22"/>
    <p:sldId id="281" r:id="rId2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1152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C07704F-7A41-4E51-BD70-ACB049C996D7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2E3CE48-2A77-459D-B98E-7FA734F71F68}">
      <dgm:prSet/>
      <dgm:spPr/>
      <dgm:t>
        <a:bodyPr/>
        <a:lstStyle/>
        <a:p>
          <a:r>
            <a:rPr lang="en-GB"/>
            <a:t>There are many different types of maps. However </a:t>
          </a:r>
          <a:r>
            <a:rPr lang="en-GB" i="1"/>
            <a:t>(Robinson et al..) </a:t>
          </a:r>
          <a:r>
            <a:rPr lang="en-GB"/>
            <a:t>the following processes need  to be considered:</a:t>
          </a:r>
          <a:endParaRPr lang="en-US"/>
        </a:p>
      </dgm:t>
    </dgm:pt>
    <dgm:pt modelId="{BA8BE833-0BF7-4F2A-A110-DF58EFA69700}" type="parTrans" cxnId="{EA65C361-9653-481B-A3D6-97C70EC4110C}">
      <dgm:prSet/>
      <dgm:spPr/>
      <dgm:t>
        <a:bodyPr/>
        <a:lstStyle/>
        <a:p>
          <a:endParaRPr lang="en-US"/>
        </a:p>
      </dgm:t>
    </dgm:pt>
    <dgm:pt modelId="{98E0F702-4884-4145-AD62-F915E6A6B3B6}" type="sibTrans" cxnId="{EA65C361-9653-481B-A3D6-97C70EC4110C}">
      <dgm:prSet/>
      <dgm:spPr/>
      <dgm:t>
        <a:bodyPr/>
        <a:lstStyle/>
        <a:p>
          <a:endParaRPr lang="en-US"/>
        </a:p>
      </dgm:t>
    </dgm:pt>
    <dgm:pt modelId="{801CEFF9-6B7E-44FC-BBB4-5F685D7E2706}">
      <dgm:prSet/>
      <dgm:spPr/>
      <dgm:t>
        <a:bodyPr/>
        <a:lstStyle/>
        <a:p>
          <a:r>
            <a:rPr lang="en-GB"/>
            <a:t>Establish the purpose</a:t>
          </a:r>
          <a:endParaRPr lang="en-US"/>
        </a:p>
      </dgm:t>
    </dgm:pt>
    <dgm:pt modelId="{B64F086F-0642-446C-9159-40700B517BD1}" type="parTrans" cxnId="{4196C291-4236-4C22-AA00-719007CAB0D7}">
      <dgm:prSet/>
      <dgm:spPr/>
      <dgm:t>
        <a:bodyPr/>
        <a:lstStyle/>
        <a:p>
          <a:endParaRPr lang="en-US"/>
        </a:p>
      </dgm:t>
    </dgm:pt>
    <dgm:pt modelId="{975562D9-A24C-41A3-BD97-5565A5D72A69}" type="sibTrans" cxnId="{4196C291-4236-4C22-AA00-719007CAB0D7}">
      <dgm:prSet/>
      <dgm:spPr/>
      <dgm:t>
        <a:bodyPr/>
        <a:lstStyle/>
        <a:p>
          <a:endParaRPr lang="en-US"/>
        </a:p>
      </dgm:t>
    </dgm:pt>
    <dgm:pt modelId="{11A43742-525F-4C5F-B4F3-B92663F4A53B}">
      <dgm:prSet/>
      <dgm:spPr/>
      <dgm:t>
        <a:bodyPr/>
        <a:lstStyle/>
        <a:p>
          <a:r>
            <a:rPr lang="en-GB"/>
            <a:t>Define the scale</a:t>
          </a:r>
          <a:endParaRPr lang="en-US"/>
        </a:p>
      </dgm:t>
    </dgm:pt>
    <dgm:pt modelId="{3AB5B8FA-298D-4D66-AB19-2A0D3304278F}" type="parTrans" cxnId="{1F4E3AF5-59F4-40D0-BCFB-6BFA7A773388}">
      <dgm:prSet/>
      <dgm:spPr/>
      <dgm:t>
        <a:bodyPr/>
        <a:lstStyle/>
        <a:p>
          <a:endParaRPr lang="en-US"/>
        </a:p>
      </dgm:t>
    </dgm:pt>
    <dgm:pt modelId="{B12193F6-6E84-4931-BE88-162CC61A23D9}" type="sibTrans" cxnId="{1F4E3AF5-59F4-40D0-BCFB-6BFA7A773388}">
      <dgm:prSet/>
      <dgm:spPr/>
      <dgm:t>
        <a:bodyPr/>
        <a:lstStyle/>
        <a:p>
          <a:endParaRPr lang="en-US"/>
        </a:p>
      </dgm:t>
    </dgm:pt>
    <dgm:pt modelId="{068B57C7-CDBF-4B36-9E69-D5AA0F31F732}">
      <dgm:prSet/>
      <dgm:spPr/>
      <dgm:t>
        <a:bodyPr/>
        <a:lstStyle/>
        <a:p>
          <a:r>
            <a:rPr lang="en-GB"/>
            <a:t>Select the feature (spatial entities) from the real world that you want to portray</a:t>
          </a:r>
          <a:endParaRPr lang="en-US"/>
        </a:p>
      </dgm:t>
    </dgm:pt>
    <dgm:pt modelId="{2602C2A7-6FFD-486C-8206-1F841413864E}" type="parTrans" cxnId="{60A7377A-F50D-485F-B9DF-1C26FD34D28C}">
      <dgm:prSet/>
      <dgm:spPr/>
      <dgm:t>
        <a:bodyPr/>
        <a:lstStyle/>
        <a:p>
          <a:endParaRPr lang="en-US"/>
        </a:p>
      </dgm:t>
    </dgm:pt>
    <dgm:pt modelId="{302086D9-F160-4A6B-BFE7-187DC9BFF48E}" type="sibTrans" cxnId="{60A7377A-F50D-485F-B9DF-1C26FD34D28C}">
      <dgm:prSet/>
      <dgm:spPr/>
      <dgm:t>
        <a:bodyPr/>
        <a:lstStyle/>
        <a:p>
          <a:endParaRPr lang="en-US"/>
        </a:p>
      </dgm:t>
    </dgm:pt>
    <dgm:pt modelId="{29F778D5-9BCE-4294-809D-399B51DD8275}">
      <dgm:prSet/>
      <dgm:spPr/>
      <dgm:t>
        <a:bodyPr/>
        <a:lstStyle/>
        <a:p>
          <a:r>
            <a:rPr lang="en-GB"/>
            <a:t>Choose a method to represent the features point line area</a:t>
          </a:r>
          <a:endParaRPr lang="en-US"/>
        </a:p>
      </dgm:t>
    </dgm:pt>
    <dgm:pt modelId="{D5A33B30-6F38-473F-9ECF-B80AF71EFA3F}" type="parTrans" cxnId="{1152BE16-53AB-4732-B018-BF0AE3476E3D}">
      <dgm:prSet/>
      <dgm:spPr/>
      <dgm:t>
        <a:bodyPr/>
        <a:lstStyle/>
        <a:p>
          <a:endParaRPr lang="en-US"/>
        </a:p>
      </dgm:t>
    </dgm:pt>
    <dgm:pt modelId="{6B827E1F-D1FF-4E75-8559-DAF7763B4946}" type="sibTrans" cxnId="{1152BE16-53AB-4732-B018-BF0AE3476E3D}">
      <dgm:prSet/>
      <dgm:spPr/>
      <dgm:t>
        <a:bodyPr/>
        <a:lstStyle/>
        <a:p>
          <a:endParaRPr lang="en-US"/>
        </a:p>
      </dgm:t>
    </dgm:pt>
    <dgm:pt modelId="{E3A41F77-9F48-4D0A-ABD2-8E6C0BF28E4A}">
      <dgm:prSet/>
      <dgm:spPr/>
      <dgm:t>
        <a:bodyPr/>
        <a:lstStyle/>
        <a:p>
          <a:r>
            <a:rPr lang="en-GB" dirty="0"/>
            <a:t>Generalize the feature to provide a two-dimensional representation</a:t>
          </a:r>
          <a:endParaRPr lang="en-US" dirty="0"/>
        </a:p>
      </dgm:t>
    </dgm:pt>
    <dgm:pt modelId="{3BA2AC83-79FC-45EA-AC78-FD3A051A16AE}" type="parTrans" cxnId="{D308A416-0588-47E4-84F6-84CFF30E8724}">
      <dgm:prSet/>
      <dgm:spPr/>
      <dgm:t>
        <a:bodyPr/>
        <a:lstStyle/>
        <a:p>
          <a:endParaRPr lang="en-US"/>
        </a:p>
      </dgm:t>
    </dgm:pt>
    <dgm:pt modelId="{D6011A04-1FBE-4D0E-822C-824823CE0EA4}" type="sibTrans" cxnId="{D308A416-0588-47E4-84F6-84CFF30E8724}">
      <dgm:prSet/>
      <dgm:spPr/>
      <dgm:t>
        <a:bodyPr/>
        <a:lstStyle/>
        <a:p>
          <a:endParaRPr lang="en-US"/>
        </a:p>
      </dgm:t>
    </dgm:pt>
    <dgm:pt modelId="{CD8E6B45-3B66-4AE3-A59C-C65C6BAD63F7}">
      <dgm:prSet/>
      <dgm:spPr/>
      <dgm:t>
        <a:bodyPr/>
        <a:lstStyle/>
        <a:p>
          <a:r>
            <a:rPr lang="en-GB"/>
            <a:t>Use a map projection</a:t>
          </a:r>
          <a:endParaRPr lang="en-US"/>
        </a:p>
      </dgm:t>
    </dgm:pt>
    <dgm:pt modelId="{D8C79C37-DC85-41DE-BCE8-24E35754A79C}" type="parTrans" cxnId="{BE669230-FF18-4995-964A-B7008E05C0E2}">
      <dgm:prSet/>
      <dgm:spPr/>
      <dgm:t>
        <a:bodyPr/>
        <a:lstStyle/>
        <a:p>
          <a:endParaRPr lang="en-US"/>
        </a:p>
      </dgm:t>
    </dgm:pt>
    <dgm:pt modelId="{39001852-524E-4A42-8687-422FF3C27833}" type="sibTrans" cxnId="{BE669230-FF18-4995-964A-B7008E05C0E2}">
      <dgm:prSet/>
      <dgm:spPr/>
      <dgm:t>
        <a:bodyPr/>
        <a:lstStyle/>
        <a:p>
          <a:endParaRPr lang="en-US"/>
        </a:p>
      </dgm:t>
    </dgm:pt>
    <dgm:pt modelId="{D140FEC5-5EEE-4CBF-8D74-68CAE7D2695C}">
      <dgm:prSet/>
      <dgm:spPr/>
      <dgm:t>
        <a:bodyPr/>
        <a:lstStyle/>
        <a:p>
          <a:r>
            <a:rPr lang="en-GB"/>
            <a:t>Apply a spatial referencing system to locate features relative to each other</a:t>
          </a:r>
          <a:endParaRPr lang="en-US"/>
        </a:p>
      </dgm:t>
    </dgm:pt>
    <dgm:pt modelId="{84F65C9F-4EAF-47CA-93B0-5DF224293171}" type="parTrans" cxnId="{A82DB329-E374-4041-8E33-3B05AC2B795C}">
      <dgm:prSet/>
      <dgm:spPr/>
      <dgm:t>
        <a:bodyPr/>
        <a:lstStyle/>
        <a:p>
          <a:endParaRPr lang="en-US"/>
        </a:p>
      </dgm:t>
    </dgm:pt>
    <dgm:pt modelId="{7B265809-3490-41A5-B019-71D01618BF59}" type="sibTrans" cxnId="{A82DB329-E374-4041-8E33-3B05AC2B795C}">
      <dgm:prSet/>
      <dgm:spPr/>
      <dgm:t>
        <a:bodyPr/>
        <a:lstStyle/>
        <a:p>
          <a:endParaRPr lang="en-US"/>
        </a:p>
      </dgm:t>
    </dgm:pt>
    <dgm:pt modelId="{DA7E7F3B-413C-4D14-9933-1BD16A3A65BA}">
      <dgm:prSet/>
      <dgm:spPr/>
      <dgm:t>
        <a:bodyPr/>
        <a:lstStyle/>
        <a:p>
          <a:r>
            <a:rPr lang="en-GB"/>
            <a:t>Annotate your map with keys Legends and appropriate text.</a:t>
          </a:r>
          <a:endParaRPr lang="en-US"/>
        </a:p>
      </dgm:t>
    </dgm:pt>
    <dgm:pt modelId="{0C86BA50-8F62-4ED6-9DF6-1AE84879BCC0}" type="parTrans" cxnId="{CFA2CE5B-C510-434E-B623-08166B25DE8B}">
      <dgm:prSet/>
      <dgm:spPr/>
      <dgm:t>
        <a:bodyPr/>
        <a:lstStyle/>
        <a:p>
          <a:endParaRPr lang="en-US"/>
        </a:p>
      </dgm:t>
    </dgm:pt>
    <dgm:pt modelId="{7ABFFEF1-D8E6-484F-86C5-FEECFDEEDB29}" type="sibTrans" cxnId="{CFA2CE5B-C510-434E-B623-08166B25DE8B}">
      <dgm:prSet/>
      <dgm:spPr/>
      <dgm:t>
        <a:bodyPr/>
        <a:lstStyle/>
        <a:p>
          <a:endParaRPr lang="en-US"/>
        </a:p>
      </dgm:t>
    </dgm:pt>
    <dgm:pt modelId="{F41970A8-6E77-4BB2-BD5E-751335641C2E}" type="pres">
      <dgm:prSet presAssocID="{1C07704F-7A41-4E51-BD70-ACB049C996D7}" presName="Name0" presStyleCnt="0">
        <dgm:presLayoutVars>
          <dgm:dir/>
          <dgm:resizeHandles val="exact"/>
        </dgm:presLayoutVars>
      </dgm:prSet>
      <dgm:spPr/>
    </dgm:pt>
    <dgm:pt modelId="{DF760520-DB7C-4F3C-A86E-9ED6EA93DDB5}" type="pres">
      <dgm:prSet presAssocID="{72E3CE48-2A77-459D-B98E-7FA734F71F68}" presName="node" presStyleLbl="node1" presStyleIdx="0" presStyleCnt="9">
        <dgm:presLayoutVars>
          <dgm:bulletEnabled val="1"/>
        </dgm:presLayoutVars>
      </dgm:prSet>
      <dgm:spPr/>
    </dgm:pt>
    <dgm:pt modelId="{181E3409-3445-466D-9D57-D07C7EE53217}" type="pres">
      <dgm:prSet presAssocID="{98E0F702-4884-4145-AD62-F915E6A6B3B6}" presName="sibTrans" presStyleLbl="sibTrans1D1" presStyleIdx="0" presStyleCnt="8"/>
      <dgm:spPr/>
    </dgm:pt>
    <dgm:pt modelId="{F0B14ECD-11E1-4D3F-8326-273E40E11947}" type="pres">
      <dgm:prSet presAssocID="{98E0F702-4884-4145-AD62-F915E6A6B3B6}" presName="connectorText" presStyleLbl="sibTrans1D1" presStyleIdx="0" presStyleCnt="8"/>
      <dgm:spPr/>
    </dgm:pt>
    <dgm:pt modelId="{850EE530-FEDA-4297-85C0-CB988B8D4EED}" type="pres">
      <dgm:prSet presAssocID="{801CEFF9-6B7E-44FC-BBB4-5F685D7E2706}" presName="node" presStyleLbl="node1" presStyleIdx="1" presStyleCnt="9">
        <dgm:presLayoutVars>
          <dgm:bulletEnabled val="1"/>
        </dgm:presLayoutVars>
      </dgm:prSet>
      <dgm:spPr/>
    </dgm:pt>
    <dgm:pt modelId="{157176E3-6D61-460F-9C1E-59AA0ABA907F}" type="pres">
      <dgm:prSet presAssocID="{975562D9-A24C-41A3-BD97-5565A5D72A69}" presName="sibTrans" presStyleLbl="sibTrans1D1" presStyleIdx="1" presStyleCnt="8"/>
      <dgm:spPr/>
    </dgm:pt>
    <dgm:pt modelId="{0D6B8B41-ABAC-4571-9158-2A24AB01356A}" type="pres">
      <dgm:prSet presAssocID="{975562D9-A24C-41A3-BD97-5565A5D72A69}" presName="connectorText" presStyleLbl="sibTrans1D1" presStyleIdx="1" presStyleCnt="8"/>
      <dgm:spPr/>
    </dgm:pt>
    <dgm:pt modelId="{5AD0F3D0-0C29-4648-A5D7-DC8BD85C1218}" type="pres">
      <dgm:prSet presAssocID="{11A43742-525F-4C5F-B4F3-B92663F4A53B}" presName="node" presStyleLbl="node1" presStyleIdx="2" presStyleCnt="9">
        <dgm:presLayoutVars>
          <dgm:bulletEnabled val="1"/>
        </dgm:presLayoutVars>
      </dgm:prSet>
      <dgm:spPr/>
    </dgm:pt>
    <dgm:pt modelId="{B43AA36A-07B7-4CA9-92CE-6EF5EFD647D6}" type="pres">
      <dgm:prSet presAssocID="{B12193F6-6E84-4931-BE88-162CC61A23D9}" presName="sibTrans" presStyleLbl="sibTrans1D1" presStyleIdx="2" presStyleCnt="8"/>
      <dgm:spPr/>
    </dgm:pt>
    <dgm:pt modelId="{9138A8AD-152B-4CC2-887E-4152356EC19A}" type="pres">
      <dgm:prSet presAssocID="{B12193F6-6E84-4931-BE88-162CC61A23D9}" presName="connectorText" presStyleLbl="sibTrans1D1" presStyleIdx="2" presStyleCnt="8"/>
      <dgm:spPr/>
    </dgm:pt>
    <dgm:pt modelId="{A32F1D41-6B80-402B-8259-4F05313447CE}" type="pres">
      <dgm:prSet presAssocID="{068B57C7-CDBF-4B36-9E69-D5AA0F31F732}" presName="node" presStyleLbl="node1" presStyleIdx="3" presStyleCnt="9">
        <dgm:presLayoutVars>
          <dgm:bulletEnabled val="1"/>
        </dgm:presLayoutVars>
      </dgm:prSet>
      <dgm:spPr/>
    </dgm:pt>
    <dgm:pt modelId="{A5380FA2-46B0-4CC0-B545-E66E143810F2}" type="pres">
      <dgm:prSet presAssocID="{302086D9-F160-4A6B-BFE7-187DC9BFF48E}" presName="sibTrans" presStyleLbl="sibTrans1D1" presStyleIdx="3" presStyleCnt="8"/>
      <dgm:spPr/>
    </dgm:pt>
    <dgm:pt modelId="{13A1F98B-703E-4C28-95DD-D23F20B7017C}" type="pres">
      <dgm:prSet presAssocID="{302086D9-F160-4A6B-BFE7-187DC9BFF48E}" presName="connectorText" presStyleLbl="sibTrans1D1" presStyleIdx="3" presStyleCnt="8"/>
      <dgm:spPr/>
    </dgm:pt>
    <dgm:pt modelId="{63AAF807-98D4-4519-A2E7-4EE28AE7EA4E}" type="pres">
      <dgm:prSet presAssocID="{29F778D5-9BCE-4294-809D-399B51DD8275}" presName="node" presStyleLbl="node1" presStyleIdx="4" presStyleCnt="9">
        <dgm:presLayoutVars>
          <dgm:bulletEnabled val="1"/>
        </dgm:presLayoutVars>
      </dgm:prSet>
      <dgm:spPr/>
    </dgm:pt>
    <dgm:pt modelId="{5AE0050F-07AF-4C90-A02D-8FDA70BD3670}" type="pres">
      <dgm:prSet presAssocID="{6B827E1F-D1FF-4E75-8559-DAF7763B4946}" presName="sibTrans" presStyleLbl="sibTrans1D1" presStyleIdx="4" presStyleCnt="8"/>
      <dgm:spPr/>
    </dgm:pt>
    <dgm:pt modelId="{AA2B5900-2D03-4831-9ED5-9BCEA0A707C6}" type="pres">
      <dgm:prSet presAssocID="{6B827E1F-D1FF-4E75-8559-DAF7763B4946}" presName="connectorText" presStyleLbl="sibTrans1D1" presStyleIdx="4" presStyleCnt="8"/>
      <dgm:spPr/>
    </dgm:pt>
    <dgm:pt modelId="{6D991CBD-6031-44FA-8A21-AF686A1AC2D4}" type="pres">
      <dgm:prSet presAssocID="{E3A41F77-9F48-4D0A-ABD2-8E6C0BF28E4A}" presName="node" presStyleLbl="node1" presStyleIdx="5" presStyleCnt="9">
        <dgm:presLayoutVars>
          <dgm:bulletEnabled val="1"/>
        </dgm:presLayoutVars>
      </dgm:prSet>
      <dgm:spPr/>
    </dgm:pt>
    <dgm:pt modelId="{5C59E713-7F11-48C0-A0B4-865FF707C2BB}" type="pres">
      <dgm:prSet presAssocID="{D6011A04-1FBE-4D0E-822C-824823CE0EA4}" presName="sibTrans" presStyleLbl="sibTrans1D1" presStyleIdx="5" presStyleCnt="8"/>
      <dgm:spPr/>
    </dgm:pt>
    <dgm:pt modelId="{16AAAF4A-867A-4148-90DB-40C82E499E24}" type="pres">
      <dgm:prSet presAssocID="{D6011A04-1FBE-4D0E-822C-824823CE0EA4}" presName="connectorText" presStyleLbl="sibTrans1D1" presStyleIdx="5" presStyleCnt="8"/>
      <dgm:spPr/>
    </dgm:pt>
    <dgm:pt modelId="{A19628BF-A6CC-447A-830D-E124FA22D4C7}" type="pres">
      <dgm:prSet presAssocID="{CD8E6B45-3B66-4AE3-A59C-C65C6BAD63F7}" presName="node" presStyleLbl="node1" presStyleIdx="6" presStyleCnt="9">
        <dgm:presLayoutVars>
          <dgm:bulletEnabled val="1"/>
        </dgm:presLayoutVars>
      </dgm:prSet>
      <dgm:spPr/>
    </dgm:pt>
    <dgm:pt modelId="{43C2E869-418E-484F-A991-9016D06F23D8}" type="pres">
      <dgm:prSet presAssocID="{39001852-524E-4A42-8687-422FF3C27833}" presName="sibTrans" presStyleLbl="sibTrans1D1" presStyleIdx="6" presStyleCnt="8"/>
      <dgm:spPr/>
    </dgm:pt>
    <dgm:pt modelId="{3126089F-019E-4C25-9508-FA39E8CB763C}" type="pres">
      <dgm:prSet presAssocID="{39001852-524E-4A42-8687-422FF3C27833}" presName="connectorText" presStyleLbl="sibTrans1D1" presStyleIdx="6" presStyleCnt="8"/>
      <dgm:spPr/>
    </dgm:pt>
    <dgm:pt modelId="{EF000C33-1519-491E-89AA-7A697CE34EB1}" type="pres">
      <dgm:prSet presAssocID="{D140FEC5-5EEE-4CBF-8D74-68CAE7D2695C}" presName="node" presStyleLbl="node1" presStyleIdx="7" presStyleCnt="9">
        <dgm:presLayoutVars>
          <dgm:bulletEnabled val="1"/>
        </dgm:presLayoutVars>
      </dgm:prSet>
      <dgm:spPr/>
    </dgm:pt>
    <dgm:pt modelId="{7CC374D2-FE47-41E0-9C94-0619BDEA5D37}" type="pres">
      <dgm:prSet presAssocID="{7B265809-3490-41A5-B019-71D01618BF59}" presName="sibTrans" presStyleLbl="sibTrans1D1" presStyleIdx="7" presStyleCnt="8"/>
      <dgm:spPr/>
    </dgm:pt>
    <dgm:pt modelId="{50A7FC0C-EC76-4140-B96B-DA221B6BE9BC}" type="pres">
      <dgm:prSet presAssocID="{7B265809-3490-41A5-B019-71D01618BF59}" presName="connectorText" presStyleLbl="sibTrans1D1" presStyleIdx="7" presStyleCnt="8"/>
      <dgm:spPr/>
    </dgm:pt>
    <dgm:pt modelId="{BF6A6FF9-89F5-4EA9-9B62-505955B67890}" type="pres">
      <dgm:prSet presAssocID="{DA7E7F3B-413C-4D14-9933-1BD16A3A65BA}" presName="node" presStyleLbl="node1" presStyleIdx="8" presStyleCnt="9">
        <dgm:presLayoutVars>
          <dgm:bulletEnabled val="1"/>
        </dgm:presLayoutVars>
      </dgm:prSet>
      <dgm:spPr/>
    </dgm:pt>
  </dgm:ptLst>
  <dgm:cxnLst>
    <dgm:cxn modelId="{AC674E05-6008-4D62-8992-4D6E05747B19}" type="presOf" srcId="{B12193F6-6E84-4931-BE88-162CC61A23D9}" destId="{9138A8AD-152B-4CC2-887E-4152356EC19A}" srcOrd="1" destOrd="0" presId="urn:microsoft.com/office/officeart/2016/7/layout/RepeatingBendingProcessNew"/>
    <dgm:cxn modelId="{AB03540B-FE59-43B9-9BA5-B159D4DA1DBC}" type="presOf" srcId="{B12193F6-6E84-4931-BE88-162CC61A23D9}" destId="{B43AA36A-07B7-4CA9-92CE-6EF5EFD647D6}" srcOrd="0" destOrd="0" presId="urn:microsoft.com/office/officeart/2016/7/layout/RepeatingBendingProcessNew"/>
    <dgm:cxn modelId="{D308A416-0588-47E4-84F6-84CFF30E8724}" srcId="{1C07704F-7A41-4E51-BD70-ACB049C996D7}" destId="{E3A41F77-9F48-4D0A-ABD2-8E6C0BF28E4A}" srcOrd="5" destOrd="0" parTransId="{3BA2AC83-79FC-45EA-AC78-FD3A051A16AE}" sibTransId="{D6011A04-1FBE-4D0E-822C-824823CE0EA4}"/>
    <dgm:cxn modelId="{1152BE16-53AB-4732-B018-BF0AE3476E3D}" srcId="{1C07704F-7A41-4E51-BD70-ACB049C996D7}" destId="{29F778D5-9BCE-4294-809D-399B51DD8275}" srcOrd="4" destOrd="0" parTransId="{D5A33B30-6F38-473F-9ECF-B80AF71EFA3F}" sibTransId="{6B827E1F-D1FF-4E75-8559-DAF7763B4946}"/>
    <dgm:cxn modelId="{7C305C25-133F-41B8-B40A-16C3BA1F2147}" type="presOf" srcId="{801CEFF9-6B7E-44FC-BBB4-5F685D7E2706}" destId="{850EE530-FEDA-4297-85C0-CB988B8D4EED}" srcOrd="0" destOrd="0" presId="urn:microsoft.com/office/officeart/2016/7/layout/RepeatingBendingProcessNew"/>
    <dgm:cxn modelId="{A82DB329-E374-4041-8E33-3B05AC2B795C}" srcId="{1C07704F-7A41-4E51-BD70-ACB049C996D7}" destId="{D140FEC5-5EEE-4CBF-8D74-68CAE7D2695C}" srcOrd="7" destOrd="0" parTransId="{84F65C9F-4EAF-47CA-93B0-5DF224293171}" sibTransId="{7B265809-3490-41A5-B019-71D01618BF59}"/>
    <dgm:cxn modelId="{BE669230-FF18-4995-964A-B7008E05C0E2}" srcId="{1C07704F-7A41-4E51-BD70-ACB049C996D7}" destId="{CD8E6B45-3B66-4AE3-A59C-C65C6BAD63F7}" srcOrd="6" destOrd="0" parTransId="{D8C79C37-DC85-41DE-BCE8-24E35754A79C}" sibTransId="{39001852-524E-4A42-8687-422FF3C27833}"/>
    <dgm:cxn modelId="{F38CA436-1064-4CA5-9191-2010F2B0ACF3}" type="presOf" srcId="{6B827E1F-D1FF-4E75-8559-DAF7763B4946}" destId="{AA2B5900-2D03-4831-9ED5-9BCEA0A707C6}" srcOrd="1" destOrd="0" presId="urn:microsoft.com/office/officeart/2016/7/layout/RepeatingBendingProcessNew"/>
    <dgm:cxn modelId="{E04BB736-7537-44E9-A368-B742C439F8DF}" type="presOf" srcId="{6B827E1F-D1FF-4E75-8559-DAF7763B4946}" destId="{5AE0050F-07AF-4C90-A02D-8FDA70BD3670}" srcOrd="0" destOrd="0" presId="urn:microsoft.com/office/officeart/2016/7/layout/RepeatingBendingProcessNew"/>
    <dgm:cxn modelId="{970C093B-941F-4992-B528-EC71CD389FC6}" type="presOf" srcId="{98E0F702-4884-4145-AD62-F915E6A6B3B6}" destId="{F0B14ECD-11E1-4D3F-8326-273E40E11947}" srcOrd="1" destOrd="0" presId="urn:microsoft.com/office/officeart/2016/7/layout/RepeatingBendingProcessNew"/>
    <dgm:cxn modelId="{E395823F-E896-47DC-ADC7-5320C38AB6C8}" type="presOf" srcId="{39001852-524E-4A42-8687-422FF3C27833}" destId="{43C2E869-418E-484F-A991-9016D06F23D8}" srcOrd="0" destOrd="0" presId="urn:microsoft.com/office/officeart/2016/7/layout/RepeatingBendingProcessNew"/>
    <dgm:cxn modelId="{CFA2CE5B-C510-434E-B623-08166B25DE8B}" srcId="{1C07704F-7A41-4E51-BD70-ACB049C996D7}" destId="{DA7E7F3B-413C-4D14-9933-1BD16A3A65BA}" srcOrd="8" destOrd="0" parTransId="{0C86BA50-8F62-4ED6-9DF6-1AE84879BCC0}" sibTransId="{7ABFFEF1-D8E6-484F-86C5-FEECFDEEDB29}"/>
    <dgm:cxn modelId="{EA65C361-9653-481B-A3D6-97C70EC4110C}" srcId="{1C07704F-7A41-4E51-BD70-ACB049C996D7}" destId="{72E3CE48-2A77-459D-B98E-7FA734F71F68}" srcOrd="0" destOrd="0" parTransId="{BA8BE833-0BF7-4F2A-A110-DF58EFA69700}" sibTransId="{98E0F702-4884-4145-AD62-F915E6A6B3B6}"/>
    <dgm:cxn modelId="{5ABD8944-C75B-4895-BCCC-40D0A325FCBE}" type="presOf" srcId="{39001852-524E-4A42-8687-422FF3C27833}" destId="{3126089F-019E-4C25-9508-FA39E8CB763C}" srcOrd="1" destOrd="0" presId="urn:microsoft.com/office/officeart/2016/7/layout/RepeatingBendingProcessNew"/>
    <dgm:cxn modelId="{DEDF0445-F0BE-4D25-BCD3-EE3F36481B9E}" type="presOf" srcId="{DA7E7F3B-413C-4D14-9933-1BD16A3A65BA}" destId="{BF6A6FF9-89F5-4EA9-9B62-505955B67890}" srcOrd="0" destOrd="0" presId="urn:microsoft.com/office/officeart/2016/7/layout/RepeatingBendingProcessNew"/>
    <dgm:cxn modelId="{1879E965-9EAE-4036-A3C6-D91C587CA20C}" type="presOf" srcId="{D140FEC5-5EEE-4CBF-8D74-68CAE7D2695C}" destId="{EF000C33-1519-491E-89AA-7A697CE34EB1}" srcOrd="0" destOrd="0" presId="urn:microsoft.com/office/officeart/2016/7/layout/RepeatingBendingProcessNew"/>
    <dgm:cxn modelId="{DA234F46-929E-4027-B14A-3C81EEB8F4DE}" type="presOf" srcId="{7B265809-3490-41A5-B019-71D01618BF59}" destId="{50A7FC0C-EC76-4140-B96B-DA221B6BE9BC}" srcOrd="1" destOrd="0" presId="urn:microsoft.com/office/officeart/2016/7/layout/RepeatingBendingProcessNew"/>
    <dgm:cxn modelId="{770D0272-7950-4D30-AEB0-470D250C0C1F}" type="presOf" srcId="{98E0F702-4884-4145-AD62-F915E6A6B3B6}" destId="{181E3409-3445-466D-9D57-D07C7EE53217}" srcOrd="0" destOrd="0" presId="urn:microsoft.com/office/officeart/2016/7/layout/RepeatingBendingProcessNew"/>
    <dgm:cxn modelId="{A65BE153-90C3-416A-A3C9-49D8599A18D9}" type="presOf" srcId="{72E3CE48-2A77-459D-B98E-7FA734F71F68}" destId="{DF760520-DB7C-4F3C-A86E-9ED6EA93DDB5}" srcOrd="0" destOrd="0" presId="urn:microsoft.com/office/officeart/2016/7/layout/RepeatingBendingProcessNew"/>
    <dgm:cxn modelId="{72C24175-7F13-47E6-B238-273B1F6C1EC6}" type="presOf" srcId="{29F778D5-9BCE-4294-809D-399B51DD8275}" destId="{63AAF807-98D4-4519-A2E7-4EE28AE7EA4E}" srcOrd="0" destOrd="0" presId="urn:microsoft.com/office/officeart/2016/7/layout/RepeatingBendingProcessNew"/>
    <dgm:cxn modelId="{60A7377A-F50D-485F-B9DF-1C26FD34D28C}" srcId="{1C07704F-7A41-4E51-BD70-ACB049C996D7}" destId="{068B57C7-CDBF-4B36-9E69-D5AA0F31F732}" srcOrd="3" destOrd="0" parTransId="{2602C2A7-6FFD-486C-8206-1F841413864E}" sibTransId="{302086D9-F160-4A6B-BFE7-187DC9BFF48E}"/>
    <dgm:cxn modelId="{E1C9017B-8B90-42B8-BD90-94E5BE5AC2BE}" type="presOf" srcId="{975562D9-A24C-41A3-BD97-5565A5D72A69}" destId="{0D6B8B41-ABAC-4571-9158-2A24AB01356A}" srcOrd="1" destOrd="0" presId="urn:microsoft.com/office/officeart/2016/7/layout/RepeatingBendingProcessNew"/>
    <dgm:cxn modelId="{A577977B-FCBF-4177-833F-32CAF96CD262}" type="presOf" srcId="{D6011A04-1FBE-4D0E-822C-824823CE0EA4}" destId="{5C59E713-7F11-48C0-A0B4-865FF707C2BB}" srcOrd="0" destOrd="0" presId="urn:microsoft.com/office/officeart/2016/7/layout/RepeatingBendingProcessNew"/>
    <dgm:cxn modelId="{4196C291-4236-4C22-AA00-719007CAB0D7}" srcId="{1C07704F-7A41-4E51-BD70-ACB049C996D7}" destId="{801CEFF9-6B7E-44FC-BBB4-5F685D7E2706}" srcOrd="1" destOrd="0" parTransId="{B64F086F-0642-446C-9159-40700B517BD1}" sibTransId="{975562D9-A24C-41A3-BD97-5565A5D72A69}"/>
    <dgm:cxn modelId="{1746E592-4B5C-4219-B6D3-11CE97845BD4}" type="presOf" srcId="{1C07704F-7A41-4E51-BD70-ACB049C996D7}" destId="{F41970A8-6E77-4BB2-BD5E-751335641C2E}" srcOrd="0" destOrd="0" presId="urn:microsoft.com/office/officeart/2016/7/layout/RepeatingBendingProcessNew"/>
    <dgm:cxn modelId="{31FFF397-0047-49D2-A63B-0B402D9A9712}" type="presOf" srcId="{068B57C7-CDBF-4B36-9E69-D5AA0F31F732}" destId="{A32F1D41-6B80-402B-8259-4F05313447CE}" srcOrd="0" destOrd="0" presId="urn:microsoft.com/office/officeart/2016/7/layout/RepeatingBendingProcessNew"/>
    <dgm:cxn modelId="{C0913F9A-B29F-4C10-A3BD-749687BCE4AE}" type="presOf" srcId="{D6011A04-1FBE-4D0E-822C-824823CE0EA4}" destId="{16AAAF4A-867A-4148-90DB-40C82E499E24}" srcOrd="1" destOrd="0" presId="urn:microsoft.com/office/officeart/2016/7/layout/RepeatingBendingProcessNew"/>
    <dgm:cxn modelId="{AAC7019F-F9B8-4C40-AF42-973A603F6437}" type="presOf" srcId="{302086D9-F160-4A6B-BFE7-187DC9BFF48E}" destId="{A5380FA2-46B0-4CC0-B545-E66E143810F2}" srcOrd="0" destOrd="0" presId="urn:microsoft.com/office/officeart/2016/7/layout/RepeatingBendingProcessNew"/>
    <dgm:cxn modelId="{2FBDB4AB-6E67-4F38-9721-A04E969A5A09}" type="presOf" srcId="{E3A41F77-9F48-4D0A-ABD2-8E6C0BF28E4A}" destId="{6D991CBD-6031-44FA-8A21-AF686A1AC2D4}" srcOrd="0" destOrd="0" presId="urn:microsoft.com/office/officeart/2016/7/layout/RepeatingBendingProcessNew"/>
    <dgm:cxn modelId="{29F995C2-F245-4D03-B48E-8687A6175E26}" type="presOf" srcId="{975562D9-A24C-41A3-BD97-5565A5D72A69}" destId="{157176E3-6D61-460F-9C1E-59AA0ABA907F}" srcOrd="0" destOrd="0" presId="urn:microsoft.com/office/officeart/2016/7/layout/RepeatingBendingProcessNew"/>
    <dgm:cxn modelId="{43313BCE-67BC-4605-A7E5-5EF2840D7B87}" type="presOf" srcId="{11A43742-525F-4C5F-B4F3-B92663F4A53B}" destId="{5AD0F3D0-0C29-4648-A5D7-DC8BD85C1218}" srcOrd="0" destOrd="0" presId="urn:microsoft.com/office/officeart/2016/7/layout/RepeatingBendingProcessNew"/>
    <dgm:cxn modelId="{6490A6D2-0C3B-495E-ACBB-35273C8EE30E}" type="presOf" srcId="{302086D9-F160-4A6B-BFE7-187DC9BFF48E}" destId="{13A1F98B-703E-4C28-95DD-D23F20B7017C}" srcOrd="1" destOrd="0" presId="urn:microsoft.com/office/officeart/2016/7/layout/RepeatingBendingProcessNew"/>
    <dgm:cxn modelId="{53D0CDD3-E615-4EBA-B820-F4FE3D5BF58B}" type="presOf" srcId="{CD8E6B45-3B66-4AE3-A59C-C65C6BAD63F7}" destId="{A19628BF-A6CC-447A-830D-E124FA22D4C7}" srcOrd="0" destOrd="0" presId="urn:microsoft.com/office/officeart/2016/7/layout/RepeatingBendingProcessNew"/>
    <dgm:cxn modelId="{3EFB07F4-BA86-4655-BE1C-D46209EFEFEC}" type="presOf" srcId="{7B265809-3490-41A5-B019-71D01618BF59}" destId="{7CC374D2-FE47-41E0-9C94-0619BDEA5D37}" srcOrd="0" destOrd="0" presId="urn:microsoft.com/office/officeart/2016/7/layout/RepeatingBendingProcessNew"/>
    <dgm:cxn modelId="{1F4E3AF5-59F4-40D0-BCFB-6BFA7A773388}" srcId="{1C07704F-7A41-4E51-BD70-ACB049C996D7}" destId="{11A43742-525F-4C5F-B4F3-B92663F4A53B}" srcOrd="2" destOrd="0" parTransId="{3AB5B8FA-298D-4D66-AB19-2A0D3304278F}" sibTransId="{B12193F6-6E84-4931-BE88-162CC61A23D9}"/>
    <dgm:cxn modelId="{0055CB9C-C711-4470-B18E-A55F8FACFFF2}" type="presParOf" srcId="{F41970A8-6E77-4BB2-BD5E-751335641C2E}" destId="{DF760520-DB7C-4F3C-A86E-9ED6EA93DDB5}" srcOrd="0" destOrd="0" presId="urn:microsoft.com/office/officeart/2016/7/layout/RepeatingBendingProcessNew"/>
    <dgm:cxn modelId="{49B9D23D-2AE5-49E0-9C0D-77ACB991B62A}" type="presParOf" srcId="{F41970A8-6E77-4BB2-BD5E-751335641C2E}" destId="{181E3409-3445-466D-9D57-D07C7EE53217}" srcOrd="1" destOrd="0" presId="urn:microsoft.com/office/officeart/2016/7/layout/RepeatingBendingProcessNew"/>
    <dgm:cxn modelId="{4D484415-2D95-40F9-AB2E-DBB0A6B8635B}" type="presParOf" srcId="{181E3409-3445-466D-9D57-D07C7EE53217}" destId="{F0B14ECD-11E1-4D3F-8326-273E40E11947}" srcOrd="0" destOrd="0" presId="urn:microsoft.com/office/officeart/2016/7/layout/RepeatingBendingProcessNew"/>
    <dgm:cxn modelId="{0F970E45-4400-4CC0-8C42-B1511B9BB305}" type="presParOf" srcId="{F41970A8-6E77-4BB2-BD5E-751335641C2E}" destId="{850EE530-FEDA-4297-85C0-CB988B8D4EED}" srcOrd="2" destOrd="0" presId="urn:microsoft.com/office/officeart/2016/7/layout/RepeatingBendingProcessNew"/>
    <dgm:cxn modelId="{784CBBEE-2DCD-4FDB-84EC-C8133FEA8090}" type="presParOf" srcId="{F41970A8-6E77-4BB2-BD5E-751335641C2E}" destId="{157176E3-6D61-460F-9C1E-59AA0ABA907F}" srcOrd="3" destOrd="0" presId="urn:microsoft.com/office/officeart/2016/7/layout/RepeatingBendingProcessNew"/>
    <dgm:cxn modelId="{FF96EBE4-D8DA-4837-A52E-AF60D38DE26A}" type="presParOf" srcId="{157176E3-6D61-460F-9C1E-59AA0ABA907F}" destId="{0D6B8B41-ABAC-4571-9158-2A24AB01356A}" srcOrd="0" destOrd="0" presId="urn:microsoft.com/office/officeart/2016/7/layout/RepeatingBendingProcessNew"/>
    <dgm:cxn modelId="{CC3B0D7C-ABA9-4ABF-A95F-D77252451A2A}" type="presParOf" srcId="{F41970A8-6E77-4BB2-BD5E-751335641C2E}" destId="{5AD0F3D0-0C29-4648-A5D7-DC8BD85C1218}" srcOrd="4" destOrd="0" presId="urn:microsoft.com/office/officeart/2016/7/layout/RepeatingBendingProcessNew"/>
    <dgm:cxn modelId="{04A42574-D1F0-4A56-9E46-BB951534D168}" type="presParOf" srcId="{F41970A8-6E77-4BB2-BD5E-751335641C2E}" destId="{B43AA36A-07B7-4CA9-92CE-6EF5EFD647D6}" srcOrd="5" destOrd="0" presId="urn:microsoft.com/office/officeart/2016/7/layout/RepeatingBendingProcessNew"/>
    <dgm:cxn modelId="{7F4B0FDC-D87F-4E90-B0CB-CC988512916C}" type="presParOf" srcId="{B43AA36A-07B7-4CA9-92CE-6EF5EFD647D6}" destId="{9138A8AD-152B-4CC2-887E-4152356EC19A}" srcOrd="0" destOrd="0" presId="urn:microsoft.com/office/officeart/2016/7/layout/RepeatingBendingProcessNew"/>
    <dgm:cxn modelId="{32FCDCC4-14E5-4D90-8839-8E3DBFF26EF5}" type="presParOf" srcId="{F41970A8-6E77-4BB2-BD5E-751335641C2E}" destId="{A32F1D41-6B80-402B-8259-4F05313447CE}" srcOrd="6" destOrd="0" presId="urn:microsoft.com/office/officeart/2016/7/layout/RepeatingBendingProcessNew"/>
    <dgm:cxn modelId="{2DB7520A-CBA7-4561-A0C6-E02CC2E0D035}" type="presParOf" srcId="{F41970A8-6E77-4BB2-BD5E-751335641C2E}" destId="{A5380FA2-46B0-4CC0-B545-E66E143810F2}" srcOrd="7" destOrd="0" presId="urn:microsoft.com/office/officeart/2016/7/layout/RepeatingBendingProcessNew"/>
    <dgm:cxn modelId="{7A032F73-0026-4D43-A150-B4E754DBA72C}" type="presParOf" srcId="{A5380FA2-46B0-4CC0-B545-E66E143810F2}" destId="{13A1F98B-703E-4C28-95DD-D23F20B7017C}" srcOrd="0" destOrd="0" presId="urn:microsoft.com/office/officeart/2016/7/layout/RepeatingBendingProcessNew"/>
    <dgm:cxn modelId="{3CE60B3A-40E9-4FF4-BC31-ED8D65F57BFC}" type="presParOf" srcId="{F41970A8-6E77-4BB2-BD5E-751335641C2E}" destId="{63AAF807-98D4-4519-A2E7-4EE28AE7EA4E}" srcOrd="8" destOrd="0" presId="urn:microsoft.com/office/officeart/2016/7/layout/RepeatingBendingProcessNew"/>
    <dgm:cxn modelId="{F7B24E91-A9D8-43C9-9A7A-B299F1BF102E}" type="presParOf" srcId="{F41970A8-6E77-4BB2-BD5E-751335641C2E}" destId="{5AE0050F-07AF-4C90-A02D-8FDA70BD3670}" srcOrd="9" destOrd="0" presId="urn:microsoft.com/office/officeart/2016/7/layout/RepeatingBendingProcessNew"/>
    <dgm:cxn modelId="{55E46DAD-CC81-4B57-BAE4-9A45DEA5C393}" type="presParOf" srcId="{5AE0050F-07AF-4C90-A02D-8FDA70BD3670}" destId="{AA2B5900-2D03-4831-9ED5-9BCEA0A707C6}" srcOrd="0" destOrd="0" presId="urn:microsoft.com/office/officeart/2016/7/layout/RepeatingBendingProcessNew"/>
    <dgm:cxn modelId="{4593DB6B-C2BB-4CA8-BA8E-71BEB749681F}" type="presParOf" srcId="{F41970A8-6E77-4BB2-BD5E-751335641C2E}" destId="{6D991CBD-6031-44FA-8A21-AF686A1AC2D4}" srcOrd="10" destOrd="0" presId="urn:microsoft.com/office/officeart/2016/7/layout/RepeatingBendingProcessNew"/>
    <dgm:cxn modelId="{4A255058-2652-45DA-AC4D-F13D52EC949A}" type="presParOf" srcId="{F41970A8-6E77-4BB2-BD5E-751335641C2E}" destId="{5C59E713-7F11-48C0-A0B4-865FF707C2BB}" srcOrd="11" destOrd="0" presId="urn:microsoft.com/office/officeart/2016/7/layout/RepeatingBendingProcessNew"/>
    <dgm:cxn modelId="{20138B1B-99E6-4277-8A35-6A5260058964}" type="presParOf" srcId="{5C59E713-7F11-48C0-A0B4-865FF707C2BB}" destId="{16AAAF4A-867A-4148-90DB-40C82E499E24}" srcOrd="0" destOrd="0" presId="urn:microsoft.com/office/officeart/2016/7/layout/RepeatingBendingProcessNew"/>
    <dgm:cxn modelId="{26518E3B-BC2B-4029-AA75-2EC57A549B45}" type="presParOf" srcId="{F41970A8-6E77-4BB2-BD5E-751335641C2E}" destId="{A19628BF-A6CC-447A-830D-E124FA22D4C7}" srcOrd="12" destOrd="0" presId="urn:microsoft.com/office/officeart/2016/7/layout/RepeatingBendingProcessNew"/>
    <dgm:cxn modelId="{086F6184-B5C3-445C-B6B8-7CFFB9463153}" type="presParOf" srcId="{F41970A8-6E77-4BB2-BD5E-751335641C2E}" destId="{43C2E869-418E-484F-A991-9016D06F23D8}" srcOrd="13" destOrd="0" presId="urn:microsoft.com/office/officeart/2016/7/layout/RepeatingBendingProcessNew"/>
    <dgm:cxn modelId="{FF549B32-0628-40C2-BBFB-9D4DF06AA4DE}" type="presParOf" srcId="{43C2E869-418E-484F-A991-9016D06F23D8}" destId="{3126089F-019E-4C25-9508-FA39E8CB763C}" srcOrd="0" destOrd="0" presId="urn:microsoft.com/office/officeart/2016/7/layout/RepeatingBendingProcessNew"/>
    <dgm:cxn modelId="{34F9071A-AC1C-4D99-9038-7A6B8D74C41B}" type="presParOf" srcId="{F41970A8-6E77-4BB2-BD5E-751335641C2E}" destId="{EF000C33-1519-491E-89AA-7A697CE34EB1}" srcOrd="14" destOrd="0" presId="urn:microsoft.com/office/officeart/2016/7/layout/RepeatingBendingProcessNew"/>
    <dgm:cxn modelId="{64D8D346-2BD9-494E-B1A3-F16D677EDBDC}" type="presParOf" srcId="{F41970A8-6E77-4BB2-BD5E-751335641C2E}" destId="{7CC374D2-FE47-41E0-9C94-0619BDEA5D37}" srcOrd="15" destOrd="0" presId="urn:microsoft.com/office/officeart/2016/7/layout/RepeatingBendingProcessNew"/>
    <dgm:cxn modelId="{49F68075-AEAA-44EA-8DAD-25394CCAD8AA}" type="presParOf" srcId="{7CC374D2-FE47-41E0-9C94-0619BDEA5D37}" destId="{50A7FC0C-EC76-4140-B96B-DA221B6BE9BC}" srcOrd="0" destOrd="0" presId="urn:microsoft.com/office/officeart/2016/7/layout/RepeatingBendingProcessNew"/>
    <dgm:cxn modelId="{C6ECF2B6-DAF3-48B8-8261-9D30AB69C044}" type="presParOf" srcId="{F41970A8-6E77-4BB2-BD5E-751335641C2E}" destId="{BF6A6FF9-89F5-4EA9-9B62-505955B67890}" srcOrd="1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4A55DB3-22DE-4F45-9FEB-413CA9014FF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5618A3B-97BE-427E-B5B8-D884881F5884}">
      <dgm:prSet/>
      <dgm:spPr/>
      <dgm:t>
        <a:bodyPr/>
        <a:lstStyle/>
        <a:p>
          <a:r>
            <a:rPr lang="en-GB" baseline="0" dirty="0"/>
            <a:t>Usually represented by </a:t>
          </a:r>
          <a:r>
            <a:rPr lang="en-GB" baseline="0" dirty="0">
              <a:solidFill>
                <a:schemeClr val="tx1"/>
              </a:solidFill>
            </a:rPr>
            <a:t>point line or area</a:t>
          </a:r>
          <a:endParaRPr lang="en-US" dirty="0">
            <a:solidFill>
              <a:schemeClr val="tx1"/>
            </a:solidFill>
          </a:endParaRPr>
        </a:p>
      </dgm:t>
    </dgm:pt>
    <dgm:pt modelId="{032E2427-BBDE-4A6C-8BD3-85F38F28884D}" type="parTrans" cxnId="{871B6804-1133-4442-AD47-E12515D1F9DA}">
      <dgm:prSet/>
      <dgm:spPr/>
      <dgm:t>
        <a:bodyPr/>
        <a:lstStyle/>
        <a:p>
          <a:endParaRPr lang="en-US"/>
        </a:p>
      </dgm:t>
    </dgm:pt>
    <dgm:pt modelId="{B5DBFA67-77BB-43DC-981C-E7132F2B339F}" type="sibTrans" cxnId="{871B6804-1133-4442-AD47-E12515D1F9DA}">
      <dgm:prSet/>
      <dgm:spPr/>
      <dgm:t>
        <a:bodyPr/>
        <a:lstStyle/>
        <a:p>
          <a:endParaRPr lang="en-US"/>
        </a:p>
      </dgm:t>
    </dgm:pt>
    <dgm:pt modelId="{373F5F87-3AE6-4D25-9716-3ACEE4E4C615}">
      <dgm:prSet/>
      <dgm:spPr/>
      <dgm:t>
        <a:bodyPr/>
        <a:lstStyle/>
        <a:p>
          <a:r>
            <a:rPr lang="en-GB" baseline="0"/>
            <a:t>This could depend on the scale of the mapped area you are trying to model</a:t>
          </a:r>
          <a:endParaRPr lang="en-US"/>
        </a:p>
      </dgm:t>
    </dgm:pt>
    <dgm:pt modelId="{4EBBC40B-4911-4BF8-AAEB-213D670A9BD8}" type="parTrans" cxnId="{CC0821CB-290F-4F7F-97C7-AE38CA8BF041}">
      <dgm:prSet/>
      <dgm:spPr/>
      <dgm:t>
        <a:bodyPr/>
        <a:lstStyle/>
        <a:p>
          <a:endParaRPr lang="en-US"/>
        </a:p>
      </dgm:t>
    </dgm:pt>
    <dgm:pt modelId="{AA42C3CB-F92D-4B0E-B556-667C7F54E67C}" type="sibTrans" cxnId="{CC0821CB-290F-4F7F-97C7-AE38CA8BF041}">
      <dgm:prSet/>
      <dgm:spPr/>
      <dgm:t>
        <a:bodyPr/>
        <a:lstStyle/>
        <a:p>
          <a:endParaRPr lang="en-US"/>
        </a:p>
      </dgm:t>
    </dgm:pt>
    <dgm:pt modelId="{68FE5136-EDBF-4480-8FA8-0A2E6E7B9452}">
      <dgm:prSet/>
      <dgm:spPr/>
      <dgm:t>
        <a:bodyPr/>
        <a:lstStyle/>
        <a:p>
          <a:r>
            <a:rPr lang="en-GB" baseline="0"/>
            <a:t>OS used different methods of representation depending on the scale</a:t>
          </a:r>
          <a:endParaRPr lang="en-US"/>
        </a:p>
      </dgm:t>
    </dgm:pt>
    <dgm:pt modelId="{FD2F5E78-277A-480C-B2B1-521D01DDC9AE}" type="parTrans" cxnId="{C54758C1-5BE2-429D-A355-3184899F9677}">
      <dgm:prSet/>
      <dgm:spPr/>
      <dgm:t>
        <a:bodyPr/>
        <a:lstStyle/>
        <a:p>
          <a:endParaRPr lang="en-US"/>
        </a:p>
      </dgm:t>
    </dgm:pt>
    <dgm:pt modelId="{A6568B4C-44F6-42FE-A5F0-93D7CAF8C63C}" type="sibTrans" cxnId="{C54758C1-5BE2-429D-A355-3184899F9677}">
      <dgm:prSet/>
      <dgm:spPr/>
      <dgm:t>
        <a:bodyPr/>
        <a:lstStyle/>
        <a:p>
          <a:endParaRPr lang="en-US"/>
        </a:p>
      </dgm:t>
    </dgm:pt>
    <dgm:pt modelId="{CA3E2527-F351-49ED-A9F5-295A9ECA88FB}" type="pres">
      <dgm:prSet presAssocID="{14A55DB3-22DE-4F45-9FEB-413CA9014FFC}" presName="linear" presStyleCnt="0">
        <dgm:presLayoutVars>
          <dgm:animLvl val="lvl"/>
          <dgm:resizeHandles val="exact"/>
        </dgm:presLayoutVars>
      </dgm:prSet>
      <dgm:spPr/>
    </dgm:pt>
    <dgm:pt modelId="{D7CB701F-35D8-488A-8572-AD093795FB4C}" type="pres">
      <dgm:prSet presAssocID="{85618A3B-97BE-427E-B5B8-D884881F588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4E0D2F7-6AFB-4968-8F62-A3781E1B7597}" type="pres">
      <dgm:prSet presAssocID="{B5DBFA67-77BB-43DC-981C-E7132F2B339F}" presName="spacer" presStyleCnt="0"/>
      <dgm:spPr/>
    </dgm:pt>
    <dgm:pt modelId="{AE17F0F4-8167-4C67-B6F9-F11E0A26AAF9}" type="pres">
      <dgm:prSet presAssocID="{373F5F87-3AE6-4D25-9716-3ACEE4E4C61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0D82D94-85C1-4F22-97F0-73223E9FC115}" type="pres">
      <dgm:prSet presAssocID="{AA42C3CB-F92D-4B0E-B556-667C7F54E67C}" presName="spacer" presStyleCnt="0"/>
      <dgm:spPr/>
    </dgm:pt>
    <dgm:pt modelId="{3D12FFA6-A7AC-4244-83AA-DB5413A346E7}" type="pres">
      <dgm:prSet presAssocID="{68FE5136-EDBF-4480-8FA8-0A2E6E7B945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71B6804-1133-4442-AD47-E12515D1F9DA}" srcId="{14A55DB3-22DE-4F45-9FEB-413CA9014FFC}" destId="{85618A3B-97BE-427E-B5B8-D884881F5884}" srcOrd="0" destOrd="0" parTransId="{032E2427-BBDE-4A6C-8BD3-85F38F28884D}" sibTransId="{B5DBFA67-77BB-43DC-981C-E7132F2B339F}"/>
    <dgm:cxn modelId="{B5314775-2FCC-4CAA-9EC6-49A32D6CBCED}" type="presOf" srcId="{14A55DB3-22DE-4F45-9FEB-413CA9014FFC}" destId="{CA3E2527-F351-49ED-A9F5-295A9ECA88FB}" srcOrd="0" destOrd="0" presId="urn:microsoft.com/office/officeart/2005/8/layout/vList2"/>
    <dgm:cxn modelId="{A55B8D77-C3A8-4153-BA05-0594C38EFA87}" type="presOf" srcId="{68FE5136-EDBF-4480-8FA8-0A2E6E7B9452}" destId="{3D12FFA6-A7AC-4244-83AA-DB5413A346E7}" srcOrd="0" destOrd="0" presId="urn:microsoft.com/office/officeart/2005/8/layout/vList2"/>
    <dgm:cxn modelId="{6A38AC7D-40B0-46D0-8B86-4DD14F2F02C9}" type="presOf" srcId="{373F5F87-3AE6-4D25-9716-3ACEE4E4C615}" destId="{AE17F0F4-8167-4C67-B6F9-F11E0A26AAF9}" srcOrd="0" destOrd="0" presId="urn:microsoft.com/office/officeart/2005/8/layout/vList2"/>
    <dgm:cxn modelId="{D0F1F480-ACDA-4C0A-A40F-79B0DDB89229}" type="presOf" srcId="{85618A3B-97BE-427E-B5B8-D884881F5884}" destId="{D7CB701F-35D8-488A-8572-AD093795FB4C}" srcOrd="0" destOrd="0" presId="urn:microsoft.com/office/officeart/2005/8/layout/vList2"/>
    <dgm:cxn modelId="{C54758C1-5BE2-429D-A355-3184899F9677}" srcId="{14A55DB3-22DE-4F45-9FEB-413CA9014FFC}" destId="{68FE5136-EDBF-4480-8FA8-0A2E6E7B9452}" srcOrd="2" destOrd="0" parTransId="{FD2F5E78-277A-480C-B2B1-521D01DDC9AE}" sibTransId="{A6568B4C-44F6-42FE-A5F0-93D7CAF8C63C}"/>
    <dgm:cxn modelId="{CC0821CB-290F-4F7F-97C7-AE38CA8BF041}" srcId="{14A55DB3-22DE-4F45-9FEB-413CA9014FFC}" destId="{373F5F87-3AE6-4D25-9716-3ACEE4E4C615}" srcOrd="1" destOrd="0" parTransId="{4EBBC40B-4911-4BF8-AAEB-213D670A9BD8}" sibTransId="{AA42C3CB-F92D-4B0E-B556-667C7F54E67C}"/>
    <dgm:cxn modelId="{CE15849C-0EA3-486F-9E3D-A71E6BB28A98}" type="presParOf" srcId="{CA3E2527-F351-49ED-A9F5-295A9ECA88FB}" destId="{D7CB701F-35D8-488A-8572-AD093795FB4C}" srcOrd="0" destOrd="0" presId="urn:microsoft.com/office/officeart/2005/8/layout/vList2"/>
    <dgm:cxn modelId="{9AD717DE-06EE-44CD-A5DE-4C373732446B}" type="presParOf" srcId="{CA3E2527-F351-49ED-A9F5-295A9ECA88FB}" destId="{D4E0D2F7-6AFB-4968-8F62-A3781E1B7597}" srcOrd="1" destOrd="0" presId="urn:microsoft.com/office/officeart/2005/8/layout/vList2"/>
    <dgm:cxn modelId="{77398767-81C9-4827-BB24-8EB07FE108D8}" type="presParOf" srcId="{CA3E2527-F351-49ED-A9F5-295A9ECA88FB}" destId="{AE17F0F4-8167-4C67-B6F9-F11E0A26AAF9}" srcOrd="2" destOrd="0" presId="urn:microsoft.com/office/officeart/2005/8/layout/vList2"/>
    <dgm:cxn modelId="{984F529E-47A6-427F-9A09-6FA7EE464CFC}" type="presParOf" srcId="{CA3E2527-F351-49ED-A9F5-295A9ECA88FB}" destId="{00D82D94-85C1-4F22-97F0-73223E9FC115}" srcOrd="3" destOrd="0" presId="urn:microsoft.com/office/officeart/2005/8/layout/vList2"/>
    <dgm:cxn modelId="{7FBB40D7-50C4-4CA5-975D-2B7EA4AAFA1A}" type="presParOf" srcId="{CA3E2527-F351-49ED-A9F5-295A9ECA88FB}" destId="{3D12FFA6-A7AC-4244-83AA-DB5413A346E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9F91B5D-99D9-4ECC-95FB-F5E3D11BCE70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388607C-1477-4F35-AF43-16743EFE0F35}">
      <dgm:prSet/>
      <dgm:spPr/>
      <dgm:t>
        <a:bodyPr/>
        <a:lstStyle/>
        <a:p>
          <a:r>
            <a:rPr lang="en-GB" baseline="0"/>
            <a:t>The first quadrant has both positive X and Y coordinates</a:t>
          </a:r>
          <a:endParaRPr lang="en-US"/>
        </a:p>
      </dgm:t>
    </dgm:pt>
    <dgm:pt modelId="{3946D0BB-0E5E-4B88-9FA5-651A22938DB7}" type="parTrans" cxnId="{BBB63192-FA52-4805-A2A0-BC26B24749F5}">
      <dgm:prSet/>
      <dgm:spPr/>
      <dgm:t>
        <a:bodyPr/>
        <a:lstStyle/>
        <a:p>
          <a:endParaRPr lang="en-US"/>
        </a:p>
      </dgm:t>
    </dgm:pt>
    <dgm:pt modelId="{868615EF-E0B3-4776-9EE7-F3314396C2A7}" type="sibTrans" cxnId="{BBB63192-FA52-4805-A2A0-BC26B24749F5}">
      <dgm:prSet/>
      <dgm:spPr/>
      <dgm:t>
        <a:bodyPr/>
        <a:lstStyle/>
        <a:p>
          <a:endParaRPr lang="en-US"/>
        </a:p>
      </dgm:t>
    </dgm:pt>
    <dgm:pt modelId="{DD31060E-6262-46AC-B62B-43A67F93538E}">
      <dgm:prSet/>
      <dgm:spPr/>
      <dgm:t>
        <a:bodyPr/>
        <a:lstStyle/>
        <a:p>
          <a:r>
            <a:rPr lang="en-GB" baseline="0"/>
            <a:t>the 2nd quadrant has negative X and positive Y coordinates. </a:t>
          </a:r>
          <a:endParaRPr lang="en-US"/>
        </a:p>
      </dgm:t>
    </dgm:pt>
    <dgm:pt modelId="{686A6B85-34E7-4EB1-9F6A-BA6363AF06D7}" type="parTrans" cxnId="{847E1CFA-2E57-4910-B45E-9490F45E3F4A}">
      <dgm:prSet/>
      <dgm:spPr/>
      <dgm:t>
        <a:bodyPr/>
        <a:lstStyle/>
        <a:p>
          <a:endParaRPr lang="en-US"/>
        </a:p>
      </dgm:t>
    </dgm:pt>
    <dgm:pt modelId="{9D262CD6-84E1-4ADF-9302-8733C111CE25}" type="sibTrans" cxnId="{847E1CFA-2E57-4910-B45E-9490F45E3F4A}">
      <dgm:prSet/>
      <dgm:spPr/>
      <dgm:t>
        <a:bodyPr/>
        <a:lstStyle/>
        <a:p>
          <a:endParaRPr lang="en-US"/>
        </a:p>
      </dgm:t>
    </dgm:pt>
    <dgm:pt modelId="{4F8D122C-3D3F-4F55-8BD8-91FAEC269EDA}">
      <dgm:prSet/>
      <dgm:spPr/>
      <dgm:t>
        <a:bodyPr/>
        <a:lstStyle/>
        <a:p>
          <a:r>
            <a:rPr lang="en-GB" baseline="0"/>
            <a:t>The third quadrant has negative X and negative Y coordinates.</a:t>
          </a:r>
          <a:endParaRPr lang="en-US"/>
        </a:p>
      </dgm:t>
    </dgm:pt>
    <dgm:pt modelId="{6A691735-3C53-478C-8BF6-02C70F53E863}" type="parTrans" cxnId="{278D535B-8F15-4A45-9128-434F7678BA90}">
      <dgm:prSet/>
      <dgm:spPr/>
      <dgm:t>
        <a:bodyPr/>
        <a:lstStyle/>
        <a:p>
          <a:endParaRPr lang="en-US"/>
        </a:p>
      </dgm:t>
    </dgm:pt>
    <dgm:pt modelId="{DFB9B27F-D51F-41F9-AE4A-3C0D1792BBFC}" type="sibTrans" cxnId="{278D535B-8F15-4A45-9128-434F7678BA90}">
      <dgm:prSet/>
      <dgm:spPr/>
      <dgm:t>
        <a:bodyPr/>
        <a:lstStyle/>
        <a:p>
          <a:endParaRPr lang="en-US"/>
        </a:p>
      </dgm:t>
    </dgm:pt>
    <dgm:pt modelId="{2382AB87-8F93-4FC4-A22D-37DD9265E0C3}">
      <dgm:prSet/>
      <dgm:spPr/>
      <dgm:t>
        <a:bodyPr/>
        <a:lstStyle/>
        <a:p>
          <a:r>
            <a:rPr lang="en-GB" baseline="0"/>
            <a:t>and the 4th has positive X and negative Y. </a:t>
          </a:r>
          <a:endParaRPr lang="en-US"/>
        </a:p>
      </dgm:t>
    </dgm:pt>
    <dgm:pt modelId="{977F09F9-C553-4E82-88EC-6AFA99A48B4E}" type="parTrans" cxnId="{B6B8E8BA-6D2D-48A4-A2A0-8346246F7840}">
      <dgm:prSet/>
      <dgm:spPr/>
      <dgm:t>
        <a:bodyPr/>
        <a:lstStyle/>
        <a:p>
          <a:endParaRPr lang="en-US"/>
        </a:p>
      </dgm:t>
    </dgm:pt>
    <dgm:pt modelId="{E751F34C-6D5C-46FB-A1D0-BEB9EDC54E69}" type="sibTrans" cxnId="{B6B8E8BA-6D2D-48A4-A2A0-8346246F7840}">
      <dgm:prSet/>
      <dgm:spPr/>
      <dgm:t>
        <a:bodyPr/>
        <a:lstStyle/>
        <a:p>
          <a:endParaRPr lang="en-US"/>
        </a:p>
      </dgm:t>
    </dgm:pt>
    <dgm:pt modelId="{BB3CEAFA-8D83-4FAE-ACC2-5EE5BEE1188C}" type="pres">
      <dgm:prSet presAssocID="{A9F91B5D-99D9-4ECC-95FB-F5E3D11BCE70}" presName="diagram" presStyleCnt="0">
        <dgm:presLayoutVars>
          <dgm:dir/>
          <dgm:resizeHandles val="exact"/>
        </dgm:presLayoutVars>
      </dgm:prSet>
      <dgm:spPr/>
    </dgm:pt>
    <dgm:pt modelId="{45D3E89F-261D-4AC5-883D-85C5871BA8EA}" type="pres">
      <dgm:prSet presAssocID="{0388607C-1477-4F35-AF43-16743EFE0F35}" presName="node" presStyleLbl="node1" presStyleIdx="0" presStyleCnt="4">
        <dgm:presLayoutVars>
          <dgm:bulletEnabled val="1"/>
        </dgm:presLayoutVars>
      </dgm:prSet>
      <dgm:spPr/>
    </dgm:pt>
    <dgm:pt modelId="{4C757057-CC89-4F84-8767-964DD72D9051}" type="pres">
      <dgm:prSet presAssocID="{868615EF-E0B3-4776-9EE7-F3314396C2A7}" presName="sibTrans" presStyleLbl="sibTrans2D1" presStyleIdx="0" presStyleCnt="3"/>
      <dgm:spPr/>
    </dgm:pt>
    <dgm:pt modelId="{D0BB038C-A0ED-4BA4-90D7-6742F275BD70}" type="pres">
      <dgm:prSet presAssocID="{868615EF-E0B3-4776-9EE7-F3314396C2A7}" presName="connectorText" presStyleLbl="sibTrans2D1" presStyleIdx="0" presStyleCnt="3"/>
      <dgm:spPr/>
    </dgm:pt>
    <dgm:pt modelId="{1F901465-F39D-4E3E-9DF6-59499D6F936A}" type="pres">
      <dgm:prSet presAssocID="{DD31060E-6262-46AC-B62B-43A67F93538E}" presName="node" presStyleLbl="node1" presStyleIdx="1" presStyleCnt="4">
        <dgm:presLayoutVars>
          <dgm:bulletEnabled val="1"/>
        </dgm:presLayoutVars>
      </dgm:prSet>
      <dgm:spPr/>
    </dgm:pt>
    <dgm:pt modelId="{AA644278-1B38-4D75-84A6-AD8CE20ACD9F}" type="pres">
      <dgm:prSet presAssocID="{9D262CD6-84E1-4ADF-9302-8733C111CE25}" presName="sibTrans" presStyleLbl="sibTrans2D1" presStyleIdx="1" presStyleCnt="3"/>
      <dgm:spPr/>
    </dgm:pt>
    <dgm:pt modelId="{1B2095E0-97E6-48FF-9391-84EBB48E5999}" type="pres">
      <dgm:prSet presAssocID="{9D262CD6-84E1-4ADF-9302-8733C111CE25}" presName="connectorText" presStyleLbl="sibTrans2D1" presStyleIdx="1" presStyleCnt="3"/>
      <dgm:spPr/>
    </dgm:pt>
    <dgm:pt modelId="{4FAE936E-857E-452E-B414-86FC9A0AAFA9}" type="pres">
      <dgm:prSet presAssocID="{4F8D122C-3D3F-4F55-8BD8-91FAEC269EDA}" presName="node" presStyleLbl="node1" presStyleIdx="2" presStyleCnt="4">
        <dgm:presLayoutVars>
          <dgm:bulletEnabled val="1"/>
        </dgm:presLayoutVars>
      </dgm:prSet>
      <dgm:spPr/>
    </dgm:pt>
    <dgm:pt modelId="{AEAA3796-06BE-474D-AF4A-542DAC666E72}" type="pres">
      <dgm:prSet presAssocID="{DFB9B27F-D51F-41F9-AE4A-3C0D1792BBFC}" presName="sibTrans" presStyleLbl="sibTrans2D1" presStyleIdx="2" presStyleCnt="3"/>
      <dgm:spPr/>
    </dgm:pt>
    <dgm:pt modelId="{A9735A3C-077F-45B0-AE21-0FC034909700}" type="pres">
      <dgm:prSet presAssocID="{DFB9B27F-D51F-41F9-AE4A-3C0D1792BBFC}" presName="connectorText" presStyleLbl="sibTrans2D1" presStyleIdx="2" presStyleCnt="3"/>
      <dgm:spPr/>
    </dgm:pt>
    <dgm:pt modelId="{EB2FC262-278B-4A1F-A71E-B7C78F667EE9}" type="pres">
      <dgm:prSet presAssocID="{2382AB87-8F93-4FC4-A22D-37DD9265E0C3}" presName="node" presStyleLbl="node1" presStyleIdx="3" presStyleCnt="4">
        <dgm:presLayoutVars>
          <dgm:bulletEnabled val="1"/>
        </dgm:presLayoutVars>
      </dgm:prSet>
      <dgm:spPr/>
    </dgm:pt>
  </dgm:ptLst>
  <dgm:cxnLst>
    <dgm:cxn modelId="{BE6F4E1B-BD16-4AC8-BFB2-65F05F4D05CD}" type="presOf" srcId="{2382AB87-8F93-4FC4-A22D-37DD9265E0C3}" destId="{EB2FC262-278B-4A1F-A71E-B7C78F667EE9}" srcOrd="0" destOrd="0" presId="urn:microsoft.com/office/officeart/2005/8/layout/process5"/>
    <dgm:cxn modelId="{3F5F162E-92CE-4A71-82DB-66C4EBFA8387}" type="presOf" srcId="{4F8D122C-3D3F-4F55-8BD8-91FAEC269EDA}" destId="{4FAE936E-857E-452E-B414-86FC9A0AAFA9}" srcOrd="0" destOrd="0" presId="urn:microsoft.com/office/officeart/2005/8/layout/process5"/>
    <dgm:cxn modelId="{278D535B-8F15-4A45-9128-434F7678BA90}" srcId="{A9F91B5D-99D9-4ECC-95FB-F5E3D11BCE70}" destId="{4F8D122C-3D3F-4F55-8BD8-91FAEC269EDA}" srcOrd="2" destOrd="0" parTransId="{6A691735-3C53-478C-8BF6-02C70F53E863}" sibTransId="{DFB9B27F-D51F-41F9-AE4A-3C0D1792BBFC}"/>
    <dgm:cxn modelId="{09DA8864-54ED-4EE8-8708-C8EC20EC5547}" type="presOf" srcId="{DFB9B27F-D51F-41F9-AE4A-3C0D1792BBFC}" destId="{AEAA3796-06BE-474D-AF4A-542DAC666E72}" srcOrd="0" destOrd="0" presId="urn:microsoft.com/office/officeart/2005/8/layout/process5"/>
    <dgm:cxn modelId="{14369D48-1ECC-44F5-9CFB-E63E063914DA}" type="presOf" srcId="{A9F91B5D-99D9-4ECC-95FB-F5E3D11BCE70}" destId="{BB3CEAFA-8D83-4FAE-ACC2-5EE5BEE1188C}" srcOrd="0" destOrd="0" presId="urn:microsoft.com/office/officeart/2005/8/layout/process5"/>
    <dgm:cxn modelId="{6F46D983-4B0B-4827-8CE8-F00B12B93C0E}" type="presOf" srcId="{868615EF-E0B3-4776-9EE7-F3314396C2A7}" destId="{D0BB038C-A0ED-4BA4-90D7-6742F275BD70}" srcOrd="1" destOrd="0" presId="urn:microsoft.com/office/officeart/2005/8/layout/process5"/>
    <dgm:cxn modelId="{5BA1808B-E835-471C-8DE5-299F119816AE}" type="presOf" srcId="{9D262CD6-84E1-4ADF-9302-8733C111CE25}" destId="{1B2095E0-97E6-48FF-9391-84EBB48E5999}" srcOrd="1" destOrd="0" presId="urn:microsoft.com/office/officeart/2005/8/layout/process5"/>
    <dgm:cxn modelId="{BBB63192-FA52-4805-A2A0-BC26B24749F5}" srcId="{A9F91B5D-99D9-4ECC-95FB-F5E3D11BCE70}" destId="{0388607C-1477-4F35-AF43-16743EFE0F35}" srcOrd="0" destOrd="0" parTransId="{3946D0BB-0E5E-4B88-9FA5-651A22938DB7}" sibTransId="{868615EF-E0B3-4776-9EE7-F3314396C2A7}"/>
    <dgm:cxn modelId="{78808296-5CB2-4DE6-AB48-8AAEEC5C69FC}" type="presOf" srcId="{DD31060E-6262-46AC-B62B-43A67F93538E}" destId="{1F901465-F39D-4E3E-9DF6-59499D6F936A}" srcOrd="0" destOrd="0" presId="urn:microsoft.com/office/officeart/2005/8/layout/process5"/>
    <dgm:cxn modelId="{5F726FB0-C0F8-4218-98A1-D473248B2C63}" type="presOf" srcId="{DFB9B27F-D51F-41F9-AE4A-3C0D1792BBFC}" destId="{A9735A3C-077F-45B0-AE21-0FC034909700}" srcOrd="1" destOrd="0" presId="urn:microsoft.com/office/officeart/2005/8/layout/process5"/>
    <dgm:cxn modelId="{CA13C6B0-7CA6-40ED-8F22-F73665755951}" type="presOf" srcId="{0388607C-1477-4F35-AF43-16743EFE0F35}" destId="{45D3E89F-261D-4AC5-883D-85C5871BA8EA}" srcOrd="0" destOrd="0" presId="urn:microsoft.com/office/officeart/2005/8/layout/process5"/>
    <dgm:cxn modelId="{B6B8E8BA-6D2D-48A4-A2A0-8346246F7840}" srcId="{A9F91B5D-99D9-4ECC-95FB-F5E3D11BCE70}" destId="{2382AB87-8F93-4FC4-A22D-37DD9265E0C3}" srcOrd="3" destOrd="0" parTransId="{977F09F9-C553-4E82-88EC-6AFA99A48B4E}" sibTransId="{E751F34C-6D5C-46FB-A1D0-BEB9EDC54E69}"/>
    <dgm:cxn modelId="{C475AAC5-EE9D-46C7-9BAE-2255E7E85EE7}" type="presOf" srcId="{9D262CD6-84E1-4ADF-9302-8733C111CE25}" destId="{AA644278-1B38-4D75-84A6-AD8CE20ACD9F}" srcOrd="0" destOrd="0" presId="urn:microsoft.com/office/officeart/2005/8/layout/process5"/>
    <dgm:cxn modelId="{2241EBE3-31DC-4876-BF69-80E12F949044}" type="presOf" srcId="{868615EF-E0B3-4776-9EE7-F3314396C2A7}" destId="{4C757057-CC89-4F84-8767-964DD72D9051}" srcOrd="0" destOrd="0" presId="urn:microsoft.com/office/officeart/2005/8/layout/process5"/>
    <dgm:cxn modelId="{847E1CFA-2E57-4910-B45E-9490F45E3F4A}" srcId="{A9F91B5D-99D9-4ECC-95FB-F5E3D11BCE70}" destId="{DD31060E-6262-46AC-B62B-43A67F93538E}" srcOrd="1" destOrd="0" parTransId="{686A6B85-34E7-4EB1-9F6A-BA6363AF06D7}" sibTransId="{9D262CD6-84E1-4ADF-9302-8733C111CE25}"/>
    <dgm:cxn modelId="{09BF9DCD-4B07-43F9-853A-512BF578A096}" type="presParOf" srcId="{BB3CEAFA-8D83-4FAE-ACC2-5EE5BEE1188C}" destId="{45D3E89F-261D-4AC5-883D-85C5871BA8EA}" srcOrd="0" destOrd="0" presId="urn:microsoft.com/office/officeart/2005/8/layout/process5"/>
    <dgm:cxn modelId="{173395D9-7E82-489C-89CA-DCB3AC397BC1}" type="presParOf" srcId="{BB3CEAFA-8D83-4FAE-ACC2-5EE5BEE1188C}" destId="{4C757057-CC89-4F84-8767-964DD72D9051}" srcOrd="1" destOrd="0" presId="urn:microsoft.com/office/officeart/2005/8/layout/process5"/>
    <dgm:cxn modelId="{F6BB4E43-10A0-439F-B797-07D504D6E8BA}" type="presParOf" srcId="{4C757057-CC89-4F84-8767-964DD72D9051}" destId="{D0BB038C-A0ED-4BA4-90D7-6742F275BD70}" srcOrd="0" destOrd="0" presId="urn:microsoft.com/office/officeart/2005/8/layout/process5"/>
    <dgm:cxn modelId="{E564F5DD-3176-4D8F-A61D-8742FAF38AB7}" type="presParOf" srcId="{BB3CEAFA-8D83-4FAE-ACC2-5EE5BEE1188C}" destId="{1F901465-F39D-4E3E-9DF6-59499D6F936A}" srcOrd="2" destOrd="0" presId="urn:microsoft.com/office/officeart/2005/8/layout/process5"/>
    <dgm:cxn modelId="{66DC2431-633D-40D9-B372-030902BB2061}" type="presParOf" srcId="{BB3CEAFA-8D83-4FAE-ACC2-5EE5BEE1188C}" destId="{AA644278-1B38-4D75-84A6-AD8CE20ACD9F}" srcOrd="3" destOrd="0" presId="urn:microsoft.com/office/officeart/2005/8/layout/process5"/>
    <dgm:cxn modelId="{BEBB79E8-F25A-4093-8535-80B37801B02A}" type="presParOf" srcId="{AA644278-1B38-4D75-84A6-AD8CE20ACD9F}" destId="{1B2095E0-97E6-48FF-9391-84EBB48E5999}" srcOrd="0" destOrd="0" presId="urn:microsoft.com/office/officeart/2005/8/layout/process5"/>
    <dgm:cxn modelId="{FE8B72F3-6C3D-4DCE-866E-23E62F2F48E4}" type="presParOf" srcId="{BB3CEAFA-8D83-4FAE-ACC2-5EE5BEE1188C}" destId="{4FAE936E-857E-452E-B414-86FC9A0AAFA9}" srcOrd="4" destOrd="0" presId="urn:microsoft.com/office/officeart/2005/8/layout/process5"/>
    <dgm:cxn modelId="{CB3467D6-6DA0-45C4-B796-FA66E0C26DB4}" type="presParOf" srcId="{BB3CEAFA-8D83-4FAE-ACC2-5EE5BEE1188C}" destId="{AEAA3796-06BE-474D-AF4A-542DAC666E72}" srcOrd="5" destOrd="0" presId="urn:microsoft.com/office/officeart/2005/8/layout/process5"/>
    <dgm:cxn modelId="{1D8CE971-AD6A-4279-881C-22E57C5243A7}" type="presParOf" srcId="{AEAA3796-06BE-474D-AF4A-542DAC666E72}" destId="{A9735A3C-077F-45B0-AE21-0FC034909700}" srcOrd="0" destOrd="0" presId="urn:microsoft.com/office/officeart/2005/8/layout/process5"/>
    <dgm:cxn modelId="{DE51D549-44B5-4B3B-BED8-B8C3A0322165}" type="presParOf" srcId="{BB3CEAFA-8D83-4FAE-ACC2-5EE5BEE1188C}" destId="{EB2FC262-278B-4A1F-A71E-B7C78F667EE9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1E3409-3445-466D-9D57-D07C7EE53217}">
      <dsp:nvSpPr>
        <dsp:cNvPr id="0" name=""/>
        <dsp:cNvSpPr/>
      </dsp:nvSpPr>
      <dsp:spPr>
        <a:xfrm>
          <a:off x="1864767" y="587407"/>
          <a:ext cx="39685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6851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52506" y="630988"/>
        <a:ext cx="21372" cy="4278"/>
      </dsp:txXfrm>
    </dsp:sp>
    <dsp:sp modelId="{DF760520-DB7C-4F3C-A86E-9ED6EA93DDB5}">
      <dsp:nvSpPr>
        <dsp:cNvPr id="0" name=""/>
        <dsp:cNvSpPr/>
      </dsp:nvSpPr>
      <dsp:spPr>
        <a:xfrm>
          <a:off x="8084" y="75582"/>
          <a:ext cx="1858482" cy="1115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067" tIns="95591" rIns="91067" bIns="9559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There are many different types of maps. However </a:t>
          </a:r>
          <a:r>
            <a:rPr lang="en-GB" sz="1200" i="1" kern="1200"/>
            <a:t>(Robinson et al..) </a:t>
          </a:r>
          <a:r>
            <a:rPr lang="en-GB" sz="1200" kern="1200"/>
            <a:t>the following processes need  to be considered:</a:t>
          </a:r>
          <a:endParaRPr lang="en-US" sz="1200" kern="1200"/>
        </a:p>
      </dsp:txBody>
      <dsp:txXfrm>
        <a:off x="8084" y="75582"/>
        <a:ext cx="1858482" cy="1115089"/>
      </dsp:txXfrm>
    </dsp:sp>
    <dsp:sp modelId="{157176E3-6D61-460F-9C1E-59AA0ABA907F}">
      <dsp:nvSpPr>
        <dsp:cNvPr id="0" name=""/>
        <dsp:cNvSpPr/>
      </dsp:nvSpPr>
      <dsp:spPr>
        <a:xfrm>
          <a:off x="4150701" y="587407"/>
          <a:ext cx="39685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6851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338440" y="630988"/>
        <a:ext cx="21372" cy="4278"/>
      </dsp:txXfrm>
    </dsp:sp>
    <dsp:sp modelId="{850EE530-FEDA-4297-85C0-CB988B8D4EED}">
      <dsp:nvSpPr>
        <dsp:cNvPr id="0" name=""/>
        <dsp:cNvSpPr/>
      </dsp:nvSpPr>
      <dsp:spPr>
        <a:xfrm>
          <a:off x="2294018" y="75582"/>
          <a:ext cx="1858482" cy="1115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067" tIns="95591" rIns="91067" bIns="9559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Establish the purpose</a:t>
          </a:r>
          <a:endParaRPr lang="en-US" sz="1200" kern="1200"/>
        </a:p>
      </dsp:txBody>
      <dsp:txXfrm>
        <a:off x="2294018" y="75582"/>
        <a:ext cx="1858482" cy="1115089"/>
      </dsp:txXfrm>
    </dsp:sp>
    <dsp:sp modelId="{B43AA36A-07B7-4CA9-92CE-6EF5EFD647D6}">
      <dsp:nvSpPr>
        <dsp:cNvPr id="0" name=""/>
        <dsp:cNvSpPr/>
      </dsp:nvSpPr>
      <dsp:spPr>
        <a:xfrm>
          <a:off x="937326" y="1188872"/>
          <a:ext cx="4571867" cy="396851"/>
        </a:xfrm>
        <a:custGeom>
          <a:avLst/>
          <a:gdLst/>
          <a:ahLst/>
          <a:cxnLst/>
          <a:rect l="0" t="0" r="0" b="0"/>
          <a:pathLst>
            <a:path>
              <a:moveTo>
                <a:pt x="4571867" y="0"/>
              </a:moveTo>
              <a:lnTo>
                <a:pt x="4571867" y="215525"/>
              </a:lnTo>
              <a:lnTo>
                <a:pt x="0" y="215525"/>
              </a:lnTo>
              <a:lnTo>
                <a:pt x="0" y="396851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08464" y="1385158"/>
        <a:ext cx="229590" cy="4278"/>
      </dsp:txXfrm>
    </dsp:sp>
    <dsp:sp modelId="{5AD0F3D0-0C29-4648-A5D7-DC8BD85C1218}">
      <dsp:nvSpPr>
        <dsp:cNvPr id="0" name=""/>
        <dsp:cNvSpPr/>
      </dsp:nvSpPr>
      <dsp:spPr>
        <a:xfrm>
          <a:off x="4579952" y="75582"/>
          <a:ext cx="1858482" cy="1115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067" tIns="95591" rIns="91067" bIns="9559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Define the scale</a:t>
          </a:r>
          <a:endParaRPr lang="en-US" sz="1200" kern="1200"/>
        </a:p>
      </dsp:txBody>
      <dsp:txXfrm>
        <a:off x="4579952" y="75582"/>
        <a:ext cx="1858482" cy="1115089"/>
      </dsp:txXfrm>
    </dsp:sp>
    <dsp:sp modelId="{A5380FA2-46B0-4CC0-B545-E66E143810F2}">
      <dsp:nvSpPr>
        <dsp:cNvPr id="0" name=""/>
        <dsp:cNvSpPr/>
      </dsp:nvSpPr>
      <dsp:spPr>
        <a:xfrm>
          <a:off x="1864767" y="2129948"/>
          <a:ext cx="39685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6851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52506" y="2173529"/>
        <a:ext cx="21372" cy="4278"/>
      </dsp:txXfrm>
    </dsp:sp>
    <dsp:sp modelId="{A32F1D41-6B80-402B-8259-4F05313447CE}">
      <dsp:nvSpPr>
        <dsp:cNvPr id="0" name=""/>
        <dsp:cNvSpPr/>
      </dsp:nvSpPr>
      <dsp:spPr>
        <a:xfrm>
          <a:off x="8084" y="1618123"/>
          <a:ext cx="1858482" cy="1115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067" tIns="95591" rIns="91067" bIns="9559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Select the feature (spatial entities) from the real world that you want to portray</a:t>
          </a:r>
          <a:endParaRPr lang="en-US" sz="1200" kern="1200"/>
        </a:p>
      </dsp:txBody>
      <dsp:txXfrm>
        <a:off x="8084" y="1618123"/>
        <a:ext cx="1858482" cy="1115089"/>
      </dsp:txXfrm>
    </dsp:sp>
    <dsp:sp modelId="{5AE0050F-07AF-4C90-A02D-8FDA70BD3670}">
      <dsp:nvSpPr>
        <dsp:cNvPr id="0" name=""/>
        <dsp:cNvSpPr/>
      </dsp:nvSpPr>
      <dsp:spPr>
        <a:xfrm>
          <a:off x="4150701" y="2129948"/>
          <a:ext cx="39685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6851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338440" y="2173529"/>
        <a:ext cx="21372" cy="4278"/>
      </dsp:txXfrm>
    </dsp:sp>
    <dsp:sp modelId="{63AAF807-98D4-4519-A2E7-4EE28AE7EA4E}">
      <dsp:nvSpPr>
        <dsp:cNvPr id="0" name=""/>
        <dsp:cNvSpPr/>
      </dsp:nvSpPr>
      <dsp:spPr>
        <a:xfrm>
          <a:off x="2294018" y="1618123"/>
          <a:ext cx="1858482" cy="1115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067" tIns="95591" rIns="91067" bIns="9559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Choose a method to represent the features point line area</a:t>
          </a:r>
          <a:endParaRPr lang="en-US" sz="1200" kern="1200"/>
        </a:p>
      </dsp:txBody>
      <dsp:txXfrm>
        <a:off x="2294018" y="1618123"/>
        <a:ext cx="1858482" cy="1115089"/>
      </dsp:txXfrm>
    </dsp:sp>
    <dsp:sp modelId="{5C59E713-7F11-48C0-A0B4-865FF707C2BB}">
      <dsp:nvSpPr>
        <dsp:cNvPr id="0" name=""/>
        <dsp:cNvSpPr/>
      </dsp:nvSpPr>
      <dsp:spPr>
        <a:xfrm>
          <a:off x="937326" y="2731413"/>
          <a:ext cx="4571867" cy="396851"/>
        </a:xfrm>
        <a:custGeom>
          <a:avLst/>
          <a:gdLst/>
          <a:ahLst/>
          <a:cxnLst/>
          <a:rect l="0" t="0" r="0" b="0"/>
          <a:pathLst>
            <a:path>
              <a:moveTo>
                <a:pt x="4571867" y="0"/>
              </a:moveTo>
              <a:lnTo>
                <a:pt x="4571867" y="215525"/>
              </a:lnTo>
              <a:lnTo>
                <a:pt x="0" y="215525"/>
              </a:lnTo>
              <a:lnTo>
                <a:pt x="0" y="396851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08464" y="2927699"/>
        <a:ext cx="229590" cy="4278"/>
      </dsp:txXfrm>
    </dsp:sp>
    <dsp:sp modelId="{6D991CBD-6031-44FA-8A21-AF686A1AC2D4}">
      <dsp:nvSpPr>
        <dsp:cNvPr id="0" name=""/>
        <dsp:cNvSpPr/>
      </dsp:nvSpPr>
      <dsp:spPr>
        <a:xfrm>
          <a:off x="4579952" y="1618123"/>
          <a:ext cx="1858482" cy="1115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067" tIns="95591" rIns="91067" bIns="9559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Generalize the feature to provide a two-dimensional representation</a:t>
          </a:r>
          <a:endParaRPr lang="en-US" sz="1200" kern="1200" dirty="0"/>
        </a:p>
      </dsp:txBody>
      <dsp:txXfrm>
        <a:off x="4579952" y="1618123"/>
        <a:ext cx="1858482" cy="1115089"/>
      </dsp:txXfrm>
    </dsp:sp>
    <dsp:sp modelId="{43C2E869-418E-484F-A991-9016D06F23D8}">
      <dsp:nvSpPr>
        <dsp:cNvPr id="0" name=""/>
        <dsp:cNvSpPr/>
      </dsp:nvSpPr>
      <dsp:spPr>
        <a:xfrm>
          <a:off x="1864767" y="3672489"/>
          <a:ext cx="39685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6851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52506" y="3716069"/>
        <a:ext cx="21372" cy="4278"/>
      </dsp:txXfrm>
    </dsp:sp>
    <dsp:sp modelId="{A19628BF-A6CC-447A-830D-E124FA22D4C7}">
      <dsp:nvSpPr>
        <dsp:cNvPr id="0" name=""/>
        <dsp:cNvSpPr/>
      </dsp:nvSpPr>
      <dsp:spPr>
        <a:xfrm>
          <a:off x="8084" y="3160664"/>
          <a:ext cx="1858482" cy="1115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067" tIns="95591" rIns="91067" bIns="9559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Use a map projection</a:t>
          </a:r>
          <a:endParaRPr lang="en-US" sz="1200" kern="1200"/>
        </a:p>
      </dsp:txBody>
      <dsp:txXfrm>
        <a:off x="8084" y="3160664"/>
        <a:ext cx="1858482" cy="1115089"/>
      </dsp:txXfrm>
    </dsp:sp>
    <dsp:sp modelId="{7CC374D2-FE47-41E0-9C94-0619BDEA5D37}">
      <dsp:nvSpPr>
        <dsp:cNvPr id="0" name=""/>
        <dsp:cNvSpPr/>
      </dsp:nvSpPr>
      <dsp:spPr>
        <a:xfrm>
          <a:off x="4150701" y="3672489"/>
          <a:ext cx="39685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6851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338440" y="3716069"/>
        <a:ext cx="21372" cy="4278"/>
      </dsp:txXfrm>
    </dsp:sp>
    <dsp:sp modelId="{EF000C33-1519-491E-89AA-7A697CE34EB1}">
      <dsp:nvSpPr>
        <dsp:cNvPr id="0" name=""/>
        <dsp:cNvSpPr/>
      </dsp:nvSpPr>
      <dsp:spPr>
        <a:xfrm>
          <a:off x="2294018" y="3160664"/>
          <a:ext cx="1858482" cy="1115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067" tIns="95591" rIns="91067" bIns="9559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Apply a spatial referencing system to locate features relative to each other</a:t>
          </a:r>
          <a:endParaRPr lang="en-US" sz="1200" kern="1200"/>
        </a:p>
      </dsp:txBody>
      <dsp:txXfrm>
        <a:off x="2294018" y="3160664"/>
        <a:ext cx="1858482" cy="1115089"/>
      </dsp:txXfrm>
    </dsp:sp>
    <dsp:sp modelId="{BF6A6FF9-89F5-4EA9-9B62-505955B67890}">
      <dsp:nvSpPr>
        <dsp:cNvPr id="0" name=""/>
        <dsp:cNvSpPr/>
      </dsp:nvSpPr>
      <dsp:spPr>
        <a:xfrm>
          <a:off x="4579952" y="3160664"/>
          <a:ext cx="1858482" cy="1115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067" tIns="95591" rIns="91067" bIns="9559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Annotate your map with keys Legends and appropriate text.</a:t>
          </a:r>
          <a:endParaRPr lang="en-US" sz="1200" kern="1200"/>
        </a:p>
      </dsp:txBody>
      <dsp:txXfrm>
        <a:off x="4579952" y="3160664"/>
        <a:ext cx="1858482" cy="11150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CB701F-35D8-488A-8572-AD093795FB4C}">
      <dsp:nvSpPr>
        <dsp:cNvPr id="0" name=""/>
        <dsp:cNvSpPr/>
      </dsp:nvSpPr>
      <dsp:spPr>
        <a:xfrm>
          <a:off x="0" y="486818"/>
          <a:ext cx="6446520" cy="10740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/>
            <a:t>Usually represented by </a:t>
          </a:r>
          <a:r>
            <a:rPr lang="en-GB" sz="2700" kern="1200" baseline="0" dirty="0">
              <a:solidFill>
                <a:schemeClr val="tx1"/>
              </a:solidFill>
            </a:rPr>
            <a:t>point line or area</a:t>
          </a:r>
          <a:endParaRPr lang="en-US" sz="2700" kern="1200" dirty="0">
            <a:solidFill>
              <a:schemeClr val="tx1"/>
            </a:solidFill>
          </a:endParaRPr>
        </a:p>
      </dsp:txBody>
      <dsp:txXfrm>
        <a:off x="52431" y="539249"/>
        <a:ext cx="6341658" cy="969198"/>
      </dsp:txXfrm>
    </dsp:sp>
    <dsp:sp modelId="{AE17F0F4-8167-4C67-B6F9-F11E0A26AAF9}">
      <dsp:nvSpPr>
        <dsp:cNvPr id="0" name=""/>
        <dsp:cNvSpPr/>
      </dsp:nvSpPr>
      <dsp:spPr>
        <a:xfrm>
          <a:off x="0" y="1638638"/>
          <a:ext cx="6446520" cy="10740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/>
            <a:t>This could depend on the scale of the mapped area you are trying to model</a:t>
          </a:r>
          <a:endParaRPr lang="en-US" sz="2700" kern="1200"/>
        </a:p>
      </dsp:txBody>
      <dsp:txXfrm>
        <a:off x="52431" y="1691069"/>
        <a:ext cx="6341658" cy="969198"/>
      </dsp:txXfrm>
    </dsp:sp>
    <dsp:sp modelId="{3D12FFA6-A7AC-4244-83AA-DB5413A346E7}">
      <dsp:nvSpPr>
        <dsp:cNvPr id="0" name=""/>
        <dsp:cNvSpPr/>
      </dsp:nvSpPr>
      <dsp:spPr>
        <a:xfrm>
          <a:off x="0" y="2790458"/>
          <a:ext cx="6446520" cy="10740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/>
            <a:t>OS used different methods of representation depending on the scale</a:t>
          </a:r>
          <a:endParaRPr lang="en-US" sz="2700" kern="1200"/>
        </a:p>
      </dsp:txBody>
      <dsp:txXfrm>
        <a:off x="52431" y="2842889"/>
        <a:ext cx="6341658" cy="96919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D3E89F-261D-4AC5-883D-85C5871BA8EA}">
      <dsp:nvSpPr>
        <dsp:cNvPr id="0" name=""/>
        <dsp:cNvSpPr/>
      </dsp:nvSpPr>
      <dsp:spPr>
        <a:xfrm>
          <a:off x="1259" y="27667"/>
          <a:ext cx="2685000" cy="16110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The first quadrant has both positive X and Y coordinates</a:t>
          </a:r>
          <a:endParaRPr lang="en-US" sz="2100" kern="1200"/>
        </a:p>
      </dsp:txBody>
      <dsp:txXfrm>
        <a:off x="48444" y="74852"/>
        <a:ext cx="2590630" cy="1516630"/>
      </dsp:txXfrm>
    </dsp:sp>
    <dsp:sp modelId="{4C757057-CC89-4F84-8767-964DD72D9051}">
      <dsp:nvSpPr>
        <dsp:cNvPr id="0" name=""/>
        <dsp:cNvSpPr/>
      </dsp:nvSpPr>
      <dsp:spPr>
        <a:xfrm>
          <a:off x="2922539" y="500228"/>
          <a:ext cx="569220" cy="66588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2922539" y="633404"/>
        <a:ext cx="398454" cy="399528"/>
      </dsp:txXfrm>
    </dsp:sp>
    <dsp:sp modelId="{1F901465-F39D-4E3E-9DF6-59499D6F936A}">
      <dsp:nvSpPr>
        <dsp:cNvPr id="0" name=""/>
        <dsp:cNvSpPr/>
      </dsp:nvSpPr>
      <dsp:spPr>
        <a:xfrm>
          <a:off x="3760260" y="27667"/>
          <a:ext cx="2685000" cy="16110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the 2nd quadrant has negative X and positive Y coordinates. </a:t>
          </a:r>
          <a:endParaRPr lang="en-US" sz="2100" kern="1200"/>
        </a:p>
      </dsp:txBody>
      <dsp:txXfrm>
        <a:off x="3807445" y="74852"/>
        <a:ext cx="2590630" cy="1516630"/>
      </dsp:txXfrm>
    </dsp:sp>
    <dsp:sp modelId="{AA644278-1B38-4D75-84A6-AD8CE20ACD9F}">
      <dsp:nvSpPr>
        <dsp:cNvPr id="0" name=""/>
        <dsp:cNvSpPr/>
      </dsp:nvSpPr>
      <dsp:spPr>
        <a:xfrm rot="5400000">
          <a:off x="4818150" y="1826618"/>
          <a:ext cx="569220" cy="66588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 rot="-5400000">
        <a:off x="4902996" y="1874948"/>
        <a:ext cx="399528" cy="398454"/>
      </dsp:txXfrm>
    </dsp:sp>
    <dsp:sp modelId="{4FAE936E-857E-452E-B414-86FC9A0AAFA9}">
      <dsp:nvSpPr>
        <dsp:cNvPr id="0" name=""/>
        <dsp:cNvSpPr/>
      </dsp:nvSpPr>
      <dsp:spPr>
        <a:xfrm>
          <a:off x="3760260" y="2712668"/>
          <a:ext cx="2685000" cy="16110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The third quadrant has negative X and negative Y coordinates.</a:t>
          </a:r>
          <a:endParaRPr lang="en-US" sz="2100" kern="1200"/>
        </a:p>
      </dsp:txBody>
      <dsp:txXfrm>
        <a:off x="3807445" y="2759853"/>
        <a:ext cx="2590630" cy="1516630"/>
      </dsp:txXfrm>
    </dsp:sp>
    <dsp:sp modelId="{AEAA3796-06BE-474D-AF4A-542DAC666E72}">
      <dsp:nvSpPr>
        <dsp:cNvPr id="0" name=""/>
        <dsp:cNvSpPr/>
      </dsp:nvSpPr>
      <dsp:spPr>
        <a:xfrm rot="10800000">
          <a:off x="2954759" y="3185228"/>
          <a:ext cx="569220" cy="66588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 rot="10800000">
        <a:off x="3125525" y="3318404"/>
        <a:ext cx="398454" cy="399528"/>
      </dsp:txXfrm>
    </dsp:sp>
    <dsp:sp modelId="{EB2FC262-278B-4A1F-A71E-B7C78F667EE9}">
      <dsp:nvSpPr>
        <dsp:cNvPr id="0" name=""/>
        <dsp:cNvSpPr/>
      </dsp:nvSpPr>
      <dsp:spPr>
        <a:xfrm>
          <a:off x="1259" y="2712668"/>
          <a:ext cx="2685000" cy="16110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and the 4th has positive X and negative Y. </a:t>
          </a:r>
          <a:endParaRPr lang="en-US" sz="2100" kern="1200"/>
        </a:p>
      </dsp:txBody>
      <dsp:txXfrm>
        <a:off x="48444" y="2759853"/>
        <a:ext cx="2590630" cy="15166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BAE88A-F0BB-4F81-98C9-F8A6F6755326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1BF48D-8A52-4FD5-A504-BDBB675B15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7815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https://en.wikipedia.org/wiki/Ordnance_Survey_National_Grid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3F7553-0625-40EF-BED6-D3616655403F}" type="slidenum">
              <a:rPr lang="en-IE" smtClean="0"/>
              <a:t>21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15205812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6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baseline="0">
                <a:solidFill>
                  <a:schemeClr val="tx1">
                    <a:lumMod val="8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</a:lstStyle>
          <a:p>
            <a:fld id="{E03CD7C2-4809-4F82-958A-565407B32EED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0513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3292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931912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5699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>
            <a:normAutofit/>
          </a:bodyPr>
          <a:lstStyle>
            <a:lvl1pPr marL="0" indent="0">
              <a:buFontTx/>
              <a:buNone/>
              <a:defRPr lang="en-US" sz="1800" b="0" kern="1200" spc="10" baseline="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5000"/>
              </a:lnSpc>
              <a:spcBef>
                <a:spcPts val="0"/>
              </a:spcBef>
              <a:spcAft>
                <a:spcPts val="200"/>
              </a:spcAft>
              <a:buClr>
                <a:schemeClr val="accent1"/>
              </a:buClr>
              <a:buSzPct val="8000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9250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45037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5878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7737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846963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3830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7028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1998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E03CD7C2-4809-4F82-958A-565407B32EED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001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GIS</a:t>
            </a:r>
            <a:br>
              <a:rPr lang="en-GB" dirty="0"/>
            </a:br>
            <a:r>
              <a:rPr lang="en-GB" dirty="0"/>
              <a:t>B Holland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Longitude and Latitude</a:t>
            </a:r>
          </a:p>
        </p:txBody>
      </p:sp>
    </p:spTree>
    <p:extLst>
      <p:ext uri="{BB962C8B-B14F-4D97-AF65-F5344CB8AC3E}">
        <p14:creationId xmlns:p14="http://schemas.microsoft.com/office/powerpoint/2010/main" val="39905890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980728"/>
            <a:ext cx="7024744" cy="601136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844824"/>
            <a:ext cx="6777317" cy="3508977"/>
          </a:xfrm>
        </p:spPr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en-GB" sz="2400" dirty="0"/>
              <a:t>The Geographical Information System provides only a computer representation of the read-world.</a:t>
            </a:r>
          </a:p>
          <a:p>
            <a:pPr>
              <a:defRPr/>
            </a:pPr>
            <a:r>
              <a:rPr lang="en-GB" sz="2400" dirty="0"/>
              <a:t>This is a simplified view of reality, but hopefully containing the features important to your study. </a:t>
            </a:r>
          </a:p>
          <a:p>
            <a:pPr>
              <a:defRPr/>
            </a:pPr>
            <a:r>
              <a:rPr lang="en-GB" sz="2400" dirty="0"/>
              <a:t>The GIS should be populated with ideas about how these data interact and this can be termed a spatial model.</a:t>
            </a:r>
          </a:p>
          <a:p>
            <a:pPr>
              <a:defRPr/>
            </a:pPr>
            <a:r>
              <a:rPr lang="en-GB" sz="2400" dirty="0"/>
              <a:t>Chorley et al suggest that a spatial model places emphasis on reasoning about the real world by means of translations in space.</a:t>
            </a:r>
          </a:p>
          <a:p>
            <a:pPr>
              <a:defRPr/>
            </a:pPr>
            <a:r>
              <a:rPr lang="en-GB" sz="2400" dirty="0"/>
              <a:t>Thus, we can solve geographical problems that would be otherwise difficult to model. </a:t>
            </a:r>
          </a:p>
        </p:txBody>
      </p:sp>
    </p:spTree>
    <p:extLst>
      <p:ext uri="{BB962C8B-B14F-4D97-AF65-F5344CB8AC3E}">
        <p14:creationId xmlns:p14="http://schemas.microsoft.com/office/powerpoint/2010/main" val="40285907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0920" y="476672"/>
            <a:ext cx="7024744" cy="81716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Topographic, Thematic etc..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19D44404-B91D-C2D4-8B1D-84B77251F6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2713674"/>
              </p:ext>
            </p:extLst>
          </p:nvPr>
        </p:nvGraphicFramePr>
        <p:xfrm>
          <a:off x="946404" y="1828801"/>
          <a:ext cx="6446520" cy="4351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094089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921774" y="365760"/>
            <a:ext cx="4498258" cy="1325562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/>
              <a:t>Scale</a:t>
            </a:r>
          </a:p>
        </p:txBody>
      </p:sp>
      <p:sp>
        <p:nvSpPr>
          <p:cNvPr id="24585" name="Rectangle 24584">
            <a:extLst>
              <a:ext uri="{FF2B5EF4-FFF2-40B4-BE49-F238E27FC236}">
                <a16:creationId xmlns:a16="http://schemas.microsoft.com/office/drawing/2014/main" id="{60C2BF78-EE5B-49C7-ADD9-58CDBD13E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858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908354" y="2005739"/>
            <a:ext cx="4511678" cy="417439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/>
              <a:t>Virtually all maps and spatial data are smaller than the reality they represent.</a:t>
            </a:r>
          </a:p>
          <a:p>
            <a:pPr eaLnBrk="1" hangingPunct="1">
              <a:defRPr/>
            </a:pPr>
            <a:r>
              <a:rPr lang="en-GB" dirty="0"/>
              <a:t>Scale gives us an indication of their real size.</a:t>
            </a:r>
          </a:p>
          <a:p>
            <a:pPr eaLnBrk="1" hangingPunct="1">
              <a:defRPr/>
            </a:pPr>
            <a:r>
              <a:rPr lang="en-GB" dirty="0"/>
              <a:t>We could think of scale as an order of magnitude or the level of Generalisation applied to the objects.</a:t>
            </a:r>
          </a:p>
        </p:txBody>
      </p:sp>
      <p:pic>
        <p:nvPicPr>
          <p:cNvPr id="24581" name="Picture 24580" descr="Close up of ruler">
            <a:extLst>
              <a:ext uri="{FF2B5EF4-FFF2-40B4-BE49-F238E27FC236}">
                <a16:creationId xmlns:a16="http://schemas.microsoft.com/office/drawing/2014/main" id="{987CD2F0-F42F-7800-8F28-6F2CC52C44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321" r="35709" b="-1"/>
          <a:stretch/>
        </p:blipFill>
        <p:spPr>
          <a:xfrm>
            <a:off x="5654016" y="10"/>
            <a:ext cx="348998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11070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7" name="Rectangle 25606">
            <a:extLst>
              <a:ext uri="{FF2B5EF4-FFF2-40B4-BE49-F238E27FC236}">
                <a16:creationId xmlns:a16="http://schemas.microsoft.com/office/drawing/2014/main" id="{5D5E0904-721C-4D68-9EB8-1C9752E32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708137" y="4624001"/>
            <a:ext cx="7617326" cy="115252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  <a:defRPr/>
            </a:pPr>
            <a:r>
              <a:rPr lang="en-US" sz="4700"/>
              <a:t>Expressions of scale </a:t>
            </a:r>
          </a:p>
        </p:txBody>
      </p:sp>
      <p:pic>
        <p:nvPicPr>
          <p:cNvPr id="9219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137" y="654530"/>
            <a:ext cx="7422851" cy="3581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72216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1"/>
          <p:cNvSpPr>
            <a:spLocks noChangeArrowheads="1"/>
          </p:cNvSpPr>
          <p:nvPr/>
        </p:nvSpPr>
        <p:spPr bwMode="auto">
          <a:xfrm>
            <a:off x="411242" y="1124744"/>
            <a:ext cx="8497887" cy="4278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sz="1600" b="1" dirty="0"/>
              <a:t>What is scale?</a:t>
            </a:r>
          </a:p>
          <a:p>
            <a:pPr eaLnBrk="1" hangingPunct="1"/>
            <a:r>
              <a:rPr lang="en-GB" altLang="en-US" sz="1600" dirty="0"/>
              <a:t>Scale is what makes map drawing possible. It takes real life things and</a:t>
            </a:r>
          </a:p>
          <a:p>
            <a:pPr eaLnBrk="1" hangingPunct="1"/>
            <a:r>
              <a:rPr lang="en-GB" altLang="en-US" sz="1600" dirty="0"/>
              <a:t>reduces them in size many times so they can be shown on a map.</a:t>
            </a:r>
          </a:p>
          <a:p>
            <a:pPr eaLnBrk="1" hangingPunct="1"/>
            <a:r>
              <a:rPr lang="en-GB" altLang="en-US" sz="1600" dirty="0"/>
              <a:t>Every map has a scale printed on the front and you should always check this</a:t>
            </a:r>
          </a:p>
          <a:p>
            <a:pPr eaLnBrk="1" hangingPunct="1"/>
            <a:r>
              <a:rPr lang="en-GB" altLang="en-US" sz="1600" dirty="0"/>
              <a:t>figure before you start reading it. It will tell you how much smaller the area</a:t>
            </a:r>
          </a:p>
          <a:p>
            <a:pPr eaLnBrk="1" hangingPunct="1"/>
            <a:r>
              <a:rPr lang="en-GB" altLang="en-US" sz="1600" dirty="0"/>
              <a:t>shown on the map is compared to the same area in real life.</a:t>
            </a:r>
          </a:p>
          <a:p>
            <a:pPr eaLnBrk="1" hangingPunct="1"/>
            <a:r>
              <a:rPr lang="en-GB" altLang="en-US" sz="1600" b="1" dirty="0"/>
              <a:t>1:25 000</a:t>
            </a:r>
          </a:p>
          <a:p>
            <a:pPr eaLnBrk="1" hangingPunct="1"/>
            <a:r>
              <a:rPr lang="en-GB" altLang="en-US" sz="1600" dirty="0"/>
              <a:t>This means that every one unit of measurement on the map (like a</a:t>
            </a:r>
          </a:p>
          <a:p>
            <a:pPr eaLnBrk="1" hangingPunct="1"/>
            <a:r>
              <a:rPr lang="en-GB" altLang="en-US" sz="1600" dirty="0"/>
              <a:t>centimetre) is the same as 25 000 of those units (in this case 25 000 cm or</a:t>
            </a:r>
          </a:p>
          <a:p>
            <a:pPr eaLnBrk="1" hangingPunct="1"/>
            <a:r>
              <a:rPr lang="en-GB" altLang="en-US" sz="1600" dirty="0"/>
              <a:t>250 metres) in real life.</a:t>
            </a:r>
          </a:p>
          <a:p>
            <a:pPr eaLnBrk="1" hangingPunct="1"/>
            <a:endParaRPr lang="en-GB" altLang="en-US" sz="1600" dirty="0"/>
          </a:p>
          <a:p>
            <a:pPr eaLnBrk="1" hangingPunct="1"/>
            <a:r>
              <a:rPr lang="en-GB" altLang="en-US" sz="1600" dirty="0"/>
              <a:t>Ordnance Survey produces maps drawn to many different scales,</a:t>
            </a:r>
          </a:p>
          <a:p>
            <a:pPr eaLnBrk="1" hangingPunct="1"/>
            <a:r>
              <a:rPr lang="en-GB" altLang="en-US" sz="1600" dirty="0"/>
              <a:t>depending on what people want to use them for.</a:t>
            </a:r>
          </a:p>
          <a:p>
            <a:pPr eaLnBrk="1" hangingPunct="1"/>
            <a:endParaRPr lang="en-GB" altLang="en-US" sz="1600" b="1" dirty="0"/>
          </a:p>
          <a:p>
            <a:pPr eaLnBrk="1" hangingPunct="1"/>
            <a:r>
              <a:rPr lang="en-GB" altLang="en-US" sz="1600" b="1" dirty="0"/>
              <a:t>Large scale maps</a:t>
            </a:r>
          </a:p>
          <a:p>
            <a:pPr eaLnBrk="1" hangingPunct="1"/>
            <a:r>
              <a:rPr lang="en-GB" altLang="en-US" sz="1600" dirty="0"/>
              <a:t>Large scale maps are better for showing individual buildings in detail</a:t>
            </a:r>
          </a:p>
          <a:p>
            <a:pPr eaLnBrk="1" hangingPunct="1"/>
            <a:r>
              <a:rPr lang="en-GB" altLang="en-US" sz="1600" dirty="0"/>
              <a:t>because they only cover a small area of land.</a:t>
            </a:r>
          </a:p>
        </p:txBody>
      </p:sp>
    </p:spTree>
    <p:extLst>
      <p:ext uri="{BB962C8B-B14F-4D97-AF65-F5344CB8AC3E}">
        <p14:creationId xmlns:p14="http://schemas.microsoft.com/office/powerpoint/2010/main" val="30626365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Spatial Entities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F458C3-6EC5-B0E9-53C7-FBF79F4CE3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7597045"/>
              </p:ext>
            </p:extLst>
          </p:nvPr>
        </p:nvGraphicFramePr>
        <p:xfrm>
          <a:off x="946404" y="1828801"/>
          <a:ext cx="6446520" cy="4351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089322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8" name="Rectangle 11277">
            <a:extLst>
              <a:ext uri="{FF2B5EF4-FFF2-40B4-BE49-F238E27FC236}">
                <a16:creationId xmlns:a16="http://schemas.microsoft.com/office/drawing/2014/main" id="{F52E1877-3902-4B70-8515-0964EDC30C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46963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80" name="Rectangle 11279">
            <a:extLst>
              <a:ext uri="{FF2B5EF4-FFF2-40B4-BE49-F238E27FC236}">
                <a16:creationId xmlns:a16="http://schemas.microsoft.com/office/drawing/2014/main" id="{D02A5863-EFF7-462C-8FF5-B710B33E2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7749921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394262" y="5581843"/>
            <a:ext cx="592767" cy="513182"/>
          </a:xfrm>
        </p:spPr>
        <p:txBody>
          <a:bodyPr/>
          <a:lstStyle/>
          <a:p>
            <a:pPr defTabSz="393192">
              <a:spcAft>
                <a:spcPts val="600"/>
              </a:spcAft>
              <a:defRPr/>
            </a:pPr>
            <a:fld id="{A433236F-A396-491F-A228-9E7231291562}" type="slidenum">
              <a:rPr lang="en-US" sz="2752" kern="120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pPr defTabSz="393192">
                <a:spcAft>
                  <a:spcPts val="600"/>
                </a:spcAft>
                <a:defRPr/>
              </a:pPr>
              <a:t>8</a:t>
            </a:fld>
            <a:endParaRPr lang="en-US"/>
          </a:p>
        </p:txBody>
      </p:sp>
      <p:pic>
        <p:nvPicPr>
          <p:cNvPr id="11267" name="Picture 2" descr="1250b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93" y="845668"/>
            <a:ext cx="1993255" cy="1993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3" descr="10000b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236" y="784094"/>
            <a:ext cx="2075949" cy="20721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4" descr="25000b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2322" y="762975"/>
            <a:ext cx="2075949" cy="20759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0" name="Picture 5" descr="50000b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600" y="3397494"/>
            <a:ext cx="2075949" cy="20759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Picture 6" descr="250000b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2461" y="3397494"/>
            <a:ext cx="2075949" cy="20759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2" name="Picture 8" descr="1000000b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2322" y="3397494"/>
            <a:ext cx="2075949" cy="20759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3" name="TextBox 10"/>
          <p:cNvSpPr txBox="1">
            <a:spLocks noChangeArrowheads="1"/>
          </p:cNvSpPr>
          <p:nvPr/>
        </p:nvSpPr>
        <p:spPr bwMode="auto">
          <a:xfrm>
            <a:off x="751369" y="5618890"/>
            <a:ext cx="6600082" cy="4629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defTabSz="393192" eaLnBrk="1" hangingPunct="1">
              <a:spcAft>
                <a:spcPts val="600"/>
              </a:spcAft>
            </a:pPr>
            <a:r>
              <a:rPr lang="en-GB" altLang="en-US" sz="1204"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rPr>
              <a:t>OS </a:t>
            </a:r>
            <a:r>
              <a:rPr lang="en-GB" altLang="en-US" sz="1204" kern="1200" err="1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rPr>
              <a:t>Superplan</a:t>
            </a:r>
            <a:r>
              <a:rPr lang="en-GB" altLang="en-US" sz="1204"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rPr>
              <a:t>, </a:t>
            </a:r>
            <a:r>
              <a:rPr lang="en-GB" altLang="en-US" sz="1204" kern="1200" err="1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rPr>
              <a:t>Landplan</a:t>
            </a:r>
            <a:r>
              <a:rPr lang="en-GB" altLang="en-US" sz="1204"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rPr>
              <a:t>, Explorer, </a:t>
            </a:r>
            <a:r>
              <a:rPr lang="en-GB" altLang="en-US" sz="1204" kern="1200" err="1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rPr>
              <a:t>Landranger</a:t>
            </a:r>
            <a:r>
              <a:rPr lang="en-GB" altLang="en-US" sz="1204"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rPr>
              <a:t>, Tour, Route maps Crown copyright 2006</a:t>
            </a:r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25831033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928116" y="566382"/>
            <a:ext cx="3400536" cy="155028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defRPr/>
            </a:pPr>
            <a:r>
              <a:rPr lang="en-US" sz="3700"/>
              <a:t>Scale-related generalization </a:t>
            </a:r>
          </a:p>
        </p:txBody>
      </p:sp>
      <p:sp>
        <p:nvSpPr>
          <p:cNvPr id="26631" name="Rectangle 26630">
            <a:extLst>
              <a:ext uri="{FF2B5EF4-FFF2-40B4-BE49-F238E27FC236}">
                <a16:creationId xmlns:a16="http://schemas.microsoft.com/office/drawing/2014/main" id="{50CF6C96-4596-4D83-A9F9-A3AB22AB4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858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292" name="Rectangle 3"/>
          <p:cNvSpPr>
            <a:spLocks noChangeArrowheads="1"/>
          </p:cNvSpPr>
          <p:nvPr/>
        </p:nvSpPr>
        <p:spPr bwMode="auto">
          <a:xfrm>
            <a:off x="899651" y="2438399"/>
            <a:ext cx="3429001" cy="385321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indent="-182880" defTabSz="914400" eaLnBrk="1" hangingPunct="1">
              <a:spcBef>
                <a:spcPts val="500"/>
              </a:spcBef>
              <a:spcAft>
                <a:spcPts val="500"/>
              </a:spcAft>
              <a:buClr>
                <a:schemeClr val="accent1"/>
              </a:buClr>
            </a:pPr>
            <a:r>
              <a:rPr lang="en-US" altLang="en-US">
                <a:latin typeface="+mn-lt"/>
              </a:rPr>
              <a:t>the process of reducing detail on a map as a consequence of</a:t>
            </a:r>
          </a:p>
          <a:p>
            <a:pPr indent="-182880" defTabSz="914400" eaLnBrk="1" hangingPunct="1">
              <a:spcBef>
                <a:spcPts val="500"/>
              </a:spcBef>
              <a:spcAft>
                <a:spcPts val="500"/>
              </a:spcAft>
              <a:buClr>
                <a:schemeClr val="accent1"/>
              </a:buClr>
            </a:pPr>
            <a:r>
              <a:rPr lang="en-US" altLang="en-US">
                <a:latin typeface="+mn-lt"/>
              </a:rPr>
              <a:t>reducing the map scale</a:t>
            </a:r>
          </a:p>
        </p:txBody>
      </p:sp>
      <p:pic>
        <p:nvPicPr>
          <p:cNvPr id="12291" name="Picture 4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22" r="815"/>
          <a:stretch/>
        </p:blipFill>
        <p:spPr>
          <a:xfrm>
            <a:off x="4572885" y="10"/>
            <a:ext cx="4571115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3954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EFB0C39A-F8CA-4A79-AFFC-E9780FB19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4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3" name="Picture 2052" descr="Lines intersecting at pushpin">
            <a:extLst>
              <a:ext uri="{FF2B5EF4-FFF2-40B4-BE49-F238E27FC236}">
                <a16:creationId xmlns:a16="http://schemas.microsoft.com/office/drawing/2014/main" id="{5D67EE67-3C25-8766-917A-743287E11E2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l="11000" r="-2" b="-2"/>
          <a:stretch/>
        </p:blipFill>
        <p:spPr>
          <a:xfrm>
            <a:off x="20" y="-2"/>
            <a:ext cx="9143980" cy="6858000"/>
          </a:xfrm>
          <a:prstGeom prst="rect">
            <a:avLst/>
          </a:prstGeom>
        </p:spPr>
      </p:pic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/>
              <a:t>Understand Longitude and Latitude Coordinates 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>
                <a:solidFill>
                  <a:schemeClr val="tx1"/>
                </a:solidFill>
              </a:rPr>
              <a:t>&amp; Map projections</a:t>
            </a:r>
          </a:p>
        </p:txBody>
      </p:sp>
    </p:spTree>
    <p:extLst>
      <p:ext uri="{BB962C8B-B14F-4D97-AF65-F5344CB8AC3E}">
        <p14:creationId xmlns:p14="http://schemas.microsoft.com/office/powerpoint/2010/main" val="2459328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8" name="Rectangle 10247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2600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50" name="Rectangle 10249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599" y="0"/>
            <a:ext cx="2802142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723898" y="643466"/>
            <a:ext cx="2319539" cy="5528734"/>
          </a:xfrm>
          <a:noFill/>
        </p:spPr>
        <p:txBody>
          <a:bodyPr anchor="t">
            <a:normAutofit/>
          </a:bodyPr>
          <a:lstStyle/>
          <a:p>
            <a:pPr eaLnBrk="1" hangingPunct="1">
              <a:defRPr/>
            </a:pPr>
            <a:r>
              <a:rPr lang="en-GB" sz="2400">
                <a:solidFill>
                  <a:srgbClr val="FFFFFF"/>
                </a:solidFill>
              </a:rPr>
              <a:t>X and Y</a:t>
            </a:r>
          </a:p>
        </p:txBody>
      </p:sp>
      <p:sp useBgFill="1">
        <p:nvSpPr>
          <p:cNvPr id="10252" name="Rectangle 1025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84740" y="0"/>
            <a:ext cx="518488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3616423" y="643466"/>
            <a:ext cx="4370604" cy="5571067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1500">
                <a:latin typeface="Calibri" panose="020F0502020204030204" pitchFamily="34" charset="0"/>
              </a:rPr>
              <a:t>There are two major axes that separate the world. Vertical lines are called Longitude lines, and they refer to the X-coordinate. Horizontal lines are called Latitude lines, and they refer to the Y-coordinate . </a:t>
            </a:r>
          </a:p>
          <a:p>
            <a:pPr eaLnBrk="1" hangingPunct="1">
              <a:defRPr/>
            </a:pPr>
            <a:r>
              <a:rPr lang="en-GB" sz="1500">
                <a:latin typeface="Calibri" panose="020F0502020204030204" pitchFamily="34" charset="0"/>
              </a:rPr>
              <a:t>The location of the Equator is identified by the X-axis at zero degrees Latitude (wrapping around the globe like a horizontal belt). The Location of the Prime Meridian is identified by the Y-axis at zero degrees Longitude (wrapping around the globe from top to bottom vertically). </a:t>
            </a:r>
          </a:p>
          <a:p>
            <a:pPr eaLnBrk="1" hangingPunct="1">
              <a:defRPr/>
            </a:pPr>
            <a:r>
              <a:rPr lang="en-GB" sz="1500">
                <a:latin typeface="Calibri" panose="020F0502020204030204" pitchFamily="34" charset="0"/>
              </a:rPr>
              <a:t>The place where the Equator and Primer Meridian intersect creates four quadrants </a:t>
            </a:r>
          </a:p>
          <a:p>
            <a:pPr eaLnBrk="1" hangingPunct="1">
              <a:defRPr/>
            </a:pPr>
            <a:r>
              <a:rPr lang="en-GB" sz="1500">
                <a:latin typeface="Calibri" panose="020F0502020204030204" pitchFamily="34" charset="0"/>
              </a:rPr>
              <a:t>The first quadrant has both positive X and Y coordinates, the 2nd quadrant has negative X and positive Y coordinates. The third quadrant has negative X and negative Y coordinates, and the 4th has positive X and negative Y. </a:t>
            </a:r>
          </a:p>
          <a:p>
            <a:pPr eaLnBrk="1" hangingPunct="1">
              <a:defRPr/>
            </a:pPr>
            <a:r>
              <a:rPr lang="en-GB" sz="1500">
                <a:latin typeface="Calibri" panose="020F0502020204030204" pitchFamily="34" charset="0"/>
              </a:rPr>
              <a:t>These basic concepts will help you understand how to get your records with coordinate information on the map.</a:t>
            </a:r>
          </a:p>
        </p:txBody>
      </p:sp>
    </p:spTree>
    <p:extLst>
      <p:ext uri="{BB962C8B-B14F-4D97-AF65-F5344CB8AC3E}">
        <p14:creationId xmlns:p14="http://schemas.microsoft.com/office/powerpoint/2010/main" val="21564861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3723967" y="365760"/>
            <a:ext cx="4498259" cy="1325562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/>
              <a:t>Create Points</a:t>
            </a:r>
          </a:p>
        </p:txBody>
      </p:sp>
      <p:pic>
        <p:nvPicPr>
          <p:cNvPr id="11269" name="Picture 11268" descr="Person pointing on a map">
            <a:extLst>
              <a:ext uri="{FF2B5EF4-FFF2-40B4-BE49-F238E27FC236}">
                <a16:creationId xmlns:a16="http://schemas.microsoft.com/office/drawing/2014/main" id="{EA48C84B-24C5-5280-469E-10F88973B4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210" r="38821" b="-1"/>
          <a:stretch/>
        </p:blipFill>
        <p:spPr>
          <a:xfrm>
            <a:off x="20" y="10"/>
            <a:ext cx="3489963" cy="6857990"/>
          </a:xfrm>
          <a:prstGeom prst="rect">
            <a:avLst/>
          </a:prstGeom>
        </p:spPr>
      </p:pic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3723967" y="2005739"/>
            <a:ext cx="4511678" cy="417439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/>
              <a:t>Some of the data you use may contain X and Y coordinates for the location of that record. If this is the case, MapInfo can read those coordinates and create a point at that location using the “Create Points” command. </a:t>
            </a:r>
          </a:p>
          <a:p>
            <a:pPr eaLnBrk="1" hangingPunct="1">
              <a:defRPr/>
            </a:pPr>
            <a:r>
              <a:rPr lang="en-GB"/>
              <a:t>Before plotting the data on the map, you should have an understanding of the basics of longitude/ latitude coordinates and how they relate to the surface of the earth. </a:t>
            </a:r>
          </a:p>
        </p:txBody>
      </p:sp>
    </p:spTree>
    <p:extLst>
      <p:ext uri="{BB962C8B-B14F-4D97-AF65-F5344CB8AC3E}">
        <p14:creationId xmlns:p14="http://schemas.microsoft.com/office/powerpoint/2010/main" val="14980180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2" name="Rectangle 16391">
            <a:extLst>
              <a:ext uri="{FF2B5EF4-FFF2-40B4-BE49-F238E27FC236}">
                <a16:creationId xmlns:a16="http://schemas.microsoft.com/office/drawing/2014/main" id="{5D5E0904-721C-4D68-9EB8-1C9752E32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6394" name="Rectangle 16393">
            <a:extLst>
              <a:ext uri="{FF2B5EF4-FFF2-40B4-BE49-F238E27FC236}">
                <a16:creationId xmlns:a16="http://schemas.microsoft.com/office/drawing/2014/main" id="{D0CDF5D3-7220-42A0-9D37-ECF3BF283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0"/>
            <a:ext cx="8126730" cy="510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396" name="Rectangle 16395">
            <a:extLst>
              <a:ext uri="{FF2B5EF4-FFF2-40B4-BE49-F238E27FC236}">
                <a16:creationId xmlns:a16="http://schemas.microsoft.com/office/drawing/2014/main" id="{64BC717F-58B3-4A4E-BC3B-1B11323AD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5105400"/>
            <a:ext cx="8126730" cy="17526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708137" y="5181600"/>
            <a:ext cx="7617326" cy="107632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  <a:defRPr/>
            </a:pPr>
            <a:r>
              <a:rPr lang="en-US" sz="3300">
                <a:solidFill>
                  <a:srgbClr val="FFFFFF"/>
                </a:solidFill>
              </a:rPr>
              <a:t>The Earth from space and some commonly used global map projections </a:t>
            </a:r>
          </a:p>
        </p:txBody>
      </p:sp>
      <p:sp>
        <p:nvSpPr>
          <p:cNvPr id="16398" name="Rectangle 16397">
            <a:extLst>
              <a:ext uri="{FF2B5EF4-FFF2-40B4-BE49-F238E27FC236}">
                <a16:creationId xmlns:a16="http://schemas.microsoft.com/office/drawing/2014/main" id="{1EE75710-64C5-4CA8-8A7C-82EE4125C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2900" cy="6858000"/>
          </a:xfrm>
          <a:prstGeom prst="rect">
            <a:avLst/>
          </a:prstGeom>
          <a:solidFill>
            <a:srgbClr val="6F6F7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387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960" y="1086507"/>
            <a:ext cx="7196042" cy="2932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400" name="Rectangle 16399">
            <a:extLst>
              <a:ext uri="{FF2B5EF4-FFF2-40B4-BE49-F238E27FC236}">
                <a16:creationId xmlns:a16="http://schemas.microsoft.com/office/drawing/2014/main" id="{435050B1-74E1-4A81-923D-0F5971A3B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69630" y="0"/>
            <a:ext cx="67437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47746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1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672" y="1196752"/>
            <a:ext cx="5446713" cy="453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81005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40" name="Rectangle 18439">
            <a:extLst>
              <a:ext uri="{FF2B5EF4-FFF2-40B4-BE49-F238E27FC236}">
                <a16:creationId xmlns:a16="http://schemas.microsoft.com/office/drawing/2014/main" id="{5D5E0904-721C-4D68-9EB8-1C9752E32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8442" name="Rectangle 18441">
            <a:extLst>
              <a:ext uri="{FF2B5EF4-FFF2-40B4-BE49-F238E27FC236}">
                <a16:creationId xmlns:a16="http://schemas.microsoft.com/office/drawing/2014/main" id="{D0CDF5D3-7220-42A0-9D37-ECF3BF283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0"/>
            <a:ext cx="8126730" cy="510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444" name="Rectangle 18443">
            <a:extLst>
              <a:ext uri="{FF2B5EF4-FFF2-40B4-BE49-F238E27FC236}">
                <a16:creationId xmlns:a16="http://schemas.microsoft.com/office/drawing/2014/main" id="{64BC717F-58B3-4A4E-BC3B-1B11323AD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5105400"/>
            <a:ext cx="8126730" cy="17526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708137" y="5181600"/>
            <a:ext cx="7617326" cy="107632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  <a:defRPr/>
            </a:pPr>
            <a:r>
              <a:rPr lang="en-US" sz="3600">
                <a:solidFill>
                  <a:srgbClr val="FFFFFF"/>
                </a:solidFill>
              </a:rPr>
              <a:t>Projections: (a) cylindrical; (b) azimuthal </a:t>
            </a:r>
          </a:p>
        </p:txBody>
      </p:sp>
      <p:sp>
        <p:nvSpPr>
          <p:cNvPr id="18446" name="Rectangle 18445">
            <a:extLst>
              <a:ext uri="{FF2B5EF4-FFF2-40B4-BE49-F238E27FC236}">
                <a16:creationId xmlns:a16="http://schemas.microsoft.com/office/drawing/2014/main" id="{1EE75710-64C5-4CA8-8A7C-82EE4125C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2900" cy="6858000"/>
          </a:xfrm>
          <a:prstGeom prst="rect">
            <a:avLst/>
          </a:prstGeom>
          <a:solidFill>
            <a:srgbClr val="6F6F7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435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7471" y="640081"/>
            <a:ext cx="5667020" cy="3825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448" name="Rectangle 18447">
            <a:extLst>
              <a:ext uri="{FF2B5EF4-FFF2-40B4-BE49-F238E27FC236}">
                <a16:creationId xmlns:a16="http://schemas.microsoft.com/office/drawing/2014/main" id="{435050B1-74E1-4A81-923D-0F5971A3B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69630" y="0"/>
            <a:ext cx="67437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75910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4" name="Rectangle 19463">
            <a:extLst>
              <a:ext uri="{FF2B5EF4-FFF2-40B4-BE49-F238E27FC236}">
                <a16:creationId xmlns:a16="http://schemas.microsoft.com/office/drawing/2014/main" id="{5D5E0904-721C-4D68-9EB8-1C9752E32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9466" name="Rectangle 19465">
            <a:extLst>
              <a:ext uri="{FF2B5EF4-FFF2-40B4-BE49-F238E27FC236}">
                <a16:creationId xmlns:a16="http://schemas.microsoft.com/office/drawing/2014/main" id="{D0CDF5D3-7220-42A0-9D37-ECF3BF283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0"/>
            <a:ext cx="8126730" cy="510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468" name="Rectangle 19467">
            <a:extLst>
              <a:ext uri="{FF2B5EF4-FFF2-40B4-BE49-F238E27FC236}">
                <a16:creationId xmlns:a16="http://schemas.microsoft.com/office/drawing/2014/main" id="{64BC717F-58B3-4A4E-BC3B-1B11323AD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5105400"/>
            <a:ext cx="8126730" cy="17526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708137" y="5181600"/>
            <a:ext cx="7617326" cy="107632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  <a:defRPr/>
            </a:pPr>
            <a:r>
              <a:rPr lang="en-US" sz="3600">
                <a:solidFill>
                  <a:srgbClr val="FFFFFF"/>
                </a:solidFill>
              </a:rPr>
              <a:t>Projections: (c) conic (Continued)</a:t>
            </a:r>
          </a:p>
        </p:txBody>
      </p:sp>
      <p:sp>
        <p:nvSpPr>
          <p:cNvPr id="19470" name="Rectangle 19469">
            <a:extLst>
              <a:ext uri="{FF2B5EF4-FFF2-40B4-BE49-F238E27FC236}">
                <a16:creationId xmlns:a16="http://schemas.microsoft.com/office/drawing/2014/main" id="{1EE75710-64C5-4CA8-8A7C-82EE4125C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2900" cy="6858000"/>
          </a:xfrm>
          <a:prstGeom prst="rect">
            <a:avLst/>
          </a:prstGeom>
          <a:solidFill>
            <a:srgbClr val="6F6F7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459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960" y="1374349"/>
            <a:ext cx="7196042" cy="2356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472" name="Rectangle 19471">
            <a:extLst>
              <a:ext uri="{FF2B5EF4-FFF2-40B4-BE49-F238E27FC236}">
                <a16:creationId xmlns:a16="http://schemas.microsoft.com/office/drawing/2014/main" id="{435050B1-74E1-4A81-923D-0F5971A3B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69630" y="0"/>
            <a:ext cx="67437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2894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8" name="Rectangle 20487">
            <a:extLst>
              <a:ext uri="{FF2B5EF4-FFF2-40B4-BE49-F238E27FC236}">
                <a16:creationId xmlns:a16="http://schemas.microsoft.com/office/drawing/2014/main" id="{5D5E0904-721C-4D68-9EB8-1C9752E32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0490" name="Rectangle 20489">
            <a:extLst>
              <a:ext uri="{FF2B5EF4-FFF2-40B4-BE49-F238E27FC236}">
                <a16:creationId xmlns:a16="http://schemas.microsoft.com/office/drawing/2014/main" id="{D0CDF5D3-7220-42A0-9D37-ECF3BF283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0"/>
            <a:ext cx="8126730" cy="510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492" name="Rectangle 20491">
            <a:extLst>
              <a:ext uri="{FF2B5EF4-FFF2-40B4-BE49-F238E27FC236}">
                <a16:creationId xmlns:a16="http://schemas.microsoft.com/office/drawing/2014/main" id="{64BC717F-58B3-4A4E-BC3B-1B11323AD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5105400"/>
            <a:ext cx="8126730" cy="17526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708137" y="5181600"/>
            <a:ext cx="7617326" cy="107632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  <a:defRPr/>
            </a:pPr>
            <a:r>
              <a:rPr lang="en-US" sz="4700">
                <a:solidFill>
                  <a:srgbClr val="FFFFFF"/>
                </a:solidFill>
              </a:rPr>
              <a:t>Latitude and longitude </a:t>
            </a:r>
          </a:p>
        </p:txBody>
      </p:sp>
      <p:sp>
        <p:nvSpPr>
          <p:cNvPr id="20494" name="Rectangle 20493">
            <a:extLst>
              <a:ext uri="{FF2B5EF4-FFF2-40B4-BE49-F238E27FC236}">
                <a16:creationId xmlns:a16="http://schemas.microsoft.com/office/drawing/2014/main" id="{1EE75710-64C5-4CA8-8A7C-82EE4125C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2900" cy="6858000"/>
          </a:xfrm>
          <a:prstGeom prst="rect">
            <a:avLst/>
          </a:prstGeom>
          <a:solidFill>
            <a:srgbClr val="6F6F7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483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5302" y="640081"/>
            <a:ext cx="3691357" cy="3825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496" name="Rectangle 20495">
            <a:extLst>
              <a:ext uri="{FF2B5EF4-FFF2-40B4-BE49-F238E27FC236}">
                <a16:creationId xmlns:a16="http://schemas.microsoft.com/office/drawing/2014/main" id="{435050B1-74E1-4A81-923D-0F5971A3B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69630" y="0"/>
            <a:ext cx="67437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85769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565" name="Rectangle 3">
            <a:extLst>
              <a:ext uri="{FF2B5EF4-FFF2-40B4-BE49-F238E27FC236}">
                <a16:creationId xmlns:a16="http://schemas.microsoft.com/office/drawing/2014/main" id="{208FD61D-5909-018E-D5FA-04243E6B05D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46404" y="1828801"/>
          <a:ext cx="6446520" cy="4351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819012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6" name="Rectangle 22535">
            <a:extLst>
              <a:ext uri="{FF2B5EF4-FFF2-40B4-BE49-F238E27FC236}">
                <a16:creationId xmlns:a16="http://schemas.microsoft.com/office/drawing/2014/main" id="{5D5E0904-721C-4D68-9EB8-1C9752E32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538" name="Rectangle 22537">
            <a:extLst>
              <a:ext uri="{FF2B5EF4-FFF2-40B4-BE49-F238E27FC236}">
                <a16:creationId xmlns:a16="http://schemas.microsoft.com/office/drawing/2014/main" id="{7466C88B-B170-4C69-85D3-FD6AD975F9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244"/>
            <a:ext cx="342900" cy="6858000"/>
          </a:xfrm>
          <a:prstGeom prst="rect">
            <a:avLst/>
          </a:prstGeom>
          <a:solidFill>
            <a:srgbClr val="6F6F7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40" name="Rectangle 22539">
            <a:extLst>
              <a:ext uri="{FF2B5EF4-FFF2-40B4-BE49-F238E27FC236}">
                <a16:creationId xmlns:a16="http://schemas.microsoft.com/office/drawing/2014/main" id="{080FE256-DF37-4639-8CB7-2E2F1897A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0"/>
            <a:ext cx="812673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4141950" y="758952"/>
            <a:ext cx="3868193" cy="404164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  <a:defRPr/>
            </a:pPr>
            <a:r>
              <a:rPr lang="en-US" dirty="0">
                <a:solidFill>
                  <a:srgbClr val="FFFFFF"/>
                </a:solidFill>
              </a:rPr>
              <a:t>a) Latitude and longitude of Moscow; 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(b) calculating the latitude;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(c) calculating the longitude </a:t>
            </a:r>
          </a:p>
        </p:txBody>
      </p:sp>
      <p:sp useBgFill="1">
        <p:nvSpPr>
          <p:cNvPr id="22542" name="Rectangle 22541">
            <a:extLst>
              <a:ext uri="{FF2B5EF4-FFF2-40B4-BE49-F238E27FC236}">
                <a16:creationId xmlns:a16="http://schemas.microsoft.com/office/drawing/2014/main" id="{FDD1039A-772C-4213-A092-0D8A9EF4AC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213" y="0"/>
            <a:ext cx="346497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531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240" y="678049"/>
            <a:ext cx="2788922" cy="5495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544" name="Rectangle 22543">
            <a:extLst>
              <a:ext uri="{FF2B5EF4-FFF2-40B4-BE49-F238E27FC236}">
                <a16:creationId xmlns:a16="http://schemas.microsoft.com/office/drawing/2014/main" id="{0B39728D-66CA-4175-956D-FE26F3225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69630" y="0"/>
            <a:ext cx="67437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33121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1059628" y="560992"/>
            <a:ext cx="7024744" cy="108012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sz="4000" dirty="0"/>
              <a:t>The Ordnance Survey National Grid system</a:t>
            </a:r>
            <a:r>
              <a:rPr lang="en-GB" sz="4000" dirty="0"/>
              <a:t> </a:t>
            </a:r>
          </a:p>
        </p:txBody>
      </p:sp>
      <p:pic>
        <p:nvPicPr>
          <p:cNvPr id="23555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55776" y="1772816"/>
            <a:ext cx="3813175" cy="453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04020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2284" y="2329040"/>
            <a:ext cx="4635590" cy="2571258"/>
          </a:xfrm>
        </p:spPr>
        <p:txBody>
          <a:bodyPr>
            <a:noAutofit/>
          </a:bodyPr>
          <a:lstStyle/>
          <a:p>
            <a:r>
              <a:rPr lang="en-GB" sz="2000" dirty="0"/>
              <a:t>The UK is divided into grid squares that we can use to reference areas. 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>
                <a:solidFill>
                  <a:schemeClr val="accent6">
                    <a:lumMod val="75000"/>
                  </a:schemeClr>
                </a:solidFill>
              </a:rPr>
              <a:t>100km grid squares denoted by letters: Swansea and Gower are in tiles that  will begin SS</a:t>
            </a:r>
            <a:br>
              <a:rPr lang="en-GB" sz="2000" dirty="0">
                <a:solidFill>
                  <a:schemeClr val="accent6">
                    <a:lumMod val="75000"/>
                  </a:schemeClr>
                </a:solidFill>
              </a:rPr>
            </a:br>
            <a:br>
              <a:rPr lang="en-GB" sz="2000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GB" sz="2000" dirty="0">
                <a:solidFill>
                  <a:schemeClr val="accent6">
                    <a:lumMod val="75000"/>
                  </a:schemeClr>
                </a:solidFill>
              </a:rPr>
              <a:t>Each square is represented by specific easting and northing values: for the SS square, easting = 1, northing = 2 (see red arrows). </a:t>
            </a:r>
          </a:p>
        </p:txBody>
      </p:sp>
      <p:pic>
        <p:nvPicPr>
          <p:cNvPr id="1026" name="Picture 2" descr="Map of OS square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7505" y="632329"/>
            <a:ext cx="3244449" cy="5964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 flipV="1">
            <a:off x="6437407" y="5505247"/>
            <a:ext cx="367048" cy="43759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cxnSp>
        <p:nvCxnSpPr>
          <p:cNvPr id="6" name="Straight Arrow Connector 5"/>
          <p:cNvCxnSpPr/>
          <p:nvPr/>
        </p:nvCxnSpPr>
        <p:spPr>
          <a:xfrm flipH="1" flipV="1">
            <a:off x="5511338" y="5651889"/>
            <a:ext cx="957003" cy="4157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6709730" y="5949280"/>
            <a:ext cx="8414" cy="67170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210651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971600" y="908720"/>
            <a:ext cx="7024744" cy="601136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dirty="0"/>
              <a:t>The UK Postcode system</a:t>
            </a:r>
            <a:r>
              <a:rPr lang="en-GB" dirty="0"/>
              <a:t> </a:t>
            </a:r>
          </a:p>
        </p:txBody>
      </p:sp>
      <p:pic>
        <p:nvPicPr>
          <p:cNvPr id="24579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835696" y="1772816"/>
            <a:ext cx="5769950" cy="43924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2041439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TM03457515[[fn=View]]</Template>
  <TotalTime>1931</TotalTime>
  <Words>915</Words>
  <Application>Microsoft Office PowerPoint</Application>
  <PresentationFormat>On-screen Show (4:3)</PresentationFormat>
  <Paragraphs>74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Calibri</vt:lpstr>
      <vt:lpstr>Century Schoolbook</vt:lpstr>
      <vt:lpstr>Verdana</vt:lpstr>
      <vt:lpstr>Wingdings 2</vt:lpstr>
      <vt:lpstr>View</vt:lpstr>
      <vt:lpstr>GIS B Holland </vt:lpstr>
      <vt:lpstr>Introduction</vt:lpstr>
      <vt:lpstr>Topographic, Thematic etc..</vt:lpstr>
      <vt:lpstr>Scale</vt:lpstr>
      <vt:lpstr>Expressions of scale </vt:lpstr>
      <vt:lpstr>PowerPoint Presentation</vt:lpstr>
      <vt:lpstr>Spatial Entities</vt:lpstr>
      <vt:lpstr>PowerPoint Presentation</vt:lpstr>
      <vt:lpstr>Scale-related generalization </vt:lpstr>
      <vt:lpstr>Understand Longitude and Latitude Coordinates </vt:lpstr>
      <vt:lpstr>X and Y</vt:lpstr>
      <vt:lpstr>Create Points</vt:lpstr>
      <vt:lpstr>The Earth from space and some commonly used global map projections </vt:lpstr>
      <vt:lpstr>PowerPoint Presentation</vt:lpstr>
      <vt:lpstr>Projections: (a) cylindrical; (b) azimuthal </vt:lpstr>
      <vt:lpstr>Projections: (c) conic (Continued)</vt:lpstr>
      <vt:lpstr>Latitude and longitude </vt:lpstr>
      <vt:lpstr>PowerPoint Presentation</vt:lpstr>
      <vt:lpstr>a) Latitude and longitude of Moscow;  (b) calculating the latitude; (c) calculating the longitude </vt:lpstr>
      <vt:lpstr>The Ordnance Survey National Grid system </vt:lpstr>
      <vt:lpstr>The UK is divided into grid squares that we can use to reference areas.   100km grid squares denoted by letters: Swansea and Gower are in tiles that  will begin SS  Each square is represented by specific easting and northing values: for the SS square, easting = 1, northing = 2 (see red arrows). </vt:lpstr>
      <vt:lpstr>The UK Postcode system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CAEM B Holland 2014</dc:title>
  <dc:creator>Holland, Beverley</dc:creator>
  <cp:lastModifiedBy>Beverley Holland</cp:lastModifiedBy>
  <cp:revision>7</cp:revision>
  <dcterms:created xsi:type="dcterms:W3CDTF">2016-10-12T14:41:30Z</dcterms:created>
  <dcterms:modified xsi:type="dcterms:W3CDTF">2023-10-11T15:03:07Z</dcterms:modified>
</cp:coreProperties>
</file>