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57" r:id="rId3"/>
    <p:sldId id="258" r:id="rId4"/>
    <p:sldId id="261" r:id="rId5"/>
    <p:sldId id="259" r:id="rId6"/>
    <p:sldId id="260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83" d="100"/>
          <a:sy n="83" d="100"/>
        </p:scale>
        <p:origin x="686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3FEAD7-E614-477C-B29D-4C093FAF90B4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B1154-D19A-4903-B7B0-AE274FA61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6235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Read LO’s…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6B1154-D19A-4903-B7B0-AE274FA614F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5223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C4B5CD18-74D5-4CED-BF10-D91CE9BEB5E4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F081BD27-4967-4158-A13E-CE86F2ACB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96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CD18-74D5-4CED-BF10-D91CE9BEB5E4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1BD27-4967-4158-A13E-CE86F2ACB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81599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4B5CD18-74D5-4CED-BF10-D91CE9BEB5E4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081BD27-4967-4158-A13E-CE86F2ACB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388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CD18-74D5-4CED-BF10-D91CE9BEB5E4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1BD27-4967-4158-A13E-CE86F2ACB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1875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CD18-74D5-4CED-BF10-D91CE9BEB5E4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1BD27-4967-4158-A13E-CE86F2ACB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998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CD18-74D5-4CED-BF10-D91CE9BEB5E4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1BD27-4967-4158-A13E-CE86F2ACB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1268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CD18-74D5-4CED-BF10-D91CE9BEB5E4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1BD27-4967-4158-A13E-CE86F2ACB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967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CD18-74D5-4CED-BF10-D91CE9BEB5E4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1BD27-4967-4158-A13E-CE86F2ACB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12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CD18-74D5-4CED-BF10-D91CE9BEB5E4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1BD27-4967-4158-A13E-CE86F2ACB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7158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CD18-74D5-4CED-BF10-D91CE9BEB5E4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1BD27-4967-4158-A13E-CE86F2ACB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4037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4B5CD18-74D5-4CED-BF10-D91CE9BEB5E4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081BD27-4967-4158-A13E-CE86F2ACB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563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4B5CD18-74D5-4CED-BF10-D91CE9BEB5E4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081BD27-4967-4158-A13E-CE86F2ACB8E0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392525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4B5CD18-74D5-4CED-BF10-D91CE9BEB5E4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081BD27-4967-4158-A13E-CE86F2ACB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1402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CD18-74D5-4CED-BF10-D91CE9BEB5E4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1BD27-4967-4158-A13E-CE86F2ACB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3138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CD18-74D5-4CED-BF10-D91CE9BEB5E4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1BD27-4967-4158-A13E-CE86F2ACB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4344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CD18-74D5-4CED-BF10-D91CE9BEB5E4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1BD27-4967-4158-A13E-CE86F2ACB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3282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4B5CD18-74D5-4CED-BF10-D91CE9BEB5E4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081BD27-4967-4158-A13E-CE86F2ACB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9060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B5CD18-74D5-4CED-BF10-D91CE9BEB5E4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81BD27-4967-4158-A13E-CE86F2ACB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77779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BMSW4003 Digital Skills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Professional Research Methods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6736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48246" y="2438400"/>
            <a:ext cx="8876211" cy="4024125"/>
          </a:xfrm>
        </p:spPr>
        <p:txBody>
          <a:bodyPr/>
          <a:lstStyle/>
          <a:p>
            <a:r>
              <a:rPr lang="en-GB" dirty="0" smtClean="0"/>
              <a:t>Understand the difference between primary &amp; secondary research and how to achieve both.</a:t>
            </a:r>
          </a:p>
          <a:p>
            <a:r>
              <a:rPr lang="en-GB" dirty="0" smtClean="0"/>
              <a:t>Show knowledge of qualitative and quantitative data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2735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3829396"/>
            <a:ext cx="10820400" cy="4024125"/>
          </a:xfrm>
        </p:spPr>
        <p:txBody>
          <a:bodyPr>
            <a:normAutofit/>
          </a:bodyPr>
          <a:lstStyle/>
          <a:p>
            <a:r>
              <a:rPr lang="en-GB" sz="4400" dirty="0" smtClean="0"/>
              <a:t>WHY IS RESEARCH IMPORTANT?</a:t>
            </a:r>
            <a:endParaRPr lang="en-GB" sz="4400" dirty="0"/>
          </a:p>
        </p:txBody>
      </p:sp>
      <p:sp>
        <p:nvSpPr>
          <p:cNvPr id="4" name="TextBox 3"/>
          <p:cNvSpPr txBox="1"/>
          <p:nvPr/>
        </p:nvSpPr>
        <p:spPr>
          <a:xfrm>
            <a:off x="1237673" y="3472873"/>
            <a:ext cx="78047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It allows us to seek out and dissect relevant information  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242297" y="4114788"/>
            <a:ext cx="78047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Research provides evidence and weight to our reports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246921" y="4937345"/>
            <a:ext cx="78047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It can broaden our knowledge and understanding of a subject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8440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HOW…?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5818909" y="1898505"/>
            <a:ext cx="395316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 smtClean="0"/>
              <a:t>DATA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 smtClean="0"/>
              <a:t>INFORMATION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 smtClean="0"/>
              <a:t>KNOWLEDGE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 smtClean="0"/>
              <a:t>WISDOM</a:t>
            </a:r>
          </a:p>
          <a:p>
            <a:pPr>
              <a:lnSpc>
                <a:spcPct val="200000"/>
              </a:lnSpc>
            </a:pPr>
            <a:r>
              <a:rPr lang="en-GB" dirty="0" err="1" smtClean="0"/>
              <a:t>Ackoff</a:t>
            </a:r>
            <a:r>
              <a:rPr lang="en-GB" dirty="0" smtClean="0"/>
              <a:t> (1989)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6476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65312 -0.31366 " pathEditMode="relative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are the types of research data?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dirty="0" smtClean="0"/>
              <a:t>Quantitative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en-GB" sz="2800" dirty="0"/>
              <a:t>data uses numbers, or categories, that can be labelled with a number.</a:t>
            </a:r>
          </a:p>
          <a:p>
            <a:pPr>
              <a:lnSpc>
                <a:spcPct val="110000"/>
              </a:lnSpc>
            </a:pPr>
            <a:r>
              <a:rPr lang="en-US" sz="3000" dirty="0"/>
              <a:t>This type of data can be used to construct graphs and tables of raw data.</a:t>
            </a:r>
          </a:p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GB" dirty="0" smtClean="0"/>
              <a:t>Qualitative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en-GB" sz="2800" dirty="0"/>
              <a:t>data uses words or images to describe something.</a:t>
            </a:r>
          </a:p>
          <a:p>
            <a:pPr>
              <a:lnSpc>
                <a:spcPct val="110000"/>
              </a:lnSpc>
            </a:pPr>
            <a:r>
              <a:rPr lang="en-US" sz="3000" dirty="0"/>
              <a:t>Not in numerical form e.g. open-ended questionnaires ‘What did you think of our service?’</a:t>
            </a:r>
            <a:endParaRPr lang="en-GB" sz="3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4663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Collection methods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dirty="0" smtClean="0"/>
              <a:t>Primary?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Questionnaires</a:t>
            </a:r>
          </a:p>
          <a:p>
            <a:r>
              <a:rPr lang="en-GB" dirty="0" smtClean="0"/>
              <a:t>Interviews</a:t>
            </a:r>
          </a:p>
          <a:p>
            <a:r>
              <a:rPr lang="en-GB" dirty="0" smtClean="0"/>
              <a:t>Focus groups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GB" dirty="0" smtClean="0"/>
              <a:t>Secondary?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 smtClean="0"/>
              <a:t>Journals</a:t>
            </a:r>
          </a:p>
          <a:p>
            <a:r>
              <a:rPr lang="en-GB" dirty="0" smtClean="0"/>
              <a:t>Books</a:t>
            </a:r>
          </a:p>
          <a:p>
            <a:r>
              <a:rPr lang="en-GB" dirty="0" smtClean="0"/>
              <a:t>Magazines/newspapers</a:t>
            </a:r>
          </a:p>
          <a:p>
            <a:r>
              <a:rPr lang="en-GB" dirty="0" smtClean="0"/>
              <a:t>videos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512887" y="5163127"/>
            <a:ext cx="3657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NEW &amp; UNIQUE!</a:t>
            </a:r>
            <a:endParaRPr lang="en-GB" sz="2800" dirty="0"/>
          </a:p>
        </p:txBody>
      </p:sp>
      <p:sp>
        <p:nvSpPr>
          <p:cNvPr id="8" name="TextBox 7"/>
          <p:cNvSpPr txBox="1"/>
          <p:nvPr/>
        </p:nvSpPr>
        <p:spPr>
          <a:xfrm>
            <a:off x="6770326" y="5163127"/>
            <a:ext cx="3657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PRE-EXISTING!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505640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 build="p"/>
      <p:bldP spid="6" grpId="0" build="p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5527" y="2819402"/>
            <a:ext cx="9448800" cy="685800"/>
          </a:xfrm>
        </p:spPr>
        <p:txBody>
          <a:bodyPr>
            <a:noAutofit/>
          </a:bodyPr>
          <a:lstStyle/>
          <a:p>
            <a:pPr marL="342900" indent="-3429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 smtClean="0"/>
              <a:t>Watch the videos on conducting searches on the online library &amp; Google</a:t>
            </a:r>
          </a:p>
          <a:p>
            <a:pPr marL="342900" indent="-3429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 smtClean="0"/>
              <a:t>Using your new search knowledge, conduct secondary research on the DIKW model and post a definition in your breakout group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505527" y="1911927"/>
            <a:ext cx="29002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ACTIVITY!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89013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77</TotalTime>
  <Words>198</Words>
  <Application>Microsoft Office PowerPoint</Application>
  <PresentationFormat>Widescreen</PresentationFormat>
  <Paragraphs>39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Century Gothic</vt:lpstr>
      <vt:lpstr>Vapor Trail</vt:lpstr>
      <vt:lpstr>BMSW4003 Digital Skills</vt:lpstr>
      <vt:lpstr>Learning objectives</vt:lpstr>
      <vt:lpstr>PowerPoint Presentation</vt:lpstr>
      <vt:lpstr>HOW…?</vt:lpstr>
      <vt:lpstr>What are the types of research data?</vt:lpstr>
      <vt:lpstr>Collection methods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BMSW4003 Digital Skills</dc:title>
  <dc:creator>Christian Felices</dc:creator>
  <cp:lastModifiedBy>Christian Felices</cp:lastModifiedBy>
  <cp:revision>1</cp:revision>
  <dcterms:created xsi:type="dcterms:W3CDTF">2020-05-10T18:11:35Z</dcterms:created>
  <dcterms:modified xsi:type="dcterms:W3CDTF">2020-05-10T19:29:07Z</dcterms:modified>
</cp:coreProperties>
</file>