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2" r:id="rId1"/>
  </p:sldMasterIdLst>
  <p:notesMasterIdLst>
    <p:notesMasterId r:id="rId11"/>
  </p:notesMasterIdLst>
  <p:sldIdLst>
    <p:sldId id="256" r:id="rId2"/>
    <p:sldId id="259" r:id="rId3"/>
    <p:sldId id="263" r:id="rId4"/>
    <p:sldId id="313" r:id="rId5"/>
    <p:sldId id="265" r:id="rId6"/>
    <p:sldId id="264" r:id="rId7"/>
    <p:sldId id="266" r:id="rId8"/>
    <p:sldId id="267" r:id="rId9"/>
    <p:sldId id="269" r:id="rId10"/>
  </p:sldIdLst>
  <p:sldSz cx="9144000" cy="5143500" type="screen16x9"/>
  <p:notesSz cx="6858000" cy="9144000"/>
  <p:embeddedFontLst>
    <p:embeddedFont>
      <p:font typeface="Barlow SemiBold" panose="020F0502020204030204" pitchFamily="34" charset="0"/>
      <p:regular r:id="rId12"/>
      <p:bold r:id="rId13"/>
      <p:italic r:id="rId14"/>
      <p:boldItalic r:id="rId15"/>
    </p:embeddedFont>
    <p:embeddedFont>
      <p:font typeface="Commissioner" pitchFamily="2" charset="0"/>
      <p:regular r:id="rId16"/>
      <p:bold r:id="rId17"/>
    </p:embeddedFont>
    <p:embeddedFont>
      <p:font typeface="Commissioner ExtraBold" pitchFamily="2" charset="0"/>
      <p:bold r:id="rId18"/>
    </p:embeddedFont>
    <p:embeddedFont>
      <p:font typeface="Syne" pitchFamily="2" charset="77"/>
      <p:regular r:id="rId19"/>
      <p:bold r:id="rId20"/>
    </p:embeddedFont>
    <p:embeddedFont>
      <p:font typeface="Syne SemiBold" pitchFamily="2" charset="77"/>
      <p:regular r:id="rId21"/>
      <p:bold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6FEC20B-B330-4D2F-8734-94A523BFC028}">
  <a:tblStyle styleId="{E6FEC20B-B330-4D2F-8734-94A523BFC02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6878" autoAdjust="0"/>
  </p:normalViewPr>
  <p:slideViewPr>
    <p:cSldViewPr snapToGrid="0">
      <p:cViewPr varScale="1">
        <p:scale>
          <a:sx n="132" d="100"/>
          <a:sy n="132" d="100"/>
        </p:scale>
        <p:origin x="104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e811cd5716_0_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 name="Google Shape;332;ge811cd5716_0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hotel industry requires a continuous connection with guests. The hotel staff is the initial point of contact for guests. The participation of employees is crucial for every firm that seeks to expand its consumer base and income.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9"/>
        <p:cNvGrpSpPr/>
        <p:nvPr/>
      </p:nvGrpSpPr>
      <p:grpSpPr>
        <a:xfrm>
          <a:off x="0" y="0"/>
          <a:ext cx="0" cy="0"/>
          <a:chOff x="0" y="0"/>
          <a:chExt cx="0" cy="0"/>
        </a:xfrm>
      </p:grpSpPr>
      <p:sp>
        <p:nvSpPr>
          <p:cNvPr id="380" name="Google Shape;380;ge710ee6ade_0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1" name="Google Shape;381;ge710ee6ade_0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Employee Engagement </a:t>
            </a:r>
            <a:endPar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Forbes defines employee engagement as "the degree to which an employee has a personal interest in the company's success." When both guests and staff are actively involved in the experience they offer each other, hotels may operate at their peak levels of efficiency. Globally, 13% of workers are engaged, whereas just 32% of American employees express the same level of enthusiasm and commitment to their careers.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Even if there are recurring labor issues in the company, the analysts are devoted to sifting through the data to find a solution. The following reports serve as samples that may assist shed light on challenges impacting your employees and suggest practical techniques for addressing those issues, all of which will aid your team's continued collaboration.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
        <p:cNvGrpSpPr/>
        <p:nvPr/>
      </p:nvGrpSpPr>
      <p:grpSpPr>
        <a:xfrm>
          <a:off x="0" y="0"/>
          <a:ext cx="0" cy="0"/>
          <a:chOff x="0" y="0"/>
          <a:chExt cx="0" cy="0"/>
        </a:xfrm>
      </p:grpSpPr>
      <p:sp>
        <p:nvSpPr>
          <p:cNvPr id="406" name="Google Shape;406;ge710ee6ade_0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7" name="Google Shape;407;ge710ee6ade_0_2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fundamental engagement drivers concentrate on essential corporate infrastructure. These are key, make-or-break components needed for engagement: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Employees won’t interact with the firm if the organisation don’t cater for their fundamental necessities. Job stability, competitive salary, safety, and a decent work/life balance are crucial to satisfied workers.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Company practices, such h communication, staffing, tools, and inclusion initiatives, present a fantastic chance to help the workers. Evaluate and update them with a vision that is best for the people.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Last but not least, the task itself must be personalized to generate involvement. Encourage cooperation and autonomy, and give staff cognitively interesting assignments.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distinctive engagement drivers are aspects that set it apart from the competition and make the business a place that people are happy to work for. These are the characteristics that will make the staff want to remain, try to produce their best job, and speak positive things about the company: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brand influences more than simply consumers. A company’s commitment to corporate social responsibility generates employee loyalty. Build a solid reputation to promote the “say” engagement result.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We know leadership has a major impact on trust. To harness this potential, leaders must be immersed in the lives of employees, responsive to their comments, and devoted to the employee experience.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Employees who realize their performance matters are more engaged. Companies that thrive in generating career possibilities, cultures of recognition, and learning and development programs will create considerably greater engagement.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Track patterns in engagement outcomes to gauge the efficacy of the engagement drivers—then compare those engagement outcomes with trends in the business results.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87616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e710ee6ade_0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e710ee6ade_0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1" dirty="0"/>
              <a:t>Engagement results that are contingent on the success of the drivers</a:t>
            </a:r>
          </a:p>
          <a:p>
            <a:pPr marL="0" lvl="0" indent="0" algn="l" rtl="0">
              <a:spcBef>
                <a:spcPts val="0"/>
              </a:spcBef>
              <a:spcAft>
                <a:spcPts val="0"/>
              </a:spcAft>
              <a:buNone/>
            </a:pPr>
            <a:r>
              <a:rPr lang="en-US" dirty="0"/>
              <a:t>Interact with other workers, future candidates, and clients while highlighting the company's accomplishments. Stay, Strive, and Stay employees are involved in the success of the company and their careers, making them less likely to leave.</a:t>
            </a:r>
          </a:p>
          <a:p>
            <a:pPr marL="0" lvl="0" indent="0" algn="l" rtl="0">
              <a:spcBef>
                <a:spcPts val="0"/>
              </a:spcBef>
              <a:spcAft>
                <a:spcPts val="0"/>
              </a:spcAft>
              <a:buNone/>
            </a:pPr>
            <a:r>
              <a:rPr lang="en-US" dirty="0"/>
              <a:t>Acquisition, development, and retention of talent have long been the highest goals of human resource executives and managers. To achieve success at a high level, however, they must have staff that is clever, devoted, and able to put themselves in the shoes of their customers. They require a people management plan </a:t>
            </a:r>
            <a:r>
              <a:rPr lang="en-US" dirty="0" err="1"/>
              <a:t>centred</a:t>
            </a:r>
            <a:r>
              <a:rPr lang="en-US" dirty="0"/>
              <a:t> on fostering a culture of performance-based evaluation to reduce staff turnover costs, boost job satisfaction among current workers, and ensure excellent customer service. Implementing a talent management program requires planning and a solid understanding of the interdependencies between all of an organization's components to provide the best results. Many organizations are turning to web-based solutions to provide hotel management, human resources executives, and staff more time to focus on higher-value tasks.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e811cd5716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e811cd5716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Failure of Employee Motivation</a:t>
            </a:r>
            <a:endPar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interest level of hospitality workers is investigated. According to Gallup's results, companies with highly engaged employees report 22% higher earnings, 21% higher productivity, and a significant decrease in employee turnover. The company's bottom line will directly reflect the commitment of the employees. To wit: According to a poll performed by Accumulate, dissatisfied workers may be responsible for 65 per cent of all lost customers. If team members who aren't in the same location or who don't have offices to meet in aren't given sufficient attention, they may have problems communicating. One potential is more internal and external communication. To do this, firms may implement technology solutions that act as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employees and a conduit for feedback and information exchange between employees and management. A failure to convey the vision and objective of the organization to its personnel might decrease their passion for the cause. 51% more likely to be completely engaged in their job if they have a clear knowledge of the company's core values.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5"/>
        <p:cNvGrpSpPr/>
        <p:nvPr/>
      </p:nvGrpSpPr>
      <p:grpSpPr>
        <a:xfrm>
          <a:off x="0" y="0"/>
          <a:ext cx="0" cy="0"/>
          <a:chOff x="0" y="0"/>
          <a:chExt cx="0" cy="0"/>
        </a:xfrm>
      </p:grpSpPr>
      <p:sp>
        <p:nvSpPr>
          <p:cNvPr id="406" name="Google Shape;406;ge710ee6ade_0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7" name="Google Shape;407;ge710ee6ade_0_2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Strategies to Increase Employee Engagement</a:t>
            </a:r>
            <a:endPar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is a great deal of diversity in the workplace, particularly in the hospitality sector, but there is always room for improvement in making everyone feel welcome. Groups of community volunteers are the most effective way to motivate employees. Hotels are focusing on building a culture of internal promotion and training current workers to assume leadership duties when the time comes to decrease the time and money spent on filling available positions.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Deconstruction of Separate Data Systems that Facilitate Collaboration</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difficult to achieve success when information has difficulty moving across different organizational levels. Enhancing performance involves not only fast access to pertinent experience and knowledge but also proactive dissemination of this information to the appropriate personnel at the appropriate time.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Aspects that Influence Customer Service</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Each hotel has its history, mission, and set of objectives, but their overriding goal is the same: to give guests an unforgettable experience. All employees, regardless of rank, must understand how their job contributes to meeting the hotel's customer service standards, which must be articulated by the hotel's higher management.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Individual Accountability and Group Objectives</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Aligning goals with organizational objectives can increase the effectiveness of management. If adopt this strategy to encourage the staff, they will work harder to assist the hotel in achieving its long-term goals.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Managing a Business in an Era of Rapid Change</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four pillars of successful and long-lasting structural change are scale, size, duration, and strategic relevance. However, hotels will only gain if their employees make the necessary modifications. However, several tried-and-true strategies have proven effective in similar situations and may be used to implement change throughout a whole organization.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200"/>
              </a:spcBef>
              <a:spcAft>
                <a:spcPts val="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Change needs to be pushed from the very top down</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When a firm experiences a period of transition, all employees look to senior management and leaders for direction and support. Leaders who seek to encourage their teams should set an example by doing something novel.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2"/>
        <p:cNvGrpSpPr/>
        <p:nvPr/>
      </p:nvGrpSpPr>
      <p:grpSpPr>
        <a:xfrm>
          <a:off x="0" y="0"/>
          <a:ext cx="0" cy="0"/>
          <a:chOff x="0" y="0"/>
          <a:chExt cx="0" cy="0"/>
        </a:xfrm>
      </p:grpSpPr>
      <p:sp>
        <p:nvSpPr>
          <p:cNvPr id="433" name="Google Shape;433;ge710ee6ade_0_2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4" name="Google Shape;434;ge710ee6ade_0_2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Participation of the staff in the operation of the hotel promotes the effectiveness of management, which, in turn, increases the hotel's profitability and client satisfaction. By establishing and implementing a set of strategies, it is feasible to ensure that every employee is invested in the organization as a whole.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
        <p:cNvGrpSpPr/>
        <p:nvPr/>
      </p:nvGrpSpPr>
      <p:grpSpPr>
        <a:xfrm>
          <a:off x="0" y="0"/>
          <a:ext cx="0" cy="0"/>
          <a:chOff x="0" y="0"/>
          <a:chExt cx="0" cy="0"/>
        </a:xfrm>
      </p:grpSpPr>
      <p:sp>
        <p:nvSpPr>
          <p:cNvPr id="491" name="Google Shape;491;ge710ee6ade_0_3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2" name="Google Shape;492;ge710ee6ade_0_3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730625" y="4473225"/>
            <a:ext cx="4115987" cy="769394"/>
          </a:xfrm>
          <a:custGeom>
            <a:avLst/>
            <a:gdLst/>
            <a:ahLst/>
            <a:cxnLst/>
            <a:rect l="l" t="t" r="r" b="b"/>
            <a:pathLst>
              <a:path w="85129" h="15913" extrusionOk="0">
                <a:moveTo>
                  <a:pt x="81192" y="11976"/>
                </a:moveTo>
                <a:cubicBezTo>
                  <a:pt x="76022" y="6973"/>
                  <a:pt x="68016" y="4037"/>
                  <a:pt x="61511" y="7073"/>
                </a:cubicBezTo>
                <a:cubicBezTo>
                  <a:pt x="58643" y="8407"/>
                  <a:pt x="56207" y="10575"/>
                  <a:pt x="53005" y="11075"/>
                </a:cubicBezTo>
                <a:cubicBezTo>
                  <a:pt x="51437" y="11342"/>
                  <a:pt x="49803" y="11242"/>
                  <a:pt x="48202" y="10975"/>
                </a:cubicBezTo>
                <a:cubicBezTo>
                  <a:pt x="46434" y="10608"/>
                  <a:pt x="44666" y="10008"/>
                  <a:pt x="43031" y="9241"/>
                </a:cubicBezTo>
                <a:cubicBezTo>
                  <a:pt x="38795" y="7239"/>
                  <a:pt x="34992" y="4304"/>
                  <a:pt x="30689" y="2403"/>
                </a:cubicBezTo>
                <a:cubicBezTo>
                  <a:pt x="26353" y="568"/>
                  <a:pt x="21016" y="1"/>
                  <a:pt x="17180" y="2803"/>
                </a:cubicBezTo>
                <a:cubicBezTo>
                  <a:pt x="15745" y="3870"/>
                  <a:pt x="14611" y="5338"/>
                  <a:pt x="13143" y="6405"/>
                </a:cubicBezTo>
                <a:cubicBezTo>
                  <a:pt x="10942" y="8040"/>
                  <a:pt x="8140" y="8640"/>
                  <a:pt x="5671" y="9741"/>
                </a:cubicBezTo>
                <a:cubicBezTo>
                  <a:pt x="3336" y="10842"/>
                  <a:pt x="1335" y="13210"/>
                  <a:pt x="1" y="15912"/>
                </a:cubicBezTo>
                <a:lnTo>
                  <a:pt x="44032" y="15912"/>
                </a:lnTo>
                <a:lnTo>
                  <a:pt x="85128" y="15912"/>
                </a:lnTo>
                <a:cubicBezTo>
                  <a:pt x="83727" y="14678"/>
                  <a:pt x="82526" y="13244"/>
                  <a:pt x="81192" y="1197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6965275" y="-156625"/>
            <a:ext cx="2453450" cy="1580500"/>
          </a:xfrm>
          <a:custGeom>
            <a:avLst/>
            <a:gdLst/>
            <a:ahLst/>
            <a:cxnLst/>
            <a:rect l="l" t="t" r="r" b="b"/>
            <a:pathLst>
              <a:path w="98138" h="63220" extrusionOk="0">
                <a:moveTo>
                  <a:pt x="2536" y="0"/>
                </a:moveTo>
                <a:cubicBezTo>
                  <a:pt x="768" y="2535"/>
                  <a:pt x="1" y="5704"/>
                  <a:pt x="535" y="8740"/>
                </a:cubicBezTo>
                <a:cubicBezTo>
                  <a:pt x="2036" y="17146"/>
                  <a:pt x="12410" y="20982"/>
                  <a:pt x="15879" y="28721"/>
                </a:cubicBezTo>
                <a:cubicBezTo>
                  <a:pt x="17914" y="33257"/>
                  <a:pt x="17280" y="38561"/>
                  <a:pt x="16513" y="43465"/>
                </a:cubicBezTo>
                <a:cubicBezTo>
                  <a:pt x="16079" y="46100"/>
                  <a:pt x="15612" y="48869"/>
                  <a:pt x="16446" y="51437"/>
                </a:cubicBezTo>
                <a:cubicBezTo>
                  <a:pt x="17046" y="53238"/>
                  <a:pt x="18181" y="54739"/>
                  <a:pt x="19448" y="56107"/>
                </a:cubicBezTo>
                <a:cubicBezTo>
                  <a:pt x="23932" y="60782"/>
                  <a:pt x="30436" y="63219"/>
                  <a:pt x="36910" y="63219"/>
                </a:cubicBezTo>
                <a:cubicBezTo>
                  <a:pt x="41754" y="63219"/>
                  <a:pt x="46583" y="61855"/>
                  <a:pt x="50537" y="59042"/>
                </a:cubicBezTo>
                <a:cubicBezTo>
                  <a:pt x="56375" y="54873"/>
                  <a:pt x="60044" y="48301"/>
                  <a:pt x="65548" y="43732"/>
                </a:cubicBezTo>
                <a:cubicBezTo>
                  <a:pt x="70526" y="39593"/>
                  <a:pt x="76988" y="37341"/>
                  <a:pt x="83454" y="37341"/>
                </a:cubicBezTo>
                <a:cubicBezTo>
                  <a:pt x="84180" y="37341"/>
                  <a:pt x="84905" y="37370"/>
                  <a:pt x="85629" y="37427"/>
                </a:cubicBezTo>
                <a:cubicBezTo>
                  <a:pt x="89591" y="37744"/>
                  <a:pt x="93614" y="38905"/>
                  <a:pt x="97525" y="38905"/>
                </a:cubicBezTo>
                <a:cubicBezTo>
                  <a:pt x="97730" y="38905"/>
                  <a:pt x="97934" y="38901"/>
                  <a:pt x="98138" y="38895"/>
                </a:cubicBezTo>
                <a:lnTo>
                  <a:pt x="9813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6836925" y="-539850"/>
            <a:ext cx="3075550" cy="1928900"/>
          </a:xfrm>
          <a:custGeom>
            <a:avLst/>
            <a:gdLst/>
            <a:ahLst/>
            <a:cxnLst/>
            <a:rect l="l" t="t" r="r" b="b"/>
            <a:pathLst>
              <a:path w="123022" h="77156" extrusionOk="0">
                <a:moveTo>
                  <a:pt x="5338" y="334"/>
                </a:moveTo>
                <a:cubicBezTo>
                  <a:pt x="0" y="9707"/>
                  <a:pt x="4504" y="20548"/>
                  <a:pt x="12242" y="26986"/>
                </a:cubicBezTo>
                <a:cubicBezTo>
                  <a:pt x="16345" y="30355"/>
                  <a:pt x="21582" y="31990"/>
                  <a:pt x="25519" y="35626"/>
                </a:cubicBezTo>
                <a:cubicBezTo>
                  <a:pt x="30622" y="40363"/>
                  <a:pt x="29121" y="47801"/>
                  <a:pt x="27754" y="53806"/>
                </a:cubicBezTo>
                <a:cubicBezTo>
                  <a:pt x="26586" y="58876"/>
                  <a:pt x="25585" y="64380"/>
                  <a:pt x="28521" y="69083"/>
                </a:cubicBezTo>
                <a:cubicBezTo>
                  <a:pt x="31089" y="73253"/>
                  <a:pt x="36526" y="75421"/>
                  <a:pt x="41130" y="76088"/>
                </a:cubicBezTo>
                <a:cubicBezTo>
                  <a:pt x="46600" y="76889"/>
                  <a:pt x="51537" y="74254"/>
                  <a:pt x="55907" y="71351"/>
                </a:cubicBezTo>
                <a:cubicBezTo>
                  <a:pt x="60977" y="67982"/>
                  <a:pt x="65614" y="63913"/>
                  <a:pt x="71451" y="61845"/>
                </a:cubicBezTo>
                <a:cubicBezTo>
                  <a:pt x="76121" y="60177"/>
                  <a:pt x="81225" y="60143"/>
                  <a:pt x="86095" y="60577"/>
                </a:cubicBezTo>
                <a:cubicBezTo>
                  <a:pt x="91466" y="61077"/>
                  <a:pt x="97103" y="62145"/>
                  <a:pt x="102007" y="64413"/>
                </a:cubicBezTo>
                <a:cubicBezTo>
                  <a:pt x="109412" y="67849"/>
                  <a:pt x="114315" y="75221"/>
                  <a:pt x="122488" y="77056"/>
                </a:cubicBezTo>
                <a:cubicBezTo>
                  <a:pt x="122855" y="77156"/>
                  <a:pt x="123022" y="76555"/>
                  <a:pt x="122655" y="76488"/>
                </a:cubicBezTo>
                <a:cubicBezTo>
                  <a:pt x="117184" y="75254"/>
                  <a:pt x="113014" y="71418"/>
                  <a:pt x="108745" y="68082"/>
                </a:cubicBezTo>
                <a:cubicBezTo>
                  <a:pt x="104342" y="64680"/>
                  <a:pt x="99772" y="62545"/>
                  <a:pt x="94334" y="61344"/>
                </a:cubicBezTo>
                <a:cubicBezTo>
                  <a:pt x="88497" y="60043"/>
                  <a:pt x="82393" y="59343"/>
                  <a:pt x="76422" y="60077"/>
                </a:cubicBezTo>
                <a:cubicBezTo>
                  <a:pt x="70751" y="60811"/>
                  <a:pt x="65947" y="63546"/>
                  <a:pt x="61378" y="66748"/>
                </a:cubicBezTo>
                <a:cubicBezTo>
                  <a:pt x="56441" y="70217"/>
                  <a:pt x="51571" y="74354"/>
                  <a:pt x="45466" y="75488"/>
                </a:cubicBezTo>
                <a:cubicBezTo>
                  <a:pt x="39295" y="76655"/>
                  <a:pt x="31423" y="73320"/>
                  <a:pt x="28421" y="67716"/>
                </a:cubicBezTo>
                <a:cubicBezTo>
                  <a:pt x="25252" y="61811"/>
                  <a:pt x="28621" y="54239"/>
                  <a:pt x="29521" y="48168"/>
                </a:cubicBezTo>
                <a:cubicBezTo>
                  <a:pt x="30189" y="43398"/>
                  <a:pt x="29388" y="38695"/>
                  <a:pt x="25919" y="35192"/>
                </a:cubicBezTo>
                <a:cubicBezTo>
                  <a:pt x="23717" y="32991"/>
                  <a:pt x="20749" y="31556"/>
                  <a:pt x="18047" y="30122"/>
                </a:cubicBezTo>
                <a:cubicBezTo>
                  <a:pt x="14778" y="28321"/>
                  <a:pt x="11842" y="26152"/>
                  <a:pt x="9340" y="23384"/>
                </a:cubicBezTo>
                <a:cubicBezTo>
                  <a:pt x="3736" y="17313"/>
                  <a:pt x="1602" y="8106"/>
                  <a:pt x="5871" y="701"/>
                </a:cubicBezTo>
                <a:cubicBezTo>
                  <a:pt x="6071" y="301"/>
                  <a:pt x="5538" y="0"/>
                  <a:pt x="5338" y="33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3995726">
            <a:off x="-130622" y="3655115"/>
            <a:ext cx="2199510" cy="1987525"/>
          </a:xfrm>
          <a:custGeom>
            <a:avLst/>
            <a:gdLst/>
            <a:ahLst/>
            <a:cxnLst/>
            <a:rect l="l" t="t" r="r" b="b"/>
            <a:pathLst>
              <a:path w="69217" h="62546" extrusionOk="0">
                <a:moveTo>
                  <a:pt x="68549" y="368"/>
                </a:moveTo>
                <a:cubicBezTo>
                  <a:pt x="68015" y="5004"/>
                  <a:pt x="65680" y="9007"/>
                  <a:pt x="62211" y="12043"/>
                </a:cubicBezTo>
                <a:cubicBezTo>
                  <a:pt x="58542" y="15312"/>
                  <a:pt x="54005" y="16446"/>
                  <a:pt x="49202" y="16313"/>
                </a:cubicBezTo>
                <a:cubicBezTo>
                  <a:pt x="44932" y="16179"/>
                  <a:pt x="41163" y="16413"/>
                  <a:pt x="38327" y="19948"/>
                </a:cubicBezTo>
                <a:cubicBezTo>
                  <a:pt x="35592" y="23284"/>
                  <a:pt x="35559" y="27821"/>
                  <a:pt x="35259" y="31857"/>
                </a:cubicBezTo>
                <a:cubicBezTo>
                  <a:pt x="34825" y="37328"/>
                  <a:pt x="32824" y="41564"/>
                  <a:pt x="27553" y="43766"/>
                </a:cubicBezTo>
                <a:cubicBezTo>
                  <a:pt x="23550" y="45433"/>
                  <a:pt x="19080" y="45433"/>
                  <a:pt x="14844" y="45667"/>
                </a:cubicBezTo>
                <a:cubicBezTo>
                  <a:pt x="11141" y="45867"/>
                  <a:pt x="7305" y="46501"/>
                  <a:pt x="4470" y="49136"/>
                </a:cubicBezTo>
                <a:cubicBezTo>
                  <a:pt x="1201" y="52172"/>
                  <a:pt x="467" y="57942"/>
                  <a:pt x="33" y="62145"/>
                </a:cubicBezTo>
                <a:cubicBezTo>
                  <a:pt x="0" y="62546"/>
                  <a:pt x="634" y="62546"/>
                  <a:pt x="667" y="62145"/>
                </a:cubicBezTo>
                <a:cubicBezTo>
                  <a:pt x="1234" y="56541"/>
                  <a:pt x="2469" y="49803"/>
                  <a:pt x="8239" y="47468"/>
                </a:cubicBezTo>
                <a:cubicBezTo>
                  <a:pt x="12342" y="45800"/>
                  <a:pt x="17079" y="46367"/>
                  <a:pt x="21382" y="45867"/>
                </a:cubicBezTo>
                <a:cubicBezTo>
                  <a:pt x="24751" y="45500"/>
                  <a:pt x="28520" y="44633"/>
                  <a:pt x="31222" y="42398"/>
                </a:cubicBezTo>
                <a:cubicBezTo>
                  <a:pt x="34525" y="39696"/>
                  <a:pt x="35492" y="35993"/>
                  <a:pt x="35859" y="31857"/>
                </a:cubicBezTo>
                <a:cubicBezTo>
                  <a:pt x="36326" y="26720"/>
                  <a:pt x="36493" y="21016"/>
                  <a:pt x="41396" y="17980"/>
                </a:cubicBezTo>
                <a:cubicBezTo>
                  <a:pt x="43698" y="16613"/>
                  <a:pt x="46667" y="16813"/>
                  <a:pt x="49202" y="16880"/>
                </a:cubicBezTo>
                <a:cubicBezTo>
                  <a:pt x="51337" y="16946"/>
                  <a:pt x="53372" y="16846"/>
                  <a:pt x="55440" y="16313"/>
                </a:cubicBezTo>
                <a:cubicBezTo>
                  <a:pt x="62745" y="14478"/>
                  <a:pt x="68349" y="7706"/>
                  <a:pt x="69183" y="334"/>
                </a:cubicBezTo>
                <a:cubicBezTo>
                  <a:pt x="69216" y="1"/>
                  <a:pt x="68582" y="1"/>
                  <a:pt x="68549" y="3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644234">
            <a:off x="6088289" y="3622766"/>
            <a:ext cx="3520410" cy="1799358"/>
          </a:xfrm>
          <a:custGeom>
            <a:avLst/>
            <a:gdLst/>
            <a:ahLst/>
            <a:cxnLst/>
            <a:rect l="l" t="t" r="r" b="b"/>
            <a:pathLst>
              <a:path w="48102" h="24585" extrusionOk="0">
                <a:moveTo>
                  <a:pt x="46834" y="4870"/>
                </a:moveTo>
                <a:cubicBezTo>
                  <a:pt x="45533" y="1835"/>
                  <a:pt x="41997" y="0"/>
                  <a:pt x="38762" y="601"/>
                </a:cubicBezTo>
                <a:cubicBezTo>
                  <a:pt x="35626" y="1168"/>
                  <a:pt x="33358" y="3536"/>
                  <a:pt x="31023" y="5838"/>
                </a:cubicBezTo>
                <a:cubicBezTo>
                  <a:pt x="29121" y="7706"/>
                  <a:pt x="27153" y="9540"/>
                  <a:pt x="24652" y="10308"/>
                </a:cubicBezTo>
                <a:cubicBezTo>
                  <a:pt x="19314" y="11875"/>
                  <a:pt x="13544" y="7939"/>
                  <a:pt x="8173" y="9273"/>
                </a:cubicBezTo>
                <a:cubicBezTo>
                  <a:pt x="4671" y="10141"/>
                  <a:pt x="2202" y="13043"/>
                  <a:pt x="968" y="16512"/>
                </a:cubicBezTo>
                <a:cubicBezTo>
                  <a:pt x="368" y="18146"/>
                  <a:pt x="34" y="19881"/>
                  <a:pt x="1" y="21582"/>
                </a:cubicBezTo>
                <a:cubicBezTo>
                  <a:pt x="1" y="22583"/>
                  <a:pt x="34" y="23584"/>
                  <a:pt x="268" y="24584"/>
                </a:cubicBezTo>
                <a:lnTo>
                  <a:pt x="7439" y="24584"/>
                </a:lnTo>
                <a:lnTo>
                  <a:pt x="37194" y="24584"/>
                </a:lnTo>
                <a:cubicBezTo>
                  <a:pt x="37928" y="23384"/>
                  <a:pt x="38795" y="22216"/>
                  <a:pt x="39696" y="21149"/>
                </a:cubicBezTo>
                <a:cubicBezTo>
                  <a:pt x="41764" y="18747"/>
                  <a:pt x="44032" y="16545"/>
                  <a:pt x="45667" y="13843"/>
                </a:cubicBezTo>
                <a:cubicBezTo>
                  <a:pt x="47268" y="11175"/>
                  <a:pt x="48102" y="7772"/>
                  <a:pt x="46834" y="487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98250" y="-738525"/>
            <a:ext cx="3075543" cy="2222829"/>
          </a:xfrm>
          <a:custGeom>
            <a:avLst/>
            <a:gdLst/>
            <a:ahLst/>
            <a:cxnLst/>
            <a:rect l="l" t="t" r="r" b="b"/>
            <a:pathLst>
              <a:path w="37294" h="26954" extrusionOk="0">
                <a:moveTo>
                  <a:pt x="37060" y="8807"/>
                </a:moveTo>
                <a:cubicBezTo>
                  <a:pt x="36994" y="7840"/>
                  <a:pt x="36727" y="6872"/>
                  <a:pt x="36193" y="6138"/>
                </a:cubicBezTo>
                <a:cubicBezTo>
                  <a:pt x="32390" y="668"/>
                  <a:pt x="24718" y="7406"/>
                  <a:pt x="20282" y="3303"/>
                </a:cubicBezTo>
                <a:cubicBezTo>
                  <a:pt x="18180" y="1268"/>
                  <a:pt x="17546" y="1"/>
                  <a:pt x="14111" y="1068"/>
                </a:cubicBezTo>
                <a:cubicBezTo>
                  <a:pt x="11342" y="1902"/>
                  <a:pt x="8940" y="4270"/>
                  <a:pt x="8507" y="7206"/>
                </a:cubicBezTo>
                <a:cubicBezTo>
                  <a:pt x="8240" y="8707"/>
                  <a:pt x="8507" y="10275"/>
                  <a:pt x="8407" y="11842"/>
                </a:cubicBezTo>
                <a:cubicBezTo>
                  <a:pt x="8373" y="12743"/>
                  <a:pt x="8206" y="13644"/>
                  <a:pt x="7706" y="14411"/>
                </a:cubicBezTo>
                <a:cubicBezTo>
                  <a:pt x="6272" y="16813"/>
                  <a:pt x="2836" y="17280"/>
                  <a:pt x="1435" y="19715"/>
                </a:cubicBezTo>
                <a:cubicBezTo>
                  <a:pt x="1" y="22350"/>
                  <a:pt x="2269" y="25986"/>
                  <a:pt x="5238" y="26453"/>
                </a:cubicBezTo>
                <a:cubicBezTo>
                  <a:pt x="8206" y="26953"/>
                  <a:pt x="11209" y="25085"/>
                  <a:pt x="12876" y="22550"/>
                </a:cubicBezTo>
                <a:cubicBezTo>
                  <a:pt x="13911" y="20916"/>
                  <a:pt x="14611" y="19048"/>
                  <a:pt x="16045" y="17747"/>
                </a:cubicBezTo>
                <a:cubicBezTo>
                  <a:pt x="17880" y="16145"/>
                  <a:pt x="20482" y="15912"/>
                  <a:pt x="22984" y="16145"/>
                </a:cubicBezTo>
                <a:cubicBezTo>
                  <a:pt x="23351" y="16179"/>
                  <a:pt x="23684" y="16212"/>
                  <a:pt x="24051" y="16246"/>
                </a:cubicBezTo>
                <a:cubicBezTo>
                  <a:pt x="26853" y="16579"/>
                  <a:pt x="29722" y="17146"/>
                  <a:pt x="32357" y="16145"/>
                </a:cubicBezTo>
                <a:cubicBezTo>
                  <a:pt x="35326" y="15011"/>
                  <a:pt x="37294" y="11876"/>
                  <a:pt x="37060" y="880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430479">
            <a:off x="48915" y="-222860"/>
            <a:ext cx="2155859" cy="1948081"/>
          </a:xfrm>
          <a:custGeom>
            <a:avLst/>
            <a:gdLst/>
            <a:ahLst/>
            <a:cxnLst/>
            <a:rect l="l" t="t" r="r" b="b"/>
            <a:pathLst>
              <a:path w="69217" h="62546" extrusionOk="0">
                <a:moveTo>
                  <a:pt x="68549" y="368"/>
                </a:moveTo>
                <a:cubicBezTo>
                  <a:pt x="68015" y="5004"/>
                  <a:pt x="65680" y="9007"/>
                  <a:pt x="62211" y="12043"/>
                </a:cubicBezTo>
                <a:cubicBezTo>
                  <a:pt x="58542" y="15312"/>
                  <a:pt x="54005" y="16446"/>
                  <a:pt x="49202" y="16313"/>
                </a:cubicBezTo>
                <a:cubicBezTo>
                  <a:pt x="44932" y="16179"/>
                  <a:pt x="41163" y="16413"/>
                  <a:pt x="38327" y="19948"/>
                </a:cubicBezTo>
                <a:cubicBezTo>
                  <a:pt x="35592" y="23284"/>
                  <a:pt x="35559" y="27821"/>
                  <a:pt x="35259" y="31857"/>
                </a:cubicBezTo>
                <a:cubicBezTo>
                  <a:pt x="34825" y="37328"/>
                  <a:pt x="32824" y="41564"/>
                  <a:pt x="27553" y="43766"/>
                </a:cubicBezTo>
                <a:cubicBezTo>
                  <a:pt x="23550" y="45433"/>
                  <a:pt x="19080" y="45433"/>
                  <a:pt x="14844" y="45667"/>
                </a:cubicBezTo>
                <a:cubicBezTo>
                  <a:pt x="11141" y="45867"/>
                  <a:pt x="7305" y="46501"/>
                  <a:pt x="4470" y="49136"/>
                </a:cubicBezTo>
                <a:cubicBezTo>
                  <a:pt x="1201" y="52172"/>
                  <a:pt x="467" y="57942"/>
                  <a:pt x="33" y="62145"/>
                </a:cubicBezTo>
                <a:cubicBezTo>
                  <a:pt x="0" y="62546"/>
                  <a:pt x="634" y="62546"/>
                  <a:pt x="667" y="62145"/>
                </a:cubicBezTo>
                <a:cubicBezTo>
                  <a:pt x="1234" y="56541"/>
                  <a:pt x="2469" y="49803"/>
                  <a:pt x="8239" y="47468"/>
                </a:cubicBezTo>
                <a:cubicBezTo>
                  <a:pt x="12342" y="45800"/>
                  <a:pt x="17079" y="46367"/>
                  <a:pt x="21382" y="45867"/>
                </a:cubicBezTo>
                <a:cubicBezTo>
                  <a:pt x="24751" y="45500"/>
                  <a:pt x="28520" y="44633"/>
                  <a:pt x="31222" y="42398"/>
                </a:cubicBezTo>
                <a:cubicBezTo>
                  <a:pt x="34525" y="39696"/>
                  <a:pt x="35492" y="35993"/>
                  <a:pt x="35859" y="31857"/>
                </a:cubicBezTo>
                <a:cubicBezTo>
                  <a:pt x="36326" y="26720"/>
                  <a:pt x="36493" y="21016"/>
                  <a:pt x="41396" y="17980"/>
                </a:cubicBezTo>
                <a:cubicBezTo>
                  <a:pt x="43698" y="16613"/>
                  <a:pt x="46667" y="16813"/>
                  <a:pt x="49202" y="16880"/>
                </a:cubicBezTo>
                <a:cubicBezTo>
                  <a:pt x="51337" y="16946"/>
                  <a:pt x="53372" y="16846"/>
                  <a:pt x="55440" y="16313"/>
                </a:cubicBezTo>
                <a:cubicBezTo>
                  <a:pt x="62745" y="14478"/>
                  <a:pt x="68349" y="7706"/>
                  <a:pt x="69183" y="334"/>
                </a:cubicBezTo>
                <a:cubicBezTo>
                  <a:pt x="69216" y="1"/>
                  <a:pt x="68582" y="1"/>
                  <a:pt x="68549" y="36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098900" y="3115900"/>
            <a:ext cx="2290125" cy="2206451"/>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txBox="1">
            <a:spLocks noGrp="1"/>
          </p:cNvSpPr>
          <p:nvPr>
            <p:ph type="ctrTitle"/>
          </p:nvPr>
        </p:nvSpPr>
        <p:spPr>
          <a:xfrm>
            <a:off x="1597000" y="1369050"/>
            <a:ext cx="5115900" cy="1917600"/>
          </a:xfrm>
          <a:prstGeom prst="rect">
            <a:avLst/>
          </a:prstGeom>
        </p:spPr>
        <p:txBody>
          <a:bodyPr spcFirstLastPara="1" wrap="square" lIns="0" tIns="0" rIns="0" bIns="0" anchor="t" anchorCtr="0">
            <a:noAutofit/>
          </a:bodyPr>
          <a:lstStyle>
            <a:lvl1pPr marL="0" marR="0" lvl="0" indent="0" algn="l" rtl="0">
              <a:lnSpc>
                <a:spcPct val="90000"/>
              </a:lnSpc>
              <a:spcBef>
                <a:spcPts val="0"/>
              </a:spcBef>
              <a:spcAft>
                <a:spcPts val="0"/>
              </a:spcAft>
              <a:buSzPts val="5200"/>
              <a:buFont typeface="Commissioner"/>
              <a:buNone/>
              <a:defRPr sz="5000">
                <a:latin typeface="Commissioner ExtraBold"/>
                <a:ea typeface="Commissioner ExtraBold"/>
                <a:cs typeface="Commissioner ExtraBold"/>
                <a:sym typeface="Commissioner ExtraBold"/>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8" name="Google Shape;18;p2"/>
          <p:cNvSpPr txBox="1">
            <a:spLocks noGrp="1"/>
          </p:cNvSpPr>
          <p:nvPr>
            <p:ph type="subTitle" idx="1"/>
          </p:nvPr>
        </p:nvSpPr>
        <p:spPr>
          <a:xfrm>
            <a:off x="1762900" y="3607600"/>
            <a:ext cx="3563100" cy="294900"/>
          </a:xfrm>
          <a:prstGeom prst="rect">
            <a:avLst/>
          </a:prstGeom>
        </p:spPr>
        <p:txBody>
          <a:bodyPr spcFirstLastPara="1" wrap="square" lIns="0" tIns="0" rIns="0" bIns="0" anchor="t" anchorCtr="0">
            <a:noAutofit/>
          </a:bodyPr>
          <a:lstStyle>
            <a:lvl1pPr lvl="0">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2"/>
        <p:cNvGrpSpPr/>
        <p:nvPr/>
      </p:nvGrpSpPr>
      <p:grpSpPr>
        <a:xfrm>
          <a:off x="0" y="0"/>
          <a:ext cx="0" cy="0"/>
          <a:chOff x="0" y="0"/>
          <a:chExt cx="0" cy="0"/>
        </a:xfrm>
      </p:grpSpPr>
      <p:sp>
        <p:nvSpPr>
          <p:cNvPr id="33" name="Google Shape;33;p5"/>
          <p:cNvSpPr/>
          <p:nvPr/>
        </p:nvSpPr>
        <p:spPr>
          <a:xfrm>
            <a:off x="1353872" y="-169303"/>
            <a:ext cx="7887674" cy="10687980"/>
          </a:xfrm>
          <a:custGeom>
            <a:avLst/>
            <a:gdLst/>
            <a:ahLst/>
            <a:cxnLst/>
            <a:rect l="l" t="t" r="r" b="b"/>
            <a:pathLst>
              <a:path w="23730" h="31753" extrusionOk="0">
                <a:moveTo>
                  <a:pt x="1" y="0"/>
                </a:moveTo>
                <a:cubicBezTo>
                  <a:pt x="12" y="191"/>
                  <a:pt x="120" y="357"/>
                  <a:pt x="191" y="524"/>
                </a:cubicBezTo>
                <a:cubicBezTo>
                  <a:pt x="465" y="1084"/>
                  <a:pt x="763" y="1643"/>
                  <a:pt x="1084" y="2179"/>
                </a:cubicBezTo>
                <a:cubicBezTo>
                  <a:pt x="2287" y="4179"/>
                  <a:pt x="3870" y="5846"/>
                  <a:pt x="5942" y="7013"/>
                </a:cubicBezTo>
                <a:cubicBezTo>
                  <a:pt x="7347" y="7799"/>
                  <a:pt x="8835" y="8382"/>
                  <a:pt x="10395" y="8799"/>
                </a:cubicBezTo>
                <a:cubicBezTo>
                  <a:pt x="11490" y="9097"/>
                  <a:pt x="12562" y="9454"/>
                  <a:pt x="13490" y="10168"/>
                </a:cubicBezTo>
                <a:cubicBezTo>
                  <a:pt x="14526" y="10966"/>
                  <a:pt x="15479" y="11847"/>
                  <a:pt x="16264" y="12895"/>
                </a:cubicBezTo>
                <a:cubicBezTo>
                  <a:pt x="18086" y="15252"/>
                  <a:pt x="19122" y="17931"/>
                  <a:pt x="19443" y="20907"/>
                </a:cubicBezTo>
                <a:cubicBezTo>
                  <a:pt x="19586" y="22336"/>
                  <a:pt x="19622" y="23789"/>
                  <a:pt x="19741" y="25218"/>
                </a:cubicBezTo>
                <a:cubicBezTo>
                  <a:pt x="19813" y="26230"/>
                  <a:pt x="19979" y="27206"/>
                  <a:pt x="20313" y="28170"/>
                </a:cubicBezTo>
                <a:cubicBezTo>
                  <a:pt x="20848" y="29635"/>
                  <a:pt x="21777" y="30778"/>
                  <a:pt x="23134" y="31552"/>
                </a:cubicBezTo>
                <a:cubicBezTo>
                  <a:pt x="23287" y="31643"/>
                  <a:pt x="23448" y="31752"/>
                  <a:pt x="23633" y="31752"/>
                </a:cubicBezTo>
                <a:cubicBezTo>
                  <a:pt x="23665" y="31752"/>
                  <a:pt x="23697" y="31749"/>
                  <a:pt x="23730" y="31742"/>
                </a:cubicBezTo>
                <a:lnTo>
                  <a:pt x="237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5"/>
          <p:cNvSpPr/>
          <p:nvPr/>
        </p:nvSpPr>
        <p:spPr>
          <a:xfrm>
            <a:off x="-1234475" y="4471600"/>
            <a:ext cx="3451957" cy="747486"/>
          </a:xfrm>
          <a:custGeom>
            <a:avLst/>
            <a:gdLst/>
            <a:ahLst/>
            <a:cxnLst/>
            <a:rect l="l" t="t" r="r" b="b"/>
            <a:pathLst>
              <a:path w="89965" h="19481" extrusionOk="0">
                <a:moveTo>
                  <a:pt x="734" y="17279"/>
                </a:moveTo>
                <a:cubicBezTo>
                  <a:pt x="4237" y="9807"/>
                  <a:pt x="10208" y="2335"/>
                  <a:pt x="19314" y="2902"/>
                </a:cubicBezTo>
                <a:cubicBezTo>
                  <a:pt x="24285" y="3169"/>
                  <a:pt x="28854" y="5938"/>
                  <a:pt x="33291" y="7973"/>
                </a:cubicBezTo>
                <a:cubicBezTo>
                  <a:pt x="37160" y="9774"/>
                  <a:pt x="41263" y="11075"/>
                  <a:pt x="45500" y="11375"/>
                </a:cubicBezTo>
                <a:cubicBezTo>
                  <a:pt x="49336" y="11742"/>
                  <a:pt x="52972" y="10808"/>
                  <a:pt x="56341" y="8973"/>
                </a:cubicBezTo>
                <a:cubicBezTo>
                  <a:pt x="60010" y="7005"/>
                  <a:pt x="63179" y="4203"/>
                  <a:pt x="67215" y="3036"/>
                </a:cubicBezTo>
                <a:cubicBezTo>
                  <a:pt x="77823" y="0"/>
                  <a:pt x="84961" y="11475"/>
                  <a:pt x="89198" y="19147"/>
                </a:cubicBezTo>
                <a:cubicBezTo>
                  <a:pt x="89398" y="19481"/>
                  <a:pt x="89965" y="19181"/>
                  <a:pt x="89731" y="18814"/>
                </a:cubicBezTo>
                <a:cubicBezTo>
                  <a:pt x="85628" y="11308"/>
                  <a:pt x="80491" y="2936"/>
                  <a:pt x="71051" y="2035"/>
                </a:cubicBezTo>
                <a:cubicBezTo>
                  <a:pt x="66882" y="1668"/>
                  <a:pt x="63146" y="3936"/>
                  <a:pt x="59810" y="6038"/>
                </a:cubicBezTo>
                <a:cubicBezTo>
                  <a:pt x="55273" y="8973"/>
                  <a:pt x="51037" y="10975"/>
                  <a:pt x="45533" y="10708"/>
                </a:cubicBezTo>
                <a:cubicBezTo>
                  <a:pt x="40163" y="10441"/>
                  <a:pt x="35159" y="8139"/>
                  <a:pt x="30356" y="5838"/>
                </a:cubicBezTo>
                <a:cubicBezTo>
                  <a:pt x="26186" y="3870"/>
                  <a:pt x="21950" y="2002"/>
                  <a:pt x="17246" y="2168"/>
                </a:cubicBezTo>
                <a:cubicBezTo>
                  <a:pt x="9007" y="2469"/>
                  <a:pt x="3403" y="10174"/>
                  <a:pt x="234" y="16879"/>
                </a:cubicBezTo>
                <a:cubicBezTo>
                  <a:pt x="1" y="17346"/>
                  <a:pt x="568" y="17646"/>
                  <a:pt x="734" y="1727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a:off x="6312624" y="-89900"/>
            <a:ext cx="3002097" cy="801511"/>
          </a:xfrm>
          <a:custGeom>
            <a:avLst/>
            <a:gdLst/>
            <a:ahLst/>
            <a:cxnLst/>
            <a:rect l="l" t="t" r="r" b="b"/>
            <a:pathLst>
              <a:path w="79091" h="21116" extrusionOk="0">
                <a:moveTo>
                  <a:pt x="267" y="434"/>
                </a:moveTo>
                <a:cubicBezTo>
                  <a:pt x="1" y="7006"/>
                  <a:pt x="3503" y="13044"/>
                  <a:pt x="8874" y="16713"/>
                </a:cubicBezTo>
                <a:cubicBezTo>
                  <a:pt x="15178" y="21116"/>
                  <a:pt x="22683" y="19982"/>
                  <a:pt x="29355" y="17113"/>
                </a:cubicBezTo>
                <a:cubicBezTo>
                  <a:pt x="33358" y="15379"/>
                  <a:pt x="37160" y="13177"/>
                  <a:pt x="41063" y="11342"/>
                </a:cubicBezTo>
                <a:cubicBezTo>
                  <a:pt x="45733" y="9207"/>
                  <a:pt x="50703" y="8040"/>
                  <a:pt x="55840" y="7873"/>
                </a:cubicBezTo>
                <a:cubicBezTo>
                  <a:pt x="60644" y="7740"/>
                  <a:pt x="65214" y="9207"/>
                  <a:pt x="69984" y="9474"/>
                </a:cubicBezTo>
                <a:cubicBezTo>
                  <a:pt x="73320" y="9674"/>
                  <a:pt x="76755" y="8574"/>
                  <a:pt x="78857" y="5905"/>
                </a:cubicBezTo>
                <a:cubicBezTo>
                  <a:pt x="79090" y="5572"/>
                  <a:pt x="78657" y="5171"/>
                  <a:pt x="78390" y="5471"/>
                </a:cubicBezTo>
                <a:cubicBezTo>
                  <a:pt x="75655" y="9007"/>
                  <a:pt x="71151" y="9141"/>
                  <a:pt x="67048" y="8540"/>
                </a:cubicBezTo>
                <a:cubicBezTo>
                  <a:pt x="63012" y="7973"/>
                  <a:pt x="59176" y="7173"/>
                  <a:pt x="55040" y="7239"/>
                </a:cubicBezTo>
                <a:cubicBezTo>
                  <a:pt x="47334" y="7506"/>
                  <a:pt x="40663" y="10675"/>
                  <a:pt x="33891" y="14144"/>
                </a:cubicBezTo>
                <a:cubicBezTo>
                  <a:pt x="26986" y="17680"/>
                  <a:pt x="19281" y="20916"/>
                  <a:pt x="11609" y="17513"/>
                </a:cubicBezTo>
                <a:cubicBezTo>
                  <a:pt x="5004" y="14578"/>
                  <a:pt x="501" y="7506"/>
                  <a:pt x="801" y="334"/>
                </a:cubicBezTo>
                <a:cubicBezTo>
                  <a:pt x="868" y="1"/>
                  <a:pt x="267" y="1"/>
                  <a:pt x="267" y="4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5"/>
          <p:cNvSpPr txBox="1">
            <a:spLocks noGrp="1"/>
          </p:cNvSpPr>
          <p:nvPr>
            <p:ph type="title"/>
          </p:nvPr>
        </p:nvSpPr>
        <p:spPr>
          <a:xfrm>
            <a:off x="1505914" y="2913163"/>
            <a:ext cx="2898600" cy="394500"/>
          </a:xfrm>
          <a:prstGeom prst="rect">
            <a:avLst/>
          </a:prstGeom>
        </p:spPr>
        <p:txBody>
          <a:bodyPr spcFirstLastPara="1" wrap="square" lIns="0" tIns="0" rIns="0" bIns="0" anchor="ctr" anchorCtr="0">
            <a:noAutofit/>
          </a:bodyPr>
          <a:lstStyle>
            <a:lvl1pPr lvl="0" algn="ctr">
              <a:spcBef>
                <a:spcPts val="0"/>
              </a:spcBef>
              <a:spcAft>
                <a:spcPts val="0"/>
              </a:spcAft>
              <a:buSzPts val="2800"/>
              <a:buFont typeface="Syne SemiBold"/>
              <a:buNone/>
              <a:defRPr sz="2000">
                <a:solidFill>
                  <a:schemeClr val="lt2"/>
                </a:solidFill>
                <a:latin typeface="Syne SemiBold"/>
                <a:ea typeface="Syne SemiBold"/>
                <a:cs typeface="Syne SemiBold"/>
                <a:sym typeface="Syne SemiBold"/>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7" name="Google Shape;37;p5"/>
          <p:cNvSpPr txBox="1">
            <a:spLocks noGrp="1"/>
          </p:cNvSpPr>
          <p:nvPr>
            <p:ph type="subTitle" idx="1"/>
          </p:nvPr>
        </p:nvSpPr>
        <p:spPr>
          <a:xfrm>
            <a:off x="1506814" y="3406913"/>
            <a:ext cx="2896800" cy="10428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38" name="Google Shape;38;p5"/>
          <p:cNvSpPr txBox="1">
            <a:spLocks noGrp="1"/>
          </p:cNvSpPr>
          <p:nvPr>
            <p:ph type="subTitle" idx="2"/>
          </p:nvPr>
        </p:nvSpPr>
        <p:spPr>
          <a:xfrm>
            <a:off x="4739486" y="1909223"/>
            <a:ext cx="2898600" cy="10425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39" name="Google Shape;39;p5"/>
          <p:cNvSpPr txBox="1">
            <a:spLocks noGrp="1"/>
          </p:cNvSpPr>
          <p:nvPr>
            <p:ph type="subTitle" idx="3"/>
          </p:nvPr>
        </p:nvSpPr>
        <p:spPr>
          <a:xfrm>
            <a:off x="4739486" y="1412563"/>
            <a:ext cx="2898600" cy="393300"/>
          </a:xfrm>
          <a:prstGeom prst="rect">
            <a:avLst/>
          </a:prstGeom>
        </p:spPr>
        <p:txBody>
          <a:bodyPr spcFirstLastPara="1" wrap="square" lIns="0" tIns="0" rIns="0" bIns="0" anchor="ctr" anchorCtr="0">
            <a:noAutofit/>
          </a:bodyPr>
          <a:lstStyle>
            <a:lvl1pPr marL="0" marR="0" lvl="0" indent="0" algn="ctr" rtl="0">
              <a:lnSpc>
                <a:spcPct val="100000"/>
              </a:lnSpc>
              <a:spcBef>
                <a:spcPts val="0"/>
              </a:spcBef>
              <a:spcAft>
                <a:spcPts val="0"/>
              </a:spcAft>
              <a:buClr>
                <a:schemeClr val="dk2"/>
              </a:buClr>
              <a:buSzPts val="2800"/>
              <a:buFont typeface="Syne SemiBold"/>
              <a:buNone/>
              <a:defRPr sz="2000">
                <a:solidFill>
                  <a:schemeClr val="lt2"/>
                </a:solidFill>
                <a:latin typeface="Syne SemiBold"/>
                <a:ea typeface="Syne SemiBold"/>
                <a:cs typeface="Syne SemiBold"/>
                <a:sym typeface="Syne SemiBold"/>
              </a:defRPr>
            </a:lvl1pPr>
            <a:lvl2pPr lvl="1" algn="ctr" rtl="0">
              <a:lnSpc>
                <a:spcPct val="100000"/>
              </a:lnSpc>
              <a:spcBef>
                <a:spcPts val="0"/>
              </a:spcBef>
              <a:spcAft>
                <a:spcPts val="0"/>
              </a:spcAft>
              <a:buSzPts val="1600"/>
              <a:buFont typeface="Syne SemiBold"/>
              <a:buNone/>
              <a:defRPr sz="1600">
                <a:latin typeface="Syne SemiBold"/>
                <a:ea typeface="Syne SemiBold"/>
                <a:cs typeface="Syne SemiBold"/>
                <a:sym typeface="Syne SemiBold"/>
              </a:defRPr>
            </a:lvl2pPr>
            <a:lvl3pPr lvl="2" algn="ctr" rtl="0">
              <a:lnSpc>
                <a:spcPct val="100000"/>
              </a:lnSpc>
              <a:spcBef>
                <a:spcPts val="0"/>
              </a:spcBef>
              <a:spcAft>
                <a:spcPts val="0"/>
              </a:spcAft>
              <a:buSzPts val="1600"/>
              <a:buFont typeface="Syne SemiBold"/>
              <a:buNone/>
              <a:defRPr sz="1600">
                <a:latin typeface="Syne SemiBold"/>
                <a:ea typeface="Syne SemiBold"/>
                <a:cs typeface="Syne SemiBold"/>
                <a:sym typeface="Syne SemiBold"/>
              </a:defRPr>
            </a:lvl3pPr>
            <a:lvl4pPr lvl="3" algn="ctr" rtl="0">
              <a:lnSpc>
                <a:spcPct val="100000"/>
              </a:lnSpc>
              <a:spcBef>
                <a:spcPts val="0"/>
              </a:spcBef>
              <a:spcAft>
                <a:spcPts val="0"/>
              </a:spcAft>
              <a:buSzPts val="1600"/>
              <a:buFont typeface="Syne SemiBold"/>
              <a:buNone/>
              <a:defRPr sz="1600">
                <a:latin typeface="Syne SemiBold"/>
                <a:ea typeface="Syne SemiBold"/>
                <a:cs typeface="Syne SemiBold"/>
                <a:sym typeface="Syne SemiBold"/>
              </a:defRPr>
            </a:lvl4pPr>
            <a:lvl5pPr lvl="4" algn="ctr" rtl="0">
              <a:lnSpc>
                <a:spcPct val="100000"/>
              </a:lnSpc>
              <a:spcBef>
                <a:spcPts val="0"/>
              </a:spcBef>
              <a:spcAft>
                <a:spcPts val="0"/>
              </a:spcAft>
              <a:buSzPts val="1600"/>
              <a:buFont typeface="Syne SemiBold"/>
              <a:buNone/>
              <a:defRPr sz="1600">
                <a:latin typeface="Syne SemiBold"/>
                <a:ea typeface="Syne SemiBold"/>
                <a:cs typeface="Syne SemiBold"/>
                <a:sym typeface="Syne SemiBold"/>
              </a:defRPr>
            </a:lvl5pPr>
            <a:lvl6pPr lvl="5" algn="ctr" rtl="0">
              <a:lnSpc>
                <a:spcPct val="100000"/>
              </a:lnSpc>
              <a:spcBef>
                <a:spcPts val="0"/>
              </a:spcBef>
              <a:spcAft>
                <a:spcPts val="0"/>
              </a:spcAft>
              <a:buSzPts val="1600"/>
              <a:buFont typeface="Syne SemiBold"/>
              <a:buNone/>
              <a:defRPr sz="1600">
                <a:latin typeface="Syne SemiBold"/>
                <a:ea typeface="Syne SemiBold"/>
                <a:cs typeface="Syne SemiBold"/>
                <a:sym typeface="Syne SemiBold"/>
              </a:defRPr>
            </a:lvl6pPr>
            <a:lvl7pPr lvl="6" algn="ctr" rtl="0">
              <a:lnSpc>
                <a:spcPct val="100000"/>
              </a:lnSpc>
              <a:spcBef>
                <a:spcPts val="0"/>
              </a:spcBef>
              <a:spcAft>
                <a:spcPts val="0"/>
              </a:spcAft>
              <a:buSzPts val="1600"/>
              <a:buFont typeface="Syne SemiBold"/>
              <a:buNone/>
              <a:defRPr sz="1600">
                <a:latin typeface="Syne SemiBold"/>
                <a:ea typeface="Syne SemiBold"/>
                <a:cs typeface="Syne SemiBold"/>
                <a:sym typeface="Syne SemiBold"/>
              </a:defRPr>
            </a:lvl7pPr>
            <a:lvl8pPr lvl="7" algn="ctr" rtl="0">
              <a:lnSpc>
                <a:spcPct val="100000"/>
              </a:lnSpc>
              <a:spcBef>
                <a:spcPts val="0"/>
              </a:spcBef>
              <a:spcAft>
                <a:spcPts val="0"/>
              </a:spcAft>
              <a:buSzPts val="1600"/>
              <a:buFont typeface="Syne SemiBold"/>
              <a:buNone/>
              <a:defRPr sz="1600">
                <a:latin typeface="Syne SemiBold"/>
                <a:ea typeface="Syne SemiBold"/>
                <a:cs typeface="Syne SemiBold"/>
                <a:sym typeface="Syne SemiBold"/>
              </a:defRPr>
            </a:lvl8pPr>
            <a:lvl9pPr lvl="8" algn="ctr" rtl="0">
              <a:lnSpc>
                <a:spcPct val="100000"/>
              </a:lnSpc>
              <a:spcBef>
                <a:spcPts val="0"/>
              </a:spcBef>
              <a:spcAft>
                <a:spcPts val="0"/>
              </a:spcAft>
              <a:buSzPts val="1600"/>
              <a:buFont typeface="Syne SemiBold"/>
              <a:buNone/>
              <a:defRPr sz="1600">
                <a:latin typeface="Syne SemiBold"/>
                <a:ea typeface="Syne SemiBold"/>
                <a:cs typeface="Syne SemiBold"/>
                <a:sym typeface="Syne SemiBold"/>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1276825" y="-338425"/>
            <a:ext cx="3566904" cy="891281"/>
          </a:xfrm>
          <a:custGeom>
            <a:avLst/>
            <a:gdLst/>
            <a:ahLst/>
            <a:cxnLst/>
            <a:rect l="l" t="t" r="r" b="b"/>
            <a:pathLst>
              <a:path w="62079" h="15512" extrusionOk="0">
                <a:moveTo>
                  <a:pt x="34" y="1"/>
                </a:moveTo>
                <a:cubicBezTo>
                  <a:pt x="1" y="2502"/>
                  <a:pt x="201" y="4971"/>
                  <a:pt x="1202" y="7206"/>
                </a:cubicBezTo>
                <a:cubicBezTo>
                  <a:pt x="2669" y="10541"/>
                  <a:pt x="5772" y="13043"/>
                  <a:pt x="9241" y="14211"/>
                </a:cubicBezTo>
                <a:cubicBezTo>
                  <a:pt x="9608" y="14344"/>
                  <a:pt x="10008" y="14478"/>
                  <a:pt x="10408" y="14544"/>
                </a:cubicBezTo>
                <a:cubicBezTo>
                  <a:pt x="14378" y="15512"/>
                  <a:pt x="18581" y="14945"/>
                  <a:pt x="22384" y="13477"/>
                </a:cubicBezTo>
                <a:cubicBezTo>
                  <a:pt x="23084" y="13177"/>
                  <a:pt x="23851" y="12876"/>
                  <a:pt x="24552" y="12543"/>
                </a:cubicBezTo>
                <a:cubicBezTo>
                  <a:pt x="27187" y="11342"/>
                  <a:pt x="29722" y="9974"/>
                  <a:pt x="32524" y="9341"/>
                </a:cubicBezTo>
                <a:cubicBezTo>
                  <a:pt x="35927" y="8540"/>
                  <a:pt x="39462" y="8974"/>
                  <a:pt x="42965" y="9207"/>
                </a:cubicBezTo>
                <a:cubicBezTo>
                  <a:pt x="46034" y="9474"/>
                  <a:pt x="49069" y="9574"/>
                  <a:pt x="51971" y="8840"/>
                </a:cubicBezTo>
                <a:cubicBezTo>
                  <a:pt x="56475" y="7673"/>
                  <a:pt x="60277" y="4270"/>
                  <a:pt x="62079" y="1"/>
                </a:cubicBezTo>
                <a:lnTo>
                  <a:pt x="3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6"/>
          <p:cNvSpPr/>
          <p:nvPr/>
        </p:nvSpPr>
        <p:spPr>
          <a:xfrm rot="10800000">
            <a:off x="6888750" y="4295000"/>
            <a:ext cx="3566904" cy="891281"/>
          </a:xfrm>
          <a:custGeom>
            <a:avLst/>
            <a:gdLst/>
            <a:ahLst/>
            <a:cxnLst/>
            <a:rect l="l" t="t" r="r" b="b"/>
            <a:pathLst>
              <a:path w="62079" h="15512" extrusionOk="0">
                <a:moveTo>
                  <a:pt x="34" y="1"/>
                </a:moveTo>
                <a:cubicBezTo>
                  <a:pt x="1" y="2502"/>
                  <a:pt x="201" y="4971"/>
                  <a:pt x="1202" y="7206"/>
                </a:cubicBezTo>
                <a:cubicBezTo>
                  <a:pt x="2669" y="10541"/>
                  <a:pt x="5772" y="13043"/>
                  <a:pt x="9241" y="14211"/>
                </a:cubicBezTo>
                <a:cubicBezTo>
                  <a:pt x="9608" y="14344"/>
                  <a:pt x="10008" y="14478"/>
                  <a:pt x="10408" y="14544"/>
                </a:cubicBezTo>
                <a:cubicBezTo>
                  <a:pt x="14378" y="15512"/>
                  <a:pt x="18581" y="14945"/>
                  <a:pt x="22384" y="13477"/>
                </a:cubicBezTo>
                <a:cubicBezTo>
                  <a:pt x="23084" y="13177"/>
                  <a:pt x="23851" y="12876"/>
                  <a:pt x="24552" y="12543"/>
                </a:cubicBezTo>
                <a:cubicBezTo>
                  <a:pt x="27187" y="11342"/>
                  <a:pt x="29722" y="9974"/>
                  <a:pt x="32524" y="9341"/>
                </a:cubicBezTo>
                <a:cubicBezTo>
                  <a:pt x="35927" y="8540"/>
                  <a:pt x="39462" y="8974"/>
                  <a:pt x="42965" y="9207"/>
                </a:cubicBezTo>
                <a:cubicBezTo>
                  <a:pt x="46034" y="9474"/>
                  <a:pt x="49069" y="9574"/>
                  <a:pt x="51971" y="8840"/>
                </a:cubicBezTo>
                <a:cubicBezTo>
                  <a:pt x="56475" y="7673"/>
                  <a:pt x="60277" y="4270"/>
                  <a:pt x="62079" y="1"/>
                </a:cubicBezTo>
                <a:lnTo>
                  <a:pt x="3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6"/>
          <p:cNvSpPr/>
          <p:nvPr/>
        </p:nvSpPr>
        <p:spPr>
          <a:xfrm>
            <a:off x="-758875" y="-493000"/>
            <a:ext cx="2531000" cy="1293450"/>
          </a:xfrm>
          <a:custGeom>
            <a:avLst/>
            <a:gdLst/>
            <a:ahLst/>
            <a:cxnLst/>
            <a:rect l="l" t="t" r="r" b="b"/>
            <a:pathLst>
              <a:path w="101240" h="51738" extrusionOk="0">
                <a:moveTo>
                  <a:pt x="100572" y="234"/>
                </a:moveTo>
                <a:cubicBezTo>
                  <a:pt x="96369" y="2669"/>
                  <a:pt x="93000" y="6139"/>
                  <a:pt x="90531" y="10342"/>
                </a:cubicBezTo>
                <a:cubicBezTo>
                  <a:pt x="89364" y="12343"/>
                  <a:pt x="88530" y="14511"/>
                  <a:pt x="87930" y="16746"/>
                </a:cubicBezTo>
                <a:cubicBezTo>
                  <a:pt x="87162" y="19581"/>
                  <a:pt x="87029" y="22584"/>
                  <a:pt x="86162" y="25352"/>
                </a:cubicBezTo>
                <a:cubicBezTo>
                  <a:pt x="83827" y="32624"/>
                  <a:pt x="75354" y="33091"/>
                  <a:pt x="69150" y="31490"/>
                </a:cubicBezTo>
                <a:cubicBezTo>
                  <a:pt x="64513" y="30322"/>
                  <a:pt x="59476" y="27687"/>
                  <a:pt x="55206" y="31223"/>
                </a:cubicBezTo>
                <a:cubicBezTo>
                  <a:pt x="53572" y="32624"/>
                  <a:pt x="52671" y="34726"/>
                  <a:pt x="51737" y="36594"/>
                </a:cubicBezTo>
                <a:cubicBezTo>
                  <a:pt x="50369" y="39362"/>
                  <a:pt x="48702" y="41797"/>
                  <a:pt x="46133" y="43632"/>
                </a:cubicBezTo>
                <a:cubicBezTo>
                  <a:pt x="40162" y="47802"/>
                  <a:pt x="34692" y="43899"/>
                  <a:pt x="29488" y="40763"/>
                </a:cubicBezTo>
                <a:cubicBezTo>
                  <a:pt x="20582" y="35326"/>
                  <a:pt x="9307" y="37494"/>
                  <a:pt x="3002" y="45700"/>
                </a:cubicBezTo>
                <a:cubicBezTo>
                  <a:pt x="1701" y="47368"/>
                  <a:pt x="801" y="49236"/>
                  <a:pt x="134" y="51204"/>
                </a:cubicBezTo>
                <a:cubicBezTo>
                  <a:pt x="0" y="51571"/>
                  <a:pt x="567" y="51738"/>
                  <a:pt x="701" y="51371"/>
                </a:cubicBezTo>
                <a:cubicBezTo>
                  <a:pt x="2702" y="45667"/>
                  <a:pt x="7139" y="41297"/>
                  <a:pt x="12843" y="39296"/>
                </a:cubicBezTo>
                <a:cubicBezTo>
                  <a:pt x="19181" y="37061"/>
                  <a:pt x="25485" y="38862"/>
                  <a:pt x="30889" y="42364"/>
                </a:cubicBezTo>
                <a:cubicBezTo>
                  <a:pt x="35092" y="45033"/>
                  <a:pt x="39195" y="47301"/>
                  <a:pt x="44198" y="45400"/>
                </a:cubicBezTo>
                <a:cubicBezTo>
                  <a:pt x="48802" y="43665"/>
                  <a:pt x="51037" y="39462"/>
                  <a:pt x="53138" y="35359"/>
                </a:cubicBezTo>
                <a:cubicBezTo>
                  <a:pt x="54639" y="32457"/>
                  <a:pt x="56574" y="30222"/>
                  <a:pt x="60076" y="30056"/>
                </a:cubicBezTo>
                <a:cubicBezTo>
                  <a:pt x="63345" y="29889"/>
                  <a:pt x="66648" y="31523"/>
                  <a:pt x="69717" y="32324"/>
                </a:cubicBezTo>
                <a:cubicBezTo>
                  <a:pt x="74220" y="33458"/>
                  <a:pt x="79724" y="33491"/>
                  <a:pt x="83493" y="30322"/>
                </a:cubicBezTo>
                <a:cubicBezTo>
                  <a:pt x="87729" y="26787"/>
                  <a:pt x="87396" y="21216"/>
                  <a:pt x="88730" y="16312"/>
                </a:cubicBezTo>
                <a:cubicBezTo>
                  <a:pt x="90231" y="10809"/>
                  <a:pt x="93800" y="5938"/>
                  <a:pt x="98304" y="2469"/>
                </a:cubicBezTo>
                <a:cubicBezTo>
                  <a:pt x="99138" y="1835"/>
                  <a:pt x="100038" y="1302"/>
                  <a:pt x="100906" y="768"/>
                </a:cubicBezTo>
                <a:cubicBezTo>
                  <a:pt x="101239" y="568"/>
                  <a:pt x="100906" y="1"/>
                  <a:pt x="100572" y="23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txBox="1">
            <a:spLocks noGrp="1"/>
          </p:cNvSpPr>
          <p:nvPr>
            <p:ph type="title"/>
          </p:nvPr>
        </p:nvSpPr>
        <p:spPr>
          <a:xfrm>
            <a:off x="713250" y="469500"/>
            <a:ext cx="7717500" cy="453900"/>
          </a:xfrm>
          <a:prstGeom prst="rect">
            <a:avLst/>
          </a:prstGeom>
        </p:spPr>
        <p:txBody>
          <a:bodyPr spcFirstLastPara="1" wrap="square" lIns="0" tIns="0" rIns="0" bIns="0" anchor="t" anchorCtr="0">
            <a:noAutofit/>
          </a:bodyPr>
          <a:lstStyle>
            <a:lvl1pPr lvl="0" algn="ctr" rtl="0">
              <a:spcBef>
                <a:spcPts val="0"/>
              </a:spcBef>
              <a:spcAft>
                <a:spcPts val="0"/>
              </a:spcAft>
              <a:buSzPts val="2800"/>
              <a:buNone/>
              <a:defRPr sz="3100">
                <a:latin typeface="Commissioner ExtraBold"/>
                <a:ea typeface="Commissioner ExtraBold"/>
                <a:cs typeface="Commissioner ExtraBold"/>
                <a:sym typeface="Commissioner ExtraBold"/>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rot="-5400000" flipH="1">
            <a:off x="-534003" y="-410922"/>
            <a:ext cx="2365353" cy="2540748"/>
          </a:xfrm>
          <a:custGeom>
            <a:avLst/>
            <a:gdLst/>
            <a:ahLst/>
            <a:cxnLst/>
            <a:rect l="l" t="t" r="r" b="b"/>
            <a:pathLst>
              <a:path w="53539" h="57509" extrusionOk="0">
                <a:moveTo>
                  <a:pt x="8006" y="49169"/>
                </a:moveTo>
                <a:cubicBezTo>
                  <a:pt x="8307" y="47268"/>
                  <a:pt x="7973" y="45333"/>
                  <a:pt x="8273" y="43399"/>
                </a:cubicBezTo>
                <a:cubicBezTo>
                  <a:pt x="8707" y="40330"/>
                  <a:pt x="10942" y="37528"/>
                  <a:pt x="13844" y="36327"/>
                </a:cubicBezTo>
                <a:cubicBezTo>
                  <a:pt x="16646" y="35193"/>
                  <a:pt x="19815" y="35526"/>
                  <a:pt x="22817" y="35393"/>
                </a:cubicBezTo>
                <a:cubicBezTo>
                  <a:pt x="25819" y="35259"/>
                  <a:pt x="29188" y="34425"/>
                  <a:pt x="30789" y="31890"/>
                </a:cubicBezTo>
                <a:cubicBezTo>
                  <a:pt x="31523" y="30689"/>
                  <a:pt x="31790" y="29255"/>
                  <a:pt x="32057" y="27887"/>
                </a:cubicBezTo>
                <a:cubicBezTo>
                  <a:pt x="32524" y="25753"/>
                  <a:pt x="33058" y="23651"/>
                  <a:pt x="34158" y="21750"/>
                </a:cubicBezTo>
                <a:cubicBezTo>
                  <a:pt x="35226" y="19882"/>
                  <a:pt x="36994" y="18314"/>
                  <a:pt x="39129" y="17847"/>
                </a:cubicBezTo>
                <a:cubicBezTo>
                  <a:pt x="40530" y="17547"/>
                  <a:pt x="42031" y="17747"/>
                  <a:pt x="43498" y="17680"/>
                </a:cubicBezTo>
                <a:cubicBezTo>
                  <a:pt x="47368" y="17413"/>
                  <a:pt x="50837" y="14978"/>
                  <a:pt x="53205" y="11876"/>
                </a:cubicBezTo>
                <a:cubicBezTo>
                  <a:pt x="53339" y="11709"/>
                  <a:pt x="53405" y="11576"/>
                  <a:pt x="53539" y="11409"/>
                </a:cubicBezTo>
                <a:cubicBezTo>
                  <a:pt x="52505" y="9541"/>
                  <a:pt x="51404" y="7473"/>
                  <a:pt x="49369" y="6706"/>
                </a:cubicBezTo>
                <a:cubicBezTo>
                  <a:pt x="45867" y="5405"/>
                  <a:pt x="42398" y="8974"/>
                  <a:pt x="38695" y="9241"/>
                </a:cubicBezTo>
                <a:cubicBezTo>
                  <a:pt x="35726" y="9508"/>
                  <a:pt x="33058" y="7673"/>
                  <a:pt x="30522" y="6072"/>
                </a:cubicBezTo>
                <a:cubicBezTo>
                  <a:pt x="24718" y="2536"/>
                  <a:pt x="17513" y="1"/>
                  <a:pt x="11209" y="2536"/>
                </a:cubicBezTo>
                <a:cubicBezTo>
                  <a:pt x="9674" y="3170"/>
                  <a:pt x="8206" y="4070"/>
                  <a:pt x="6972" y="5171"/>
                </a:cubicBezTo>
                <a:cubicBezTo>
                  <a:pt x="4504" y="7306"/>
                  <a:pt x="2636" y="10141"/>
                  <a:pt x="1668" y="13244"/>
                </a:cubicBezTo>
                <a:cubicBezTo>
                  <a:pt x="167" y="18181"/>
                  <a:pt x="835" y="23651"/>
                  <a:pt x="1" y="28688"/>
                </a:cubicBezTo>
                <a:lnTo>
                  <a:pt x="1" y="57509"/>
                </a:lnTo>
                <a:cubicBezTo>
                  <a:pt x="134" y="57442"/>
                  <a:pt x="267" y="57409"/>
                  <a:pt x="368" y="57409"/>
                </a:cubicBezTo>
                <a:cubicBezTo>
                  <a:pt x="4204" y="56274"/>
                  <a:pt x="7439" y="53072"/>
                  <a:pt x="8006" y="4916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9"/>
          <p:cNvSpPr/>
          <p:nvPr/>
        </p:nvSpPr>
        <p:spPr>
          <a:xfrm rot="10800000">
            <a:off x="-2149526" y="3143152"/>
            <a:ext cx="4858076" cy="3129548"/>
          </a:xfrm>
          <a:custGeom>
            <a:avLst/>
            <a:gdLst/>
            <a:ahLst/>
            <a:cxnLst/>
            <a:rect l="l" t="t" r="r" b="b"/>
            <a:pathLst>
              <a:path w="98138" h="63220" extrusionOk="0">
                <a:moveTo>
                  <a:pt x="2536" y="0"/>
                </a:moveTo>
                <a:cubicBezTo>
                  <a:pt x="768" y="2535"/>
                  <a:pt x="1" y="5704"/>
                  <a:pt x="535" y="8740"/>
                </a:cubicBezTo>
                <a:cubicBezTo>
                  <a:pt x="2036" y="17146"/>
                  <a:pt x="12410" y="20982"/>
                  <a:pt x="15879" y="28721"/>
                </a:cubicBezTo>
                <a:cubicBezTo>
                  <a:pt x="17914" y="33257"/>
                  <a:pt x="17280" y="38561"/>
                  <a:pt x="16513" y="43465"/>
                </a:cubicBezTo>
                <a:cubicBezTo>
                  <a:pt x="16079" y="46100"/>
                  <a:pt x="15612" y="48869"/>
                  <a:pt x="16446" y="51437"/>
                </a:cubicBezTo>
                <a:cubicBezTo>
                  <a:pt x="17046" y="53238"/>
                  <a:pt x="18181" y="54739"/>
                  <a:pt x="19448" y="56107"/>
                </a:cubicBezTo>
                <a:cubicBezTo>
                  <a:pt x="23932" y="60782"/>
                  <a:pt x="30436" y="63219"/>
                  <a:pt x="36910" y="63219"/>
                </a:cubicBezTo>
                <a:cubicBezTo>
                  <a:pt x="41754" y="63219"/>
                  <a:pt x="46583" y="61855"/>
                  <a:pt x="50537" y="59042"/>
                </a:cubicBezTo>
                <a:cubicBezTo>
                  <a:pt x="56375" y="54873"/>
                  <a:pt x="60044" y="48301"/>
                  <a:pt x="65548" y="43732"/>
                </a:cubicBezTo>
                <a:cubicBezTo>
                  <a:pt x="70526" y="39593"/>
                  <a:pt x="76988" y="37341"/>
                  <a:pt x="83454" y="37341"/>
                </a:cubicBezTo>
                <a:cubicBezTo>
                  <a:pt x="84180" y="37341"/>
                  <a:pt x="84905" y="37370"/>
                  <a:pt x="85629" y="37427"/>
                </a:cubicBezTo>
                <a:cubicBezTo>
                  <a:pt x="89591" y="37744"/>
                  <a:pt x="93614" y="38905"/>
                  <a:pt x="97525" y="38905"/>
                </a:cubicBezTo>
                <a:cubicBezTo>
                  <a:pt x="97730" y="38905"/>
                  <a:pt x="97934" y="38901"/>
                  <a:pt x="98138" y="38895"/>
                </a:cubicBezTo>
                <a:lnTo>
                  <a:pt x="9813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9"/>
          <p:cNvSpPr/>
          <p:nvPr/>
        </p:nvSpPr>
        <p:spPr>
          <a:xfrm>
            <a:off x="7519300" y="3392550"/>
            <a:ext cx="1917225" cy="1847175"/>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9"/>
          <p:cNvSpPr/>
          <p:nvPr/>
        </p:nvSpPr>
        <p:spPr>
          <a:xfrm rot="-1037058">
            <a:off x="-168127" y="-141641"/>
            <a:ext cx="1977187" cy="527877"/>
          </a:xfrm>
          <a:custGeom>
            <a:avLst/>
            <a:gdLst/>
            <a:ahLst/>
            <a:cxnLst/>
            <a:rect l="l" t="t" r="r" b="b"/>
            <a:pathLst>
              <a:path w="79091" h="21116" extrusionOk="0">
                <a:moveTo>
                  <a:pt x="267" y="434"/>
                </a:moveTo>
                <a:cubicBezTo>
                  <a:pt x="1" y="7006"/>
                  <a:pt x="3503" y="13044"/>
                  <a:pt x="8874" y="16713"/>
                </a:cubicBezTo>
                <a:cubicBezTo>
                  <a:pt x="15178" y="21116"/>
                  <a:pt x="22683" y="19982"/>
                  <a:pt x="29355" y="17113"/>
                </a:cubicBezTo>
                <a:cubicBezTo>
                  <a:pt x="33358" y="15379"/>
                  <a:pt x="37160" y="13177"/>
                  <a:pt x="41063" y="11342"/>
                </a:cubicBezTo>
                <a:cubicBezTo>
                  <a:pt x="45733" y="9207"/>
                  <a:pt x="50703" y="8040"/>
                  <a:pt x="55840" y="7873"/>
                </a:cubicBezTo>
                <a:cubicBezTo>
                  <a:pt x="60644" y="7740"/>
                  <a:pt x="65214" y="9207"/>
                  <a:pt x="69984" y="9474"/>
                </a:cubicBezTo>
                <a:cubicBezTo>
                  <a:pt x="73320" y="9674"/>
                  <a:pt x="76755" y="8574"/>
                  <a:pt x="78857" y="5905"/>
                </a:cubicBezTo>
                <a:cubicBezTo>
                  <a:pt x="79090" y="5572"/>
                  <a:pt x="78657" y="5171"/>
                  <a:pt x="78390" y="5471"/>
                </a:cubicBezTo>
                <a:cubicBezTo>
                  <a:pt x="75655" y="9007"/>
                  <a:pt x="71151" y="9141"/>
                  <a:pt x="67048" y="8540"/>
                </a:cubicBezTo>
                <a:cubicBezTo>
                  <a:pt x="63012" y="7973"/>
                  <a:pt x="59176" y="7173"/>
                  <a:pt x="55040" y="7239"/>
                </a:cubicBezTo>
                <a:cubicBezTo>
                  <a:pt x="47334" y="7506"/>
                  <a:pt x="40663" y="10675"/>
                  <a:pt x="33891" y="14144"/>
                </a:cubicBezTo>
                <a:cubicBezTo>
                  <a:pt x="26986" y="17680"/>
                  <a:pt x="19281" y="20916"/>
                  <a:pt x="11609" y="17513"/>
                </a:cubicBezTo>
                <a:cubicBezTo>
                  <a:pt x="5004" y="14578"/>
                  <a:pt x="501" y="7506"/>
                  <a:pt x="801" y="334"/>
                </a:cubicBezTo>
                <a:cubicBezTo>
                  <a:pt x="868" y="1"/>
                  <a:pt x="267" y="1"/>
                  <a:pt x="267" y="43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9"/>
          <p:cNvSpPr txBox="1">
            <a:spLocks noGrp="1"/>
          </p:cNvSpPr>
          <p:nvPr>
            <p:ph type="title"/>
          </p:nvPr>
        </p:nvSpPr>
        <p:spPr>
          <a:xfrm>
            <a:off x="2446975" y="1870148"/>
            <a:ext cx="4864500" cy="645000"/>
          </a:xfrm>
          <a:prstGeom prst="rect">
            <a:avLst/>
          </a:prstGeom>
        </p:spPr>
        <p:txBody>
          <a:bodyPr spcFirstLastPara="1" wrap="square" lIns="0" tIns="0" rIns="0" bIns="0" anchor="t" anchorCtr="0">
            <a:noAutofit/>
          </a:bodyPr>
          <a:lstStyle>
            <a:lvl1pPr lvl="0" algn="r" rtl="0">
              <a:lnSpc>
                <a:spcPct val="90000"/>
              </a:lnSpc>
              <a:spcBef>
                <a:spcPts val="0"/>
              </a:spcBef>
              <a:spcAft>
                <a:spcPts val="0"/>
              </a:spcAft>
              <a:buSzPts val="5200"/>
              <a:buFont typeface="Commissioner"/>
              <a:buNone/>
              <a:defRPr sz="4500">
                <a:latin typeface="Commissioner ExtraBold"/>
                <a:ea typeface="Commissioner ExtraBold"/>
                <a:cs typeface="Commissioner ExtraBold"/>
                <a:sym typeface="Commissioner ExtraBold"/>
              </a:defRPr>
            </a:lvl1pPr>
            <a:lvl2pPr lvl="1" algn="ctr" rtl="0">
              <a:spcBef>
                <a:spcPts val="0"/>
              </a:spcBef>
              <a:spcAft>
                <a:spcPts val="0"/>
              </a:spcAft>
              <a:buSzPts val="5200"/>
              <a:buNone/>
              <a:defRPr sz="4200"/>
            </a:lvl2pPr>
            <a:lvl3pPr lvl="2" algn="ctr" rtl="0">
              <a:spcBef>
                <a:spcPts val="0"/>
              </a:spcBef>
              <a:spcAft>
                <a:spcPts val="0"/>
              </a:spcAft>
              <a:buSzPts val="5200"/>
              <a:buNone/>
              <a:defRPr sz="4200"/>
            </a:lvl3pPr>
            <a:lvl4pPr lvl="3" algn="ctr" rtl="0">
              <a:spcBef>
                <a:spcPts val="0"/>
              </a:spcBef>
              <a:spcAft>
                <a:spcPts val="0"/>
              </a:spcAft>
              <a:buSzPts val="5200"/>
              <a:buNone/>
              <a:defRPr sz="4200"/>
            </a:lvl4pPr>
            <a:lvl5pPr lvl="4" algn="ctr" rtl="0">
              <a:spcBef>
                <a:spcPts val="0"/>
              </a:spcBef>
              <a:spcAft>
                <a:spcPts val="0"/>
              </a:spcAft>
              <a:buSzPts val="5200"/>
              <a:buNone/>
              <a:defRPr sz="4200"/>
            </a:lvl5pPr>
            <a:lvl6pPr lvl="5" algn="ctr" rtl="0">
              <a:spcBef>
                <a:spcPts val="0"/>
              </a:spcBef>
              <a:spcAft>
                <a:spcPts val="0"/>
              </a:spcAft>
              <a:buSzPts val="5200"/>
              <a:buNone/>
              <a:defRPr sz="4200"/>
            </a:lvl6pPr>
            <a:lvl7pPr lvl="6" algn="ctr" rtl="0">
              <a:spcBef>
                <a:spcPts val="0"/>
              </a:spcBef>
              <a:spcAft>
                <a:spcPts val="0"/>
              </a:spcAft>
              <a:buSzPts val="5200"/>
              <a:buNone/>
              <a:defRPr sz="4200"/>
            </a:lvl7pPr>
            <a:lvl8pPr lvl="7" algn="ctr" rtl="0">
              <a:spcBef>
                <a:spcPts val="0"/>
              </a:spcBef>
              <a:spcAft>
                <a:spcPts val="0"/>
              </a:spcAft>
              <a:buSzPts val="5200"/>
              <a:buNone/>
              <a:defRPr sz="4200"/>
            </a:lvl8pPr>
            <a:lvl9pPr lvl="8" algn="ctr" rtl="0">
              <a:spcBef>
                <a:spcPts val="0"/>
              </a:spcBef>
              <a:spcAft>
                <a:spcPts val="0"/>
              </a:spcAft>
              <a:buSzPts val="5200"/>
              <a:buNone/>
              <a:defRPr sz="4200"/>
            </a:lvl9pPr>
          </a:lstStyle>
          <a:p>
            <a:endParaRPr/>
          </a:p>
        </p:txBody>
      </p:sp>
      <p:sp>
        <p:nvSpPr>
          <p:cNvPr id="65" name="Google Shape;65;p9"/>
          <p:cNvSpPr txBox="1">
            <a:spLocks noGrp="1"/>
          </p:cNvSpPr>
          <p:nvPr>
            <p:ph type="subTitle" idx="1"/>
          </p:nvPr>
        </p:nvSpPr>
        <p:spPr>
          <a:xfrm>
            <a:off x="2444575" y="2758163"/>
            <a:ext cx="4866900" cy="1369200"/>
          </a:xfrm>
          <a:prstGeom prst="rect">
            <a:avLst/>
          </a:prstGeom>
        </p:spPr>
        <p:txBody>
          <a:bodyPr spcFirstLastPara="1" wrap="square" lIns="0" tIns="0" rIns="0" bIns="0" anchor="t" anchorCtr="0">
            <a:noAutofit/>
          </a:bodyPr>
          <a:lstStyle>
            <a:lvl1pPr lvl="0" algn="r" rtl="0">
              <a:lnSpc>
                <a:spcPct val="100000"/>
              </a:lnSpc>
              <a:spcBef>
                <a:spcPts val="0"/>
              </a:spcBef>
              <a:spcAft>
                <a:spcPts val="0"/>
              </a:spcAft>
              <a:buSzPts val="21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118"/>
        <p:cNvGrpSpPr/>
        <p:nvPr/>
      </p:nvGrpSpPr>
      <p:grpSpPr>
        <a:xfrm>
          <a:off x="0" y="0"/>
          <a:ext cx="0" cy="0"/>
          <a:chOff x="0" y="0"/>
          <a:chExt cx="0" cy="0"/>
        </a:xfrm>
      </p:grpSpPr>
      <p:sp>
        <p:nvSpPr>
          <p:cNvPr id="119" name="Google Shape;119;p17"/>
          <p:cNvSpPr/>
          <p:nvPr/>
        </p:nvSpPr>
        <p:spPr>
          <a:xfrm flipH="1">
            <a:off x="5818606" y="-1008971"/>
            <a:ext cx="3641723" cy="3911762"/>
          </a:xfrm>
          <a:custGeom>
            <a:avLst/>
            <a:gdLst/>
            <a:ahLst/>
            <a:cxnLst/>
            <a:rect l="l" t="t" r="r" b="b"/>
            <a:pathLst>
              <a:path w="53539" h="57509" extrusionOk="0">
                <a:moveTo>
                  <a:pt x="8006" y="49169"/>
                </a:moveTo>
                <a:cubicBezTo>
                  <a:pt x="8307" y="47268"/>
                  <a:pt x="7973" y="45333"/>
                  <a:pt x="8273" y="43399"/>
                </a:cubicBezTo>
                <a:cubicBezTo>
                  <a:pt x="8707" y="40330"/>
                  <a:pt x="10942" y="37528"/>
                  <a:pt x="13844" y="36327"/>
                </a:cubicBezTo>
                <a:cubicBezTo>
                  <a:pt x="16646" y="35193"/>
                  <a:pt x="19815" y="35526"/>
                  <a:pt x="22817" y="35393"/>
                </a:cubicBezTo>
                <a:cubicBezTo>
                  <a:pt x="25819" y="35259"/>
                  <a:pt x="29188" y="34425"/>
                  <a:pt x="30789" y="31890"/>
                </a:cubicBezTo>
                <a:cubicBezTo>
                  <a:pt x="31523" y="30689"/>
                  <a:pt x="31790" y="29255"/>
                  <a:pt x="32057" y="27887"/>
                </a:cubicBezTo>
                <a:cubicBezTo>
                  <a:pt x="32524" y="25753"/>
                  <a:pt x="33058" y="23651"/>
                  <a:pt x="34158" y="21750"/>
                </a:cubicBezTo>
                <a:cubicBezTo>
                  <a:pt x="35226" y="19882"/>
                  <a:pt x="36994" y="18314"/>
                  <a:pt x="39129" y="17847"/>
                </a:cubicBezTo>
                <a:cubicBezTo>
                  <a:pt x="40530" y="17547"/>
                  <a:pt x="42031" y="17747"/>
                  <a:pt x="43498" y="17680"/>
                </a:cubicBezTo>
                <a:cubicBezTo>
                  <a:pt x="47368" y="17413"/>
                  <a:pt x="50837" y="14978"/>
                  <a:pt x="53205" y="11876"/>
                </a:cubicBezTo>
                <a:cubicBezTo>
                  <a:pt x="53339" y="11709"/>
                  <a:pt x="53405" y="11576"/>
                  <a:pt x="53539" y="11409"/>
                </a:cubicBezTo>
                <a:cubicBezTo>
                  <a:pt x="52505" y="9541"/>
                  <a:pt x="51404" y="7473"/>
                  <a:pt x="49369" y="6706"/>
                </a:cubicBezTo>
                <a:cubicBezTo>
                  <a:pt x="45867" y="5405"/>
                  <a:pt x="42398" y="8974"/>
                  <a:pt x="38695" y="9241"/>
                </a:cubicBezTo>
                <a:cubicBezTo>
                  <a:pt x="35726" y="9508"/>
                  <a:pt x="33058" y="7673"/>
                  <a:pt x="30522" y="6072"/>
                </a:cubicBezTo>
                <a:cubicBezTo>
                  <a:pt x="24718" y="2536"/>
                  <a:pt x="17513" y="1"/>
                  <a:pt x="11209" y="2536"/>
                </a:cubicBezTo>
                <a:cubicBezTo>
                  <a:pt x="9674" y="3170"/>
                  <a:pt x="8206" y="4070"/>
                  <a:pt x="6972" y="5171"/>
                </a:cubicBezTo>
                <a:cubicBezTo>
                  <a:pt x="4504" y="7306"/>
                  <a:pt x="2636" y="10141"/>
                  <a:pt x="1668" y="13244"/>
                </a:cubicBezTo>
                <a:cubicBezTo>
                  <a:pt x="167" y="18181"/>
                  <a:pt x="835" y="23651"/>
                  <a:pt x="1" y="28688"/>
                </a:cubicBezTo>
                <a:lnTo>
                  <a:pt x="1" y="57509"/>
                </a:lnTo>
                <a:cubicBezTo>
                  <a:pt x="134" y="57442"/>
                  <a:pt x="267" y="57409"/>
                  <a:pt x="368" y="57409"/>
                </a:cubicBezTo>
                <a:cubicBezTo>
                  <a:pt x="4204" y="56274"/>
                  <a:pt x="7439" y="53072"/>
                  <a:pt x="8006" y="4916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7"/>
          <p:cNvSpPr/>
          <p:nvPr/>
        </p:nvSpPr>
        <p:spPr>
          <a:xfrm flipH="1">
            <a:off x="6437789" y="909179"/>
            <a:ext cx="1080149" cy="1062207"/>
          </a:xfrm>
          <a:custGeom>
            <a:avLst/>
            <a:gdLst/>
            <a:ahLst/>
            <a:cxnLst/>
            <a:rect l="l" t="t" r="r" b="b"/>
            <a:pathLst>
              <a:path w="28054" h="27588" extrusionOk="0">
                <a:moveTo>
                  <a:pt x="20915" y="1969"/>
                </a:moveTo>
                <a:cubicBezTo>
                  <a:pt x="20548" y="1635"/>
                  <a:pt x="20114" y="1302"/>
                  <a:pt x="19647" y="1035"/>
                </a:cubicBezTo>
                <a:cubicBezTo>
                  <a:pt x="17779" y="1"/>
                  <a:pt x="15244" y="168"/>
                  <a:pt x="13576" y="1535"/>
                </a:cubicBezTo>
                <a:cubicBezTo>
                  <a:pt x="11608" y="3070"/>
                  <a:pt x="10608" y="5805"/>
                  <a:pt x="9707" y="8040"/>
                </a:cubicBezTo>
                <a:cubicBezTo>
                  <a:pt x="9640" y="8173"/>
                  <a:pt x="9607" y="8240"/>
                  <a:pt x="9574" y="8374"/>
                </a:cubicBezTo>
                <a:cubicBezTo>
                  <a:pt x="8573" y="10809"/>
                  <a:pt x="7305" y="12043"/>
                  <a:pt x="4970" y="13411"/>
                </a:cubicBezTo>
                <a:cubicBezTo>
                  <a:pt x="4136" y="13911"/>
                  <a:pt x="3236" y="14411"/>
                  <a:pt x="2569" y="15145"/>
                </a:cubicBezTo>
                <a:cubicBezTo>
                  <a:pt x="0" y="17714"/>
                  <a:pt x="934" y="22417"/>
                  <a:pt x="3769" y="24685"/>
                </a:cubicBezTo>
                <a:cubicBezTo>
                  <a:pt x="7439" y="27587"/>
                  <a:pt x="12876" y="26853"/>
                  <a:pt x="17179" y="25019"/>
                </a:cubicBezTo>
                <a:cubicBezTo>
                  <a:pt x="17980" y="24685"/>
                  <a:pt x="18747" y="24318"/>
                  <a:pt x="19481" y="23885"/>
                </a:cubicBezTo>
                <a:cubicBezTo>
                  <a:pt x="21182" y="22917"/>
                  <a:pt x="22783" y="21750"/>
                  <a:pt x="23984" y="20215"/>
                </a:cubicBezTo>
                <a:cubicBezTo>
                  <a:pt x="28053" y="14978"/>
                  <a:pt x="25652" y="6072"/>
                  <a:pt x="20915" y="196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7"/>
          <p:cNvSpPr/>
          <p:nvPr/>
        </p:nvSpPr>
        <p:spPr>
          <a:xfrm rot="10800000">
            <a:off x="5526361" y="3306202"/>
            <a:ext cx="3897993" cy="1992042"/>
          </a:xfrm>
          <a:custGeom>
            <a:avLst/>
            <a:gdLst/>
            <a:ahLst/>
            <a:cxnLst/>
            <a:rect l="l" t="t" r="r" b="b"/>
            <a:pathLst>
              <a:path w="101240" h="51738" extrusionOk="0">
                <a:moveTo>
                  <a:pt x="100572" y="234"/>
                </a:moveTo>
                <a:cubicBezTo>
                  <a:pt x="96369" y="2669"/>
                  <a:pt x="93000" y="6139"/>
                  <a:pt x="90531" y="10342"/>
                </a:cubicBezTo>
                <a:cubicBezTo>
                  <a:pt x="89364" y="12343"/>
                  <a:pt x="88530" y="14511"/>
                  <a:pt x="87930" y="16746"/>
                </a:cubicBezTo>
                <a:cubicBezTo>
                  <a:pt x="87162" y="19581"/>
                  <a:pt x="87029" y="22584"/>
                  <a:pt x="86162" y="25352"/>
                </a:cubicBezTo>
                <a:cubicBezTo>
                  <a:pt x="83827" y="32624"/>
                  <a:pt x="75354" y="33091"/>
                  <a:pt x="69150" y="31490"/>
                </a:cubicBezTo>
                <a:cubicBezTo>
                  <a:pt x="64513" y="30322"/>
                  <a:pt x="59476" y="27687"/>
                  <a:pt x="55206" y="31223"/>
                </a:cubicBezTo>
                <a:cubicBezTo>
                  <a:pt x="53572" y="32624"/>
                  <a:pt x="52671" y="34726"/>
                  <a:pt x="51737" y="36594"/>
                </a:cubicBezTo>
                <a:cubicBezTo>
                  <a:pt x="50369" y="39362"/>
                  <a:pt x="48702" y="41797"/>
                  <a:pt x="46133" y="43632"/>
                </a:cubicBezTo>
                <a:cubicBezTo>
                  <a:pt x="40162" y="47802"/>
                  <a:pt x="34692" y="43899"/>
                  <a:pt x="29488" y="40763"/>
                </a:cubicBezTo>
                <a:cubicBezTo>
                  <a:pt x="20582" y="35326"/>
                  <a:pt x="9307" y="37494"/>
                  <a:pt x="3002" y="45700"/>
                </a:cubicBezTo>
                <a:cubicBezTo>
                  <a:pt x="1701" y="47368"/>
                  <a:pt x="801" y="49236"/>
                  <a:pt x="134" y="51204"/>
                </a:cubicBezTo>
                <a:cubicBezTo>
                  <a:pt x="0" y="51571"/>
                  <a:pt x="567" y="51738"/>
                  <a:pt x="701" y="51371"/>
                </a:cubicBezTo>
                <a:cubicBezTo>
                  <a:pt x="2702" y="45667"/>
                  <a:pt x="7139" y="41297"/>
                  <a:pt x="12843" y="39296"/>
                </a:cubicBezTo>
                <a:cubicBezTo>
                  <a:pt x="19181" y="37061"/>
                  <a:pt x="25485" y="38862"/>
                  <a:pt x="30889" y="42364"/>
                </a:cubicBezTo>
                <a:cubicBezTo>
                  <a:pt x="35092" y="45033"/>
                  <a:pt x="39195" y="47301"/>
                  <a:pt x="44198" y="45400"/>
                </a:cubicBezTo>
                <a:cubicBezTo>
                  <a:pt x="48802" y="43665"/>
                  <a:pt x="51037" y="39462"/>
                  <a:pt x="53138" y="35359"/>
                </a:cubicBezTo>
                <a:cubicBezTo>
                  <a:pt x="54639" y="32457"/>
                  <a:pt x="56574" y="30222"/>
                  <a:pt x="60076" y="30056"/>
                </a:cubicBezTo>
                <a:cubicBezTo>
                  <a:pt x="63345" y="29889"/>
                  <a:pt x="66648" y="31523"/>
                  <a:pt x="69717" y="32324"/>
                </a:cubicBezTo>
                <a:cubicBezTo>
                  <a:pt x="74220" y="33458"/>
                  <a:pt x="79724" y="33491"/>
                  <a:pt x="83493" y="30322"/>
                </a:cubicBezTo>
                <a:cubicBezTo>
                  <a:pt x="87729" y="26787"/>
                  <a:pt x="87396" y="21216"/>
                  <a:pt x="88730" y="16312"/>
                </a:cubicBezTo>
                <a:cubicBezTo>
                  <a:pt x="90231" y="10809"/>
                  <a:pt x="93800" y="5938"/>
                  <a:pt x="98304" y="2469"/>
                </a:cubicBezTo>
                <a:cubicBezTo>
                  <a:pt x="99138" y="1835"/>
                  <a:pt x="100038" y="1302"/>
                  <a:pt x="100906" y="768"/>
                </a:cubicBezTo>
                <a:cubicBezTo>
                  <a:pt x="101239" y="568"/>
                  <a:pt x="100906" y="1"/>
                  <a:pt x="100572" y="23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7"/>
          <p:cNvSpPr/>
          <p:nvPr/>
        </p:nvSpPr>
        <p:spPr>
          <a:xfrm>
            <a:off x="-19325" y="-87300"/>
            <a:ext cx="3138011" cy="1353475"/>
          </a:xfrm>
          <a:custGeom>
            <a:avLst/>
            <a:gdLst/>
            <a:ahLst/>
            <a:cxnLst/>
            <a:rect l="l" t="t" r="r" b="b"/>
            <a:pathLst>
              <a:path w="66515" h="28689" extrusionOk="0">
                <a:moveTo>
                  <a:pt x="58376" y="1202"/>
                </a:moveTo>
                <a:lnTo>
                  <a:pt x="1" y="1202"/>
                </a:lnTo>
                <a:lnTo>
                  <a:pt x="1" y="28688"/>
                </a:lnTo>
                <a:cubicBezTo>
                  <a:pt x="835" y="23684"/>
                  <a:pt x="167" y="18214"/>
                  <a:pt x="1669" y="13244"/>
                </a:cubicBezTo>
                <a:cubicBezTo>
                  <a:pt x="2636" y="10141"/>
                  <a:pt x="4471" y="7306"/>
                  <a:pt x="6972" y="5171"/>
                </a:cubicBezTo>
                <a:cubicBezTo>
                  <a:pt x="8207" y="4070"/>
                  <a:pt x="9674" y="3170"/>
                  <a:pt x="11242" y="2536"/>
                </a:cubicBezTo>
                <a:cubicBezTo>
                  <a:pt x="17513" y="1"/>
                  <a:pt x="24752" y="2503"/>
                  <a:pt x="30522" y="6072"/>
                </a:cubicBezTo>
                <a:cubicBezTo>
                  <a:pt x="33091" y="7640"/>
                  <a:pt x="35760" y="9474"/>
                  <a:pt x="38695" y="9241"/>
                </a:cubicBezTo>
                <a:cubicBezTo>
                  <a:pt x="42464" y="8974"/>
                  <a:pt x="45867" y="5371"/>
                  <a:pt x="49369" y="6706"/>
                </a:cubicBezTo>
                <a:cubicBezTo>
                  <a:pt x="51371" y="7473"/>
                  <a:pt x="52505" y="9541"/>
                  <a:pt x="53539" y="11409"/>
                </a:cubicBezTo>
                <a:cubicBezTo>
                  <a:pt x="53539" y="11409"/>
                  <a:pt x="53539" y="11476"/>
                  <a:pt x="53606" y="11476"/>
                </a:cubicBezTo>
                <a:cubicBezTo>
                  <a:pt x="54640" y="13344"/>
                  <a:pt x="56141" y="15345"/>
                  <a:pt x="58242" y="15545"/>
                </a:cubicBezTo>
                <a:cubicBezTo>
                  <a:pt x="60844" y="15812"/>
                  <a:pt x="62846" y="13244"/>
                  <a:pt x="63746" y="10842"/>
                </a:cubicBezTo>
                <a:cubicBezTo>
                  <a:pt x="64947" y="7806"/>
                  <a:pt x="65347" y="4237"/>
                  <a:pt x="66515" y="1235"/>
                </a:cubicBezTo>
                <a:lnTo>
                  <a:pt x="58376" y="1235"/>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7"/>
          <p:cNvSpPr txBox="1">
            <a:spLocks noGrp="1"/>
          </p:cNvSpPr>
          <p:nvPr>
            <p:ph type="title"/>
          </p:nvPr>
        </p:nvSpPr>
        <p:spPr>
          <a:xfrm>
            <a:off x="1709188" y="1440719"/>
            <a:ext cx="3264300" cy="407100"/>
          </a:xfrm>
          <a:prstGeom prst="rect">
            <a:avLst/>
          </a:prstGeom>
        </p:spPr>
        <p:txBody>
          <a:bodyPr spcFirstLastPara="1" wrap="square" lIns="0" tIns="0" rIns="0" bIns="0" anchor="t" anchorCtr="0">
            <a:noAutofit/>
          </a:bodyPr>
          <a:lstStyle>
            <a:lvl1pPr lvl="0" algn="l" rtl="0">
              <a:lnSpc>
                <a:spcPct val="90000"/>
              </a:lnSpc>
              <a:spcBef>
                <a:spcPts val="0"/>
              </a:spcBef>
              <a:spcAft>
                <a:spcPts val="0"/>
              </a:spcAft>
              <a:buSzPts val="5200"/>
              <a:buFont typeface="Commissioner"/>
              <a:buNone/>
              <a:defRPr>
                <a:latin typeface="Commissioner ExtraBold"/>
                <a:ea typeface="Commissioner ExtraBold"/>
                <a:cs typeface="Commissioner ExtraBold"/>
                <a:sym typeface="Commissioner ExtraBold"/>
              </a:defRPr>
            </a:lvl1pPr>
            <a:lvl2pPr lvl="1" algn="ctr" rtl="0">
              <a:spcBef>
                <a:spcPts val="0"/>
              </a:spcBef>
              <a:spcAft>
                <a:spcPts val="0"/>
              </a:spcAft>
              <a:buSzPts val="5200"/>
              <a:buNone/>
              <a:defRPr sz="4200"/>
            </a:lvl2pPr>
            <a:lvl3pPr lvl="2" algn="ctr" rtl="0">
              <a:spcBef>
                <a:spcPts val="0"/>
              </a:spcBef>
              <a:spcAft>
                <a:spcPts val="0"/>
              </a:spcAft>
              <a:buSzPts val="5200"/>
              <a:buNone/>
              <a:defRPr sz="4200"/>
            </a:lvl3pPr>
            <a:lvl4pPr lvl="3" algn="ctr" rtl="0">
              <a:spcBef>
                <a:spcPts val="0"/>
              </a:spcBef>
              <a:spcAft>
                <a:spcPts val="0"/>
              </a:spcAft>
              <a:buSzPts val="5200"/>
              <a:buNone/>
              <a:defRPr sz="4200"/>
            </a:lvl4pPr>
            <a:lvl5pPr lvl="4" algn="ctr" rtl="0">
              <a:spcBef>
                <a:spcPts val="0"/>
              </a:spcBef>
              <a:spcAft>
                <a:spcPts val="0"/>
              </a:spcAft>
              <a:buSzPts val="5200"/>
              <a:buNone/>
              <a:defRPr sz="4200"/>
            </a:lvl5pPr>
            <a:lvl6pPr lvl="5" algn="ctr" rtl="0">
              <a:spcBef>
                <a:spcPts val="0"/>
              </a:spcBef>
              <a:spcAft>
                <a:spcPts val="0"/>
              </a:spcAft>
              <a:buSzPts val="5200"/>
              <a:buNone/>
              <a:defRPr sz="4200"/>
            </a:lvl6pPr>
            <a:lvl7pPr lvl="6" algn="ctr" rtl="0">
              <a:spcBef>
                <a:spcPts val="0"/>
              </a:spcBef>
              <a:spcAft>
                <a:spcPts val="0"/>
              </a:spcAft>
              <a:buSzPts val="5200"/>
              <a:buNone/>
              <a:defRPr sz="4200"/>
            </a:lvl7pPr>
            <a:lvl8pPr lvl="7" algn="ctr" rtl="0">
              <a:spcBef>
                <a:spcPts val="0"/>
              </a:spcBef>
              <a:spcAft>
                <a:spcPts val="0"/>
              </a:spcAft>
              <a:buSzPts val="5200"/>
              <a:buNone/>
              <a:defRPr sz="4200"/>
            </a:lvl8pPr>
            <a:lvl9pPr lvl="8" algn="ctr" rtl="0">
              <a:spcBef>
                <a:spcPts val="0"/>
              </a:spcBef>
              <a:spcAft>
                <a:spcPts val="0"/>
              </a:spcAft>
              <a:buSzPts val="5200"/>
              <a:buNone/>
              <a:defRPr sz="4200"/>
            </a:lvl9pPr>
          </a:lstStyle>
          <a:p>
            <a:endParaRPr/>
          </a:p>
        </p:txBody>
      </p:sp>
      <p:sp>
        <p:nvSpPr>
          <p:cNvPr id="124" name="Google Shape;124;p17"/>
          <p:cNvSpPr txBox="1">
            <a:spLocks noGrp="1"/>
          </p:cNvSpPr>
          <p:nvPr>
            <p:ph type="subTitle" idx="1"/>
          </p:nvPr>
        </p:nvSpPr>
        <p:spPr>
          <a:xfrm>
            <a:off x="1708738" y="1936372"/>
            <a:ext cx="3265200" cy="17664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SzPts val="21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2">
  <p:cSld name="CUSTOM_4_1">
    <p:spTree>
      <p:nvGrpSpPr>
        <p:cNvPr id="1" name="Shape 125"/>
        <p:cNvGrpSpPr/>
        <p:nvPr/>
      </p:nvGrpSpPr>
      <p:grpSpPr>
        <a:xfrm>
          <a:off x="0" y="0"/>
          <a:ext cx="0" cy="0"/>
          <a:chOff x="0" y="0"/>
          <a:chExt cx="0" cy="0"/>
        </a:xfrm>
      </p:grpSpPr>
      <p:sp>
        <p:nvSpPr>
          <p:cNvPr id="126" name="Google Shape;126;p18"/>
          <p:cNvSpPr/>
          <p:nvPr/>
        </p:nvSpPr>
        <p:spPr>
          <a:xfrm>
            <a:off x="576600" y="3109350"/>
            <a:ext cx="4460258" cy="2279644"/>
          </a:xfrm>
          <a:custGeom>
            <a:avLst/>
            <a:gdLst/>
            <a:ahLst/>
            <a:cxnLst/>
            <a:rect l="l" t="t" r="r" b="b"/>
            <a:pathLst>
              <a:path w="48102" h="24585" extrusionOk="0">
                <a:moveTo>
                  <a:pt x="46834" y="4870"/>
                </a:moveTo>
                <a:cubicBezTo>
                  <a:pt x="45533" y="1835"/>
                  <a:pt x="41997" y="0"/>
                  <a:pt x="38762" y="601"/>
                </a:cubicBezTo>
                <a:cubicBezTo>
                  <a:pt x="35626" y="1168"/>
                  <a:pt x="33358" y="3536"/>
                  <a:pt x="31023" y="5838"/>
                </a:cubicBezTo>
                <a:cubicBezTo>
                  <a:pt x="29121" y="7706"/>
                  <a:pt x="27153" y="9540"/>
                  <a:pt x="24652" y="10308"/>
                </a:cubicBezTo>
                <a:cubicBezTo>
                  <a:pt x="19314" y="11875"/>
                  <a:pt x="13544" y="7939"/>
                  <a:pt x="8173" y="9273"/>
                </a:cubicBezTo>
                <a:cubicBezTo>
                  <a:pt x="4671" y="10141"/>
                  <a:pt x="2202" y="13043"/>
                  <a:pt x="968" y="16512"/>
                </a:cubicBezTo>
                <a:cubicBezTo>
                  <a:pt x="368" y="18146"/>
                  <a:pt x="34" y="19881"/>
                  <a:pt x="1" y="21582"/>
                </a:cubicBezTo>
                <a:cubicBezTo>
                  <a:pt x="1" y="22583"/>
                  <a:pt x="34" y="23584"/>
                  <a:pt x="268" y="24584"/>
                </a:cubicBezTo>
                <a:lnTo>
                  <a:pt x="7439" y="24584"/>
                </a:lnTo>
                <a:lnTo>
                  <a:pt x="37194" y="24584"/>
                </a:lnTo>
                <a:cubicBezTo>
                  <a:pt x="37928" y="23384"/>
                  <a:pt x="38795" y="22216"/>
                  <a:pt x="39696" y="21149"/>
                </a:cubicBezTo>
                <a:cubicBezTo>
                  <a:pt x="41764" y="18747"/>
                  <a:pt x="44032" y="16545"/>
                  <a:pt x="45667" y="13843"/>
                </a:cubicBezTo>
                <a:cubicBezTo>
                  <a:pt x="47268" y="11175"/>
                  <a:pt x="48102" y="7772"/>
                  <a:pt x="46834" y="487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8"/>
          <p:cNvSpPr/>
          <p:nvPr/>
        </p:nvSpPr>
        <p:spPr>
          <a:xfrm>
            <a:off x="3918840" y="4487355"/>
            <a:ext cx="946605" cy="720462"/>
          </a:xfrm>
          <a:custGeom>
            <a:avLst/>
            <a:gdLst/>
            <a:ahLst/>
            <a:cxnLst/>
            <a:rect l="l" t="t" r="r" b="b"/>
            <a:pathLst>
              <a:path w="18715" h="14244" extrusionOk="0">
                <a:moveTo>
                  <a:pt x="15445" y="1735"/>
                </a:moveTo>
                <a:cubicBezTo>
                  <a:pt x="14378" y="1034"/>
                  <a:pt x="13044" y="534"/>
                  <a:pt x="11442" y="334"/>
                </a:cubicBezTo>
                <a:cubicBezTo>
                  <a:pt x="9674" y="67"/>
                  <a:pt x="7840" y="0"/>
                  <a:pt x="6205" y="634"/>
                </a:cubicBezTo>
                <a:cubicBezTo>
                  <a:pt x="3970" y="1468"/>
                  <a:pt x="2369" y="3536"/>
                  <a:pt x="1535" y="5804"/>
                </a:cubicBezTo>
                <a:cubicBezTo>
                  <a:pt x="635" y="8206"/>
                  <a:pt x="1" y="11542"/>
                  <a:pt x="501" y="14244"/>
                </a:cubicBezTo>
                <a:lnTo>
                  <a:pt x="16880" y="14244"/>
                </a:lnTo>
                <a:cubicBezTo>
                  <a:pt x="17013" y="14077"/>
                  <a:pt x="17113" y="13910"/>
                  <a:pt x="17180" y="13810"/>
                </a:cubicBezTo>
                <a:cubicBezTo>
                  <a:pt x="17880" y="12543"/>
                  <a:pt x="18181" y="11142"/>
                  <a:pt x="18347" y="9707"/>
                </a:cubicBezTo>
                <a:cubicBezTo>
                  <a:pt x="18714" y="6038"/>
                  <a:pt x="17814" y="3336"/>
                  <a:pt x="15445" y="173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8"/>
          <p:cNvSpPr/>
          <p:nvPr/>
        </p:nvSpPr>
        <p:spPr>
          <a:xfrm rot="-10445712">
            <a:off x="82197" y="-539280"/>
            <a:ext cx="3641534" cy="3508483"/>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8"/>
          <p:cNvSpPr/>
          <p:nvPr/>
        </p:nvSpPr>
        <p:spPr>
          <a:xfrm>
            <a:off x="1966325" y="1334050"/>
            <a:ext cx="622125" cy="600725"/>
          </a:xfrm>
          <a:custGeom>
            <a:avLst/>
            <a:gdLst/>
            <a:ahLst/>
            <a:cxnLst/>
            <a:rect l="l" t="t" r="r" b="b"/>
            <a:pathLst>
              <a:path w="24885" h="24029" extrusionOk="0">
                <a:moveTo>
                  <a:pt x="15284" y="0"/>
                </a:moveTo>
                <a:cubicBezTo>
                  <a:pt x="14056" y="0"/>
                  <a:pt x="12888" y="355"/>
                  <a:pt x="12109" y="1291"/>
                </a:cubicBezTo>
                <a:cubicBezTo>
                  <a:pt x="10541" y="3192"/>
                  <a:pt x="11542" y="5627"/>
                  <a:pt x="11241" y="7829"/>
                </a:cubicBezTo>
                <a:cubicBezTo>
                  <a:pt x="10941" y="10164"/>
                  <a:pt x="9574" y="11498"/>
                  <a:pt x="7539" y="12699"/>
                </a:cubicBezTo>
                <a:cubicBezTo>
                  <a:pt x="5838" y="13700"/>
                  <a:pt x="4003" y="14467"/>
                  <a:pt x="2502" y="15768"/>
                </a:cubicBezTo>
                <a:cubicBezTo>
                  <a:pt x="1034" y="17035"/>
                  <a:pt x="0" y="19137"/>
                  <a:pt x="600" y="20972"/>
                </a:cubicBezTo>
                <a:cubicBezTo>
                  <a:pt x="667" y="21138"/>
                  <a:pt x="734" y="21339"/>
                  <a:pt x="834" y="21505"/>
                </a:cubicBezTo>
                <a:cubicBezTo>
                  <a:pt x="1501" y="22806"/>
                  <a:pt x="2935" y="23640"/>
                  <a:pt x="4437" y="23874"/>
                </a:cubicBezTo>
                <a:cubicBezTo>
                  <a:pt x="5020" y="23981"/>
                  <a:pt x="5656" y="24029"/>
                  <a:pt x="6315" y="24029"/>
                </a:cubicBezTo>
                <a:cubicBezTo>
                  <a:pt x="8108" y="24029"/>
                  <a:pt x="10072" y="23679"/>
                  <a:pt x="11608" y="23240"/>
                </a:cubicBezTo>
                <a:cubicBezTo>
                  <a:pt x="16045" y="21906"/>
                  <a:pt x="20014" y="18970"/>
                  <a:pt x="22449" y="15001"/>
                </a:cubicBezTo>
                <a:cubicBezTo>
                  <a:pt x="23917" y="12632"/>
                  <a:pt x="24884" y="9797"/>
                  <a:pt x="24284" y="7095"/>
                </a:cubicBezTo>
                <a:cubicBezTo>
                  <a:pt x="23584" y="3926"/>
                  <a:pt x="20882" y="1491"/>
                  <a:pt x="17879" y="457"/>
                </a:cubicBezTo>
                <a:cubicBezTo>
                  <a:pt x="17062" y="180"/>
                  <a:pt x="16157" y="0"/>
                  <a:pt x="152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8"/>
          <p:cNvSpPr txBox="1">
            <a:spLocks noGrp="1"/>
          </p:cNvSpPr>
          <p:nvPr>
            <p:ph type="title"/>
          </p:nvPr>
        </p:nvSpPr>
        <p:spPr>
          <a:xfrm>
            <a:off x="4942838" y="1440719"/>
            <a:ext cx="3264300" cy="407100"/>
          </a:xfrm>
          <a:prstGeom prst="rect">
            <a:avLst/>
          </a:prstGeom>
        </p:spPr>
        <p:txBody>
          <a:bodyPr spcFirstLastPara="1" wrap="square" lIns="0" tIns="0" rIns="0" bIns="0" anchor="t" anchorCtr="0">
            <a:noAutofit/>
          </a:bodyPr>
          <a:lstStyle>
            <a:lvl1pPr lvl="0" algn="r" rtl="0">
              <a:lnSpc>
                <a:spcPct val="90000"/>
              </a:lnSpc>
              <a:spcBef>
                <a:spcPts val="0"/>
              </a:spcBef>
              <a:spcAft>
                <a:spcPts val="0"/>
              </a:spcAft>
              <a:buSzPts val="5200"/>
              <a:buFont typeface="Commissioner"/>
              <a:buNone/>
              <a:defRPr>
                <a:latin typeface="Commissioner ExtraBold"/>
                <a:ea typeface="Commissioner ExtraBold"/>
                <a:cs typeface="Commissioner ExtraBold"/>
                <a:sym typeface="Commissioner ExtraBold"/>
              </a:defRPr>
            </a:lvl1pPr>
            <a:lvl2pPr lvl="1" algn="ctr" rtl="0">
              <a:spcBef>
                <a:spcPts val="0"/>
              </a:spcBef>
              <a:spcAft>
                <a:spcPts val="0"/>
              </a:spcAft>
              <a:buSzPts val="5200"/>
              <a:buNone/>
              <a:defRPr sz="4200"/>
            </a:lvl2pPr>
            <a:lvl3pPr lvl="2" algn="ctr" rtl="0">
              <a:spcBef>
                <a:spcPts val="0"/>
              </a:spcBef>
              <a:spcAft>
                <a:spcPts val="0"/>
              </a:spcAft>
              <a:buSzPts val="5200"/>
              <a:buNone/>
              <a:defRPr sz="4200"/>
            </a:lvl3pPr>
            <a:lvl4pPr lvl="3" algn="ctr" rtl="0">
              <a:spcBef>
                <a:spcPts val="0"/>
              </a:spcBef>
              <a:spcAft>
                <a:spcPts val="0"/>
              </a:spcAft>
              <a:buSzPts val="5200"/>
              <a:buNone/>
              <a:defRPr sz="4200"/>
            </a:lvl4pPr>
            <a:lvl5pPr lvl="4" algn="ctr" rtl="0">
              <a:spcBef>
                <a:spcPts val="0"/>
              </a:spcBef>
              <a:spcAft>
                <a:spcPts val="0"/>
              </a:spcAft>
              <a:buSzPts val="5200"/>
              <a:buNone/>
              <a:defRPr sz="4200"/>
            </a:lvl5pPr>
            <a:lvl6pPr lvl="5" algn="ctr" rtl="0">
              <a:spcBef>
                <a:spcPts val="0"/>
              </a:spcBef>
              <a:spcAft>
                <a:spcPts val="0"/>
              </a:spcAft>
              <a:buSzPts val="5200"/>
              <a:buNone/>
              <a:defRPr sz="4200"/>
            </a:lvl6pPr>
            <a:lvl7pPr lvl="6" algn="ctr" rtl="0">
              <a:spcBef>
                <a:spcPts val="0"/>
              </a:spcBef>
              <a:spcAft>
                <a:spcPts val="0"/>
              </a:spcAft>
              <a:buSzPts val="5200"/>
              <a:buNone/>
              <a:defRPr sz="4200"/>
            </a:lvl7pPr>
            <a:lvl8pPr lvl="7" algn="ctr" rtl="0">
              <a:spcBef>
                <a:spcPts val="0"/>
              </a:spcBef>
              <a:spcAft>
                <a:spcPts val="0"/>
              </a:spcAft>
              <a:buSzPts val="5200"/>
              <a:buNone/>
              <a:defRPr sz="4200"/>
            </a:lvl8pPr>
            <a:lvl9pPr lvl="8" algn="ctr" rtl="0">
              <a:spcBef>
                <a:spcPts val="0"/>
              </a:spcBef>
              <a:spcAft>
                <a:spcPts val="0"/>
              </a:spcAft>
              <a:buSzPts val="5200"/>
              <a:buNone/>
              <a:defRPr sz="4200"/>
            </a:lvl9pPr>
          </a:lstStyle>
          <a:p>
            <a:endParaRPr/>
          </a:p>
        </p:txBody>
      </p:sp>
      <p:sp>
        <p:nvSpPr>
          <p:cNvPr id="131" name="Google Shape;131;p18"/>
          <p:cNvSpPr txBox="1">
            <a:spLocks noGrp="1"/>
          </p:cNvSpPr>
          <p:nvPr>
            <p:ph type="subTitle" idx="1"/>
          </p:nvPr>
        </p:nvSpPr>
        <p:spPr>
          <a:xfrm>
            <a:off x="4942388" y="1936372"/>
            <a:ext cx="3265200" cy="1766400"/>
          </a:xfrm>
          <a:prstGeom prst="rect">
            <a:avLst/>
          </a:prstGeom>
        </p:spPr>
        <p:txBody>
          <a:bodyPr spcFirstLastPara="1" wrap="square" lIns="0" tIns="0" rIns="0" bIns="0" anchor="t" anchorCtr="0">
            <a:noAutofit/>
          </a:bodyPr>
          <a:lstStyle>
            <a:lvl1pPr lvl="0" algn="r" rtl="0">
              <a:lnSpc>
                <a:spcPct val="100000"/>
              </a:lnSpc>
              <a:spcBef>
                <a:spcPts val="0"/>
              </a:spcBef>
              <a:spcAft>
                <a:spcPts val="0"/>
              </a:spcAft>
              <a:buSzPts val="21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1">
  <p:cSld name="CUSTOM_5">
    <p:spTree>
      <p:nvGrpSpPr>
        <p:cNvPr id="1" name="Shape 132"/>
        <p:cNvGrpSpPr/>
        <p:nvPr/>
      </p:nvGrpSpPr>
      <p:grpSpPr>
        <a:xfrm>
          <a:off x="0" y="0"/>
          <a:ext cx="0" cy="0"/>
          <a:chOff x="0" y="0"/>
          <a:chExt cx="0" cy="0"/>
        </a:xfrm>
      </p:grpSpPr>
      <p:sp>
        <p:nvSpPr>
          <p:cNvPr id="133" name="Google Shape;133;p19"/>
          <p:cNvSpPr/>
          <p:nvPr/>
        </p:nvSpPr>
        <p:spPr>
          <a:xfrm>
            <a:off x="3929675" y="4535527"/>
            <a:ext cx="4002127" cy="748110"/>
          </a:xfrm>
          <a:custGeom>
            <a:avLst/>
            <a:gdLst/>
            <a:ahLst/>
            <a:cxnLst/>
            <a:rect l="l" t="t" r="r" b="b"/>
            <a:pathLst>
              <a:path w="85129" h="15913" extrusionOk="0">
                <a:moveTo>
                  <a:pt x="81192" y="11976"/>
                </a:moveTo>
                <a:cubicBezTo>
                  <a:pt x="76022" y="6973"/>
                  <a:pt x="68016" y="4037"/>
                  <a:pt x="61511" y="7073"/>
                </a:cubicBezTo>
                <a:cubicBezTo>
                  <a:pt x="58643" y="8407"/>
                  <a:pt x="56207" y="10575"/>
                  <a:pt x="53005" y="11075"/>
                </a:cubicBezTo>
                <a:cubicBezTo>
                  <a:pt x="51437" y="11342"/>
                  <a:pt x="49803" y="11242"/>
                  <a:pt x="48202" y="10975"/>
                </a:cubicBezTo>
                <a:cubicBezTo>
                  <a:pt x="46434" y="10608"/>
                  <a:pt x="44666" y="10008"/>
                  <a:pt x="43031" y="9241"/>
                </a:cubicBezTo>
                <a:cubicBezTo>
                  <a:pt x="38795" y="7239"/>
                  <a:pt x="34992" y="4304"/>
                  <a:pt x="30689" y="2403"/>
                </a:cubicBezTo>
                <a:cubicBezTo>
                  <a:pt x="26353" y="568"/>
                  <a:pt x="21016" y="1"/>
                  <a:pt x="17180" y="2803"/>
                </a:cubicBezTo>
                <a:cubicBezTo>
                  <a:pt x="15745" y="3870"/>
                  <a:pt x="14611" y="5338"/>
                  <a:pt x="13143" y="6405"/>
                </a:cubicBezTo>
                <a:cubicBezTo>
                  <a:pt x="10942" y="8040"/>
                  <a:pt x="8140" y="8640"/>
                  <a:pt x="5671" y="9741"/>
                </a:cubicBezTo>
                <a:cubicBezTo>
                  <a:pt x="3336" y="10842"/>
                  <a:pt x="1335" y="13210"/>
                  <a:pt x="1" y="15912"/>
                </a:cubicBezTo>
                <a:lnTo>
                  <a:pt x="44032" y="15912"/>
                </a:lnTo>
                <a:lnTo>
                  <a:pt x="85128" y="15912"/>
                </a:lnTo>
                <a:cubicBezTo>
                  <a:pt x="83727" y="14678"/>
                  <a:pt x="82526" y="13244"/>
                  <a:pt x="81192" y="1197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9"/>
          <p:cNvSpPr/>
          <p:nvPr/>
        </p:nvSpPr>
        <p:spPr>
          <a:xfrm>
            <a:off x="-40125" y="-49167"/>
            <a:ext cx="2605145" cy="650961"/>
          </a:xfrm>
          <a:custGeom>
            <a:avLst/>
            <a:gdLst/>
            <a:ahLst/>
            <a:cxnLst/>
            <a:rect l="l" t="t" r="r" b="b"/>
            <a:pathLst>
              <a:path w="62079" h="15512" extrusionOk="0">
                <a:moveTo>
                  <a:pt x="34" y="1"/>
                </a:moveTo>
                <a:cubicBezTo>
                  <a:pt x="1" y="2502"/>
                  <a:pt x="201" y="4971"/>
                  <a:pt x="1202" y="7206"/>
                </a:cubicBezTo>
                <a:cubicBezTo>
                  <a:pt x="2669" y="10541"/>
                  <a:pt x="5772" y="13043"/>
                  <a:pt x="9241" y="14211"/>
                </a:cubicBezTo>
                <a:cubicBezTo>
                  <a:pt x="9608" y="14344"/>
                  <a:pt x="10008" y="14478"/>
                  <a:pt x="10408" y="14544"/>
                </a:cubicBezTo>
                <a:cubicBezTo>
                  <a:pt x="14378" y="15512"/>
                  <a:pt x="18581" y="14945"/>
                  <a:pt x="22384" y="13477"/>
                </a:cubicBezTo>
                <a:cubicBezTo>
                  <a:pt x="23084" y="13177"/>
                  <a:pt x="23851" y="12876"/>
                  <a:pt x="24552" y="12543"/>
                </a:cubicBezTo>
                <a:cubicBezTo>
                  <a:pt x="27187" y="11342"/>
                  <a:pt x="29722" y="9974"/>
                  <a:pt x="32524" y="9341"/>
                </a:cubicBezTo>
                <a:cubicBezTo>
                  <a:pt x="35927" y="8540"/>
                  <a:pt x="39462" y="8974"/>
                  <a:pt x="42965" y="9207"/>
                </a:cubicBezTo>
                <a:cubicBezTo>
                  <a:pt x="46034" y="9474"/>
                  <a:pt x="49069" y="9574"/>
                  <a:pt x="51971" y="8840"/>
                </a:cubicBezTo>
                <a:cubicBezTo>
                  <a:pt x="56475" y="7673"/>
                  <a:pt x="60277" y="4270"/>
                  <a:pt x="62079" y="1"/>
                </a:cubicBezTo>
                <a:lnTo>
                  <a:pt x="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9"/>
          <p:cNvSpPr/>
          <p:nvPr/>
        </p:nvSpPr>
        <p:spPr>
          <a:xfrm>
            <a:off x="7615100" y="3954513"/>
            <a:ext cx="1917225" cy="1847175"/>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9"/>
          <p:cNvSpPr/>
          <p:nvPr/>
        </p:nvSpPr>
        <p:spPr>
          <a:xfrm rot="10800000" flipH="1">
            <a:off x="-79600" y="-109724"/>
            <a:ext cx="2755853" cy="596752"/>
          </a:xfrm>
          <a:custGeom>
            <a:avLst/>
            <a:gdLst/>
            <a:ahLst/>
            <a:cxnLst/>
            <a:rect l="l" t="t" r="r" b="b"/>
            <a:pathLst>
              <a:path w="89965" h="19481" extrusionOk="0">
                <a:moveTo>
                  <a:pt x="734" y="17279"/>
                </a:moveTo>
                <a:cubicBezTo>
                  <a:pt x="4237" y="9807"/>
                  <a:pt x="10208" y="2335"/>
                  <a:pt x="19314" y="2902"/>
                </a:cubicBezTo>
                <a:cubicBezTo>
                  <a:pt x="24285" y="3169"/>
                  <a:pt x="28854" y="5938"/>
                  <a:pt x="33291" y="7973"/>
                </a:cubicBezTo>
                <a:cubicBezTo>
                  <a:pt x="37160" y="9774"/>
                  <a:pt x="41263" y="11075"/>
                  <a:pt x="45500" y="11375"/>
                </a:cubicBezTo>
                <a:cubicBezTo>
                  <a:pt x="49336" y="11742"/>
                  <a:pt x="52972" y="10808"/>
                  <a:pt x="56341" y="8973"/>
                </a:cubicBezTo>
                <a:cubicBezTo>
                  <a:pt x="60010" y="7005"/>
                  <a:pt x="63179" y="4203"/>
                  <a:pt x="67215" y="3036"/>
                </a:cubicBezTo>
                <a:cubicBezTo>
                  <a:pt x="77823" y="0"/>
                  <a:pt x="84961" y="11475"/>
                  <a:pt x="89198" y="19147"/>
                </a:cubicBezTo>
                <a:cubicBezTo>
                  <a:pt x="89398" y="19481"/>
                  <a:pt x="89965" y="19181"/>
                  <a:pt x="89731" y="18814"/>
                </a:cubicBezTo>
                <a:cubicBezTo>
                  <a:pt x="85628" y="11308"/>
                  <a:pt x="80491" y="2936"/>
                  <a:pt x="71051" y="2035"/>
                </a:cubicBezTo>
                <a:cubicBezTo>
                  <a:pt x="66882" y="1668"/>
                  <a:pt x="63146" y="3936"/>
                  <a:pt x="59810" y="6038"/>
                </a:cubicBezTo>
                <a:cubicBezTo>
                  <a:pt x="55273" y="8973"/>
                  <a:pt x="51037" y="10975"/>
                  <a:pt x="45533" y="10708"/>
                </a:cubicBezTo>
                <a:cubicBezTo>
                  <a:pt x="40163" y="10441"/>
                  <a:pt x="35159" y="8139"/>
                  <a:pt x="30356" y="5838"/>
                </a:cubicBezTo>
                <a:cubicBezTo>
                  <a:pt x="26186" y="3870"/>
                  <a:pt x="21950" y="2002"/>
                  <a:pt x="17246" y="2168"/>
                </a:cubicBezTo>
                <a:cubicBezTo>
                  <a:pt x="9007" y="2469"/>
                  <a:pt x="3403" y="10174"/>
                  <a:pt x="234" y="16879"/>
                </a:cubicBezTo>
                <a:cubicBezTo>
                  <a:pt x="1" y="17346"/>
                  <a:pt x="568" y="17646"/>
                  <a:pt x="734" y="1727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9"/>
          <p:cNvSpPr txBox="1">
            <a:spLocks noGrp="1"/>
          </p:cNvSpPr>
          <p:nvPr>
            <p:ph type="title"/>
          </p:nvPr>
        </p:nvSpPr>
        <p:spPr>
          <a:xfrm>
            <a:off x="905375" y="2156701"/>
            <a:ext cx="2094000" cy="411600"/>
          </a:xfrm>
          <a:prstGeom prst="rect">
            <a:avLst/>
          </a:prstGeom>
        </p:spPr>
        <p:txBody>
          <a:bodyPr spcFirstLastPara="1" wrap="square" lIns="0" tIns="0" rIns="0" bIns="0" anchor="ctr" anchorCtr="0">
            <a:noAutofit/>
          </a:bodyPr>
          <a:lstStyle>
            <a:lvl1pPr lvl="0" algn="l" rtl="0">
              <a:lnSpc>
                <a:spcPct val="80000"/>
              </a:lnSpc>
              <a:spcBef>
                <a:spcPts val="0"/>
              </a:spcBef>
              <a:spcAft>
                <a:spcPts val="0"/>
              </a:spcAft>
              <a:buSzPts val="2800"/>
              <a:buNone/>
              <a:defRPr sz="2000" b="1">
                <a:solidFill>
                  <a:schemeClr val="lt2"/>
                </a:solidFill>
                <a:latin typeface="Syne"/>
                <a:ea typeface="Syne"/>
                <a:cs typeface="Syne"/>
                <a:sym typeface="Sy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38" name="Google Shape;138;p19"/>
          <p:cNvSpPr txBox="1">
            <a:spLocks noGrp="1"/>
          </p:cNvSpPr>
          <p:nvPr>
            <p:ph type="subTitle" idx="1"/>
          </p:nvPr>
        </p:nvSpPr>
        <p:spPr>
          <a:xfrm>
            <a:off x="907862" y="2737725"/>
            <a:ext cx="2093100" cy="10230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39" name="Google Shape;139;p19"/>
          <p:cNvSpPr txBox="1">
            <a:spLocks noGrp="1"/>
          </p:cNvSpPr>
          <p:nvPr>
            <p:ph type="title" idx="2"/>
          </p:nvPr>
        </p:nvSpPr>
        <p:spPr>
          <a:xfrm>
            <a:off x="6144625" y="2015125"/>
            <a:ext cx="2094000" cy="411600"/>
          </a:xfrm>
          <a:prstGeom prst="rect">
            <a:avLst/>
          </a:prstGeom>
        </p:spPr>
        <p:txBody>
          <a:bodyPr spcFirstLastPara="1" wrap="square" lIns="0" tIns="0" rIns="0" bIns="0" anchor="ctr" anchorCtr="0">
            <a:noAutofit/>
          </a:bodyPr>
          <a:lstStyle>
            <a:lvl1pPr lvl="0" algn="r" rtl="0">
              <a:lnSpc>
                <a:spcPct val="80000"/>
              </a:lnSpc>
              <a:spcBef>
                <a:spcPts val="0"/>
              </a:spcBef>
              <a:spcAft>
                <a:spcPts val="0"/>
              </a:spcAft>
              <a:buSzPts val="2800"/>
              <a:buNone/>
              <a:defRPr sz="2000" b="1">
                <a:solidFill>
                  <a:schemeClr val="lt2"/>
                </a:solidFill>
                <a:latin typeface="Syne"/>
                <a:ea typeface="Syne"/>
                <a:cs typeface="Syne"/>
                <a:sym typeface="Sy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0" name="Google Shape;140;p19"/>
          <p:cNvSpPr txBox="1">
            <a:spLocks noGrp="1"/>
          </p:cNvSpPr>
          <p:nvPr>
            <p:ph type="subTitle" idx="3"/>
          </p:nvPr>
        </p:nvSpPr>
        <p:spPr>
          <a:xfrm>
            <a:off x="6144637" y="2589995"/>
            <a:ext cx="2094000" cy="1024200"/>
          </a:xfrm>
          <a:prstGeom prst="rect">
            <a:avLst/>
          </a:prstGeom>
        </p:spPr>
        <p:txBody>
          <a:bodyPr spcFirstLastPara="1" wrap="square" lIns="0" tIns="0" rIns="0" bIns="0" anchor="t"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41" name="Google Shape;141;p19"/>
          <p:cNvSpPr txBox="1">
            <a:spLocks noGrp="1"/>
          </p:cNvSpPr>
          <p:nvPr>
            <p:ph type="title" idx="4"/>
          </p:nvPr>
        </p:nvSpPr>
        <p:spPr>
          <a:xfrm>
            <a:off x="713250" y="469500"/>
            <a:ext cx="7717500" cy="453900"/>
          </a:xfrm>
          <a:prstGeom prst="rect">
            <a:avLst/>
          </a:prstGeom>
        </p:spPr>
        <p:txBody>
          <a:bodyPr spcFirstLastPara="1" wrap="square" lIns="0" tIns="0" rIns="0" bIns="0" anchor="t" anchorCtr="0">
            <a:noAutofit/>
          </a:bodyPr>
          <a:lstStyle>
            <a:lvl1pPr lvl="0" algn="ctr" rtl="0">
              <a:spcBef>
                <a:spcPts val="0"/>
              </a:spcBef>
              <a:spcAft>
                <a:spcPts val="0"/>
              </a:spcAft>
              <a:buSzPts val="2800"/>
              <a:buNone/>
              <a:defRPr sz="3100">
                <a:latin typeface="Commissioner ExtraBold"/>
                <a:ea typeface="Commissioner ExtraBold"/>
                <a:cs typeface="Commissioner ExtraBold"/>
                <a:sym typeface="Commissioner ExtraBold"/>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3">
  <p:cSld name="CUSTOM_7">
    <p:spTree>
      <p:nvGrpSpPr>
        <p:cNvPr id="1" name="Shape 156"/>
        <p:cNvGrpSpPr/>
        <p:nvPr/>
      </p:nvGrpSpPr>
      <p:grpSpPr>
        <a:xfrm>
          <a:off x="0" y="0"/>
          <a:ext cx="0" cy="0"/>
          <a:chOff x="0" y="0"/>
          <a:chExt cx="0" cy="0"/>
        </a:xfrm>
      </p:grpSpPr>
      <p:sp>
        <p:nvSpPr>
          <p:cNvPr id="157" name="Google Shape;157;p21"/>
          <p:cNvSpPr/>
          <p:nvPr/>
        </p:nvSpPr>
        <p:spPr>
          <a:xfrm rot="10800000" flipH="1">
            <a:off x="7837877" y="2932289"/>
            <a:ext cx="3678948" cy="2369960"/>
          </a:xfrm>
          <a:custGeom>
            <a:avLst/>
            <a:gdLst/>
            <a:ahLst/>
            <a:cxnLst/>
            <a:rect l="l" t="t" r="r" b="b"/>
            <a:pathLst>
              <a:path w="98138" h="63220" extrusionOk="0">
                <a:moveTo>
                  <a:pt x="2536" y="0"/>
                </a:moveTo>
                <a:cubicBezTo>
                  <a:pt x="768" y="2535"/>
                  <a:pt x="1" y="5704"/>
                  <a:pt x="535" y="8740"/>
                </a:cubicBezTo>
                <a:cubicBezTo>
                  <a:pt x="2036" y="17146"/>
                  <a:pt x="12410" y="20982"/>
                  <a:pt x="15879" y="28721"/>
                </a:cubicBezTo>
                <a:cubicBezTo>
                  <a:pt x="17914" y="33257"/>
                  <a:pt x="17280" y="38561"/>
                  <a:pt x="16513" y="43465"/>
                </a:cubicBezTo>
                <a:cubicBezTo>
                  <a:pt x="16079" y="46100"/>
                  <a:pt x="15612" y="48869"/>
                  <a:pt x="16446" y="51437"/>
                </a:cubicBezTo>
                <a:cubicBezTo>
                  <a:pt x="17046" y="53238"/>
                  <a:pt x="18181" y="54739"/>
                  <a:pt x="19448" y="56107"/>
                </a:cubicBezTo>
                <a:cubicBezTo>
                  <a:pt x="23932" y="60782"/>
                  <a:pt x="30436" y="63219"/>
                  <a:pt x="36910" y="63219"/>
                </a:cubicBezTo>
                <a:cubicBezTo>
                  <a:pt x="41754" y="63219"/>
                  <a:pt x="46583" y="61855"/>
                  <a:pt x="50537" y="59042"/>
                </a:cubicBezTo>
                <a:cubicBezTo>
                  <a:pt x="56375" y="54873"/>
                  <a:pt x="60044" y="48301"/>
                  <a:pt x="65548" y="43732"/>
                </a:cubicBezTo>
                <a:cubicBezTo>
                  <a:pt x="70526" y="39593"/>
                  <a:pt x="76988" y="37341"/>
                  <a:pt x="83454" y="37341"/>
                </a:cubicBezTo>
                <a:cubicBezTo>
                  <a:pt x="84180" y="37341"/>
                  <a:pt x="84905" y="37370"/>
                  <a:pt x="85629" y="37427"/>
                </a:cubicBezTo>
                <a:cubicBezTo>
                  <a:pt x="89591" y="37744"/>
                  <a:pt x="93614" y="38905"/>
                  <a:pt x="97525" y="38905"/>
                </a:cubicBezTo>
                <a:cubicBezTo>
                  <a:pt x="97730" y="38905"/>
                  <a:pt x="97934" y="38901"/>
                  <a:pt x="98138" y="38895"/>
                </a:cubicBezTo>
                <a:lnTo>
                  <a:pt x="9813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1"/>
          <p:cNvSpPr/>
          <p:nvPr/>
        </p:nvSpPr>
        <p:spPr>
          <a:xfrm rot="10800000">
            <a:off x="-1316617" y="-1310600"/>
            <a:ext cx="2933467" cy="2884739"/>
          </a:xfrm>
          <a:custGeom>
            <a:avLst/>
            <a:gdLst/>
            <a:ahLst/>
            <a:cxnLst/>
            <a:rect l="l" t="t" r="r" b="b"/>
            <a:pathLst>
              <a:path w="28054" h="27588" extrusionOk="0">
                <a:moveTo>
                  <a:pt x="20915" y="1969"/>
                </a:moveTo>
                <a:cubicBezTo>
                  <a:pt x="20548" y="1635"/>
                  <a:pt x="20114" y="1302"/>
                  <a:pt x="19647" y="1035"/>
                </a:cubicBezTo>
                <a:cubicBezTo>
                  <a:pt x="17779" y="1"/>
                  <a:pt x="15244" y="168"/>
                  <a:pt x="13576" y="1535"/>
                </a:cubicBezTo>
                <a:cubicBezTo>
                  <a:pt x="11608" y="3070"/>
                  <a:pt x="10608" y="5805"/>
                  <a:pt x="9707" y="8040"/>
                </a:cubicBezTo>
                <a:cubicBezTo>
                  <a:pt x="9640" y="8173"/>
                  <a:pt x="9607" y="8240"/>
                  <a:pt x="9574" y="8374"/>
                </a:cubicBezTo>
                <a:cubicBezTo>
                  <a:pt x="8573" y="10809"/>
                  <a:pt x="7305" y="12043"/>
                  <a:pt x="4970" y="13411"/>
                </a:cubicBezTo>
                <a:cubicBezTo>
                  <a:pt x="4136" y="13911"/>
                  <a:pt x="3236" y="14411"/>
                  <a:pt x="2569" y="15145"/>
                </a:cubicBezTo>
                <a:cubicBezTo>
                  <a:pt x="0" y="17714"/>
                  <a:pt x="934" y="22417"/>
                  <a:pt x="3769" y="24685"/>
                </a:cubicBezTo>
                <a:cubicBezTo>
                  <a:pt x="7439" y="27587"/>
                  <a:pt x="12876" y="26853"/>
                  <a:pt x="17179" y="25019"/>
                </a:cubicBezTo>
                <a:cubicBezTo>
                  <a:pt x="17980" y="24685"/>
                  <a:pt x="18747" y="24318"/>
                  <a:pt x="19481" y="23885"/>
                </a:cubicBezTo>
                <a:cubicBezTo>
                  <a:pt x="21182" y="22917"/>
                  <a:pt x="22783" y="21750"/>
                  <a:pt x="23984" y="20215"/>
                </a:cubicBezTo>
                <a:cubicBezTo>
                  <a:pt x="28053" y="14978"/>
                  <a:pt x="25652" y="6072"/>
                  <a:pt x="20915" y="196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1"/>
          <p:cNvSpPr/>
          <p:nvPr/>
        </p:nvSpPr>
        <p:spPr>
          <a:xfrm rot="10800000">
            <a:off x="-1339675" y="4064989"/>
            <a:ext cx="3075550" cy="1928900"/>
          </a:xfrm>
          <a:custGeom>
            <a:avLst/>
            <a:gdLst/>
            <a:ahLst/>
            <a:cxnLst/>
            <a:rect l="l" t="t" r="r" b="b"/>
            <a:pathLst>
              <a:path w="123022" h="77156" extrusionOk="0">
                <a:moveTo>
                  <a:pt x="5338" y="334"/>
                </a:moveTo>
                <a:cubicBezTo>
                  <a:pt x="0" y="9707"/>
                  <a:pt x="4504" y="20548"/>
                  <a:pt x="12242" y="26986"/>
                </a:cubicBezTo>
                <a:cubicBezTo>
                  <a:pt x="16345" y="30355"/>
                  <a:pt x="21582" y="31990"/>
                  <a:pt x="25519" y="35626"/>
                </a:cubicBezTo>
                <a:cubicBezTo>
                  <a:pt x="30622" y="40363"/>
                  <a:pt x="29121" y="47801"/>
                  <a:pt x="27754" y="53806"/>
                </a:cubicBezTo>
                <a:cubicBezTo>
                  <a:pt x="26586" y="58876"/>
                  <a:pt x="25585" y="64380"/>
                  <a:pt x="28521" y="69083"/>
                </a:cubicBezTo>
                <a:cubicBezTo>
                  <a:pt x="31089" y="73253"/>
                  <a:pt x="36526" y="75421"/>
                  <a:pt x="41130" y="76088"/>
                </a:cubicBezTo>
                <a:cubicBezTo>
                  <a:pt x="46600" y="76889"/>
                  <a:pt x="51537" y="74254"/>
                  <a:pt x="55907" y="71351"/>
                </a:cubicBezTo>
                <a:cubicBezTo>
                  <a:pt x="60977" y="67982"/>
                  <a:pt x="65614" y="63913"/>
                  <a:pt x="71451" y="61845"/>
                </a:cubicBezTo>
                <a:cubicBezTo>
                  <a:pt x="76121" y="60177"/>
                  <a:pt x="81225" y="60143"/>
                  <a:pt x="86095" y="60577"/>
                </a:cubicBezTo>
                <a:cubicBezTo>
                  <a:pt x="91466" y="61077"/>
                  <a:pt x="97103" y="62145"/>
                  <a:pt x="102007" y="64413"/>
                </a:cubicBezTo>
                <a:cubicBezTo>
                  <a:pt x="109412" y="67849"/>
                  <a:pt x="114315" y="75221"/>
                  <a:pt x="122488" y="77056"/>
                </a:cubicBezTo>
                <a:cubicBezTo>
                  <a:pt x="122855" y="77156"/>
                  <a:pt x="123022" y="76555"/>
                  <a:pt x="122655" y="76488"/>
                </a:cubicBezTo>
                <a:cubicBezTo>
                  <a:pt x="117184" y="75254"/>
                  <a:pt x="113014" y="71418"/>
                  <a:pt x="108745" y="68082"/>
                </a:cubicBezTo>
                <a:cubicBezTo>
                  <a:pt x="104342" y="64680"/>
                  <a:pt x="99772" y="62545"/>
                  <a:pt x="94334" y="61344"/>
                </a:cubicBezTo>
                <a:cubicBezTo>
                  <a:pt x="88497" y="60043"/>
                  <a:pt x="82393" y="59343"/>
                  <a:pt x="76422" y="60077"/>
                </a:cubicBezTo>
                <a:cubicBezTo>
                  <a:pt x="70751" y="60811"/>
                  <a:pt x="65947" y="63546"/>
                  <a:pt x="61378" y="66748"/>
                </a:cubicBezTo>
                <a:cubicBezTo>
                  <a:pt x="56441" y="70217"/>
                  <a:pt x="51571" y="74354"/>
                  <a:pt x="45466" y="75488"/>
                </a:cubicBezTo>
                <a:cubicBezTo>
                  <a:pt x="39295" y="76655"/>
                  <a:pt x="31423" y="73320"/>
                  <a:pt x="28421" y="67716"/>
                </a:cubicBezTo>
                <a:cubicBezTo>
                  <a:pt x="25252" y="61811"/>
                  <a:pt x="28621" y="54239"/>
                  <a:pt x="29521" y="48168"/>
                </a:cubicBezTo>
                <a:cubicBezTo>
                  <a:pt x="30189" y="43398"/>
                  <a:pt x="29388" y="38695"/>
                  <a:pt x="25919" y="35192"/>
                </a:cubicBezTo>
                <a:cubicBezTo>
                  <a:pt x="23717" y="32991"/>
                  <a:pt x="20749" y="31556"/>
                  <a:pt x="18047" y="30122"/>
                </a:cubicBezTo>
                <a:cubicBezTo>
                  <a:pt x="14778" y="28321"/>
                  <a:pt x="11842" y="26152"/>
                  <a:pt x="9340" y="23384"/>
                </a:cubicBezTo>
                <a:cubicBezTo>
                  <a:pt x="3736" y="17313"/>
                  <a:pt x="1602" y="8106"/>
                  <a:pt x="5871" y="701"/>
                </a:cubicBezTo>
                <a:cubicBezTo>
                  <a:pt x="6071" y="301"/>
                  <a:pt x="5538" y="0"/>
                  <a:pt x="5338" y="33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1"/>
          <p:cNvSpPr txBox="1">
            <a:spLocks noGrp="1"/>
          </p:cNvSpPr>
          <p:nvPr>
            <p:ph type="title"/>
          </p:nvPr>
        </p:nvSpPr>
        <p:spPr>
          <a:xfrm>
            <a:off x="1204188" y="1756923"/>
            <a:ext cx="3264300" cy="407100"/>
          </a:xfrm>
          <a:prstGeom prst="rect">
            <a:avLst/>
          </a:prstGeom>
        </p:spPr>
        <p:txBody>
          <a:bodyPr spcFirstLastPara="1" wrap="square" lIns="0" tIns="0" rIns="0" bIns="0" anchor="t" anchorCtr="0">
            <a:noAutofit/>
          </a:bodyPr>
          <a:lstStyle>
            <a:lvl1pPr lvl="0" rtl="0">
              <a:lnSpc>
                <a:spcPct val="90000"/>
              </a:lnSpc>
              <a:spcBef>
                <a:spcPts val="0"/>
              </a:spcBef>
              <a:spcAft>
                <a:spcPts val="0"/>
              </a:spcAft>
              <a:buSzPts val="5200"/>
              <a:buFont typeface="Commissioner"/>
              <a:buNone/>
              <a:defRPr>
                <a:latin typeface="Commissioner ExtraBold"/>
                <a:ea typeface="Commissioner ExtraBold"/>
                <a:cs typeface="Commissioner ExtraBold"/>
                <a:sym typeface="Commissioner ExtraBold"/>
              </a:defRPr>
            </a:lvl1pPr>
            <a:lvl2pPr lvl="1" algn="ctr" rtl="0">
              <a:spcBef>
                <a:spcPts val="0"/>
              </a:spcBef>
              <a:spcAft>
                <a:spcPts val="0"/>
              </a:spcAft>
              <a:buSzPts val="5200"/>
              <a:buNone/>
              <a:defRPr sz="4200"/>
            </a:lvl2pPr>
            <a:lvl3pPr lvl="2" algn="ctr" rtl="0">
              <a:spcBef>
                <a:spcPts val="0"/>
              </a:spcBef>
              <a:spcAft>
                <a:spcPts val="0"/>
              </a:spcAft>
              <a:buSzPts val="5200"/>
              <a:buNone/>
              <a:defRPr sz="4200"/>
            </a:lvl3pPr>
            <a:lvl4pPr lvl="3" algn="ctr" rtl="0">
              <a:spcBef>
                <a:spcPts val="0"/>
              </a:spcBef>
              <a:spcAft>
                <a:spcPts val="0"/>
              </a:spcAft>
              <a:buSzPts val="5200"/>
              <a:buNone/>
              <a:defRPr sz="4200"/>
            </a:lvl4pPr>
            <a:lvl5pPr lvl="4" algn="ctr" rtl="0">
              <a:spcBef>
                <a:spcPts val="0"/>
              </a:spcBef>
              <a:spcAft>
                <a:spcPts val="0"/>
              </a:spcAft>
              <a:buSzPts val="5200"/>
              <a:buNone/>
              <a:defRPr sz="4200"/>
            </a:lvl5pPr>
            <a:lvl6pPr lvl="5" algn="ctr" rtl="0">
              <a:spcBef>
                <a:spcPts val="0"/>
              </a:spcBef>
              <a:spcAft>
                <a:spcPts val="0"/>
              </a:spcAft>
              <a:buSzPts val="5200"/>
              <a:buNone/>
              <a:defRPr sz="4200"/>
            </a:lvl6pPr>
            <a:lvl7pPr lvl="6" algn="ctr" rtl="0">
              <a:spcBef>
                <a:spcPts val="0"/>
              </a:spcBef>
              <a:spcAft>
                <a:spcPts val="0"/>
              </a:spcAft>
              <a:buSzPts val="5200"/>
              <a:buNone/>
              <a:defRPr sz="4200"/>
            </a:lvl7pPr>
            <a:lvl8pPr lvl="7" algn="ctr" rtl="0">
              <a:spcBef>
                <a:spcPts val="0"/>
              </a:spcBef>
              <a:spcAft>
                <a:spcPts val="0"/>
              </a:spcAft>
              <a:buSzPts val="5200"/>
              <a:buNone/>
              <a:defRPr sz="4200"/>
            </a:lvl8pPr>
            <a:lvl9pPr lvl="8" algn="ctr" rtl="0">
              <a:spcBef>
                <a:spcPts val="0"/>
              </a:spcBef>
              <a:spcAft>
                <a:spcPts val="0"/>
              </a:spcAft>
              <a:buSzPts val="5200"/>
              <a:buNone/>
              <a:defRPr sz="4200"/>
            </a:lvl9pPr>
          </a:lstStyle>
          <a:p>
            <a:endParaRPr/>
          </a:p>
        </p:txBody>
      </p:sp>
      <p:sp>
        <p:nvSpPr>
          <p:cNvPr id="161" name="Google Shape;161;p21"/>
          <p:cNvSpPr txBox="1">
            <a:spLocks noGrp="1"/>
          </p:cNvSpPr>
          <p:nvPr>
            <p:ph type="subTitle" idx="1"/>
          </p:nvPr>
        </p:nvSpPr>
        <p:spPr>
          <a:xfrm>
            <a:off x="1203750" y="2252577"/>
            <a:ext cx="3265200" cy="11340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SzPts val="2100"/>
              <a:buNone/>
              <a:defRPr sz="14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17">
    <p:spTree>
      <p:nvGrpSpPr>
        <p:cNvPr id="1" name="Shape 280"/>
        <p:cNvGrpSpPr/>
        <p:nvPr/>
      </p:nvGrpSpPr>
      <p:grpSpPr>
        <a:xfrm>
          <a:off x="0" y="0"/>
          <a:ext cx="0" cy="0"/>
          <a:chOff x="0" y="0"/>
          <a:chExt cx="0" cy="0"/>
        </a:xfrm>
      </p:grpSpPr>
      <p:sp>
        <p:nvSpPr>
          <p:cNvPr id="281" name="Google Shape;281;p33"/>
          <p:cNvSpPr/>
          <p:nvPr/>
        </p:nvSpPr>
        <p:spPr>
          <a:xfrm>
            <a:off x="6430655" y="1855978"/>
            <a:ext cx="6884659" cy="4975843"/>
          </a:xfrm>
          <a:custGeom>
            <a:avLst/>
            <a:gdLst/>
            <a:ahLst/>
            <a:cxnLst/>
            <a:rect l="l" t="t" r="r" b="b"/>
            <a:pathLst>
              <a:path w="37294" h="26954" extrusionOk="0">
                <a:moveTo>
                  <a:pt x="37060" y="8807"/>
                </a:moveTo>
                <a:cubicBezTo>
                  <a:pt x="36994" y="7840"/>
                  <a:pt x="36727" y="6872"/>
                  <a:pt x="36193" y="6138"/>
                </a:cubicBezTo>
                <a:cubicBezTo>
                  <a:pt x="32390" y="668"/>
                  <a:pt x="24718" y="7406"/>
                  <a:pt x="20282" y="3303"/>
                </a:cubicBezTo>
                <a:cubicBezTo>
                  <a:pt x="18180" y="1268"/>
                  <a:pt x="17546" y="1"/>
                  <a:pt x="14111" y="1068"/>
                </a:cubicBezTo>
                <a:cubicBezTo>
                  <a:pt x="11342" y="1902"/>
                  <a:pt x="8940" y="4270"/>
                  <a:pt x="8507" y="7206"/>
                </a:cubicBezTo>
                <a:cubicBezTo>
                  <a:pt x="8240" y="8707"/>
                  <a:pt x="8507" y="10275"/>
                  <a:pt x="8407" y="11842"/>
                </a:cubicBezTo>
                <a:cubicBezTo>
                  <a:pt x="8373" y="12743"/>
                  <a:pt x="8206" y="13644"/>
                  <a:pt x="7706" y="14411"/>
                </a:cubicBezTo>
                <a:cubicBezTo>
                  <a:pt x="6272" y="16813"/>
                  <a:pt x="2836" y="17280"/>
                  <a:pt x="1435" y="19715"/>
                </a:cubicBezTo>
                <a:cubicBezTo>
                  <a:pt x="1" y="22350"/>
                  <a:pt x="2269" y="25986"/>
                  <a:pt x="5238" y="26453"/>
                </a:cubicBezTo>
                <a:cubicBezTo>
                  <a:pt x="8206" y="26953"/>
                  <a:pt x="11209" y="25085"/>
                  <a:pt x="12876" y="22550"/>
                </a:cubicBezTo>
                <a:cubicBezTo>
                  <a:pt x="13911" y="20916"/>
                  <a:pt x="14611" y="19048"/>
                  <a:pt x="16045" y="17747"/>
                </a:cubicBezTo>
                <a:cubicBezTo>
                  <a:pt x="17880" y="16145"/>
                  <a:pt x="20482" y="15912"/>
                  <a:pt x="22984" y="16145"/>
                </a:cubicBezTo>
                <a:cubicBezTo>
                  <a:pt x="23351" y="16179"/>
                  <a:pt x="23684" y="16212"/>
                  <a:pt x="24051" y="16246"/>
                </a:cubicBezTo>
                <a:cubicBezTo>
                  <a:pt x="26853" y="16579"/>
                  <a:pt x="29722" y="17146"/>
                  <a:pt x="32357" y="16145"/>
                </a:cubicBezTo>
                <a:cubicBezTo>
                  <a:pt x="35326" y="15011"/>
                  <a:pt x="37294" y="11876"/>
                  <a:pt x="37060" y="880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3"/>
          <p:cNvSpPr/>
          <p:nvPr/>
        </p:nvSpPr>
        <p:spPr>
          <a:xfrm>
            <a:off x="-362825" y="-320375"/>
            <a:ext cx="5841347" cy="2519468"/>
          </a:xfrm>
          <a:custGeom>
            <a:avLst/>
            <a:gdLst/>
            <a:ahLst/>
            <a:cxnLst/>
            <a:rect l="l" t="t" r="r" b="b"/>
            <a:pathLst>
              <a:path w="66515" h="28689" extrusionOk="0">
                <a:moveTo>
                  <a:pt x="58376" y="1202"/>
                </a:moveTo>
                <a:lnTo>
                  <a:pt x="1" y="1202"/>
                </a:lnTo>
                <a:lnTo>
                  <a:pt x="1" y="28688"/>
                </a:lnTo>
                <a:cubicBezTo>
                  <a:pt x="835" y="23684"/>
                  <a:pt x="167" y="18214"/>
                  <a:pt x="1669" y="13244"/>
                </a:cubicBezTo>
                <a:cubicBezTo>
                  <a:pt x="2636" y="10141"/>
                  <a:pt x="4471" y="7306"/>
                  <a:pt x="6972" y="5171"/>
                </a:cubicBezTo>
                <a:cubicBezTo>
                  <a:pt x="8207" y="4070"/>
                  <a:pt x="9674" y="3170"/>
                  <a:pt x="11242" y="2536"/>
                </a:cubicBezTo>
                <a:cubicBezTo>
                  <a:pt x="17513" y="1"/>
                  <a:pt x="24752" y="2503"/>
                  <a:pt x="30522" y="6072"/>
                </a:cubicBezTo>
                <a:cubicBezTo>
                  <a:pt x="33091" y="7640"/>
                  <a:pt x="35760" y="9474"/>
                  <a:pt x="38695" y="9241"/>
                </a:cubicBezTo>
                <a:cubicBezTo>
                  <a:pt x="42464" y="8974"/>
                  <a:pt x="45867" y="5371"/>
                  <a:pt x="49369" y="6706"/>
                </a:cubicBezTo>
                <a:cubicBezTo>
                  <a:pt x="51371" y="7473"/>
                  <a:pt x="52505" y="9541"/>
                  <a:pt x="53539" y="11409"/>
                </a:cubicBezTo>
                <a:cubicBezTo>
                  <a:pt x="53539" y="11409"/>
                  <a:pt x="53539" y="11476"/>
                  <a:pt x="53606" y="11476"/>
                </a:cubicBezTo>
                <a:cubicBezTo>
                  <a:pt x="54640" y="13344"/>
                  <a:pt x="56141" y="15345"/>
                  <a:pt x="58242" y="15545"/>
                </a:cubicBezTo>
                <a:cubicBezTo>
                  <a:pt x="60844" y="15812"/>
                  <a:pt x="62846" y="13244"/>
                  <a:pt x="63746" y="10842"/>
                </a:cubicBezTo>
                <a:cubicBezTo>
                  <a:pt x="64947" y="7806"/>
                  <a:pt x="65347" y="4237"/>
                  <a:pt x="66515" y="1235"/>
                </a:cubicBezTo>
                <a:lnTo>
                  <a:pt x="58376" y="123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3"/>
          <p:cNvSpPr/>
          <p:nvPr/>
        </p:nvSpPr>
        <p:spPr>
          <a:xfrm>
            <a:off x="6705700" y="2199100"/>
            <a:ext cx="3543224" cy="3413764"/>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17_1">
    <p:spTree>
      <p:nvGrpSpPr>
        <p:cNvPr id="1" name="Shape 284"/>
        <p:cNvGrpSpPr/>
        <p:nvPr/>
      </p:nvGrpSpPr>
      <p:grpSpPr>
        <a:xfrm>
          <a:off x="0" y="0"/>
          <a:ext cx="0" cy="0"/>
          <a:chOff x="0" y="0"/>
          <a:chExt cx="0" cy="0"/>
        </a:xfrm>
      </p:grpSpPr>
      <p:sp>
        <p:nvSpPr>
          <p:cNvPr id="285" name="Google Shape;285;p34"/>
          <p:cNvSpPr/>
          <p:nvPr/>
        </p:nvSpPr>
        <p:spPr>
          <a:xfrm>
            <a:off x="-2872720" y="3172028"/>
            <a:ext cx="6884659" cy="4975843"/>
          </a:xfrm>
          <a:custGeom>
            <a:avLst/>
            <a:gdLst/>
            <a:ahLst/>
            <a:cxnLst/>
            <a:rect l="l" t="t" r="r" b="b"/>
            <a:pathLst>
              <a:path w="37294" h="26954" extrusionOk="0">
                <a:moveTo>
                  <a:pt x="37060" y="8807"/>
                </a:moveTo>
                <a:cubicBezTo>
                  <a:pt x="36994" y="7840"/>
                  <a:pt x="36727" y="6872"/>
                  <a:pt x="36193" y="6138"/>
                </a:cubicBezTo>
                <a:cubicBezTo>
                  <a:pt x="32390" y="668"/>
                  <a:pt x="24718" y="7406"/>
                  <a:pt x="20282" y="3303"/>
                </a:cubicBezTo>
                <a:cubicBezTo>
                  <a:pt x="18180" y="1268"/>
                  <a:pt x="17546" y="1"/>
                  <a:pt x="14111" y="1068"/>
                </a:cubicBezTo>
                <a:cubicBezTo>
                  <a:pt x="11342" y="1902"/>
                  <a:pt x="8940" y="4270"/>
                  <a:pt x="8507" y="7206"/>
                </a:cubicBezTo>
                <a:cubicBezTo>
                  <a:pt x="8240" y="8707"/>
                  <a:pt x="8507" y="10275"/>
                  <a:pt x="8407" y="11842"/>
                </a:cubicBezTo>
                <a:cubicBezTo>
                  <a:pt x="8373" y="12743"/>
                  <a:pt x="8206" y="13644"/>
                  <a:pt x="7706" y="14411"/>
                </a:cubicBezTo>
                <a:cubicBezTo>
                  <a:pt x="6272" y="16813"/>
                  <a:pt x="2836" y="17280"/>
                  <a:pt x="1435" y="19715"/>
                </a:cubicBezTo>
                <a:cubicBezTo>
                  <a:pt x="1" y="22350"/>
                  <a:pt x="2269" y="25986"/>
                  <a:pt x="5238" y="26453"/>
                </a:cubicBezTo>
                <a:cubicBezTo>
                  <a:pt x="8206" y="26953"/>
                  <a:pt x="11209" y="25085"/>
                  <a:pt x="12876" y="22550"/>
                </a:cubicBezTo>
                <a:cubicBezTo>
                  <a:pt x="13911" y="20916"/>
                  <a:pt x="14611" y="19048"/>
                  <a:pt x="16045" y="17747"/>
                </a:cubicBezTo>
                <a:cubicBezTo>
                  <a:pt x="17880" y="16145"/>
                  <a:pt x="20482" y="15912"/>
                  <a:pt x="22984" y="16145"/>
                </a:cubicBezTo>
                <a:cubicBezTo>
                  <a:pt x="23351" y="16179"/>
                  <a:pt x="23684" y="16212"/>
                  <a:pt x="24051" y="16246"/>
                </a:cubicBezTo>
                <a:cubicBezTo>
                  <a:pt x="26853" y="16579"/>
                  <a:pt x="29722" y="17146"/>
                  <a:pt x="32357" y="16145"/>
                </a:cubicBezTo>
                <a:cubicBezTo>
                  <a:pt x="35326" y="15011"/>
                  <a:pt x="37294" y="11876"/>
                  <a:pt x="37060" y="880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4"/>
          <p:cNvSpPr/>
          <p:nvPr/>
        </p:nvSpPr>
        <p:spPr>
          <a:xfrm flipH="1">
            <a:off x="4764725" y="-224775"/>
            <a:ext cx="5841347" cy="2519468"/>
          </a:xfrm>
          <a:custGeom>
            <a:avLst/>
            <a:gdLst/>
            <a:ahLst/>
            <a:cxnLst/>
            <a:rect l="l" t="t" r="r" b="b"/>
            <a:pathLst>
              <a:path w="66515" h="28689" extrusionOk="0">
                <a:moveTo>
                  <a:pt x="58376" y="1202"/>
                </a:moveTo>
                <a:lnTo>
                  <a:pt x="1" y="1202"/>
                </a:lnTo>
                <a:lnTo>
                  <a:pt x="1" y="28688"/>
                </a:lnTo>
                <a:cubicBezTo>
                  <a:pt x="835" y="23684"/>
                  <a:pt x="167" y="18214"/>
                  <a:pt x="1669" y="13244"/>
                </a:cubicBezTo>
                <a:cubicBezTo>
                  <a:pt x="2636" y="10141"/>
                  <a:pt x="4471" y="7306"/>
                  <a:pt x="6972" y="5171"/>
                </a:cubicBezTo>
                <a:cubicBezTo>
                  <a:pt x="8207" y="4070"/>
                  <a:pt x="9674" y="3170"/>
                  <a:pt x="11242" y="2536"/>
                </a:cubicBezTo>
                <a:cubicBezTo>
                  <a:pt x="17513" y="1"/>
                  <a:pt x="24752" y="2503"/>
                  <a:pt x="30522" y="6072"/>
                </a:cubicBezTo>
                <a:cubicBezTo>
                  <a:pt x="33091" y="7640"/>
                  <a:pt x="35760" y="9474"/>
                  <a:pt x="38695" y="9241"/>
                </a:cubicBezTo>
                <a:cubicBezTo>
                  <a:pt x="42464" y="8974"/>
                  <a:pt x="45867" y="5371"/>
                  <a:pt x="49369" y="6706"/>
                </a:cubicBezTo>
                <a:cubicBezTo>
                  <a:pt x="51371" y="7473"/>
                  <a:pt x="52505" y="9541"/>
                  <a:pt x="53539" y="11409"/>
                </a:cubicBezTo>
                <a:cubicBezTo>
                  <a:pt x="53539" y="11409"/>
                  <a:pt x="53539" y="11476"/>
                  <a:pt x="53606" y="11476"/>
                </a:cubicBezTo>
                <a:cubicBezTo>
                  <a:pt x="54640" y="13344"/>
                  <a:pt x="56141" y="15345"/>
                  <a:pt x="58242" y="15545"/>
                </a:cubicBezTo>
                <a:cubicBezTo>
                  <a:pt x="60844" y="15812"/>
                  <a:pt x="62846" y="13244"/>
                  <a:pt x="63746" y="10842"/>
                </a:cubicBezTo>
                <a:cubicBezTo>
                  <a:pt x="64947" y="7806"/>
                  <a:pt x="65347" y="4237"/>
                  <a:pt x="66515" y="1235"/>
                </a:cubicBezTo>
                <a:lnTo>
                  <a:pt x="58376" y="1235"/>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4"/>
          <p:cNvSpPr/>
          <p:nvPr/>
        </p:nvSpPr>
        <p:spPr>
          <a:xfrm rot="4500029">
            <a:off x="93659" y="2718207"/>
            <a:ext cx="3543161" cy="3413704"/>
          </a:xfrm>
          <a:custGeom>
            <a:avLst/>
            <a:gdLst/>
            <a:ahLst/>
            <a:cxnLst/>
            <a:rect l="l" t="t" r="r" b="b"/>
            <a:pathLst>
              <a:path w="76689" h="73887" extrusionOk="0">
                <a:moveTo>
                  <a:pt x="76355" y="6972"/>
                </a:moveTo>
                <a:cubicBezTo>
                  <a:pt x="71552" y="4170"/>
                  <a:pt x="66648" y="1468"/>
                  <a:pt x="60977" y="1368"/>
                </a:cubicBezTo>
                <a:cubicBezTo>
                  <a:pt x="56341" y="1301"/>
                  <a:pt x="52304" y="3603"/>
                  <a:pt x="49969" y="7606"/>
                </a:cubicBezTo>
                <a:cubicBezTo>
                  <a:pt x="47601" y="11675"/>
                  <a:pt x="47201" y="16645"/>
                  <a:pt x="45700" y="21049"/>
                </a:cubicBezTo>
                <a:cubicBezTo>
                  <a:pt x="43798" y="26786"/>
                  <a:pt x="39429" y="32290"/>
                  <a:pt x="34592" y="35859"/>
                </a:cubicBezTo>
                <a:cubicBezTo>
                  <a:pt x="32257" y="37560"/>
                  <a:pt x="29522" y="38695"/>
                  <a:pt x="26653" y="38961"/>
                </a:cubicBezTo>
                <a:cubicBezTo>
                  <a:pt x="23284" y="39228"/>
                  <a:pt x="19981" y="37827"/>
                  <a:pt x="16946" y="36660"/>
                </a:cubicBezTo>
                <a:cubicBezTo>
                  <a:pt x="12476" y="34925"/>
                  <a:pt x="7239" y="33691"/>
                  <a:pt x="3269" y="37160"/>
                </a:cubicBezTo>
                <a:cubicBezTo>
                  <a:pt x="0" y="40029"/>
                  <a:pt x="101" y="44665"/>
                  <a:pt x="2169" y="48068"/>
                </a:cubicBezTo>
                <a:cubicBezTo>
                  <a:pt x="3336" y="50003"/>
                  <a:pt x="5104" y="51537"/>
                  <a:pt x="6639" y="53172"/>
                </a:cubicBezTo>
                <a:cubicBezTo>
                  <a:pt x="8840" y="55440"/>
                  <a:pt x="10508" y="57942"/>
                  <a:pt x="11575" y="60944"/>
                </a:cubicBezTo>
                <a:cubicBezTo>
                  <a:pt x="12943" y="64947"/>
                  <a:pt x="12843" y="69350"/>
                  <a:pt x="11575" y="73353"/>
                </a:cubicBezTo>
                <a:cubicBezTo>
                  <a:pt x="11442" y="73720"/>
                  <a:pt x="12009" y="73886"/>
                  <a:pt x="12142" y="73519"/>
                </a:cubicBezTo>
                <a:cubicBezTo>
                  <a:pt x="13644" y="69016"/>
                  <a:pt x="13543" y="63913"/>
                  <a:pt x="11675" y="59543"/>
                </a:cubicBezTo>
                <a:cubicBezTo>
                  <a:pt x="10775" y="57341"/>
                  <a:pt x="9507" y="55407"/>
                  <a:pt x="7939" y="53605"/>
                </a:cubicBezTo>
                <a:cubicBezTo>
                  <a:pt x="6038" y="51504"/>
                  <a:pt x="3870" y="49702"/>
                  <a:pt x="2369" y="47267"/>
                </a:cubicBezTo>
                <a:cubicBezTo>
                  <a:pt x="701" y="44599"/>
                  <a:pt x="968" y="41430"/>
                  <a:pt x="2602" y="38861"/>
                </a:cubicBezTo>
                <a:cubicBezTo>
                  <a:pt x="4771" y="35426"/>
                  <a:pt x="9040" y="35225"/>
                  <a:pt x="12643" y="35993"/>
                </a:cubicBezTo>
                <a:cubicBezTo>
                  <a:pt x="18147" y="37160"/>
                  <a:pt x="22717" y="40429"/>
                  <a:pt x="28554" y="39328"/>
                </a:cubicBezTo>
                <a:cubicBezTo>
                  <a:pt x="33491" y="38394"/>
                  <a:pt x="37527" y="34592"/>
                  <a:pt x="40596" y="30922"/>
                </a:cubicBezTo>
                <a:cubicBezTo>
                  <a:pt x="43965" y="26853"/>
                  <a:pt x="46167" y="22383"/>
                  <a:pt x="47468" y="17246"/>
                </a:cubicBezTo>
                <a:cubicBezTo>
                  <a:pt x="48769" y="12075"/>
                  <a:pt x="49836" y="6405"/>
                  <a:pt x="54806" y="3503"/>
                </a:cubicBezTo>
                <a:cubicBezTo>
                  <a:pt x="60710" y="0"/>
                  <a:pt x="68049" y="3136"/>
                  <a:pt x="73453" y="6071"/>
                </a:cubicBezTo>
                <a:cubicBezTo>
                  <a:pt x="74320" y="6538"/>
                  <a:pt x="75154" y="7039"/>
                  <a:pt x="75988" y="7539"/>
                </a:cubicBezTo>
                <a:cubicBezTo>
                  <a:pt x="76388" y="7706"/>
                  <a:pt x="76689" y="7172"/>
                  <a:pt x="76355" y="697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0" tIns="0" rIns="0" bIns="0" anchor="b" anchorCtr="0">
            <a:noAutofit/>
          </a:bodyPr>
          <a:lstStyle>
            <a:lvl1pPr marL="0" marR="0" lvl="0" indent="0" algn="ctr" rtl="0">
              <a:lnSpc>
                <a:spcPct val="100000"/>
              </a:lnSpc>
              <a:spcBef>
                <a:spcPts val="0"/>
              </a:spcBef>
              <a:spcAft>
                <a:spcPts val="0"/>
              </a:spcAft>
              <a:buClr>
                <a:schemeClr val="dk2"/>
              </a:buClr>
              <a:buSzPts val="2800"/>
              <a:buFont typeface="Barlow SemiBold"/>
              <a:buNone/>
              <a:defRPr sz="3100">
                <a:solidFill>
                  <a:schemeClr val="dk2"/>
                </a:solidFill>
                <a:latin typeface="Commissioner ExtraBold"/>
                <a:ea typeface="Commissioner ExtraBold"/>
                <a:cs typeface="Commissioner ExtraBold"/>
                <a:sym typeface="Commissioner ExtraBold"/>
              </a:defRPr>
            </a:lvl1pPr>
            <a:lvl2pPr lvl="1">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2pPr>
            <a:lvl3pPr lvl="2">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3pPr>
            <a:lvl4pPr lvl="3">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4pPr>
            <a:lvl5pPr lvl="4">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5pPr>
            <a:lvl6pPr lvl="5">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6pPr>
            <a:lvl7pPr lvl="6">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7pPr>
            <a:lvl8pPr lvl="7">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8pPr>
            <a:lvl9pPr lvl="8">
              <a:spcBef>
                <a:spcPts val="0"/>
              </a:spcBef>
              <a:spcAft>
                <a:spcPts val="0"/>
              </a:spcAft>
              <a:buClr>
                <a:schemeClr val="dk2"/>
              </a:buClr>
              <a:buSzPts val="2800"/>
              <a:buFont typeface="Barlow SemiBold"/>
              <a:buNone/>
              <a:defRPr sz="2800">
                <a:solidFill>
                  <a:schemeClr val="dk2"/>
                </a:solidFill>
                <a:latin typeface="Barlow SemiBold"/>
                <a:ea typeface="Barlow SemiBold"/>
                <a:cs typeface="Barlow SemiBold"/>
                <a:sym typeface="Barlow SemiBold"/>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0" tIns="0" rIns="0" bIns="0" anchor="t" anchorCtr="0">
            <a:noAutofit/>
          </a:bodyPr>
          <a:lstStyle>
            <a:lvl1pPr marL="457200" lvl="0" indent="-342900">
              <a:lnSpc>
                <a:spcPct val="100000"/>
              </a:lnSpc>
              <a:spcBef>
                <a:spcPts val="0"/>
              </a:spcBef>
              <a:spcAft>
                <a:spcPts val="0"/>
              </a:spcAft>
              <a:buClr>
                <a:schemeClr val="dk1"/>
              </a:buClr>
              <a:buSzPts val="1800"/>
              <a:buFont typeface="Syne"/>
              <a:buChar char="●"/>
              <a:defRPr sz="1800">
                <a:solidFill>
                  <a:schemeClr val="dk1"/>
                </a:solidFill>
                <a:latin typeface="Syne"/>
                <a:ea typeface="Syne"/>
                <a:cs typeface="Syne"/>
                <a:sym typeface="Syne"/>
              </a:defRPr>
            </a:lvl1pPr>
            <a:lvl2pPr marL="914400" lvl="1"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2pPr>
            <a:lvl3pPr marL="1371600" lvl="2"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3pPr>
            <a:lvl4pPr marL="1828800" lvl="3"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4pPr>
            <a:lvl5pPr marL="2286000" lvl="4"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5pPr>
            <a:lvl6pPr marL="2743200" lvl="5"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6pPr>
            <a:lvl7pPr marL="3200400" lvl="6"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7pPr>
            <a:lvl8pPr marL="3657600" lvl="7"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8pPr>
            <a:lvl9pPr marL="4114800" lvl="8" indent="-317500">
              <a:lnSpc>
                <a:spcPct val="115000"/>
              </a:lnSpc>
              <a:spcBef>
                <a:spcPts val="0"/>
              </a:spcBef>
              <a:spcAft>
                <a:spcPts val="0"/>
              </a:spcAft>
              <a:buClr>
                <a:schemeClr val="dk1"/>
              </a:buClr>
              <a:buSzPts val="1400"/>
              <a:buFont typeface="Syne"/>
              <a:buChar char="■"/>
              <a:defRPr>
                <a:solidFill>
                  <a:schemeClr val="dk1"/>
                </a:solidFill>
                <a:latin typeface="Syne"/>
                <a:ea typeface="Syne"/>
                <a:cs typeface="Syne"/>
                <a:sym typeface="Syn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5" r:id="rId4"/>
    <p:sldLayoutId id="2147483658" r:id="rId5"/>
    <p:sldLayoutId id="2147483663" r:id="rId6"/>
    <p:sldLayoutId id="2147483664" r:id="rId7"/>
    <p:sldLayoutId id="2147483665" r:id="rId8"/>
    <p:sldLayoutId id="2147483667" r:id="rId9"/>
    <p:sldLayoutId id="2147483679" r:id="rId10"/>
    <p:sldLayoutId id="214748368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37"/>
          <p:cNvSpPr txBox="1">
            <a:spLocks noGrp="1"/>
          </p:cNvSpPr>
          <p:nvPr>
            <p:ph type="ctrTitle"/>
          </p:nvPr>
        </p:nvSpPr>
        <p:spPr>
          <a:xfrm>
            <a:off x="1927926" y="1612950"/>
            <a:ext cx="5115900" cy="1917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US" dirty="0">
                <a:latin typeface="+mj-lt"/>
              </a:rPr>
              <a:t>EMPLOYEE</a:t>
            </a:r>
            <a:br>
              <a:rPr lang="en-US" dirty="0">
                <a:latin typeface="+mj-lt"/>
              </a:rPr>
            </a:br>
            <a:r>
              <a:rPr lang="en-US" dirty="0">
                <a:latin typeface="+mj-lt"/>
              </a:rPr>
              <a:t>ENGAGEMENT</a:t>
            </a:r>
            <a:endParaRPr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40"/>
          <p:cNvSpPr txBox="1">
            <a:spLocks noGrp="1"/>
          </p:cNvSpPr>
          <p:nvPr>
            <p:ph type="title"/>
          </p:nvPr>
        </p:nvSpPr>
        <p:spPr>
          <a:xfrm>
            <a:off x="2446975" y="1870148"/>
            <a:ext cx="4864500" cy="645000"/>
          </a:xfrm>
          <a:prstGeom prst="rect">
            <a:avLst/>
          </a:prstGeom>
        </p:spPr>
        <p:txBody>
          <a:bodyPr spcFirstLastPara="1" wrap="square" lIns="0" tIns="0" rIns="0" bIns="0" anchor="t" anchorCtr="0">
            <a:noAutofit/>
          </a:bodyPr>
          <a:lstStyle/>
          <a:p>
            <a:pPr marL="0" lvl="0" indent="0" algn="r" rtl="0">
              <a:spcBef>
                <a:spcPts val="0"/>
              </a:spcBef>
              <a:spcAft>
                <a:spcPts val="0"/>
              </a:spcAft>
              <a:buSzPts val="4700"/>
              <a:buNone/>
            </a:pPr>
            <a:r>
              <a:rPr lang="en" sz="3200" dirty="0">
                <a:latin typeface="+mj-lt"/>
              </a:rPr>
              <a:t>INTRODUCTION</a:t>
            </a:r>
            <a:endParaRPr sz="3200" dirty="0">
              <a:latin typeface="+mj-lt"/>
            </a:endParaRPr>
          </a:p>
        </p:txBody>
      </p:sp>
      <p:sp>
        <p:nvSpPr>
          <p:cNvPr id="335" name="Google Shape;335;p40"/>
          <p:cNvSpPr txBox="1">
            <a:spLocks noGrp="1"/>
          </p:cNvSpPr>
          <p:nvPr>
            <p:ph type="subTitle" idx="1"/>
          </p:nvPr>
        </p:nvSpPr>
        <p:spPr>
          <a:xfrm>
            <a:off x="2444575" y="2758163"/>
            <a:ext cx="4866900" cy="1369200"/>
          </a:xfrm>
          <a:prstGeom prst="rect">
            <a:avLst/>
          </a:prstGeom>
        </p:spPr>
        <p:txBody>
          <a:bodyPr spcFirstLastPara="1" wrap="square" lIns="0" tIns="0" rIns="0" bIns="0" anchor="t" anchorCtr="0">
            <a:noAutofit/>
          </a:bodyPr>
          <a:lstStyle/>
          <a:p>
            <a:pPr marL="0" lvl="0" indent="0" algn="r" rtl="0">
              <a:spcBef>
                <a:spcPts val="0"/>
              </a:spcBef>
              <a:spcAft>
                <a:spcPts val="1200"/>
              </a:spcAft>
              <a:buNone/>
            </a:pPr>
            <a:r>
              <a:rPr lang="en-US" dirty="0"/>
              <a:t>The hotel industry requires a continuous connection with guests. The hotel staff is the initial point of contact for guests. The participation of employees is crucial for every firm that seeks to expand its consumer base and income.</a:t>
            </a:r>
            <a:endParaRPr dirty="0"/>
          </a:p>
        </p:txBody>
      </p:sp>
      <p:sp>
        <p:nvSpPr>
          <p:cNvPr id="336" name="Google Shape;336;p40"/>
          <p:cNvSpPr/>
          <p:nvPr/>
        </p:nvSpPr>
        <p:spPr>
          <a:xfrm>
            <a:off x="6455275" y="645377"/>
            <a:ext cx="856200" cy="8562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7" name="Google Shape;337;p40"/>
          <p:cNvGrpSpPr/>
          <p:nvPr/>
        </p:nvGrpSpPr>
        <p:grpSpPr>
          <a:xfrm>
            <a:off x="6651888" y="817103"/>
            <a:ext cx="462975" cy="462556"/>
            <a:chOff x="3481708" y="3386870"/>
            <a:chExt cx="462975" cy="462556"/>
          </a:xfrm>
        </p:grpSpPr>
        <p:sp>
          <p:nvSpPr>
            <p:cNvPr id="338" name="Google Shape;338;p40"/>
            <p:cNvSpPr/>
            <p:nvPr/>
          </p:nvSpPr>
          <p:spPr>
            <a:xfrm>
              <a:off x="3531908" y="3386870"/>
              <a:ext cx="132319" cy="126905"/>
            </a:xfrm>
            <a:custGeom>
              <a:avLst/>
              <a:gdLst/>
              <a:ahLst/>
              <a:cxnLst/>
              <a:rect l="l" t="t" r="r" b="b"/>
              <a:pathLst>
                <a:path w="1882" h="1805" extrusionOk="0">
                  <a:moveTo>
                    <a:pt x="465" y="0"/>
                  </a:moveTo>
                  <a:cubicBezTo>
                    <a:pt x="358" y="0"/>
                    <a:pt x="251" y="42"/>
                    <a:pt x="167" y="125"/>
                  </a:cubicBezTo>
                  <a:cubicBezTo>
                    <a:pt x="1" y="280"/>
                    <a:pt x="1" y="554"/>
                    <a:pt x="167" y="697"/>
                  </a:cubicBezTo>
                  <a:lnTo>
                    <a:pt x="1251" y="1768"/>
                  </a:lnTo>
                  <a:cubicBezTo>
                    <a:pt x="1275" y="1792"/>
                    <a:pt x="1301" y="1804"/>
                    <a:pt x="1325" y="1804"/>
                  </a:cubicBezTo>
                  <a:cubicBezTo>
                    <a:pt x="1349" y="1804"/>
                    <a:pt x="1370" y="1792"/>
                    <a:pt x="1382" y="1768"/>
                  </a:cubicBezTo>
                  <a:lnTo>
                    <a:pt x="1834" y="1328"/>
                  </a:lnTo>
                  <a:cubicBezTo>
                    <a:pt x="1882" y="1280"/>
                    <a:pt x="1882" y="1221"/>
                    <a:pt x="1834" y="1197"/>
                  </a:cubicBezTo>
                  <a:lnTo>
                    <a:pt x="763" y="125"/>
                  </a:lnTo>
                  <a:cubicBezTo>
                    <a:pt x="679" y="42"/>
                    <a:pt x="572" y="0"/>
                    <a:pt x="46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40"/>
            <p:cNvSpPr/>
            <p:nvPr/>
          </p:nvSpPr>
          <p:spPr>
            <a:xfrm>
              <a:off x="3536970" y="3608270"/>
              <a:ext cx="132319" cy="127749"/>
            </a:xfrm>
            <a:custGeom>
              <a:avLst/>
              <a:gdLst/>
              <a:ahLst/>
              <a:cxnLst/>
              <a:rect l="l" t="t" r="r" b="b"/>
              <a:pathLst>
                <a:path w="1882" h="1817" extrusionOk="0">
                  <a:moveTo>
                    <a:pt x="1317" y="0"/>
                  </a:moveTo>
                  <a:cubicBezTo>
                    <a:pt x="1292" y="0"/>
                    <a:pt x="1268" y="12"/>
                    <a:pt x="1250" y="36"/>
                  </a:cubicBezTo>
                  <a:lnTo>
                    <a:pt x="179" y="1108"/>
                  </a:lnTo>
                  <a:cubicBezTo>
                    <a:pt x="0" y="1263"/>
                    <a:pt x="0" y="1524"/>
                    <a:pt x="167" y="1691"/>
                  </a:cubicBezTo>
                  <a:cubicBezTo>
                    <a:pt x="250" y="1774"/>
                    <a:pt x="357" y="1816"/>
                    <a:pt x="464" y="1816"/>
                  </a:cubicBezTo>
                  <a:cubicBezTo>
                    <a:pt x="572" y="1816"/>
                    <a:pt x="679" y="1774"/>
                    <a:pt x="762" y="1691"/>
                  </a:cubicBezTo>
                  <a:lnTo>
                    <a:pt x="1834" y="620"/>
                  </a:lnTo>
                  <a:cubicBezTo>
                    <a:pt x="1881" y="572"/>
                    <a:pt x="1881" y="512"/>
                    <a:pt x="1834" y="489"/>
                  </a:cubicBezTo>
                  <a:lnTo>
                    <a:pt x="1393" y="36"/>
                  </a:lnTo>
                  <a:cubicBezTo>
                    <a:pt x="1369" y="12"/>
                    <a:pt x="1343" y="0"/>
                    <a:pt x="13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40"/>
            <p:cNvSpPr/>
            <p:nvPr/>
          </p:nvSpPr>
          <p:spPr>
            <a:xfrm>
              <a:off x="3760479" y="3386870"/>
              <a:ext cx="131475" cy="126905"/>
            </a:xfrm>
            <a:custGeom>
              <a:avLst/>
              <a:gdLst/>
              <a:ahLst/>
              <a:cxnLst/>
              <a:rect l="l" t="t" r="r" b="b"/>
              <a:pathLst>
                <a:path w="1870" h="1805" extrusionOk="0">
                  <a:moveTo>
                    <a:pt x="1409" y="0"/>
                  </a:moveTo>
                  <a:cubicBezTo>
                    <a:pt x="1301" y="0"/>
                    <a:pt x="1191" y="42"/>
                    <a:pt x="1107" y="125"/>
                  </a:cubicBezTo>
                  <a:lnTo>
                    <a:pt x="36" y="1197"/>
                  </a:lnTo>
                  <a:cubicBezTo>
                    <a:pt x="0" y="1233"/>
                    <a:pt x="0" y="1292"/>
                    <a:pt x="36" y="1328"/>
                  </a:cubicBezTo>
                  <a:lnTo>
                    <a:pt x="500" y="1768"/>
                  </a:lnTo>
                  <a:cubicBezTo>
                    <a:pt x="524" y="1792"/>
                    <a:pt x="551" y="1804"/>
                    <a:pt x="575" y="1804"/>
                  </a:cubicBezTo>
                  <a:cubicBezTo>
                    <a:pt x="598" y="1804"/>
                    <a:pt x="619" y="1792"/>
                    <a:pt x="631" y="1768"/>
                  </a:cubicBezTo>
                  <a:lnTo>
                    <a:pt x="1703" y="697"/>
                  </a:lnTo>
                  <a:cubicBezTo>
                    <a:pt x="1869" y="542"/>
                    <a:pt x="1869" y="268"/>
                    <a:pt x="1703" y="125"/>
                  </a:cubicBezTo>
                  <a:cubicBezTo>
                    <a:pt x="1625" y="42"/>
                    <a:pt x="1518" y="0"/>
                    <a:pt x="14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40"/>
            <p:cNvSpPr/>
            <p:nvPr/>
          </p:nvSpPr>
          <p:spPr>
            <a:xfrm>
              <a:off x="3757104" y="3608270"/>
              <a:ext cx="130631" cy="127749"/>
            </a:xfrm>
            <a:custGeom>
              <a:avLst/>
              <a:gdLst/>
              <a:ahLst/>
              <a:cxnLst/>
              <a:rect l="l" t="t" r="r" b="b"/>
              <a:pathLst>
                <a:path w="1858" h="1817" extrusionOk="0">
                  <a:moveTo>
                    <a:pt x="554" y="0"/>
                  </a:moveTo>
                  <a:cubicBezTo>
                    <a:pt x="530" y="0"/>
                    <a:pt x="506" y="12"/>
                    <a:pt x="489" y="36"/>
                  </a:cubicBezTo>
                  <a:lnTo>
                    <a:pt x="48" y="489"/>
                  </a:lnTo>
                  <a:cubicBezTo>
                    <a:pt x="0" y="524"/>
                    <a:pt x="0" y="584"/>
                    <a:pt x="48" y="620"/>
                  </a:cubicBezTo>
                  <a:lnTo>
                    <a:pt x="1120" y="1691"/>
                  </a:lnTo>
                  <a:cubicBezTo>
                    <a:pt x="1197" y="1774"/>
                    <a:pt x="1304" y="1816"/>
                    <a:pt x="1410" y="1816"/>
                  </a:cubicBezTo>
                  <a:cubicBezTo>
                    <a:pt x="1516" y="1816"/>
                    <a:pt x="1620" y="1774"/>
                    <a:pt x="1691" y="1691"/>
                  </a:cubicBezTo>
                  <a:cubicBezTo>
                    <a:pt x="1858" y="1524"/>
                    <a:pt x="1858" y="1263"/>
                    <a:pt x="1691" y="1108"/>
                  </a:cubicBezTo>
                  <a:lnTo>
                    <a:pt x="620" y="36"/>
                  </a:lnTo>
                  <a:cubicBezTo>
                    <a:pt x="602" y="12"/>
                    <a:pt x="578" y="0"/>
                    <a:pt x="5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40"/>
            <p:cNvSpPr/>
            <p:nvPr/>
          </p:nvSpPr>
          <p:spPr>
            <a:xfrm>
              <a:off x="3696006" y="3549492"/>
              <a:ext cx="34380" cy="31217"/>
            </a:xfrm>
            <a:custGeom>
              <a:avLst/>
              <a:gdLst/>
              <a:ahLst/>
              <a:cxnLst/>
              <a:rect l="l" t="t" r="r" b="b"/>
              <a:pathLst>
                <a:path w="489" h="444" extrusionOk="0">
                  <a:moveTo>
                    <a:pt x="244" y="1"/>
                  </a:moveTo>
                  <a:cubicBezTo>
                    <a:pt x="166" y="1"/>
                    <a:pt x="89" y="40"/>
                    <a:pt x="48" y="122"/>
                  </a:cubicBezTo>
                  <a:cubicBezTo>
                    <a:pt x="48" y="146"/>
                    <a:pt x="36" y="146"/>
                    <a:pt x="36" y="158"/>
                  </a:cubicBezTo>
                  <a:cubicBezTo>
                    <a:pt x="0" y="241"/>
                    <a:pt x="36" y="324"/>
                    <a:pt x="96" y="384"/>
                  </a:cubicBezTo>
                  <a:cubicBezTo>
                    <a:pt x="119" y="408"/>
                    <a:pt x="179" y="444"/>
                    <a:pt x="238" y="444"/>
                  </a:cubicBezTo>
                  <a:cubicBezTo>
                    <a:pt x="298" y="444"/>
                    <a:pt x="357" y="408"/>
                    <a:pt x="405" y="384"/>
                  </a:cubicBezTo>
                  <a:cubicBezTo>
                    <a:pt x="488" y="289"/>
                    <a:pt x="488" y="158"/>
                    <a:pt x="405" y="63"/>
                  </a:cubicBezTo>
                  <a:cubicBezTo>
                    <a:pt x="360" y="22"/>
                    <a:pt x="301" y="1"/>
                    <a:pt x="2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40"/>
            <p:cNvSpPr/>
            <p:nvPr/>
          </p:nvSpPr>
          <p:spPr>
            <a:xfrm>
              <a:off x="3674211" y="3466810"/>
              <a:ext cx="77901" cy="59480"/>
            </a:xfrm>
            <a:custGeom>
              <a:avLst/>
              <a:gdLst/>
              <a:ahLst/>
              <a:cxnLst/>
              <a:rect l="l" t="t" r="r" b="b"/>
              <a:pathLst>
                <a:path w="1108" h="846" extrusionOk="0">
                  <a:moveTo>
                    <a:pt x="548" y="0"/>
                  </a:moveTo>
                  <a:cubicBezTo>
                    <a:pt x="441" y="0"/>
                    <a:pt x="346" y="12"/>
                    <a:pt x="239" y="24"/>
                  </a:cubicBezTo>
                  <a:cubicBezTo>
                    <a:pt x="239" y="60"/>
                    <a:pt x="251" y="84"/>
                    <a:pt x="251" y="119"/>
                  </a:cubicBezTo>
                  <a:cubicBezTo>
                    <a:pt x="251" y="250"/>
                    <a:pt x="215" y="369"/>
                    <a:pt x="108" y="453"/>
                  </a:cubicBezTo>
                  <a:lnTo>
                    <a:pt x="1" y="560"/>
                  </a:lnTo>
                  <a:lnTo>
                    <a:pt x="286" y="846"/>
                  </a:lnTo>
                  <a:cubicBezTo>
                    <a:pt x="364" y="798"/>
                    <a:pt x="453" y="774"/>
                    <a:pt x="545" y="774"/>
                  </a:cubicBezTo>
                  <a:cubicBezTo>
                    <a:pt x="638" y="774"/>
                    <a:pt x="733" y="798"/>
                    <a:pt x="822" y="846"/>
                  </a:cubicBezTo>
                  <a:lnTo>
                    <a:pt x="1108" y="560"/>
                  </a:lnTo>
                  <a:lnTo>
                    <a:pt x="1001" y="453"/>
                  </a:lnTo>
                  <a:cubicBezTo>
                    <a:pt x="882" y="334"/>
                    <a:pt x="834" y="179"/>
                    <a:pt x="858" y="24"/>
                  </a:cubicBezTo>
                  <a:cubicBezTo>
                    <a:pt x="763" y="0"/>
                    <a:pt x="656" y="0"/>
                    <a:pt x="5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40"/>
            <p:cNvSpPr/>
            <p:nvPr/>
          </p:nvSpPr>
          <p:spPr>
            <a:xfrm>
              <a:off x="3752112" y="3526220"/>
              <a:ext cx="72839" cy="72065"/>
            </a:xfrm>
            <a:custGeom>
              <a:avLst/>
              <a:gdLst/>
              <a:ahLst/>
              <a:cxnLst/>
              <a:rect l="l" t="t" r="r" b="b"/>
              <a:pathLst>
                <a:path w="1036" h="1025" extrusionOk="0">
                  <a:moveTo>
                    <a:pt x="274" y="1"/>
                  </a:moveTo>
                  <a:lnTo>
                    <a:pt x="0" y="286"/>
                  </a:lnTo>
                  <a:cubicBezTo>
                    <a:pt x="83" y="441"/>
                    <a:pt x="83" y="655"/>
                    <a:pt x="0" y="822"/>
                  </a:cubicBezTo>
                  <a:lnTo>
                    <a:pt x="191" y="1025"/>
                  </a:lnTo>
                  <a:lnTo>
                    <a:pt x="298" y="917"/>
                  </a:lnTo>
                  <a:cubicBezTo>
                    <a:pt x="381" y="834"/>
                    <a:pt x="500" y="786"/>
                    <a:pt x="631" y="786"/>
                  </a:cubicBezTo>
                  <a:cubicBezTo>
                    <a:pt x="774" y="786"/>
                    <a:pt x="893" y="834"/>
                    <a:pt x="976" y="917"/>
                  </a:cubicBezTo>
                  <a:lnTo>
                    <a:pt x="1036" y="977"/>
                  </a:lnTo>
                  <a:lnTo>
                    <a:pt x="917" y="405"/>
                  </a:lnTo>
                  <a:cubicBezTo>
                    <a:pt x="905" y="322"/>
                    <a:pt x="869" y="251"/>
                    <a:pt x="857" y="179"/>
                  </a:cubicBezTo>
                  <a:cubicBezTo>
                    <a:pt x="798" y="191"/>
                    <a:pt x="750" y="203"/>
                    <a:pt x="691" y="203"/>
                  </a:cubicBezTo>
                  <a:cubicBezTo>
                    <a:pt x="560" y="203"/>
                    <a:pt x="441" y="167"/>
                    <a:pt x="357" y="72"/>
                  </a:cubicBezTo>
                  <a:lnTo>
                    <a:pt x="27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40"/>
            <p:cNvSpPr/>
            <p:nvPr/>
          </p:nvSpPr>
          <p:spPr>
            <a:xfrm>
              <a:off x="3601372" y="3526220"/>
              <a:ext cx="73753" cy="72065"/>
            </a:xfrm>
            <a:custGeom>
              <a:avLst/>
              <a:gdLst/>
              <a:ahLst/>
              <a:cxnLst/>
              <a:rect l="l" t="t" r="r" b="b"/>
              <a:pathLst>
                <a:path w="1049" h="1025" extrusionOk="0">
                  <a:moveTo>
                    <a:pt x="751" y="1"/>
                  </a:moveTo>
                  <a:lnTo>
                    <a:pt x="680" y="72"/>
                  </a:lnTo>
                  <a:cubicBezTo>
                    <a:pt x="596" y="167"/>
                    <a:pt x="477" y="203"/>
                    <a:pt x="334" y="203"/>
                  </a:cubicBezTo>
                  <a:cubicBezTo>
                    <a:pt x="275" y="203"/>
                    <a:pt x="215" y="191"/>
                    <a:pt x="179" y="179"/>
                  </a:cubicBezTo>
                  <a:cubicBezTo>
                    <a:pt x="144" y="251"/>
                    <a:pt x="132" y="322"/>
                    <a:pt x="120" y="394"/>
                  </a:cubicBezTo>
                  <a:lnTo>
                    <a:pt x="1" y="977"/>
                  </a:lnTo>
                  <a:lnTo>
                    <a:pt x="60" y="917"/>
                  </a:lnTo>
                  <a:cubicBezTo>
                    <a:pt x="144" y="834"/>
                    <a:pt x="263" y="786"/>
                    <a:pt x="394" y="786"/>
                  </a:cubicBezTo>
                  <a:cubicBezTo>
                    <a:pt x="537" y="786"/>
                    <a:pt x="656" y="834"/>
                    <a:pt x="739" y="917"/>
                  </a:cubicBezTo>
                  <a:lnTo>
                    <a:pt x="846" y="1025"/>
                  </a:lnTo>
                  <a:lnTo>
                    <a:pt x="1049" y="822"/>
                  </a:lnTo>
                  <a:cubicBezTo>
                    <a:pt x="1013" y="727"/>
                    <a:pt x="989" y="644"/>
                    <a:pt x="989" y="548"/>
                  </a:cubicBezTo>
                  <a:cubicBezTo>
                    <a:pt x="989" y="453"/>
                    <a:pt x="1013" y="358"/>
                    <a:pt x="1049" y="274"/>
                  </a:cubicBezTo>
                  <a:lnTo>
                    <a:pt x="75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40"/>
            <p:cNvSpPr/>
            <p:nvPr/>
          </p:nvSpPr>
          <p:spPr>
            <a:xfrm>
              <a:off x="3600528" y="3601590"/>
              <a:ext cx="224422" cy="150739"/>
            </a:xfrm>
            <a:custGeom>
              <a:avLst/>
              <a:gdLst/>
              <a:ahLst/>
              <a:cxnLst/>
              <a:rect l="l" t="t" r="r" b="b"/>
              <a:pathLst>
                <a:path w="3192" h="2144" extrusionOk="0">
                  <a:moveTo>
                    <a:pt x="1334" y="0"/>
                  </a:moveTo>
                  <a:lnTo>
                    <a:pt x="1120" y="203"/>
                  </a:lnTo>
                  <a:lnTo>
                    <a:pt x="1192" y="286"/>
                  </a:lnTo>
                  <a:cubicBezTo>
                    <a:pt x="1287" y="369"/>
                    <a:pt x="1346" y="488"/>
                    <a:pt x="1346" y="619"/>
                  </a:cubicBezTo>
                  <a:cubicBezTo>
                    <a:pt x="1346" y="762"/>
                    <a:pt x="1299" y="881"/>
                    <a:pt x="1192" y="965"/>
                  </a:cubicBezTo>
                  <a:lnTo>
                    <a:pt x="120" y="2036"/>
                  </a:lnTo>
                  <a:cubicBezTo>
                    <a:pt x="84" y="2084"/>
                    <a:pt x="49" y="2108"/>
                    <a:pt x="1" y="2143"/>
                  </a:cubicBezTo>
                  <a:lnTo>
                    <a:pt x="1049" y="2143"/>
                  </a:lnTo>
                  <a:cubicBezTo>
                    <a:pt x="1108" y="1917"/>
                    <a:pt x="1334" y="1750"/>
                    <a:pt x="1585" y="1750"/>
                  </a:cubicBezTo>
                  <a:lnTo>
                    <a:pt x="1596" y="1750"/>
                  </a:lnTo>
                  <a:cubicBezTo>
                    <a:pt x="1858" y="1750"/>
                    <a:pt x="2073" y="1917"/>
                    <a:pt x="2156" y="2143"/>
                  </a:cubicBezTo>
                  <a:lnTo>
                    <a:pt x="3192" y="2143"/>
                  </a:lnTo>
                  <a:cubicBezTo>
                    <a:pt x="3144" y="2108"/>
                    <a:pt x="3109" y="2084"/>
                    <a:pt x="3073" y="2036"/>
                  </a:cubicBezTo>
                  <a:lnTo>
                    <a:pt x="2001" y="965"/>
                  </a:lnTo>
                  <a:cubicBezTo>
                    <a:pt x="1918" y="881"/>
                    <a:pt x="1858" y="762"/>
                    <a:pt x="1858" y="619"/>
                  </a:cubicBezTo>
                  <a:cubicBezTo>
                    <a:pt x="1858" y="488"/>
                    <a:pt x="1894" y="369"/>
                    <a:pt x="2001" y="286"/>
                  </a:cubicBezTo>
                  <a:lnTo>
                    <a:pt x="2073" y="203"/>
                  </a:lnTo>
                  <a:lnTo>
                    <a:pt x="1870" y="0"/>
                  </a:lnTo>
                  <a:cubicBezTo>
                    <a:pt x="1775" y="48"/>
                    <a:pt x="1692" y="60"/>
                    <a:pt x="1596" y="60"/>
                  </a:cubicBezTo>
                  <a:cubicBezTo>
                    <a:pt x="1513" y="60"/>
                    <a:pt x="1406" y="48"/>
                    <a:pt x="133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40"/>
            <p:cNvSpPr/>
            <p:nvPr/>
          </p:nvSpPr>
          <p:spPr>
            <a:xfrm>
              <a:off x="3481708" y="3752260"/>
              <a:ext cx="462975" cy="97165"/>
            </a:xfrm>
            <a:custGeom>
              <a:avLst/>
              <a:gdLst/>
              <a:ahLst/>
              <a:cxnLst/>
              <a:rect l="l" t="t" r="r" b="b"/>
              <a:pathLst>
                <a:path w="6585" h="1382" extrusionOk="0">
                  <a:moveTo>
                    <a:pt x="3275" y="0"/>
                  </a:moveTo>
                  <a:cubicBezTo>
                    <a:pt x="3167" y="0"/>
                    <a:pt x="3084" y="84"/>
                    <a:pt x="3084" y="191"/>
                  </a:cubicBezTo>
                  <a:lnTo>
                    <a:pt x="3084" y="1000"/>
                  </a:lnTo>
                  <a:lnTo>
                    <a:pt x="2691" y="1000"/>
                  </a:lnTo>
                  <a:lnTo>
                    <a:pt x="2691" y="405"/>
                  </a:lnTo>
                  <a:lnTo>
                    <a:pt x="1084" y="405"/>
                  </a:lnTo>
                  <a:lnTo>
                    <a:pt x="941" y="1000"/>
                  </a:lnTo>
                  <a:lnTo>
                    <a:pt x="191" y="1000"/>
                  </a:lnTo>
                  <a:cubicBezTo>
                    <a:pt x="96" y="1000"/>
                    <a:pt x="0" y="1084"/>
                    <a:pt x="0" y="1191"/>
                  </a:cubicBezTo>
                  <a:cubicBezTo>
                    <a:pt x="0" y="1298"/>
                    <a:pt x="96" y="1381"/>
                    <a:pt x="191" y="1381"/>
                  </a:cubicBezTo>
                  <a:lnTo>
                    <a:pt x="6382" y="1381"/>
                  </a:lnTo>
                  <a:cubicBezTo>
                    <a:pt x="6489" y="1381"/>
                    <a:pt x="6584" y="1298"/>
                    <a:pt x="6584" y="1191"/>
                  </a:cubicBezTo>
                  <a:cubicBezTo>
                    <a:pt x="6561" y="1084"/>
                    <a:pt x="6489" y="1000"/>
                    <a:pt x="6370" y="1000"/>
                  </a:cubicBezTo>
                  <a:lnTo>
                    <a:pt x="5584" y="1000"/>
                  </a:lnTo>
                  <a:lnTo>
                    <a:pt x="5430" y="405"/>
                  </a:lnTo>
                  <a:lnTo>
                    <a:pt x="3858" y="405"/>
                  </a:lnTo>
                  <a:lnTo>
                    <a:pt x="3858" y="1000"/>
                  </a:lnTo>
                  <a:lnTo>
                    <a:pt x="3489" y="1000"/>
                  </a:lnTo>
                  <a:lnTo>
                    <a:pt x="3489" y="191"/>
                  </a:lnTo>
                  <a:cubicBezTo>
                    <a:pt x="3489" y="84"/>
                    <a:pt x="3394" y="0"/>
                    <a:pt x="32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sp>
        <p:nvSpPr>
          <p:cNvPr id="383" name="Google Shape;383;p44"/>
          <p:cNvSpPr txBox="1">
            <a:spLocks noGrp="1"/>
          </p:cNvSpPr>
          <p:nvPr>
            <p:ph type="title"/>
          </p:nvPr>
        </p:nvSpPr>
        <p:spPr>
          <a:xfrm>
            <a:off x="1709187" y="946484"/>
            <a:ext cx="3889507" cy="901335"/>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GB" dirty="0">
                <a:latin typeface="+mj-lt"/>
              </a:rPr>
              <a:t>Employee Engagement </a:t>
            </a:r>
            <a:endParaRPr dirty="0">
              <a:latin typeface="+mj-lt"/>
            </a:endParaRPr>
          </a:p>
        </p:txBody>
      </p:sp>
      <p:sp>
        <p:nvSpPr>
          <p:cNvPr id="384" name="Google Shape;384;p44"/>
          <p:cNvSpPr txBox="1">
            <a:spLocks noGrp="1"/>
          </p:cNvSpPr>
          <p:nvPr>
            <p:ph type="subTitle" idx="1"/>
          </p:nvPr>
        </p:nvSpPr>
        <p:spPr>
          <a:xfrm>
            <a:off x="1708738" y="1936372"/>
            <a:ext cx="5943346" cy="1766400"/>
          </a:xfrm>
          <a:prstGeom prst="rect">
            <a:avLst/>
          </a:prstGeom>
        </p:spPr>
        <p:txBody>
          <a:bodyPr spcFirstLastPara="1" wrap="square" lIns="0" tIns="0" rIns="0" bIns="0" anchor="t" anchorCtr="0">
            <a:noAutofit/>
          </a:bodyPr>
          <a:lstStyle/>
          <a:p>
            <a:pPr marL="0" lvl="0" indent="0" algn="l" rtl="0">
              <a:spcBef>
                <a:spcPts val="0"/>
              </a:spcBef>
              <a:spcAft>
                <a:spcPts val="1200"/>
              </a:spcAft>
              <a:buNone/>
            </a:pPr>
            <a:r>
              <a:rPr lang="en-US" dirty="0"/>
              <a:t>Forbes defines employee engagement as "the degree to which an employee has a personal interest in the company's success (</a:t>
            </a:r>
            <a:r>
              <a:rPr lang="en-US" dirty="0" err="1"/>
              <a:t>Castrillon</a:t>
            </a:r>
            <a:r>
              <a:rPr lang="en-US" dirty="0"/>
              <a:t>, 2022)." </a:t>
            </a:r>
          </a:p>
          <a:p>
            <a:pPr marL="0" lvl="0" indent="0" algn="l" rtl="0">
              <a:spcBef>
                <a:spcPts val="0"/>
              </a:spcBef>
              <a:spcAft>
                <a:spcPts val="1200"/>
              </a:spcAft>
              <a:buNone/>
            </a:pPr>
            <a:r>
              <a:rPr lang="en-US" dirty="0"/>
              <a:t>Globally, 13% of workers are engaged, whereas just 32% of American employees express the same level of enthusiasm and commitment to their careers.</a:t>
            </a:r>
          </a:p>
        </p:txBody>
      </p:sp>
      <p:grpSp>
        <p:nvGrpSpPr>
          <p:cNvPr id="6" name="Google Shape;8062;p90">
            <a:extLst>
              <a:ext uri="{FF2B5EF4-FFF2-40B4-BE49-F238E27FC236}">
                <a16:creationId xmlns:a16="http://schemas.microsoft.com/office/drawing/2014/main" id="{D6DCE31D-0988-43EE-85C9-06F014B25785}"/>
              </a:ext>
            </a:extLst>
          </p:cNvPr>
          <p:cNvGrpSpPr/>
          <p:nvPr/>
        </p:nvGrpSpPr>
        <p:grpSpPr>
          <a:xfrm>
            <a:off x="4680411" y="485271"/>
            <a:ext cx="918283" cy="922425"/>
            <a:chOff x="-49764975" y="3551225"/>
            <a:chExt cx="299300" cy="300650"/>
          </a:xfrm>
        </p:grpSpPr>
        <p:sp>
          <p:nvSpPr>
            <p:cNvPr id="7" name="Google Shape;8063;p90">
              <a:extLst>
                <a:ext uri="{FF2B5EF4-FFF2-40B4-BE49-F238E27FC236}">
                  <a16:creationId xmlns:a16="http://schemas.microsoft.com/office/drawing/2014/main" id="{038AF37E-36EC-437D-B418-153E5838253D}"/>
                </a:ext>
              </a:extLst>
            </p:cNvPr>
            <p:cNvSpPr/>
            <p:nvPr/>
          </p:nvSpPr>
          <p:spPr>
            <a:xfrm>
              <a:off x="-49764975" y="3657325"/>
              <a:ext cx="35450" cy="18125"/>
            </a:xfrm>
            <a:custGeom>
              <a:avLst/>
              <a:gdLst/>
              <a:ahLst/>
              <a:cxnLst/>
              <a:rect l="l" t="t" r="r" b="b"/>
              <a:pathLst>
                <a:path w="1418" h="725" extrusionOk="0">
                  <a:moveTo>
                    <a:pt x="347" y="0"/>
                  </a:moveTo>
                  <a:cubicBezTo>
                    <a:pt x="158" y="0"/>
                    <a:pt x="0" y="158"/>
                    <a:pt x="0" y="378"/>
                  </a:cubicBezTo>
                  <a:cubicBezTo>
                    <a:pt x="0" y="567"/>
                    <a:pt x="158" y="725"/>
                    <a:pt x="347" y="725"/>
                  </a:cubicBezTo>
                  <a:lnTo>
                    <a:pt x="1040" y="725"/>
                  </a:lnTo>
                  <a:cubicBezTo>
                    <a:pt x="1260" y="725"/>
                    <a:pt x="1418" y="567"/>
                    <a:pt x="1418" y="378"/>
                  </a:cubicBezTo>
                  <a:cubicBezTo>
                    <a:pt x="1386" y="158"/>
                    <a:pt x="1197" y="0"/>
                    <a:pt x="1040"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8064;p90">
              <a:extLst>
                <a:ext uri="{FF2B5EF4-FFF2-40B4-BE49-F238E27FC236}">
                  <a16:creationId xmlns:a16="http://schemas.microsoft.com/office/drawing/2014/main" id="{2DFE28D5-B7E0-46FB-8676-488C020726DB}"/>
                </a:ext>
              </a:extLst>
            </p:cNvPr>
            <p:cNvSpPr/>
            <p:nvPr/>
          </p:nvSpPr>
          <p:spPr>
            <a:xfrm>
              <a:off x="-49763400" y="3598250"/>
              <a:ext cx="31525" cy="29950"/>
            </a:xfrm>
            <a:custGeom>
              <a:avLst/>
              <a:gdLst/>
              <a:ahLst/>
              <a:cxnLst/>
              <a:rect l="l" t="t" r="r" b="b"/>
              <a:pathLst>
                <a:path w="1261" h="1198" extrusionOk="0">
                  <a:moveTo>
                    <a:pt x="390" y="0"/>
                  </a:moveTo>
                  <a:cubicBezTo>
                    <a:pt x="299" y="0"/>
                    <a:pt x="205" y="32"/>
                    <a:pt x="126" y="95"/>
                  </a:cubicBezTo>
                  <a:cubicBezTo>
                    <a:pt x="0" y="221"/>
                    <a:pt x="0" y="441"/>
                    <a:pt x="126" y="599"/>
                  </a:cubicBezTo>
                  <a:lnTo>
                    <a:pt x="630" y="1103"/>
                  </a:lnTo>
                  <a:cubicBezTo>
                    <a:pt x="693" y="1166"/>
                    <a:pt x="780" y="1197"/>
                    <a:pt x="870" y="1197"/>
                  </a:cubicBezTo>
                  <a:cubicBezTo>
                    <a:pt x="961" y="1197"/>
                    <a:pt x="1056" y="1166"/>
                    <a:pt x="1134" y="1103"/>
                  </a:cubicBezTo>
                  <a:cubicBezTo>
                    <a:pt x="1260" y="1008"/>
                    <a:pt x="1260" y="756"/>
                    <a:pt x="1134" y="599"/>
                  </a:cubicBezTo>
                  <a:lnTo>
                    <a:pt x="630" y="95"/>
                  </a:lnTo>
                  <a:cubicBezTo>
                    <a:pt x="567" y="32"/>
                    <a:pt x="481" y="0"/>
                    <a:pt x="390"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8065;p90">
              <a:extLst>
                <a:ext uri="{FF2B5EF4-FFF2-40B4-BE49-F238E27FC236}">
                  <a16:creationId xmlns:a16="http://schemas.microsoft.com/office/drawing/2014/main" id="{F6DEB358-30A6-4F0C-B7E9-56C7CBD26550}"/>
                </a:ext>
              </a:extLst>
            </p:cNvPr>
            <p:cNvSpPr/>
            <p:nvPr/>
          </p:nvSpPr>
          <p:spPr>
            <a:xfrm>
              <a:off x="-49763400" y="3703975"/>
              <a:ext cx="31525" cy="30550"/>
            </a:xfrm>
            <a:custGeom>
              <a:avLst/>
              <a:gdLst/>
              <a:ahLst/>
              <a:cxnLst/>
              <a:rect l="l" t="t" r="r" b="b"/>
              <a:pathLst>
                <a:path w="1261" h="1222" extrusionOk="0">
                  <a:moveTo>
                    <a:pt x="882" y="1"/>
                  </a:moveTo>
                  <a:cubicBezTo>
                    <a:pt x="796" y="1"/>
                    <a:pt x="709" y="40"/>
                    <a:pt x="630" y="119"/>
                  </a:cubicBezTo>
                  <a:lnTo>
                    <a:pt x="126" y="623"/>
                  </a:lnTo>
                  <a:cubicBezTo>
                    <a:pt x="0" y="749"/>
                    <a:pt x="0" y="970"/>
                    <a:pt x="126" y="1127"/>
                  </a:cubicBezTo>
                  <a:cubicBezTo>
                    <a:pt x="189" y="1190"/>
                    <a:pt x="276" y="1222"/>
                    <a:pt x="366" y="1222"/>
                  </a:cubicBezTo>
                  <a:cubicBezTo>
                    <a:pt x="457" y="1222"/>
                    <a:pt x="551" y="1190"/>
                    <a:pt x="630" y="1127"/>
                  </a:cubicBezTo>
                  <a:lnTo>
                    <a:pt x="1134" y="623"/>
                  </a:lnTo>
                  <a:cubicBezTo>
                    <a:pt x="1260" y="497"/>
                    <a:pt x="1260" y="276"/>
                    <a:pt x="1134" y="119"/>
                  </a:cubicBezTo>
                  <a:cubicBezTo>
                    <a:pt x="1056" y="40"/>
                    <a:pt x="969" y="1"/>
                    <a:pt x="882" y="1"/>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8066;p90">
              <a:extLst>
                <a:ext uri="{FF2B5EF4-FFF2-40B4-BE49-F238E27FC236}">
                  <a16:creationId xmlns:a16="http://schemas.microsoft.com/office/drawing/2014/main" id="{DF07B806-281E-4ADA-8DB5-E8DA69059974}"/>
                </a:ext>
              </a:extLst>
            </p:cNvPr>
            <p:cNvSpPr/>
            <p:nvPr/>
          </p:nvSpPr>
          <p:spPr>
            <a:xfrm>
              <a:off x="-49501125" y="3657325"/>
              <a:ext cx="35450" cy="18125"/>
            </a:xfrm>
            <a:custGeom>
              <a:avLst/>
              <a:gdLst/>
              <a:ahLst/>
              <a:cxnLst/>
              <a:rect l="l" t="t" r="r" b="b"/>
              <a:pathLst>
                <a:path w="1418" h="725" extrusionOk="0">
                  <a:moveTo>
                    <a:pt x="347" y="0"/>
                  </a:moveTo>
                  <a:cubicBezTo>
                    <a:pt x="158" y="0"/>
                    <a:pt x="0" y="158"/>
                    <a:pt x="0" y="378"/>
                  </a:cubicBezTo>
                  <a:cubicBezTo>
                    <a:pt x="0" y="567"/>
                    <a:pt x="158" y="725"/>
                    <a:pt x="347" y="725"/>
                  </a:cubicBezTo>
                  <a:lnTo>
                    <a:pt x="1071" y="725"/>
                  </a:lnTo>
                  <a:cubicBezTo>
                    <a:pt x="1260" y="725"/>
                    <a:pt x="1418" y="567"/>
                    <a:pt x="1418" y="378"/>
                  </a:cubicBezTo>
                  <a:cubicBezTo>
                    <a:pt x="1418" y="158"/>
                    <a:pt x="1260" y="0"/>
                    <a:pt x="1071"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8067;p90">
              <a:extLst>
                <a:ext uri="{FF2B5EF4-FFF2-40B4-BE49-F238E27FC236}">
                  <a16:creationId xmlns:a16="http://schemas.microsoft.com/office/drawing/2014/main" id="{797FA778-C3BB-4B97-83BA-A1F1291AEF27}"/>
                </a:ext>
              </a:extLst>
            </p:cNvPr>
            <p:cNvSpPr/>
            <p:nvPr/>
          </p:nvSpPr>
          <p:spPr>
            <a:xfrm>
              <a:off x="-49499550" y="3598250"/>
              <a:ext cx="31525" cy="30550"/>
            </a:xfrm>
            <a:custGeom>
              <a:avLst/>
              <a:gdLst/>
              <a:ahLst/>
              <a:cxnLst/>
              <a:rect l="l" t="t" r="r" b="b"/>
              <a:pathLst>
                <a:path w="1261" h="1222" extrusionOk="0">
                  <a:moveTo>
                    <a:pt x="906" y="0"/>
                  </a:moveTo>
                  <a:cubicBezTo>
                    <a:pt x="812" y="0"/>
                    <a:pt x="709" y="32"/>
                    <a:pt x="630" y="95"/>
                  </a:cubicBezTo>
                  <a:lnTo>
                    <a:pt x="126" y="599"/>
                  </a:lnTo>
                  <a:cubicBezTo>
                    <a:pt x="0" y="725"/>
                    <a:pt x="0" y="945"/>
                    <a:pt x="126" y="1103"/>
                  </a:cubicBezTo>
                  <a:cubicBezTo>
                    <a:pt x="205" y="1182"/>
                    <a:pt x="292" y="1221"/>
                    <a:pt x="378" y="1221"/>
                  </a:cubicBezTo>
                  <a:cubicBezTo>
                    <a:pt x="465" y="1221"/>
                    <a:pt x="552" y="1182"/>
                    <a:pt x="630" y="1103"/>
                  </a:cubicBezTo>
                  <a:lnTo>
                    <a:pt x="1134" y="599"/>
                  </a:lnTo>
                  <a:cubicBezTo>
                    <a:pt x="1260" y="473"/>
                    <a:pt x="1260" y="252"/>
                    <a:pt x="1134" y="95"/>
                  </a:cubicBezTo>
                  <a:cubicBezTo>
                    <a:pt x="1087" y="32"/>
                    <a:pt x="1001" y="0"/>
                    <a:pt x="906"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8068;p90">
              <a:extLst>
                <a:ext uri="{FF2B5EF4-FFF2-40B4-BE49-F238E27FC236}">
                  <a16:creationId xmlns:a16="http://schemas.microsoft.com/office/drawing/2014/main" id="{72F14D17-4772-44B0-BA43-1EDB54FDF81A}"/>
                </a:ext>
              </a:extLst>
            </p:cNvPr>
            <p:cNvSpPr/>
            <p:nvPr/>
          </p:nvSpPr>
          <p:spPr>
            <a:xfrm>
              <a:off x="-49499550" y="3704575"/>
              <a:ext cx="31525" cy="29950"/>
            </a:xfrm>
            <a:custGeom>
              <a:avLst/>
              <a:gdLst/>
              <a:ahLst/>
              <a:cxnLst/>
              <a:rect l="l" t="t" r="r" b="b"/>
              <a:pathLst>
                <a:path w="1261" h="1198" extrusionOk="0">
                  <a:moveTo>
                    <a:pt x="390" y="0"/>
                  </a:moveTo>
                  <a:cubicBezTo>
                    <a:pt x="300" y="0"/>
                    <a:pt x="205" y="32"/>
                    <a:pt x="126" y="95"/>
                  </a:cubicBezTo>
                  <a:cubicBezTo>
                    <a:pt x="0" y="221"/>
                    <a:pt x="0" y="441"/>
                    <a:pt x="126" y="599"/>
                  </a:cubicBezTo>
                  <a:lnTo>
                    <a:pt x="630" y="1103"/>
                  </a:lnTo>
                  <a:cubicBezTo>
                    <a:pt x="693" y="1166"/>
                    <a:pt x="780" y="1198"/>
                    <a:pt x="871" y="1198"/>
                  </a:cubicBezTo>
                  <a:cubicBezTo>
                    <a:pt x="961" y="1198"/>
                    <a:pt x="1056" y="1166"/>
                    <a:pt x="1134" y="1103"/>
                  </a:cubicBezTo>
                  <a:cubicBezTo>
                    <a:pt x="1260" y="1009"/>
                    <a:pt x="1260" y="757"/>
                    <a:pt x="1134" y="599"/>
                  </a:cubicBezTo>
                  <a:lnTo>
                    <a:pt x="630" y="95"/>
                  </a:lnTo>
                  <a:cubicBezTo>
                    <a:pt x="567" y="32"/>
                    <a:pt x="481" y="0"/>
                    <a:pt x="390"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8069;p90">
              <a:extLst>
                <a:ext uri="{FF2B5EF4-FFF2-40B4-BE49-F238E27FC236}">
                  <a16:creationId xmlns:a16="http://schemas.microsoft.com/office/drawing/2014/main" id="{5656161E-E6B2-4231-9A37-C58EB3D5F8B3}"/>
                </a:ext>
              </a:extLst>
            </p:cNvPr>
            <p:cNvSpPr/>
            <p:nvPr/>
          </p:nvSpPr>
          <p:spPr>
            <a:xfrm>
              <a:off x="-49725600" y="3551225"/>
              <a:ext cx="215050" cy="210875"/>
            </a:xfrm>
            <a:custGeom>
              <a:avLst/>
              <a:gdLst/>
              <a:ahLst/>
              <a:cxnLst/>
              <a:rect l="l" t="t" r="r" b="b"/>
              <a:pathLst>
                <a:path w="8602" h="8435" extrusionOk="0">
                  <a:moveTo>
                    <a:pt x="4354" y="0"/>
                  </a:moveTo>
                  <a:cubicBezTo>
                    <a:pt x="4070" y="0"/>
                    <a:pt x="3783" y="28"/>
                    <a:pt x="3497" y="86"/>
                  </a:cubicBezTo>
                  <a:cubicBezTo>
                    <a:pt x="1922" y="401"/>
                    <a:pt x="630" y="1724"/>
                    <a:pt x="252" y="3299"/>
                  </a:cubicBezTo>
                  <a:cubicBezTo>
                    <a:pt x="0" y="4654"/>
                    <a:pt x="347" y="6040"/>
                    <a:pt x="1261" y="7017"/>
                  </a:cubicBezTo>
                  <a:cubicBezTo>
                    <a:pt x="1607" y="7395"/>
                    <a:pt x="1828" y="7930"/>
                    <a:pt x="1922" y="8434"/>
                  </a:cubicBezTo>
                  <a:lnTo>
                    <a:pt x="3025" y="8434"/>
                  </a:lnTo>
                  <a:lnTo>
                    <a:pt x="3025" y="5284"/>
                  </a:lnTo>
                  <a:cubicBezTo>
                    <a:pt x="3025" y="5158"/>
                    <a:pt x="4064" y="3141"/>
                    <a:pt x="4127" y="3047"/>
                  </a:cubicBezTo>
                  <a:cubicBezTo>
                    <a:pt x="4190" y="2921"/>
                    <a:pt x="4317" y="2858"/>
                    <a:pt x="4443" y="2858"/>
                  </a:cubicBezTo>
                  <a:cubicBezTo>
                    <a:pt x="4569" y="2858"/>
                    <a:pt x="4695" y="2921"/>
                    <a:pt x="4758" y="3047"/>
                  </a:cubicBezTo>
                  <a:cubicBezTo>
                    <a:pt x="4852" y="3141"/>
                    <a:pt x="5860" y="5158"/>
                    <a:pt x="5860" y="5284"/>
                  </a:cubicBezTo>
                  <a:lnTo>
                    <a:pt x="5860" y="8434"/>
                  </a:lnTo>
                  <a:lnTo>
                    <a:pt x="6963" y="8434"/>
                  </a:lnTo>
                  <a:cubicBezTo>
                    <a:pt x="7057" y="7930"/>
                    <a:pt x="7278" y="7395"/>
                    <a:pt x="7625" y="6985"/>
                  </a:cubicBezTo>
                  <a:cubicBezTo>
                    <a:pt x="8255" y="6260"/>
                    <a:pt x="8601" y="5284"/>
                    <a:pt x="8601" y="4244"/>
                  </a:cubicBezTo>
                  <a:cubicBezTo>
                    <a:pt x="8601" y="2984"/>
                    <a:pt x="8066" y="1787"/>
                    <a:pt x="7026" y="936"/>
                  </a:cubicBezTo>
                  <a:cubicBezTo>
                    <a:pt x="6270" y="327"/>
                    <a:pt x="5327" y="0"/>
                    <a:pt x="4354"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8070;p90">
              <a:extLst>
                <a:ext uri="{FF2B5EF4-FFF2-40B4-BE49-F238E27FC236}">
                  <a16:creationId xmlns:a16="http://schemas.microsoft.com/office/drawing/2014/main" id="{E6C4B9E5-BAC4-462A-8477-455B3C0E8E49}"/>
                </a:ext>
              </a:extLst>
            </p:cNvPr>
            <p:cNvSpPr/>
            <p:nvPr/>
          </p:nvSpPr>
          <p:spPr>
            <a:xfrm>
              <a:off x="-49633450" y="3697475"/>
              <a:ext cx="35475" cy="65400"/>
            </a:xfrm>
            <a:custGeom>
              <a:avLst/>
              <a:gdLst/>
              <a:ahLst/>
              <a:cxnLst/>
              <a:rect l="l" t="t" r="r" b="b"/>
              <a:pathLst>
                <a:path w="1419" h="2616" extrusionOk="0">
                  <a:moveTo>
                    <a:pt x="0" y="1"/>
                  </a:moveTo>
                  <a:lnTo>
                    <a:pt x="0" y="2616"/>
                  </a:lnTo>
                  <a:lnTo>
                    <a:pt x="1418" y="2616"/>
                  </a:lnTo>
                  <a:lnTo>
                    <a:pt x="1418" y="1"/>
                  </a:lnTo>
                  <a:cubicBezTo>
                    <a:pt x="1198" y="95"/>
                    <a:pt x="946" y="127"/>
                    <a:pt x="725" y="127"/>
                  </a:cubicBezTo>
                  <a:cubicBezTo>
                    <a:pt x="473" y="127"/>
                    <a:pt x="252" y="95"/>
                    <a:pt x="0" y="1"/>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8071;p90">
              <a:extLst>
                <a:ext uri="{FF2B5EF4-FFF2-40B4-BE49-F238E27FC236}">
                  <a16:creationId xmlns:a16="http://schemas.microsoft.com/office/drawing/2014/main" id="{DA5380F4-E70B-4B3A-BFF0-CFE1B23C21DB}"/>
                </a:ext>
              </a:extLst>
            </p:cNvPr>
            <p:cNvSpPr/>
            <p:nvPr/>
          </p:nvSpPr>
          <p:spPr>
            <a:xfrm>
              <a:off x="-49676775" y="3780975"/>
              <a:ext cx="123675" cy="34675"/>
            </a:xfrm>
            <a:custGeom>
              <a:avLst/>
              <a:gdLst/>
              <a:ahLst/>
              <a:cxnLst/>
              <a:rect l="l" t="t" r="r" b="b"/>
              <a:pathLst>
                <a:path w="4947" h="1387" extrusionOk="0">
                  <a:moveTo>
                    <a:pt x="1" y="0"/>
                  </a:moveTo>
                  <a:lnTo>
                    <a:pt x="1" y="347"/>
                  </a:lnTo>
                  <a:cubicBezTo>
                    <a:pt x="1" y="946"/>
                    <a:pt x="473" y="1387"/>
                    <a:pt x="1072" y="1387"/>
                  </a:cubicBezTo>
                  <a:lnTo>
                    <a:pt x="3876" y="1387"/>
                  </a:lnTo>
                  <a:cubicBezTo>
                    <a:pt x="4474" y="1387"/>
                    <a:pt x="4947" y="946"/>
                    <a:pt x="4947" y="347"/>
                  </a:cubicBezTo>
                  <a:lnTo>
                    <a:pt x="4947" y="0"/>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8072;p90">
              <a:extLst>
                <a:ext uri="{FF2B5EF4-FFF2-40B4-BE49-F238E27FC236}">
                  <a16:creationId xmlns:a16="http://schemas.microsoft.com/office/drawing/2014/main" id="{F2E1EF49-1DFB-4119-943B-F7D6B56BF306}"/>
                </a:ext>
              </a:extLst>
            </p:cNvPr>
            <p:cNvSpPr/>
            <p:nvPr/>
          </p:nvSpPr>
          <p:spPr>
            <a:xfrm>
              <a:off x="-49630300" y="3651800"/>
              <a:ext cx="29150" cy="31325"/>
            </a:xfrm>
            <a:custGeom>
              <a:avLst/>
              <a:gdLst/>
              <a:ahLst/>
              <a:cxnLst/>
              <a:rect l="l" t="t" r="r" b="b"/>
              <a:pathLst>
                <a:path w="1166" h="1253" extrusionOk="0">
                  <a:moveTo>
                    <a:pt x="599" y="1"/>
                  </a:moveTo>
                  <a:lnTo>
                    <a:pt x="0" y="1135"/>
                  </a:lnTo>
                  <a:cubicBezTo>
                    <a:pt x="189" y="1214"/>
                    <a:pt x="386" y="1253"/>
                    <a:pt x="583" y="1253"/>
                  </a:cubicBezTo>
                  <a:cubicBezTo>
                    <a:pt x="780" y="1253"/>
                    <a:pt x="977" y="1214"/>
                    <a:pt x="1166" y="1135"/>
                  </a:cubicBezTo>
                  <a:lnTo>
                    <a:pt x="599" y="1"/>
                  </a:ln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8073;p90">
              <a:extLst>
                <a:ext uri="{FF2B5EF4-FFF2-40B4-BE49-F238E27FC236}">
                  <a16:creationId xmlns:a16="http://schemas.microsoft.com/office/drawing/2014/main" id="{80A0B6D0-CD0E-494E-9DE8-75109A67E3E6}"/>
                </a:ext>
              </a:extLst>
            </p:cNvPr>
            <p:cNvSpPr/>
            <p:nvPr/>
          </p:nvSpPr>
          <p:spPr>
            <a:xfrm>
              <a:off x="-49657875" y="3833750"/>
              <a:ext cx="85100" cy="18125"/>
            </a:xfrm>
            <a:custGeom>
              <a:avLst/>
              <a:gdLst/>
              <a:ahLst/>
              <a:cxnLst/>
              <a:rect l="l" t="t" r="r" b="b"/>
              <a:pathLst>
                <a:path w="3404" h="725" extrusionOk="0">
                  <a:moveTo>
                    <a:pt x="1" y="0"/>
                  </a:moveTo>
                  <a:cubicBezTo>
                    <a:pt x="158" y="410"/>
                    <a:pt x="536" y="725"/>
                    <a:pt x="977" y="725"/>
                  </a:cubicBezTo>
                  <a:lnTo>
                    <a:pt x="2395" y="725"/>
                  </a:lnTo>
                  <a:cubicBezTo>
                    <a:pt x="2868" y="725"/>
                    <a:pt x="3246" y="410"/>
                    <a:pt x="3403" y="0"/>
                  </a:cubicBezTo>
                  <a:close/>
                </a:path>
              </a:pathLst>
            </a:custGeom>
            <a:solidFill>
              <a:srgbClr val="5F7D9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08"/>
        <p:cNvGrpSpPr/>
        <p:nvPr/>
      </p:nvGrpSpPr>
      <p:grpSpPr>
        <a:xfrm>
          <a:off x="0" y="0"/>
          <a:ext cx="0" cy="0"/>
          <a:chOff x="0" y="0"/>
          <a:chExt cx="0" cy="0"/>
        </a:xfrm>
      </p:grpSpPr>
      <p:sp>
        <p:nvSpPr>
          <p:cNvPr id="27" name="Google Shape;403;p46">
            <a:extLst>
              <a:ext uri="{FF2B5EF4-FFF2-40B4-BE49-F238E27FC236}">
                <a16:creationId xmlns:a16="http://schemas.microsoft.com/office/drawing/2014/main" id="{A285D367-6D05-460B-8282-52623BF303F9}"/>
              </a:ext>
            </a:extLst>
          </p:cNvPr>
          <p:cNvSpPr txBox="1">
            <a:spLocks noGrp="1"/>
          </p:cNvSpPr>
          <p:nvPr>
            <p:ph type="title"/>
          </p:nvPr>
        </p:nvSpPr>
        <p:spPr>
          <a:xfrm>
            <a:off x="3368842" y="446109"/>
            <a:ext cx="5175180" cy="407100"/>
          </a:xfrm>
          <a:prstGeom prst="rect">
            <a:avLst/>
          </a:prstGeom>
        </p:spPr>
        <p:txBody>
          <a:bodyPr spcFirstLastPara="1" wrap="square" lIns="0" tIns="0" rIns="0" bIns="0" anchor="t" anchorCtr="0">
            <a:noAutofit/>
          </a:bodyPr>
          <a:lstStyle/>
          <a:p>
            <a:pPr marL="0" lvl="0" indent="0" algn="r" rtl="0">
              <a:spcBef>
                <a:spcPts val="0"/>
              </a:spcBef>
              <a:spcAft>
                <a:spcPts val="0"/>
              </a:spcAft>
              <a:buNone/>
            </a:pPr>
            <a:r>
              <a:rPr lang="en-GB" dirty="0">
                <a:latin typeface="+mj-lt"/>
              </a:rPr>
              <a:t>The AON-Hewitt Model</a:t>
            </a:r>
            <a:endParaRPr dirty="0">
              <a:latin typeface="+mj-lt"/>
            </a:endParaRPr>
          </a:p>
        </p:txBody>
      </p:sp>
      <p:sp>
        <p:nvSpPr>
          <p:cNvPr id="28" name="Google Shape;404;p46">
            <a:extLst>
              <a:ext uri="{FF2B5EF4-FFF2-40B4-BE49-F238E27FC236}">
                <a16:creationId xmlns:a16="http://schemas.microsoft.com/office/drawing/2014/main" id="{224BE052-628B-46BA-93F7-AF9E78342DBE}"/>
              </a:ext>
            </a:extLst>
          </p:cNvPr>
          <p:cNvSpPr txBox="1">
            <a:spLocks/>
          </p:cNvSpPr>
          <p:nvPr/>
        </p:nvSpPr>
        <p:spPr>
          <a:xfrm>
            <a:off x="5807242" y="1743681"/>
            <a:ext cx="3097715" cy="2149644"/>
          </a:xfrm>
          <a:prstGeom prst="rect">
            <a:avLst/>
          </a:prstGeom>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r">
              <a:spcAft>
                <a:spcPts val="1200"/>
              </a:spcAft>
            </a:pPr>
            <a:r>
              <a:rPr lang="en-US" dirty="0"/>
              <a:t>AON-engagement Several crucial efficiencies and effectiveness parameters are incorporated into the Hewitt model. The engagement strategy is based on three objectives and six "drivers."</a:t>
            </a:r>
          </a:p>
        </p:txBody>
      </p:sp>
      <p:pic>
        <p:nvPicPr>
          <p:cNvPr id="29" name="Picture 28">
            <a:extLst>
              <a:ext uri="{FF2B5EF4-FFF2-40B4-BE49-F238E27FC236}">
                <a16:creationId xmlns:a16="http://schemas.microsoft.com/office/drawing/2014/main" id="{A3D79C7D-B627-430B-9842-0CA4021CF604}"/>
              </a:ext>
            </a:extLst>
          </p:cNvPr>
          <p:cNvPicPr/>
          <p:nvPr/>
        </p:nvPicPr>
        <p:blipFill rotWithShape="1">
          <a:blip r:embed="rId3">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rcRect t="6073"/>
          <a:stretch/>
        </p:blipFill>
        <p:spPr bwMode="auto">
          <a:xfrm>
            <a:off x="684212" y="1197086"/>
            <a:ext cx="4621715" cy="2749328"/>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D093A5C4-C93D-480F-885A-A0BCFBE9CED5}"/>
              </a:ext>
            </a:extLst>
          </p:cNvPr>
          <p:cNvSpPr txBox="1"/>
          <p:nvPr/>
        </p:nvSpPr>
        <p:spPr>
          <a:xfrm>
            <a:off x="782053" y="4211053"/>
            <a:ext cx="4439652" cy="707245"/>
          </a:xfrm>
          <a:prstGeom prst="rect">
            <a:avLst/>
          </a:prstGeom>
          <a:noFill/>
        </p:spPr>
        <p:txBody>
          <a:bodyPr wrap="square" rtlCol="0">
            <a:spAutoFit/>
          </a:bodyPr>
          <a:lstStyle/>
          <a:p>
            <a:pPr marL="0" marR="0" algn="ctr">
              <a:lnSpc>
                <a:spcPct val="150000"/>
              </a:lnSpc>
              <a:spcBef>
                <a:spcPts val="1200"/>
              </a:spcBef>
              <a:spcAft>
                <a:spcPts val="0"/>
              </a:spcAft>
            </a:pPr>
            <a:r>
              <a:rPr lang="en-US" b="1" kern="0" dirty="0">
                <a:effectLst/>
                <a:latin typeface="Syne" panose="020B0604020202020204" charset="0"/>
                <a:ea typeface="Times New Roman" panose="02020603050405020304" pitchFamily="18" charset="0"/>
                <a:cs typeface="Times New Roman" panose="02020603050405020304" pitchFamily="18" charset="0"/>
              </a:rPr>
              <a:t>Figure 1: The AON-Hewitt Model</a:t>
            </a:r>
            <a:endParaRPr lang="en-GB" b="1" kern="0" dirty="0">
              <a:effectLst/>
              <a:latin typeface="Syne" panose="020B0604020202020204" charset="0"/>
              <a:ea typeface="Times New Roman" panose="02020603050405020304" pitchFamily="18" charset="0"/>
              <a:cs typeface="Times New Roman" panose="02020603050405020304" pitchFamily="18" charset="0"/>
            </a:endParaRPr>
          </a:p>
          <a:p>
            <a:pPr marL="0" marR="0" algn="ctr">
              <a:lnSpc>
                <a:spcPct val="150000"/>
              </a:lnSpc>
              <a:spcBef>
                <a:spcPts val="0"/>
              </a:spcBef>
              <a:spcAft>
                <a:spcPts val="800"/>
              </a:spcAft>
            </a:pPr>
            <a:r>
              <a:rPr lang="en-US" dirty="0">
                <a:effectLst/>
                <a:latin typeface="Syne" panose="020B0604020202020204" charset="0"/>
                <a:ea typeface="Calibri" panose="020F0502020204030204" pitchFamily="34" charset="0"/>
                <a:cs typeface="Times New Roman" panose="02020603050405020304" pitchFamily="18" charset="0"/>
              </a:rPr>
              <a:t>(Liston, 2021)</a:t>
            </a:r>
            <a:endParaRPr lang="en-GB" dirty="0">
              <a:effectLst/>
              <a:latin typeface="Syne" panose="020B060402020202020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7912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3" name="Subtitle 2">
            <a:extLst>
              <a:ext uri="{FF2B5EF4-FFF2-40B4-BE49-F238E27FC236}">
                <a16:creationId xmlns:a16="http://schemas.microsoft.com/office/drawing/2014/main" id="{DDBDA0B3-2EC3-4E2B-88B7-4E6E0BCA4665}"/>
              </a:ext>
            </a:extLst>
          </p:cNvPr>
          <p:cNvSpPr>
            <a:spLocks noGrp="1"/>
          </p:cNvSpPr>
          <p:nvPr>
            <p:ph type="subTitle" idx="1"/>
          </p:nvPr>
        </p:nvSpPr>
        <p:spPr>
          <a:xfrm>
            <a:off x="1524000" y="2144919"/>
            <a:ext cx="7485243" cy="1373343"/>
          </a:xfrm>
        </p:spPr>
        <p:txBody>
          <a:bodyPr/>
          <a:lstStyle/>
          <a:p>
            <a:r>
              <a:rPr lang="en-US" dirty="0"/>
              <a:t>Stay, Strive, and Stay employees are involved in the success of the company and their careers. Interact with other workers, future candidates, and clients while highlighting the company's accomplishments (</a:t>
            </a:r>
            <a:r>
              <a:rPr lang="en-US" dirty="0" err="1"/>
              <a:t>Chakravarti</a:t>
            </a:r>
            <a:r>
              <a:rPr lang="en-US" dirty="0"/>
              <a:t>, 2018). Implementing a talent management program requires planning and understanding all of an organization's components.</a:t>
            </a:r>
            <a:endParaRPr lang="en-GB" dirty="0"/>
          </a:p>
        </p:txBody>
      </p:sp>
      <p:sp>
        <p:nvSpPr>
          <p:cNvPr id="6" name="Title 5">
            <a:extLst>
              <a:ext uri="{FF2B5EF4-FFF2-40B4-BE49-F238E27FC236}">
                <a16:creationId xmlns:a16="http://schemas.microsoft.com/office/drawing/2014/main" id="{302FA38E-5D75-43A6-9D83-F5BC2D275F63}"/>
              </a:ext>
            </a:extLst>
          </p:cNvPr>
          <p:cNvSpPr>
            <a:spLocks noGrp="1"/>
          </p:cNvSpPr>
          <p:nvPr>
            <p:ph type="title"/>
          </p:nvPr>
        </p:nvSpPr>
        <p:spPr>
          <a:xfrm>
            <a:off x="3705726" y="221518"/>
            <a:ext cx="5303517" cy="1714853"/>
          </a:xfrm>
        </p:spPr>
        <p:txBody>
          <a:bodyPr/>
          <a:lstStyle/>
          <a:p>
            <a:r>
              <a:rPr lang="en-US" dirty="0">
                <a:latin typeface="+mj-lt"/>
              </a:rPr>
              <a:t>ENGAGEMENT RESULTS THAT ARE CONTINGENT ON THE SUCCESS OF THE DRIVERS</a:t>
            </a:r>
            <a:endParaRPr lang="en-GB" dirty="0">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22" name="Subtitle 2">
            <a:extLst>
              <a:ext uri="{FF2B5EF4-FFF2-40B4-BE49-F238E27FC236}">
                <a16:creationId xmlns:a16="http://schemas.microsoft.com/office/drawing/2014/main" id="{6A17DF0A-FD0C-47E7-964F-559D713809DD}"/>
              </a:ext>
            </a:extLst>
          </p:cNvPr>
          <p:cNvSpPr>
            <a:spLocks noGrp="1"/>
          </p:cNvSpPr>
          <p:nvPr>
            <p:ph type="subTitle" idx="1"/>
          </p:nvPr>
        </p:nvSpPr>
        <p:spPr>
          <a:xfrm>
            <a:off x="829378" y="1805284"/>
            <a:ext cx="7485243" cy="1373343"/>
          </a:xfrm>
        </p:spPr>
        <p:txBody>
          <a:bodyPr/>
          <a:lstStyle/>
          <a:p>
            <a:r>
              <a:rPr lang="en-US" dirty="0"/>
              <a:t>Employees are 51% more likely to be completely engaged in their job if they have a clear knowledge of the company's core values (Mitchell, 2017). Firms may implement technology solutions that act as a </a:t>
            </a:r>
            <a:r>
              <a:rPr lang="en-US" dirty="0" err="1"/>
              <a:t>centre</a:t>
            </a:r>
            <a:r>
              <a:rPr lang="en-US" dirty="0"/>
              <a:t> for employees and a conduit for feedback and information exchange between management and staff.</a:t>
            </a:r>
            <a:endParaRPr lang="en-GB" dirty="0"/>
          </a:p>
        </p:txBody>
      </p:sp>
      <p:sp>
        <p:nvSpPr>
          <p:cNvPr id="23" name="Title 5">
            <a:extLst>
              <a:ext uri="{FF2B5EF4-FFF2-40B4-BE49-F238E27FC236}">
                <a16:creationId xmlns:a16="http://schemas.microsoft.com/office/drawing/2014/main" id="{FB5509C6-AF7A-4A6D-9299-FBA23D3405FE}"/>
              </a:ext>
            </a:extLst>
          </p:cNvPr>
          <p:cNvSpPr>
            <a:spLocks noGrp="1"/>
          </p:cNvSpPr>
          <p:nvPr>
            <p:ph type="title"/>
          </p:nvPr>
        </p:nvSpPr>
        <p:spPr>
          <a:xfrm>
            <a:off x="3181371" y="413837"/>
            <a:ext cx="5133250" cy="1092745"/>
          </a:xfrm>
        </p:spPr>
        <p:txBody>
          <a:bodyPr/>
          <a:lstStyle/>
          <a:p>
            <a:r>
              <a:rPr lang="en-US" sz="3200" b="1" dirty="0">
                <a:latin typeface="+mj-lt"/>
              </a:rPr>
              <a:t>FAILURE OF EMPLOYEE MOTIVATION</a:t>
            </a:r>
            <a:endParaRPr lang="en-GB" sz="3200" b="1" dirty="0">
              <a:latin typeface="+mj-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08"/>
        <p:cNvGrpSpPr/>
        <p:nvPr/>
      </p:nvGrpSpPr>
      <p:grpSpPr>
        <a:xfrm>
          <a:off x="0" y="0"/>
          <a:ext cx="0" cy="0"/>
          <a:chOff x="0" y="0"/>
          <a:chExt cx="0" cy="0"/>
        </a:xfrm>
      </p:grpSpPr>
      <p:sp>
        <p:nvSpPr>
          <p:cNvPr id="27" name="Subtitle 2">
            <a:extLst>
              <a:ext uri="{FF2B5EF4-FFF2-40B4-BE49-F238E27FC236}">
                <a16:creationId xmlns:a16="http://schemas.microsoft.com/office/drawing/2014/main" id="{0EDA1F26-28C6-4A09-A80D-8703279F9CFC}"/>
              </a:ext>
            </a:extLst>
          </p:cNvPr>
          <p:cNvSpPr txBox="1">
            <a:spLocks/>
          </p:cNvSpPr>
          <p:nvPr/>
        </p:nvSpPr>
        <p:spPr>
          <a:xfrm>
            <a:off x="788065" y="1532708"/>
            <a:ext cx="7567865" cy="277321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nSpc>
                <a:spcPct val="150000"/>
              </a:lnSpc>
              <a:buFont typeface="Wingdings" panose="05000000000000000000" pitchFamily="2" charset="2"/>
              <a:buChar char="q"/>
            </a:pPr>
            <a:r>
              <a:rPr lang="en-US" dirty="0"/>
              <a:t>Deconstruction of Separate Data Systems that Facilitate Collaboration (Clifton, and Harter, 2021)</a:t>
            </a:r>
          </a:p>
          <a:p>
            <a:pPr marL="285750" indent="-285750">
              <a:lnSpc>
                <a:spcPct val="150000"/>
              </a:lnSpc>
              <a:buFont typeface="Wingdings" panose="05000000000000000000" pitchFamily="2" charset="2"/>
              <a:buChar char="q"/>
            </a:pPr>
            <a:r>
              <a:rPr lang="en-US" dirty="0"/>
              <a:t>Aspects that Influence Customer Service (Engagement Multiplier, 2017a)</a:t>
            </a:r>
          </a:p>
          <a:p>
            <a:pPr marL="285750" indent="-285750">
              <a:lnSpc>
                <a:spcPct val="150000"/>
              </a:lnSpc>
              <a:buFont typeface="Wingdings" panose="05000000000000000000" pitchFamily="2" charset="2"/>
              <a:buChar char="q"/>
            </a:pPr>
            <a:r>
              <a:rPr lang="en-US" dirty="0"/>
              <a:t>Individual Accountability and Group Objectives (Engagement Multiplier, 2017b)</a:t>
            </a:r>
          </a:p>
          <a:p>
            <a:pPr marL="285750" indent="-285750">
              <a:lnSpc>
                <a:spcPct val="150000"/>
              </a:lnSpc>
              <a:buFont typeface="Wingdings" panose="05000000000000000000" pitchFamily="2" charset="2"/>
              <a:buChar char="q"/>
            </a:pPr>
            <a:r>
              <a:rPr lang="en-US" dirty="0"/>
              <a:t>Managing a Business in an Era of Rapid Change (</a:t>
            </a:r>
            <a:r>
              <a:rPr lang="en-US" dirty="0" err="1"/>
              <a:t>Goudge</a:t>
            </a:r>
            <a:r>
              <a:rPr lang="en-US" dirty="0"/>
              <a:t> and Market Research Society, 2016)</a:t>
            </a:r>
          </a:p>
          <a:p>
            <a:pPr marL="285750" indent="-285750">
              <a:lnSpc>
                <a:spcPct val="150000"/>
              </a:lnSpc>
              <a:buFont typeface="Wingdings" panose="05000000000000000000" pitchFamily="2" charset="2"/>
              <a:buChar char="q"/>
            </a:pPr>
            <a:r>
              <a:rPr lang="en-US" dirty="0"/>
              <a:t>Change needs to be pushed from the very top down (</a:t>
            </a:r>
            <a:r>
              <a:rPr lang="en-US" dirty="0" err="1"/>
              <a:t>Haski</a:t>
            </a:r>
            <a:r>
              <a:rPr lang="en-US" dirty="0"/>
              <a:t>-Leventhal, </a:t>
            </a:r>
            <a:r>
              <a:rPr lang="en-US" dirty="0" err="1"/>
              <a:t>Roza</a:t>
            </a:r>
            <a:r>
              <a:rPr lang="en-US" dirty="0"/>
              <a:t> and Brammer, 2020)</a:t>
            </a:r>
            <a:endParaRPr lang="en-GB" dirty="0"/>
          </a:p>
        </p:txBody>
      </p:sp>
      <p:sp>
        <p:nvSpPr>
          <p:cNvPr id="28" name="Title 5">
            <a:extLst>
              <a:ext uri="{FF2B5EF4-FFF2-40B4-BE49-F238E27FC236}">
                <a16:creationId xmlns:a16="http://schemas.microsoft.com/office/drawing/2014/main" id="{B03C07F6-3AEA-490D-94B1-958D4E4EFC4C}"/>
              </a:ext>
            </a:extLst>
          </p:cNvPr>
          <p:cNvSpPr>
            <a:spLocks noGrp="1"/>
          </p:cNvSpPr>
          <p:nvPr>
            <p:ph type="title"/>
          </p:nvPr>
        </p:nvSpPr>
        <p:spPr>
          <a:xfrm>
            <a:off x="1159271" y="439963"/>
            <a:ext cx="6825455" cy="1092745"/>
          </a:xfrm>
        </p:spPr>
        <p:txBody>
          <a:bodyPr/>
          <a:lstStyle/>
          <a:p>
            <a:r>
              <a:rPr lang="en-US" b="1" dirty="0">
                <a:latin typeface="+mj-lt"/>
              </a:rPr>
              <a:t>STRATEGIES TO INCREASE EMPLOYEE ENGAGEMENT</a:t>
            </a:r>
            <a:endParaRPr lang="en-GB" b="1" dirty="0">
              <a:latin typeface="+mj-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35"/>
        <p:cNvGrpSpPr/>
        <p:nvPr/>
      </p:nvGrpSpPr>
      <p:grpSpPr>
        <a:xfrm>
          <a:off x="0" y="0"/>
          <a:ext cx="0" cy="0"/>
          <a:chOff x="0" y="0"/>
          <a:chExt cx="0" cy="0"/>
        </a:xfrm>
      </p:grpSpPr>
      <p:sp>
        <p:nvSpPr>
          <p:cNvPr id="443" name="Google Shape;443;p48"/>
          <p:cNvSpPr/>
          <p:nvPr/>
        </p:nvSpPr>
        <p:spPr>
          <a:xfrm>
            <a:off x="907852" y="1188189"/>
            <a:ext cx="835800" cy="8358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8"/>
          <p:cNvSpPr/>
          <p:nvPr/>
        </p:nvSpPr>
        <p:spPr>
          <a:xfrm>
            <a:off x="7375777" y="3699714"/>
            <a:ext cx="835800" cy="835800"/>
          </a:xfrm>
          <a:prstGeom prst="ellipse">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itle 2">
            <a:extLst>
              <a:ext uri="{FF2B5EF4-FFF2-40B4-BE49-F238E27FC236}">
                <a16:creationId xmlns:a16="http://schemas.microsoft.com/office/drawing/2014/main" id="{5FAFB6DC-E030-4878-B618-C5CE1AD0CDFC}"/>
              </a:ext>
            </a:extLst>
          </p:cNvPr>
          <p:cNvSpPr>
            <a:spLocks noGrp="1"/>
          </p:cNvSpPr>
          <p:nvPr>
            <p:ph type="title" idx="4"/>
          </p:nvPr>
        </p:nvSpPr>
        <p:spPr/>
        <p:txBody>
          <a:bodyPr/>
          <a:lstStyle/>
          <a:p>
            <a:r>
              <a:rPr lang="en-US" dirty="0">
                <a:latin typeface="+mj-lt"/>
              </a:rPr>
              <a:t>CONCLUSION</a:t>
            </a:r>
            <a:endParaRPr lang="en-GB" dirty="0">
              <a:latin typeface="+mj-lt"/>
            </a:endParaRPr>
          </a:p>
        </p:txBody>
      </p:sp>
      <p:sp>
        <p:nvSpPr>
          <p:cNvPr id="12" name="TextBox 11">
            <a:extLst>
              <a:ext uri="{FF2B5EF4-FFF2-40B4-BE49-F238E27FC236}">
                <a16:creationId xmlns:a16="http://schemas.microsoft.com/office/drawing/2014/main" id="{FEBAFF04-005D-472D-BD59-281DA07859A0}"/>
              </a:ext>
            </a:extLst>
          </p:cNvPr>
          <p:cNvSpPr txBox="1"/>
          <p:nvPr/>
        </p:nvSpPr>
        <p:spPr>
          <a:xfrm>
            <a:off x="1933303" y="1066269"/>
            <a:ext cx="5085806" cy="1384995"/>
          </a:xfrm>
          <a:prstGeom prst="rect">
            <a:avLst/>
          </a:prstGeom>
          <a:noFill/>
        </p:spPr>
        <p:txBody>
          <a:bodyPr wrap="square" rtlCol="0">
            <a:spAutoFit/>
          </a:bodyPr>
          <a:lstStyle/>
          <a:p>
            <a:pPr algn="just"/>
            <a:r>
              <a:rPr lang="en-US" dirty="0">
                <a:latin typeface="Syne" panose="020B0604020202020204" charset="0"/>
              </a:rPr>
              <a:t>Participation of the staff in the operation of the hotel promotes the effectiveness of management, which, in turn, increases the hotel's profitability and client satisfaction. By establishing and implementing a set of strategies, it is feasible to ensure that every employee is invested in the organization as a whole.</a:t>
            </a:r>
            <a:endParaRPr lang="en-GB" dirty="0">
              <a:latin typeface="Syne" panose="020B06040202020202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sp>
        <p:nvSpPr>
          <p:cNvPr id="20" name="Title 2">
            <a:extLst>
              <a:ext uri="{FF2B5EF4-FFF2-40B4-BE49-F238E27FC236}">
                <a16:creationId xmlns:a16="http://schemas.microsoft.com/office/drawing/2014/main" id="{BB175C15-D329-4BDE-B4B5-1AFBD36F04BF}"/>
              </a:ext>
            </a:extLst>
          </p:cNvPr>
          <p:cNvSpPr txBox="1">
            <a:spLocks/>
          </p:cNvSpPr>
          <p:nvPr/>
        </p:nvSpPr>
        <p:spPr>
          <a:xfrm>
            <a:off x="276727" y="257744"/>
            <a:ext cx="7717500" cy="4539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3200" dirty="0">
                <a:latin typeface="+mj-lt"/>
              </a:rPr>
              <a:t>REFERENCE</a:t>
            </a:r>
            <a:endParaRPr lang="en-GB" sz="3200" dirty="0">
              <a:latin typeface="+mj-lt"/>
            </a:endParaRPr>
          </a:p>
        </p:txBody>
      </p:sp>
      <p:sp>
        <p:nvSpPr>
          <p:cNvPr id="21" name="TextBox 20">
            <a:extLst>
              <a:ext uri="{FF2B5EF4-FFF2-40B4-BE49-F238E27FC236}">
                <a16:creationId xmlns:a16="http://schemas.microsoft.com/office/drawing/2014/main" id="{DB7CBD3E-3FA7-4768-A4F0-94D488608D0D}"/>
              </a:ext>
            </a:extLst>
          </p:cNvPr>
          <p:cNvSpPr txBox="1"/>
          <p:nvPr/>
        </p:nvSpPr>
        <p:spPr>
          <a:xfrm>
            <a:off x="276727" y="1066269"/>
            <a:ext cx="8674768" cy="3988849"/>
          </a:xfrm>
          <a:prstGeom prst="rect">
            <a:avLst/>
          </a:prstGeom>
          <a:noFill/>
        </p:spPr>
        <p:txBody>
          <a:bodyPr wrap="square" rtlCol="0">
            <a:spAutoFit/>
          </a:bodyPr>
          <a:lstStyle/>
          <a:p>
            <a:pPr>
              <a:lnSpc>
                <a:spcPct val="150000"/>
              </a:lnSpc>
            </a:pPr>
            <a:r>
              <a:rPr lang="en-GB" sz="1000" dirty="0" err="1">
                <a:effectLst/>
                <a:latin typeface="Times New Roman" panose="02020603050405020304" pitchFamily="18" charset="0"/>
              </a:rPr>
              <a:t>Castrillon</a:t>
            </a:r>
            <a:r>
              <a:rPr lang="en-GB" sz="1000" dirty="0">
                <a:effectLst/>
                <a:latin typeface="Times New Roman" panose="02020603050405020304" pitchFamily="18" charset="0"/>
              </a:rPr>
              <a:t>, C. (2022). </a:t>
            </a:r>
            <a:r>
              <a:rPr lang="en-GB" sz="1000" i="1" dirty="0">
                <a:effectLst/>
                <a:latin typeface="Times New Roman" panose="02020603050405020304" pitchFamily="18" charset="0"/>
              </a:rPr>
              <a:t>5 Ways To Develop And Sustain Employee Engagement</a:t>
            </a:r>
            <a:r>
              <a:rPr lang="en-GB" sz="1000" dirty="0">
                <a:effectLst/>
                <a:latin typeface="Times New Roman" panose="02020603050405020304" pitchFamily="18" charset="0"/>
              </a:rPr>
              <a:t>. [online] Forbes. Available at: https://www.forbes.com/sites/carolinecastrillon/2022/02/27/5-ways-to-develop-and-sustain-employee-engagement/ [Accessed 1 Dec. 2022].</a:t>
            </a:r>
          </a:p>
          <a:p>
            <a:pPr>
              <a:lnSpc>
                <a:spcPct val="150000"/>
              </a:lnSpc>
            </a:pPr>
            <a:r>
              <a:rPr lang="en-GB" sz="1000" dirty="0" err="1">
                <a:effectLst/>
                <a:latin typeface="Times New Roman" panose="02020603050405020304" pitchFamily="18" charset="0"/>
              </a:rPr>
              <a:t>Chakravarti</a:t>
            </a:r>
            <a:r>
              <a:rPr lang="en-GB" sz="1000" dirty="0">
                <a:effectLst/>
                <a:latin typeface="Times New Roman" panose="02020603050405020304" pitchFamily="18" charset="0"/>
              </a:rPr>
              <a:t>, B.K. (2018). </a:t>
            </a:r>
            <a:r>
              <a:rPr lang="en-GB" sz="1000" i="1" dirty="0">
                <a:effectLst/>
                <a:latin typeface="Times New Roman" panose="02020603050405020304" pitchFamily="18" charset="0"/>
              </a:rPr>
              <a:t>Hotel management</a:t>
            </a:r>
            <a:r>
              <a:rPr lang="en-GB" sz="1000" dirty="0">
                <a:effectLst/>
                <a:latin typeface="Times New Roman" panose="02020603050405020304" pitchFamily="18" charset="0"/>
              </a:rPr>
              <a:t>. New Delhi: A.P.H. Pub. Corp.</a:t>
            </a:r>
          </a:p>
          <a:p>
            <a:pPr>
              <a:lnSpc>
                <a:spcPct val="150000"/>
              </a:lnSpc>
            </a:pPr>
            <a:r>
              <a:rPr lang="en-GB" sz="1000" dirty="0">
                <a:effectLst/>
                <a:latin typeface="Times New Roman" panose="02020603050405020304" pitchFamily="18" charset="0"/>
              </a:rPr>
              <a:t>Clifton, J. and Harter, J. (2021). </a:t>
            </a:r>
            <a:r>
              <a:rPr lang="en-GB" sz="1000" i="1" dirty="0">
                <a:effectLst/>
                <a:latin typeface="Times New Roman" panose="02020603050405020304" pitchFamily="18" charset="0"/>
              </a:rPr>
              <a:t>Wellbeing at Work</a:t>
            </a:r>
            <a:r>
              <a:rPr lang="en-GB" sz="1000" dirty="0">
                <a:effectLst/>
                <a:latin typeface="Times New Roman" panose="02020603050405020304" pitchFamily="18" charset="0"/>
              </a:rPr>
              <a:t>. Gallup Press.</a:t>
            </a:r>
          </a:p>
          <a:p>
            <a:pPr>
              <a:lnSpc>
                <a:spcPct val="150000"/>
              </a:lnSpc>
            </a:pPr>
            <a:r>
              <a:rPr lang="en-GB" sz="1000" dirty="0">
                <a:effectLst/>
                <a:latin typeface="Times New Roman" panose="02020603050405020304" pitchFamily="18" charset="0"/>
              </a:rPr>
              <a:t>Engagement Multiplier (2017a). </a:t>
            </a:r>
            <a:r>
              <a:rPr lang="en-GB" sz="1000" i="1" dirty="0">
                <a:effectLst/>
                <a:latin typeface="Times New Roman" panose="02020603050405020304" pitchFamily="18" charset="0"/>
              </a:rPr>
              <a:t>Applying Maslow’s Hierarchy of Needs</a:t>
            </a:r>
            <a:r>
              <a:rPr lang="en-GB" sz="1000" dirty="0">
                <a:effectLst/>
                <a:latin typeface="Times New Roman" panose="02020603050405020304" pitchFamily="18" charset="0"/>
              </a:rPr>
              <a:t>. [online] Engagement Multiplier. Available at: https://www.engagementmultiplier.com/resources/applying-maslows-hierarchy-needs-engagement-growth/.</a:t>
            </a:r>
          </a:p>
          <a:p>
            <a:pPr>
              <a:lnSpc>
                <a:spcPct val="150000"/>
              </a:lnSpc>
            </a:pPr>
            <a:r>
              <a:rPr lang="en-GB" sz="1000" dirty="0">
                <a:effectLst/>
                <a:latin typeface="Times New Roman" panose="02020603050405020304" pitchFamily="18" charset="0"/>
              </a:rPr>
              <a:t>Engagement Multiplier (2017b). </a:t>
            </a:r>
            <a:r>
              <a:rPr lang="en-GB" sz="1000" i="1" dirty="0">
                <a:effectLst/>
                <a:latin typeface="Times New Roman" panose="02020603050405020304" pitchFamily="18" charset="0"/>
              </a:rPr>
              <a:t>Applying Maslow’s Hierarchy of Needs</a:t>
            </a:r>
            <a:r>
              <a:rPr lang="en-GB" sz="1000" dirty="0">
                <a:effectLst/>
                <a:latin typeface="Times New Roman" panose="02020603050405020304" pitchFamily="18" charset="0"/>
              </a:rPr>
              <a:t>. [online] Engagement Multiplier. Available at: https://www.engagementmultiplier.com/resources/applying-maslows-hierarchy-needs-engagement-growth/.</a:t>
            </a:r>
          </a:p>
          <a:p>
            <a:pPr>
              <a:lnSpc>
                <a:spcPct val="150000"/>
              </a:lnSpc>
            </a:pPr>
            <a:r>
              <a:rPr lang="en-GB" sz="1000" dirty="0" err="1">
                <a:effectLst/>
                <a:latin typeface="Times New Roman" panose="02020603050405020304" pitchFamily="18" charset="0"/>
              </a:rPr>
              <a:t>Goudge</a:t>
            </a:r>
            <a:r>
              <a:rPr lang="en-GB" sz="1000" dirty="0">
                <a:effectLst/>
                <a:latin typeface="Times New Roman" panose="02020603050405020304" pitchFamily="18" charset="0"/>
              </a:rPr>
              <a:t>, P. and Market Research Society (2016). </a:t>
            </a:r>
            <a:r>
              <a:rPr lang="en-GB" sz="1000" i="1" dirty="0">
                <a:effectLst/>
                <a:latin typeface="Times New Roman" panose="02020603050405020304" pitchFamily="18" charset="0"/>
              </a:rPr>
              <a:t>Employee research : how to increase employee involvement through consultation</a:t>
            </a:r>
            <a:r>
              <a:rPr lang="en-GB" sz="1000" dirty="0">
                <a:effectLst/>
                <a:latin typeface="Times New Roman" panose="02020603050405020304" pitchFamily="18" charset="0"/>
              </a:rPr>
              <a:t>. London ; Philadelphia: Kogan Page.</a:t>
            </a:r>
          </a:p>
          <a:p>
            <a:pPr>
              <a:lnSpc>
                <a:spcPct val="150000"/>
              </a:lnSpc>
            </a:pPr>
            <a:r>
              <a:rPr lang="en-GB" sz="1000" dirty="0" err="1">
                <a:effectLst/>
                <a:latin typeface="Times New Roman" panose="02020603050405020304" pitchFamily="18" charset="0"/>
              </a:rPr>
              <a:t>Haski</a:t>
            </a:r>
            <a:r>
              <a:rPr lang="en-GB" sz="1000" dirty="0">
                <a:effectLst/>
                <a:latin typeface="Times New Roman" panose="02020603050405020304" pitchFamily="18" charset="0"/>
              </a:rPr>
              <a:t>-Leventhal, D., </a:t>
            </a:r>
            <a:r>
              <a:rPr lang="en-GB" sz="1000" dirty="0" err="1">
                <a:effectLst/>
                <a:latin typeface="Times New Roman" panose="02020603050405020304" pitchFamily="18" charset="0"/>
              </a:rPr>
              <a:t>Roza</a:t>
            </a:r>
            <a:r>
              <a:rPr lang="en-GB" sz="1000" dirty="0">
                <a:effectLst/>
                <a:latin typeface="Times New Roman" panose="02020603050405020304" pitchFamily="18" charset="0"/>
              </a:rPr>
              <a:t>, L. and Brammer, S. (2020). </a:t>
            </a:r>
            <a:r>
              <a:rPr lang="en-GB" sz="1000" i="1" dirty="0">
                <a:effectLst/>
                <a:latin typeface="Times New Roman" panose="02020603050405020304" pitchFamily="18" charset="0"/>
              </a:rPr>
              <a:t>Employee Engagement in Corporate Social responsibility.</a:t>
            </a:r>
            <a:r>
              <a:rPr lang="en-GB" sz="1000" dirty="0">
                <a:effectLst/>
                <a:latin typeface="Times New Roman" panose="02020603050405020304" pitchFamily="18" charset="0"/>
              </a:rPr>
              <a:t> Sage Publications Inc.</a:t>
            </a:r>
          </a:p>
          <a:p>
            <a:pPr>
              <a:lnSpc>
                <a:spcPct val="150000"/>
              </a:lnSpc>
            </a:pPr>
            <a:r>
              <a:rPr lang="en-GB" sz="1000" dirty="0">
                <a:effectLst/>
                <a:latin typeface="Times New Roman" panose="02020603050405020304" pitchFamily="18" charset="0"/>
              </a:rPr>
              <a:t>Kruse, K. (2015). </a:t>
            </a:r>
            <a:r>
              <a:rPr lang="en-GB" sz="1000" i="1" dirty="0">
                <a:effectLst/>
                <a:latin typeface="Times New Roman" panose="02020603050405020304" pitchFamily="18" charset="0"/>
              </a:rPr>
              <a:t>Employee engagement 2.0 : how to motivate your team for high performance : a ‘real-world’ guide for busy managers</a:t>
            </a:r>
            <a:r>
              <a:rPr lang="en-GB" sz="1000" dirty="0">
                <a:effectLst/>
                <a:latin typeface="Times New Roman" panose="02020603050405020304" pitchFamily="18" charset="0"/>
              </a:rPr>
              <a:t>. Richboro, Pa: The Kruse Group, San Bernardino, Ca.</a:t>
            </a:r>
          </a:p>
          <a:p>
            <a:pPr>
              <a:lnSpc>
                <a:spcPct val="150000"/>
              </a:lnSpc>
            </a:pPr>
            <a:r>
              <a:rPr lang="en-GB" sz="1000" dirty="0">
                <a:effectLst/>
                <a:latin typeface="Times New Roman" panose="02020603050405020304" pitchFamily="18" charset="0"/>
              </a:rPr>
              <a:t>Liston, K. (2021). </a:t>
            </a:r>
            <a:r>
              <a:rPr lang="en-GB" sz="1000" i="1" dirty="0">
                <a:effectLst/>
                <a:latin typeface="Times New Roman" panose="02020603050405020304" pitchFamily="18" charset="0"/>
              </a:rPr>
              <a:t>3 Employee Engagement Models for a Happier, More Profitable Workplace</a:t>
            </a:r>
            <a:r>
              <a:rPr lang="en-GB" sz="1000" dirty="0">
                <a:effectLst/>
                <a:latin typeface="Times New Roman" panose="02020603050405020304" pitchFamily="18" charset="0"/>
              </a:rPr>
              <a:t>. [online] </a:t>
            </a:r>
            <a:r>
              <a:rPr lang="en-GB" sz="1000" dirty="0" err="1">
                <a:effectLst/>
                <a:latin typeface="Times New Roman" panose="02020603050405020304" pitchFamily="18" charset="0"/>
              </a:rPr>
              <a:t>ContactMonkey</a:t>
            </a:r>
            <a:r>
              <a:rPr lang="en-GB" sz="1000" dirty="0">
                <a:effectLst/>
                <a:latin typeface="Times New Roman" panose="02020603050405020304" pitchFamily="18" charset="0"/>
              </a:rPr>
              <a:t>. Available at: https://www.contactmonkey.com/blog/employee-engagement-models.</a:t>
            </a:r>
          </a:p>
          <a:p>
            <a:pPr>
              <a:lnSpc>
                <a:spcPct val="150000"/>
              </a:lnSpc>
            </a:pPr>
            <a:r>
              <a:rPr lang="en-GB" sz="1000" dirty="0">
                <a:effectLst/>
                <a:latin typeface="Times New Roman" panose="02020603050405020304" pitchFamily="18" charset="0"/>
              </a:rPr>
              <a:t>Mitchell, D. (2017). </a:t>
            </a:r>
            <a:r>
              <a:rPr lang="en-GB" sz="1000" i="1" dirty="0">
                <a:effectLst/>
                <a:latin typeface="Times New Roman" panose="02020603050405020304" pitchFamily="18" charset="0"/>
              </a:rPr>
              <a:t>50 Top Tools For Employee Engagement : A Complete Toolkit For Improving Motivation And Productivity</a:t>
            </a:r>
            <a:r>
              <a:rPr lang="en-GB" sz="1000" dirty="0">
                <a:effectLst/>
                <a:latin typeface="Times New Roman" panose="02020603050405020304" pitchFamily="18" charset="0"/>
              </a:rPr>
              <a:t>. London, United Kingdom: Kogan Page.</a:t>
            </a:r>
          </a:p>
        </p:txBody>
      </p:sp>
    </p:spTree>
  </p:cSld>
  <p:clrMapOvr>
    <a:masterClrMapping/>
  </p:clrMapOvr>
</p:sld>
</file>

<file path=ppt/theme/theme1.xml><?xml version="1.0" encoding="utf-8"?>
<a:theme xmlns:a="http://schemas.openxmlformats.org/drawingml/2006/main" name="Wind Energy Supplier Pitch Deck by Slidesgo">
  <a:themeElements>
    <a:clrScheme name="Simple Light">
      <a:dk1>
        <a:srgbClr val="2E3338"/>
      </a:dk1>
      <a:lt1>
        <a:srgbClr val="F6EFDC"/>
      </a:lt1>
      <a:dk2>
        <a:srgbClr val="164A4A"/>
      </a:dk2>
      <a:lt2>
        <a:srgbClr val="3F4853"/>
      </a:lt2>
      <a:accent1>
        <a:srgbClr val="81B5A8"/>
      </a:accent1>
      <a:accent2>
        <a:srgbClr val="ADDBD0"/>
      </a:accent2>
      <a:accent3>
        <a:srgbClr val="454318"/>
      </a:accent3>
      <a:accent4>
        <a:srgbClr val="FFFFFF"/>
      </a:accent4>
      <a:accent5>
        <a:srgbClr val="FFFFFF"/>
      </a:accent5>
      <a:accent6>
        <a:srgbClr val="FFFFFF"/>
      </a:accent6>
      <a:hlink>
        <a:srgbClr val="2E33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1996</Words>
  <Application>Microsoft Macintosh PowerPoint</Application>
  <PresentationFormat>On-screen Show (16:9)</PresentationFormat>
  <Paragraphs>66</Paragraphs>
  <Slides>9</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Commissioner</vt:lpstr>
      <vt:lpstr>Arial</vt:lpstr>
      <vt:lpstr>Syne SemiBold</vt:lpstr>
      <vt:lpstr>Times New Roman</vt:lpstr>
      <vt:lpstr>Syne</vt:lpstr>
      <vt:lpstr>Barlow SemiBold</vt:lpstr>
      <vt:lpstr>Commissioner ExtraBold</vt:lpstr>
      <vt:lpstr>Wingdings</vt:lpstr>
      <vt:lpstr>Wind Energy Supplier Pitch Deck by Slidesgo</vt:lpstr>
      <vt:lpstr>EMPLOYEE ENGAGEMENT</vt:lpstr>
      <vt:lpstr>INTRODUCTION</vt:lpstr>
      <vt:lpstr>Employee Engagement </vt:lpstr>
      <vt:lpstr>The AON-Hewitt Model</vt:lpstr>
      <vt:lpstr>ENGAGEMENT RESULTS THAT ARE CONTINGENT ON THE SUCCESS OF THE DRIVERS</vt:lpstr>
      <vt:lpstr>FAILURE OF EMPLOYEE MOTIVATION</vt:lpstr>
      <vt:lpstr>STRATEGIES TO INCREASE EMPLOYEE ENGAGEMENT</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2022-12-03T21:21:00Z</dcterms:modified>
</cp:coreProperties>
</file>