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70" r:id="rId5"/>
    <p:sldId id="271" r:id="rId6"/>
    <p:sldId id="272" r:id="rId7"/>
    <p:sldId id="274" r:id="rId8"/>
    <p:sldId id="336" r:id="rId9"/>
    <p:sldId id="273" r:id="rId10"/>
    <p:sldId id="261" r:id="rId11"/>
    <p:sldId id="337" r:id="rId12"/>
    <p:sldId id="363" r:id="rId13"/>
    <p:sldId id="265" r:id="rId14"/>
    <p:sldId id="263" r:id="rId15"/>
    <p:sldId id="266" r:id="rId16"/>
    <p:sldId id="268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F25FEFC-A7C4-E8B2-824C-C9FB2AC8A746}" v="5" dt="2026-02-16T07:17:15.836"/>
    <p1510:client id="{3FB0C557-4036-6D63-D7FD-FBEF735405DC}" v="69" dt="2026-02-16T07:13:42.455"/>
    <p1510:client id="{A934A9B6-487E-B076-B79C-4428B5B66273}" v="970" dt="2026-02-15T17:07:23.564"/>
    <p1510:client id="{F82535DC-669A-9B26-507C-2006FE1EBBFD}" v="6" dt="2026-02-16T07:01:33.71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osy Emanuel (2508938)" userId="S::2508938@student.uwtsd.ac.uk::b2cf98da-edf4-46ce-a1f9-d4a88c6640bf" providerId="AD" clId="Web-{F82535DC-669A-9B26-507C-2006FE1EBBFD}"/>
    <pc:docChg chg="modSld">
      <pc:chgData name="Rosy Emanuel (2508938)" userId="S::2508938@student.uwtsd.ac.uk::b2cf98da-edf4-46ce-a1f9-d4a88c6640bf" providerId="AD" clId="Web-{F82535DC-669A-9B26-507C-2006FE1EBBFD}" dt="2026-02-16T07:01:33.717" v="5"/>
      <pc:docMkLst>
        <pc:docMk/>
      </pc:docMkLst>
      <pc:sldChg chg="addSp modSp">
        <pc:chgData name="Rosy Emanuel (2508938)" userId="S::2508938@student.uwtsd.ac.uk::b2cf98da-edf4-46ce-a1f9-d4a88c6640bf" providerId="AD" clId="Web-{F82535DC-669A-9B26-507C-2006FE1EBBFD}" dt="2026-02-16T07:01:33.717" v="5"/>
        <pc:sldMkLst>
          <pc:docMk/>
          <pc:sldMk cId="2451324015" sldId="263"/>
        </pc:sldMkLst>
        <pc:spChg chg="mod">
          <ac:chgData name="Rosy Emanuel (2508938)" userId="S::2508938@student.uwtsd.ac.uk::b2cf98da-edf4-46ce-a1f9-d4a88c6640bf" providerId="AD" clId="Web-{F82535DC-669A-9B26-507C-2006FE1EBBFD}" dt="2026-02-16T07:01:26.092" v="4" actId="1076"/>
          <ac:spMkLst>
            <pc:docMk/>
            <pc:sldMk cId="2451324015" sldId="263"/>
            <ac:spMk id="3" creationId="{E04C29E1-0FF6-7114-4118-5B68E71110F6}"/>
          </ac:spMkLst>
        </pc:spChg>
        <pc:spChg chg="add">
          <ac:chgData name="Rosy Emanuel (2508938)" userId="S::2508938@student.uwtsd.ac.uk::b2cf98da-edf4-46ce-a1f9-d4a88c6640bf" providerId="AD" clId="Web-{F82535DC-669A-9B26-507C-2006FE1EBBFD}" dt="2026-02-16T07:01:33.717" v="5"/>
          <ac:spMkLst>
            <pc:docMk/>
            <pc:sldMk cId="2451324015" sldId="263"/>
            <ac:spMk id="4" creationId="{C9CA3D58-3D44-3F33-82DA-F7FB6F3E73DF}"/>
          </ac:spMkLst>
        </pc:spChg>
      </pc:sldChg>
    </pc:docChg>
  </pc:docChgLst>
  <pc:docChgLst>
    <pc:chgData name="Rosy Emanuel (2508938)" userId="S::2508938@student.uwtsd.ac.uk::b2cf98da-edf4-46ce-a1f9-d4a88c6640bf" providerId="AD" clId="Web-{A934A9B6-487E-B076-B79C-4428B5B66273}"/>
    <pc:docChg chg="modSld">
      <pc:chgData name="Rosy Emanuel (2508938)" userId="S::2508938@student.uwtsd.ac.uk::b2cf98da-edf4-46ce-a1f9-d4a88c6640bf" providerId="AD" clId="Web-{A934A9B6-487E-B076-B79C-4428B5B66273}" dt="2026-02-15T17:07:22.454" v="516" actId="20577"/>
      <pc:docMkLst>
        <pc:docMk/>
      </pc:docMkLst>
      <pc:sldChg chg="modSp">
        <pc:chgData name="Rosy Emanuel (2508938)" userId="S::2508938@student.uwtsd.ac.uk::b2cf98da-edf4-46ce-a1f9-d4a88c6640bf" providerId="AD" clId="Web-{A934A9B6-487E-B076-B79C-4428B5B66273}" dt="2026-02-15T16:48:07.805" v="303" actId="1076"/>
        <pc:sldMkLst>
          <pc:docMk/>
          <pc:sldMk cId="764605052" sldId="261"/>
        </pc:sldMkLst>
        <pc:spChg chg="mod">
          <ac:chgData name="Rosy Emanuel (2508938)" userId="S::2508938@student.uwtsd.ac.uk::b2cf98da-edf4-46ce-a1f9-d4a88c6640bf" providerId="AD" clId="Web-{A934A9B6-487E-B076-B79C-4428B5B66273}" dt="2026-02-15T16:48:07.805" v="303" actId="1076"/>
          <ac:spMkLst>
            <pc:docMk/>
            <pc:sldMk cId="764605052" sldId="261"/>
            <ac:spMk id="5" creationId="{511936FA-76A8-31E4-BFB3-F9664C285E80}"/>
          </ac:spMkLst>
        </pc:spChg>
      </pc:sldChg>
      <pc:sldChg chg="addSp modSp">
        <pc:chgData name="Rosy Emanuel (2508938)" userId="S::2508938@student.uwtsd.ac.uk::b2cf98da-edf4-46ce-a1f9-d4a88c6640bf" providerId="AD" clId="Web-{A934A9B6-487E-B076-B79C-4428B5B66273}" dt="2026-02-15T16:40:21.854" v="187" actId="20577"/>
        <pc:sldMkLst>
          <pc:docMk/>
          <pc:sldMk cId="2661610389" sldId="273"/>
        </pc:sldMkLst>
        <pc:spChg chg="add mod">
          <ac:chgData name="Rosy Emanuel (2508938)" userId="S::2508938@student.uwtsd.ac.uk::b2cf98da-edf4-46ce-a1f9-d4a88c6640bf" providerId="AD" clId="Web-{A934A9B6-487E-B076-B79C-4428B5B66273}" dt="2026-02-15T16:40:21.854" v="187" actId="20577"/>
          <ac:spMkLst>
            <pc:docMk/>
            <pc:sldMk cId="2661610389" sldId="273"/>
            <ac:spMk id="4" creationId="{D85CA777-9415-EBF5-3817-B5EC231E5BF8}"/>
          </ac:spMkLst>
        </pc:spChg>
      </pc:sldChg>
      <pc:sldChg chg="addSp delSp modSp">
        <pc:chgData name="Rosy Emanuel (2508938)" userId="S::2508938@student.uwtsd.ac.uk::b2cf98da-edf4-46ce-a1f9-d4a88c6640bf" providerId="AD" clId="Web-{A934A9B6-487E-B076-B79C-4428B5B66273}" dt="2026-02-15T16:33:54.376" v="80" actId="20577"/>
        <pc:sldMkLst>
          <pc:docMk/>
          <pc:sldMk cId="2496961718" sldId="336"/>
        </pc:sldMkLst>
        <pc:spChg chg="add del mod">
          <ac:chgData name="Rosy Emanuel (2508938)" userId="S::2508938@student.uwtsd.ac.uk::b2cf98da-edf4-46ce-a1f9-d4a88c6640bf" providerId="AD" clId="Web-{A934A9B6-487E-B076-B79C-4428B5B66273}" dt="2026-02-15T16:30:22.639" v="3"/>
          <ac:spMkLst>
            <pc:docMk/>
            <pc:sldMk cId="2496961718" sldId="336"/>
            <ac:spMk id="4" creationId="{A8304474-5704-7768-696A-31AE30C404A6}"/>
          </ac:spMkLst>
        </pc:spChg>
        <pc:spChg chg="add mod">
          <ac:chgData name="Rosy Emanuel (2508938)" userId="S::2508938@student.uwtsd.ac.uk::b2cf98da-edf4-46ce-a1f9-d4a88c6640bf" providerId="AD" clId="Web-{A934A9B6-487E-B076-B79C-4428B5B66273}" dt="2026-02-15T16:33:54.376" v="80" actId="20577"/>
          <ac:spMkLst>
            <pc:docMk/>
            <pc:sldMk cId="2496961718" sldId="336"/>
            <ac:spMk id="7" creationId="{BA3FC863-39F9-8310-11A8-32441B00B15C}"/>
          </ac:spMkLst>
        </pc:spChg>
      </pc:sldChg>
      <pc:sldChg chg="addSp modSp">
        <pc:chgData name="Rosy Emanuel (2508938)" userId="S::2508938@student.uwtsd.ac.uk::b2cf98da-edf4-46ce-a1f9-d4a88c6640bf" providerId="AD" clId="Web-{A934A9B6-487E-B076-B79C-4428B5B66273}" dt="2026-02-15T16:54:54.463" v="401" actId="20577"/>
        <pc:sldMkLst>
          <pc:docMk/>
          <pc:sldMk cId="2319079123" sldId="337"/>
        </pc:sldMkLst>
        <pc:spChg chg="add mod">
          <ac:chgData name="Rosy Emanuel (2508938)" userId="S::2508938@student.uwtsd.ac.uk::b2cf98da-edf4-46ce-a1f9-d4a88c6640bf" providerId="AD" clId="Web-{A934A9B6-487E-B076-B79C-4428B5B66273}" dt="2026-02-15T16:54:54.463" v="401" actId="20577"/>
          <ac:spMkLst>
            <pc:docMk/>
            <pc:sldMk cId="2319079123" sldId="337"/>
            <ac:spMk id="4" creationId="{FB6F9EAA-EDD2-E7B7-F366-D4422FB712B1}"/>
          </ac:spMkLst>
        </pc:spChg>
      </pc:sldChg>
      <pc:sldChg chg="addSp modSp">
        <pc:chgData name="Rosy Emanuel (2508938)" userId="S::2508938@student.uwtsd.ac.uk::b2cf98da-edf4-46ce-a1f9-d4a88c6640bf" providerId="AD" clId="Web-{A934A9B6-487E-B076-B79C-4428B5B66273}" dt="2026-02-15T17:07:22.454" v="516" actId="20577"/>
        <pc:sldMkLst>
          <pc:docMk/>
          <pc:sldMk cId="642852813" sldId="363"/>
        </pc:sldMkLst>
        <pc:spChg chg="add mod">
          <ac:chgData name="Rosy Emanuel (2508938)" userId="S::2508938@student.uwtsd.ac.uk::b2cf98da-edf4-46ce-a1f9-d4a88c6640bf" providerId="AD" clId="Web-{A934A9B6-487E-B076-B79C-4428B5B66273}" dt="2026-02-15T17:07:22.454" v="516" actId="20577"/>
          <ac:spMkLst>
            <pc:docMk/>
            <pc:sldMk cId="642852813" sldId="363"/>
            <ac:spMk id="7" creationId="{0A62E9A5-C3BA-5689-2B90-AE7A310933FE}"/>
          </ac:spMkLst>
        </pc:spChg>
      </pc:sldChg>
    </pc:docChg>
  </pc:docChgLst>
  <pc:docChgLst>
    <pc:chgData name="Rosy Emanuel (2508938)" userId="S::2508938@student.uwtsd.ac.uk::b2cf98da-edf4-46ce-a1f9-d4a88c6640bf" providerId="AD" clId="Web-{1F25FEFC-A7C4-E8B2-824C-C9FB2AC8A746}"/>
    <pc:docChg chg="modSld">
      <pc:chgData name="Rosy Emanuel (2508938)" userId="S::2508938@student.uwtsd.ac.uk::b2cf98da-edf4-46ce-a1f9-d4a88c6640bf" providerId="AD" clId="Web-{1F25FEFC-A7C4-E8B2-824C-C9FB2AC8A746}" dt="2026-02-16T07:17:15.836" v="4"/>
      <pc:docMkLst>
        <pc:docMk/>
      </pc:docMkLst>
      <pc:sldChg chg="mod setBg">
        <pc:chgData name="Rosy Emanuel (2508938)" userId="S::2508938@student.uwtsd.ac.uk::b2cf98da-edf4-46ce-a1f9-d4a88c6640bf" providerId="AD" clId="Web-{1F25FEFC-A7C4-E8B2-824C-C9FB2AC8A746}" dt="2026-02-16T07:16:18.099" v="2"/>
        <pc:sldMkLst>
          <pc:docMk/>
          <pc:sldMk cId="764605052" sldId="261"/>
        </pc:sldMkLst>
      </pc:sldChg>
      <pc:sldChg chg="mod setBg">
        <pc:chgData name="Rosy Emanuel (2508938)" userId="S::2508938@student.uwtsd.ac.uk::b2cf98da-edf4-46ce-a1f9-d4a88c6640bf" providerId="AD" clId="Web-{1F25FEFC-A7C4-E8B2-824C-C9FB2AC8A746}" dt="2026-02-16T07:17:15.836" v="4"/>
        <pc:sldMkLst>
          <pc:docMk/>
          <pc:sldMk cId="2451324015" sldId="263"/>
        </pc:sldMkLst>
      </pc:sldChg>
      <pc:sldChg chg="mod setBg">
        <pc:chgData name="Rosy Emanuel (2508938)" userId="S::2508938@student.uwtsd.ac.uk::b2cf98da-edf4-46ce-a1f9-d4a88c6640bf" providerId="AD" clId="Web-{1F25FEFC-A7C4-E8B2-824C-C9FB2AC8A746}" dt="2026-02-16T07:14:34.174" v="0"/>
        <pc:sldMkLst>
          <pc:docMk/>
          <pc:sldMk cId="702059637" sldId="270"/>
        </pc:sldMkLst>
      </pc:sldChg>
      <pc:sldChg chg="mod setBg">
        <pc:chgData name="Rosy Emanuel (2508938)" userId="S::2508938@student.uwtsd.ac.uk::b2cf98da-edf4-46ce-a1f9-d4a88c6640bf" providerId="AD" clId="Web-{1F25FEFC-A7C4-E8B2-824C-C9FB2AC8A746}" dt="2026-02-16T07:15:03.815" v="1"/>
        <pc:sldMkLst>
          <pc:docMk/>
          <pc:sldMk cId="3321023050" sldId="271"/>
        </pc:sldMkLst>
      </pc:sldChg>
    </pc:docChg>
  </pc:docChgLst>
  <pc:docChgLst>
    <pc:chgData name="Rosy Emanuel (2508938)" userId="S::2508938@student.uwtsd.ac.uk::b2cf98da-edf4-46ce-a1f9-d4a88c6640bf" providerId="AD" clId="Web-{760E6EB6-1196-8E9D-1B54-67AD796D4327}"/>
    <pc:docChg chg="sldOrd">
      <pc:chgData name="Rosy Emanuel (2508938)" userId="S::2508938@student.uwtsd.ac.uk::b2cf98da-edf4-46ce-a1f9-d4a88c6640bf" providerId="AD" clId="Web-{760E6EB6-1196-8E9D-1B54-67AD796D4327}" dt="2026-02-10T07:41:26.630" v="1"/>
      <pc:docMkLst>
        <pc:docMk/>
      </pc:docMkLst>
      <pc:sldChg chg="ord">
        <pc:chgData name="Rosy Emanuel (2508938)" userId="S::2508938@student.uwtsd.ac.uk::b2cf98da-edf4-46ce-a1f9-d4a88c6640bf" providerId="AD" clId="Web-{760E6EB6-1196-8E9D-1B54-67AD796D4327}" dt="2026-02-10T07:41:26.630" v="1"/>
        <pc:sldMkLst>
          <pc:docMk/>
          <pc:sldMk cId="2451324015" sldId="263"/>
        </pc:sldMkLst>
      </pc:sldChg>
    </pc:docChg>
  </pc:docChgLst>
  <pc:docChgLst>
    <pc:chgData name="Rosy Emanuel (2508938)" userId="S::2508938@student.uwtsd.ac.uk::b2cf98da-edf4-46ce-a1f9-d4a88c6640bf" providerId="AD" clId="Web-{31EA45C9-C6C4-8DEB-040F-A663617BFDA5}"/>
    <pc:docChg chg="modSld">
      <pc:chgData name="Rosy Emanuel (2508938)" userId="S::2508938@student.uwtsd.ac.uk::b2cf98da-edf4-46ce-a1f9-d4a88c6640bf" providerId="AD" clId="Web-{31EA45C9-C6C4-8DEB-040F-A663617BFDA5}" dt="2026-02-08T20:47:57.475" v="46" actId="20577"/>
      <pc:docMkLst>
        <pc:docMk/>
      </pc:docMkLst>
      <pc:sldChg chg="modSp">
        <pc:chgData name="Rosy Emanuel (2508938)" userId="S::2508938@student.uwtsd.ac.uk::b2cf98da-edf4-46ce-a1f9-d4a88c6640bf" providerId="AD" clId="Web-{31EA45C9-C6C4-8DEB-040F-A663617BFDA5}" dt="2026-02-08T20:45:54.473" v="27" actId="20577"/>
        <pc:sldMkLst>
          <pc:docMk/>
          <pc:sldMk cId="764605052" sldId="261"/>
        </pc:sldMkLst>
        <pc:spChg chg="mod">
          <ac:chgData name="Rosy Emanuel (2508938)" userId="S::2508938@student.uwtsd.ac.uk::b2cf98da-edf4-46ce-a1f9-d4a88c6640bf" providerId="AD" clId="Web-{31EA45C9-C6C4-8DEB-040F-A663617BFDA5}" dt="2026-02-08T20:45:54.473" v="27" actId="20577"/>
          <ac:spMkLst>
            <pc:docMk/>
            <pc:sldMk cId="764605052" sldId="261"/>
            <ac:spMk id="3" creationId="{E04C29E1-0FF6-7114-4118-5B68E71110F6}"/>
          </ac:spMkLst>
        </pc:spChg>
      </pc:sldChg>
      <pc:sldChg chg="delSp">
        <pc:chgData name="Rosy Emanuel (2508938)" userId="S::2508938@student.uwtsd.ac.uk::b2cf98da-edf4-46ce-a1f9-d4a88c6640bf" providerId="AD" clId="Web-{31EA45C9-C6C4-8DEB-040F-A663617BFDA5}" dt="2026-02-08T20:42:28.312" v="0"/>
        <pc:sldMkLst>
          <pc:docMk/>
          <pc:sldMk cId="2496961718" sldId="336"/>
        </pc:sldMkLst>
      </pc:sldChg>
      <pc:sldChg chg="modSp">
        <pc:chgData name="Rosy Emanuel (2508938)" userId="S::2508938@student.uwtsd.ac.uk::b2cf98da-edf4-46ce-a1f9-d4a88c6640bf" providerId="AD" clId="Web-{31EA45C9-C6C4-8DEB-040F-A663617BFDA5}" dt="2026-02-08T20:47:57.475" v="46" actId="20577"/>
        <pc:sldMkLst>
          <pc:docMk/>
          <pc:sldMk cId="642852813" sldId="363"/>
        </pc:sldMkLst>
        <pc:spChg chg="mod">
          <ac:chgData name="Rosy Emanuel (2508938)" userId="S::2508938@student.uwtsd.ac.uk::b2cf98da-edf4-46ce-a1f9-d4a88c6640bf" providerId="AD" clId="Web-{31EA45C9-C6C4-8DEB-040F-A663617BFDA5}" dt="2026-02-08T20:47:57.475" v="46" actId="20577"/>
          <ac:spMkLst>
            <pc:docMk/>
            <pc:sldMk cId="642852813" sldId="363"/>
            <ac:spMk id="3" creationId="{7FAC99E1-EECD-7521-3617-3C3FCCDABC98}"/>
          </ac:spMkLst>
        </pc:spChg>
        <pc:spChg chg="mod">
          <ac:chgData name="Rosy Emanuel (2508938)" userId="S::2508938@student.uwtsd.ac.uk::b2cf98da-edf4-46ce-a1f9-d4a88c6640bf" providerId="AD" clId="Web-{31EA45C9-C6C4-8DEB-040F-A663617BFDA5}" dt="2026-02-08T20:47:42.038" v="44" actId="20577"/>
          <ac:spMkLst>
            <pc:docMk/>
            <pc:sldMk cId="642852813" sldId="363"/>
            <ac:spMk id="38" creationId="{CE1BD776-63C4-D3EE-069C-C9BBE2DC4B45}"/>
          </ac:spMkLst>
        </pc:spChg>
      </pc:sldChg>
    </pc:docChg>
  </pc:docChgLst>
  <pc:docChgLst>
    <pc:chgData name="Rosy Emanuel (2508938)" userId="S::2508938@student.uwtsd.ac.uk::b2cf98da-edf4-46ce-a1f9-d4a88c6640bf" providerId="AD" clId="Web-{DA61AD32-7294-3E0B-1B62-94E47DC02401}"/>
    <pc:docChg chg="sldOrd">
      <pc:chgData name="Rosy Emanuel (2508938)" userId="S::2508938@student.uwtsd.ac.uk::b2cf98da-edf4-46ce-a1f9-d4a88c6640bf" providerId="AD" clId="Web-{DA61AD32-7294-3E0B-1B62-94E47DC02401}" dt="2026-02-01T21:29:44.462" v="1"/>
      <pc:docMkLst>
        <pc:docMk/>
      </pc:docMkLst>
      <pc:sldChg chg="ord">
        <pc:chgData name="Rosy Emanuel (2508938)" userId="S::2508938@student.uwtsd.ac.uk::b2cf98da-edf4-46ce-a1f9-d4a88c6640bf" providerId="AD" clId="Web-{DA61AD32-7294-3E0B-1B62-94E47DC02401}" dt="2026-02-01T21:29:22.915" v="0"/>
        <pc:sldMkLst>
          <pc:docMk/>
          <pc:sldMk cId="3321023050" sldId="271"/>
        </pc:sldMkLst>
      </pc:sldChg>
      <pc:sldChg chg="ord">
        <pc:chgData name="Rosy Emanuel (2508938)" userId="S::2508938@student.uwtsd.ac.uk::b2cf98da-edf4-46ce-a1f9-d4a88c6640bf" providerId="AD" clId="Web-{DA61AD32-7294-3E0B-1B62-94E47DC02401}" dt="2026-02-01T21:29:44.462" v="1"/>
        <pc:sldMkLst>
          <pc:docMk/>
          <pc:sldMk cId="1027608494" sldId="272"/>
        </pc:sldMkLst>
      </pc:sldChg>
    </pc:docChg>
  </pc:docChgLst>
  <pc:docChgLst>
    <pc:chgData name="Rosy Emanuel (2508938)" userId="S::2508938@student.uwtsd.ac.uk::b2cf98da-edf4-46ce-a1f9-d4a88c6640bf" providerId="AD" clId="Web-{4E809286-DC2B-DE16-ED8A-ABC9515DDF24}"/>
    <pc:docChg chg="modSld">
      <pc:chgData name="Rosy Emanuel (2508938)" userId="S::2508938@student.uwtsd.ac.uk::b2cf98da-edf4-46ce-a1f9-d4a88c6640bf" providerId="AD" clId="Web-{4E809286-DC2B-DE16-ED8A-ABC9515DDF24}" dt="2026-02-02T19:10:25.110" v="3538" actId="20577"/>
      <pc:docMkLst>
        <pc:docMk/>
      </pc:docMkLst>
      <pc:sldChg chg="addSp delSp modSp">
        <pc:chgData name="Rosy Emanuel (2508938)" userId="S::2508938@student.uwtsd.ac.uk::b2cf98da-edf4-46ce-a1f9-d4a88c6640bf" providerId="AD" clId="Web-{4E809286-DC2B-DE16-ED8A-ABC9515DDF24}" dt="2026-02-02T18:38:33.221" v="2958" actId="20577"/>
        <pc:sldMkLst>
          <pc:docMk/>
          <pc:sldMk cId="764605052" sldId="261"/>
        </pc:sldMkLst>
        <pc:spChg chg="add mod">
          <ac:chgData name="Rosy Emanuel (2508938)" userId="S::2508938@student.uwtsd.ac.uk::b2cf98da-edf4-46ce-a1f9-d4a88c6640bf" providerId="AD" clId="Web-{4E809286-DC2B-DE16-ED8A-ABC9515DDF24}" dt="2026-02-02T18:38:33.221" v="2958" actId="20577"/>
          <ac:spMkLst>
            <pc:docMk/>
            <pc:sldMk cId="764605052" sldId="261"/>
            <ac:spMk id="5" creationId="{511936FA-76A8-31E4-BFB3-F9664C285E80}"/>
          </ac:spMkLst>
        </pc:spChg>
        <pc:graphicFrameChg chg="mod modGraphic">
          <ac:chgData name="Rosy Emanuel (2508938)" userId="S::2508938@student.uwtsd.ac.uk::b2cf98da-edf4-46ce-a1f9-d4a88c6640bf" providerId="AD" clId="Web-{4E809286-DC2B-DE16-ED8A-ABC9515DDF24}" dt="2026-02-02T18:35:38" v="2914"/>
          <ac:graphicFrameMkLst>
            <pc:docMk/>
            <pc:sldMk cId="764605052" sldId="261"/>
            <ac:graphicFrameMk id="7" creationId="{108D2D3F-BBD3-F859-AF29-5BEF174F1637}"/>
          </ac:graphicFrameMkLst>
        </pc:graphicFrameChg>
      </pc:sldChg>
      <pc:sldChg chg="modSp">
        <pc:chgData name="Rosy Emanuel (2508938)" userId="S::2508938@student.uwtsd.ac.uk::b2cf98da-edf4-46ce-a1f9-d4a88c6640bf" providerId="AD" clId="Web-{4E809286-DC2B-DE16-ED8A-ABC9515DDF24}" dt="2026-02-02T19:10:25.110" v="3538" actId="20577"/>
        <pc:sldMkLst>
          <pc:docMk/>
          <pc:sldMk cId="1037257886" sldId="265"/>
        </pc:sldMkLst>
        <pc:spChg chg="mod">
          <ac:chgData name="Rosy Emanuel (2508938)" userId="S::2508938@student.uwtsd.ac.uk::b2cf98da-edf4-46ce-a1f9-d4a88c6640bf" providerId="AD" clId="Web-{4E809286-DC2B-DE16-ED8A-ABC9515DDF24}" dt="2026-02-02T19:10:25.110" v="3538" actId="20577"/>
          <ac:spMkLst>
            <pc:docMk/>
            <pc:sldMk cId="1037257886" sldId="265"/>
            <ac:spMk id="3" creationId="{E04C29E1-0FF6-7114-4118-5B68E71110F6}"/>
          </ac:spMkLst>
        </pc:spChg>
      </pc:sldChg>
      <pc:sldChg chg="addSp modSp mod modShow">
        <pc:chgData name="Rosy Emanuel (2508938)" userId="S::2508938@student.uwtsd.ac.uk::b2cf98da-edf4-46ce-a1f9-d4a88c6640bf" providerId="AD" clId="Web-{4E809286-DC2B-DE16-ED8A-ABC9515DDF24}" dt="2026-02-02T19:03:46.886" v="3430" actId="20577"/>
        <pc:sldMkLst>
          <pc:docMk/>
          <pc:sldMk cId="2496961718" sldId="336"/>
        </pc:sldMkLst>
        <pc:graphicFrameChg chg="mod modGraphic">
          <ac:chgData name="Rosy Emanuel (2508938)" userId="S::2508938@student.uwtsd.ac.uk::b2cf98da-edf4-46ce-a1f9-d4a88c6640bf" providerId="AD" clId="Web-{4E809286-DC2B-DE16-ED8A-ABC9515DDF24}" dt="2026-02-02T17:58:06.852" v="1946"/>
          <ac:graphicFrameMkLst>
            <pc:docMk/>
            <pc:sldMk cId="2496961718" sldId="336"/>
            <ac:graphicFrameMk id="5" creationId="{A2EE408F-2C4B-7EA4-C94A-EC225621176C}"/>
          </ac:graphicFrameMkLst>
        </pc:graphicFrameChg>
      </pc:sldChg>
      <pc:sldChg chg="addSp modSp">
        <pc:chgData name="Rosy Emanuel (2508938)" userId="S::2508938@student.uwtsd.ac.uk::b2cf98da-edf4-46ce-a1f9-d4a88c6640bf" providerId="AD" clId="Web-{4E809286-DC2B-DE16-ED8A-ABC9515DDF24}" dt="2026-02-02T19:04:47.688" v="3435" actId="20577"/>
        <pc:sldMkLst>
          <pc:docMk/>
          <pc:sldMk cId="642852813" sldId="363"/>
        </pc:sldMkLst>
        <pc:spChg chg="add mod">
          <ac:chgData name="Rosy Emanuel (2508938)" userId="S::2508938@student.uwtsd.ac.uk::b2cf98da-edf4-46ce-a1f9-d4a88c6640bf" providerId="AD" clId="Web-{4E809286-DC2B-DE16-ED8A-ABC9515DDF24}" dt="2026-02-02T19:04:47.688" v="3435" actId="20577"/>
          <ac:spMkLst>
            <pc:docMk/>
            <pc:sldMk cId="642852813" sldId="363"/>
            <ac:spMk id="3" creationId="{7FAC99E1-EECD-7521-3617-3C3FCCDABC98}"/>
          </ac:spMkLst>
        </pc:spChg>
        <pc:spChg chg="mod">
          <ac:chgData name="Rosy Emanuel (2508938)" userId="S::2508938@student.uwtsd.ac.uk::b2cf98da-edf4-46ce-a1f9-d4a88c6640bf" providerId="AD" clId="Web-{4E809286-DC2B-DE16-ED8A-ABC9515DDF24}" dt="2026-02-02T19:01:57.709" v="3385" actId="20577"/>
          <ac:spMkLst>
            <pc:docMk/>
            <pc:sldMk cId="642852813" sldId="363"/>
            <ac:spMk id="22" creationId="{280A6708-DF3B-47D7-80AD-BED7584E4872}"/>
          </ac:spMkLst>
        </pc:spChg>
        <pc:spChg chg="mod">
          <ac:chgData name="Rosy Emanuel (2508938)" userId="S::2508938@student.uwtsd.ac.uk::b2cf98da-edf4-46ce-a1f9-d4a88c6640bf" providerId="AD" clId="Web-{4E809286-DC2B-DE16-ED8A-ABC9515DDF24}" dt="2026-02-02T19:00:38.559" v="3349" actId="20577"/>
          <ac:spMkLst>
            <pc:docMk/>
            <pc:sldMk cId="642852813" sldId="363"/>
            <ac:spMk id="23" creationId="{8F167E83-1CE4-F3CA-7557-1CDDF3628DBE}"/>
          </ac:spMkLst>
        </pc:spChg>
        <pc:spChg chg="mod">
          <ac:chgData name="Rosy Emanuel (2508938)" userId="S::2508938@student.uwtsd.ac.uk::b2cf98da-edf4-46ce-a1f9-d4a88c6640bf" providerId="AD" clId="Web-{4E809286-DC2B-DE16-ED8A-ABC9515DDF24}" dt="2026-02-02T18:54:11.968" v="3163" actId="20577"/>
          <ac:spMkLst>
            <pc:docMk/>
            <pc:sldMk cId="642852813" sldId="363"/>
            <ac:spMk id="24" creationId="{B2F0A62B-BCD1-8AD8-F315-6F09A31F7FFE}"/>
          </ac:spMkLst>
        </pc:spChg>
        <pc:spChg chg="mod">
          <ac:chgData name="Rosy Emanuel (2508938)" userId="S::2508938@student.uwtsd.ac.uk::b2cf98da-edf4-46ce-a1f9-d4a88c6640bf" providerId="AD" clId="Web-{4E809286-DC2B-DE16-ED8A-ABC9515DDF24}" dt="2026-02-02T18:54:39.691" v="3179" actId="20577"/>
          <ac:spMkLst>
            <pc:docMk/>
            <pc:sldMk cId="642852813" sldId="363"/>
            <ac:spMk id="25" creationId="{2A30538D-67ED-A3A1-CFA1-39377D70B9B9}"/>
          </ac:spMkLst>
        </pc:spChg>
        <pc:spChg chg="mod">
          <ac:chgData name="Rosy Emanuel (2508938)" userId="S::2508938@student.uwtsd.ac.uk::b2cf98da-edf4-46ce-a1f9-d4a88c6640bf" providerId="AD" clId="Web-{4E809286-DC2B-DE16-ED8A-ABC9515DDF24}" dt="2026-02-02T18:59:19.261" v="3325" actId="20577"/>
          <ac:spMkLst>
            <pc:docMk/>
            <pc:sldMk cId="642852813" sldId="363"/>
            <ac:spMk id="26" creationId="{19E1DBE5-167E-78C1-BCD0-8D2DCE9A4F68}"/>
          </ac:spMkLst>
        </pc:spChg>
        <pc:spChg chg="mod">
          <ac:chgData name="Rosy Emanuel (2508938)" userId="S::2508938@student.uwtsd.ac.uk::b2cf98da-edf4-46ce-a1f9-d4a88c6640bf" providerId="AD" clId="Web-{4E809286-DC2B-DE16-ED8A-ABC9515DDF24}" dt="2026-02-02T18:58:34.761" v="3296" actId="20577"/>
          <ac:spMkLst>
            <pc:docMk/>
            <pc:sldMk cId="642852813" sldId="363"/>
            <ac:spMk id="27" creationId="{BDD08689-6B7D-0F8F-480D-F4AAD7FE2D5B}"/>
          </ac:spMkLst>
        </pc:spChg>
        <pc:spChg chg="mod">
          <ac:chgData name="Rosy Emanuel (2508938)" userId="S::2508938@student.uwtsd.ac.uk::b2cf98da-edf4-46ce-a1f9-d4a88c6640bf" providerId="AD" clId="Web-{4E809286-DC2B-DE16-ED8A-ABC9515DDF24}" dt="2026-02-02T18:56:55.994" v="3248" actId="20577"/>
          <ac:spMkLst>
            <pc:docMk/>
            <pc:sldMk cId="642852813" sldId="363"/>
            <ac:spMk id="28" creationId="{44AB04F4-8499-0CBD-C2DD-C750D2568FD9}"/>
          </ac:spMkLst>
        </pc:spChg>
        <pc:spChg chg="mod">
          <ac:chgData name="Rosy Emanuel (2508938)" userId="S::2508938@student.uwtsd.ac.uk::b2cf98da-edf4-46ce-a1f9-d4a88c6640bf" providerId="AD" clId="Web-{4E809286-DC2B-DE16-ED8A-ABC9515DDF24}" dt="2026-02-02T18:56:30.681" v="3231" actId="20577"/>
          <ac:spMkLst>
            <pc:docMk/>
            <pc:sldMk cId="642852813" sldId="363"/>
            <ac:spMk id="29" creationId="{327A92EC-E2CD-E0BC-131F-C601B5DE7C4F}"/>
          </ac:spMkLst>
        </pc:spChg>
        <pc:spChg chg="mod">
          <ac:chgData name="Rosy Emanuel (2508938)" userId="S::2508938@student.uwtsd.ac.uk::b2cf98da-edf4-46ce-a1f9-d4a88c6640bf" providerId="AD" clId="Web-{4E809286-DC2B-DE16-ED8A-ABC9515DDF24}" dt="2026-02-02T18:51:17.444" v="3092" actId="20577"/>
          <ac:spMkLst>
            <pc:docMk/>
            <pc:sldMk cId="642852813" sldId="363"/>
            <ac:spMk id="30" creationId="{93894965-CBAF-C3E0-3A1E-98F25A8DA3BD}"/>
          </ac:spMkLst>
        </pc:spChg>
        <pc:spChg chg="mod">
          <ac:chgData name="Rosy Emanuel (2508938)" userId="S::2508938@student.uwtsd.ac.uk::b2cf98da-edf4-46ce-a1f9-d4a88c6640bf" providerId="AD" clId="Web-{4E809286-DC2B-DE16-ED8A-ABC9515DDF24}" dt="2026-02-02T18:52:16.023" v="3117" actId="20577"/>
          <ac:spMkLst>
            <pc:docMk/>
            <pc:sldMk cId="642852813" sldId="363"/>
            <ac:spMk id="37" creationId="{B1E4133F-2751-3952-C07B-9EBB9CE035BD}"/>
          </ac:spMkLst>
        </pc:spChg>
        <pc:spChg chg="mod">
          <ac:chgData name="Rosy Emanuel (2508938)" userId="S::2508938@student.uwtsd.ac.uk::b2cf98da-edf4-46ce-a1f9-d4a88c6640bf" providerId="AD" clId="Web-{4E809286-DC2B-DE16-ED8A-ABC9515DDF24}" dt="2026-02-02T18:46:56.573" v="2981" actId="20577"/>
          <ac:spMkLst>
            <pc:docMk/>
            <pc:sldMk cId="642852813" sldId="363"/>
            <ac:spMk id="39" creationId="{D9B946EB-160F-14E8-6E65-A3ACFE53BA8E}"/>
          </ac:spMkLst>
        </pc:spChg>
        <pc:spChg chg="mod">
          <ac:chgData name="Rosy Emanuel (2508938)" userId="S::2508938@student.uwtsd.ac.uk::b2cf98da-edf4-46ce-a1f9-d4a88c6640bf" providerId="AD" clId="Web-{4E809286-DC2B-DE16-ED8A-ABC9515DDF24}" dt="2026-02-02T18:53:02.121" v="3120" actId="20577"/>
          <ac:spMkLst>
            <pc:docMk/>
            <pc:sldMk cId="642852813" sldId="363"/>
            <ac:spMk id="40" creationId="{1A129B97-8AB0-A07D-27D5-16E805A4DFB6}"/>
          </ac:spMkLst>
        </pc:spChg>
      </pc:sldChg>
    </pc:docChg>
  </pc:docChgLst>
  <pc:docChgLst>
    <pc:chgData name="Rosy Emanuel (2508938)" userId="S::2508938@student.uwtsd.ac.uk::b2cf98da-edf4-46ce-a1f9-d4a88c6640bf" providerId="AD" clId="Web-{3FB0C557-4036-6D63-D7FD-FBEF735405DC}"/>
    <pc:docChg chg="modSld">
      <pc:chgData name="Rosy Emanuel (2508938)" userId="S::2508938@student.uwtsd.ac.uk::b2cf98da-edf4-46ce-a1f9-d4a88c6640bf" providerId="AD" clId="Web-{3FB0C557-4036-6D63-D7FD-FBEF735405DC}" dt="2026-02-16T07:13:40.314" v="58" actId="20577"/>
      <pc:docMkLst>
        <pc:docMk/>
      </pc:docMkLst>
      <pc:sldChg chg="addSp delSp modSp">
        <pc:chgData name="Rosy Emanuel (2508938)" userId="S::2508938@student.uwtsd.ac.uk::b2cf98da-edf4-46ce-a1f9-d4a88c6640bf" providerId="AD" clId="Web-{3FB0C557-4036-6D63-D7FD-FBEF735405DC}" dt="2026-02-16T07:13:40.314" v="58" actId="20577"/>
        <pc:sldMkLst>
          <pc:docMk/>
          <pc:sldMk cId="2451324015" sldId="263"/>
        </pc:sldMkLst>
        <pc:spChg chg="mod">
          <ac:chgData name="Rosy Emanuel (2508938)" userId="S::2508938@student.uwtsd.ac.uk::b2cf98da-edf4-46ce-a1f9-d4a88c6640bf" providerId="AD" clId="Web-{3FB0C557-4036-6D63-D7FD-FBEF735405DC}" dt="2026-02-16T07:12:10.173" v="41" actId="20577"/>
          <ac:spMkLst>
            <pc:docMk/>
            <pc:sldMk cId="2451324015" sldId="263"/>
            <ac:spMk id="2" creationId="{68A8AF1C-86E0-7043-44A2-DA950ED42D52}"/>
          </ac:spMkLst>
        </pc:spChg>
        <pc:spChg chg="add del">
          <ac:chgData name="Rosy Emanuel (2508938)" userId="S::2508938@student.uwtsd.ac.uk::b2cf98da-edf4-46ce-a1f9-d4a88c6640bf" providerId="AD" clId="Web-{3FB0C557-4036-6D63-D7FD-FBEF735405DC}" dt="2026-02-16T07:05:10.371" v="1"/>
          <ac:spMkLst>
            <pc:docMk/>
            <pc:sldMk cId="2451324015" sldId="263"/>
            <ac:spMk id="5" creationId="{7D772C41-C60B-95F7-25B6-21131DBEB18E}"/>
          </ac:spMkLst>
        </pc:spChg>
        <pc:spChg chg="add mod">
          <ac:chgData name="Rosy Emanuel (2508938)" userId="S::2508938@student.uwtsd.ac.uk::b2cf98da-edf4-46ce-a1f9-d4a88c6640bf" providerId="AD" clId="Web-{3FB0C557-4036-6D63-D7FD-FBEF735405DC}" dt="2026-02-16T07:12:45.705" v="48" actId="20577"/>
          <ac:spMkLst>
            <pc:docMk/>
            <pc:sldMk cId="2451324015" sldId="263"/>
            <ac:spMk id="6" creationId="{CA9E9538-02EF-972B-4585-E03C33811DA5}"/>
          </ac:spMkLst>
        </pc:spChg>
        <pc:spChg chg="add del">
          <ac:chgData name="Rosy Emanuel (2508938)" userId="S::2508938@student.uwtsd.ac.uk::b2cf98da-edf4-46ce-a1f9-d4a88c6640bf" providerId="AD" clId="Web-{3FB0C557-4036-6D63-D7FD-FBEF735405DC}" dt="2026-02-16T07:07:15.966" v="10"/>
          <ac:spMkLst>
            <pc:docMk/>
            <pc:sldMk cId="2451324015" sldId="263"/>
            <ac:spMk id="7" creationId="{5F896169-2998-77A4-96A5-683EEC197257}"/>
          </ac:spMkLst>
        </pc:spChg>
        <pc:spChg chg="add mod">
          <ac:chgData name="Rosy Emanuel (2508938)" userId="S::2508938@student.uwtsd.ac.uk::b2cf98da-edf4-46ce-a1f9-d4a88c6640bf" providerId="AD" clId="Web-{3FB0C557-4036-6D63-D7FD-FBEF735405DC}" dt="2026-02-16T07:13:11.689" v="53" actId="20577"/>
          <ac:spMkLst>
            <pc:docMk/>
            <pc:sldMk cId="2451324015" sldId="263"/>
            <ac:spMk id="8" creationId="{8F8E4649-F660-09BE-1457-799428709F16}"/>
          </ac:spMkLst>
        </pc:spChg>
        <pc:spChg chg="add del">
          <ac:chgData name="Rosy Emanuel (2508938)" userId="S::2508938@student.uwtsd.ac.uk::b2cf98da-edf4-46ce-a1f9-d4a88c6640bf" providerId="AD" clId="Web-{3FB0C557-4036-6D63-D7FD-FBEF735405DC}" dt="2026-02-16T07:09:04.073" v="18"/>
          <ac:spMkLst>
            <pc:docMk/>
            <pc:sldMk cId="2451324015" sldId="263"/>
            <ac:spMk id="9" creationId="{4D62DB8F-7090-DC2E-3723-411E9BC85FB1}"/>
          </ac:spMkLst>
        </pc:spChg>
        <pc:spChg chg="add del mod">
          <ac:chgData name="Rosy Emanuel (2508938)" userId="S::2508938@student.uwtsd.ac.uk::b2cf98da-edf4-46ce-a1f9-d4a88c6640bf" providerId="AD" clId="Web-{3FB0C557-4036-6D63-D7FD-FBEF735405DC}" dt="2026-02-16T07:09:38.498" v="22"/>
          <ac:spMkLst>
            <pc:docMk/>
            <pc:sldMk cId="2451324015" sldId="263"/>
            <ac:spMk id="10" creationId="{2F3EE41F-C253-73FC-FF33-7DE3DE2E6D62}"/>
          </ac:spMkLst>
        </pc:spChg>
        <pc:spChg chg="add del">
          <ac:chgData name="Rosy Emanuel (2508938)" userId="S::2508938@student.uwtsd.ac.uk::b2cf98da-edf4-46ce-a1f9-d4a88c6640bf" providerId="AD" clId="Web-{3FB0C557-4036-6D63-D7FD-FBEF735405DC}" dt="2026-02-16T07:10:50.172" v="37"/>
          <ac:spMkLst>
            <pc:docMk/>
            <pc:sldMk cId="2451324015" sldId="263"/>
            <ac:spMk id="11" creationId="{D7CD2833-4A88-9225-0D05-1FB04D3CF916}"/>
          </ac:spMkLst>
        </pc:spChg>
        <pc:spChg chg="add mod">
          <ac:chgData name="Rosy Emanuel (2508938)" userId="S::2508938@student.uwtsd.ac.uk::b2cf98da-edf4-46ce-a1f9-d4a88c6640bf" providerId="AD" clId="Web-{3FB0C557-4036-6D63-D7FD-FBEF735405DC}" dt="2026-02-16T07:13:40.314" v="58" actId="20577"/>
          <ac:spMkLst>
            <pc:docMk/>
            <pc:sldMk cId="2451324015" sldId="263"/>
            <ac:spMk id="12" creationId="{76F04DFD-8A6E-7154-44EF-289AE61D3503}"/>
          </ac:spMkLst>
        </pc:spChg>
      </pc:sldChg>
      <pc:sldChg chg="modSp">
        <pc:chgData name="Rosy Emanuel (2508938)" userId="S::2508938@student.uwtsd.ac.uk::b2cf98da-edf4-46ce-a1f9-d4a88c6640bf" providerId="AD" clId="Web-{3FB0C557-4036-6D63-D7FD-FBEF735405DC}" dt="2026-02-16T07:09:01.886" v="17" actId="1076"/>
        <pc:sldMkLst>
          <pc:docMk/>
          <pc:sldMk cId="2319079123" sldId="337"/>
        </pc:sldMkLst>
        <pc:spChg chg="mod">
          <ac:chgData name="Rosy Emanuel (2508938)" userId="S::2508938@student.uwtsd.ac.uk::b2cf98da-edf4-46ce-a1f9-d4a88c6640bf" providerId="AD" clId="Web-{3FB0C557-4036-6D63-D7FD-FBEF735405DC}" dt="2026-02-16T07:09:01.886" v="17" actId="1076"/>
          <ac:spMkLst>
            <pc:docMk/>
            <pc:sldMk cId="2319079123" sldId="337"/>
            <ac:spMk id="4" creationId="{FB6F9EAA-EDD2-E7B7-F366-D4422FB712B1}"/>
          </ac:spMkLst>
        </pc:spChg>
      </pc:sldChg>
      <pc:sldChg chg="modSp">
        <pc:chgData name="Rosy Emanuel (2508938)" userId="S::2508938@student.uwtsd.ac.uk::b2cf98da-edf4-46ce-a1f9-d4a88c6640bf" providerId="AD" clId="Web-{3FB0C557-4036-6D63-D7FD-FBEF735405DC}" dt="2026-02-16T07:08:08.722" v="14" actId="1076"/>
        <pc:sldMkLst>
          <pc:docMk/>
          <pc:sldMk cId="642852813" sldId="363"/>
        </pc:sldMkLst>
        <pc:spChg chg="mod">
          <ac:chgData name="Rosy Emanuel (2508938)" userId="S::2508938@student.uwtsd.ac.uk::b2cf98da-edf4-46ce-a1f9-d4a88c6640bf" providerId="AD" clId="Web-{3FB0C557-4036-6D63-D7FD-FBEF735405DC}" dt="2026-02-16T07:08:08.722" v="14" actId="1076"/>
          <ac:spMkLst>
            <pc:docMk/>
            <pc:sldMk cId="642852813" sldId="363"/>
            <ac:spMk id="7" creationId="{0A62E9A5-C3BA-5689-2B90-AE7A310933FE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02CD33-534C-B817-D6C5-0035DDDB31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81D51A-4E90-9539-7287-792F65D1C5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A172D7-415E-C638-1838-F2A1AC04C6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A0DE3B-D840-F080-F672-744EA3F574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9FEC32-32CD-96CD-93CA-273D656FBE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08918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C52202-8840-F6D6-2785-3F30D78F22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B48098-0A2D-72B6-ADE8-C0FCF70274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E93227-FA89-B654-E5FC-8E175E4045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4D39A5-53D4-5681-33D1-78B1644DB9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8E27D9-8FEF-BC06-E435-9DEEF9E6B1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72254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328449-99AD-2300-6505-783E03633A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E51451-1DEE-DF1C-8932-8F2BA1F91E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08B37D-6C44-EF54-B306-C18DE0870F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72D176-2F12-D02D-F7A0-1A8626BB52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9E1CDD-F42B-8422-443E-F7C800585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4379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AFBA7-AF06-E5B3-BF76-2760DE224D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00EEF7-9A11-3976-9B44-CA52AF6B907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ABD27F-ACA4-4D1D-C776-035CAA02E2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AF4B07-9540-C834-B538-8A628C7989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EE38A2-08DF-B536-6ACE-177E004C64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D9E6CA-C68B-C2A5-C2EF-2F834F7A6A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41550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6C0245-8529-3A07-E236-4301D70D35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8F0759-B2B2-A189-56B5-4E86F42C67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F546AA-1BA5-345F-CBDC-1F2CDCDA97E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55D8868-B877-BD03-9E47-AEC5875CD62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BE001C7-8CC9-A9BA-9BAD-E0F2E2057B0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FD2FCF4-1870-31F3-A7CB-BABCD35EA5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A68DFE7-BE7E-128F-BC4A-652B0F8409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DBDA6D2-5734-0117-144F-7645286042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71790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E606A7-DE5D-7F8B-3A5A-B7390AC790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E9C8AA5-3CB3-CE98-87BB-3D47A7F752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76C4BDF-07E7-7A36-027B-B338D64502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A62B33-DF0E-C306-7E2A-2555BF4436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65113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7264652-B357-F5F7-E3C5-55028B1F9C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F261BA1-DD65-BB7B-0C88-A024485666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811B36F-6601-9FA9-CF36-AB29D94D20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09006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12CEAE-C2F8-6AA4-42E6-F08C4639AF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B0F1B6-05B1-4A88-54DF-E080D1DE2D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E4AD992-EB52-40BF-2FD4-B04362B5FB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926B5C-4B32-D0B8-503E-5A194EAA6E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E924C2-3B1D-698E-7038-BAA78B4E32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DFF7B8-4D26-7920-9807-DEC9F63384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39297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FA124D-2201-1EE1-0586-A5939171EE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CEEF2C4-CD67-37F6-645F-1961879F5E3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3F7EF4F-EA08-0BE8-1EDA-624FAF843F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565BBF-790E-D721-D0E2-B3834AFB5B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A79ED5-67A9-A334-3E72-4C0985DA96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EF749F-BFAD-83F7-CBB2-E912B4BB99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45483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BC0747-B7B5-0657-E01F-28B12EA3D3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0C3D568-DAAB-2826-154D-2A1A047910F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F086BE-AF14-1D75-A87D-166FB43CD5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7ADDDB-E825-8775-5BD0-BC7BF49518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D825C0-F4DD-19AD-22B0-6395439AD7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82542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75B8BC6-0D8B-6111-5DBB-CD7D258B323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55B0DC8-9869-45C2-DD0C-190A22D88D3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4EAE24-E95A-5C8F-C2E7-DFE924CE68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CC1E0F-D7D9-43FC-EE38-33FD5FE479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0415D0-1A8E-3919-AE24-D9251016D6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184418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70303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5CA8AA1-F3E8-1AA4-E86C-5A43C95AD0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F9691C-5AEE-0645-EE96-9745546BC8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75B7BB-AC3F-94F6-9255-7853032C007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5998CB-538F-45AF-896C-2191D41163B7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917672-A8DE-B52E-4E84-BDD229D5EBD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990AA7-A2CB-E7F6-4E14-7133357783A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3649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275301B-F9FE-639C-99FA-5A78A9B0F8AC}"/>
              </a:ext>
            </a:extLst>
          </p:cNvPr>
          <p:cNvSpPr txBox="1"/>
          <p:nvPr/>
        </p:nvSpPr>
        <p:spPr>
          <a:xfrm>
            <a:off x="708804" y="862642"/>
            <a:ext cx="10774392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>
                <a:latin typeface="Arial" panose="020B0604020202020204" pitchFamily="34" charset="0"/>
                <a:cs typeface="Arial" panose="020B0604020202020204" pitchFamily="34" charset="0"/>
              </a:rPr>
              <a:t>Student Name:	Rosy Emanuel</a:t>
            </a:r>
            <a:endParaRPr lang="en-GB" sz="3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>
                <a:latin typeface="Arial" panose="020B0604020202020204" pitchFamily="34" charset="0"/>
                <a:cs typeface="Arial" panose="020B0604020202020204" pitchFamily="34" charset="0"/>
              </a:rPr>
              <a:t>Student ID:		2508938</a:t>
            </a:r>
            <a:endParaRPr lang="en-GB" sz="3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>
                <a:latin typeface="Arial" panose="020B0604020202020204" pitchFamily="34" charset="0"/>
                <a:cs typeface="Arial" panose="020B0604020202020204" pitchFamily="34" charset="0"/>
              </a:rPr>
              <a:t>Lecturer’s Name:	 Mucahit Ozden</a:t>
            </a:r>
          </a:p>
          <a:p>
            <a:endParaRPr lang="en-GB" sz="3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>
                <a:latin typeface="Arial" panose="020B0604020202020204" pitchFamily="34" charset="0"/>
                <a:cs typeface="Arial" panose="020B0604020202020204" pitchFamily="34" charset="0"/>
              </a:rPr>
              <a:t>Module Code: </a:t>
            </a:r>
            <a:r>
              <a:rPr lang="en-GB" sz="2800" b="1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LCLM 4004</a:t>
            </a:r>
          </a:p>
          <a:p>
            <a:endParaRPr lang="en-GB" sz="2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>
                <a:latin typeface="Arial" panose="020B0604020202020204" pitchFamily="34" charset="0"/>
                <a:cs typeface="Arial" panose="020B0604020202020204" pitchFamily="34" charset="0"/>
              </a:rPr>
              <a:t>Module Name: </a:t>
            </a:r>
            <a:r>
              <a:rPr lang="en-GB" sz="2800" b="1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Problem Solving and Decision-Making</a:t>
            </a:r>
          </a:p>
          <a:p>
            <a:endParaRPr lang="en-GB" sz="2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>
                <a:latin typeface="Arial" panose="020B0604020202020204" pitchFamily="34" charset="0"/>
                <a:cs typeface="Arial" panose="020B0604020202020204" pitchFamily="34" charset="0"/>
              </a:rPr>
              <a:t>Component 1: </a:t>
            </a:r>
            <a:r>
              <a:rPr lang="en-GB" sz="2800" b="1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Green Haven Florists</a:t>
            </a:r>
          </a:p>
        </p:txBody>
      </p:sp>
    </p:spTree>
    <p:extLst>
      <p:ext uri="{BB962C8B-B14F-4D97-AF65-F5344CB8AC3E}">
        <p14:creationId xmlns:p14="http://schemas.microsoft.com/office/powerpoint/2010/main" val="7020596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379A11-1CF0-5125-F775-02C0808520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6211" y="227104"/>
            <a:ext cx="11326483" cy="747682"/>
          </a:xfrm>
        </p:spPr>
        <p:txBody>
          <a:bodyPr>
            <a:normAutofit fontScale="90000"/>
          </a:bodyPr>
          <a:lstStyle/>
          <a:p>
            <a:r>
              <a:rPr lang="en-GB" sz="3200" b="1" u="sng">
                <a:latin typeface="Arial" panose="020B0604020202020204" pitchFamily="34" charset="0"/>
                <a:cs typeface="Arial" panose="020B0604020202020204" pitchFamily="34" charset="0"/>
              </a:rPr>
              <a:t>Provide an Overview of your presentation (approx. 30 seconds)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A3744F-9B08-5DB9-23DC-76B7A65F7E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6211" y="1161751"/>
            <a:ext cx="11102197" cy="5451893"/>
          </a:xfrm>
        </p:spPr>
        <p:txBody>
          <a:bodyPr>
            <a:normAutofit/>
          </a:bodyPr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For example:</a:t>
            </a:r>
          </a:p>
          <a:p>
            <a:endParaRPr lang="en-GB" sz="9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Good morning/afternoon. My name is…Rosy </a:t>
            </a:r>
            <a:r>
              <a:rPr lang="en-GB" err="1">
                <a:latin typeface="Arial" panose="020B0604020202020204" pitchFamily="34" charset="0"/>
                <a:cs typeface="Arial" panose="020B0604020202020204" pitchFamily="34" charset="0"/>
              </a:rPr>
              <a:t>emanuel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</a:p>
          <a:p>
            <a:pPr marL="0" indent="0">
              <a:lnSpc>
                <a:spcPct val="120000"/>
              </a:lnSpc>
              <a:buNone/>
            </a:pPr>
            <a:endParaRPr lang="en-GB" sz="9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In my presentation I will:</a:t>
            </a:r>
          </a:p>
          <a:p>
            <a:pPr lvl="1">
              <a:lnSpc>
                <a:spcPct val="120000"/>
              </a:lnSpc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Provide an overview Green Havan Florists and the nature and scope of the problems they are encountering.</a:t>
            </a:r>
          </a:p>
          <a:p>
            <a:pPr lvl="1">
              <a:lnSpc>
                <a:spcPct val="120000"/>
              </a:lnSpc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Provide an application of the 5W2H model that summarises these issues.</a:t>
            </a:r>
          </a:p>
          <a:p>
            <a:pPr lvl="1">
              <a:lnSpc>
                <a:spcPct val="120000"/>
              </a:lnSpc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Provide a critique and application of the PESTEL framework.</a:t>
            </a:r>
          </a:p>
          <a:p>
            <a:pPr lvl="1">
              <a:lnSpc>
                <a:spcPct val="120000"/>
              </a:lnSpc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Provide a critique and application of the Cause-and-Effect model.</a:t>
            </a:r>
          </a:p>
          <a:p>
            <a:pPr lvl="1">
              <a:lnSpc>
                <a:spcPct val="120000"/>
              </a:lnSpc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And, finally, provide a summary of the key findings.</a:t>
            </a: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10230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50C2D0-4F0F-32FA-368C-29CAACE578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1706" y="408257"/>
            <a:ext cx="11179834" cy="1325563"/>
          </a:xfrm>
        </p:spPr>
        <p:txBody>
          <a:bodyPr>
            <a:normAutofit/>
          </a:bodyPr>
          <a:lstStyle/>
          <a:p>
            <a:r>
              <a:rPr lang="en-GB" sz="3200" b="1" u="sng">
                <a:latin typeface="Arial" panose="020B0604020202020204" pitchFamily="34" charset="0"/>
                <a:cs typeface="Arial" panose="020B0604020202020204" pitchFamily="34" charset="0"/>
              </a:rPr>
              <a:t>Provide an overview of Green Havan Florists (approx. 30 seconds).</a:t>
            </a:r>
            <a:endParaRPr lang="en-GB" sz="3200" u="sng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92113E-450D-CB08-601E-E45AB99509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89527"/>
            <a:ext cx="10515600" cy="3531379"/>
          </a:xfrm>
        </p:spPr>
        <p:txBody>
          <a:bodyPr/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Assume that the audience does not know anything about Green Havan Florists and has not read the assignment brief.</a:t>
            </a: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Provide a general overview of the Green Havan Florists so that the audience is now familiar with the case-study.</a:t>
            </a:r>
          </a:p>
          <a:p>
            <a:pPr marL="0" indent="0">
              <a:buNone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276084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F156AF-6980-9FD1-A09C-4898272CE2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625D9A-89A8-7973-B86A-02BB98C95A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6083" y="104833"/>
            <a:ext cx="11179834" cy="1325563"/>
          </a:xfrm>
        </p:spPr>
        <p:txBody>
          <a:bodyPr>
            <a:normAutofit/>
          </a:bodyPr>
          <a:lstStyle/>
          <a:p>
            <a:r>
              <a:rPr lang="en-GB" sz="3200" b="1" u="sng">
                <a:latin typeface="Arial" panose="020B0604020202020204" pitchFamily="34" charset="0"/>
                <a:cs typeface="Arial" panose="020B0604020202020204" pitchFamily="34" charset="0"/>
              </a:rPr>
              <a:t>Provide an insight into the problems Green Haven Florists are facing (approx. 1 minute).</a:t>
            </a:r>
            <a:endParaRPr lang="en-GB" sz="3200" u="sng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83545D-6FBE-2985-5F35-4C84283CFC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3823" y="1430396"/>
            <a:ext cx="10515600" cy="4976215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20000"/>
              </a:lnSpc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Identify and discuss Green Haven Florists root problem (e.g. the 30% decline in in-store sales).</a:t>
            </a:r>
          </a:p>
          <a:p>
            <a:endParaRPr lang="en-GB" sz="9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Breakdown the case-study and identify the reasons that are contributing to this decline in sales.</a:t>
            </a:r>
          </a:p>
          <a:p>
            <a:endParaRPr lang="en-GB" sz="9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Evaluate the nature and scope of these problems.</a:t>
            </a:r>
          </a:p>
          <a:p>
            <a:pPr lvl="2">
              <a:lnSpc>
                <a:spcPct val="120000"/>
              </a:lnSpc>
            </a:pPr>
            <a:r>
              <a:rPr lang="en-GB" sz="2600">
                <a:latin typeface="Arial" panose="020B0604020202020204" pitchFamily="34" charset="0"/>
                <a:cs typeface="Arial" panose="020B0604020202020204" pitchFamily="34" charset="0"/>
              </a:rPr>
              <a:t>For example: </a:t>
            </a:r>
          </a:p>
          <a:p>
            <a:pPr lvl="3">
              <a:lnSpc>
                <a:spcPct val="120000"/>
              </a:lnSpc>
            </a:pPr>
            <a:r>
              <a:rPr lang="en-GB" sz="2600">
                <a:latin typeface="Arial" panose="020B0604020202020204" pitchFamily="34" charset="0"/>
                <a:cs typeface="Arial" panose="020B0604020202020204" pitchFamily="34" charset="0"/>
              </a:rPr>
              <a:t>Identify which problems are ‘internal’ or ‘external’.</a:t>
            </a:r>
          </a:p>
          <a:p>
            <a:pPr lvl="3">
              <a:lnSpc>
                <a:spcPct val="120000"/>
              </a:lnSpc>
            </a:pPr>
            <a:r>
              <a:rPr lang="en-GB" sz="2600">
                <a:latin typeface="Arial" panose="020B0604020202020204" pitchFamily="34" charset="0"/>
                <a:cs typeface="Arial" panose="020B0604020202020204" pitchFamily="34" charset="0"/>
              </a:rPr>
              <a:t>Discuss how much ‘control’ Green Haven have over these problems.</a:t>
            </a:r>
          </a:p>
          <a:p>
            <a:pPr marL="1371600" lvl="3" indent="0">
              <a:buNone/>
            </a:pPr>
            <a:endParaRPr lang="en-GB" sz="2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3"/>
            <a:r>
              <a:rPr lang="en-GB" sz="2600" b="1">
                <a:latin typeface="Arial" panose="020B0604020202020204" pitchFamily="34" charset="0"/>
                <a:cs typeface="Arial" panose="020B0604020202020204" pitchFamily="34" charset="0"/>
              </a:rPr>
              <a:t>NOTE: </a:t>
            </a:r>
            <a:r>
              <a:rPr lang="en-GB" sz="2600">
                <a:latin typeface="Arial" panose="020B0604020202020204" pitchFamily="34" charset="0"/>
                <a:cs typeface="Arial" panose="020B0604020202020204" pitchFamily="34" charset="0"/>
              </a:rPr>
              <a:t>Keep focused on the problems…</a:t>
            </a:r>
            <a:r>
              <a:rPr lang="en-GB" sz="2600" b="1" u="sng">
                <a:latin typeface="Arial" panose="020B0604020202020204" pitchFamily="34" charset="0"/>
                <a:cs typeface="Arial" panose="020B0604020202020204" pitchFamily="34" charset="0"/>
              </a:rPr>
              <a:t>NOT</a:t>
            </a:r>
            <a:r>
              <a:rPr lang="en-GB" sz="2600">
                <a:latin typeface="Arial" panose="020B0604020202020204" pitchFamily="34" charset="0"/>
                <a:cs typeface="Arial" panose="020B0604020202020204" pitchFamily="34" charset="0"/>
              </a:rPr>
              <a:t> the solutions.</a:t>
            </a: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603447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91700C-58CD-EBB6-FE17-E01673FE0F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114F40AF-1DC8-A37F-53F7-202B11A20FAE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64234" y="2102688"/>
            <a:ext cx="12192000" cy="6858000"/>
          </a:xfrm>
        </p:spPr>
        <p:txBody>
          <a:bodyPr/>
          <a:lstStyle/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A2EE408F-2C4B-7EA4-C94A-EC225621176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76735392"/>
              </p:ext>
            </p:extLst>
          </p:nvPr>
        </p:nvGraphicFramePr>
        <p:xfrm>
          <a:off x="1322716" y="1854679"/>
          <a:ext cx="8942696" cy="14845048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1277528">
                  <a:extLst>
                    <a:ext uri="{9D8B030D-6E8A-4147-A177-3AD203B41FA5}">
                      <a16:colId xmlns:a16="http://schemas.microsoft.com/office/drawing/2014/main" val="516700139"/>
                    </a:ext>
                  </a:extLst>
                </a:gridCol>
                <a:gridCol w="1277528">
                  <a:extLst>
                    <a:ext uri="{9D8B030D-6E8A-4147-A177-3AD203B41FA5}">
                      <a16:colId xmlns:a16="http://schemas.microsoft.com/office/drawing/2014/main" val="1482979515"/>
                    </a:ext>
                  </a:extLst>
                </a:gridCol>
                <a:gridCol w="1277528">
                  <a:extLst>
                    <a:ext uri="{9D8B030D-6E8A-4147-A177-3AD203B41FA5}">
                      <a16:colId xmlns:a16="http://schemas.microsoft.com/office/drawing/2014/main" val="1537974666"/>
                    </a:ext>
                  </a:extLst>
                </a:gridCol>
                <a:gridCol w="1277528">
                  <a:extLst>
                    <a:ext uri="{9D8B030D-6E8A-4147-A177-3AD203B41FA5}">
                      <a16:colId xmlns:a16="http://schemas.microsoft.com/office/drawing/2014/main" val="2616223528"/>
                    </a:ext>
                  </a:extLst>
                </a:gridCol>
                <a:gridCol w="1277528">
                  <a:extLst>
                    <a:ext uri="{9D8B030D-6E8A-4147-A177-3AD203B41FA5}">
                      <a16:colId xmlns:a16="http://schemas.microsoft.com/office/drawing/2014/main" val="3425015451"/>
                    </a:ext>
                  </a:extLst>
                </a:gridCol>
                <a:gridCol w="1277528">
                  <a:extLst>
                    <a:ext uri="{9D8B030D-6E8A-4147-A177-3AD203B41FA5}">
                      <a16:colId xmlns:a16="http://schemas.microsoft.com/office/drawing/2014/main" val="1430925739"/>
                    </a:ext>
                  </a:extLst>
                </a:gridCol>
                <a:gridCol w="1277528">
                  <a:extLst>
                    <a:ext uri="{9D8B030D-6E8A-4147-A177-3AD203B41FA5}">
                      <a16:colId xmlns:a16="http://schemas.microsoft.com/office/drawing/2014/main" val="283900714"/>
                    </a:ext>
                  </a:extLst>
                </a:gridCol>
              </a:tblGrid>
              <a:tr h="504558">
                <a:tc gridSpan="7">
                  <a:txBody>
                    <a:bodyPr/>
                    <a:lstStyle/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Identify the Root Problem</a:t>
                      </a: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70C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80339614"/>
                  </a:ext>
                </a:extLst>
              </a:tr>
              <a:tr h="899430">
                <a:tc>
                  <a:txBody>
                    <a:bodyPr/>
                    <a:lstStyle/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What?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Where? 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When?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Who?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Why?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How?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How much?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80788629"/>
                  </a:ext>
                </a:extLst>
              </a:tr>
              <a:tr h="1645300">
                <a:tc>
                  <a:txBody>
                    <a:bodyPr/>
                    <a:lstStyle/>
                    <a:p>
                      <a:r>
                        <a:rPr lang="en-GB"/>
                        <a:t>What effect is it having?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Where is the problem occurring?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When was the problem first noticed?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Who is impacted by the problem?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Why is the problem happening?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How serious is the problem?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How much money is being lost?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46650194"/>
                  </a:ext>
                </a:extLst>
              </a:tr>
              <a:tr h="2259550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/>
                        <a:t>Sales reduce of 30% of inside customers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Walk-in customers range drop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In 12 months when 30% sales in store decline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Highly maintain, business owner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Due to price change .challenge to the closing business because of </a:t>
                      </a:r>
                      <a:r>
                        <a:rPr lang="en-GB" err="1"/>
                        <a:t>encomic</a:t>
                      </a:r>
                      <a:r>
                        <a:rPr lang="en-GB"/>
                        <a:t>.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GB"/>
                        <a:t>All the problems have been mention in this case were fully serious to take action .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For my point of view they have lost 90% of their money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86584623"/>
                  </a:ext>
                </a:extLst>
              </a:tr>
              <a:tr h="1338178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Flowers prices were increase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Due to other business closure affect the florists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When they start struggling to maintain profit.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Staff is also affected because they loss job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Customer feedback was sentiments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Special location of the business which customers were struggle to find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/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39326847"/>
                  </a:ext>
                </a:extLst>
              </a:tr>
              <a:tr h="416809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Rapid changed in retail </a:t>
                      </a:r>
                      <a:r>
                        <a:rPr lang="en-GB" err="1"/>
                        <a:t>envirment</a:t>
                      </a:r>
                      <a:r>
                        <a:rPr lang="en-GB"/>
                        <a:t>.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Incoming get reduce and business suffer financial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Flower prices were increase but customer accept less price on long flowers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Delivery drive and packaging business also affected. In this case customer is affected to because of near by service and now it is closed.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Some customers were having problem to locate the shop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Details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4116045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BF06D522-2E79-CDE6-025D-40436EF041A1}"/>
              </a:ext>
            </a:extLst>
          </p:cNvPr>
          <p:cNvSpPr txBox="1"/>
          <p:nvPr/>
        </p:nvSpPr>
        <p:spPr>
          <a:xfrm>
            <a:off x="854015" y="332045"/>
            <a:ext cx="10584611" cy="14465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u="sng">
                <a:latin typeface="Arial" panose="020B0604020202020204" pitchFamily="34" charset="0"/>
                <a:cs typeface="Arial" panose="020B0604020202020204" pitchFamily="34" charset="0"/>
              </a:rPr>
              <a:t>Based on your insight, apply a 5W2H model and discuss the information provided in your table (approx. 1 minute).</a:t>
            </a:r>
          </a:p>
          <a:p>
            <a:endParaRPr lang="en-GB" sz="3200" b="1" u="sng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EBB8468-B35F-E392-2801-59B9C39538AD}"/>
              </a:ext>
            </a:extLst>
          </p:cNvPr>
          <p:cNvSpPr txBox="1"/>
          <p:nvPr/>
        </p:nvSpPr>
        <p:spPr>
          <a:xfrm>
            <a:off x="2134608" y="5943168"/>
            <a:ext cx="89370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Ensure that you provide a reference source for the 5W2H model on this slide</a:t>
            </a: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A3FC863-39F9-8310-11A8-32441B00B15C}"/>
              </a:ext>
            </a:extLst>
          </p:cNvPr>
          <p:cNvSpPr txBox="1"/>
          <p:nvPr/>
        </p:nvSpPr>
        <p:spPr>
          <a:xfrm>
            <a:off x="11976652" y="3263347"/>
            <a:ext cx="2743200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Calibri"/>
                <a:cs typeface="Calibri"/>
              </a:rPr>
              <a:t>BOOK;</a:t>
            </a:r>
            <a:endParaRPr lang="en-US"/>
          </a:p>
          <a:p>
            <a:r>
              <a:rPr lang="en-GB">
                <a:ea typeface="Calibri"/>
                <a:cs typeface="Calibri"/>
              </a:rPr>
              <a:t> Solving Problems and Making decision .</a:t>
            </a:r>
            <a:endParaRPr lang="en-GB"/>
          </a:p>
          <a:p>
            <a:r>
              <a:rPr lang="en-GB">
                <a:ea typeface="Calibri"/>
                <a:cs typeface="Calibri"/>
              </a:rPr>
              <a:t>Edition; 5 (2007)</a:t>
            </a:r>
          </a:p>
          <a:p>
            <a:r>
              <a:rPr lang="en-GB">
                <a:ea typeface="Calibri"/>
                <a:cs typeface="Calibri"/>
              </a:rPr>
              <a:t>(page 25 to 35)</a:t>
            </a:r>
          </a:p>
          <a:p>
            <a:endParaRPr lang="en-GB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4969617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DF348C-F75E-75E9-74BA-22A65FB9E0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44355"/>
            <a:ext cx="10515600" cy="1325563"/>
          </a:xfrm>
        </p:spPr>
        <p:txBody>
          <a:bodyPr>
            <a:normAutofit/>
          </a:bodyPr>
          <a:lstStyle/>
          <a:p>
            <a:r>
              <a:rPr lang="en-GB" sz="3200" b="1" u="sng">
                <a:latin typeface="Arial" panose="020B0604020202020204" pitchFamily="34" charset="0"/>
                <a:cs typeface="Arial" panose="020B0604020202020204" pitchFamily="34" charset="0"/>
              </a:rPr>
              <a:t>Provide a critique of the PESTEL Framework (approx. 1 minute).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1B820E-B9B3-5CF2-E1AE-F54AA3FA00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For example:</a:t>
            </a:r>
          </a:p>
          <a:p>
            <a:pPr lvl="1">
              <a:lnSpc>
                <a:spcPct val="100000"/>
              </a:lnSpc>
            </a:pP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Explain what a PESTEL Framework is.</a:t>
            </a:r>
          </a:p>
          <a:p>
            <a:pPr lvl="1">
              <a:lnSpc>
                <a:spcPct val="100000"/>
              </a:lnSpc>
            </a:pP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Why is it used?</a:t>
            </a:r>
          </a:p>
          <a:p>
            <a:pPr lvl="1">
              <a:lnSpc>
                <a:spcPct val="100000"/>
              </a:lnSpc>
            </a:pP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Where/how is it used?</a:t>
            </a:r>
          </a:p>
          <a:p>
            <a:pPr lvl="1">
              <a:lnSpc>
                <a:spcPct val="100000"/>
              </a:lnSpc>
            </a:pP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What are the benefits of this framework?</a:t>
            </a:r>
          </a:p>
          <a:p>
            <a:pPr lvl="1">
              <a:lnSpc>
                <a:spcPct val="100000"/>
              </a:lnSpc>
            </a:pP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What are the criticisms of this framework?</a:t>
            </a:r>
          </a:p>
          <a:p>
            <a:pPr lvl="1">
              <a:lnSpc>
                <a:spcPct val="100000"/>
              </a:lnSpc>
            </a:pP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Ensure that you reference all the sources you have used in this discussion on the slide/s.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F01DF79-6A6A-BA50-4722-FF4B95BC5503}"/>
              </a:ext>
            </a:extLst>
          </p:cNvPr>
          <p:cNvSpPr txBox="1"/>
          <p:nvPr/>
        </p:nvSpPr>
        <p:spPr>
          <a:xfrm>
            <a:off x="838200" y="5853797"/>
            <a:ext cx="1016910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Ensure that you reference all the sources you have used in this discussion on this slide.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85CA777-9415-EBF5-3817-B5EC231E5BF8}"/>
              </a:ext>
            </a:extLst>
          </p:cNvPr>
          <p:cNvSpPr txBox="1"/>
          <p:nvPr/>
        </p:nvSpPr>
        <p:spPr>
          <a:xfrm>
            <a:off x="12473608" y="1573695"/>
            <a:ext cx="2743200" cy="203132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Calibri"/>
                <a:cs typeface="Calibri"/>
              </a:rPr>
              <a:t>T</a:t>
            </a:r>
            <a:r>
              <a:rPr lang="en-GB">
                <a:solidFill>
                  <a:srgbClr val="FF0000"/>
                </a:solidFill>
                <a:ea typeface="Calibri"/>
                <a:cs typeface="Calibri"/>
              </a:rPr>
              <a:t>he Problem-solving, Problem – Prevention and decision-making Guide.</a:t>
            </a:r>
          </a:p>
          <a:p>
            <a:r>
              <a:rPr lang="en-GB">
                <a:solidFill>
                  <a:srgbClr val="FF0000"/>
                </a:solidFill>
                <a:ea typeface="Calibri"/>
                <a:cs typeface="Calibri"/>
              </a:rPr>
              <a:t>AUTHOR; BOB SPROULL</a:t>
            </a:r>
          </a:p>
          <a:p>
            <a:r>
              <a:rPr lang="en-GB">
                <a:solidFill>
                  <a:srgbClr val="FF0000"/>
                </a:solidFill>
                <a:ea typeface="Calibri"/>
                <a:cs typeface="Calibri"/>
              </a:rPr>
              <a:t>First edition (2018)(page 22 to 35)</a:t>
            </a:r>
          </a:p>
          <a:p>
            <a:endParaRPr lang="en-GB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6616103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89116"/>
            <a:ext cx="10515600" cy="1179002"/>
          </a:xfrm>
        </p:spPr>
        <p:txBody>
          <a:bodyPr>
            <a:normAutofit fontScale="90000"/>
          </a:bodyPr>
          <a:lstStyle/>
          <a:p>
            <a:br>
              <a:rPr lang="en-GB" b="1" u="sng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b="1" u="sng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u="sng">
                <a:latin typeface="Arial" panose="020B0604020202020204" pitchFamily="34" charset="0"/>
                <a:cs typeface="Arial" panose="020B0604020202020204" pitchFamily="34" charset="0"/>
              </a:rPr>
              <a:t>Provide an application and discuss the information provided in your PESTEL Framework (approx. </a:t>
            </a:r>
            <a:br>
              <a:rPr lang="en-GB" sz="3600" b="1" u="sng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u="sng">
                <a:latin typeface="Arial" panose="020B0604020202020204" pitchFamily="34" charset="0"/>
                <a:cs typeface="Arial" panose="020B0604020202020204" pitchFamily="34" charset="0"/>
              </a:rPr>
              <a:t>1 minute).</a:t>
            </a:r>
            <a:br>
              <a:rPr lang="en-GB" b="1" u="sng"/>
            </a:br>
            <a:b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2304" y="1763353"/>
            <a:ext cx="10671496" cy="4974328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>
                <a:latin typeface="Arial"/>
                <a:cs typeface="Arial"/>
              </a:rPr>
              <a:t>Here is the tabular PESTLE analysis of </a:t>
            </a:r>
            <a:r>
              <a:rPr lang="en-GB" b="1">
                <a:latin typeface="Arial"/>
                <a:cs typeface="Arial"/>
              </a:rPr>
              <a:t>GREEN HAVEN</a:t>
            </a:r>
            <a:r>
              <a:rPr lang="en-GB">
                <a:latin typeface="Arial"/>
                <a:cs typeface="Arial"/>
              </a:rPr>
              <a:t> </a:t>
            </a:r>
            <a:r>
              <a:rPr lang="en-GB" b="1">
                <a:latin typeface="Arial"/>
                <a:cs typeface="Arial"/>
              </a:rPr>
              <a:t>FLORISTS</a:t>
            </a:r>
          </a:p>
          <a:p>
            <a:r>
              <a:rPr lang="en-GB" sz="1800" b="1">
                <a:solidFill>
                  <a:srgbClr val="FF0000"/>
                </a:solidFill>
                <a:latin typeface="Arial"/>
                <a:cs typeface="Arial"/>
              </a:rPr>
              <a:t>Ensure that you reference all the sources you have used in this discussion on this slide.</a:t>
            </a: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108D2D3F-BBD3-F859-AF29-5BEF174F163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56430043"/>
              </p:ext>
            </p:extLst>
          </p:nvPr>
        </p:nvGraphicFramePr>
        <p:xfrm>
          <a:off x="948905" y="2976113"/>
          <a:ext cx="9909358" cy="437384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15536">
                  <a:extLst>
                    <a:ext uri="{9D8B030D-6E8A-4147-A177-3AD203B41FA5}">
                      <a16:colId xmlns:a16="http://schemas.microsoft.com/office/drawing/2014/main" val="1284065850"/>
                    </a:ext>
                  </a:extLst>
                </a:gridCol>
                <a:gridCol w="1696205">
                  <a:extLst>
                    <a:ext uri="{9D8B030D-6E8A-4147-A177-3AD203B41FA5}">
                      <a16:colId xmlns:a16="http://schemas.microsoft.com/office/drawing/2014/main" val="1858564028"/>
                    </a:ext>
                  </a:extLst>
                </a:gridCol>
                <a:gridCol w="1682647">
                  <a:extLst>
                    <a:ext uri="{9D8B030D-6E8A-4147-A177-3AD203B41FA5}">
                      <a16:colId xmlns:a16="http://schemas.microsoft.com/office/drawing/2014/main" val="1949424782"/>
                    </a:ext>
                  </a:extLst>
                </a:gridCol>
                <a:gridCol w="1685384">
                  <a:extLst>
                    <a:ext uri="{9D8B030D-6E8A-4147-A177-3AD203B41FA5}">
                      <a16:colId xmlns:a16="http://schemas.microsoft.com/office/drawing/2014/main" val="446382655"/>
                    </a:ext>
                  </a:extLst>
                </a:gridCol>
                <a:gridCol w="1394521">
                  <a:extLst>
                    <a:ext uri="{9D8B030D-6E8A-4147-A177-3AD203B41FA5}">
                      <a16:colId xmlns:a16="http://schemas.microsoft.com/office/drawing/2014/main" val="3644160467"/>
                    </a:ext>
                  </a:extLst>
                </a:gridCol>
                <a:gridCol w="1835065">
                  <a:extLst>
                    <a:ext uri="{9D8B030D-6E8A-4147-A177-3AD203B41FA5}">
                      <a16:colId xmlns:a16="http://schemas.microsoft.com/office/drawing/2014/main" val="66830876"/>
                    </a:ext>
                  </a:extLst>
                </a:gridCol>
              </a:tblGrid>
              <a:tr h="1508727">
                <a:tc>
                  <a:txBody>
                    <a:bodyPr/>
                    <a:lstStyle/>
                    <a:p>
                      <a:endParaRPr lang="en-GB" sz="1600"/>
                    </a:p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Political  Factors</a:t>
                      </a:r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/>
                    </a:p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Economic Factors</a:t>
                      </a:r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/>
                    </a:p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Social Factors</a:t>
                      </a:r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/>
                    </a:p>
                    <a:p>
                      <a:pPr algn="ctr"/>
                      <a:r>
                        <a:rPr lang="en-GB" sz="2000">
                          <a:solidFill>
                            <a:schemeClr val="tx1"/>
                          </a:solidFill>
                        </a:rPr>
                        <a:t>Technological </a:t>
                      </a:r>
                    </a:p>
                    <a:p>
                      <a:pPr algn="ctr"/>
                      <a:r>
                        <a:rPr lang="en-GB" sz="2000">
                          <a:solidFill>
                            <a:schemeClr val="tx1"/>
                          </a:solidFill>
                        </a:rPr>
                        <a:t>Factors</a:t>
                      </a:r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/>
                    </a:p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Legal Factors</a:t>
                      </a:r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/>
                    </a:p>
                    <a:p>
                      <a:pPr algn="ctr"/>
                      <a:r>
                        <a:rPr lang="en-GB" sz="2000">
                          <a:solidFill>
                            <a:schemeClr val="tx1"/>
                          </a:solidFill>
                        </a:rPr>
                        <a:t>Environmental Factors</a:t>
                      </a:r>
                    </a:p>
                  </a:txBody>
                  <a:tcPr>
                    <a:pattFill prst="pct40">
                      <a:fgClr>
                        <a:schemeClr val="accent1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2083540418"/>
                  </a:ext>
                </a:extLst>
              </a:tr>
              <a:tr h="2119865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endParaRPr lang="en-GB" sz="1400" b="1"/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/>
                        <a:t>Influences consumers spending.</a:t>
                      </a:r>
                    </a:p>
                    <a:p>
                      <a:pPr marL="285750" lvl="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/>
                        <a:t>Supply reliability.</a:t>
                      </a:r>
                    </a:p>
                    <a:p>
                      <a:pPr marL="285750" lvl="0" indent="-285750">
                        <a:buFont typeface="Wingdings" panose="05000000000000000000" pitchFamily="2" charset="2"/>
                        <a:buChar char="§"/>
                      </a:pPr>
                      <a:endParaRPr lang="en-GB" sz="1400" b="1"/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/>
                        <a:t>Costs ,</a:t>
                      </a:r>
                    </a:p>
                    <a:p>
                      <a:pPr marL="285750" lvl="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/>
                        <a:t>Customer demands</a:t>
                      </a:r>
                    </a:p>
                    <a:p>
                      <a:pPr marL="285750" lvl="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/>
                        <a:t>profitability</a:t>
                      </a:r>
                    </a:p>
                    <a:p>
                      <a:pPr marL="0" indent="0">
                        <a:buNone/>
                      </a:pPr>
                      <a:endParaRPr lang="en-GB" sz="1400" b="1"/>
                    </a:p>
                    <a:p>
                      <a:endParaRPr lang="en-GB" sz="1400" b="1"/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/>
                        <a:t>Customer tastes</a:t>
                      </a:r>
                    </a:p>
                    <a:p>
                      <a:pPr marL="285750" lvl="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/>
                        <a:t>Buying habits</a:t>
                      </a:r>
                    </a:p>
                    <a:p>
                      <a:pPr marL="285750" lvl="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/>
                        <a:t>Demand pattern</a:t>
                      </a:r>
                    </a:p>
                    <a:p>
                      <a:pPr marL="285750" lvl="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/>
                        <a:t>Locally sourced flowers</a:t>
                      </a:r>
                    </a:p>
                    <a:p>
                      <a:pPr marL="285750" lvl="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/>
                        <a:t>Eco-friendly</a:t>
                      </a:r>
                    </a:p>
                    <a:p>
                      <a:pPr marL="0" indent="0">
                        <a:buNone/>
                      </a:pPr>
                      <a:endParaRPr lang="en-GB" sz="1400" b="1"/>
                    </a:p>
                    <a:p>
                      <a:endParaRPr lang="en-GB" sz="1400" b="1"/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/>
                        <a:t>Online ordering</a:t>
                      </a:r>
                    </a:p>
                    <a:p>
                      <a:pPr marL="285750" lvl="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/>
                        <a:t>Digital payment system</a:t>
                      </a:r>
                    </a:p>
                    <a:p>
                      <a:pPr marL="285750" lvl="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/>
                        <a:t>Flower preservation and storage technology.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endParaRPr lang="en-GB" sz="1400" b="1"/>
                    </a:p>
                    <a:p>
                      <a:endParaRPr lang="en-GB" sz="1400" b="1"/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/>
                        <a:t>Employment laws</a:t>
                      </a:r>
                    </a:p>
                    <a:p>
                      <a:pPr marL="285750" lvl="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/>
                        <a:t>Consumer protection laws</a:t>
                      </a:r>
                    </a:p>
                    <a:p>
                      <a:pPr marL="285750" lvl="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/>
                        <a:t>Data protection</a:t>
                      </a:r>
                    </a:p>
                    <a:p>
                      <a:pPr marL="285750" lvl="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err="1"/>
                        <a:t>Compliance,risk</a:t>
                      </a:r>
                      <a:r>
                        <a:rPr lang="en-GB" sz="1400" b="1"/>
                        <a:t> management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endParaRPr lang="en-GB" sz="1400" b="1"/>
                    </a:p>
                    <a:p>
                      <a:endParaRPr lang="en-GB" sz="1400" b="1"/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/>
                        <a:t>Waste management</a:t>
                      </a:r>
                    </a:p>
                    <a:p>
                      <a:pPr marL="285750" lvl="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/>
                        <a:t>Carbon footprint and transport</a:t>
                      </a:r>
                    </a:p>
                    <a:p>
                      <a:pPr marL="285750" lvl="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/>
                        <a:t>Seasonality</a:t>
                      </a:r>
                    </a:p>
                    <a:p>
                      <a:pPr marL="285750" lvl="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/>
                        <a:t>Climate change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endParaRPr lang="en-GB" sz="1400" b="1"/>
                    </a:p>
                    <a:p>
                      <a:endParaRPr lang="en-GB" sz="1400" b="1"/>
                    </a:p>
                  </a:txBody>
                  <a:tcPr>
                    <a:pattFill prst="pct40">
                      <a:fgClr>
                        <a:srgbClr val="0070C0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654891230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511936FA-76A8-31E4-BFB3-F9664C285E80}"/>
              </a:ext>
            </a:extLst>
          </p:cNvPr>
          <p:cNvSpPr txBox="1"/>
          <p:nvPr/>
        </p:nvSpPr>
        <p:spPr>
          <a:xfrm>
            <a:off x="12471331" y="2075132"/>
            <a:ext cx="2743200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solidFill>
                  <a:srgbClr val="FF0000"/>
                </a:solidFill>
                <a:ea typeface="Calibri"/>
                <a:cs typeface="Calibri"/>
              </a:rPr>
              <a:t>Reference; this sources we have discuss in classroom</a:t>
            </a:r>
          </a:p>
          <a:p>
            <a:r>
              <a:rPr lang="en-GB">
                <a:solidFill>
                  <a:srgbClr val="FF0000"/>
                </a:solidFill>
                <a:ea typeface="Calibri"/>
                <a:cs typeface="Calibri"/>
              </a:rPr>
              <a:t>MARK MORRISON (2013) Strategic business Diagnostic Tools; Theory and Practice .</a:t>
            </a:r>
          </a:p>
          <a:p>
            <a:r>
              <a:rPr lang="en-GB">
                <a:solidFill>
                  <a:srgbClr val="FF0000"/>
                </a:solidFill>
                <a:ea typeface="Calibri"/>
                <a:cs typeface="Calibri"/>
              </a:rPr>
              <a:t>Detailed look at PESTEL in chapter 3.</a:t>
            </a:r>
          </a:p>
        </p:txBody>
      </p:sp>
    </p:spTree>
    <p:extLst>
      <p:ext uri="{BB962C8B-B14F-4D97-AF65-F5344CB8AC3E}">
        <p14:creationId xmlns:p14="http://schemas.microsoft.com/office/powerpoint/2010/main" val="7646050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19E5FA-F1CF-36CD-E382-64C73BB8A9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A380E8-2AC0-F0B7-9432-FB8903B92F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18476"/>
            <a:ext cx="10515600" cy="1325563"/>
          </a:xfrm>
        </p:spPr>
        <p:txBody>
          <a:bodyPr>
            <a:normAutofit/>
          </a:bodyPr>
          <a:lstStyle/>
          <a:p>
            <a:r>
              <a:rPr lang="en-GB" sz="3200" b="1" u="sng">
                <a:latin typeface="Arial" panose="020B0604020202020204" pitchFamily="34" charset="0"/>
                <a:cs typeface="Arial" panose="020B0604020202020204" pitchFamily="34" charset="0"/>
              </a:rPr>
              <a:t>Provide a critique of the Cause-and-Effect model (approx. 1 minute).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4D8426-20C5-630E-80E5-EAB06B11CC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For example, discuss:</a:t>
            </a:r>
          </a:p>
          <a:p>
            <a:pPr lvl="1">
              <a:lnSpc>
                <a:spcPct val="100000"/>
              </a:lnSpc>
            </a:pP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Explain what the Cause-and-Effect Model is.</a:t>
            </a:r>
          </a:p>
          <a:p>
            <a:pPr lvl="1">
              <a:lnSpc>
                <a:spcPct val="100000"/>
              </a:lnSpc>
            </a:pP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Why is it used?</a:t>
            </a:r>
          </a:p>
          <a:p>
            <a:pPr lvl="1">
              <a:lnSpc>
                <a:spcPct val="100000"/>
              </a:lnSpc>
            </a:pP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Where/how is it used?</a:t>
            </a:r>
          </a:p>
          <a:p>
            <a:pPr lvl="1">
              <a:lnSpc>
                <a:spcPct val="100000"/>
              </a:lnSpc>
            </a:pP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What are the benefits of this model?</a:t>
            </a:r>
          </a:p>
          <a:p>
            <a:pPr lvl="1">
              <a:lnSpc>
                <a:spcPct val="100000"/>
              </a:lnSpc>
            </a:pP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What are the criticisms of this model?</a:t>
            </a:r>
          </a:p>
          <a:p>
            <a:pPr lvl="1">
              <a:lnSpc>
                <a:spcPct val="100000"/>
              </a:lnSpc>
            </a:pP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Ensure that you reference all the sources you have used in this discussion on the slide/s.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FE718F0-679C-850D-A5D4-2484229AD645}"/>
              </a:ext>
            </a:extLst>
          </p:cNvPr>
          <p:cNvSpPr txBox="1"/>
          <p:nvPr/>
        </p:nvSpPr>
        <p:spPr>
          <a:xfrm>
            <a:off x="942435" y="5812218"/>
            <a:ext cx="1017701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Ensure that you reference all the sources you have used in this discussion on this slide.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B6F9EAA-EDD2-E7B7-F366-D4422FB712B1}"/>
              </a:ext>
            </a:extLst>
          </p:cNvPr>
          <p:cNvSpPr txBox="1"/>
          <p:nvPr/>
        </p:nvSpPr>
        <p:spPr>
          <a:xfrm>
            <a:off x="11108385" y="1978136"/>
            <a:ext cx="2743200" cy="203132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Calibri"/>
                <a:cs typeface="Calibri"/>
              </a:rPr>
              <a:t>Creative Problem Solving for Managers</a:t>
            </a:r>
          </a:p>
          <a:p>
            <a:r>
              <a:rPr lang="en-GB">
                <a:ea typeface="Calibri"/>
                <a:cs typeface="Calibri"/>
              </a:rPr>
              <a:t>Author; Proctor ,Tony</a:t>
            </a:r>
          </a:p>
          <a:p>
            <a:r>
              <a:rPr lang="en-GB">
                <a:ea typeface="Calibri"/>
                <a:cs typeface="Calibri"/>
              </a:rPr>
              <a:t>Publisher ; Routledge</a:t>
            </a:r>
          </a:p>
          <a:p>
            <a:r>
              <a:rPr lang="en-GB">
                <a:ea typeface="Calibri"/>
                <a:cs typeface="Calibri"/>
              </a:rPr>
              <a:t>Edition 5</a:t>
            </a:r>
          </a:p>
          <a:p>
            <a:r>
              <a:rPr lang="en-GB">
                <a:ea typeface="Calibri"/>
                <a:cs typeface="Calibri"/>
              </a:rPr>
              <a:t>Chapter 5 (page 45 to 56)</a:t>
            </a:r>
          </a:p>
          <a:p>
            <a:endParaRPr lang="en-GB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3190791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3999EB-1E12-5C58-5C22-A29517B985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4123C5DD-9135-EA5A-0C12-57ABF0012AEF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>
            <p:ph type="pic" sz="quarter" idx="11"/>
          </p:nvPr>
        </p:nvSpPr>
        <p:spPr>
          <a:xfrm>
            <a:off x="388466" y="1028763"/>
            <a:ext cx="11585447" cy="4496781"/>
          </a:xfrm>
          <a:ln w="38100">
            <a:solidFill>
              <a:schemeClr val="tx1"/>
            </a:solidFill>
          </a:ln>
        </p:spPr>
        <p:txBody>
          <a:bodyPr/>
          <a:lstStyle/>
          <a:p>
            <a:pPr marL="0" indent="0">
              <a:buNone/>
            </a:pPr>
            <a:endParaRPr lang="en-GB"/>
          </a:p>
          <a:p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E35EC745-8DDF-8193-3996-4E29B255A570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>
            <a:off x="701977" y="3417569"/>
            <a:ext cx="8615759" cy="22861"/>
          </a:xfrm>
          <a:prstGeom prst="line">
            <a:avLst/>
          </a:prstGeom>
          <a:ln w="5715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CEBF51E1-6883-0050-E453-1275DE8C76EA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1744458" y="1936353"/>
            <a:ext cx="1466092" cy="1453896"/>
          </a:xfrm>
          <a:prstGeom prst="line">
            <a:avLst/>
          </a:prstGeom>
          <a:ln w="57150">
            <a:solidFill>
              <a:srgbClr val="FFC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902D90E-0568-B698-BA32-5F1274C8837F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1736841" y="3456320"/>
            <a:ext cx="1481326" cy="1460754"/>
          </a:xfrm>
          <a:prstGeom prst="line">
            <a:avLst/>
          </a:prstGeom>
          <a:ln w="57150">
            <a:solidFill>
              <a:srgbClr val="7030A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9FBF2EE-573C-DA56-3517-AE139519B342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4610100" y="1967102"/>
            <a:ext cx="1485900" cy="1442466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696966A-8DDB-1540-1AA9-A6B1EC86C103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4578912" y="3445002"/>
            <a:ext cx="1485900" cy="1440180"/>
          </a:xfrm>
          <a:prstGeom prst="line">
            <a:avLst/>
          </a:prstGeom>
          <a:ln w="57150">
            <a:solidFill>
              <a:srgbClr val="00B0F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7629CFFD-B4EB-9320-8F6D-4F5EB8E5314C}"/>
              </a:ext>
            </a:extLst>
          </p:cNvPr>
          <p:cNvCxnSpPr>
            <a:cxnSpLocks noGrp="1" noRot="1" noMove="1" noResize="1" noEditPoints="1" noAdjustHandles="1" noChangeArrowheads="1" noChangeShapeType="1"/>
            <a:endCxn id="33" idx="2"/>
          </p:cNvCxnSpPr>
          <p:nvPr/>
        </p:nvCxnSpPr>
        <p:spPr>
          <a:xfrm flipH="1" flipV="1">
            <a:off x="7481250" y="1976409"/>
            <a:ext cx="1524174" cy="1441161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D541A4B-1442-05EB-EE74-A156786522DE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7481251" y="3458662"/>
            <a:ext cx="1501135" cy="1440180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1" name="TextBox 30">
            <a:extLst>
              <a:ext uri="{FF2B5EF4-FFF2-40B4-BE49-F238E27FC236}">
                <a16:creationId xmlns:a16="http://schemas.microsoft.com/office/drawing/2014/main" id="{D3B994F6-BB20-88F1-925A-272C4C1BB06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8512" y="1484101"/>
            <a:ext cx="2129680" cy="461665"/>
          </a:xfrm>
          <a:prstGeom prst="rect">
            <a:avLst/>
          </a:prstGeom>
          <a:noFill/>
          <a:ln w="5715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Methods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5DB6A20C-CFF4-B26B-E98B-7BE2AD6107BC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1505437"/>
            <a:ext cx="2129680" cy="461665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Machines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41489ABC-2CE6-75F6-77BF-F7A56B625F6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1514744"/>
            <a:ext cx="2151782" cy="461665"/>
          </a:xfrm>
          <a:prstGeom prst="rect">
            <a:avLst/>
          </a:prstGeom>
          <a:noFill/>
          <a:ln w="5715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People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18A0BA3C-0398-33B0-8A61-9B6B82677B4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87172" y="4912234"/>
            <a:ext cx="2151020" cy="461665"/>
          </a:xfrm>
          <a:prstGeom prst="rect">
            <a:avLst/>
          </a:prstGeom>
          <a:noFill/>
          <a:ln w="57150"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Materials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25280725-B1FF-C78B-7A5D-9000F381FF0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03402" y="4921646"/>
            <a:ext cx="2151020" cy="461665"/>
          </a:xfrm>
          <a:prstGeom prst="rect">
            <a:avLst/>
          </a:prstGeom>
          <a:noFill/>
          <a:ln w="57150"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Measurement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182A6F30-A98D-AA4B-6D38-F12F52305694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85494" y="4917074"/>
            <a:ext cx="2191513" cy="461665"/>
          </a:xfrm>
          <a:prstGeom prst="rect">
            <a:avLst/>
          </a:prstGeom>
          <a:noFill/>
          <a:ln w="5715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Environment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CE1BD776-63C4-D3EE-069C-C9BBE2DC4B4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9424002" y="3186737"/>
            <a:ext cx="2167128" cy="276999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 b="1">
                <a:latin typeface="Arial"/>
                <a:cs typeface="Arial"/>
              </a:rPr>
              <a:t>Customers complaints</a:t>
            </a:r>
            <a:endParaRPr lang="en-GB" sz="12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280A6708-DF3B-47D7-80AD-BED7584E487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69413" y="4416742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Dusty workplace</a:t>
            </a:r>
          </a:p>
          <a:p>
            <a:r>
              <a:rPr lang="en-GB" sz="1200">
                <a:latin typeface="Arial"/>
                <a:cs typeface="Arial"/>
              </a:rPr>
              <a:t>Poor lighting condition.</a:t>
            </a:r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8F167E83-1CE4-F3CA-7557-1CDDF3628DB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77453" y="3799203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High humidity affecting adhesion</a:t>
            </a:r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2F0A62B-BCD1-8AD8-F315-6F09A31F7FF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2241614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Lack of artist experience</a:t>
            </a:r>
          </a:p>
          <a:p>
            <a:r>
              <a:rPr lang="en-GB" sz="1200">
                <a:latin typeface="Arial"/>
                <a:cs typeface="Arial"/>
              </a:rPr>
              <a:t>Poor colour theory knowledge</a:t>
            </a:r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2A30538D-67ED-A3A1-CFA1-39377D70B9B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2814221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Inconsistent hand control</a:t>
            </a:r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19E1DBE5-167E-78C1-BCD0-8D2DCE9A4F68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06303" y="4416742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No reference or guideline used</a:t>
            </a:r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BDD08689-6B7D-0F8F-480D-F4AAD7FE2D5B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3791588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Poor judgment of proportions</a:t>
            </a:r>
          </a:p>
          <a:p>
            <a:r>
              <a:rPr lang="en-GB" sz="1200">
                <a:latin typeface="Arial"/>
                <a:cs typeface="Arial"/>
              </a:rPr>
              <a:t>Inaccurate value contrast</a:t>
            </a:r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44AB04F4-8499-0CBD-C2DD-C750D2568FD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4996" y="4389626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Limited colour range</a:t>
            </a:r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327A92EC-E2CD-E0BC-131F-C601B5DE7C4F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4996" y="3799203"/>
            <a:ext cx="2207594" cy="646331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Low-</a:t>
            </a:r>
            <a:r>
              <a:rPr lang="en-GB" sz="1200" err="1">
                <a:latin typeface="Arial"/>
                <a:cs typeface="Arial"/>
              </a:rPr>
              <a:t>quailty</a:t>
            </a:r>
            <a:r>
              <a:rPr lang="en-GB" sz="1200">
                <a:latin typeface="Arial"/>
                <a:cs typeface="Arial"/>
              </a:rPr>
              <a:t> pastels</a:t>
            </a:r>
          </a:p>
          <a:p>
            <a:r>
              <a:rPr lang="en-GB" sz="1200">
                <a:latin typeface="Arial"/>
                <a:cs typeface="Arial"/>
              </a:rPr>
              <a:t>Wrong paper texture</a:t>
            </a:r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93894965-CBAF-C3E0-3A1E-98F25A8DA3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492003" y="2178258"/>
            <a:ext cx="2207594" cy="646331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Low </a:t>
            </a:r>
            <a:r>
              <a:rPr lang="en-GB" sz="1200" err="1">
                <a:latin typeface="Arial"/>
                <a:cs typeface="Arial"/>
              </a:rPr>
              <a:t>quilty</a:t>
            </a:r>
            <a:r>
              <a:rPr lang="en-GB" sz="1200">
                <a:latin typeface="Arial"/>
                <a:cs typeface="Arial"/>
              </a:rPr>
              <a:t> fixative spray</a:t>
            </a:r>
          </a:p>
          <a:p>
            <a:r>
              <a:rPr lang="en-GB" sz="1200">
                <a:latin typeface="Arial"/>
                <a:cs typeface="Arial"/>
              </a:rPr>
              <a:t>Improper blending tools (clothing &amp; stumps)</a:t>
            </a:r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B1E4133F-2751-3952-C07B-9EBB9CE035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19909" y="2814220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Inadequate lighting </a:t>
            </a:r>
            <a:r>
              <a:rPr lang="en-GB" sz="1200" err="1">
                <a:latin typeface="Arial"/>
                <a:cs typeface="Arial"/>
              </a:rPr>
              <a:t>equpment</a:t>
            </a:r>
            <a:endParaRPr lang="en-GB" sz="1200" err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D9B946EB-160F-14E8-6E65-A3ACFE53BA8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69555" y="2177470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Incorrect layering techniques</a:t>
            </a:r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1A129B97-8AB0-A07D-27D5-16E805A4DFB6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6084" y="2797352"/>
            <a:ext cx="2207594" cy="646331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Poor blending method</a:t>
            </a:r>
          </a:p>
          <a:p>
            <a:r>
              <a:rPr lang="en-GB" sz="1200">
                <a:latin typeface="Arial"/>
                <a:cs typeface="Arial"/>
              </a:rPr>
              <a:t>Excessive pressure while applying pastel.</a:t>
            </a:r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80A04F2-4F22-A08C-F5B4-F30F002E227B}"/>
              </a:ext>
            </a:extLst>
          </p:cNvPr>
          <p:cNvSpPr txBox="1"/>
          <p:nvPr/>
        </p:nvSpPr>
        <p:spPr>
          <a:xfrm>
            <a:off x="292474" y="94505"/>
            <a:ext cx="1092076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/>
              <a:t>Provide an application and discuss the information provided in your Cause-and-Effect diagram (approx. 1 minute).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1E62149-100D-392D-3127-3D301273C6F0}"/>
              </a:ext>
            </a:extLst>
          </p:cNvPr>
          <p:cNvSpPr txBox="1"/>
          <p:nvPr/>
        </p:nvSpPr>
        <p:spPr>
          <a:xfrm>
            <a:off x="1932318" y="5874927"/>
            <a:ext cx="1004159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Ensure that you provide a reference source for the Cause-and-Effect model on this slide</a:t>
            </a: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FAC99E1-EECD-7521-3617-3C3FCCDABC98}"/>
              </a:ext>
            </a:extLst>
          </p:cNvPr>
          <p:cNvSpPr txBox="1"/>
          <p:nvPr/>
        </p:nvSpPr>
        <p:spPr>
          <a:xfrm>
            <a:off x="14314714" y="5660571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>
              <a:solidFill>
                <a:srgbClr val="00B050"/>
              </a:solidFill>
              <a:ea typeface="Calibri"/>
              <a:cs typeface="Calibr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A62E9A5-C3BA-5689-2B90-AE7A310933FE}"/>
              </a:ext>
            </a:extLst>
          </p:cNvPr>
          <p:cNvSpPr txBox="1"/>
          <p:nvPr/>
        </p:nvSpPr>
        <p:spPr>
          <a:xfrm>
            <a:off x="13297806" y="3349299"/>
            <a:ext cx="2743200" cy="203132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Calibri"/>
                <a:cs typeface="Calibri"/>
              </a:rPr>
              <a:t>Book ;Solving Problems and Making Decision</a:t>
            </a:r>
          </a:p>
          <a:p>
            <a:r>
              <a:rPr lang="en-GB">
                <a:ea typeface="Calibri"/>
                <a:cs typeface="Calibri"/>
              </a:rPr>
              <a:t>Publisher ; Routledge </a:t>
            </a:r>
          </a:p>
          <a:p>
            <a:r>
              <a:rPr lang="en-GB">
                <a:ea typeface="Calibri"/>
                <a:cs typeface="Calibri"/>
              </a:rPr>
              <a:t>Publication date; 17/06/2013</a:t>
            </a:r>
          </a:p>
          <a:p>
            <a:r>
              <a:rPr lang="en-GB">
                <a:ea typeface="Calibri"/>
                <a:cs typeface="Calibri"/>
              </a:rPr>
              <a:t>SEE ACTIVITY 19;(pages 32 –34)</a:t>
            </a:r>
          </a:p>
        </p:txBody>
      </p:sp>
    </p:spTree>
    <p:extLst>
      <p:ext uri="{BB962C8B-B14F-4D97-AF65-F5344CB8AC3E}">
        <p14:creationId xmlns:p14="http://schemas.microsoft.com/office/powerpoint/2010/main" val="6428528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63533"/>
            <a:ext cx="10515600" cy="930275"/>
          </a:xfrm>
        </p:spPr>
        <p:txBody>
          <a:bodyPr>
            <a:noAutofit/>
          </a:bodyPr>
          <a:lstStyle/>
          <a:p>
            <a:r>
              <a:rPr lang="en-GB" sz="3200" b="1" u="sng">
                <a:latin typeface="Arial" panose="020B0604020202020204" pitchFamily="34" charset="0"/>
                <a:cs typeface="Arial" panose="020B0604020202020204" pitchFamily="34" charset="0"/>
              </a:rPr>
              <a:t>Provide a summary of your Key Findings (approx. 30 seconds)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41537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Detail and discuss the key findings from your presentation:</a:t>
            </a:r>
          </a:p>
          <a:p>
            <a:endParaRPr lang="en-GB" sz="1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400" b="1">
                <a:latin typeface="Arial"/>
                <a:cs typeface="Arial"/>
              </a:rPr>
              <a:t>Key Finding 1</a:t>
            </a:r>
            <a:r>
              <a:rPr lang="en-GB" sz="2400">
                <a:latin typeface="Arial"/>
                <a:cs typeface="Arial"/>
              </a:rPr>
              <a:t>: the Quality of material.</a:t>
            </a:r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400" b="1">
                <a:latin typeface="Arial"/>
                <a:cs typeface="Arial"/>
              </a:rPr>
              <a:t>Key Finding 2</a:t>
            </a:r>
            <a:r>
              <a:rPr lang="en-GB" sz="2400">
                <a:latin typeface="Arial"/>
                <a:cs typeface="Arial"/>
              </a:rPr>
              <a:t>: Artist skill and technique.</a:t>
            </a:r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400" b="1">
                <a:latin typeface="Arial"/>
                <a:cs typeface="Arial"/>
              </a:rPr>
              <a:t>Key Finding 3</a:t>
            </a:r>
            <a:r>
              <a:rPr lang="en-GB" sz="2400">
                <a:latin typeface="Arial"/>
                <a:cs typeface="Arial"/>
              </a:rPr>
              <a:t>:Environmental factors. </a:t>
            </a:r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400" b="1">
                <a:latin typeface="Arial"/>
                <a:cs typeface="Arial"/>
              </a:rPr>
              <a:t>Key Finding 4</a:t>
            </a:r>
            <a:r>
              <a:rPr lang="en-GB" sz="2400">
                <a:latin typeface="Arial"/>
                <a:cs typeface="Arial"/>
              </a:rPr>
              <a:t>: using proper tools measurement.</a:t>
            </a:r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372578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96925"/>
          </a:xfrm>
        </p:spPr>
        <p:txBody>
          <a:bodyPr>
            <a:normAutofit/>
          </a:bodyPr>
          <a:lstStyle/>
          <a:p>
            <a:r>
              <a:rPr lang="en-GB" b="1">
                <a:latin typeface="Arial"/>
                <a:cs typeface="Arial"/>
              </a:rPr>
              <a:t>Reference List:</a:t>
            </a:r>
            <a:endParaRPr lang="en-GB">
              <a:solidFill>
                <a:srgbClr val="FF0000"/>
              </a:solidFill>
              <a:latin typeface="Arial"/>
              <a:ea typeface="Calibri Light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0871" y="1489120"/>
            <a:ext cx="1443488" cy="4351338"/>
          </a:xfrm>
        </p:spPr>
        <p:txBody>
          <a:bodyPr vert="horz" lIns="91440" tIns="45720" rIns="91440" bIns="45720" rtlCol="0" anchor="t">
            <a:normAutofit fontScale="40000" lnSpcReduction="20000"/>
          </a:bodyPr>
          <a:lstStyle/>
          <a:p>
            <a:pPr algn="just"/>
            <a:r>
              <a:rPr lang="en-GB">
                <a:latin typeface="Arial"/>
                <a:ea typeface="DengXian"/>
                <a:cs typeface="Arial"/>
              </a:rPr>
              <a:t>Provide a list of the sources you have used in this presentation.</a:t>
            </a:r>
          </a:p>
          <a:p>
            <a:pPr marL="0" indent="0" algn="just">
              <a:buNone/>
            </a:pPr>
            <a:endParaRPr lang="en-GB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algn="just"/>
            <a:r>
              <a:rPr lang="en-GB">
                <a:effectLst/>
                <a:latin typeface="Arial"/>
                <a:ea typeface="DengXian"/>
                <a:cs typeface="Arial"/>
              </a:rPr>
              <a:t>Note: You should not include any sources that have not been specifically cited in the previous slides.</a:t>
            </a:r>
          </a:p>
          <a:p>
            <a:pPr algn="just"/>
            <a:endParaRPr lang="en-GB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algn="just"/>
            <a:r>
              <a:rPr lang="en-GB">
                <a:effectLst/>
                <a:latin typeface="Arial"/>
                <a:ea typeface="DengXian"/>
                <a:cs typeface="Arial"/>
              </a:rPr>
              <a:t>Ensure this list is presented in the correct format. See the Harvard Reference Handbook for further clarification.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9CA3D58-3D44-3F33-82DA-F7FB6F3E73DF}"/>
              </a:ext>
            </a:extLst>
          </p:cNvPr>
          <p:cNvSpPr txBox="1"/>
          <p:nvPr/>
        </p:nvSpPr>
        <p:spPr>
          <a:xfrm>
            <a:off x="4588565" y="1938130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A9E9538-02EF-972B-4585-E03C33811DA5}"/>
              </a:ext>
            </a:extLst>
          </p:cNvPr>
          <p:cNvSpPr txBox="1"/>
          <p:nvPr/>
        </p:nvSpPr>
        <p:spPr>
          <a:xfrm>
            <a:off x="2581673" y="1718407"/>
            <a:ext cx="2743200" cy="1938992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rgbClr val="4472C4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rtl="0"/>
            <a:r>
              <a:rPr lang="en-GB" sz="2000" b="1" baseline="0">
                <a:latin typeface="Calibri"/>
                <a:ea typeface="Segoe UI"/>
                <a:cs typeface="Segoe UI"/>
              </a:rPr>
              <a:t>BOOK;</a:t>
            </a:r>
            <a:r>
              <a:rPr lang="en-US" sz="2000" b="1">
                <a:latin typeface="Calibri"/>
                <a:ea typeface="Segoe UI"/>
                <a:cs typeface="Segoe UI"/>
              </a:rPr>
              <a:t>​</a:t>
            </a:r>
          </a:p>
          <a:p>
            <a:pPr rtl="0"/>
            <a:r>
              <a:rPr lang="en-GB" sz="2000" b="1" baseline="0">
                <a:latin typeface="Calibri"/>
                <a:ea typeface="Segoe UI"/>
                <a:cs typeface="Segoe UI"/>
              </a:rPr>
              <a:t> Solving Problems and Making decision .</a:t>
            </a:r>
            <a:r>
              <a:rPr lang="en-GB" sz="2000" b="1">
                <a:latin typeface="Calibri"/>
                <a:ea typeface="Segoe UI"/>
                <a:cs typeface="Segoe UI"/>
              </a:rPr>
              <a:t>​</a:t>
            </a:r>
          </a:p>
          <a:p>
            <a:pPr rtl="0"/>
            <a:r>
              <a:rPr lang="en-GB" sz="2000" b="1" baseline="0">
                <a:latin typeface="Calibri"/>
                <a:ea typeface="Segoe UI"/>
                <a:cs typeface="Segoe UI"/>
              </a:rPr>
              <a:t>Edition; 5 (2007)</a:t>
            </a:r>
            <a:r>
              <a:rPr lang="en-US" sz="2000" b="1">
                <a:latin typeface="Calibri"/>
                <a:ea typeface="Segoe UI"/>
                <a:cs typeface="Segoe UI"/>
              </a:rPr>
              <a:t>​</a:t>
            </a:r>
          </a:p>
          <a:p>
            <a:pPr rtl="0"/>
            <a:r>
              <a:rPr lang="en-GB" sz="2000" b="1" baseline="0">
                <a:latin typeface="Calibri"/>
                <a:ea typeface="Segoe UI"/>
                <a:cs typeface="Segoe UI"/>
              </a:rPr>
              <a:t>(page 25 to 35)</a:t>
            </a:r>
            <a:r>
              <a:rPr lang="en-US" sz="2000" b="1">
                <a:latin typeface="Calibri"/>
                <a:ea typeface="Segoe UI"/>
                <a:cs typeface="Segoe UI"/>
              </a:rPr>
              <a:t>​</a:t>
            </a:r>
          </a:p>
          <a:p>
            <a:pPr rtl="0"/>
            <a:r>
              <a:rPr lang="en-GB" sz="2000" b="1">
                <a:latin typeface="Calibri"/>
                <a:ea typeface="Segoe UI"/>
                <a:cs typeface="Segoe UI"/>
              </a:rPr>
              <a:t>​</a:t>
            </a:r>
            <a:endParaRPr lang="en-GB" sz="2000" b="1">
              <a:ea typeface="Calibri"/>
              <a:cs typeface="Calibr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F8E4649-F660-09BE-1457-799428709F16}"/>
              </a:ext>
            </a:extLst>
          </p:cNvPr>
          <p:cNvSpPr txBox="1"/>
          <p:nvPr/>
        </p:nvSpPr>
        <p:spPr>
          <a:xfrm>
            <a:off x="8792379" y="2641058"/>
            <a:ext cx="2743200" cy="2246769"/>
          </a:xfrm>
          <a:prstGeom prst="rect">
            <a:avLst/>
          </a:prstGeom>
          <a:solidFill>
            <a:schemeClr val="accent4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rtl="0"/>
            <a:r>
              <a:rPr lang="en-GB" sz="2000" b="1" baseline="0">
                <a:latin typeface="Calibri"/>
                <a:ea typeface="Segoe UI"/>
                <a:cs typeface="Segoe UI"/>
              </a:rPr>
              <a:t>Book ;Solving Problems and Making Decision</a:t>
            </a:r>
            <a:r>
              <a:rPr lang="en-US" sz="2000" b="1">
                <a:latin typeface="Calibri"/>
                <a:ea typeface="Segoe UI"/>
                <a:cs typeface="Segoe UI"/>
              </a:rPr>
              <a:t>​</a:t>
            </a:r>
          </a:p>
          <a:p>
            <a:pPr rtl="0"/>
            <a:r>
              <a:rPr lang="en-GB" sz="2000" b="1" baseline="0">
                <a:latin typeface="Calibri"/>
                <a:ea typeface="Segoe UI"/>
                <a:cs typeface="Segoe UI"/>
              </a:rPr>
              <a:t>Publisher ; Routledge </a:t>
            </a:r>
            <a:r>
              <a:rPr lang="en-US" sz="2000" b="1">
                <a:latin typeface="Calibri"/>
                <a:ea typeface="Segoe UI"/>
                <a:cs typeface="Segoe UI"/>
              </a:rPr>
              <a:t>​</a:t>
            </a:r>
          </a:p>
          <a:p>
            <a:pPr rtl="0"/>
            <a:r>
              <a:rPr lang="en-GB" sz="2000" b="1" baseline="0">
                <a:latin typeface="Calibri"/>
                <a:ea typeface="Segoe UI"/>
                <a:cs typeface="Segoe UI"/>
              </a:rPr>
              <a:t>Publication date; 17/06/2013</a:t>
            </a:r>
            <a:r>
              <a:rPr lang="en-US" sz="2000" b="1">
                <a:latin typeface="Calibri"/>
                <a:ea typeface="Segoe UI"/>
                <a:cs typeface="Segoe UI"/>
              </a:rPr>
              <a:t>​</a:t>
            </a:r>
          </a:p>
          <a:p>
            <a:pPr rtl="0"/>
            <a:r>
              <a:rPr lang="en-GB" sz="2000" b="1" baseline="0">
                <a:latin typeface="Calibri"/>
                <a:ea typeface="Segoe UI"/>
                <a:cs typeface="Segoe UI"/>
              </a:rPr>
              <a:t>SEE ACTIVITY 19;(pages 32 –34)</a:t>
            </a:r>
            <a:r>
              <a:rPr lang="en-US" sz="2000" b="1">
                <a:latin typeface="Calibri"/>
                <a:ea typeface="Segoe UI"/>
                <a:cs typeface="Segoe UI"/>
              </a:rPr>
              <a:t>​</a:t>
            </a:r>
            <a:endParaRPr lang="en-GB" sz="2000" b="1">
              <a:ea typeface="Calibri"/>
              <a:cs typeface="Calibri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6F04DFD-8A6E-7154-44EF-289AE61D3503}"/>
              </a:ext>
            </a:extLst>
          </p:cNvPr>
          <p:cNvSpPr txBox="1"/>
          <p:nvPr/>
        </p:nvSpPr>
        <p:spPr>
          <a:xfrm rot="-3180000">
            <a:off x="3048000" y="3265793"/>
            <a:ext cx="6297282" cy="1908215"/>
          </a:xfrm>
          <a:prstGeom prst="rect">
            <a:avLst/>
          </a:prstGeom>
          <a:solidFill>
            <a:schemeClr val="accent3">
              <a:lumMod val="50000"/>
            </a:schemeClr>
          </a:solidFill>
          <a:ln>
            <a:solidFill>
              <a:srgbClr val="00B0F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rtl="0"/>
            <a:r>
              <a:rPr lang="en-GB" sz="1800" baseline="0">
                <a:latin typeface="Calibri"/>
                <a:ea typeface="Segoe UI"/>
                <a:cs typeface="Segoe UI"/>
              </a:rPr>
              <a:t>C</a:t>
            </a:r>
            <a:r>
              <a:rPr lang="en-GB" sz="2000" b="1" baseline="0">
                <a:latin typeface="Calibri"/>
                <a:ea typeface="Segoe UI"/>
                <a:cs typeface="Segoe UI"/>
              </a:rPr>
              <a:t>reative Problem Solving for Managers</a:t>
            </a:r>
            <a:r>
              <a:rPr lang="en-US" sz="2000" b="1">
                <a:latin typeface="Calibri"/>
                <a:ea typeface="Segoe UI"/>
                <a:cs typeface="Segoe UI"/>
              </a:rPr>
              <a:t>​</a:t>
            </a:r>
          </a:p>
          <a:p>
            <a:pPr rtl="0"/>
            <a:r>
              <a:rPr lang="en-GB" sz="2000" b="1" baseline="0">
                <a:latin typeface="Calibri"/>
                <a:ea typeface="Segoe UI"/>
                <a:cs typeface="Segoe UI"/>
              </a:rPr>
              <a:t>Author; Proctor ,Tony</a:t>
            </a:r>
            <a:r>
              <a:rPr lang="en-US" sz="2000" b="1">
                <a:latin typeface="Calibri"/>
                <a:ea typeface="Segoe UI"/>
                <a:cs typeface="Segoe UI"/>
              </a:rPr>
              <a:t>​</a:t>
            </a:r>
          </a:p>
          <a:p>
            <a:pPr rtl="0"/>
            <a:r>
              <a:rPr lang="en-GB" sz="2000" b="1" baseline="0">
                <a:latin typeface="Calibri"/>
                <a:ea typeface="Segoe UI"/>
                <a:cs typeface="Segoe UI"/>
              </a:rPr>
              <a:t>Publisher ; Routledge</a:t>
            </a:r>
            <a:r>
              <a:rPr lang="en-US" sz="2000" b="1">
                <a:latin typeface="Calibri"/>
                <a:ea typeface="Segoe UI"/>
                <a:cs typeface="Segoe UI"/>
              </a:rPr>
              <a:t>​</a:t>
            </a:r>
          </a:p>
          <a:p>
            <a:pPr rtl="0"/>
            <a:r>
              <a:rPr lang="en-GB" sz="2000" b="1" baseline="0">
                <a:latin typeface="Calibri"/>
                <a:ea typeface="Segoe UI"/>
                <a:cs typeface="Segoe UI"/>
              </a:rPr>
              <a:t>Edition 5</a:t>
            </a:r>
            <a:r>
              <a:rPr lang="en-US" sz="2000" b="1">
                <a:latin typeface="Calibri"/>
                <a:ea typeface="Segoe UI"/>
                <a:cs typeface="Segoe UI"/>
              </a:rPr>
              <a:t>​</a:t>
            </a:r>
          </a:p>
          <a:p>
            <a:pPr rtl="0"/>
            <a:r>
              <a:rPr lang="en-GB" sz="2000" b="1" baseline="0">
                <a:latin typeface="Calibri"/>
                <a:ea typeface="Segoe UI"/>
                <a:cs typeface="Segoe UI"/>
              </a:rPr>
              <a:t>Chapter 5 (page 45 to 56)</a:t>
            </a:r>
            <a:r>
              <a:rPr lang="en-US" sz="2000" b="1">
                <a:latin typeface="Calibri"/>
                <a:ea typeface="Segoe UI"/>
                <a:cs typeface="Segoe UI"/>
              </a:rPr>
              <a:t>​</a:t>
            </a: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132401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b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24023"/>
            <a:ext cx="10515600" cy="1570007"/>
          </a:xfrm>
        </p:spPr>
        <p:txBody>
          <a:bodyPr/>
          <a:lstStyle/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4800" b="1">
                <a:latin typeface="Arial" panose="020B0604020202020204" pitchFamily="34" charset="0"/>
                <a:cs typeface="Arial" panose="020B0604020202020204" pitchFamily="34" charset="0"/>
              </a:rPr>
              <a:t>Thank you for listening</a:t>
            </a:r>
          </a:p>
        </p:txBody>
      </p:sp>
    </p:spTree>
    <p:extLst>
      <p:ext uri="{BB962C8B-B14F-4D97-AF65-F5344CB8AC3E}">
        <p14:creationId xmlns:p14="http://schemas.microsoft.com/office/powerpoint/2010/main" val="325830180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0EBE6B-1F90-48B4-CACC-172FF691D6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6873B1-82D2-71A9-F5A9-13A8B7E33D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9121" y="1495426"/>
            <a:ext cx="10584679" cy="4681537"/>
          </a:xfrm>
        </p:spPr>
        <p:txBody>
          <a:bodyPr/>
          <a:lstStyle/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4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Questions &amp; Answers on Collaboration ...">
            <a:extLst>
              <a:ext uri="{FF2B5EF4-FFF2-40B4-BE49-F238E27FC236}">
                <a16:creationId xmlns:a16="http://schemas.microsoft.com/office/drawing/2014/main" id="{BC1C6B8B-3E57-B212-0064-3A197FA354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5871" y="2087592"/>
            <a:ext cx="6551427" cy="2737628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63347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3ef5847a-e696-4fee-a2c0-6c3f87568321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88A3138619E1D4F8EE743C5DD485012" ma:contentTypeVersion="5" ma:contentTypeDescription="Create a new document." ma:contentTypeScope="" ma:versionID="b2f7a38abb421080e5c500fe3117ee05">
  <xsd:schema xmlns:xsd="http://www.w3.org/2001/XMLSchema" xmlns:xs="http://www.w3.org/2001/XMLSchema" xmlns:p="http://schemas.microsoft.com/office/2006/metadata/properties" xmlns:ns3="3ef5847a-e696-4fee-a2c0-6c3f87568321" targetNamespace="http://schemas.microsoft.com/office/2006/metadata/properties" ma:root="true" ma:fieldsID="b7c5d602a1c7c251720e014b6cdf56de" ns3:_="">
    <xsd:import namespace="3ef5847a-e696-4fee-a2c0-6c3f87568321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ef5847a-e696-4fee-a2c0-6c3f87568321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F5CCAF22-9EA3-4C2F-9092-C861B73393C1}">
  <ds:schemaRefs>
    <ds:schemaRef ds:uri="3ef5847a-e696-4fee-a2c0-6c3f87568321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C14847E9-5302-4617-98C7-935D65EF8B99}">
  <ds:schemaRefs>
    <ds:schemaRef ds:uri="3ef5847a-e696-4fee-a2c0-6c3f87568321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A7A9B301-5F2D-4EFE-969F-254C13339DE5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13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Office Theme</vt:lpstr>
      <vt:lpstr>PowerPoint Presentation</vt:lpstr>
      <vt:lpstr>Provide an Overview of your presentation (approx. 30 seconds)</vt:lpstr>
      <vt:lpstr>Provide an overview of Green Havan Florists (approx. 30 seconds).</vt:lpstr>
      <vt:lpstr>Provide an insight into the problems Green Haven Florists are facing (approx. 1 minute).</vt:lpstr>
      <vt:lpstr>PowerPoint Presentation</vt:lpstr>
      <vt:lpstr>Provide a critique of the PESTEL Framework (approx. 1 minute).</vt:lpstr>
      <vt:lpstr>  Provide an application and discuss the information provided in your PESTEL Framework (approx.  1 minute).  </vt:lpstr>
      <vt:lpstr>Provide a critique of the Cause-and-Effect model (approx. 1 minute).</vt:lpstr>
      <vt:lpstr>PowerPoint Presentation</vt:lpstr>
      <vt:lpstr>Provide a summary of your Key Findings (approx. 30 seconds)</vt:lpstr>
      <vt:lpstr>Reference List:</vt:lpstr>
      <vt:lpstr>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Name -XXXXX Student Number - XXXX</dc:title>
  <dc:creator>Olu Adegbite</dc:creator>
  <cp:revision>1</cp:revision>
  <dcterms:created xsi:type="dcterms:W3CDTF">2024-01-29T11:42:05Z</dcterms:created>
  <dcterms:modified xsi:type="dcterms:W3CDTF">2026-02-16T07:17:18Z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0x010100388A3138619E1D4F8EE743C5DD485012</vt:lpwstr>
  </property>
</Properties>
</file>