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2" autoAdjust="0"/>
    <p:restoredTop sz="94660"/>
  </p:normalViewPr>
  <p:slideViewPr>
    <p:cSldViewPr>
      <p:cViewPr varScale="1">
        <p:scale>
          <a:sx n="114" d="100"/>
          <a:sy n="114" d="100"/>
        </p:scale>
        <p:origin x="138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8D0F66-A897-4B58-8DB2-58188EDF9837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38E487-70F5-4932-90C9-A04E49D51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80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workopolis.com/advice/6-people-who-were-fired-for-social-media-posts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23527" y="260648"/>
            <a:ext cx="2592289" cy="165618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023388" y="3101595"/>
            <a:ext cx="1653065" cy="104074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29234" y="275217"/>
            <a:ext cx="1224136" cy="201345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6" name="Group 25"/>
          <p:cNvGrpSpPr/>
          <p:nvPr/>
        </p:nvGrpSpPr>
        <p:grpSpPr>
          <a:xfrm>
            <a:off x="2712929" y="2006134"/>
            <a:ext cx="1479072" cy="714411"/>
            <a:chOff x="3475575" y="1592794"/>
            <a:chExt cx="1944216" cy="936105"/>
          </a:xfrm>
        </p:grpSpPr>
        <p:sp>
          <p:nvSpPr>
            <p:cNvPr id="10" name="Rectangle 9"/>
            <p:cNvSpPr/>
            <p:nvPr/>
          </p:nvSpPr>
          <p:spPr>
            <a:xfrm>
              <a:off x="3475575" y="1592794"/>
              <a:ext cx="1944216" cy="936105"/>
            </a:xfrm>
            <a:prstGeom prst="rect">
              <a:avLst/>
            </a:prstGeom>
            <a:solidFill>
              <a:srgbClr val="FF99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547583" y="1647444"/>
              <a:ext cx="1772208" cy="791164"/>
            </a:xfrm>
            <a:prstGeom prst="rect">
              <a:avLst/>
            </a:prstGeom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7386" y="260648"/>
            <a:ext cx="1679069" cy="1728192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7020271" y="2060848"/>
            <a:ext cx="1656183" cy="95438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23527" y="2006134"/>
            <a:ext cx="2289236" cy="71441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062749" y="272563"/>
            <a:ext cx="1108709" cy="16419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3419872" y="2846198"/>
            <a:ext cx="792088" cy="129614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395536" y="4509120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ECGE5002Q </a:t>
            </a:r>
            <a:r>
              <a:rPr lang="en-GB" sz="3200" b="1" dirty="0" err="1"/>
              <a:t>Changemakers</a:t>
            </a:r>
            <a:r>
              <a:rPr lang="en-GB" sz="3200" b="1" dirty="0"/>
              <a:t>: Building your Personal Brand for Sustainable Employment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406186" y="5930917"/>
            <a:ext cx="49822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Theme 6: Using LinkedIn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36" y="309019"/>
            <a:ext cx="2449495" cy="1530934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182" y="2875101"/>
            <a:ext cx="2929008" cy="1276747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829" y="283068"/>
            <a:ext cx="1168741" cy="780173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532" y="2351563"/>
            <a:ext cx="2508838" cy="1790780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4344532" y="1168793"/>
            <a:ext cx="1150038" cy="105632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492896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This session is based on material provided by </a:t>
            </a:r>
            <a:r>
              <a:rPr lang="en-GB" sz="2400" dirty="0" err="1"/>
              <a:t>Dr.</a:t>
            </a:r>
            <a:r>
              <a:rPr lang="en-GB" sz="2400" dirty="0"/>
              <a:t> Lewis Pearson, Head of Life Design @UWTSD</a:t>
            </a:r>
          </a:p>
        </p:txBody>
      </p:sp>
    </p:spTree>
    <p:extLst>
      <p:ext uri="{BB962C8B-B14F-4D97-AF65-F5344CB8AC3E}">
        <p14:creationId xmlns:p14="http://schemas.microsoft.com/office/powerpoint/2010/main" val="360194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8802322" cy="5693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37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20"/>
            <a:ext cx="8200783" cy="460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916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08720"/>
            <a:ext cx="8335667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722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8438459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897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836712"/>
            <a:ext cx="8424936" cy="473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537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08720"/>
            <a:ext cx="8229251" cy="4633375"/>
          </a:xfrm>
          <a:prstGeom prst="rect">
            <a:avLst/>
          </a:prstGeom>
        </p:spPr>
      </p:pic>
      <p:pic>
        <p:nvPicPr>
          <p:cNvPr id="2" name="Picture 1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365104"/>
            <a:ext cx="829717" cy="82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07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836712"/>
            <a:ext cx="8598526" cy="482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1961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729684" cy="4909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396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649730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596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838158" cy="501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915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012" y="980728"/>
            <a:ext cx="8697976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028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743403" cy="4902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261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08720"/>
            <a:ext cx="8746200" cy="4900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9656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8296088" cy="4703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059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08720"/>
            <a:ext cx="8680656" cy="4857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440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92" y="980728"/>
            <a:ext cx="8689815" cy="489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8681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2"/>
            <a:ext cx="8882398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2022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2132856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We will now take a look at LinkedIn.</a:t>
            </a:r>
          </a:p>
          <a:p>
            <a:pPr algn="ctr"/>
            <a:endParaRPr lang="en-GB" sz="2800" i="1" dirty="0"/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After this session you should complete the Guided Study Sheet in order to start planning your Profile.</a:t>
            </a:r>
          </a:p>
        </p:txBody>
      </p:sp>
    </p:spTree>
    <p:extLst>
      <p:ext uri="{BB962C8B-B14F-4D97-AF65-F5344CB8AC3E}">
        <p14:creationId xmlns:p14="http://schemas.microsoft.com/office/powerpoint/2010/main" val="421473774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574</TotalTime>
  <Words>61</Words>
  <Application>Microsoft Office PowerPoint</Application>
  <PresentationFormat>On-screen Show (4:3)</PresentationFormat>
  <Paragraphs>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UWTSD blue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45</cp:revision>
  <dcterms:created xsi:type="dcterms:W3CDTF">2020-10-13T12:18:16Z</dcterms:created>
  <dcterms:modified xsi:type="dcterms:W3CDTF">2022-01-25T13:41:41Z</dcterms:modified>
</cp:coreProperties>
</file>